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7" r:id="rId9"/>
    <p:sldId id="266" r:id="rId10"/>
    <p:sldId id="269" r:id="rId11"/>
    <p:sldId id="271" r:id="rId12"/>
    <p:sldId id="264" r:id="rId13"/>
    <p:sldId id="280" r:id="rId14"/>
  </p:sldIdLst>
  <p:sldSz cx="9144000" cy="5143500" type="screen16x9"/>
  <p:notesSz cx="6858000" cy="9144000"/>
  <p:embeddedFontLst>
    <p:embeddedFont>
      <p:font typeface="Coming Soon" panose="020B0604020202020204" charset="0"/>
      <p:regular r:id="rId16"/>
    </p:embeddedFont>
    <p:embeddedFont>
      <p:font typeface="Delius Swash Caps" panose="020B0604020202020204" charset="0"/>
      <p:regular r:id="rId17"/>
    </p:embeddedFont>
    <p:embeddedFont>
      <p:font typeface="Didact Gothic" panose="020B0604020202020204" charset="0"/>
      <p:regular r:id="rId18"/>
    </p:embeddedFont>
    <p:embeddedFont>
      <p:font typeface="Handlee" panose="020B0604020202020204" charset="0"/>
      <p:regular r:id="rId19"/>
    </p:embeddedFont>
    <p:embeddedFont>
      <p:font typeface="Josefin Sans Thin" panose="020B0604020202020204" charset="-18"/>
      <p:regular r:id="rId20"/>
      <p:bold r:id="rId21"/>
      <p:italic r:id="rId22"/>
      <p:boldItalic r:id="rId23"/>
    </p:embeddedFont>
    <p:embeddedFont>
      <p:font typeface="Montserrat" panose="020B0604020202020204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01DE08-C637-48E2-B998-F5B255E1766B}">
  <a:tblStyle styleId="{F501DE08-C637-48E2-B998-F5B255E176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9c3584e10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9c3584e10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9ba4f529cb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9ba4f529cb_0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9ba4f529cb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9ba4f529cb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a097c8b4c3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a097c8b4c3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a04d9405f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a04d9405f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04d9405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04d9405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a04d940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a04d940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a033d0b5f2_1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a033d0b5f2_1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ba4f529c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ba4f529c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9ba4f529cb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9ba4f529cb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9ba4f529cb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9ba4f529cb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25353" y="1201775"/>
            <a:ext cx="6093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5347" y="3291325"/>
            <a:ext cx="609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596996" y="4453413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343050" y="4083913"/>
            <a:ext cx="292926" cy="278600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800810" y="821225"/>
            <a:ext cx="292854" cy="277873"/>
          </a:xfrm>
          <a:custGeom>
            <a:avLst/>
            <a:gdLst/>
            <a:ahLst/>
            <a:cxnLst/>
            <a:rect l="l" t="t" r="r" b="b"/>
            <a:pathLst>
              <a:path w="4027" h="3821" extrusionOk="0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639550" y="953977"/>
            <a:ext cx="173722" cy="1647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249150" y="4382977"/>
            <a:ext cx="173722" cy="1647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bg>
      <p:bgPr>
        <a:solidFill>
          <a:schemeClr val="accent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740227" y="25818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740227" y="296771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idx="2"/>
          </p:nvPr>
        </p:nvSpPr>
        <p:spPr>
          <a:xfrm>
            <a:off x="5044973" y="25818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3"/>
          </p:nvPr>
        </p:nvSpPr>
        <p:spPr>
          <a:xfrm>
            <a:off x="5044973" y="296771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4"/>
          </p:nvPr>
        </p:nvSpPr>
        <p:spPr>
          <a:xfrm>
            <a:off x="2893406" y="25818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5"/>
          </p:nvPr>
        </p:nvSpPr>
        <p:spPr>
          <a:xfrm>
            <a:off x="2893406" y="296771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6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8684746" y="981000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8430800" y="611501"/>
            <a:ext cx="292926" cy="278600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5355460" y="4367700"/>
            <a:ext cx="292854" cy="277873"/>
          </a:xfrm>
          <a:custGeom>
            <a:avLst/>
            <a:gdLst/>
            <a:ahLst/>
            <a:cxnLst/>
            <a:rect l="l" t="t" r="r" b="b"/>
            <a:pathLst>
              <a:path w="4027" h="3821" extrusionOk="0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1292450" y="4331852"/>
            <a:ext cx="173722" cy="1647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972450" y="1285977"/>
            <a:ext cx="173722" cy="1647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 idx="7" hasCustomPrompt="1"/>
          </p:nvPr>
        </p:nvSpPr>
        <p:spPr>
          <a:xfrm>
            <a:off x="740227" y="22608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 idx="8" hasCustomPrompt="1"/>
          </p:nvPr>
        </p:nvSpPr>
        <p:spPr>
          <a:xfrm>
            <a:off x="2893406" y="22608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5"/>
          <p:cNvSpPr txBox="1">
            <a:spLocks noGrp="1"/>
          </p:cNvSpPr>
          <p:nvPr>
            <p:ph type="title" idx="9" hasCustomPrompt="1"/>
          </p:nvPr>
        </p:nvSpPr>
        <p:spPr>
          <a:xfrm>
            <a:off x="5044973" y="22608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accent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 idx="2"/>
          </p:nvPr>
        </p:nvSpPr>
        <p:spPr>
          <a:xfrm>
            <a:off x="759940" y="2797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893080" y="33917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 idx="3"/>
          </p:nvPr>
        </p:nvSpPr>
        <p:spPr>
          <a:xfrm>
            <a:off x="340890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4"/>
          </p:nvPr>
        </p:nvSpPr>
        <p:spPr>
          <a:xfrm>
            <a:off x="3542039" y="33917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title" idx="5"/>
          </p:nvPr>
        </p:nvSpPr>
        <p:spPr>
          <a:xfrm>
            <a:off x="607691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ubTitle" idx="6"/>
          </p:nvPr>
        </p:nvSpPr>
        <p:spPr>
          <a:xfrm>
            <a:off x="6210049" y="33917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8529550" y="301688"/>
            <a:ext cx="292926" cy="278600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8355821" y="62739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8589146" y="457134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586221" y="458764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8529552" y="4430772"/>
            <a:ext cx="80927" cy="7675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5">
    <p:bg>
      <p:bgPr>
        <a:solidFill>
          <a:schemeClr val="accent3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ctrTitle"/>
          </p:nvPr>
        </p:nvSpPr>
        <p:spPr>
          <a:xfrm>
            <a:off x="1359700" y="1002979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1"/>
          </p:nvPr>
        </p:nvSpPr>
        <p:spPr>
          <a:xfrm>
            <a:off x="1372450" y="3248425"/>
            <a:ext cx="25587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8379365" y="809920"/>
            <a:ext cx="362029" cy="343384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8255183" y="517004"/>
            <a:ext cx="168640" cy="159940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611783" y="4513629"/>
            <a:ext cx="168640" cy="159940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4325808" y="901641"/>
            <a:ext cx="168640" cy="159940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8043208" y="4513629"/>
            <a:ext cx="168640" cy="159940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bg>
      <p:bgPr>
        <a:solidFill>
          <a:schemeClr val="accent3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 idx="2"/>
          </p:nvPr>
        </p:nvSpPr>
        <p:spPr>
          <a:xfrm>
            <a:off x="1629137" y="279782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1"/>
          </p:nvPr>
        </p:nvSpPr>
        <p:spPr>
          <a:xfrm>
            <a:off x="1775323" y="33918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title" idx="3"/>
          </p:nvPr>
        </p:nvSpPr>
        <p:spPr>
          <a:xfrm>
            <a:off x="4960663" y="27977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4"/>
          </p:nvPr>
        </p:nvSpPr>
        <p:spPr>
          <a:xfrm>
            <a:off x="5106849" y="33918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8137675" y="1126097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8290075" y="850957"/>
            <a:ext cx="274699" cy="260471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556350" y="4371047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701600" y="4508782"/>
            <a:ext cx="274699" cy="260471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8354800" y="4233322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3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8224700" y="754915"/>
            <a:ext cx="292875" cy="295273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8"/>
          <p:cNvSpPr/>
          <p:nvPr/>
        </p:nvSpPr>
        <p:spPr>
          <a:xfrm>
            <a:off x="7939075" y="1158297"/>
            <a:ext cx="173727" cy="17514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"/>
          <p:cNvSpPr/>
          <p:nvPr/>
        </p:nvSpPr>
        <p:spPr>
          <a:xfrm>
            <a:off x="494175" y="4125113"/>
            <a:ext cx="292875" cy="29527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951056" y="4527784"/>
            <a:ext cx="173727" cy="17514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-3198577">
            <a:off x="6895610" y="887285"/>
            <a:ext cx="6439039" cy="539473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-21855">
            <a:off x="3423310" y="3018077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225070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372236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-1513838">
            <a:off x="-3970737" y="-2496085"/>
            <a:ext cx="6438967" cy="539471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1910700" y="1862607"/>
            <a:ext cx="292875" cy="29527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289500" y="2167172"/>
            <a:ext cx="173878" cy="17531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590225" y="1178897"/>
            <a:ext cx="173878" cy="17531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125950" y="4141747"/>
            <a:ext cx="173878" cy="17531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6972400" y="4220522"/>
            <a:ext cx="173878" cy="17531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 rot="3300252">
            <a:off x="-6474447" y="707753"/>
            <a:ext cx="7796356" cy="6532051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/>
          </p:nvPr>
        </p:nvSpPr>
        <p:spPr>
          <a:xfrm>
            <a:off x="1741015" y="2797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874155" y="33917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3"/>
          </p:nvPr>
        </p:nvSpPr>
        <p:spPr>
          <a:xfrm>
            <a:off x="5076785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5209924" y="33917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67775" y="1633965"/>
            <a:ext cx="292875" cy="295273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8343400" y="299847"/>
            <a:ext cx="173727" cy="17514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7971450" y="614522"/>
            <a:ext cx="173727" cy="17514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7911625" y="4370097"/>
            <a:ext cx="173727" cy="17514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701600" y="1192190"/>
            <a:ext cx="43218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3837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591871" y="4676263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8026310" y="488350"/>
            <a:ext cx="292854" cy="277873"/>
          </a:xfrm>
          <a:custGeom>
            <a:avLst/>
            <a:gdLst/>
            <a:ahLst/>
            <a:cxnLst/>
            <a:rect l="l" t="t" r="r" b="b"/>
            <a:pathLst>
              <a:path w="4027" h="3821" extrusionOk="0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8408600" y="797027"/>
            <a:ext cx="173722" cy="1647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8180000" y="3845027"/>
            <a:ext cx="173722" cy="1647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714125" y="21865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714125" y="3708475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 idx="2" hasCustomPrompt="1"/>
          </p:nvPr>
        </p:nvSpPr>
        <p:spPr>
          <a:xfrm>
            <a:off x="714125" y="127182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9"/>
          <p:cNvSpPr/>
          <p:nvPr/>
        </p:nvSpPr>
        <p:spPr>
          <a:xfrm>
            <a:off x="8217921" y="995966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7845850" y="723113"/>
            <a:ext cx="292926" cy="278600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8284421" y="4449316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4261425" y="1160738"/>
            <a:ext cx="292926" cy="278600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4002021" y="171319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2355900" y="2497800"/>
            <a:ext cx="4432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ius Swash Caps"/>
              <a:buNone/>
              <a:defRPr sz="3400" b="1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">
    <p:bg>
      <p:bgPr>
        <a:solidFill>
          <a:schemeClr val="accent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85800" y="1821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2810700" y="2864075"/>
            <a:ext cx="3522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756221" y="1592863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502275" y="1223363"/>
            <a:ext cx="292926" cy="278600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72935" y="3784875"/>
            <a:ext cx="292854" cy="277873"/>
          </a:xfrm>
          <a:custGeom>
            <a:avLst/>
            <a:gdLst/>
            <a:ahLst/>
            <a:cxnLst/>
            <a:rect l="l" t="t" r="r" b="b"/>
            <a:pathLst>
              <a:path w="4027" h="3821" extrusionOk="0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3255700" y="4618202"/>
            <a:ext cx="173722" cy="1647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5981225" y="906352"/>
            <a:ext cx="173722" cy="1647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972050" y="3675300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4213200" y="1358200"/>
            <a:ext cx="37089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elius Swash Caps"/>
              <a:buNone/>
              <a:defRPr sz="2400" b="1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sz="2500" b="1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sz="2500" b="1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sz="2500" b="1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sz="2500" b="1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sz="2500" b="1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sz="2500" b="1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sz="2500" b="1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500"/>
              <a:buFont typeface="Delius Swash Caps"/>
              <a:buNone/>
              <a:defRPr sz="2500" b="1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960171" y="1232563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608275" y="953963"/>
            <a:ext cx="292926" cy="278600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8498835" y="391013"/>
            <a:ext cx="292854" cy="277873"/>
          </a:xfrm>
          <a:custGeom>
            <a:avLst/>
            <a:gdLst/>
            <a:ahLst/>
            <a:cxnLst/>
            <a:rect l="l" t="t" r="r" b="b"/>
            <a:pathLst>
              <a:path w="4027" h="3821" extrusionOk="0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039475" y="586602"/>
            <a:ext cx="173722" cy="1647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496650" y="4427877"/>
            <a:ext cx="173722" cy="1647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14"/>
          <p:cNvSpPr/>
          <p:nvPr/>
        </p:nvSpPr>
        <p:spPr>
          <a:xfrm rot="3300252">
            <a:off x="-4077672" y="1110078"/>
            <a:ext cx="7796356" cy="6532051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/>
              <a:buNone/>
              <a:defRPr sz="28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  <p:sldLayoutId id="2147483666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 txBox="1">
            <a:spLocks noGrp="1"/>
          </p:cNvSpPr>
          <p:nvPr>
            <p:ph type="ctrTitle"/>
          </p:nvPr>
        </p:nvSpPr>
        <p:spPr>
          <a:xfrm>
            <a:off x="1525353" y="1201775"/>
            <a:ext cx="6093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+mn-lt"/>
              </a:rPr>
              <a:t>Plezanje</a:t>
            </a:r>
            <a:endParaRPr b="1" dirty="0">
              <a:latin typeface="+mn-lt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321" name="Google Shape;321;p37"/>
          <p:cNvSpPr txBox="1">
            <a:spLocks noGrp="1"/>
          </p:cNvSpPr>
          <p:nvPr>
            <p:ph type="subTitle" idx="1"/>
          </p:nvPr>
        </p:nvSpPr>
        <p:spPr>
          <a:xfrm>
            <a:off x="1525347" y="3291325"/>
            <a:ext cx="609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2" name="Google Shape;322;p37"/>
          <p:cNvGrpSpPr/>
          <p:nvPr/>
        </p:nvGrpSpPr>
        <p:grpSpPr>
          <a:xfrm rot="-539817">
            <a:off x="632359" y="151021"/>
            <a:ext cx="2125389" cy="2464826"/>
            <a:chOff x="7264375" y="1591350"/>
            <a:chExt cx="2941347" cy="3411097"/>
          </a:xfrm>
        </p:grpSpPr>
        <p:sp>
          <p:nvSpPr>
            <p:cNvPr id="323" name="Google Shape;323;p37"/>
            <p:cNvSpPr/>
            <p:nvPr/>
          </p:nvSpPr>
          <p:spPr>
            <a:xfrm>
              <a:off x="7371886" y="1693987"/>
              <a:ext cx="2729480" cy="3206970"/>
            </a:xfrm>
            <a:custGeom>
              <a:avLst/>
              <a:gdLst/>
              <a:ahLst/>
              <a:cxnLst/>
              <a:rect l="l" t="t" r="r" b="b"/>
              <a:pathLst>
                <a:path w="19041" h="22372" extrusionOk="0">
                  <a:moveTo>
                    <a:pt x="549" y="0"/>
                  </a:moveTo>
                  <a:cubicBezTo>
                    <a:pt x="530" y="0"/>
                    <a:pt x="512" y="9"/>
                    <a:pt x="501" y="25"/>
                  </a:cubicBezTo>
                  <a:cubicBezTo>
                    <a:pt x="478" y="36"/>
                    <a:pt x="456" y="59"/>
                    <a:pt x="456" y="82"/>
                  </a:cubicBezTo>
                  <a:cubicBezTo>
                    <a:pt x="433" y="184"/>
                    <a:pt x="467" y="309"/>
                    <a:pt x="501" y="411"/>
                  </a:cubicBezTo>
                  <a:cubicBezTo>
                    <a:pt x="547" y="525"/>
                    <a:pt x="581" y="650"/>
                    <a:pt x="615" y="764"/>
                  </a:cubicBezTo>
                  <a:cubicBezTo>
                    <a:pt x="683" y="980"/>
                    <a:pt x="751" y="1208"/>
                    <a:pt x="786" y="1435"/>
                  </a:cubicBezTo>
                  <a:cubicBezTo>
                    <a:pt x="854" y="1901"/>
                    <a:pt x="797" y="2368"/>
                    <a:pt x="547" y="2777"/>
                  </a:cubicBezTo>
                  <a:cubicBezTo>
                    <a:pt x="478" y="2891"/>
                    <a:pt x="388" y="2993"/>
                    <a:pt x="297" y="3084"/>
                  </a:cubicBezTo>
                  <a:cubicBezTo>
                    <a:pt x="217" y="3164"/>
                    <a:pt x="126" y="3244"/>
                    <a:pt x="69" y="3346"/>
                  </a:cubicBezTo>
                  <a:cubicBezTo>
                    <a:pt x="1" y="3437"/>
                    <a:pt x="12" y="3505"/>
                    <a:pt x="137" y="3528"/>
                  </a:cubicBezTo>
                  <a:cubicBezTo>
                    <a:pt x="228" y="3551"/>
                    <a:pt x="319" y="3585"/>
                    <a:pt x="399" y="3630"/>
                  </a:cubicBezTo>
                  <a:cubicBezTo>
                    <a:pt x="501" y="3687"/>
                    <a:pt x="592" y="3755"/>
                    <a:pt x="672" y="3835"/>
                  </a:cubicBezTo>
                  <a:cubicBezTo>
                    <a:pt x="842" y="3994"/>
                    <a:pt x="968" y="4199"/>
                    <a:pt x="1024" y="4426"/>
                  </a:cubicBezTo>
                  <a:cubicBezTo>
                    <a:pt x="1070" y="4631"/>
                    <a:pt x="1036" y="4847"/>
                    <a:pt x="922" y="5029"/>
                  </a:cubicBezTo>
                  <a:cubicBezTo>
                    <a:pt x="877" y="5109"/>
                    <a:pt x="808" y="5177"/>
                    <a:pt x="740" y="5234"/>
                  </a:cubicBezTo>
                  <a:cubicBezTo>
                    <a:pt x="683" y="5279"/>
                    <a:pt x="638" y="5314"/>
                    <a:pt x="592" y="5359"/>
                  </a:cubicBezTo>
                  <a:cubicBezTo>
                    <a:pt x="524" y="5405"/>
                    <a:pt x="353" y="5530"/>
                    <a:pt x="524" y="5587"/>
                  </a:cubicBezTo>
                  <a:cubicBezTo>
                    <a:pt x="649" y="5621"/>
                    <a:pt x="797" y="5712"/>
                    <a:pt x="911" y="5780"/>
                  </a:cubicBezTo>
                  <a:cubicBezTo>
                    <a:pt x="1024" y="5837"/>
                    <a:pt x="1115" y="5894"/>
                    <a:pt x="1206" y="5973"/>
                  </a:cubicBezTo>
                  <a:cubicBezTo>
                    <a:pt x="1377" y="6121"/>
                    <a:pt x="1536" y="6303"/>
                    <a:pt x="1616" y="6531"/>
                  </a:cubicBezTo>
                  <a:cubicBezTo>
                    <a:pt x="1684" y="6735"/>
                    <a:pt x="1695" y="6940"/>
                    <a:pt x="1650" y="7156"/>
                  </a:cubicBezTo>
                  <a:cubicBezTo>
                    <a:pt x="1627" y="7247"/>
                    <a:pt x="1582" y="7349"/>
                    <a:pt x="1525" y="7440"/>
                  </a:cubicBezTo>
                  <a:cubicBezTo>
                    <a:pt x="1491" y="7486"/>
                    <a:pt x="1263" y="7827"/>
                    <a:pt x="1423" y="7850"/>
                  </a:cubicBezTo>
                  <a:lnTo>
                    <a:pt x="1434" y="7850"/>
                  </a:lnTo>
                  <a:cubicBezTo>
                    <a:pt x="1604" y="7964"/>
                    <a:pt x="1786" y="8043"/>
                    <a:pt x="1946" y="8168"/>
                  </a:cubicBezTo>
                  <a:cubicBezTo>
                    <a:pt x="1957" y="8180"/>
                    <a:pt x="1968" y="8191"/>
                    <a:pt x="1980" y="8202"/>
                  </a:cubicBezTo>
                  <a:cubicBezTo>
                    <a:pt x="1002" y="8714"/>
                    <a:pt x="342" y="9727"/>
                    <a:pt x="342" y="10898"/>
                  </a:cubicBezTo>
                  <a:cubicBezTo>
                    <a:pt x="342" y="12229"/>
                    <a:pt x="1206" y="13378"/>
                    <a:pt x="2412" y="13776"/>
                  </a:cubicBezTo>
                  <a:cubicBezTo>
                    <a:pt x="2412" y="13798"/>
                    <a:pt x="2412" y="13810"/>
                    <a:pt x="2401" y="13833"/>
                  </a:cubicBezTo>
                  <a:cubicBezTo>
                    <a:pt x="2344" y="14037"/>
                    <a:pt x="2253" y="14219"/>
                    <a:pt x="2150" y="14401"/>
                  </a:cubicBezTo>
                  <a:cubicBezTo>
                    <a:pt x="2037" y="14572"/>
                    <a:pt x="1912" y="14742"/>
                    <a:pt x="1752" y="14879"/>
                  </a:cubicBezTo>
                  <a:cubicBezTo>
                    <a:pt x="1684" y="14947"/>
                    <a:pt x="1604" y="15015"/>
                    <a:pt x="1514" y="15072"/>
                  </a:cubicBezTo>
                  <a:cubicBezTo>
                    <a:pt x="1411" y="15140"/>
                    <a:pt x="1297" y="15186"/>
                    <a:pt x="1229" y="15288"/>
                  </a:cubicBezTo>
                  <a:cubicBezTo>
                    <a:pt x="1172" y="15368"/>
                    <a:pt x="1218" y="15459"/>
                    <a:pt x="1297" y="15493"/>
                  </a:cubicBezTo>
                  <a:cubicBezTo>
                    <a:pt x="1343" y="15527"/>
                    <a:pt x="1388" y="15539"/>
                    <a:pt x="1445" y="15561"/>
                  </a:cubicBezTo>
                  <a:cubicBezTo>
                    <a:pt x="1502" y="15584"/>
                    <a:pt x="1548" y="15618"/>
                    <a:pt x="1593" y="15652"/>
                  </a:cubicBezTo>
                  <a:cubicBezTo>
                    <a:pt x="1673" y="15709"/>
                    <a:pt x="1752" y="15789"/>
                    <a:pt x="1809" y="15868"/>
                  </a:cubicBezTo>
                  <a:cubicBezTo>
                    <a:pt x="1934" y="16039"/>
                    <a:pt x="1991" y="16255"/>
                    <a:pt x="1968" y="16460"/>
                  </a:cubicBezTo>
                  <a:cubicBezTo>
                    <a:pt x="1934" y="16676"/>
                    <a:pt x="1821" y="16869"/>
                    <a:pt x="1650" y="17006"/>
                  </a:cubicBezTo>
                  <a:cubicBezTo>
                    <a:pt x="1582" y="17074"/>
                    <a:pt x="1502" y="17120"/>
                    <a:pt x="1411" y="17154"/>
                  </a:cubicBezTo>
                  <a:cubicBezTo>
                    <a:pt x="1354" y="17176"/>
                    <a:pt x="1297" y="17188"/>
                    <a:pt x="1241" y="17211"/>
                  </a:cubicBezTo>
                  <a:cubicBezTo>
                    <a:pt x="1206" y="17211"/>
                    <a:pt x="1184" y="17222"/>
                    <a:pt x="1161" y="17222"/>
                  </a:cubicBezTo>
                  <a:cubicBezTo>
                    <a:pt x="1138" y="17233"/>
                    <a:pt x="1127" y="17233"/>
                    <a:pt x="1115" y="17245"/>
                  </a:cubicBezTo>
                  <a:lnTo>
                    <a:pt x="1093" y="17245"/>
                  </a:lnTo>
                  <a:cubicBezTo>
                    <a:pt x="1002" y="17279"/>
                    <a:pt x="979" y="17370"/>
                    <a:pt x="1013" y="17449"/>
                  </a:cubicBezTo>
                  <a:cubicBezTo>
                    <a:pt x="1059" y="17552"/>
                    <a:pt x="1206" y="17597"/>
                    <a:pt x="1297" y="17665"/>
                  </a:cubicBezTo>
                  <a:cubicBezTo>
                    <a:pt x="1377" y="17711"/>
                    <a:pt x="1457" y="17779"/>
                    <a:pt x="1514" y="17847"/>
                  </a:cubicBezTo>
                  <a:cubicBezTo>
                    <a:pt x="1661" y="18007"/>
                    <a:pt x="1741" y="18211"/>
                    <a:pt x="1730" y="18416"/>
                  </a:cubicBezTo>
                  <a:cubicBezTo>
                    <a:pt x="1730" y="18644"/>
                    <a:pt x="1616" y="18848"/>
                    <a:pt x="1468" y="19008"/>
                  </a:cubicBezTo>
                  <a:cubicBezTo>
                    <a:pt x="1400" y="19087"/>
                    <a:pt x="1309" y="19155"/>
                    <a:pt x="1218" y="19212"/>
                  </a:cubicBezTo>
                  <a:cubicBezTo>
                    <a:pt x="1115" y="19281"/>
                    <a:pt x="979" y="19349"/>
                    <a:pt x="933" y="19451"/>
                  </a:cubicBezTo>
                  <a:cubicBezTo>
                    <a:pt x="922" y="19485"/>
                    <a:pt x="922" y="19542"/>
                    <a:pt x="968" y="19565"/>
                  </a:cubicBezTo>
                  <a:lnTo>
                    <a:pt x="979" y="19565"/>
                  </a:lnTo>
                  <a:cubicBezTo>
                    <a:pt x="1024" y="19610"/>
                    <a:pt x="1093" y="19622"/>
                    <a:pt x="1150" y="19644"/>
                  </a:cubicBezTo>
                  <a:cubicBezTo>
                    <a:pt x="1206" y="19667"/>
                    <a:pt x="1252" y="19679"/>
                    <a:pt x="1309" y="19701"/>
                  </a:cubicBezTo>
                  <a:cubicBezTo>
                    <a:pt x="1411" y="19747"/>
                    <a:pt x="1491" y="19826"/>
                    <a:pt x="1570" y="19906"/>
                  </a:cubicBezTo>
                  <a:cubicBezTo>
                    <a:pt x="1741" y="20088"/>
                    <a:pt x="1832" y="20316"/>
                    <a:pt x="1855" y="20566"/>
                  </a:cubicBezTo>
                  <a:cubicBezTo>
                    <a:pt x="1877" y="20850"/>
                    <a:pt x="1843" y="21134"/>
                    <a:pt x="1786" y="21407"/>
                  </a:cubicBezTo>
                  <a:cubicBezTo>
                    <a:pt x="1752" y="21544"/>
                    <a:pt x="1707" y="21680"/>
                    <a:pt x="1673" y="21828"/>
                  </a:cubicBezTo>
                  <a:cubicBezTo>
                    <a:pt x="1627" y="21976"/>
                    <a:pt x="1604" y="22124"/>
                    <a:pt x="1570" y="22272"/>
                  </a:cubicBezTo>
                  <a:cubicBezTo>
                    <a:pt x="1559" y="22329"/>
                    <a:pt x="1593" y="22363"/>
                    <a:pt x="1639" y="22363"/>
                  </a:cubicBezTo>
                  <a:cubicBezTo>
                    <a:pt x="1650" y="22369"/>
                    <a:pt x="1661" y="22371"/>
                    <a:pt x="1673" y="22371"/>
                  </a:cubicBezTo>
                  <a:cubicBezTo>
                    <a:pt x="1684" y="22371"/>
                    <a:pt x="1695" y="22369"/>
                    <a:pt x="1707" y="22363"/>
                  </a:cubicBezTo>
                  <a:cubicBezTo>
                    <a:pt x="1809" y="22317"/>
                    <a:pt x="1877" y="22204"/>
                    <a:pt x="1923" y="22113"/>
                  </a:cubicBezTo>
                  <a:cubicBezTo>
                    <a:pt x="1991" y="21999"/>
                    <a:pt x="2048" y="21896"/>
                    <a:pt x="2116" y="21794"/>
                  </a:cubicBezTo>
                  <a:cubicBezTo>
                    <a:pt x="2241" y="21601"/>
                    <a:pt x="2367" y="21407"/>
                    <a:pt x="2514" y="21225"/>
                  </a:cubicBezTo>
                  <a:cubicBezTo>
                    <a:pt x="2821" y="20873"/>
                    <a:pt x="3208" y="20611"/>
                    <a:pt x="3686" y="20532"/>
                  </a:cubicBezTo>
                  <a:cubicBezTo>
                    <a:pt x="3759" y="20518"/>
                    <a:pt x="3836" y="20513"/>
                    <a:pt x="3915" y="20513"/>
                  </a:cubicBezTo>
                  <a:cubicBezTo>
                    <a:pt x="3971" y="20513"/>
                    <a:pt x="4027" y="20516"/>
                    <a:pt x="4084" y="20520"/>
                  </a:cubicBezTo>
                  <a:cubicBezTo>
                    <a:pt x="4160" y="20520"/>
                    <a:pt x="4236" y="20530"/>
                    <a:pt x="4311" y="20530"/>
                  </a:cubicBezTo>
                  <a:cubicBezTo>
                    <a:pt x="4349" y="20530"/>
                    <a:pt x="4387" y="20528"/>
                    <a:pt x="4425" y="20520"/>
                  </a:cubicBezTo>
                  <a:cubicBezTo>
                    <a:pt x="4539" y="20498"/>
                    <a:pt x="4584" y="20452"/>
                    <a:pt x="4528" y="20338"/>
                  </a:cubicBezTo>
                  <a:cubicBezTo>
                    <a:pt x="4471" y="20259"/>
                    <a:pt x="4437" y="20168"/>
                    <a:pt x="4414" y="20077"/>
                  </a:cubicBezTo>
                  <a:cubicBezTo>
                    <a:pt x="4391" y="19963"/>
                    <a:pt x="4391" y="19849"/>
                    <a:pt x="4402" y="19735"/>
                  </a:cubicBezTo>
                  <a:cubicBezTo>
                    <a:pt x="4414" y="19508"/>
                    <a:pt x="4471" y="19281"/>
                    <a:pt x="4619" y="19087"/>
                  </a:cubicBezTo>
                  <a:cubicBezTo>
                    <a:pt x="4744" y="18917"/>
                    <a:pt x="4926" y="18803"/>
                    <a:pt x="5142" y="18769"/>
                  </a:cubicBezTo>
                  <a:cubicBezTo>
                    <a:pt x="5180" y="18759"/>
                    <a:pt x="5221" y="18756"/>
                    <a:pt x="5261" y="18756"/>
                  </a:cubicBezTo>
                  <a:cubicBezTo>
                    <a:pt x="5315" y="18756"/>
                    <a:pt x="5369" y="18762"/>
                    <a:pt x="5415" y="18769"/>
                  </a:cubicBezTo>
                  <a:cubicBezTo>
                    <a:pt x="5483" y="18780"/>
                    <a:pt x="5540" y="18791"/>
                    <a:pt x="5608" y="18803"/>
                  </a:cubicBezTo>
                  <a:cubicBezTo>
                    <a:pt x="5641" y="18812"/>
                    <a:pt x="5697" y="18826"/>
                    <a:pt x="5744" y="18826"/>
                  </a:cubicBezTo>
                  <a:cubicBezTo>
                    <a:pt x="5809" y="18826"/>
                    <a:pt x="5859" y="18800"/>
                    <a:pt x="5813" y="18700"/>
                  </a:cubicBezTo>
                  <a:cubicBezTo>
                    <a:pt x="5767" y="18587"/>
                    <a:pt x="5733" y="18416"/>
                    <a:pt x="5710" y="18280"/>
                  </a:cubicBezTo>
                  <a:cubicBezTo>
                    <a:pt x="5676" y="18166"/>
                    <a:pt x="5665" y="18052"/>
                    <a:pt x="5665" y="17938"/>
                  </a:cubicBezTo>
                  <a:cubicBezTo>
                    <a:pt x="5665" y="17711"/>
                    <a:pt x="5699" y="17472"/>
                    <a:pt x="5813" y="17267"/>
                  </a:cubicBezTo>
                  <a:cubicBezTo>
                    <a:pt x="5915" y="17074"/>
                    <a:pt x="6074" y="16926"/>
                    <a:pt x="6268" y="16835"/>
                  </a:cubicBezTo>
                  <a:cubicBezTo>
                    <a:pt x="6359" y="16790"/>
                    <a:pt x="6461" y="16756"/>
                    <a:pt x="6563" y="16733"/>
                  </a:cubicBezTo>
                  <a:cubicBezTo>
                    <a:pt x="6620" y="16733"/>
                    <a:pt x="7030" y="16676"/>
                    <a:pt x="6939" y="16539"/>
                  </a:cubicBezTo>
                  <a:cubicBezTo>
                    <a:pt x="6905" y="16335"/>
                    <a:pt x="6848" y="16141"/>
                    <a:pt x="6836" y="15937"/>
                  </a:cubicBezTo>
                  <a:cubicBezTo>
                    <a:pt x="6836" y="15868"/>
                    <a:pt x="6848" y="15800"/>
                    <a:pt x="6848" y="15732"/>
                  </a:cubicBezTo>
                  <a:cubicBezTo>
                    <a:pt x="7178" y="15846"/>
                    <a:pt x="7530" y="15914"/>
                    <a:pt x="7894" y="15914"/>
                  </a:cubicBezTo>
                  <a:cubicBezTo>
                    <a:pt x="9577" y="15914"/>
                    <a:pt x="10931" y="14549"/>
                    <a:pt x="10931" y="12877"/>
                  </a:cubicBezTo>
                  <a:cubicBezTo>
                    <a:pt x="10931" y="12786"/>
                    <a:pt x="10931" y="12707"/>
                    <a:pt x="10920" y="12616"/>
                  </a:cubicBezTo>
                  <a:cubicBezTo>
                    <a:pt x="10954" y="12593"/>
                    <a:pt x="10988" y="12570"/>
                    <a:pt x="11011" y="12547"/>
                  </a:cubicBezTo>
                  <a:cubicBezTo>
                    <a:pt x="11147" y="12456"/>
                    <a:pt x="11306" y="12377"/>
                    <a:pt x="11477" y="12331"/>
                  </a:cubicBezTo>
                  <a:cubicBezTo>
                    <a:pt x="11587" y="12304"/>
                    <a:pt x="11701" y="12289"/>
                    <a:pt x="11817" y="12289"/>
                  </a:cubicBezTo>
                  <a:cubicBezTo>
                    <a:pt x="11893" y="12289"/>
                    <a:pt x="11969" y="12295"/>
                    <a:pt x="12046" y="12308"/>
                  </a:cubicBezTo>
                  <a:cubicBezTo>
                    <a:pt x="12250" y="12331"/>
                    <a:pt x="12432" y="12411"/>
                    <a:pt x="12626" y="12468"/>
                  </a:cubicBezTo>
                  <a:lnTo>
                    <a:pt x="12637" y="12468"/>
                  </a:lnTo>
                  <a:cubicBezTo>
                    <a:pt x="12650" y="12479"/>
                    <a:pt x="12663" y="12484"/>
                    <a:pt x="12675" y="12484"/>
                  </a:cubicBezTo>
                  <a:cubicBezTo>
                    <a:pt x="12773" y="12484"/>
                    <a:pt x="12854" y="12166"/>
                    <a:pt x="12864" y="12115"/>
                  </a:cubicBezTo>
                  <a:cubicBezTo>
                    <a:pt x="12899" y="12013"/>
                    <a:pt x="12944" y="11922"/>
                    <a:pt x="13001" y="11831"/>
                  </a:cubicBezTo>
                  <a:cubicBezTo>
                    <a:pt x="13115" y="11660"/>
                    <a:pt x="13285" y="11524"/>
                    <a:pt x="13479" y="11444"/>
                  </a:cubicBezTo>
                  <a:cubicBezTo>
                    <a:pt x="13632" y="11380"/>
                    <a:pt x="13796" y="11349"/>
                    <a:pt x="13964" y="11349"/>
                  </a:cubicBezTo>
                  <a:cubicBezTo>
                    <a:pt x="14033" y="11349"/>
                    <a:pt x="14103" y="11354"/>
                    <a:pt x="14172" y="11364"/>
                  </a:cubicBezTo>
                  <a:cubicBezTo>
                    <a:pt x="14286" y="11376"/>
                    <a:pt x="14400" y="11410"/>
                    <a:pt x="14502" y="11444"/>
                  </a:cubicBezTo>
                  <a:cubicBezTo>
                    <a:pt x="14627" y="11490"/>
                    <a:pt x="14798" y="11535"/>
                    <a:pt x="14912" y="11603"/>
                  </a:cubicBezTo>
                  <a:cubicBezTo>
                    <a:pt x="14940" y="11619"/>
                    <a:pt x="14962" y="11626"/>
                    <a:pt x="14979" y="11626"/>
                  </a:cubicBezTo>
                  <a:cubicBezTo>
                    <a:pt x="15060" y="11626"/>
                    <a:pt x="15037" y="11476"/>
                    <a:pt x="15037" y="11410"/>
                  </a:cubicBezTo>
                  <a:cubicBezTo>
                    <a:pt x="15037" y="11342"/>
                    <a:pt x="15026" y="11285"/>
                    <a:pt x="15026" y="11217"/>
                  </a:cubicBezTo>
                  <a:cubicBezTo>
                    <a:pt x="15014" y="11126"/>
                    <a:pt x="15026" y="11023"/>
                    <a:pt x="15048" y="10944"/>
                  </a:cubicBezTo>
                  <a:cubicBezTo>
                    <a:pt x="15105" y="10739"/>
                    <a:pt x="15242" y="10557"/>
                    <a:pt x="15435" y="10454"/>
                  </a:cubicBezTo>
                  <a:cubicBezTo>
                    <a:pt x="15606" y="10360"/>
                    <a:pt x="15792" y="10312"/>
                    <a:pt x="15988" y="10312"/>
                  </a:cubicBezTo>
                  <a:cubicBezTo>
                    <a:pt x="16027" y="10312"/>
                    <a:pt x="16066" y="10314"/>
                    <a:pt x="16106" y="10318"/>
                  </a:cubicBezTo>
                  <a:cubicBezTo>
                    <a:pt x="16220" y="10318"/>
                    <a:pt x="16333" y="10341"/>
                    <a:pt x="16436" y="10375"/>
                  </a:cubicBezTo>
                  <a:cubicBezTo>
                    <a:pt x="16527" y="10409"/>
                    <a:pt x="16606" y="10454"/>
                    <a:pt x="16686" y="10511"/>
                  </a:cubicBezTo>
                  <a:cubicBezTo>
                    <a:pt x="16722" y="10535"/>
                    <a:pt x="16752" y="10546"/>
                    <a:pt x="16777" y="10546"/>
                  </a:cubicBezTo>
                  <a:cubicBezTo>
                    <a:pt x="16825" y="10546"/>
                    <a:pt x="16857" y="10506"/>
                    <a:pt x="16879" y="10432"/>
                  </a:cubicBezTo>
                  <a:cubicBezTo>
                    <a:pt x="16902" y="10318"/>
                    <a:pt x="16902" y="10204"/>
                    <a:pt x="16914" y="10091"/>
                  </a:cubicBezTo>
                  <a:cubicBezTo>
                    <a:pt x="16914" y="9965"/>
                    <a:pt x="16936" y="9829"/>
                    <a:pt x="16970" y="9692"/>
                  </a:cubicBezTo>
                  <a:cubicBezTo>
                    <a:pt x="17107" y="9238"/>
                    <a:pt x="17403" y="8874"/>
                    <a:pt x="17801" y="8612"/>
                  </a:cubicBezTo>
                  <a:cubicBezTo>
                    <a:pt x="17994" y="8487"/>
                    <a:pt x="18199" y="8384"/>
                    <a:pt x="18415" y="8282"/>
                  </a:cubicBezTo>
                  <a:cubicBezTo>
                    <a:pt x="18517" y="8237"/>
                    <a:pt x="18631" y="8180"/>
                    <a:pt x="18745" y="8134"/>
                  </a:cubicBezTo>
                  <a:cubicBezTo>
                    <a:pt x="18847" y="8089"/>
                    <a:pt x="18961" y="8043"/>
                    <a:pt x="19018" y="7941"/>
                  </a:cubicBezTo>
                  <a:cubicBezTo>
                    <a:pt x="19040" y="7918"/>
                    <a:pt x="19040" y="7895"/>
                    <a:pt x="19040" y="7873"/>
                  </a:cubicBezTo>
                  <a:cubicBezTo>
                    <a:pt x="19040" y="7832"/>
                    <a:pt x="19013" y="7791"/>
                    <a:pt x="18967" y="7791"/>
                  </a:cubicBezTo>
                  <a:cubicBezTo>
                    <a:pt x="18961" y="7791"/>
                    <a:pt x="18955" y="7792"/>
                    <a:pt x="18949" y="7793"/>
                  </a:cubicBezTo>
                  <a:cubicBezTo>
                    <a:pt x="18802" y="7816"/>
                    <a:pt x="18642" y="7816"/>
                    <a:pt x="18494" y="7839"/>
                  </a:cubicBezTo>
                  <a:cubicBezTo>
                    <a:pt x="18347" y="7861"/>
                    <a:pt x="18210" y="7884"/>
                    <a:pt x="18062" y="7907"/>
                  </a:cubicBezTo>
                  <a:cubicBezTo>
                    <a:pt x="17939" y="7917"/>
                    <a:pt x="17815" y="7924"/>
                    <a:pt x="17693" y="7924"/>
                  </a:cubicBezTo>
                  <a:cubicBezTo>
                    <a:pt x="17533" y="7924"/>
                    <a:pt x="17375" y="7911"/>
                    <a:pt x="17221" y="7873"/>
                  </a:cubicBezTo>
                  <a:cubicBezTo>
                    <a:pt x="16982" y="7827"/>
                    <a:pt x="16754" y="7702"/>
                    <a:pt x="16595" y="7520"/>
                  </a:cubicBezTo>
                  <a:cubicBezTo>
                    <a:pt x="16527" y="7429"/>
                    <a:pt x="16459" y="7349"/>
                    <a:pt x="16424" y="7236"/>
                  </a:cubicBezTo>
                  <a:cubicBezTo>
                    <a:pt x="16402" y="7179"/>
                    <a:pt x="16402" y="7122"/>
                    <a:pt x="16390" y="7076"/>
                  </a:cubicBezTo>
                  <a:cubicBezTo>
                    <a:pt x="16379" y="7008"/>
                    <a:pt x="16368" y="6940"/>
                    <a:pt x="16333" y="6895"/>
                  </a:cubicBezTo>
                  <a:cubicBezTo>
                    <a:pt x="16333" y="6883"/>
                    <a:pt x="16333" y="6883"/>
                    <a:pt x="16333" y="6883"/>
                  </a:cubicBezTo>
                  <a:cubicBezTo>
                    <a:pt x="16316" y="6848"/>
                    <a:pt x="16279" y="6834"/>
                    <a:pt x="16247" y="6834"/>
                  </a:cubicBezTo>
                  <a:cubicBezTo>
                    <a:pt x="16237" y="6834"/>
                    <a:pt x="16228" y="6835"/>
                    <a:pt x="16220" y="6838"/>
                  </a:cubicBezTo>
                  <a:cubicBezTo>
                    <a:pt x="16117" y="6872"/>
                    <a:pt x="16026" y="6997"/>
                    <a:pt x="15958" y="7088"/>
                  </a:cubicBezTo>
                  <a:cubicBezTo>
                    <a:pt x="15879" y="7179"/>
                    <a:pt x="15810" y="7247"/>
                    <a:pt x="15719" y="7315"/>
                  </a:cubicBezTo>
                  <a:cubicBezTo>
                    <a:pt x="15558" y="7436"/>
                    <a:pt x="15370" y="7513"/>
                    <a:pt x="15179" y="7513"/>
                  </a:cubicBezTo>
                  <a:cubicBezTo>
                    <a:pt x="15154" y="7513"/>
                    <a:pt x="15130" y="7511"/>
                    <a:pt x="15105" y="7509"/>
                  </a:cubicBezTo>
                  <a:cubicBezTo>
                    <a:pt x="14889" y="7497"/>
                    <a:pt x="14707" y="7384"/>
                    <a:pt x="14559" y="7236"/>
                  </a:cubicBezTo>
                  <a:cubicBezTo>
                    <a:pt x="14502" y="7156"/>
                    <a:pt x="14445" y="7076"/>
                    <a:pt x="14400" y="6986"/>
                  </a:cubicBezTo>
                  <a:cubicBezTo>
                    <a:pt x="14354" y="6895"/>
                    <a:pt x="14320" y="6735"/>
                    <a:pt x="14218" y="6678"/>
                  </a:cubicBezTo>
                  <a:cubicBezTo>
                    <a:pt x="14193" y="6661"/>
                    <a:pt x="14162" y="6652"/>
                    <a:pt x="14133" y="6652"/>
                  </a:cubicBezTo>
                  <a:cubicBezTo>
                    <a:pt x="14083" y="6652"/>
                    <a:pt x="14035" y="6678"/>
                    <a:pt x="14013" y="6735"/>
                  </a:cubicBezTo>
                  <a:cubicBezTo>
                    <a:pt x="14013" y="6747"/>
                    <a:pt x="14013" y="6747"/>
                    <a:pt x="14002" y="6758"/>
                  </a:cubicBezTo>
                  <a:cubicBezTo>
                    <a:pt x="14002" y="6769"/>
                    <a:pt x="13990" y="6781"/>
                    <a:pt x="13979" y="6804"/>
                  </a:cubicBezTo>
                  <a:cubicBezTo>
                    <a:pt x="13968" y="6826"/>
                    <a:pt x="13956" y="6849"/>
                    <a:pt x="13956" y="6872"/>
                  </a:cubicBezTo>
                  <a:cubicBezTo>
                    <a:pt x="13934" y="6929"/>
                    <a:pt x="13911" y="6986"/>
                    <a:pt x="13888" y="7042"/>
                  </a:cubicBezTo>
                  <a:cubicBezTo>
                    <a:pt x="13843" y="7122"/>
                    <a:pt x="13786" y="7202"/>
                    <a:pt x="13706" y="7270"/>
                  </a:cubicBezTo>
                  <a:cubicBezTo>
                    <a:pt x="13547" y="7418"/>
                    <a:pt x="13354" y="7509"/>
                    <a:pt x="13137" y="7520"/>
                  </a:cubicBezTo>
                  <a:cubicBezTo>
                    <a:pt x="12921" y="7520"/>
                    <a:pt x="12717" y="7429"/>
                    <a:pt x="12557" y="7293"/>
                  </a:cubicBezTo>
                  <a:cubicBezTo>
                    <a:pt x="12489" y="7224"/>
                    <a:pt x="12421" y="7145"/>
                    <a:pt x="12375" y="7054"/>
                  </a:cubicBezTo>
                  <a:cubicBezTo>
                    <a:pt x="12341" y="7008"/>
                    <a:pt x="12319" y="6951"/>
                    <a:pt x="12296" y="6895"/>
                  </a:cubicBezTo>
                  <a:cubicBezTo>
                    <a:pt x="12284" y="6838"/>
                    <a:pt x="12273" y="6792"/>
                    <a:pt x="12250" y="6735"/>
                  </a:cubicBezTo>
                  <a:cubicBezTo>
                    <a:pt x="12223" y="6681"/>
                    <a:pt x="12167" y="6634"/>
                    <a:pt x="12106" y="6634"/>
                  </a:cubicBezTo>
                  <a:cubicBezTo>
                    <a:pt x="12090" y="6634"/>
                    <a:pt x="12073" y="6637"/>
                    <a:pt x="12057" y="6644"/>
                  </a:cubicBezTo>
                  <a:cubicBezTo>
                    <a:pt x="11943" y="6701"/>
                    <a:pt x="11886" y="6815"/>
                    <a:pt x="11807" y="6906"/>
                  </a:cubicBezTo>
                  <a:cubicBezTo>
                    <a:pt x="11738" y="6986"/>
                    <a:pt x="11659" y="7054"/>
                    <a:pt x="11579" y="7122"/>
                  </a:cubicBezTo>
                  <a:cubicBezTo>
                    <a:pt x="11420" y="7258"/>
                    <a:pt x="11249" y="7372"/>
                    <a:pt x="11056" y="7452"/>
                  </a:cubicBezTo>
                  <a:cubicBezTo>
                    <a:pt x="11011" y="7486"/>
                    <a:pt x="10954" y="7497"/>
                    <a:pt x="10897" y="7520"/>
                  </a:cubicBezTo>
                  <a:cubicBezTo>
                    <a:pt x="10658" y="6087"/>
                    <a:pt x="9407" y="4984"/>
                    <a:pt x="7894" y="4984"/>
                  </a:cubicBezTo>
                  <a:cubicBezTo>
                    <a:pt x="7246" y="4984"/>
                    <a:pt x="6654" y="5188"/>
                    <a:pt x="6154" y="5541"/>
                  </a:cubicBezTo>
                  <a:cubicBezTo>
                    <a:pt x="6108" y="5370"/>
                    <a:pt x="6086" y="5200"/>
                    <a:pt x="6074" y="5018"/>
                  </a:cubicBezTo>
                  <a:cubicBezTo>
                    <a:pt x="6074" y="4915"/>
                    <a:pt x="6074" y="4813"/>
                    <a:pt x="6086" y="4711"/>
                  </a:cubicBezTo>
                  <a:cubicBezTo>
                    <a:pt x="6097" y="4586"/>
                    <a:pt x="6143" y="4472"/>
                    <a:pt x="6108" y="4358"/>
                  </a:cubicBezTo>
                  <a:cubicBezTo>
                    <a:pt x="6091" y="4289"/>
                    <a:pt x="6027" y="4259"/>
                    <a:pt x="5963" y="4259"/>
                  </a:cubicBezTo>
                  <a:cubicBezTo>
                    <a:pt x="5943" y="4259"/>
                    <a:pt x="5923" y="4262"/>
                    <a:pt x="5904" y="4267"/>
                  </a:cubicBezTo>
                  <a:cubicBezTo>
                    <a:pt x="5858" y="4290"/>
                    <a:pt x="5813" y="4313"/>
                    <a:pt x="5756" y="4335"/>
                  </a:cubicBezTo>
                  <a:cubicBezTo>
                    <a:pt x="5710" y="4358"/>
                    <a:pt x="5654" y="4381"/>
                    <a:pt x="5597" y="4392"/>
                  </a:cubicBezTo>
                  <a:cubicBezTo>
                    <a:pt x="5522" y="4409"/>
                    <a:pt x="5447" y="4419"/>
                    <a:pt x="5372" y="4419"/>
                  </a:cubicBezTo>
                  <a:cubicBezTo>
                    <a:pt x="5344" y="4419"/>
                    <a:pt x="5317" y="4418"/>
                    <a:pt x="5290" y="4415"/>
                  </a:cubicBezTo>
                  <a:cubicBezTo>
                    <a:pt x="5085" y="4392"/>
                    <a:pt x="4880" y="4301"/>
                    <a:pt x="4744" y="4142"/>
                  </a:cubicBezTo>
                  <a:cubicBezTo>
                    <a:pt x="4596" y="3971"/>
                    <a:pt x="4528" y="3767"/>
                    <a:pt x="4528" y="3551"/>
                  </a:cubicBezTo>
                  <a:cubicBezTo>
                    <a:pt x="4528" y="3448"/>
                    <a:pt x="4550" y="3357"/>
                    <a:pt x="4584" y="3266"/>
                  </a:cubicBezTo>
                  <a:cubicBezTo>
                    <a:pt x="4607" y="3209"/>
                    <a:pt x="4630" y="3153"/>
                    <a:pt x="4664" y="3107"/>
                  </a:cubicBezTo>
                  <a:cubicBezTo>
                    <a:pt x="4675" y="3084"/>
                    <a:pt x="4687" y="3062"/>
                    <a:pt x="4698" y="3027"/>
                  </a:cubicBezTo>
                  <a:cubicBezTo>
                    <a:pt x="4698" y="3016"/>
                    <a:pt x="4710" y="3005"/>
                    <a:pt x="4710" y="2982"/>
                  </a:cubicBezTo>
                  <a:cubicBezTo>
                    <a:pt x="4710" y="2982"/>
                    <a:pt x="4721" y="2971"/>
                    <a:pt x="4721" y="2971"/>
                  </a:cubicBezTo>
                  <a:cubicBezTo>
                    <a:pt x="4766" y="2880"/>
                    <a:pt x="4710" y="2800"/>
                    <a:pt x="4630" y="2777"/>
                  </a:cubicBezTo>
                  <a:cubicBezTo>
                    <a:pt x="4610" y="2771"/>
                    <a:pt x="4590" y="2769"/>
                    <a:pt x="4569" y="2769"/>
                  </a:cubicBezTo>
                  <a:cubicBezTo>
                    <a:pt x="4470" y="2769"/>
                    <a:pt x="4362" y="2827"/>
                    <a:pt x="4277" y="2845"/>
                  </a:cubicBezTo>
                  <a:cubicBezTo>
                    <a:pt x="4186" y="2880"/>
                    <a:pt x="4084" y="2891"/>
                    <a:pt x="3982" y="2891"/>
                  </a:cubicBezTo>
                  <a:cubicBezTo>
                    <a:pt x="3967" y="2892"/>
                    <a:pt x="3952" y="2892"/>
                    <a:pt x="3938" y="2892"/>
                  </a:cubicBezTo>
                  <a:cubicBezTo>
                    <a:pt x="3748" y="2892"/>
                    <a:pt x="3561" y="2824"/>
                    <a:pt x="3413" y="2686"/>
                  </a:cubicBezTo>
                  <a:cubicBezTo>
                    <a:pt x="3254" y="2538"/>
                    <a:pt x="3163" y="2322"/>
                    <a:pt x="3151" y="2106"/>
                  </a:cubicBezTo>
                  <a:cubicBezTo>
                    <a:pt x="3140" y="1992"/>
                    <a:pt x="3140" y="1879"/>
                    <a:pt x="3151" y="1776"/>
                  </a:cubicBezTo>
                  <a:cubicBezTo>
                    <a:pt x="3174" y="1651"/>
                    <a:pt x="3208" y="1515"/>
                    <a:pt x="3163" y="1412"/>
                  </a:cubicBezTo>
                  <a:cubicBezTo>
                    <a:pt x="3154" y="1377"/>
                    <a:pt x="3124" y="1348"/>
                    <a:pt x="3090" y="1348"/>
                  </a:cubicBezTo>
                  <a:cubicBezTo>
                    <a:pt x="3080" y="1348"/>
                    <a:pt x="3070" y="1351"/>
                    <a:pt x="3060" y="1355"/>
                  </a:cubicBezTo>
                  <a:cubicBezTo>
                    <a:pt x="3049" y="1355"/>
                    <a:pt x="3049" y="1355"/>
                    <a:pt x="3049" y="1367"/>
                  </a:cubicBezTo>
                  <a:cubicBezTo>
                    <a:pt x="2981" y="1367"/>
                    <a:pt x="2924" y="1412"/>
                    <a:pt x="2878" y="1446"/>
                  </a:cubicBezTo>
                  <a:cubicBezTo>
                    <a:pt x="2821" y="1469"/>
                    <a:pt x="2787" y="1503"/>
                    <a:pt x="2730" y="1526"/>
                  </a:cubicBezTo>
                  <a:cubicBezTo>
                    <a:pt x="2628" y="1572"/>
                    <a:pt x="2514" y="1583"/>
                    <a:pt x="2401" y="1594"/>
                  </a:cubicBezTo>
                  <a:cubicBezTo>
                    <a:pt x="2162" y="1594"/>
                    <a:pt x="1923" y="1515"/>
                    <a:pt x="1718" y="1367"/>
                  </a:cubicBezTo>
                  <a:cubicBezTo>
                    <a:pt x="1491" y="1208"/>
                    <a:pt x="1297" y="992"/>
                    <a:pt x="1138" y="764"/>
                  </a:cubicBezTo>
                  <a:cubicBezTo>
                    <a:pt x="1047" y="650"/>
                    <a:pt x="968" y="525"/>
                    <a:pt x="888" y="411"/>
                  </a:cubicBezTo>
                  <a:cubicBezTo>
                    <a:pt x="797" y="275"/>
                    <a:pt x="706" y="161"/>
                    <a:pt x="615" y="36"/>
                  </a:cubicBezTo>
                  <a:cubicBezTo>
                    <a:pt x="597" y="12"/>
                    <a:pt x="572" y="0"/>
                    <a:pt x="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7264375" y="1591350"/>
              <a:ext cx="2941347" cy="3411097"/>
            </a:xfrm>
            <a:custGeom>
              <a:avLst/>
              <a:gdLst/>
              <a:ahLst/>
              <a:cxnLst/>
              <a:rect l="l" t="t" r="r" b="b"/>
              <a:pathLst>
                <a:path w="20519" h="23796" extrusionOk="0">
                  <a:moveTo>
                    <a:pt x="2252" y="2788"/>
                  </a:moveTo>
                  <a:cubicBezTo>
                    <a:pt x="2548" y="2947"/>
                    <a:pt x="2855" y="3016"/>
                    <a:pt x="3173" y="3016"/>
                  </a:cubicBezTo>
                  <a:cubicBezTo>
                    <a:pt x="3185" y="3016"/>
                    <a:pt x="3196" y="3004"/>
                    <a:pt x="3208" y="3004"/>
                  </a:cubicBezTo>
                  <a:cubicBezTo>
                    <a:pt x="3264" y="3368"/>
                    <a:pt x="3435" y="3687"/>
                    <a:pt x="3674" y="3914"/>
                  </a:cubicBezTo>
                  <a:cubicBezTo>
                    <a:pt x="3924" y="4142"/>
                    <a:pt x="4231" y="4278"/>
                    <a:pt x="4572" y="4312"/>
                  </a:cubicBezTo>
                  <a:cubicBezTo>
                    <a:pt x="4584" y="4687"/>
                    <a:pt x="4720" y="5040"/>
                    <a:pt x="4948" y="5313"/>
                  </a:cubicBezTo>
                  <a:cubicBezTo>
                    <a:pt x="5198" y="5597"/>
                    <a:pt x="5562" y="5779"/>
                    <a:pt x="5960" y="5825"/>
                  </a:cubicBezTo>
                  <a:cubicBezTo>
                    <a:pt x="6017" y="5836"/>
                    <a:pt x="6062" y="5836"/>
                    <a:pt x="6119" y="5836"/>
                  </a:cubicBezTo>
                  <a:cubicBezTo>
                    <a:pt x="6131" y="6041"/>
                    <a:pt x="6165" y="6234"/>
                    <a:pt x="6222" y="6439"/>
                  </a:cubicBezTo>
                  <a:lnTo>
                    <a:pt x="6483" y="7406"/>
                  </a:lnTo>
                  <a:lnTo>
                    <a:pt x="7313" y="6826"/>
                  </a:lnTo>
                  <a:cubicBezTo>
                    <a:pt x="7712" y="6553"/>
                    <a:pt x="8166" y="6405"/>
                    <a:pt x="8644" y="6405"/>
                  </a:cubicBezTo>
                  <a:cubicBezTo>
                    <a:pt x="9793" y="6405"/>
                    <a:pt x="10760" y="7224"/>
                    <a:pt x="10942" y="8350"/>
                  </a:cubicBezTo>
                  <a:lnTo>
                    <a:pt x="11090" y="9203"/>
                  </a:lnTo>
                  <a:lnTo>
                    <a:pt x="11897" y="8896"/>
                  </a:lnTo>
                  <a:cubicBezTo>
                    <a:pt x="11965" y="8873"/>
                    <a:pt x="12034" y="8839"/>
                    <a:pt x="12102" y="8805"/>
                  </a:cubicBezTo>
                  <a:cubicBezTo>
                    <a:pt x="12329" y="8714"/>
                    <a:pt x="12534" y="8577"/>
                    <a:pt x="12727" y="8429"/>
                  </a:cubicBezTo>
                  <a:cubicBezTo>
                    <a:pt x="12761" y="8464"/>
                    <a:pt x="12796" y="8498"/>
                    <a:pt x="12841" y="8532"/>
                  </a:cubicBezTo>
                  <a:cubicBezTo>
                    <a:pt x="13128" y="8786"/>
                    <a:pt x="13473" y="8932"/>
                    <a:pt x="13823" y="8932"/>
                  </a:cubicBezTo>
                  <a:cubicBezTo>
                    <a:pt x="13848" y="8932"/>
                    <a:pt x="13874" y="8931"/>
                    <a:pt x="13899" y="8930"/>
                  </a:cubicBezTo>
                  <a:cubicBezTo>
                    <a:pt x="14263" y="8918"/>
                    <a:pt x="14615" y="8782"/>
                    <a:pt x="14900" y="8532"/>
                  </a:cubicBezTo>
                  <a:cubicBezTo>
                    <a:pt x="15150" y="8771"/>
                    <a:pt x="15468" y="8907"/>
                    <a:pt x="15798" y="8930"/>
                  </a:cubicBezTo>
                  <a:cubicBezTo>
                    <a:pt x="15833" y="8932"/>
                    <a:pt x="15867" y="8933"/>
                    <a:pt x="15901" y="8933"/>
                  </a:cubicBezTo>
                  <a:cubicBezTo>
                    <a:pt x="16208" y="8933"/>
                    <a:pt x="16512" y="8842"/>
                    <a:pt x="16788" y="8668"/>
                  </a:cubicBezTo>
                  <a:cubicBezTo>
                    <a:pt x="16788" y="8680"/>
                    <a:pt x="16799" y="8691"/>
                    <a:pt x="16811" y="8691"/>
                  </a:cubicBezTo>
                  <a:cubicBezTo>
                    <a:pt x="17015" y="8930"/>
                    <a:pt x="17277" y="9112"/>
                    <a:pt x="17584" y="9214"/>
                  </a:cubicBezTo>
                  <a:cubicBezTo>
                    <a:pt x="17334" y="9510"/>
                    <a:pt x="17152" y="9840"/>
                    <a:pt x="17038" y="10215"/>
                  </a:cubicBezTo>
                  <a:cubicBezTo>
                    <a:pt x="17027" y="10249"/>
                    <a:pt x="17015" y="10283"/>
                    <a:pt x="17015" y="10329"/>
                  </a:cubicBezTo>
                  <a:cubicBezTo>
                    <a:pt x="16970" y="10317"/>
                    <a:pt x="16936" y="10317"/>
                    <a:pt x="16902" y="10317"/>
                  </a:cubicBezTo>
                  <a:cubicBezTo>
                    <a:pt x="16858" y="10315"/>
                    <a:pt x="16815" y="10314"/>
                    <a:pt x="16772" y="10314"/>
                  </a:cubicBezTo>
                  <a:cubicBezTo>
                    <a:pt x="16432" y="10314"/>
                    <a:pt x="16105" y="10393"/>
                    <a:pt x="15832" y="10545"/>
                  </a:cubicBezTo>
                  <a:cubicBezTo>
                    <a:pt x="15503" y="10727"/>
                    <a:pt x="15252" y="11034"/>
                    <a:pt x="15139" y="11387"/>
                  </a:cubicBezTo>
                  <a:cubicBezTo>
                    <a:pt x="15093" y="11387"/>
                    <a:pt x="15059" y="11375"/>
                    <a:pt x="15013" y="11375"/>
                  </a:cubicBezTo>
                  <a:cubicBezTo>
                    <a:pt x="14906" y="11359"/>
                    <a:pt x="14799" y="11351"/>
                    <a:pt x="14694" y="11351"/>
                  </a:cubicBezTo>
                  <a:cubicBezTo>
                    <a:pt x="14433" y="11351"/>
                    <a:pt x="14183" y="11400"/>
                    <a:pt x="13956" y="11489"/>
                  </a:cubicBezTo>
                  <a:cubicBezTo>
                    <a:pt x="13637" y="11625"/>
                    <a:pt x="13353" y="11853"/>
                    <a:pt x="13160" y="12149"/>
                  </a:cubicBezTo>
                  <a:cubicBezTo>
                    <a:pt x="13114" y="12206"/>
                    <a:pt x="13080" y="12274"/>
                    <a:pt x="13046" y="12342"/>
                  </a:cubicBezTo>
                  <a:cubicBezTo>
                    <a:pt x="13000" y="12331"/>
                    <a:pt x="12955" y="12319"/>
                    <a:pt x="12898" y="12308"/>
                  </a:cubicBezTo>
                  <a:cubicBezTo>
                    <a:pt x="12796" y="12296"/>
                    <a:pt x="12694" y="12289"/>
                    <a:pt x="12592" y="12289"/>
                  </a:cubicBezTo>
                  <a:cubicBezTo>
                    <a:pt x="12410" y="12289"/>
                    <a:pt x="12227" y="12310"/>
                    <a:pt x="12045" y="12353"/>
                  </a:cubicBezTo>
                  <a:cubicBezTo>
                    <a:pt x="11806" y="12410"/>
                    <a:pt x="11567" y="12524"/>
                    <a:pt x="11351" y="12683"/>
                  </a:cubicBezTo>
                  <a:cubicBezTo>
                    <a:pt x="11306" y="12706"/>
                    <a:pt x="11272" y="12740"/>
                    <a:pt x="11226" y="12774"/>
                  </a:cubicBezTo>
                  <a:lnTo>
                    <a:pt x="10930" y="13013"/>
                  </a:lnTo>
                  <a:lnTo>
                    <a:pt x="10964" y="13388"/>
                  </a:lnTo>
                  <a:cubicBezTo>
                    <a:pt x="10976" y="13457"/>
                    <a:pt x="10976" y="13525"/>
                    <a:pt x="10976" y="13582"/>
                  </a:cubicBezTo>
                  <a:cubicBezTo>
                    <a:pt x="10976" y="14867"/>
                    <a:pt x="9929" y="15913"/>
                    <a:pt x="8644" y="15913"/>
                  </a:cubicBezTo>
                  <a:cubicBezTo>
                    <a:pt x="8371" y="15913"/>
                    <a:pt x="8098" y="15868"/>
                    <a:pt x="7848" y="15765"/>
                  </a:cubicBezTo>
                  <a:lnTo>
                    <a:pt x="7006" y="15458"/>
                  </a:lnTo>
                  <a:lnTo>
                    <a:pt x="6893" y="16357"/>
                  </a:lnTo>
                  <a:cubicBezTo>
                    <a:pt x="6881" y="16471"/>
                    <a:pt x="6881" y="16573"/>
                    <a:pt x="6881" y="16675"/>
                  </a:cubicBezTo>
                  <a:cubicBezTo>
                    <a:pt x="6881" y="16721"/>
                    <a:pt x="6881" y="16778"/>
                    <a:pt x="6893" y="16823"/>
                  </a:cubicBezTo>
                  <a:cubicBezTo>
                    <a:pt x="6824" y="16846"/>
                    <a:pt x="6756" y="16880"/>
                    <a:pt x="6688" y="16914"/>
                  </a:cubicBezTo>
                  <a:cubicBezTo>
                    <a:pt x="6369" y="17073"/>
                    <a:pt x="6119" y="17324"/>
                    <a:pt x="5949" y="17631"/>
                  </a:cubicBezTo>
                  <a:cubicBezTo>
                    <a:pt x="5778" y="17938"/>
                    <a:pt x="5698" y="18279"/>
                    <a:pt x="5710" y="18666"/>
                  </a:cubicBezTo>
                  <a:cubicBezTo>
                    <a:pt x="5710" y="18711"/>
                    <a:pt x="5710" y="18745"/>
                    <a:pt x="5710" y="18791"/>
                  </a:cubicBezTo>
                  <a:cubicBezTo>
                    <a:pt x="5346" y="18871"/>
                    <a:pt x="5016" y="19075"/>
                    <a:pt x="4788" y="19382"/>
                  </a:cubicBezTo>
                  <a:cubicBezTo>
                    <a:pt x="4584" y="19667"/>
                    <a:pt x="4459" y="20031"/>
                    <a:pt x="4436" y="20417"/>
                  </a:cubicBezTo>
                  <a:cubicBezTo>
                    <a:pt x="4436" y="20451"/>
                    <a:pt x="4436" y="20486"/>
                    <a:pt x="4436" y="20531"/>
                  </a:cubicBezTo>
                  <a:cubicBezTo>
                    <a:pt x="4402" y="20531"/>
                    <a:pt x="4356" y="20542"/>
                    <a:pt x="4322" y="20542"/>
                  </a:cubicBezTo>
                  <a:cubicBezTo>
                    <a:pt x="3935" y="20611"/>
                    <a:pt x="3594" y="20747"/>
                    <a:pt x="3276" y="20975"/>
                  </a:cubicBezTo>
                  <a:cubicBezTo>
                    <a:pt x="3208" y="20656"/>
                    <a:pt x="3060" y="20372"/>
                    <a:pt x="2844" y="20133"/>
                  </a:cubicBezTo>
                  <a:cubicBezTo>
                    <a:pt x="2844" y="20133"/>
                    <a:pt x="2832" y="20122"/>
                    <a:pt x="2821" y="20110"/>
                  </a:cubicBezTo>
                  <a:cubicBezTo>
                    <a:pt x="3048" y="19837"/>
                    <a:pt x="3185" y="19496"/>
                    <a:pt x="3196" y="19155"/>
                  </a:cubicBezTo>
                  <a:cubicBezTo>
                    <a:pt x="3208" y="18825"/>
                    <a:pt x="3105" y="18507"/>
                    <a:pt x="2900" y="18222"/>
                  </a:cubicBezTo>
                  <a:cubicBezTo>
                    <a:pt x="3185" y="17972"/>
                    <a:pt x="3367" y="17631"/>
                    <a:pt x="3412" y="17278"/>
                  </a:cubicBezTo>
                  <a:cubicBezTo>
                    <a:pt x="3469" y="16903"/>
                    <a:pt x="3367" y="16516"/>
                    <a:pt x="3139" y="16175"/>
                  </a:cubicBezTo>
                  <a:cubicBezTo>
                    <a:pt x="3105" y="16129"/>
                    <a:pt x="3082" y="16095"/>
                    <a:pt x="3048" y="16050"/>
                  </a:cubicBezTo>
                  <a:cubicBezTo>
                    <a:pt x="3219" y="15879"/>
                    <a:pt x="3378" y="15686"/>
                    <a:pt x="3503" y="15481"/>
                  </a:cubicBezTo>
                  <a:cubicBezTo>
                    <a:pt x="3640" y="15242"/>
                    <a:pt x="3753" y="14992"/>
                    <a:pt x="3822" y="14742"/>
                  </a:cubicBezTo>
                  <a:cubicBezTo>
                    <a:pt x="3833" y="14730"/>
                    <a:pt x="3833" y="14708"/>
                    <a:pt x="3844" y="14674"/>
                  </a:cubicBezTo>
                  <a:lnTo>
                    <a:pt x="4026" y="14025"/>
                  </a:lnTo>
                  <a:lnTo>
                    <a:pt x="3390" y="13809"/>
                  </a:lnTo>
                  <a:cubicBezTo>
                    <a:pt x="2434" y="13491"/>
                    <a:pt x="1797" y="12604"/>
                    <a:pt x="1797" y="11603"/>
                  </a:cubicBezTo>
                  <a:cubicBezTo>
                    <a:pt x="1797" y="10738"/>
                    <a:pt x="2275" y="9942"/>
                    <a:pt x="3048" y="9544"/>
                  </a:cubicBezTo>
                  <a:lnTo>
                    <a:pt x="3947" y="9055"/>
                  </a:lnTo>
                  <a:lnTo>
                    <a:pt x="3185" y="8373"/>
                  </a:lnTo>
                  <a:cubicBezTo>
                    <a:pt x="3162" y="8361"/>
                    <a:pt x="3151" y="8338"/>
                    <a:pt x="3128" y="8327"/>
                  </a:cubicBezTo>
                  <a:cubicBezTo>
                    <a:pt x="3094" y="8293"/>
                    <a:pt x="3048" y="8270"/>
                    <a:pt x="3014" y="8236"/>
                  </a:cubicBezTo>
                  <a:cubicBezTo>
                    <a:pt x="3037" y="8168"/>
                    <a:pt x="3060" y="8100"/>
                    <a:pt x="3082" y="8031"/>
                  </a:cubicBezTo>
                  <a:cubicBezTo>
                    <a:pt x="3162" y="7690"/>
                    <a:pt x="3151" y="7326"/>
                    <a:pt x="3026" y="6996"/>
                  </a:cubicBezTo>
                  <a:cubicBezTo>
                    <a:pt x="2912" y="6666"/>
                    <a:pt x="2696" y="6382"/>
                    <a:pt x="2400" y="6132"/>
                  </a:cubicBezTo>
                  <a:cubicBezTo>
                    <a:pt x="2377" y="6109"/>
                    <a:pt x="2343" y="6086"/>
                    <a:pt x="2309" y="6052"/>
                  </a:cubicBezTo>
                  <a:cubicBezTo>
                    <a:pt x="2491" y="5722"/>
                    <a:pt x="2548" y="5347"/>
                    <a:pt x="2468" y="4972"/>
                  </a:cubicBezTo>
                  <a:cubicBezTo>
                    <a:pt x="2389" y="4631"/>
                    <a:pt x="2195" y="4301"/>
                    <a:pt x="1911" y="4028"/>
                  </a:cubicBezTo>
                  <a:cubicBezTo>
                    <a:pt x="1888" y="4005"/>
                    <a:pt x="1854" y="3982"/>
                    <a:pt x="1831" y="3960"/>
                  </a:cubicBezTo>
                  <a:cubicBezTo>
                    <a:pt x="1854" y="3925"/>
                    <a:pt x="1877" y="3891"/>
                    <a:pt x="1900" y="3857"/>
                  </a:cubicBezTo>
                  <a:cubicBezTo>
                    <a:pt x="2093" y="3527"/>
                    <a:pt x="2218" y="3175"/>
                    <a:pt x="2252" y="2788"/>
                  </a:cubicBezTo>
                  <a:close/>
                  <a:moveTo>
                    <a:pt x="1321" y="0"/>
                  </a:moveTo>
                  <a:cubicBezTo>
                    <a:pt x="1134" y="0"/>
                    <a:pt x="967" y="67"/>
                    <a:pt x="819" y="172"/>
                  </a:cubicBezTo>
                  <a:cubicBezTo>
                    <a:pt x="671" y="286"/>
                    <a:pt x="557" y="445"/>
                    <a:pt x="523" y="638"/>
                  </a:cubicBezTo>
                  <a:cubicBezTo>
                    <a:pt x="444" y="934"/>
                    <a:pt x="535" y="1207"/>
                    <a:pt x="580" y="1355"/>
                  </a:cubicBezTo>
                  <a:lnTo>
                    <a:pt x="603" y="1400"/>
                  </a:lnTo>
                  <a:cubicBezTo>
                    <a:pt x="637" y="1503"/>
                    <a:pt x="660" y="1594"/>
                    <a:pt x="694" y="1685"/>
                  </a:cubicBezTo>
                  <a:cubicBezTo>
                    <a:pt x="751" y="1867"/>
                    <a:pt x="808" y="2071"/>
                    <a:pt x="842" y="2253"/>
                  </a:cubicBezTo>
                  <a:cubicBezTo>
                    <a:pt x="887" y="2595"/>
                    <a:pt x="842" y="2879"/>
                    <a:pt x="694" y="3118"/>
                  </a:cubicBezTo>
                  <a:cubicBezTo>
                    <a:pt x="660" y="3175"/>
                    <a:pt x="603" y="3232"/>
                    <a:pt x="546" y="3300"/>
                  </a:cubicBezTo>
                  <a:lnTo>
                    <a:pt x="501" y="3334"/>
                  </a:lnTo>
                  <a:cubicBezTo>
                    <a:pt x="421" y="3414"/>
                    <a:pt x="307" y="3527"/>
                    <a:pt x="216" y="3675"/>
                  </a:cubicBezTo>
                  <a:cubicBezTo>
                    <a:pt x="0" y="4028"/>
                    <a:pt x="80" y="4312"/>
                    <a:pt x="137" y="4460"/>
                  </a:cubicBezTo>
                  <a:cubicBezTo>
                    <a:pt x="239" y="4710"/>
                    <a:pt x="455" y="4881"/>
                    <a:pt x="739" y="4938"/>
                  </a:cubicBezTo>
                  <a:cubicBezTo>
                    <a:pt x="785" y="4949"/>
                    <a:pt x="808" y="4960"/>
                    <a:pt x="819" y="4960"/>
                  </a:cubicBezTo>
                  <a:cubicBezTo>
                    <a:pt x="830" y="4972"/>
                    <a:pt x="865" y="4995"/>
                    <a:pt x="933" y="5063"/>
                  </a:cubicBezTo>
                  <a:cubicBezTo>
                    <a:pt x="1012" y="5131"/>
                    <a:pt x="1069" y="5222"/>
                    <a:pt x="1081" y="5302"/>
                  </a:cubicBezTo>
                  <a:cubicBezTo>
                    <a:pt x="1092" y="5324"/>
                    <a:pt x="1081" y="5359"/>
                    <a:pt x="1069" y="5370"/>
                  </a:cubicBezTo>
                  <a:cubicBezTo>
                    <a:pt x="1069" y="5370"/>
                    <a:pt x="1058" y="5381"/>
                    <a:pt x="1035" y="5404"/>
                  </a:cubicBezTo>
                  <a:cubicBezTo>
                    <a:pt x="1001" y="5438"/>
                    <a:pt x="967" y="5461"/>
                    <a:pt x="933" y="5484"/>
                  </a:cubicBezTo>
                  <a:lnTo>
                    <a:pt x="887" y="5518"/>
                  </a:lnTo>
                  <a:cubicBezTo>
                    <a:pt x="580" y="5757"/>
                    <a:pt x="444" y="6041"/>
                    <a:pt x="501" y="6359"/>
                  </a:cubicBezTo>
                  <a:cubicBezTo>
                    <a:pt x="557" y="6655"/>
                    <a:pt x="762" y="6883"/>
                    <a:pt x="1058" y="6974"/>
                  </a:cubicBezTo>
                  <a:cubicBezTo>
                    <a:pt x="1092" y="6985"/>
                    <a:pt x="1172" y="7030"/>
                    <a:pt x="1217" y="7053"/>
                  </a:cubicBezTo>
                  <a:cubicBezTo>
                    <a:pt x="1263" y="7076"/>
                    <a:pt x="1297" y="7099"/>
                    <a:pt x="1342" y="7121"/>
                  </a:cubicBezTo>
                  <a:cubicBezTo>
                    <a:pt x="1399" y="7144"/>
                    <a:pt x="1445" y="7190"/>
                    <a:pt x="1501" y="7224"/>
                  </a:cubicBezTo>
                  <a:cubicBezTo>
                    <a:pt x="1592" y="7315"/>
                    <a:pt x="1661" y="7394"/>
                    <a:pt x="1695" y="7485"/>
                  </a:cubicBezTo>
                  <a:cubicBezTo>
                    <a:pt x="1718" y="7554"/>
                    <a:pt x="1729" y="7622"/>
                    <a:pt x="1706" y="7690"/>
                  </a:cubicBezTo>
                  <a:cubicBezTo>
                    <a:pt x="1706" y="7713"/>
                    <a:pt x="1695" y="7736"/>
                    <a:pt x="1661" y="7781"/>
                  </a:cubicBezTo>
                  <a:cubicBezTo>
                    <a:pt x="1536" y="7986"/>
                    <a:pt x="1274" y="8395"/>
                    <a:pt x="1479" y="8828"/>
                  </a:cubicBezTo>
                  <a:cubicBezTo>
                    <a:pt x="1490" y="8862"/>
                    <a:pt x="1513" y="8884"/>
                    <a:pt x="1524" y="8907"/>
                  </a:cubicBezTo>
                  <a:cubicBezTo>
                    <a:pt x="796" y="9601"/>
                    <a:pt x="375" y="10568"/>
                    <a:pt x="375" y="11603"/>
                  </a:cubicBezTo>
                  <a:cubicBezTo>
                    <a:pt x="375" y="12956"/>
                    <a:pt x="1092" y="14173"/>
                    <a:pt x="2229" y="14844"/>
                  </a:cubicBezTo>
                  <a:cubicBezTo>
                    <a:pt x="2173" y="14924"/>
                    <a:pt x="2093" y="15003"/>
                    <a:pt x="2013" y="15072"/>
                  </a:cubicBezTo>
                  <a:cubicBezTo>
                    <a:pt x="1968" y="15129"/>
                    <a:pt x="1922" y="15163"/>
                    <a:pt x="1865" y="15197"/>
                  </a:cubicBezTo>
                  <a:cubicBezTo>
                    <a:pt x="1854" y="15208"/>
                    <a:pt x="1831" y="15220"/>
                    <a:pt x="1820" y="15231"/>
                  </a:cubicBezTo>
                  <a:cubicBezTo>
                    <a:pt x="1706" y="15299"/>
                    <a:pt x="1536" y="15402"/>
                    <a:pt x="1388" y="15606"/>
                  </a:cubicBezTo>
                  <a:cubicBezTo>
                    <a:pt x="1251" y="15811"/>
                    <a:pt x="1217" y="16061"/>
                    <a:pt x="1274" y="16300"/>
                  </a:cubicBezTo>
                  <a:cubicBezTo>
                    <a:pt x="1342" y="16516"/>
                    <a:pt x="1490" y="16710"/>
                    <a:pt x="1683" y="16823"/>
                  </a:cubicBezTo>
                  <a:cubicBezTo>
                    <a:pt x="1763" y="16869"/>
                    <a:pt x="1843" y="16903"/>
                    <a:pt x="1888" y="16926"/>
                  </a:cubicBezTo>
                  <a:lnTo>
                    <a:pt x="1911" y="16926"/>
                  </a:lnTo>
                  <a:cubicBezTo>
                    <a:pt x="1911" y="16937"/>
                    <a:pt x="1922" y="16937"/>
                    <a:pt x="1934" y="16948"/>
                  </a:cubicBezTo>
                  <a:cubicBezTo>
                    <a:pt x="1945" y="16960"/>
                    <a:pt x="1968" y="16971"/>
                    <a:pt x="1979" y="16982"/>
                  </a:cubicBezTo>
                  <a:cubicBezTo>
                    <a:pt x="2002" y="17028"/>
                    <a:pt x="2013" y="17062"/>
                    <a:pt x="2013" y="17073"/>
                  </a:cubicBezTo>
                  <a:cubicBezTo>
                    <a:pt x="2013" y="17108"/>
                    <a:pt x="1979" y="17153"/>
                    <a:pt x="1934" y="17187"/>
                  </a:cubicBezTo>
                  <a:cubicBezTo>
                    <a:pt x="1934" y="17199"/>
                    <a:pt x="1922" y="17210"/>
                    <a:pt x="1911" y="17210"/>
                  </a:cubicBezTo>
                  <a:cubicBezTo>
                    <a:pt x="1888" y="17210"/>
                    <a:pt x="1865" y="17221"/>
                    <a:pt x="1854" y="17221"/>
                  </a:cubicBezTo>
                  <a:lnTo>
                    <a:pt x="1820" y="17233"/>
                  </a:lnTo>
                  <a:cubicBezTo>
                    <a:pt x="1786" y="17244"/>
                    <a:pt x="1740" y="17244"/>
                    <a:pt x="1695" y="17267"/>
                  </a:cubicBezTo>
                  <a:cubicBezTo>
                    <a:pt x="1672" y="17267"/>
                    <a:pt x="1649" y="17278"/>
                    <a:pt x="1638" y="17290"/>
                  </a:cubicBezTo>
                  <a:cubicBezTo>
                    <a:pt x="1410" y="17358"/>
                    <a:pt x="1217" y="17506"/>
                    <a:pt x="1115" y="17722"/>
                  </a:cubicBezTo>
                  <a:cubicBezTo>
                    <a:pt x="1012" y="17949"/>
                    <a:pt x="1001" y="18211"/>
                    <a:pt x="1115" y="18450"/>
                  </a:cubicBezTo>
                  <a:cubicBezTo>
                    <a:pt x="1240" y="18745"/>
                    <a:pt x="1501" y="18882"/>
                    <a:pt x="1627" y="18950"/>
                  </a:cubicBezTo>
                  <a:cubicBezTo>
                    <a:pt x="1638" y="18962"/>
                    <a:pt x="1649" y="18962"/>
                    <a:pt x="1649" y="18962"/>
                  </a:cubicBezTo>
                  <a:cubicBezTo>
                    <a:pt x="1683" y="18996"/>
                    <a:pt x="1718" y="19018"/>
                    <a:pt x="1740" y="19041"/>
                  </a:cubicBezTo>
                  <a:cubicBezTo>
                    <a:pt x="1763" y="19064"/>
                    <a:pt x="1774" y="19098"/>
                    <a:pt x="1774" y="19109"/>
                  </a:cubicBezTo>
                  <a:cubicBezTo>
                    <a:pt x="1774" y="19132"/>
                    <a:pt x="1752" y="19189"/>
                    <a:pt x="1706" y="19234"/>
                  </a:cubicBezTo>
                  <a:cubicBezTo>
                    <a:pt x="1672" y="19269"/>
                    <a:pt x="1638" y="19303"/>
                    <a:pt x="1592" y="19337"/>
                  </a:cubicBezTo>
                  <a:lnTo>
                    <a:pt x="1547" y="19360"/>
                  </a:lnTo>
                  <a:cubicBezTo>
                    <a:pt x="1410" y="19439"/>
                    <a:pt x="1172" y="19587"/>
                    <a:pt x="1047" y="19860"/>
                  </a:cubicBezTo>
                  <a:cubicBezTo>
                    <a:pt x="876" y="20235"/>
                    <a:pt x="1001" y="20656"/>
                    <a:pt x="1331" y="20872"/>
                  </a:cubicBezTo>
                  <a:cubicBezTo>
                    <a:pt x="1467" y="20963"/>
                    <a:pt x="1581" y="21009"/>
                    <a:pt x="1649" y="21032"/>
                  </a:cubicBezTo>
                  <a:lnTo>
                    <a:pt x="1661" y="21032"/>
                  </a:lnTo>
                  <a:cubicBezTo>
                    <a:pt x="1695" y="21043"/>
                    <a:pt x="1729" y="21054"/>
                    <a:pt x="1763" y="21066"/>
                  </a:cubicBezTo>
                  <a:cubicBezTo>
                    <a:pt x="1763" y="21066"/>
                    <a:pt x="1786" y="21077"/>
                    <a:pt x="1797" y="21100"/>
                  </a:cubicBezTo>
                  <a:cubicBezTo>
                    <a:pt x="1865" y="21179"/>
                    <a:pt x="1888" y="21282"/>
                    <a:pt x="1900" y="21350"/>
                  </a:cubicBezTo>
                  <a:cubicBezTo>
                    <a:pt x="1911" y="21521"/>
                    <a:pt x="1900" y="21725"/>
                    <a:pt x="1843" y="21964"/>
                  </a:cubicBezTo>
                  <a:cubicBezTo>
                    <a:pt x="1820" y="22055"/>
                    <a:pt x="1797" y="22146"/>
                    <a:pt x="1774" y="22237"/>
                  </a:cubicBezTo>
                  <a:lnTo>
                    <a:pt x="1740" y="22351"/>
                  </a:lnTo>
                  <a:cubicBezTo>
                    <a:pt x="1718" y="22453"/>
                    <a:pt x="1695" y="22544"/>
                    <a:pt x="1672" y="22647"/>
                  </a:cubicBezTo>
                  <a:cubicBezTo>
                    <a:pt x="1661" y="22703"/>
                    <a:pt x="1649" y="22760"/>
                    <a:pt x="1638" y="22817"/>
                  </a:cubicBezTo>
                  <a:cubicBezTo>
                    <a:pt x="1570" y="23056"/>
                    <a:pt x="1627" y="23295"/>
                    <a:pt x="1774" y="23488"/>
                  </a:cubicBezTo>
                  <a:cubicBezTo>
                    <a:pt x="1888" y="23636"/>
                    <a:pt x="2059" y="23738"/>
                    <a:pt x="2252" y="23784"/>
                  </a:cubicBezTo>
                  <a:cubicBezTo>
                    <a:pt x="2309" y="23795"/>
                    <a:pt x="2366" y="23795"/>
                    <a:pt x="2423" y="23795"/>
                  </a:cubicBezTo>
                  <a:cubicBezTo>
                    <a:pt x="2559" y="23795"/>
                    <a:pt x="2684" y="23773"/>
                    <a:pt x="2798" y="23704"/>
                  </a:cubicBezTo>
                  <a:cubicBezTo>
                    <a:pt x="3071" y="23557"/>
                    <a:pt x="3219" y="23306"/>
                    <a:pt x="3287" y="23181"/>
                  </a:cubicBezTo>
                  <a:lnTo>
                    <a:pt x="3321" y="23136"/>
                  </a:lnTo>
                  <a:cubicBezTo>
                    <a:pt x="3367" y="23056"/>
                    <a:pt x="3424" y="22965"/>
                    <a:pt x="3469" y="22874"/>
                  </a:cubicBezTo>
                  <a:cubicBezTo>
                    <a:pt x="3571" y="22715"/>
                    <a:pt x="3685" y="22544"/>
                    <a:pt x="3810" y="22396"/>
                  </a:cubicBezTo>
                  <a:cubicBezTo>
                    <a:pt x="4026" y="22135"/>
                    <a:pt x="4277" y="21987"/>
                    <a:pt x="4550" y="21941"/>
                  </a:cubicBezTo>
                  <a:cubicBezTo>
                    <a:pt x="4618" y="21930"/>
                    <a:pt x="4697" y="21930"/>
                    <a:pt x="4788" y="21930"/>
                  </a:cubicBezTo>
                  <a:lnTo>
                    <a:pt x="4845" y="21941"/>
                  </a:lnTo>
                  <a:cubicBezTo>
                    <a:pt x="4910" y="21941"/>
                    <a:pt x="4990" y="21949"/>
                    <a:pt x="5081" y="21949"/>
                  </a:cubicBezTo>
                  <a:cubicBezTo>
                    <a:pt x="5148" y="21949"/>
                    <a:pt x="5222" y="21945"/>
                    <a:pt x="5300" y="21930"/>
                  </a:cubicBezTo>
                  <a:cubicBezTo>
                    <a:pt x="5698" y="21862"/>
                    <a:pt x="5869" y="21612"/>
                    <a:pt x="5937" y="21475"/>
                  </a:cubicBezTo>
                  <a:cubicBezTo>
                    <a:pt x="6051" y="21236"/>
                    <a:pt x="6040" y="20952"/>
                    <a:pt x="5903" y="20702"/>
                  </a:cubicBezTo>
                  <a:cubicBezTo>
                    <a:pt x="5880" y="20668"/>
                    <a:pt x="5869" y="20645"/>
                    <a:pt x="5869" y="20633"/>
                  </a:cubicBezTo>
                  <a:cubicBezTo>
                    <a:pt x="5869" y="20611"/>
                    <a:pt x="5858" y="20577"/>
                    <a:pt x="5869" y="20486"/>
                  </a:cubicBezTo>
                  <a:cubicBezTo>
                    <a:pt x="5869" y="20372"/>
                    <a:pt x="5903" y="20281"/>
                    <a:pt x="5949" y="20213"/>
                  </a:cubicBezTo>
                  <a:cubicBezTo>
                    <a:pt x="5960" y="20190"/>
                    <a:pt x="5994" y="20179"/>
                    <a:pt x="6005" y="20179"/>
                  </a:cubicBezTo>
                  <a:cubicBezTo>
                    <a:pt x="6005" y="20179"/>
                    <a:pt x="6016" y="20173"/>
                    <a:pt x="6032" y="20173"/>
                  </a:cubicBezTo>
                  <a:cubicBezTo>
                    <a:pt x="6041" y="20173"/>
                    <a:pt x="6051" y="20175"/>
                    <a:pt x="6062" y="20179"/>
                  </a:cubicBezTo>
                  <a:cubicBezTo>
                    <a:pt x="6108" y="20179"/>
                    <a:pt x="6153" y="20190"/>
                    <a:pt x="6187" y="20201"/>
                  </a:cubicBezTo>
                  <a:lnTo>
                    <a:pt x="6233" y="20213"/>
                  </a:lnTo>
                  <a:cubicBezTo>
                    <a:pt x="6327" y="20231"/>
                    <a:pt x="6415" y="20241"/>
                    <a:pt x="6497" y="20241"/>
                  </a:cubicBezTo>
                  <a:cubicBezTo>
                    <a:pt x="6765" y="20241"/>
                    <a:pt x="6975" y="20142"/>
                    <a:pt x="7131" y="19951"/>
                  </a:cubicBezTo>
                  <a:cubicBezTo>
                    <a:pt x="7313" y="19724"/>
                    <a:pt x="7348" y="19416"/>
                    <a:pt x="7222" y="19132"/>
                  </a:cubicBezTo>
                  <a:cubicBezTo>
                    <a:pt x="7211" y="19098"/>
                    <a:pt x="7200" y="19018"/>
                    <a:pt x="7188" y="18962"/>
                  </a:cubicBezTo>
                  <a:cubicBezTo>
                    <a:pt x="7177" y="18916"/>
                    <a:pt x="7166" y="18859"/>
                    <a:pt x="7154" y="18825"/>
                  </a:cubicBezTo>
                  <a:cubicBezTo>
                    <a:pt x="7143" y="18768"/>
                    <a:pt x="7131" y="18700"/>
                    <a:pt x="7131" y="18632"/>
                  </a:cubicBezTo>
                  <a:cubicBezTo>
                    <a:pt x="7131" y="18495"/>
                    <a:pt x="7154" y="18393"/>
                    <a:pt x="7200" y="18313"/>
                  </a:cubicBezTo>
                  <a:cubicBezTo>
                    <a:pt x="7234" y="18245"/>
                    <a:pt x="7279" y="18199"/>
                    <a:pt x="7348" y="18165"/>
                  </a:cubicBezTo>
                  <a:cubicBezTo>
                    <a:pt x="7359" y="18165"/>
                    <a:pt x="7382" y="18154"/>
                    <a:pt x="7439" y="18143"/>
                  </a:cubicBezTo>
                  <a:cubicBezTo>
                    <a:pt x="7677" y="18108"/>
                    <a:pt x="8155" y="18029"/>
                    <a:pt x="8348" y="17585"/>
                  </a:cubicBezTo>
                  <a:cubicBezTo>
                    <a:pt x="8383" y="17506"/>
                    <a:pt x="8405" y="17415"/>
                    <a:pt x="8417" y="17312"/>
                  </a:cubicBezTo>
                  <a:cubicBezTo>
                    <a:pt x="8496" y="17324"/>
                    <a:pt x="8576" y="17324"/>
                    <a:pt x="8656" y="17324"/>
                  </a:cubicBezTo>
                  <a:cubicBezTo>
                    <a:pt x="10669" y="17324"/>
                    <a:pt x="12318" y="15720"/>
                    <a:pt x="12398" y="13730"/>
                  </a:cubicBezTo>
                  <a:cubicBezTo>
                    <a:pt x="12472" y="13713"/>
                    <a:pt x="12541" y="13702"/>
                    <a:pt x="12613" y="13702"/>
                  </a:cubicBezTo>
                  <a:cubicBezTo>
                    <a:pt x="12639" y="13702"/>
                    <a:pt x="12666" y="13704"/>
                    <a:pt x="12693" y="13707"/>
                  </a:cubicBezTo>
                  <a:cubicBezTo>
                    <a:pt x="12761" y="13718"/>
                    <a:pt x="12852" y="13752"/>
                    <a:pt x="12955" y="13786"/>
                  </a:cubicBezTo>
                  <a:cubicBezTo>
                    <a:pt x="13012" y="13798"/>
                    <a:pt x="13069" y="13821"/>
                    <a:pt x="13125" y="13843"/>
                  </a:cubicBezTo>
                  <a:cubicBezTo>
                    <a:pt x="13222" y="13882"/>
                    <a:pt x="13323" y="13902"/>
                    <a:pt x="13423" y="13902"/>
                  </a:cubicBezTo>
                  <a:cubicBezTo>
                    <a:pt x="13499" y="13902"/>
                    <a:pt x="13575" y="13891"/>
                    <a:pt x="13649" y="13866"/>
                  </a:cubicBezTo>
                  <a:cubicBezTo>
                    <a:pt x="14115" y="13730"/>
                    <a:pt x="14240" y="13252"/>
                    <a:pt x="14308" y="13013"/>
                  </a:cubicBezTo>
                  <a:cubicBezTo>
                    <a:pt x="14320" y="12979"/>
                    <a:pt x="14331" y="12945"/>
                    <a:pt x="14342" y="12933"/>
                  </a:cubicBezTo>
                  <a:cubicBezTo>
                    <a:pt x="14388" y="12877"/>
                    <a:pt x="14433" y="12831"/>
                    <a:pt x="14502" y="12797"/>
                  </a:cubicBezTo>
                  <a:cubicBezTo>
                    <a:pt x="14559" y="12775"/>
                    <a:pt x="14622" y="12767"/>
                    <a:pt x="14694" y="12767"/>
                  </a:cubicBezTo>
                  <a:cubicBezTo>
                    <a:pt x="14736" y="12767"/>
                    <a:pt x="14782" y="12770"/>
                    <a:pt x="14831" y="12774"/>
                  </a:cubicBezTo>
                  <a:cubicBezTo>
                    <a:pt x="14900" y="12786"/>
                    <a:pt x="14957" y="12797"/>
                    <a:pt x="15013" y="12820"/>
                  </a:cubicBezTo>
                  <a:cubicBezTo>
                    <a:pt x="15059" y="12831"/>
                    <a:pt x="15104" y="12854"/>
                    <a:pt x="15150" y="12865"/>
                  </a:cubicBezTo>
                  <a:cubicBezTo>
                    <a:pt x="15207" y="12888"/>
                    <a:pt x="15286" y="12911"/>
                    <a:pt x="15309" y="12922"/>
                  </a:cubicBezTo>
                  <a:cubicBezTo>
                    <a:pt x="15446" y="13002"/>
                    <a:pt x="15591" y="13041"/>
                    <a:pt x="15733" y="13041"/>
                  </a:cubicBezTo>
                  <a:cubicBezTo>
                    <a:pt x="15875" y="13041"/>
                    <a:pt x="16014" y="13002"/>
                    <a:pt x="16139" y="12922"/>
                  </a:cubicBezTo>
                  <a:cubicBezTo>
                    <a:pt x="16412" y="12751"/>
                    <a:pt x="16538" y="12467"/>
                    <a:pt x="16503" y="12058"/>
                  </a:cubicBezTo>
                  <a:lnTo>
                    <a:pt x="16492" y="12024"/>
                  </a:lnTo>
                  <a:cubicBezTo>
                    <a:pt x="16492" y="11978"/>
                    <a:pt x="16492" y="11933"/>
                    <a:pt x="16492" y="11898"/>
                  </a:cubicBezTo>
                  <a:cubicBezTo>
                    <a:pt x="16492" y="11853"/>
                    <a:pt x="16492" y="11842"/>
                    <a:pt x="16492" y="11842"/>
                  </a:cubicBezTo>
                  <a:cubicBezTo>
                    <a:pt x="16492" y="11807"/>
                    <a:pt x="16515" y="11796"/>
                    <a:pt x="16538" y="11785"/>
                  </a:cubicBezTo>
                  <a:cubicBezTo>
                    <a:pt x="16606" y="11739"/>
                    <a:pt x="16697" y="11728"/>
                    <a:pt x="16811" y="11728"/>
                  </a:cubicBezTo>
                  <a:cubicBezTo>
                    <a:pt x="16902" y="11739"/>
                    <a:pt x="16936" y="11751"/>
                    <a:pt x="16958" y="11751"/>
                  </a:cubicBezTo>
                  <a:cubicBezTo>
                    <a:pt x="16970" y="11762"/>
                    <a:pt x="16992" y="11762"/>
                    <a:pt x="17027" y="11796"/>
                  </a:cubicBezTo>
                  <a:cubicBezTo>
                    <a:pt x="17188" y="11904"/>
                    <a:pt x="17366" y="11960"/>
                    <a:pt x="17541" y="11960"/>
                  </a:cubicBezTo>
                  <a:cubicBezTo>
                    <a:pt x="17625" y="11960"/>
                    <a:pt x="17708" y="11947"/>
                    <a:pt x="17789" y="11921"/>
                  </a:cubicBezTo>
                  <a:cubicBezTo>
                    <a:pt x="17937" y="11864"/>
                    <a:pt x="18198" y="11728"/>
                    <a:pt x="18312" y="11330"/>
                  </a:cubicBezTo>
                  <a:cubicBezTo>
                    <a:pt x="18369" y="11159"/>
                    <a:pt x="18369" y="11000"/>
                    <a:pt x="18369" y="10886"/>
                  </a:cubicBezTo>
                  <a:lnTo>
                    <a:pt x="18380" y="10829"/>
                  </a:lnTo>
                  <a:cubicBezTo>
                    <a:pt x="18380" y="10750"/>
                    <a:pt x="18391" y="10670"/>
                    <a:pt x="18414" y="10602"/>
                  </a:cubicBezTo>
                  <a:cubicBezTo>
                    <a:pt x="18494" y="10329"/>
                    <a:pt x="18664" y="10101"/>
                    <a:pt x="18949" y="9908"/>
                  </a:cubicBezTo>
                  <a:cubicBezTo>
                    <a:pt x="19108" y="9806"/>
                    <a:pt x="19290" y="9715"/>
                    <a:pt x="19461" y="9635"/>
                  </a:cubicBezTo>
                  <a:cubicBezTo>
                    <a:pt x="19552" y="9590"/>
                    <a:pt x="19643" y="9555"/>
                    <a:pt x="19734" y="9510"/>
                  </a:cubicBezTo>
                  <a:lnTo>
                    <a:pt x="19790" y="9487"/>
                  </a:lnTo>
                  <a:cubicBezTo>
                    <a:pt x="19927" y="9430"/>
                    <a:pt x="20189" y="9317"/>
                    <a:pt x="20359" y="9055"/>
                  </a:cubicBezTo>
                  <a:cubicBezTo>
                    <a:pt x="20473" y="8907"/>
                    <a:pt x="20518" y="8714"/>
                    <a:pt x="20496" y="8520"/>
                  </a:cubicBezTo>
                  <a:cubicBezTo>
                    <a:pt x="20484" y="8327"/>
                    <a:pt x="20405" y="8145"/>
                    <a:pt x="20257" y="8009"/>
                  </a:cubicBezTo>
                  <a:cubicBezTo>
                    <a:pt x="20112" y="7874"/>
                    <a:pt x="19919" y="7796"/>
                    <a:pt x="19718" y="7796"/>
                  </a:cubicBezTo>
                  <a:cubicBezTo>
                    <a:pt x="19682" y="7796"/>
                    <a:pt x="19645" y="7799"/>
                    <a:pt x="19608" y="7804"/>
                  </a:cubicBezTo>
                  <a:cubicBezTo>
                    <a:pt x="19552" y="7804"/>
                    <a:pt x="19495" y="7815"/>
                    <a:pt x="19438" y="7815"/>
                  </a:cubicBezTo>
                  <a:cubicBezTo>
                    <a:pt x="19335" y="7827"/>
                    <a:pt x="19233" y="7838"/>
                    <a:pt x="19142" y="7849"/>
                  </a:cubicBezTo>
                  <a:lnTo>
                    <a:pt x="19017" y="7872"/>
                  </a:lnTo>
                  <a:cubicBezTo>
                    <a:pt x="18926" y="7883"/>
                    <a:pt x="18835" y="7895"/>
                    <a:pt x="18744" y="7906"/>
                  </a:cubicBezTo>
                  <a:cubicBezTo>
                    <a:pt x="18632" y="7916"/>
                    <a:pt x="18528" y="7922"/>
                    <a:pt x="18433" y="7922"/>
                  </a:cubicBezTo>
                  <a:cubicBezTo>
                    <a:pt x="18317" y="7922"/>
                    <a:pt x="18212" y="7914"/>
                    <a:pt x="18118" y="7895"/>
                  </a:cubicBezTo>
                  <a:cubicBezTo>
                    <a:pt x="18050" y="7872"/>
                    <a:pt x="17948" y="7838"/>
                    <a:pt x="17891" y="7770"/>
                  </a:cubicBezTo>
                  <a:cubicBezTo>
                    <a:pt x="17868" y="7747"/>
                    <a:pt x="17857" y="7736"/>
                    <a:pt x="17857" y="7724"/>
                  </a:cubicBezTo>
                  <a:cubicBezTo>
                    <a:pt x="17846" y="7690"/>
                    <a:pt x="17846" y="7656"/>
                    <a:pt x="17834" y="7622"/>
                  </a:cubicBezTo>
                  <a:lnTo>
                    <a:pt x="17834" y="7611"/>
                  </a:lnTo>
                  <a:cubicBezTo>
                    <a:pt x="17823" y="7542"/>
                    <a:pt x="17800" y="7417"/>
                    <a:pt x="17720" y="7292"/>
                  </a:cubicBezTo>
                  <a:cubicBezTo>
                    <a:pt x="17595" y="7006"/>
                    <a:pt x="17308" y="6832"/>
                    <a:pt x="16997" y="6832"/>
                  </a:cubicBezTo>
                  <a:cubicBezTo>
                    <a:pt x="16913" y="6832"/>
                    <a:pt x="16827" y="6845"/>
                    <a:pt x="16742" y="6871"/>
                  </a:cubicBezTo>
                  <a:cubicBezTo>
                    <a:pt x="16458" y="6974"/>
                    <a:pt x="16287" y="7190"/>
                    <a:pt x="16185" y="7315"/>
                  </a:cubicBezTo>
                  <a:lnTo>
                    <a:pt x="16151" y="7349"/>
                  </a:lnTo>
                  <a:cubicBezTo>
                    <a:pt x="16117" y="7394"/>
                    <a:pt x="16083" y="7429"/>
                    <a:pt x="16048" y="7463"/>
                  </a:cubicBezTo>
                  <a:cubicBezTo>
                    <a:pt x="15992" y="7497"/>
                    <a:pt x="15935" y="7520"/>
                    <a:pt x="15912" y="7520"/>
                  </a:cubicBezTo>
                  <a:cubicBezTo>
                    <a:pt x="15901" y="7508"/>
                    <a:pt x="15878" y="7497"/>
                    <a:pt x="15855" y="7474"/>
                  </a:cubicBezTo>
                  <a:cubicBezTo>
                    <a:pt x="15832" y="7451"/>
                    <a:pt x="15798" y="7406"/>
                    <a:pt x="15787" y="7383"/>
                  </a:cubicBezTo>
                  <a:cubicBezTo>
                    <a:pt x="15787" y="7372"/>
                    <a:pt x="15776" y="7360"/>
                    <a:pt x="15776" y="7349"/>
                  </a:cubicBezTo>
                  <a:cubicBezTo>
                    <a:pt x="15719" y="7212"/>
                    <a:pt x="15616" y="6939"/>
                    <a:pt x="15332" y="6780"/>
                  </a:cubicBezTo>
                  <a:cubicBezTo>
                    <a:pt x="15198" y="6696"/>
                    <a:pt x="15043" y="6655"/>
                    <a:pt x="14887" y="6655"/>
                  </a:cubicBezTo>
                  <a:cubicBezTo>
                    <a:pt x="14791" y="6655"/>
                    <a:pt x="14695" y="6670"/>
                    <a:pt x="14604" y="6701"/>
                  </a:cubicBezTo>
                  <a:cubicBezTo>
                    <a:pt x="14388" y="6780"/>
                    <a:pt x="14206" y="6951"/>
                    <a:pt x="14115" y="7167"/>
                  </a:cubicBezTo>
                  <a:cubicBezTo>
                    <a:pt x="14104" y="7190"/>
                    <a:pt x="14092" y="7201"/>
                    <a:pt x="14092" y="7224"/>
                  </a:cubicBezTo>
                  <a:cubicBezTo>
                    <a:pt x="14069" y="7258"/>
                    <a:pt x="14058" y="7303"/>
                    <a:pt x="14035" y="7349"/>
                  </a:cubicBezTo>
                  <a:lnTo>
                    <a:pt x="14024" y="7372"/>
                  </a:lnTo>
                  <a:cubicBezTo>
                    <a:pt x="14024" y="7394"/>
                    <a:pt x="14013" y="7417"/>
                    <a:pt x="14013" y="7429"/>
                  </a:cubicBezTo>
                  <a:cubicBezTo>
                    <a:pt x="14001" y="7440"/>
                    <a:pt x="13990" y="7451"/>
                    <a:pt x="13990" y="7463"/>
                  </a:cubicBezTo>
                  <a:cubicBezTo>
                    <a:pt x="13944" y="7497"/>
                    <a:pt x="13899" y="7520"/>
                    <a:pt x="13865" y="7520"/>
                  </a:cubicBezTo>
                  <a:cubicBezTo>
                    <a:pt x="13853" y="7520"/>
                    <a:pt x="13819" y="7508"/>
                    <a:pt x="13785" y="7474"/>
                  </a:cubicBezTo>
                  <a:cubicBezTo>
                    <a:pt x="13774" y="7463"/>
                    <a:pt x="13751" y="7440"/>
                    <a:pt x="13751" y="7429"/>
                  </a:cubicBezTo>
                  <a:cubicBezTo>
                    <a:pt x="13740" y="7406"/>
                    <a:pt x="13728" y="7394"/>
                    <a:pt x="13728" y="7394"/>
                  </a:cubicBezTo>
                  <a:lnTo>
                    <a:pt x="13728" y="7372"/>
                  </a:lnTo>
                  <a:cubicBezTo>
                    <a:pt x="13717" y="7326"/>
                    <a:pt x="13694" y="7247"/>
                    <a:pt x="13649" y="7167"/>
                  </a:cubicBezTo>
                  <a:cubicBezTo>
                    <a:pt x="13558" y="6951"/>
                    <a:pt x="13387" y="6780"/>
                    <a:pt x="13182" y="6701"/>
                  </a:cubicBezTo>
                  <a:cubicBezTo>
                    <a:pt x="13081" y="6655"/>
                    <a:pt x="12973" y="6634"/>
                    <a:pt x="12865" y="6634"/>
                  </a:cubicBezTo>
                  <a:cubicBezTo>
                    <a:pt x="12731" y="6634"/>
                    <a:pt x="12597" y="6667"/>
                    <a:pt x="12477" y="6723"/>
                  </a:cubicBezTo>
                  <a:cubicBezTo>
                    <a:pt x="12261" y="6848"/>
                    <a:pt x="12125" y="7008"/>
                    <a:pt x="12056" y="7110"/>
                  </a:cubicBezTo>
                  <a:cubicBezTo>
                    <a:pt x="12045" y="7121"/>
                    <a:pt x="12045" y="7121"/>
                    <a:pt x="12045" y="7133"/>
                  </a:cubicBezTo>
                  <a:cubicBezTo>
                    <a:pt x="11431" y="5848"/>
                    <a:pt x="10134" y="4995"/>
                    <a:pt x="8656" y="4995"/>
                  </a:cubicBezTo>
                  <a:cubicBezTo>
                    <a:pt x="8292" y="4995"/>
                    <a:pt x="7928" y="5040"/>
                    <a:pt x="7586" y="5142"/>
                  </a:cubicBezTo>
                  <a:cubicBezTo>
                    <a:pt x="7586" y="5063"/>
                    <a:pt x="7575" y="4972"/>
                    <a:pt x="7552" y="4881"/>
                  </a:cubicBezTo>
                  <a:cubicBezTo>
                    <a:pt x="7484" y="4642"/>
                    <a:pt x="7325" y="4449"/>
                    <a:pt x="7109" y="4346"/>
                  </a:cubicBezTo>
                  <a:cubicBezTo>
                    <a:pt x="6987" y="4289"/>
                    <a:pt x="6858" y="4260"/>
                    <a:pt x="6731" y="4260"/>
                  </a:cubicBezTo>
                  <a:cubicBezTo>
                    <a:pt x="6631" y="4260"/>
                    <a:pt x="6532" y="4277"/>
                    <a:pt x="6438" y="4312"/>
                  </a:cubicBezTo>
                  <a:cubicBezTo>
                    <a:pt x="6347" y="4335"/>
                    <a:pt x="6278" y="4369"/>
                    <a:pt x="6233" y="4392"/>
                  </a:cubicBezTo>
                  <a:lnTo>
                    <a:pt x="6210" y="4403"/>
                  </a:lnTo>
                  <a:cubicBezTo>
                    <a:pt x="6210" y="4403"/>
                    <a:pt x="6199" y="4414"/>
                    <a:pt x="6176" y="4414"/>
                  </a:cubicBezTo>
                  <a:cubicBezTo>
                    <a:pt x="6165" y="4426"/>
                    <a:pt x="6142" y="4426"/>
                    <a:pt x="6131" y="4426"/>
                  </a:cubicBezTo>
                  <a:cubicBezTo>
                    <a:pt x="6074" y="4414"/>
                    <a:pt x="6040" y="4403"/>
                    <a:pt x="6040" y="4392"/>
                  </a:cubicBezTo>
                  <a:cubicBezTo>
                    <a:pt x="6017" y="4369"/>
                    <a:pt x="5994" y="4312"/>
                    <a:pt x="5994" y="4267"/>
                  </a:cubicBezTo>
                  <a:cubicBezTo>
                    <a:pt x="5994" y="4255"/>
                    <a:pt x="6005" y="4233"/>
                    <a:pt x="6005" y="4233"/>
                  </a:cubicBezTo>
                  <a:cubicBezTo>
                    <a:pt x="6017" y="4210"/>
                    <a:pt x="6028" y="4187"/>
                    <a:pt x="6028" y="4176"/>
                  </a:cubicBezTo>
                  <a:lnTo>
                    <a:pt x="6051" y="4142"/>
                  </a:lnTo>
                  <a:cubicBezTo>
                    <a:pt x="6074" y="4107"/>
                    <a:pt x="6085" y="4073"/>
                    <a:pt x="6108" y="4028"/>
                  </a:cubicBezTo>
                  <a:cubicBezTo>
                    <a:pt x="6108" y="4005"/>
                    <a:pt x="6119" y="3994"/>
                    <a:pt x="6131" y="3971"/>
                  </a:cubicBezTo>
                  <a:cubicBezTo>
                    <a:pt x="6222" y="3755"/>
                    <a:pt x="6233" y="3505"/>
                    <a:pt x="6131" y="3288"/>
                  </a:cubicBezTo>
                  <a:cubicBezTo>
                    <a:pt x="6040" y="3061"/>
                    <a:pt x="5835" y="2890"/>
                    <a:pt x="5596" y="2811"/>
                  </a:cubicBezTo>
                  <a:cubicBezTo>
                    <a:pt x="5503" y="2781"/>
                    <a:pt x="5413" y="2769"/>
                    <a:pt x="5330" y="2769"/>
                  </a:cubicBezTo>
                  <a:cubicBezTo>
                    <a:pt x="5130" y="2769"/>
                    <a:pt x="4968" y="2836"/>
                    <a:pt x="4879" y="2868"/>
                  </a:cubicBezTo>
                  <a:cubicBezTo>
                    <a:pt x="4868" y="2868"/>
                    <a:pt x="4857" y="2879"/>
                    <a:pt x="4857" y="2879"/>
                  </a:cubicBezTo>
                  <a:cubicBezTo>
                    <a:pt x="4811" y="2890"/>
                    <a:pt x="4766" y="2890"/>
                    <a:pt x="4732" y="2890"/>
                  </a:cubicBezTo>
                  <a:cubicBezTo>
                    <a:pt x="4697" y="2890"/>
                    <a:pt x="4675" y="2890"/>
                    <a:pt x="4663" y="2879"/>
                  </a:cubicBezTo>
                  <a:cubicBezTo>
                    <a:pt x="4641" y="2856"/>
                    <a:pt x="4618" y="2811"/>
                    <a:pt x="4606" y="2743"/>
                  </a:cubicBezTo>
                  <a:cubicBezTo>
                    <a:pt x="4606" y="2697"/>
                    <a:pt x="4606" y="2652"/>
                    <a:pt x="4618" y="2595"/>
                  </a:cubicBezTo>
                  <a:lnTo>
                    <a:pt x="4618" y="2549"/>
                  </a:lnTo>
                  <a:cubicBezTo>
                    <a:pt x="4652" y="2379"/>
                    <a:pt x="4697" y="2117"/>
                    <a:pt x="4572" y="1833"/>
                  </a:cubicBezTo>
                  <a:cubicBezTo>
                    <a:pt x="4438" y="1528"/>
                    <a:pt x="4147" y="1350"/>
                    <a:pt x="3841" y="1350"/>
                  </a:cubicBezTo>
                  <a:cubicBezTo>
                    <a:pt x="3759" y="1350"/>
                    <a:pt x="3676" y="1363"/>
                    <a:pt x="3594" y="1389"/>
                  </a:cubicBezTo>
                  <a:cubicBezTo>
                    <a:pt x="3458" y="1423"/>
                    <a:pt x="3355" y="1491"/>
                    <a:pt x="3299" y="1526"/>
                  </a:cubicBezTo>
                  <a:lnTo>
                    <a:pt x="3287" y="1537"/>
                  </a:lnTo>
                  <a:cubicBezTo>
                    <a:pt x="3253" y="1548"/>
                    <a:pt x="3219" y="1571"/>
                    <a:pt x="3196" y="1594"/>
                  </a:cubicBezTo>
                  <a:lnTo>
                    <a:pt x="3139" y="1594"/>
                  </a:lnTo>
                  <a:cubicBezTo>
                    <a:pt x="3037" y="1594"/>
                    <a:pt x="2946" y="1548"/>
                    <a:pt x="2889" y="1503"/>
                  </a:cubicBezTo>
                  <a:cubicBezTo>
                    <a:pt x="2741" y="1400"/>
                    <a:pt x="2605" y="1253"/>
                    <a:pt x="2457" y="1059"/>
                  </a:cubicBezTo>
                  <a:cubicBezTo>
                    <a:pt x="2400" y="980"/>
                    <a:pt x="2354" y="900"/>
                    <a:pt x="2298" y="820"/>
                  </a:cubicBezTo>
                  <a:lnTo>
                    <a:pt x="2229" y="718"/>
                  </a:lnTo>
                  <a:cubicBezTo>
                    <a:pt x="2173" y="638"/>
                    <a:pt x="2116" y="559"/>
                    <a:pt x="2059" y="479"/>
                  </a:cubicBezTo>
                  <a:cubicBezTo>
                    <a:pt x="2025" y="434"/>
                    <a:pt x="1991" y="388"/>
                    <a:pt x="1956" y="343"/>
                  </a:cubicBezTo>
                  <a:cubicBezTo>
                    <a:pt x="1809" y="138"/>
                    <a:pt x="1592" y="24"/>
                    <a:pt x="1365" y="1"/>
                  </a:cubicBezTo>
                  <a:cubicBezTo>
                    <a:pt x="1350" y="1"/>
                    <a:pt x="1335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7466495" y="2864850"/>
              <a:ext cx="774507" cy="781101"/>
            </a:xfrm>
            <a:custGeom>
              <a:avLst/>
              <a:gdLst/>
              <a:ahLst/>
              <a:cxnLst/>
              <a:rect l="l" t="t" r="r" b="b"/>
              <a:pathLst>
                <a:path w="5403" h="5449" extrusionOk="0">
                  <a:moveTo>
                    <a:pt x="2685" y="979"/>
                  </a:moveTo>
                  <a:cubicBezTo>
                    <a:pt x="2742" y="979"/>
                    <a:pt x="2787" y="990"/>
                    <a:pt x="2844" y="1013"/>
                  </a:cubicBezTo>
                  <a:cubicBezTo>
                    <a:pt x="2855" y="1013"/>
                    <a:pt x="2855" y="1024"/>
                    <a:pt x="2867" y="1024"/>
                  </a:cubicBezTo>
                  <a:lnTo>
                    <a:pt x="2878" y="1035"/>
                  </a:lnTo>
                  <a:lnTo>
                    <a:pt x="2901" y="1035"/>
                  </a:lnTo>
                  <a:cubicBezTo>
                    <a:pt x="2924" y="1047"/>
                    <a:pt x="2946" y="1058"/>
                    <a:pt x="2958" y="1081"/>
                  </a:cubicBezTo>
                  <a:cubicBezTo>
                    <a:pt x="2969" y="1081"/>
                    <a:pt x="2969" y="1092"/>
                    <a:pt x="2969" y="1104"/>
                  </a:cubicBezTo>
                  <a:cubicBezTo>
                    <a:pt x="2969" y="1104"/>
                    <a:pt x="2958" y="1115"/>
                    <a:pt x="2958" y="1115"/>
                  </a:cubicBezTo>
                  <a:cubicBezTo>
                    <a:pt x="2912" y="1126"/>
                    <a:pt x="2867" y="1126"/>
                    <a:pt x="2821" y="1126"/>
                  </a:cubicBezTo>
                  <a:lnTo>
                    <a:pt x="2776" y="1126"/>
                  </a:lnTo>
                  <a:cubicBezTo>
                    <a:pt x="2742" y="1126"/>
                    <a:pt x="2696" y="1126"/>
                    <a:pt x="2662" y="1115"/>
                  </a:cubicBezTo>
                  <a:cubicBezTo>
                    <a:pt x="2560" y="1115"/>
                    <a:pt x="2469" y="1126"/>
                    <a:pt x="2366" y="1149"/>
                  </a:cubicBezTo>
                  <a:cubicBezTo>
                    <a:pt x="2264" y="1172"/>
                    <a:pt x="2173" y="1195"/>
                    <a:pt x="2082" y="1240"/>
                  </a:cubicBezTo>
                  <a:cubicBezTo>
                    <a:pt x="2059" y="1251"/>
                    <a:pt x="2048" y="1263"/>
                    <a:pt x="2025" y="1274"/>
                  </a:cubicBezTo>
                  <a:cubicBezTo>
                    <a:pt x="1976" y="1304"/>
                    <a:pt x="1918" y="1333"/>
                    <a:pt x="1866" y="1333"/>
                  </a:cubicBezTo>
                  <a:cubicBezTo>
                    <a:pt x="1858" y="1333"/>
                    <a:pt x="1851" y="1333"/>
                    <a:pt x="1843" y="1331"/>
                  </a:cubicBezTo>
                  <a:cubicBezTo>
                    <a:pt x="1832" y="1320"/>
                    <a:pt x="1832" y="1320"/>
                    <a:pt x="1832" y="1308"/>
                  </a:cubicBezTo>
                  <a:cubicBezTo>
                    <a:pt x="1820" y="1217"/>
                    <a:pt x="1968" y="1149"/>
                    <a:pt x="2036" y="1115"/>
                  </a:cubicBezTo>
                  <a:cubicBezTo>
                    <a:pt x="2139" y="1070"/>
                    <a:pt x="2241" y="1024"/>
                    <a:pt x="2343" y="1001"/>
                  </a:cubicBezTo>
                  <a:cubicBezTo>
                    <a:pt x="2434" y="990"/>
                    <a:pt x="2525" y="979"/>
                    <a:pt x="2605" y="979"/>
                  </a:cubicBezTo>
                  <a:close/>
                  <a:moveTo>
                    <a:pt x="2491" y="1342"/>
                  </a:moveTo>
                  <a:cubicBezTo>
                    <a:pt x="2514" y="1354"/>
                    <a:pt x="2537" y="1354"/>
                    <a:pt x="2548" y="1365"/>
                  </a:cubicBezTo>
                  <a:lnTo>
                    <a:pt x="2560" y="1365"/>
                  </a:lnTo>
                  <a:cubicBezTo>
                    <a:pt x="2560" y="1377"/>
                    <a:pt x="2571" y="1377"/>
                    <a:pt x="2571" y="1388"/>
                  </a:cubicBezTo>
                  <a:cubicBezTo>
                    <a:pt x="2582" y="1388"/>
                    <a:pt x="2594" y="1388"/>
                    <a:pt x="2594" y="1399"/>
                  </a:cubicBezTo>
                  <a:cubicBezTo>
                    <a:pt x="2605" y="1399"/>
                    <a:pt x="2605" y="1411"/>
                    <a:pt x="2605" y="1411"/>
                  </a:cubicBezTo>
                  <a:cubicBezTo>
                    <a:pt x="2605" y="1411"/>
                    <a:pt x="2594" y="1422"/>
                    <a:pt x="2582" y="1422"/>
                  </a:cubicBezTo>
                  <a:lnTo>
                    <a:pt x="2537" y="1422"/>
                  </a:lnTo>
                  <a:cubicBezTo>
                    <a:pt x="2514" y="1433"/>
                    <a:pt x="2491" y="1433"/>
                    <a:pt x="2469" y="1433"/>
                  </a:cubicBezTo>
                  <a:lnTo>
                    <a:pt x="2400" y="1433"/>
                  </a:lnTo>
                  <a:lnTo>
                    <a:pt x="2366" y="1445"/>
                  </a:lnTo>
                  <a:cubicBezTo>
                    <a:pt x="2355" y="1445"/>
                    <a:pt x="2343" y="1445"/>
                    <a:pt x="2332" y="1456"/>
                  </a:cubicBezTo>
                  <a:lnTo>
                    <a:pt x="2321" y="1456"/>
                  </a:lnTo>
                  <a:lnTo>
                    <a:pt x="2298" y="1468"/>
                  </a:lnTo>
                  <a:cubicBezTo>
                    <a:pt x="2287" y="1468"/>
                    <a:pt x="2287" y="1468"/>
                    <a:pt x="2275" y="1479"/>
                  </a:cubicBezTo>
                  <a:cubicBezTo>
                    <a:pt x="2264" y="1479"/>
                    <a:pt x="2264" y="1490"/>
                    <a:pt x="2252" y="1490"/>
                  </a:cubicBezTo>
                  <a:lnTo>
                    <a:pt x="2241" y="1490"/>
                  </a:lnTo>
                  <a:cubicBezTo>
                    <a:pt x="2230" y="1490"/>
                    <a:pt x="2230" y="1490"/>
                    <a:pt x="2218" y="1502"/>
                  </a:cubicBezTo>
                  <a:lnTo>
                    <a:pt x="2207" y="1502"/>
                  </a:lnTo>
                  <a:cubicBezTo>
                    <a:pt x="2196" y="1502"/>
                    <a:pt x="2196" y="1502"/>
                    <a:pt x="2196" y="1513"/>
                  </a:cubicBezTo>
                  <a:lnTo>
                    <a:pt x="2184" y="1513"/>
                  </a:lnTo>
                  <a:cubicBezTo>
                    <a:pt x="2184" y="1513"/>
                    <a:pt x="2184" y="1513"/>
                    <a:pt x="2184" y="1502"/>
                  </a:cubicBezTo>
                  <a:cubicBezTo>
                    <a:pt x="2184" y="1490"/>
                    <a:pt x="2184" y="1490"/>
                    <a:pt x="2184" y="1490"/>
                  </a:cubicBezTo>
                  <a:cubicBezTo>
                    <a:pt x="2196" y="1456"/>
                    <a:pt x="2218" y="1422"/>
                    <a:pt x="2252" y="1399"/>
                  </a:cubicBezTo>
                  <a:cubicBezTo>
                    <a:pt x="2275" y="1377"/>
                    <a:pt x="2321" y="1365"/>
                    <a:pt x="2355" y="1354"/>
                  </a:cubicBezTo>
                  <a:cubicBezTo>
                    <a:pt x="2400" y="1342"/>
                    <a:pt x="2423" y="1342"/>
                    <a:pt x="2457" y="1342"/>
                  </a:cubicBezTo>
                  <a:close/>
                  <a:moveTo>
                    <a:pt x="2560" y="1581"/>
                  </a:moveTo>
                  <a:cubicBezTo>
                    <a:pt x="2571" y="1593"/>
                    <a:pt x="2582" y="1593"/>
                    <a:pt x="2582" y="1604"/>
                  </a:cubicBezTo>
                  <a:cubicBezTo>
                    <a:pt x="2582" y="1604"/>
                    <a:pt x="2582" y="1615"/>
                    <a:pt x="2582" y="1615"/>
                  </a:cubicBezTo>
                  <a:cubicBezTo>
                    <a:pt x="2571" y="1638"/>
                    <a:pt x="2548" y="1650"/>
                    <a:pt x="2525" y="1661"/>
                  </a:cubicBezTo>
                  <a:lnTo>
                    <a:pt x="2514" y="1661"/>
                  </a:lnTo>
                  <a:cubicBezTo>
                    <a:pt x="2514" y="1672"/>
                    <a:pt x="2514" y="1672"/>
                    <a:pt x="2503" y="1672"/>
                  </a:cubicBezTo>
                  <a:cubicBezTo>
                    <a:pt x="2503" y="1672"/>
                    <a:pt x="2491" y="1684"/>
                    <a:pt x="2480" y="1684"/>
                  </a:cubicBezTo>
                  <a:cubicBezTo>
                    <a:pt x="2469" y="1695"/>
                    <a:pt x="2457" y="1695"/>
                    <a:pt x="2434" y="1706"/>
                  </a:cubicBezTo>
                  <a:cubicBezTo>
                    <a:pt x="2423" y="1706"/>
                    <a:pt x="2412" y="1706"/>
                    <a:pt x="2400" y="1718"/>
                  </a:cubicBezTo>
                  <a:lnTo>
                    <a:pt x="2343" y="1718"/>
                  </a:lnTo>
                  <a:cubicBezTo>
                    <a:pt x="2321" y="1718"/>
                    <a:pt x="2309" y="1706"/>
                    <a:pt x="2298" y="1695"/>
                  </a:cubicBezTo>
                  <a:cubicBezTo>
                    <a:pt x="2298" y="1684"/>
                    <a:pt x="2298" y="1672"/>
                    <a:pt x="2309" y="1672"/>
                  </a:cubicBezTo>
                  <a:cubicBezTo>
                    <a:pt x="2309" y="1661"/>
                    <a:pt x="2309" y="1661"/>
                    <a:pt x="2321" y="1650"/>
                  </a:cubicBezTo>
                  <a:lnTo>
                    <a:pt x="2309" y="1627"/>
                  </a:lnTo>
                  <a:lnTo>
                    <a:pt x="2332" y="1638"/>
                  </a:lnTo>
                  <a:lnTo>
                    <a:pt x="2343" y="1638"/>
                  </a:lnTo>
                  <a:lnTo>
                    <a:pt x="2366" y="1627"/>
                  </a:lnTo>
                  <a:cubicBezTo>
                    <a:pt x="2378" y="1615"/>
                    <a:pt x="2389" y="1604"/>
                    <a:pt x="2412" y="1604"/>
                  </a:cubicBezTo>
                  <a:cubicBezTo>
                    <a:pt x="2423" y="1604"/>
                    <a:pt x="2434" y="1593"/>
                    <a:pt x="2446" y="1593"/>
                  </a:cubicBezTo>
                  <a:lnTo>
                    <a:pt x="2503" y="1593"/>
                  </a:lnTo>
                  <a:lnTo>
                    <a:pt x="2525" y="1581"/>
                  </a:lnTo>
                  <a:close/>
                  <a:moveTo>
                    <a:pt x="2729" y="478"/>
                  </a:moveTo>
                  <a:cubicBezTo>
                    <a:pt x="2745" y="478"/>
                    <a:pt x="2760" y="478"/>
                    <a:pt x="2776" y="478"/>
                  </a:cubicBezTo>
                  <a:cubicBezTo>
                    <a:pt x="3083" y="478"/>
                    <a:pt x="3390" y="546"/>
                    <a:pt x="3674" y="660"/>
                  </a:cubicBezTo>
                  <a:cubicBezTo>
                    <a:pt x="3822" y="717"/>
                    <a:pt x="3959" y="785"/>
                    <a:pt x="4084" y="876"/>
                  </a:cubicBezTo>
                  <a:cubicBezTo>
                    <a:pt x="4220" y="956"/>
                    <a:pt x="4311" y="1058"/>
                    <a:pt x="4413" y="1195"/>
                  </a:cubicBezTo>
                  <a:cubicBezTo>
                    <a:pt x="4436" y="1217"/>
                    <a:pt x="4436" y="1263"/>
                    <a:pt x="4413" y="1286"/>
                  </a:cubicBezTo>
                  <a:cubicBezTo>
                    <a:pt x="4402" y="1291"/>
                    <a:pt x="4394" y="1294"/>
                    <a:pt x="4385" y="1294"/>
                  </a:cubicBezTo>
                  <a:cubicBezTo>
                    <a:pt x="4377" y="1294"/>
                    <a:pt x="4368" y="1291"/>
                    <a:pt x="4357" y="1286"/>
                  </a:cubicBezTo>
                  <a:cubicBezTo>
                    <a:pt x="4254" y="1206"/>
                    <a:pt x="4141" y="1149"/>
                    <a:pt x="4038" y="1081"/>
                  </a:cubicBezTo>
                  <a:cubicBezTo>
                    <a:pt x="4004" y="1070"/>
                    <a:pt x="3970" y="1047"/>
                    <a:pt x="3936" y="1024"/>
                  </a:cubicBezTo>
                  <a:cubicBezTo>
                    <a:pt x="3799" y="944"/>
                    <a:pt x="3663" y="876"/>
                    <a:pt x="3515" y="819"/>
                  </a:cubicBezTo>
                  <a:cubicBezTo>
                    <a:pt x="3257" y="728"/>
                    <a:pt x="2992" y="682"/>
                    <a:pt x="2729" y="682"/>
                  </a:cubicBezTo>
                  <a:cubicBezTo>
                    <a:pt x="2436" y="682"/>
                    <a:pt x="2147" y="739"/>
                    <a:pt x="1877" y="853"/>
                  </a:cubicBezTo>
                  <a:cubicBezTo>
                    <a:pt x="1638" y="956"/>
                    <a:pt x="1411" y="1104"/>
                    <a:pt x="1217" y="1286"/>
                  </a:cubicBezTo>
                  <a:cubicBezTo>
                    <a:pt x="1104" y="1377"/>
                    <a:pt x="1013" y="1468"/>
                    <a:pt x="922" y="1570"/>
                  </a:cubicBezTo>
                  <a:cubicBezTo>
                    <a:pt x="899" y="1593"/>
                    <a:pt x="888" y="1627"/>
                    <a:pt x="854" y="1650"/>
                  </a:cubicBezTo>
                  <a:cubicBezTo>
                    <a:pt x="831" y="1684"/>
                    <a:pt x="808" y="1706"/>
                    <a:pt x="785" y="1729"/>
                  </a:cubicBezTo>
                  <a:cubicBezTo>
                    <a:pt x="751" y="1775"/>
                    <a:pt x="717" y="1809"/>
                    <a:pt x="672" y="1854"/>
                  </a:cubicBezTo>
                  <a:lnTo>
                    <a:pt x="660" y="1854"/>
                  </a:lnTo>
                  <a:cubicBezTo>
                    <a:pt x="654" y="1860"/>
                    <a:pt x="649" y="1863"/>
                    <a:pt x="645" y="1863"/>
                  </a:cubicBezTo>
                  <a:cubicBezTo>
                    <a:pt x="640" y="1863"/>
                    <a:pt x="637" y="1860"/>
                    <a:pt x="637" y="1854"/>
                  </a:cubicBezTo>
                  <a:lnTo>
                    <a:pt x="626" y="1854"/>
                  </a:lnTo>
                  <a:cubicBezTo>
                    <a:pt x="637" y="1763"/>
                    <a:pt x="649" y="1695"/>
                    <a:pt x="694" y="1627"/>
                  </a:cubicBezTo>
                  <a:cubicBezTo>
                    <a:pt x="728" y="1559"/>
                    <a:pt x="763" y="1490"/>
                    <a:pt x="819" y="1422"/>
                  </a:cubicBezTo>
                  <a:cubicBezTo>
                    <a:pt x="922" y="1286"/>
                    <a:pt x="1035" y="1160"/>
                    <a:pt x="1149" y="1070"/>
                  </a:cubicBezTo>
                  <a:cubicBezTo>
                    <a:pt x="1603" y="682"/>
                    <a:pt x="2154" y="478"/>
                    <a:pt x="2729" y="478"/>
                  </a:cubicBezTo>
                  <a:close/>
                  <a:moveTo>
                    <a:pt x="1434" y="3026"/>
                  </a:moveTo>
                  <a:cubicBezTo>
                    <a:pt x="1445" y="3026"/>
                    <a:pt x="1456" y="3026"/>
                    <a:pt x="1468" y="3037"/>
                  </a:cubicBezTo>
                  <a:lnTo>
                    <a:pt x="1468" y="3049"/>
                  </a:lnTo>
                  <a:cubicBezTo>
                    <a:pt x="1479" y="3049"/>
                    <a:pt x="1479" y="3060"/>
                    <a:pt x="1490" y="3071"/>
                  </a:cubicBezTo>
                  <a:cubicBezTo>
                    <a:pt x="1490" y="3071"/>
                    <a:pt x="1502" y="3094"/>
                    <a:pt x="1502" y="3105"/>
                  </a:cubicBezTo>
                  <a:lnTo>
                    <a:pt x="1502" y="3117"/>
                  </a:lnTo>
                  <a:cubicBezTo>
                    <a:pt x="1513" y="3128"/>
                    <a:pt x="1513" y="3140"/>
                    <a:pt x="1525" y="3151"/>
                  </a:cubicBezTo>
                  <a:cubicBezTo>
                    <a:pt x="1525" y="3174"/>
                    <a:pt x="1536" y="3185"/>
                    <a:pt x="1536" y="3208"/>
                  </a:cubicBezTo>
                  <a:cubicBezTo>
                    <a:pt x="1536" y="3219"/>
                    <a:pt x="1536" y="3219"/>
                    <a:pt x="1547" y="3231"/>
                  </a:cubicBezTo>
                  <a:cubicBezTo>
                    <a:pt x="1547" y="3242"/>
                    <a:pt x="1559" y="3265"/>
                    <a:pt x="1559" y="3276"/>
                  </a:cubicBezTo>
                  <a:cubicBezTo>
                    <a:pt x="1559" y="3276"/>
                    <a:pt x="1559" y="3287"/>
                    <a:pt x="1559" y="3287"/>
                  </a:cubicBezTo>
                  <a:lnTo>
                    <a:pt x="1559" y="3299"/>
                  </a:lnTo>
                  <a:cubicBezTo>
                    <a:pt x="1559" y="3310"/>
                    <a:pt x="1559" y="3322"/>
                    <a:pt x="1547" y="3322"/>
                  </a:cubicBezTo>
                  <a:cubicBezTo>
                    <a:pt x="1547" y="3322"/>
                    <a:pt x="1542" y="3327"/>
                    <a:pt x="1536" y="3327"/>
                  </a:cubicBezTo>
                  <a:cubicBezTo>
                    <a:pt x="1532" y="3327"/>
                    <a:pt x="1528" y="3325"/>
                    <a:pt x="1525" y="3322"/>
                  </a:cubicBezTo>
                  <a:lnTo>
                    <a:pt x="1513" y="3322"/>
                  </a:lnTo>
                  <a:cubicBezTo>
                    <a:pt x="1513" y="3322"/>
                    <a:pt x="1502" y="3310"/>
                    <a:pt x="1502" y="3310"/>
                  </a:cubicBezTo>
                  <a:cubicBezTo>
                    <a:pt x="1490" y="3310"/>
                    <a:pt x="1490" y="3310"/>
                    <a:pt x="1479" y="3299"/>
                  </a:cubicBezTo>
                  <a:lnTo>
                    <a:pt x="1468" y="3287"/>
                  </a:lnTo>
                  <a:cubicBezTo>
                    <a:pt x="1468" y="3287"/>
                    <a:pt x="1456" y="3276"/>
                    <a:pt x="1456" y="3265"/>
                  </a:cubicBezTo>
                  <a:lnTo>
                    <a:pt x="1445" y="3265"/>
                  </a:lnTo>
                  <a:cubicBezTo>
                    <a:pt x="1445" y="3253"/>
                    <a:pt x="1445" y="3253"/>
                    <a:pt x="1445" y="3253"/>
                  </a:cubicBezTo>
                  <a:cubicBezTo>
                    <a:pt x="1434" y="3242"/>
                    <a:pt x="1434" y="3242"/>
                    <a:pt x="1422" y="3219"/>
                  </a:cubicBezTo>
                  <a:lnTo>
                    <a:pt x="1422" y="3208"/>
                  </a:lnTo>
                  <a:cubicBezTo>
                    <a:pt x="1411" y="3196"/>
                    <a:pt x="1411" y="3185"/>
                    <a:pt x="1411" y="3174"/>
                  </a:cubicBezTo>
                  <a:cubicBezTo>
                    <a:pt x="1411" y="3162"/>
                    <a:pt x="1399" y="3151"/>
                    <a:pt x="1399" y="3140"/>
                  </a:cubicBezTo>
                  <a:cubicBezTo>
                    <a:pt x="1399" y="3128"/>
                    <a:pt x="1399" y="3128"/>
                    <a:pt x="1399" y="3117"/>
                  </a:cubicBezTo>
                  <a:cubicBezTo>
                    <a:pt x="1399" y="3105"/>
                    <a:pt x="1388" y="3094"/>
                    <a:pt x="1399" y="3083"/>
                  </a:cubicBezTo>
                  <a:cubicBezTo>
                    <a:pt x="1399" y="3071"/>
                    <a:pt x="1399" y="3060"/>
                    <a:pt x="1399" y="3049"/>
                  </a:cubicBezTo>
                  <a:lnTo>
                    <a:pt x="1411" y="3049"/>
                  </a:lnTo>
                  <a:cubicBezTo>
                    <a:pt x="1411" y="3037"/>
                    <a:pt x="1422" y="3026"/>
                    <a:pt x="1434" y="3026"/>
                  </a:cubicBezTo>
                  <a:close/>
                  <a:moveTo>
                    <a:pt x="1172" y="3014"/>
                  </a:moveTo>
                  <a:cubicBezTo>
                    <a:pt x="1195" y="3026"/>
                    <a:pt x="1206" y="3094"/>
                    <a:pt x="1217" y="3117"/>
                  </a:cubicBezTo>
                  <a:cubicBezTo>
                    <a:pt x="1229" y="3140"/>
                    <a:pt x="1229" y="3174"/>
                    <a:pt x="1240" y="3196"/>
                  </a:cubicBezTo>
                  <a:cubicBezTo>
                    <a:pt x="1252" y="3219"/>
                    <a:pt x="1252" y="3231"/>
                    <a:pt x="1252" y="3253"/>
                  </a:cubicBezTo>
                  <a:cubicBezTo>
                    <a:pt x="1263" y="3276"/>
                    <a:pt x="1274" y="3299"/>
                    <a:pt x="1286" y="3322"/>
                  </a:cubicBezTo>
                  <a:cubicBezTo>
                    <a:pt x="1286" y="3333"/>
                    <a:pt x="1286" y="3333"/>
                    <a:pt x="1286" y="3333"/>
                  </a:cubicBezTo>
                  <a:lnTo>
                    <a:pt x="1286" y="3344"/>
                  </a:lnTo>
                  <a:cubicBezTo>
                    <a:pt x="1297" y="3344"/>
                    <a:pt x="1297" y="3356"/>
                    <a:pt x="1297" y="3367"/>
                  </a:cubicBezTo>
                  <a:lnTo>
                    <a:pt x="1308" y="3367"/>
                  </a:lnTo>
                  <a:cubicBezTo>
                    <a:pt x="1320" y="3401"/>
                    <a:pt x="1331" y="3424"/>
                    <a:pt x="1331" y="3447"/>
                  </a:cubicBezTo>
                  <a:lnTo>
                    <a:pt x="1343" y="3458"/>
                  </a:lnTo>
                  <a:lnTo>
                    <a:pt x="1343" y="3469"/>
                  </a:lnTo>
                  <a:cubicBezTo>
                    <a:pt x="1343" y="3469"/>
                    <a:pt x="1354" y="3481"/>
                    <a:pt x="1354" y="3481"/>
                  </a:cubicBezTo>
                  <a:cubicBezTo>
                    <a:pt x="1354" y="3492"/>
                    <a:pt x="1354" y="3492"/>
                    <a:pt x="1354" y="3515"/>
                  </a:cubicBezTo>
                  <a:lnTo>
                    <a:pt x="1354" y="3526"/>
                  </a:lnTo>
                  <a:cubicBezTo>
                    <a:pt x="1354" y="3526"/>
                    <a:pt x="1354" y="3526"/>
                    <a:pt x="1354" y="3538"/>
                  </a:cubicBezTo>
                  <a:lnTo>
                    <a:pt x="1354" y="3549"/>
                  </a:lnTo>
                  <a:cubicBezTo>
                    <a:pt x="1365" y="3560"/>
                    <a:pt x="1354" y="3572"/>
                    <a:pt x="1354" y="3572"/>
                  </a:cubicBezTo>
                  <a:cubicBezTo>
                    <a:pt x="1348" y="3577"/>
                    <a:pt x="1343" y="3580"/>
                    <a:pt x="1338" y="3580"/>
                  </a:cubicBezTo>
                  <a:cubicBezTo>
                    <a:pt x="1334" y="3580"/>
                    <a:pt x="1331" y="3577"/>
                    <a:pt x="1331" y="3572"/>
                  </a:cubicBezTo>
                  <a:lnTo>
                    <a:pt x="1308" y="3572"/>
                  </a:lnTo>
                  <a:cubicBezTo>
                    <a:pt x="1308" y="3560"/>
                    <a:pt x="1308" y="3560"/>
                    <a:pt x="1308" y="3560"/>
                  </a:cubicBezTo>
                  <a:lnTo>
                    <a:pt x="1297" y="3594"/>
                  </a:lnTo>
                  <a:lnTo>
                    <a:pt x="1297" y="3560"/>
                  </a:lnTo>
                  <a:lnTo>
                    <a:pt x="1286" y="3560"/>
                  </a:lnTo>
                  <a:cubicBezTo>
                    <a:pt x="1274" y="3549"/>
                    <a:pt x="1263" y="3549"/>
                    <a:pt x="1252" y="3538"/>
                  </a:cubicBezTo>
                  <a:cubicBezTo>
                    <a:pt x="1240" y="3538"/>
                    <a:pt x="1240" y="3526"/>
                    <a:pt x="1229" y="3515"/>
                  </a:cubicBezTo>
                  <a:cubicBezTo>
                    <a:pt x="1206" y="3492"/>
                    <a:pt x="1195" y="3469"/>
                    <a:pt x="1183" y="3447"/>
                  </a:cubicBezTo>
                  <a:cubicBezTo>
                    <a:pt x="1161" y="3401"/>
                    <a:pt x="1138" y="3356"/>
                    <a:pt x="1126" y="3310"/>
                  </a:cubicBezTo>
                  <a:cubicBezTo>
                    <a:pt x="1115" y="3265"/>
                    <a:pt x="1104" y="3208"/>
                    <a:pt x="1104" y="3151"/>
                  </a:cubicBezTo>
                  <a:cubicBezTo>
                    <a:pt x="1104" y="3140"/>
                    <a:pt x="1104" y="3128"/>
                    <a:pt x="1104" y="3117"/>
                  </a:cubicBezTo>
                  <a:lnTo>
                    <a:pt x="1104" y="3083"/>
                  </a:lnTo>
                  <a:cubicBezTo>
                    <a:pt x="1115" y="3049"/>
                    <a:pt x="1126" y="3026"/>
                    <a:pt x="1149" y="3014"/>
                  </a:cubicBezTo>
                  <a:close/>
                  <a:moveTo>
                    <a:pt x="888" y="2901"/>
                  </a:moveTo>
                  <a:cubicBezTo>
                    <a:pt x="899" y="2946"/>
                    <a:pt x="899" y="2992"/>
                    <a:pt x="899" y="3049"/>
                  </a:cubicBezTo>
                  <a:cubicBezTo>
                    <a:pt x="899" y="3071"/>
                    <a:pt x="899" y="3105"/>
                    <a:pt x="910" y="3128"/>
                  </a:cubicBezTo>
                  <a:cubicBezTo>
                    <a:pt x="910" y="3208"/>
                    <a:pt x="933" y="3287"/>
                    <a:pt x="956" y="3356"/>
                  </a:cubicBezTo>
                  <a:cubicBezTo>
                    <a:pt x="979" y="3435"/>
                    <a:pt x="1013" y="3503"/>
                    <a:pt x="1047" y="3572"/>
                  </a:cubicBezTo>
                  <a:lnTo>
                    <a:pt x="1058" y="3606"/>
                  </a:lnTo>
                  <a:cubicBezTo>
                    <a:pt x="1081" y="3629"/>
                    <a:pt x="1092" y="3651"/>
                    <a:pt x="1104" y="3674"/>
                  </a:cubicBezTo>
                  <a:cubicBezTo>
                    <a:pt x="1104" y="3685"/>
                    <a:pt x="1115" y="3697"/>
                    <a:pt x="1115" y="3708"/>
                  </a:cubicBezTo>
                  <a:cubicBezTo>
                    <a:pt x="1138" y="3731"/>
                    <a:pt x="1149" y="3754"/>
                    <a:pt x="1161" y="3776"/>
                  </a:cubicBezTo>
                  <a:cubicBezTo>
                    <a:pt x="1161" y="3788"/>
                    <a:pt x="1161" y="3799"/>
                    <a:pt x="1149" y="3799"/>
                  </a:cubicBezTo>
                  <a:cubicBezTo>
                    <a:pt x="1149" y="3811"/>
                    <a:pt x="1138" y="3811"/>
                    <a:pt x="1126" y="3811"/>
                  </a:cubicBezTo>
                  <a:cubicBezTo>
                    <a:pt x="1047" y="3776"/>
                    <a:pt x="979" y="3685"/>
                    <a:pt x="933" y="3629"/>
                  </a:cubicBezTo>
                  <a:cubicBezTo>
                    <a:pt x="888" y="3572"/>
                    <a:pt x="854" y="3492"/>
                    <a:pt x="831" y="3390"/>
                  </a:cubicBezTo>
                  <a:cubicBezTo>
                    <a:pt x="808" y="3299"/>
                    <a:pt x="797" y="3219"/>
                    <a:pt x="808" y="3128"/>
                  </a:cubicBezTo>
                  <a:cubicBezTo>
                    <a:pt x="808" y="3060"/>
                    <a:pt x="819" y="2946"/>
                    <a:pt x="876" y="2901"/>
                  </a:cubicBezTo>
                  <a:close/>
                  <a:moveTo>
                    <a:pt x="3697" y="4636"/>
                  </a:moveTo>
                  <a:cubicBezTo>
                    <a:pt x="3705" y="4636"/>
                    <a:pt x="3713" y="4638"/>
                    <a:pt x="3720" y="4641"/>
                  </a:cubicBezTo>
                  <a:cubicBezTo>
                    <a:pt x="3731" y="4641"/>
                    <a:pt x="3742" y="4664"/>
                    <a:pt x="3742" y="4686"/>
                  </a:cubicBezTo>
                  <a:cubicBezTo>
                    <a:pt x="3731" y="4709"/>
                    <a:pt x="3708" y="4732"/>
                    <a:pt x="3674" y="4755"/>
                  </a:cubicBezTo>
                  <a:cubicBezTo>
                    <a:pt x="3651" y="4777"/>
                    <a:pt x="3640" y="4789"/>
                    <a:pt x="3617" y="4800"/>
                  </a:cubicBezTo>
                  <a:lnTo>
                    <a:pt x="3595" y="4800"/>
                  </a:lnTo>
                  <a:cubicBezTo>
                    <a:pt x="3572" y="4811"/>
                    <a:pt x="3560" y="4823"/>
                    <a:pt x="3538" y="4834"/>
                  </a:cubicBezTo>
                  <a:cubicBezTo>
                    <a:pt x="3492" y="4857"/>
                    <a:pt x="3435" y="4857"/>
                    <a:pt x="3378" y="4868"/>
                  </a:cubicBezTo>
                  <a:lnTo>
                    <a:pt x="3242" y="4868"/>
                  </a:lnTo>
                  <a:cubicBezTo>
                    <a:pt x="3196" y="4857"/>
                    <a:pt x="3140" y="4846"/>
                    <a:pt x="3106" y="4811"/>
                  </a:cubicBezTo>
                  <a:cubicBezTo>
                    <a:pt x="3106" y="4811"/>
                    <a:pt x="3106" y="4800"/>
                    <a:pt x="3106" y="4800"/>
                  </a:cubicBezTo>
                  <a:cubicBezTo>
                    <a:pt x="3094" y="4800"/>
                    <a:pt x="3083" y="4789"/>
                    <a:pt x="3094" y="4777"/>
                  </a:cubicBezTo>
                  <a:cubicBezTo>
                    <a:pt x="3094" y="4777"/>
                    <a:pt x="3094" y="4766"/>
                    <a:pt x="3106" y="4766"/>
                  </a:cubicBezTo>
                  <a:cubicBezTo>
                    <a:pt x="3117" y="4766"/>
                    <a:pt x="3117" y="4755"/>
                    <a:pt x="3117" y="4755"/>
                  </a:cubicBezTo>
                  <a:cubicBezTo>
                    <a:pt x="3128" y="4743"/>
                    <a:pt x="3151" y="4743"/>
                    <a:pt x="3174" y="4732"/>
                  </a:cubicBezTo>
                  <a:lnTo>
                    <a:pt x="3219" y="4732"/>
                  </a:lnTo>
                  <a:cubicBezTo>
                    <a:pt x="3231" y="4720"/>
                    <a:pt x="3242" y="4720"/>
                    <a:pt x="3253" y="4720"/>
                  </a:cubicBezTo>
                  <a:lnTo>
                    <a:pt x="3310" y="4720"/>
                  </a:lnTo>
                  <a:lnTo>
                    <a:pt x="3333" y="4709"/>
                  </a:lnTo>
                  <a:lnTo>
                    <a:pt x="3367" y="4709"/>
                  </a:lnTo>
                  <a:cubicBezTo>
                    <a:pt x="3390" y="4709"/>
                    <a:pt x="3413" y="4698"/>
                    <a:pt x="3435" y="4698"/>
                  </a:cubicBezTo>
                  <a:cubicBezTo>
                    <a:pt x="3458" y="4686"/>
                    <a:pt x="3469" y="4686"/>
                    <a:pt x="3492" y="4675"/>
                  </a:cubicBezTo>
                  <a:lnTo>
                    <a:pt x="3526" y="4675"/>
                  </a:lnTo>
                  <a:lnTo>
                    <a:pt x="3538" y="4664"/>
                  </a:lnTo>
                  <a:lnTo>
                    <a:pt x="3572" y="4664"/>
                  </a:lnTo>
                  <a:cubicBezTo>
                    <a:pt x="3583" y="4652"/>
                    <a:pt x="3606" y="4652"/>
                    <a:pt x="3617" y="4652"/>
                  </a:cubicBezTo>
                  <a:lnTo>
                    <a:pt x="3640" y="4652"/>
                  </a:lnTo>
                  <a:cubicBezTo>
                    <a:pt x="3656" y="4644"/>
                    <a:pt x="3678" y="4636"/>
                    <a:pt x="3697" y="4636"/>
                  </a:cubicBezTo>
                  <a:close/>
                  <a:moveTo>
                    <a:pt x="569" y="2548"/>
                  </a:moveTo>
                  <a:cubicBezTo>
                    <a:pt x="581" y="2628"/>
                    <a:pt x="581" y="2707"/>
                    <a:pt x="581" y="2787"/>
                  </a:cubicBezTo>
                  <a:cubicBezTo>
                    <a:pt x="581" y="2832"/>
                    <a:pt x="581" y="2878"/>
                    <a:pt x="581" y="2923"/>
                  </a:cubicBezTo>
                  <a:cubicBezTo>
                    <a:pt x="592" y="3071"/>
                    <a:pt x="603" y="3185"/>
                    <a:pt x="626" y="3287"/>
                  </a:cubicBezTo>
                  <a:cubicBezTo>
                    <a:pt x="717" y="3754"/>
                    <a:pt x="979" y="4163"/>
                    <a:pt x="1331" y="4425"/>
                  </a:cubicBezTo>
                  <a:cubicBezTo>
                    <a:pt x="1525" y="4561"/>
                    <a:pt x="1729" y="4652"/>
                    <a:pt x="1957" y="4709"/>
                  </a:cubicBezTo>
                  <a:cubicBezTo>
                    <a:pt x="2196" y="4766"/>
                    <a:pt x="2423" y="4789"/>
                    <a:pt x="2628" y="4800"/>
                  </a:cubicBezTo>
                  <a:cubicBezTo>
                    <a:pt x="2651" y="4800"/>
                    <a:pt x="2662" y="4823"/>
                    <a:pt x="2662" y="4834"/>
                  </a:cubicBezTo>
                  <a:cubicBezTo>
                    <a:pt x="2662" y="4846"/>
                    <a:pt x="2662" y="4857"/>
                    <a:pt x="2639" y="4868"/>
                  </a:cubicBezTo>
                  <a:cubicBezTo>
                    <a:pt x="2524" y="4907"/>
                    <a:pt x="2398" y="4927"/>
                    <a:pt x="2266" y="4927"/>
                  </a:cubicBezTo>
                  <a:cubicBezTo>
                    <a:pt x="2125" y="4927"/>
                    <a:pt x="1979" y="4904"/>
                    <a:pt x="1832" y="4857"/>
                  </a:cubicBezTo>
                  <a:cubicBezTo>
                    <a:pt x="1343" y="4709"/>
                    <a:pt x="922" y="4379"/>
                    <a:pt x="683" y="3958"/>
                  </a:cubicBezTo>
                  <a:cubicBezTo>
                    <a:pt x="569" y="3731"/>
                    <a:pt x="490" y="3492"/>
                    <a:pt x="455" y="3242"/>
                  </a:cubicBezTo>
                  <a:cubicBezTo>
                    <a:pt x="433" y="3105"/>
                    <a:pt x="433" y="2992"/>
                    <a:pt x="444" y="2878"/>
                  </a:cubicBezTo>
                  <a:cubicBezTo>
                    <a:pt x="467" y="2776"/>
                    <a:pt x="478" y="2639"/>
                    <a:pt x="546" y="2548"/>
                  </a:cubicBezTo>
                  <a:close/>
                  <a:moveTo>
                    <a:pt x="2719" y="0"/>
                  </a:moveTo>
                  <a:cubicBezTo>
                    <a:pt x="1217" y="0"/>
                    <a:pt x="0" y="1229"/>
                    <a:pt x="0" y="2730"/>
                  </a:cubicBezTo>
                  <a:cubicBezTo>
                    <a:pt x="0" y="4231"/>
                    <a:pt x="1217" y="5448"/>
                    <a:pt x="2719" y="5448"/>
                  </a:cubicBezTo>
                  <a:cubicBezTo>
                    <a:pt x="3253" y="5448"/>
                    <a:pt x="3777" y="5289"/>
                    <a:pt x="4232" y="4993"/>
                  </a:cubicBezTo>
                  <a:cubicBezTo>
                    <a:pt x="4243" y="4982"/>
                    <a:pt x="4243" y="4971"/>
                    <a:pt x="4243" y="4959"/>
                  </a:cubicBezTo>
                  <a:cubicBezTo>
                    <a:pt x="4232" y="4868"/>
                    <a:pt x="4232" y="4777"/>
                    <a:pt x="4232" y="4698"/>
                  </a:cubicBezTo>
                  <a:cubicBezTo>
                    <a:pt x="4232" y="3970"/>
                    <a:pt x="4493" y="3276"/>
                    <a:pt x="4971" y="2719"/>
                  </a:cubicBezTo>
                  <a:cubicBezTo>
                    <a:pt x="4982" y="2719"/>
                    <a:pt x="4982" y="2707"/>
                    <a:pt x="4982" y="2696"/>
                  </a:cubicBezTo>
                  <a:cubicBezTo>
                    <a:pt x="4959" y="2650"/>
                    <a:pt x="4959" y="2594"/>
                    <a:pt x="4959" y="2548"/>
                  </a:cubicBezTo>
                  <a:cubicBezTo>
                    <a:pt x="4959" y="2514"/>
                    <a:pt x="4959" y="2480"/>
                    <a:pt x="4948" y="2446"/>
                  </a:cubicBezTo>
                  <a:cubicBezTo>
                    <a:pt x="4937" y="2355"/>
                    <a:pt x="4914" y="2252"/>
                    <a:pt x="4880" y="2161"/>
                  </a:cubicBezTo>
                  <a:cubicBezTo>
                    <a:pt x="4857" y="2116"/>
                    <a:pt x="4846" y="2059"/>
                    <a:pt x="4823" y="2014"/>
                  </a:cubicBezTo>
                  <a:cubicBezTo>
                    <a:pt x="4766" y="1888"/>
                    <a:pt x="4721" y="1763"/>
                    <a:pt x="4709" y="1638"/>
                  </a:cubicBezTo>
                  <a:cubicBezTo>
                    <a:pt x="4709" y="1627"/>
                    <a:pt x="4709" y="1627"/>
                    <a:pt x="4721" y="1627"/>
                  </a:cubicBezTo>
                  <a:lnTo>
                    <a:pt x="4732" y="1627"/>
                  </a:lnTo>
                  <a:cubicBezTo>
                    <a:pt x="4868" y="1718"/>
                    <a:pt x="4971" y="1877"/>
                    <a:pt x="5062" y="2127"/>
                  </a:cubicBezTo>
                  <a:cubicBezTo>
                    <a:pt x="5107" y="2230"/>
                    <a:pt x="5130" y="2332"/>
                    <a:pt x="5141" y="2423"/>
                  </a:cubicBezTo>
                  <a:cubicBezTo>
                    <a:pt x="5141" y="2446"/>
                    <a:pt x="5141" y="2457"/>
                    <a:pt x="5141" y="2468"/>
                  </a:cubicBezTo>
                  <a:cubicBezTo>
                    <a:pt x="5153" y="2480"/>
                    <a:pt x="5153" y="2491"/>
                    <a:pt x="5164" y="2491"/>
                  </a:cubicBezTo>
                  <a:cubicBezTo>
                    <a:pt x="5170" y="2497"/>
                    <a:pt x="5176" y="2500"/>
                    <a:pt x="5181" y="2500"/>
                  </a:cubicBezTo>
                  <a:cubicBezTo>
                    <a:pt x="5187" y="2500"/>
                    <a:pt x="5193" y="2497"/>
                    <a:pt x="5198" y="2491"/>
                  </a:cubicBezTo>
                  <a:cubicBezTo>
                    <a:pt x="5255" y="2434"/>
                    <a:pt x="5323" y="2377"/>
                    <a:pt x="5392" y="2332"/>
                  </a:cubicBezTo>
                  <a:cubicBezTo>
                    <a:pt x="5403" y="2321"/>
                    <a:pt x="5403" y="2309"/>
                    <a:pt x="5403" y="2298"/>
                  </a:cubicBezTo>
                  <a:cubicBezTo>
                    <a:pt x="5198" y="990"/>
                    <a:pt x="4038" y="0"/>
                    <a:pt x="2719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8113710" y="3148535"/>
              <a:ext cx="781101" cy="779524"/>
            </a:xfrm>
            <a:custGeom>
              <a:avLst/>
              <a:gdLst/>
              <a:ahLst/>
              <a:cxnLst/>
              <a:rect l="l" t="t" r="r" b="b"/>
              <a:pathLst>
                <a:path w="5449" h="5438" extrusionOk="0">
                  <a:moveTo>
                    <a:pt x="2753" y="273"/>
                  </a:moveTo>
                  <a:cubicBezTo>
                    <a:pt x="2924" y="273"/>
                    <a:pt x="3095" y="296"/>
                    <a:pt x="3265" y="330"/>
                  </a:cubicBezTo>
                  <a:cubicBezTo>
                    <a:pt x="3413" y="364"/>
                    <a:pt x="3561" y="421"/>
                    <a:pt x="3686" y="478"/>
                  </a:cubicBezTo>
                  <a:cubicBezTo>
                    <a:pt x="3754" y="512"/>
                    <a:pt x="3811" y="558"/>
                    <a:pt x="3879" y="592"/>
                  </a:cubicBezTo>
                  <a:cubicBezTo>
                    <a:pt x="3891" y="603"/>
                    <a:pt x="3913" y="626"/>
                    <a:pt x="3936" y="637"/>
                  </a:cubicBezTo>
                  <a:cubicBezTo>
                    <a:pt x="3970" y="660"/>
                    <a:pt x="4016" y="683"/>
                    <a:pt x="4050" y="717"/>
                  </a:cubicBezTo>
                  <a:cubicBezTo>
                    <a:pt x="4061" y="728"/>
                    <a:pt x="4061" y="751"/>
                    <a:pt x="4050" y="751"/>
                  </a:cubicBezTo>
                  <a:cubicBezTo>
                    <a:pt x="4050" y="768"/>
                    <a:pt x="4038" y="778"/>
                    <a:pt x="4027" y="778"/>
                  </a:cubicBezTo>
                  <a:cubicBezTo>
                    <a:pt x="4023" y="778"/>
                    <a:pt x="4019" y="777"/>
                    <a:pt x="4016" y="774"/>
                  </a:cubicBezTo>
                  <a:cubicBezTo>
                    <a:pt x="3970" y="762"/>
                    <a:pt x="3936" y="751"/>
                    <a:pt x="3902" y="740"/>
                  </a:cubicBezTo>
                  <a:cubicBezTo>
                    <a:pt x="3868" y="728"/>
                    <a:pt x="3834" y="717"/>
                    <a:pt x="3800" y="706"/>
                  </a:cubicBezTo>
                  <a:cubicBezTo>
                    <a:pt x="3777" y="694"/>
                    <a:pt x="3743" y="694"/>
                    <a:pt x="3720" y="683"/>
                  </a:cubicBezTo>
                  <a:cubicBezTo>
                    <a:pt x="3686" y="671"/>
                    <a:pt x="3652" y="660"/>
                    <a:pt x="3606" y="649"/>
                  </a:cubicBezTo>
                  <a:cubicBezTo>
                    <a:pt x="3481" y="615"/>
                    <a:pt x="3356" y="580"/>
                    <a:pt x="3231" y="546"/>
                  </a:cubicBezTo>
                  <a:cubicBezTo>
                    <a:pt x="3060" y="511"/>
                    <a:pt x="2899" y="493"/>
                    <a:pt x="2746" y="493"/>
                  </a:cubicBezTo>
                  <a:cubicBezTo>
                    <a:pt x="2654" y="493"/>
                    <a:pt x="2566" y="499"/>
                    <a:pt x="2480" y="512"/>
                  </a:cubicBezTo>
                  <a:cubicBezTo>
                    <a:pt x="2230" y="546"/>
                    <a:pt x="2014" y="626"/>
                    <a:pt x="1821" y="728"/>
                  </a:cubicBezTo>
                  <a:cubicBezTo>
                    <a:pt x="1718" y="785"/>
                    <a:pt x="1616" y="853"/>
                    <a:pt x="1536" y="922"/>
                  </a:cubicBezTo>
                  <a:cubicBezTo>
                    <a:pt x="1525" y="933"/>
                    <a:pt x="1502" y="944"/>
                    <a:pt x="1491" y="967"/>
                  </a:cubicBezTo>
                  <a:cubicBezTo>
                    <a:pt x="1423" y="1024"/>
                    <a:pt x="1354" y="1092"/>
                    <a:pt x="1275" y="1104"/>
                  </a:cubicBezTo>
                  <a:lnTo>
                    <a:pt x="1263" y="1104"/>
                  </a:lnTo>
                  <a:cubicBezTo>
                    <a:pt x="1241" y="990"/>
                    <a:pt x="1332" y="888"/>
                    <a:pt x="1400" y="819"/>
                  </a:cubicBezTo>
                  <a:cubicBezTo>
                    <a:pt x="1479" y="728"/>
                    <a:pt x="1582" y="649"/>
                    <a:pt x="1707" y="569"/>
                  </a:cubicBezTo>
                  <a:cubicBezTo>
                    <a:pt x="1923" y="433"/>
                    <a:pt x="2162" y="342"/>
                    <a:pt x="2412" y="307"/>
                  </a:cubicBezTo>
                  <a:cubicBezTo>
                    <a:pt x="2526" y="285"/>
                    <a:pt x="2640" y="273"/>
                    <a:pt x="2753" y="273"/>
                  </a:cubicBezTo>
                  <a:close/>
                  <a:moveTo>
                    <a:pt x="4323" y="1035"/>
                  </a:moveTo>
                  <a:lnTo>
                    <a:pt x="4346" y="1047"/>
                  </a:lnTo>
                  <a:lnTo>
                    <a:pt x="4357" y="1047"/>
                  </a:lnTo>
                  <a:cubicBezTo>
                    <a:pt x="4368" y="1058"/>
                    <a:pt x="4391" y="1058"/>
                    <a:pt x="4402" y="1058"/>
                  </a:cubicBezTo>
                  <a:cubicBezTo>
                    <a:pt x="4414" y="1058"/>
                    <a:pt x="4414" y="1070"/>
                    <a:pt x="4425" y="1081"/>
                  </a:cubicBezTo>
                  <a:lnTo>
                    <a:pt x="4437" y="1081"/>
                  </a:lnTo>
                  <a:cubicBezTo>
                    <a:pt x="4437" y="1081"/>
                    <a:pt x="4448" y="1092"/>
                    <a:pt x="4459" y="1092"/>
                  </a:cubicBezTo>
                  <a:cubicBezTo>
                    <a:pt x="4471" y="1104"/>
                    <a:pt x="4482" y="1104"/>
                    <a:pt x="4482" y="1115"/>
                  </a:cubicBezTo>
                  <a:lnTo>
                    <a:pt x="4493" y="1115"/>
                  </a:lnTo>
                  <a:cubicBezTo>
                    <a:pt x="4493" y="1115"/>
                    <a:pt x="4505" y="1126"/>
                    <a:pt x="4505" y="1126"/>
                  </a:cubicBezTo>
                  <a:cubicBezTo>
                    <a:pt x="4573" y="1172"/>
                    <a:pt x="4619" y="1229"/>
                    <a:pt x="4653" y="1286"/>
                  </a:cubicBezTo>
                  <a:cubicBezTo>
                    <a:pt x="4687" y="1331"/>
                    <a:pt x="4721" y="1399"/>
                    <a:pt x="4732" y="1468"/>
                  </a:cubicBezTo>
                  <a:cubicBezTo>
                    <a:pt x="4732" y="1479"/>
                    <a:pt x="4744" y="1502"/>
                    <a:pt x="4744" y="1513"/>
                  </a:cubicBezTo>
                  <a:cubicBezTo>
                    <a:pt x="4744" y="1524"/>
                    <a:pt x="4744" y="1524"/>
                    <a:pt x="4744" y="1524"/>
                  </a:cubicBezTo>
                  <a:lnTo>
                    <a:pt x="4744" y="1570"/>
                  </a:lnTo>
                  <a:cubicBezTo>
                    <a:pt x="4744" y="1593"/>
                    <a:pt x="4755" y="1627"/>
                    <a:pt x="4744" y="1650"/>
                  </a:cubicBezTo>
                  <a:cubicBezTo>
                    <a:pt x="4732" y="1672"/>
                    <a:pt x="4721" y="1684"/>
                    <a:pt x="4721" y="1684"/>
                  </a:cubicBezTo>
                  <a:cubicBezTo>
                    <a:pt x="4710" y="1684"/>
                    <a:pt x="4687" y="1684"/>
                    <a:pt x="4687" y="1672"/>
                  </a:cubicBezTo>
                  <a:cubicBezTo>
                    <a:pt x="4664" y="1650"/>
                    <a:pt x="4653" y="1627"/>
                    <a:pt x="4641" y="1604"/>
                  </a:cubicBezTo>
                  <a:lnTo>
                    <a:pt x="4641" y="1581"/>
                  </a:lnTo>
                  <a:lnTo>
                    <a:pt x="4630" y="1581"/>
                  </a:lnTo>
                  <a:cubicBezTo>
                    <a:pt x="4630" y="1570"/>
                    <a:pt x="4630" y="1570"/>
                    <a:pt x="4630" y="1570"/>
                  </a:cubicBezTo>
                  <a:lnTo>
                    <a:pt x="4619" y="1547"/>
                  </a:lnTo>
                  <a:cubicBezTo>
                    <a:pt x="4619" y="1547"/>
                    <a:pt x="4619" y="1536"/>
                    <a:pt x="4607" y="1536"/>
                  </a:cubicBezTo>
                  <a:cubicBezTo>
                    <a:pt x="4607" y="1524"/>
                    <a:pt x="4607" y="1524"/>
                    <a:pt x="4596" y="1513"/>
                  </a:cubicBezTo>
                  <a:lnTo>
                    <a:pt x="4573" y="1468"/>
                  </a:lnTo>
                  <a:cubicBezTo>
                    <a:pt x="4550" y="1422"/>
                    <a:pt x="4539" y="1388"/>
                    <a:pt x="4516" y="1354"/>
                  </a:cubicBezTo>
                  <a:cubicBezTo>
                    <a:pt x="4505" y="1331"/>
                    <a:pt x="4482" y="1297"/>
                    <a:pt x="4459" y="1274"/>
                  </a:cubicBezTo>
                  <a:cubicBezTo>
                    <a:pt x="4459" y="1274"/>
                    <a:pt x="4459" y="1263"/>
                    <a:pt x="4459" y="1263"/>
                  </a:cubicBezTo>
                  <a:cubicBezTo>
                    <a:pt x="4448" y="1252"/>
                    <a:pt x="4437" y="1252"/>
                    <a:pt x="4437" y="1240"/>
                  </a:cubicBezTo>
                  <a:cubicBezTo>
                    <a:pt x="4437" y="1229"/>
                    <a:pt x="4425" y="1229"/>
                    <a:pt x="4425" y="1229"/>
                  </a:cubicBezTo>
                  <a:cubicBezTo>
                    <a:pt x="4425" y="1217"/>
                    <a:pt x="4414" y="1206"/>
                    <a:pt x="4414" y="1206"/>
                  </a:cubicBezTo>
                  <a:cubicBezTo>
                    <a:pt x="4414" y="1195"/>
                    <a:pt x="4402" y="1195"/>
                    <a:pt x="4402" y="1195"/>
                  </a:cubicBezTo>
                  <a:cubicBezTo>
                    <a:pt x="4402" y="1183"/>
                    <a:pt x="4402" y="1183"/>
                    <a:pt x="4391" y="1172"/>
                  </a:cubicBezTo>
                  <a:lnTo>
                    <a:pt x="4368" y="1149"/>
                  </a:lnTo>
                  <a:lnTo>
                    <a:pt x="4357" y="1138"/>
                  </a:lnTo>
                  <a:cubicBezTo>
                    <a:pt x="4357" y="1138"/>
                    <a:pt x="4357" y="1126"/>
                    <a:pt x="4346" y="1126"/>
                  </a:cubicBezTo>
                  <a:cubicBezTo>
                    <a:pt x="4346" y="1126"/>
                    <a:pt x="4346" y="1115"/>
                    <a:pt x="4346" y="1115"/>
                  </a:cubicBezTo>
                  <a:lnTo>
                    <a:pt x="4346" y="1104"/>
                  </a:lnTo>
                  <a:cubicBezTo>
                    <a:pt x="4334" y="1104"/>
                    <a:pt x="4334" y="1092"/>
                    <a:pt x="4323" y="1092"/>
                  </a:cubicBezTo>
                  <a:cubicBezTo>
                    <a:pt x="4323" y="1081"/>
                    <a:pt x="4311" y="1081"/>
                    <a:pt x="4311" y="1070"/>
                  </a:cubicBezTo>
                  <a:cubicBezTo>
                    <a:pt x="4300" y="1070"/>
                    <a:pt x="4300" y="1058"/>
                    <a:pt x="4311" y="1047"/>
                  </a:cubicBezTo>
                  <a:cubicBezTo>
                    <a:pt x="4311" y="1035"/>
                    <a:pt x="4323" y="1035"/>
                    <a:pt x="4323" y="1035"/>
                  </a:cubicBezTo>
                  <a:close/>
                  <a:moveTo>
                    <a:pt x="1957" y="2719"/>
                  </a:moveTo>
                  <a:cubicBezTo>
                    <a:pt x="1957" y="2730"/>
                    <a:pt x="1969" y="2730"/>
                    <a:pt x="1969" y="2730"/>
                  </a:cubicBezTo>
                  <a:lnTo>
                    <a:pt x="1980" y="2730"/>
                  </a:lnTo>
                  <a:cubicBezTo>
                    <a:pt x="1991" y="2730"/>
                    <a:pt x="2003" y="2741"/>
                    <a:pt x="2003" y="2753"/>
                  </a:cubicBezTo>
                  <a:lnTo>
                    <a:pt x="2025" y="2798"/>
                  </a:lnTo>
                  <a:cubicBezTo>
                    <a:pt x="2025" y="2798"/>
                    <a:pt x="2037" y="2810"/>
                    <a:pt x="2037" y="2821"/>
                  </a:cubicBezTo>
                  <a:lnTo>
                    <a:pt x="2048" y="2832"/>
                  </a:lnTo>
                  <a:cubicBezTo>
                    <a:pt x="2048" y="2844"/>
                    <a:pt x="2059" y="2867"/>
                    <a:pt x="2059" y="2889"/>
                  </a:cubicBezTo>
                  <a:lnTo>
                    <a:pt x="2071" y="2935"/>
                  </a:lnTo>
                  <a:cubicBezTo>
                    <a:pt x="2082" y="2946"/>
                    <a:pt x="2082" y="2958"/>
                    <a:pt x="2082" y="2958"/>
                  </a:cubicBezTo>
                  <a:cubicBezTo>
                    <a:pt x="2082" y="2958"/>
                    <a:pt x="2082" y="2969"/>
                    <a:pt x="2082" y="2969"/>
                  </a:cubicBezTo>
                  <a:lnTo>
                    <a:pt x="2082" y="2980"/>
                  </a:lnTo>
                  <a:lnTo>
                    <a:pt x="2082" y="3003"/>
                  </a:lnTo>
                  <a:cubicBezTo>
                    <a:pt x="2082" y="3003"/>
                    <a:pt x="2082" y="3014"/>
                    <a:pt x="2082" y="3026"/>
                  </a:cubicBezTo>
                  <a:cubicBezTo>
                    <a:pt x="2071" y="3037"/>
                    <a:pt x="2071" y="3037"/>
                    <a:pt x="2059" y="3037"/>
                  </a:cubicBezTo>
                  <a:lnTo>
                    <a:pt x="2048" y="3037"/>
                  </a:lnTo>
                  <a:cubicBezTo>
                    <a:pt x="2037" y="3026"/>
                    <a:pt x="2025" y="3026"/>
                    <a:pt x="2025" y="3014"/>
                  </a:cubicBezTo>
                  <a:lnTo>
                    <a:pt x="2014" y="3003"/>
                  </a:lnTo>
                  <a:cubicBezTo>
                    <a:pt x="2014" y="3003"/>
                    <a:pt x="2014" y="3003"/>
                    <a:pt x="2003" y="2992"/>
                  </a:cubicBezTo>
                  <a:cubicBezTo>
                    <a:pt x="2003" y="2992"/>
                    <a:pt x="1991" y="2980"/>
                    <a:pt x="1980" y="2969"/>
                  </a:cubicBezTo>
                  <a:lnTo>
                    <a:pt x="1957" y="2923"/>
                  </a:lnTo>
                  <a:cubicBezTo>
                    <a:pt x="1946" y="2901"/>
                    <a:pt x="1934" y="2878"/>
                    <a:pt x="1934" y="2855"/>
                  </a:cubicBezTo>
                  <a:lnTo>
                    <a:pt x="1923" y="2798"/>
                  </a:lnTo>
                  <a:cubicBezTo>
                    <a:pt x="1912" y="2787"/>
                    <a:pt x="1912" y="2776"/>
                    <a:pt x="1912" y="2764"/>
                  </a:cubicBezTo>
                  <a:lnTo>
                    <a:pt x="1923" y="2753"/>
                  </a:lnTo>
                  <a:lnTo>
                    <a:pt x="1923" y="2741"/>
                  </a:lnTo>
                  <a:cubicBezTo>
                    <a:pt x="1923" y="2730"/>
                    <a:pt x="1934" y="2730"/>
                    <a:pt x="1946" y="2719"/>
                  </a:cubicBezTo>
                  <a:close/>
                  <a:moveTo>
                    <a:pt x="1684" y="2696"/>
                  </a:moveTo>
                  <a:cubicBezTo>
                    <a:pt x="1684" y="2696"/>
                    <a:pt x="1696" y="2696"/>
                    <a:pt x="1696" y="2707"/>
                  </a:cubicBezTo>
                  <a:cubicBezTo>
                    <a:pt x="1707" y="2719"/>
                    <a:pt x="1707" y="2719"/>
                    <a:pt x="1707" y="2741"/>
                  </a:cubicBezTo>
                  <a:cubicBezTo>
                    <a:pt x="1718" y="2753"/>
                    <a:pt x="1718" y="2764"/>
                    <a:pt x="1718" y="2787"/>
                  </a:cubicBezTo>
                  <a:lnTo>
                    <a:pt x="1718" y="2810"/>
                  </a:lnTo>
                  <a:cubicBezTo>
                    <a:pt x="1718" y="2810"/>
                    <a:pt x="1718" y="2821"/>
                    <a:pt x="1718" y="2821"/>
                  </a:cubicBezTo>
                  <a:cubicBezTo>
                    <a:pt x="1730" y="2844"/>
                    <a:pt x="1730" y="2855"/>
                    <a:pt x="1730" y="2878"/>
                  </a:cubicBezTo>
                  <a:lnTo>
                    <a:pt x="1730" y="2889"/>
                  </a:lnTo>
                  <a:cubicBezTo>
                    <a:pt x="1730" y="2901"/>
                    <a:pt x="1730" y="2912"/>
                    <a:pt x="1741" y="2923"/>
                  </a:cubicBezTo>
                  <a:cubicBezTo>
                    <a:pt x="1741" y="2935"/>
                    <a:pt x="1752" y="2958"/>
                    <a:pt x="1752" y="2969"/>
                  </a:cubicBezTo>
                  <a:cubicBezTo>
                    <a:pt x="1752" y="2980"/>
                    <a:pt x="1764" y="3003"/>
                    <a:pt x="1764" y="3014"/>
                  </a:cubicBezTo>
                  <a:cubicBezTo>
                    <a:pt x="1764" y="3026"/>
                    <a:pt x="1775" y="3037"/>
                    <a:pt x="1775" y="3049"/>
                  </a:cubicBezTo>
                  <a:cubicBezTo>
                    <a:pt x="1787" y="3071"/>
                    <a:pt x="1787" y="3094"/>
                    <a:pt x="1787" y="3117"/>
                  </a:cubicBezTo>
                  <a:cubicBezTo>
                    <a:pt x="1787" y="3128"/>
                    <a:pt x="1787" y="3128"/>
                    <a:pt x="1787" y="3140"/>
                  </a:cubicBezTo>
                  <a:cubicBezTo>
                    <a:pt x="1787" y="3140"/>
                    <a:pt x="1787" y="3151"/>
                    <a:pt x="1787" y="3151"/>
                  </a:cubicBezTo>
                  <a:cubicBezTo>
                    <a:pt x="1787" y="3151"/>
                    <a:pt x="1787" y="3151"/>
                    <a:pt x="1787" y="3162"/>
                  </a:cubicBezTo>
                  <a:lnTo>
                    <a:pt x="1775" y="3162"/>
                  </a:lnTo>
                  <a:cubicBezTo>
                    <a:pt x="1775" y="3162"/>
                    <a:pt x="1764" y="3174"/>
                    <a:pt x="1752" y="3174"/>
                  </a:cubicBezTo>
                  <a:lnTo>
                    <a:pt x="1741" y="3174"/>
                  </a:lnTo>
                  <a:cubicBezTo>
                    <a:pt x="1718" y="3162"/>
                    <a:pt x="1707" y="3151"/>
                    <a:pt x="1684" y="3140"/>
                  </a:cubicBezTo>
                  <a:cubicBezTo>
                    <a:pt x="1673" y="3117"/>
                    <a:pt x="1661" y="3105"/>
                    <a:pt x="1650" y="3083"/>
                  </a:cubicBezTo>
                  <a:cubicBezTo>
                    <a:pt x="1627" y="3049"/>
                    <a:pt x="1616" y="3003"/>
                    <a:pt x="1605" y="2958"/>
                  </a:cubicBezTo>
                  <a:cubicBezTo>
                    <a:pt x="1605" y="2912"/>
                    <a:pt x="1593" y="2867"/>
                    <a:pt x="1605" y="2810"/>
                  </a:cubicBezTo>
                  <a:cubicBezTo>
                    <a:pt x="1605" y="2798"/>
                    <a:pt x="1616" y="2776"/>
                    <a:pt x="1616" y="2753"/>
                  </a:cubicBezTo>
                  <a:cubicBezTo>
                    <a:pt x="1627" y="2741"/>
                    <a:pt x="1627" y="2741"/>
                    <a:pt x="1639" y="2730"/>
                  </a:cubicBezTo>
                  <a:lnTo>
                    <a:pt x="1639" y="2719"/>
                  </a:lnTo>
                  <a:lnTo>
                    <a:pt x="1650" y="2707"/>
                  </a:lnTo>
                  <a:cubicBezTo>
                    <a:pt x="1650" y="2707"/>
                    <a:pt x="1661" y="2707"/>
                    <a:pt x="1661" y="2696"/>
                  </a:cubicBezTo>
                  <a:close/>
                  <a:moveTo>
                    <a:pt x="1354" y="2685"/>
                  </a:moveTo>
                  <a:cubicBezTo>
                    <a:pt x="1354" y="2685"/>
                    <a:pt x="1366" y="2696"/>
                    <a:pt x="1366" y="2696"/>
                  </a:cubicBezTo>
                  <a:cubicBezTo>
                    <a:pt x="1377" y="2707"/>
                    <a:pt x="1377" y="2707"/>
                    <a:pt x="1377" y="2707"/>
                  </a:cubicBezTo>
                  <a:cubicBezTo>
                    <a:pt x="1388" y="2719"/>
                    <a:pt x="1388" y="2730"/>
                    <a:pt x="1400" y="2753"/>
                  </a:cubicBezTo>
                  <a:lnTo>
                    <a:pt x="1411" y="2787"/>
                  </a:lnTo>
                  <a:cubicBezTo>
                    <a:pt x="1411" y="2798"/>
                    <a:pt x="1411" y="2798"/>
                    <a:pt x="1411" y="2810"/>
                  </a:cubicBezTo>
                  <a:lnTo>
                    <a:pt x="1411" y="2832"/>
                  </a:lnTo>
                  <a:cubicBezTo>
                    <a:pt x="1423" y="2889"/>
                    <a:pt x="1434" y="2935"/>
                    <a:pt x="1445" y="2992"/>
                  </a:cubicBezTo>
                  <a:cubicBezTo>
                    <a:pt x="1457" y="3026"/>
                    <a:pt x="1468" y="3083"/>
                    <a:pt x="1491" y="3128"/>
                  </a:cubicBezTo>
                  <a:lnTo>
                    <a:pt x="1502" y="3151"/>
                  </a:lnTo>
                  <a:lnTo>
                    <a:pt x="1502" y="3162"/>
                  </a:lnTo>
                  <a:lnTo>
                    <a:pt x="1514" y="3174"/>
                  </a:lnTo>
                  <a:cubicBezTo>
                    <a:pt x="1514" y="3174"/>
                    <a:pt x="1514" y="3174"/>
                    <a:pt x="1514" y="3185"/>
                  </a:cubicBezTo>
                  <a:cubicBezTo>
                    <a:pt x="1514" y="3185"/>
                    <a:pt x="1514" y="3196"/>
                    <a:pt x="1514" y="3196"/>
                  </a:cubicBezTo>
                  <a:lnTo>
                    <a:pt x="1525" y="3219"/>
                  </a:lnTo>
                  <a:cubicBezTo>
                    <a:pt x="1536" y="3231"/>
                    <a:pt x="1536" y="3242"/>
                    <a:pt x="1536" y="3253"/>
                  </a:cubicBezTo>
                  <a:cubicBezTo>
                    <a:pt x="1548" y="3265"/>
                    <a:pt x="1548" y="3265"/>
                    <a:pt x="1548" y="3276"/>
                  </a:cubicBezTo>
                  <a:cubicBezTo>
                    <a:pt x="1548" y="3276"/>
                    <a:pt x="1548" y="3287"/>
                    <a:pt x="1548" y="3287"/>
                  </a:cubicBezTo>
                  <a:cubicBezTo>
                    <a:pt x="1548" y="3299"/>
                    <a:pt x="1548" y="3299"/>
                    <a:pt x="1548" y="3299"/>
                  </a:cubicBezTo>
                  <a:cubicBezTo>
                    <a:pt x="1548" y="3310"/>
                    <a:pt x="1548" y="3322"/>
                    <a:pt x="1548" y="3333"/>
                  </a:cubicBezTo>
                  <a:cubicBezTo>
                    <a:pt x="1548" y="3356"/>
                    <a:pt x="1536" y="3367"/>
                    <a:pt x="1514" y="3378"/>
                  </a:cubicBezTo>
                  <a:cubicBezTo>
                    <a:pt x="1479" y="3378"/>
                    <a:pt x="1445" y="3344"/>
                    <a:pt x="1400" y="3299"/>
                  </a:cubicBezTo>
                  <a:cubicBezTo>
                    <a:pt x="1354" y="3219"/>
                    <a:pt x="1320" y="3128"/>
                    <a:pt x="1297" y="3026"/>
                  </a:cubicBezTo>
                  <a:cubicBezTo>
                    <a:pt x="1286" y="2935"/>
                    <a:pt x="1275" y="2821"/>
                    <a:pt x="1297" y="2730"/>
                  </a:cubicBezTo>
                  <a:cubicBezTo>
                    <a:pt x="1309" y="2719"/>
                    <a:pt x="1309" y="2707"/>
                    <a:pt x="1320" y="2696"/>
                  </a:cubicBezTo>
                  <a:cubicBezTo>
                    <a:pt x="1332" y="2696"/>
                    <a:pt x="1343" y="2685"/>
                    <a:pt x="1343" y="2685"/>
                  </a:cubicBezTo>
                  <a:close/>
                  <a:moveTo>
                    <a:pt x="1036" y="2378"/>
                  </a:moveTo>
                  <a:cubicBezTo>
                    <a:pt x="1047" y="2378"/>
                    <a:pt x="1047" y="2389"/>
                    <a:pt x="1059" y="2389"/>
                  </a:cubicBezTo>
                  <a:cubicBezTo>
                    <a:pt x="1059" y="2423"/>
                    <a:pt x="1059" y="2469"/>
                    <a:pt x="1059" y="2503"/>
                  </a:cubicBezTo>
                  <a:cubicBezTo>
                    <a:pt x="1047" y="2525"/>
                    <a:pt x="1047" y="2548"/>
                    <a:pt x="1047" y="2560"/>
                  </a:cubicBezTo>
                  <a:lnTo>
                    <a:pt x="1047" y="2594"/>
                  </a:lnTo>
                  <a:cubicBezTo>
                    <a:pt x="1047" y="2650"/>
                    <a:pt x="1047" y="2707"/>
                    <a:pt x="1047" y="2764"/>
                  </a:cubicBezTo>
                  <a:cubicBezTo>
                    <a:pt x="1047" y="2912"/>
                    <a:pt x="1059" y="3026"/>
                    <a:pt x="1081" y="3128"/>
                  </a:cubicBezTo>
                  <a:cubicBezTo>
                    <a:pt x="1104" y="3242"/>
                    <a:pt x="1150" y="3356"/>
                    <a:pt x="1218" y="3481"/>
                  </a:cubicBezTo>
                  <a:lnTo>
                    <a:pt x="1229" y="3492"/>
                  </a:lnTo>
                  <a:cubicBezTo>
                    <a:pt x="1252" y="3549"/>
                    <a:pt x="1286" y="3595"/>
                    <a:pt x="1309" y="3651"/>
                  </a:cubicBezTo>
                  <a:cubicBezTo>
                    <a:pt x="1320" y="3663"/>
                    <a:pt x="1332" y="3686"/>
                    <a:pt x="1343" y="3697"/>
                  </a:cubicBezTo>
                  <a:cubicBezTo>
                    <a:pt x="1366" y="3731"/>
                    <a:pt x="1377" y="3765"/>
                    <a:pt x="1388" y="3799"/>
                  </a:cubicBezTo>
                  <a:cubicBezTo>
                    <a:pt x="1388" y="3811"/>
                    <a:pt x="1388" y="3822"/>
                    <a:pt x="1388" y="3822"/>
                  </a:cubicBezTo>
                  <a:cubicBezTo>
                    <a:pt x="1377" y="3833"/>
                    <a:pt x="1366" y="3833"/>
                    <a:pt x="1366" y="3833"/>
                  </a:cubicBezTo>
                  <a:cubicBezTo>
                    <a:pt x="1297" y="3822"/>
                    <a:pt x="1229" y="3754"/>
                    <a:pt x="1195" y="3720"/>
                  </a:cubicBezTo>
                  <a:cubicBezTo>
                    <a:pt x="1138" y="3674"/>
                    <a:pt x="1104" y="3629"/>
                    <a:pt x="1059" y="3560"/>
                  </a:cubicBezTo>
                  <a:cubicBezTo>
                    <a:pt x="990" y="3447"/>
                    <a:pt x="945" y="3310"/>
                    <a:pt x="911" y="3162"/>
                  </a:cubicBezTo>
                  <a:cubicBezTo>
                    <a:pt x="877" y="3003"/>
                    <a:pt x="865" y="2867"/>
                    <a:pt x="888" y="2730"/>
                  </a:cubicBezTo>
                  <a:cubicBezTo>
                    <a:pt x="899" y="2650"/>
                    <a:pt x="911" y="2594"/>
                    <a:pt x="933" y="2537"/>
                  </a:cubicBezTo>
                  <a:lnTo>
                    <a:pt x="945" y="2514"/>
                  </a:lnTo>
                  <a:cubicBezTo>
                    <a:pt x="968" y="2469"/>
                    <a:pt x="990" y="2412"/>
                    <a:pt x="1036" y="2378"/>
                  </a:cubicBezTo>
                  <a:close/>
                  <a:moveTo>
                    <a:pt x="4368" y="4220"/>
                  </a:moveTo>
                  <a:cubicBezTo>
                    <a:pt x="4368" y="4220"/>
                    <a:pt x="4391" y="4220"/>
                    <a:pt x="4402" y="4231"/>
                  </a:cubicBezTo>
                  <a:cubicBezTo>
                    <a:pt x="4414" y="4243"/>
                    <a:pt x="4414" y="4254"/>
                    <a:pt x="4414" y="4254"/>
                  </a:cubicBezTo>
                  <a:cubicBezTo>
                    <a:pt x="4414" y="4300"/>
                    <a:pt x="4391" y="4334"/>
                    <a:pt x="4357" y="4379"/>
                  </a:cubicBezTo>
                  <a:cubicBezTo>
                    <a:pt x="4346" y="4413"/>
                    <a:pt x="4323" y="4436"/>
                    <a:pt x="4300" y="4459"/>
                  </a:cubicBezTo>
                  <a:cubicBezTo>
                    <a:pt x="4277" y="4482"/>
                    <a:pt x="4255" y="4504"/>
                    <a:pt x="4232" y="4527"/>
                  </a:cubicBezTo>
                  <a:cubicBezTo>
                    <a:pt x="4175" y="4573"/>
                    <a:pt x="4130" y="4607"/>
                    <a:pt x="4073" y="4630"/>
                  </a:cubicBezTo>
                  <a:cubicBezTo>
                    <a:pt x="3993" y="4664"/>
                    <a:pt x="3936" y="4686"/>
                    <a:pt x="3879" y="4698"/>
                  </a:cubicBezTo>
                  <a:cubicBezTo>
                    <a:pt x="3844" y="4708"/>
                    <a:pt x="3810" y="4714"/>
                    <a:pt x="3781" y="4714"/>
                  </a:cubicBezTo>
                  <a:cubicBezTo>
                    <a:pt x="3745" y="4714"/>
                    <a:pt x="3716" y="4705"/>
                    <a:pt x="3697" y="4686"/>
                  </a:cubicBezTo>
                  <a:cubicBezTo>
                    <a:pt x="3697" y="4686"/>
                    <a:pt x="3675" y="4675"/>
                    <a:pt x="3686" y="4652"/>
                  </a:cubicBezTo>
                  <a:cubicBezTo>
                    <a:pt x="3686" y="4652"/>
                    <a:pt x="3697" y="4641"/>
                    <a:pt x="3697" y="4641"/>
                  </a:cubicBezTo>
                  <a:cubicBezTo>
                    <a:pt x="3697" y="4630"/>
                    <a:pt x="3709" y="4630"/>
                    <a:pt x="3720" y="4618"/>
                  </a:cubicBezTo>
                  <a:cubicBezTo>
                    <a:pt x="3720" y="4618"/>
                    <a:pt x="3731" y="4607"/>
                    <a:pt x="3743" y="4607"/>
                  </a:cubicBezTo>
                  <a:cubicBezTo>
                    <a:pt x="3777" y="4584"/>
                    <a:pt x="3800" y="4573"/>
                    <a:pt x="3822" y="4561"/>
                  </a:cubicBezTo>
                  <a:cubicBezTo>
                    <a:pt x="3891" y="4539"/>
                    <a:pt x="3936" y="4516"/>
                    <a:pt x="3982" y="4482"/>
                  </a:cubicBezTo>
                  <a:lnTo>
                    <a:pt x="4004" y="4470"/>
                  </a:lnTo>
                  <a:cubicBezTo>
                    <a:pt x="4027" y="4459"/>
                    <a:pt x="4039" y="4448"/>
                    <a:pt x="4061" y="4436"/>
                  </a:cubicBezTo>
                  <a:cubicBezTo>
                    <a:pt x="4073" y="4425"/>
                    <a:pt x="4084" y="4413"/>
                    <a:pt x="4095" y="4413"/>
                  </a:cubicBezTo>
                  <a:lnTo>
                    <a:pt x="4118" y="4391"/>
                  </a:lnTo>
                  <a:lnTo>
                    <a:pt x="4130" y="4391"/>
                  </a:lnTo>
                  <a:cubicBezTo>
                    <a:pt x="4141" y="4379"/>
                    <a:pt x="4152" y="4368"/>
                    <a:pt x="4175" y="4357"/>
                  </a:cubicBezTo>
                  <a:cubicBezTo>
                    <a:pt x="4175" y="4345"/>
                    <a:pt x="4186" y="4345"/>
                    <a:pt x="4186" y="4345"/>
                  </a:cubicBezTo>
                  <a:lnTo>
                    <a:pt x="4198" y="4334"/>
                  </a:lnTo>
                  <a:cubicBezTo>
                    <a:pt x="4221" y="4322"/>
                    <a:pt x="4232" y="4311"/>
                    <a:pt x="4255" y="4300"/>
                  </a:cubicBezTo>
                  <a:cubicBezTo>
                    <a:pt x="4255" y="4300"/>
                    <a:pt x="4255" y="4288"/>
                    <a:pt x="4266" y="4288"/>
                  </a:cubicBezTo>
                  <a:lnTo>
                    <a:pt x="4277" y="4277"/>
                  </a:lnTo>
                  <a:cubicBezTo>
                    <a:pt x="4300" y="4254"/>
                    <a:pt x="4334" y="4231"/>
                    <a:pt x="4368" y="4220"/>
                  </a:cubicBezTo>
                  <a:close/>
                  <a:moveTo>
                    <a:pt x="808" y="1536"/>
                  </a:moveTo>
                  <a:cubicBezTo>
                    <a:pt x="808" y="1536"/>
                    <a:pt x="820" y="1547"/>
                    <a:pt x="820" y="1547"/>
                  </a:cubicBezTo>
                  <a:cubicBezTo>
                    <a:pt x="831" y="1547"/>
                    <a:pt x="831" y="1559"/>
                    <a:pt x="831" y="1570"/>
                  </a:cubicBezTo>
                  <a:cubicBezTo>
                    <a:pt x="831" y="1638"/>
                    <a:pt x="808" y="1706"/>
                    <a:pt x="786" y="1775"/>
                  </a:cubicBezTo>
                  <a:cubicBezTo>
                    <a:pt x="786" y="1797"/>
                    <a:pt x="774" y="1820"/>
                    <a:pt x="774" y="1843"/>
                  </a:cubicBezTo>
                  <a:lnTo>
                    <a:pt x="752" y="1923"/>
                  </a:lnTo>
                  <a:cubicBezTo>
                    <a:pt x="729" y="1979"/>
                    <a:pt x="717" y="2048"/>
                    <a:pt x="706" y="2116"/>
                  </a:cubicBezTo>
                  <a:cubicBezTo>
                    <a:pt x="661" y="2298"/>
                    <a:pt x="638" y="2491"/>
                    <a:pt x="638" y="2685"/>
                  </a:cubicBezTo>
                  <a:cubicBezTo>
                    <a:pt x="649" y="3401"/>
                    <a:pt x="933" y="4038"/>
                    <a:pt x="1445" y="4413"/>
                  </a:cubicBezTo>
                  <a:cubicBezTo>
                    <a:pt x="1696" y="4595"/>
                    <a:pt x="1991" y="4732"/>
                    <a:pt x="2298" y="4789"/>
                  </a:cubicBezTo>
                  <a:cubicBezTo>
                    <a:pt x="2446" y="4812"/>
                    <a:pt x="2605" y="4823"/>
                    <a:pt x="2742" y="4834"/>
                  </a:cubicBezTo>
                  <a:cubicBezTo>
                    <a:pt x="2878" y="4834"/>
                    <a:pt x="3015" y="4812"/>
                    <a:pt x="3140" y="4800"/>
                  </a:cubicBezTo>
                  <a:lnTo>
                    <a:pt x="3208" y="4789"/>
                  </a:lnTo>
                  <a:cubicBezTo>
                    <a:pt x="3208" y="4789"/>
                    <a:pt x="3220" y="4789"/>
                    <a:pt x="3220" y="4800"/>
                  </a:cubicBezTo>
                  <a:cubicBezTo>
                    <a:pt x="3231" y="4812"/>
                    <a:pt x="3231" y="4834"/>
                    <a:pt x="3220" y="4846"/>
                  </a:cubicBezTo>
                  <a:cubicBezTo>
                    <a:pt x="3042" y="4952"/>
                    <a:pt x="2820" y="5006"/>
                    <a:pt x="2578" y="5006"/>
                  </a:cubicBezTo>
                  <a:cubicBezTo>
                    <a:pt x="2433" y="5006"/>
                    <a:pt x="2281" y="4986"/>
                    <a:pt x="2128" y="4948"/>
                  </a:cubicBezTo>
                  <a:cubicBezTo>
                    <a:pt x="1457" y="4789"/>
                    <a:pt x="899" y="4300"/>
                    <a:pt x="638" y="3651"/>
                  </a:cubicBezTo>
                  <a:cubicBezTo>
                    <a:pt x="501" y="3322"/>
                    <a:pt x="433" y="2946"/>
                    <a:pt x="456" y="2571"/>
                  </a:cubicBezTo>
                  <a:cubicBezTo>
                    <a:pt x="467" y="2389"/>
                    <a:pt x="501" y="2207"/>
                    <a:pt x="547" y="2025"/>
                  </a:cubicBezTo>
                  <a:cubicBezTo>
                    <a:pt x="592" y="1888"/>
                    <a:pt x="649" y="1661"/>
                    <a:pt x="786" y="1547"/>
                  </a:cubicBezTo>
                  <a:cubicBezTo>
                    <a:pt x="786" y="1547"/>
                    <a:pt x="797" y="1536"/>
                    <a:pt x="808" y="1536"/>
                  </a:cubicBezTo>
                  <a:close/>
                  <a:moveTo>
                    <a:pt x="2719" y="0"/>
                  </a:moveTo>
                  <a:cubicBezTo>
                    <a:pt x="1229" y="0"/>
                    <a:pt x="1" y="1217"/>
                    <a:pt x="1" y="2719"/>
                  </a:cubicBezTo>
                  <a:cubicBezTo>
                    <a:pt x="1" y="4220"/>
                    <a:pt x="1218" y="5437"/>
                    <a:pt x="2719" y="5437"/>
                  </a:cubicBezTo>
                  <a:cubicBezTo>
                    <a:pt x="4221" y="5437"/>
                    <a:pt x="5449" y="4220"/>
                    <a:pt x="5449" y="2719"/>
                  </a:cubicBezTo>
                  <a:cubicBezTo>
                    <a:pt x="5449" y="1217"/>
                    <a:pt x="4221" y="0"/>
                    <a:pt x="2719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8762644" y="2711612"/>
              <a:ext cx="1162692" cy="741967"/>
            </a:xfrm>
            <a:custGeom>
              <a:avLst/>
              <a:gdLst/>
              <a:ahLst/>
              <a:cxnLst/>
              <a:rect l="l" t="t" r="r" b="b"/>
              <a:pathLst>
                <a:path w="8111" h="5176" extrusionOk="0">
                  <a:moveTo>
                    <a:pt x="2355" y="0"/>
                  </a:moveTo>
                  <a:cubicBezTo>
                    <a:pt x="2344" y="0"/>
                    <a:pt x="2332" y="12"/>
                    <a:pt x="2332" y="12"/>
                  </a:cubicBezTo>
                  <a:cubicBezTo>
                    <a:pt x="2241" y="103"/>
                    <a:pt x="2162" y="194"/>
                    <a:pt x="2071" y="262"/>
                  </a:cubicBezTo>
                  <a:cubicBezTo>
                    <a:pt x="1900" y="410"/>
                    <a:pt x="1695" y="535"/>
                    <a:pt x="1479" y="626"/>
                  </a:cubicBezTo>
                  <a:cubicBezTo>
                    <a:pt x="1400" y="660"/>
                    <a:pt x="1320" y="694"/>
                    <a:pt x="1229" y="717"/>
                  </a:cubicBezTo>
                  <a:cubicBezTo>
                    <a:pt x="1206" y="717"/>
                    <a:pt x="1195" y="740"/>
                    <a:pt x="1206" y="751"/>
                  </a:cubicBezTo>
                  <a:cubicBezTo>
                    <a:pt x="1206" y="819"/>
                    <a:pt x="1206" y="876"/>
                    <a:pt x="1206" y="933"/>
                  </a:cubicBezTo>
                  <a:cubicBezTo>
                    <a:pt x="1206" y="1593"/>
                    <a:pt x="990" y="2229"/>
                    <a:pt x="581" y="2764"/>
                  </a:cubicBezTo>
                  <a:cubicBezTo>
                    <a:pt x="569" y="2775"/>
                    <a:pt x="569" y="2787"/>
                    <a:pt x="581" y="2798"/>
                  </a:cubicBezTo>
                  <a:cubicBezTo>
                    <a:pt x="592" y="2810"/>
                    <a:pt x="603" y="2810"/>
                    <a:pt x="615" y="2810"/>
                  </a:cubicBezTo>
                  <a:lnTo>
                    <a:pt x="763" y="2764"/>
                  </a:lnTo>
                  <a:cubicBezTo>
                    <a:pt x="774" y="2764"/>
                    <a:pt x="785" y="2753"/>
                    <a:pt x="785" y="2741"/>
                  </a:cubicBezTo>
                  <a:cubicBezTo>
                    <a:pt x="785" y="2730"/>
                    <a:pt x="797" y="2719"/>
                    <a:pt x="797" y="2719"/>
                  </a:cubicBezTo>
                  <a:cubicBezTo>
                    <a:pt x="831" y="2650"/>
                    <a:pt x="865" y="2605"/>
                    <a:pt x="910" y="2548"/>
                  </a:cubicBezTo>
                  <a:lnTo>
                    <a:pt x="922" y="2525"/>
                  </a:lnTo>
                  <a:cubicBezTo>
                    <a:pt x="956" y="2480"/>
                    <a:pt x="990" y="2434"/>
                    <a:pt x="1013" y="2389"/>
                  </a:cubicBezTo>
                  <a:cubicBezTo>
                    <a:pt x="1036" y="2366"/>
                    <a:pt x="1058" y="2343"/>
                    <a:pt x="1070" y="2320"/>
                  </a:cubicBezTo>
                  <a:lnTo>
                    <a:pt x="1081" y="2309"/>
                  </a:lnTo>
                  <a:cubicBezTo>
                    <a:pt x="1092" y="2298"/>
                    <a:pt x="1104" y="2286"/>
                    <a:pt x="1115" y="2275"/>
                  </a:cubicBezTo>
                  <a:cubicBezTo>
                    <a:pt x="1115" y="2275"/>
                    <a:pt x="1127" y="2275"/>
                    <a:pt x="1127" y="2264"/>
                  </a:cubicBezTo>
                  <a:lnTo>
                    <a:pt x="1138" y="2264"/>
                  </a:lnTo>
                  <a:cubicBezTo>
                    <a:pt x="1149" y="2252"/>
                    <a:pt x="1149" y="2252"/>
                    <a:pt x="1161" y="2252"/>
                  </a:cubicBezTo>
                  <a:cubicBezTo>
                    <a:pt x="1172" y="2241"/>
                    <a:pt x="1183" y="2241"/>
                    <a:pt x="1195" y="2229"/>
                  </a:cubicBezTo>
                  <a:lnTo>
                    <a:pt x="1206" y="2229"/>
                  </a:lnTo>
                  <a:cubicBezTo>
                    <a:pt x="1218" y="2229"/>
                    <a:pt x="1229" y="2241"/>
                    <a:pt x="1229" y="2241"/>
                  </a:cubicBezTo>
                  <a:cubicBezTo>
                    <a:pt x="1240" y="2264"/>
                    <a:pt x="1240" y="2275"/>
                    <a:pt x="1240" y="2286"/>
                  </a:cubicBezTo>
                  <a:cubicBezTo>
                    <a:pt x="1240" y="2298"/>
                    <a:pt x="1240" y="2309"/>
                    <a:pt x="1240" y="2320"/>
                  </a:cubicBezTo>
                  <a:cubicBezTo>
                    <a:pt x="1240" y="2320"/>
                    <a:pt x="1240" y="2320"/>
                    <a:pt x="1240" y="2332"/>
                  </a:cubicBezTo>
                  <a:cubicBezTo>
                    <a:pt x="1240" y="2332"/>
                    <a:pt x="1240" y="2343"/>
                    <a:pt x="1240" y="2355"/>
                  </a:cubicBezTo>
                  <a:cubicBezTo>
                    <a:pt x="1240" y="2366"/>
                    <a:pt x="1229" y="2377"/>
                    <a:pt x="1229" y="2389"/>
                  </a:cubicBezTo>
                  <a:lnTo>
                    <a:pt x="1218" y="2411"/>
                  </a:lnTo>
                  <a:cubicBezTo>
                    <a:pt x="1206" y="2434"/>
                    <a:pt x="1206" y="2457"/>
                    <a:pt x="1195" y="2491"/>
                  </a:cubicBezTo>
                  <a:cubicBezTo>
                    <a:pt x="1172" y="2537"/>
                    <a:pt x="1149" y="2571"/>
                    <a:pt x="1127" y="2605"/>
                  </a:cubicBezTo>
                  <a:cubicBezTo>
                    <a:pt x="1127" y="2616"/>
                    <a:pt x="1127" y="2639"/>
                    <a:pt x="1138" y="2639"/>
                  </a:cubicBezTo>
                  <a:cubicBezTo>
                    <a:pt x="1138" y="2650"/>
                    <a:pt x="1149" y="2662"/>
                    <a:pt x="1161" y="2662"/>
                  </a:cubicBezTo>
                  <a:cubicBezTo>
                    <a:pt x="1218" y="2650"/>
                    <a:pt x="1263" y="2639"/>
                    <a:pt x="1309" y="2628"/>
                  </a:cubicBezTo>
                  <a:cubicBezTo>
                    <a:pt x="1365" y="2616"/>
                    <a:pt x="1434" y="2605"/>
                    <a:pt x="1491" y="2593"/>
                  </a:cubicBezTo>
                  <a:cubicBezTo>
                    <a:pt x="1650" y="2559"/>
                    <a:pt x="1809" y="2525"/>
                    <a:pt x="1980" y="2491"/>
                  </a:cubicBezTo>
                  <a:lnTo>
                    <a:pt x="2173" y="2446"/>
                  </a:lnTo>
                  <a:cubicBezTo>
                    <a:pt x="2196" y="2446"/>
                    <a:pt x="2196" y="2434"/>
                    <a:pt x="2207" y="2423"/>
                  </a:cubicBezTo>
                  <a:cubicBezTo>
                    <a:pt x="2207" y="2411"/>
                    <a:pt x="2207" y="2411"/>
                    <a:pt x="2207" y="2400"/>
                  </a:cubicBezTo>
                  <a:cubicBezTo>
                    <a:pt x="2207" y="2389"/>
                    <a:pt x="2218" y="2377"/>
                    <a:pt x="2218" y="2377"/>
                  </a:cubicBezTo>
                  <a:cubicBezTo>
                    <a:pt x="2218" y="2355"/>
                    <a:pt x="2230" y="2343"/>
                    <a:pt x="2230" y="2320"/>
                  </a:cubicBezTo>
                  <a:cubicBezTo>
                    <a:pt x="2264" y="2275"/>
                    <a:pt x="2309" y="2218"/>
                    <a:pt x="2344" y="2173"/>
                  </a:cubicBezTo>
                  <a:lnTo>
                    <a:pt x="2389" y="2116"/>
                  </a:lnTo>
                  <a:cubicBezTo>
                    <a:pt x="2423" y="2070"/>
                    <a:pt x="2469" y="2013"/>
                    <a:pt x="2503" y="1968"/>
                  </a:cubicBezTo>
                  <a:lnTo>
                    <a:pt x="2560" y="1911"/>
                  </a:lnTo>
                  <a:lnTo>
                    <a:pt x="2571" y="1911"/>
                  </a:lnTo>
                  <a:cubicBezTo>
                    <a:pt x="2571" y="1911"/>
                    <a:pt x="2571" y="1900"/>
                    <a:pt x="2582" y="1900"/>
                  </a:cubicBezTo>
                  <a:cubicBezTo>
                    <a:pt x="2594" y="1888"/>
                    <a:pt x="2605" y="1877"/>
                    <a:pt x="2617" y="1866"/>
                  </a:cubicBezTo>
                  <a:cubicBezTo>
                    <a:pt x="2617" y="1866"/>
                    <a:pt x="2628" y="1854"/>
                    <a:pt x="2639" y="1854"/>
                  </a:cubicBezTo>
                  <a:cubicBezTo>
                    <a:pt x="2651" y="1843"/>
                    <a:pt x="2662" y="1831"/>
                    <a:pt x="2685" y="1820"/>
                  </a:cubicBezTo>
                  <a:cubicBezTo>
                    <a:pt x="2708" y="1820"/>
                    <a:pt x="2730" y="1820"/>
                    <a:pt x="2753" y="1831"/>
                  </a:cubicBezTo>
                  <a:cubicBezTo>
                    <a:pt x="2764" y="1843"/>
                    <a:pt x="2776" y="1866"/>
                    <a:pt x="2776" y="1900"/>
                  </a:cubicBezTo>
                  <a:cubicBezTo>
                    <a:pt x="2776" y="1922"/>
                    <a:pt x="2764" y="1945"/>
                    <a:pt x="2742" y="1979"/>
                  </a:cubicBezTo>
                  <a:lnTo>
                    <a:pt x="2730" y="1991"/>
                  </a:lnTo>
                  <a:cubicBezTo>
                    <a:pt x="2719" y="2036"/>
                    <a:pt x="2696" y="2059"/>
                    <a:pt x="2673" y="2093"/>
                  </a:cubicBezTo>
                  <a:cubicBezTo>
                    <a:pt x="2639" y="2150"/>
                    <a:pt x="2605" y="2207"/>
                    <a:pt x="2560" y="2264"/>
                  </a:cubicBezTo>
                  <a:lnTo>
                    <a:pt x="2548" y="2264"/>
                  </a:lnTo>
                  <a:cubicBezTo>
                    <a:pt x="2537" y="2286"/>
                    <a:pt x="2526" y="2298"/>
                    <a:pt x="2514" y="2320"/>
                  </a:cubicBezTo>
                  <a:cubicBezTo>
                    <a:pt x="2503" y="2332"/>
                    <a:pt x="2503" y="2343"/>
                    <a:pt x="2514" y="2355"/>
                  </a:cubicBezTo>
                  <a:cubicBezTo>
                    <a:pt x="2526" y="2366"/>
                    <a:pt x="2537" y="2366"/>
                    <a:pt x="2548" y="2366"/>
                  </a:cubicBezTo>
                  <a:lnTo>
                    <a:pt x="2639" y="2355"/>
                  </a:lnTo>
                  <a:lnTo>
                    <a:pt x="2742" y="2332"/>
                  </a:lnTo>
                  <a:cubicBezTo>
                    <a:pt x="3219" y="2229"/>
                    <a:pt x="3686" y="2116"/>
                    <a:pt x="4038" y="2036"/>
                  </a:cubicBezTo>
                  <a:cubicBezTo>
                    <a:pt x="4050" y="2036"/>
                    <a:pt x="4061" y="2025"/>
                    <a:pt x="4061" y="2002"/>
                  </a:cubicBezTo>
                  <a:cubicBezTo>
                    <a:pt x="4061" y="1979"/>
                    <a:pt x="4061" y="1968"/>
                    <a:pt x="4072" y="1957"/>
                  </a:cubicBezTo>
                  <a:cubicBezTo>
                    <a:pt x="4084" y="1911"/>
                    <a:pt x="4107" y="1866"/>
                    <a:pt x="4129" y="1843"/>
                  </a:cubicBezTo>
                  <a:cubicBezTo>
                    <a:pt x="4175" y="1775"/>
                    <a:pt x="4220" y="1718"/>
                    <a:pt x="4277" y="1661"/>
                  </a:cubicBezTo>
                  <a:lnTo>
                    <a:pt x="4300" y="1627"/>
                  </a:lnTo>
                  <a:cubicBezTo>
                    <a:pt x="4311" y="1615"/>
                    <a:pt x="4334" y="1593"/>
                    <a:pt x="4345" y="1570"/>
                  </a:cubicBezTo>
                  <a:cubicBezTo>
                    <a:pt x="4357" y="1558"/>
                    <a:pt x="4368" y="1547"/>
                    <a:pt x="4379" y="1536"/>
                  </a:cubicBezTo>
                  <a:lnTo>
                    <a:pt x="4391" y="1524"/>
                  </a:lnTo>
                  <a:cubicBezTo>
                    <a:pt x="4402" y="1513"/>
                    <a:pt x="4414" y="1502"/>
                    <a:pt x="4425" y="1502"/>
                  </a:cubicBezTo>
                  <a:lnTo>
                    <a:pt x="4436" y="1479"/>
                  </a:lnTo>
                  <a:cubicBezTo>
                    <a:pt x="4459" y="1445"/>
                    <a:pt x="4493" y="1422"/>
                    <a:pt x="4527" y="1388"/>
                  </a:cubicBezTo>
                  <a:lnTo>
                    <a:pt x="4539" y="1376"/>
                  </a:lnTo>
                  <a:cubicBezTo>
                    <a:pt x="4550" y="1365"/>
                    <a:pt x="4561" y="1354"/>
                    <a:pt x="4561" y="1354"/>
                  </a:cubicBezTo>
                  <a:cubicBezTo>
                    <a:pt x="4573" y="1342"/>
                    <a:pt x="4584" y="1342"/>
                    <a:pt x="4584" y="1342"/>
                  </a:cubicBezTo>
                  <a:cubicBezTo>
                    <a:pt x="4596" y="1331"/>
                    <a:pt x="4607" y="1331"/>
                    <a:pt x="4618" y="1320"/>
                  </a:cubicBezTo>
                  <a:cubicBezTo>
                    <a:pt x="4628" y="1310"/>
                    <a:pt x="4640" y="1306"/>
                    <a:pt x="4652" y="1306"/>
                  </a:cubicBezTo>
                  <a:cubicBezTo>
                    <a:pt x="4668" y="1306"/>
                    <a:pt x="4685" y="1313"/>
                    <a:pt x="4698" y="1320"/>
                  </a:cubicBezTo>
                  <a:cubicBezTo>
                    <a:pt x="4709" y="1331"/>
                    <a:pt x="4732" y="1365"/>
                    <a:pt x="4709" y="1388"/>
                  </a:cubicBezTo>
                  <a:cubicBezTo>
                    <a:pt x="4709" y="1399"/>
                    <a:pt x="4709" y="1411"/>
                    <a:pt x="4698" y="1422"/>
                  </a:cubicBezTo>
                  <a:cubicBezTo>
                    <a:pt x="4698" y="1433"/>
                    <a:pt x="4698" y="1445"/>
                    <a:pt x="4698" y="1456"/>
                  </a:cubicBezTo>
                  <a:cubicBezTo>
                    <a:pt x="4687" y="1456"/>
                    <a:pt x="4687" y="1467"/>
                    <a:pt x="4675" y="1479"/>
                  </a:cubicBezTo>
                  <a:cubicBezTo>
                    <a:pt x="4664" y="1490"/>
                    <a:pt x="4664" y="1502"/>
                    <a:pt x="4652" y="1513"/>
                  </a:cubicBezTo>
                  <a:cubicBezTo>
                    <a:pt x="4641" y="1547"/>
                    <a:pt x="4618" y="1581"/>
                    <a:pt x="4596" y="1604"/>
                  </a:cubicBezTo>
                  <a:cubicBezTo>
                    <a:pt x="4584" y="1627"/>
                    <a:pt x="4573" y="1649"/>
                    <a:pt x="4561" y="1661"/>
                  </a:cubicBezTo>
                  <a:cubicBezTo>
                    <a:pt x="4550" y="1684"/>
                    <a:pt x="4539" y="1695"/>
                    <a:pt x="4527" y="1718"/>
                  </a:cubicBezTo>
                  <a:lnTo>
                    <a:pt x="4482" y="1775"/>
                  </a:lnTo>
                  <a:lnTo>
                    <a:pt x="4459" y="1809"/>
                  </a:lnTo>
                  <a:cubicBezTo>
                    <a:pt x="4436" y="1831"/>
                    <a:pt x="4414" y="1866"/>
                    <a:pt x="4391" y="1900"/>
                  </a:cubicBezTo>
                  <a:cubicBezTo>
                    <a:pt x="4391" y="1911"/>
                    <a:pt x="4391" y="1922"/>
                    <a:pt x="4391" y="1934"/>
                  </a:cubicBezTo>
                  <a:cubicBezTo>
                    <a:pt x="4402" y="1945"/>
                    <a:pt x="4414" y="1945"/>
                    <a:pt x="4425" y="1945"/>
                  </a:cubicBezTo>
                  <a:lnTo>
                    <a:pt x="4652" y="1900"/>
                  </a:lnTo>
                  <a:cubicBezTo>
                    <a:pt x="4846" y="1854"/>
                    <a:pt x="5039" y="1809"/>
                    <a:pt x="5233" y="1763"/>
                  </a:cubicBezTo>
                  <a:cubicBezTo>
                    <a:pt x="5380" y="1729"/>
                    <a:pt x="5528" y="1695"/>
                    <a:pt x="5676" y="1672"/>
                  </a:cubicBezTo>
                  <a:cubicBezTo>
                    <a:pt x="5756" y="1649"/>
                    <a:pt x="5847" y="1638"/>
                    <a:pt x="5926" y="1615"/>
                  </a:cubicBezTo>
                  <a:lnTo>
                    <a:pt x="6006" y="1604"/>
                  </a:lnTo>
                  <a:cubicBezTo>
                    <a:pt x="6086" y="1581"/>
                    <a:pt x="6177" y="1558"/>
                    <a:pt x="6256" y="1547"/>
                  </a:cubicBezTo>
                  <a:cubicBezTo>
                    <a:pt x="6324" y="1536"/>
                    <a:pt x="6393" y="1524"/>
                    <a:pt x="6438" y="1513"/>
                  </a:cubicBezTo>
                  <a:lnTo>
                    <a:pt x="6620" y="1513"/>
                  </a:lnTo>
                  <a:cubicBezTo>
                    <a:pt x="6631" y="1513"/>
                    <a:pt x="6643" y="1524"/>
                    <a:pt x="6643" y="1524"/>
                  </a:cubicBezTo>
                  <a:cubicBezTo>
                    <a:pt x="6643" y="1536"/>
                    <a:pt x="6643" y="1536"/>
                    <a:pt x="6631" y="1547"/>
                  </a:cubicBezTo>
                  <a:cubicBezTo>
                    <a:pt x="6609" y="1558"/>
                    <a:pt x="6597" y="1570"/>
                    <a:pt x="6575" y="1581"/>
                  </a:cubicBezTo>
                  <a:cubicBezTo>
                    <a:pt x="6552" y="1593"/>
                    <a:pt x="6529" y="1615"/>
                    <a:pt x="6495" y="1627"/>
                  </a:cubicBezTo>
                  <a:cubicBezTo>
                    <a:pt x="6472" y="1638"/>
                    <a:pt x="6438" y="1649"/>
                    <a:pt x="6404" y="1661"/>
                  </a:cubicBezTo>
                  <a:lnTo>
                    <a:pt x="6359" y="1684"/>
                  </a:lnTo>
                  <a:cubicBezTo>
                    <a:pt x="6279" y="1706"/>
                    <a:pt x="6199" y="1729"/>
                    <a:pt x="6120" y="1752"/>
                  </a:cubicBezTo>
                  <a:cubicBezTo>
                    <a:pt x="6097" y="1763"/>
                    <a:pt x="6063" y="1775"/>
                    <a:pt x="6040" y="1786"/>
                  </a:cubicBezTo>
                  <a:cubicBezTo>
                    <a:pt x="5835" y="1843"/>
                    <a:pt x="5642" y="1900"/>
                    <a:pt x="5437" y="1957"/>
                  </a:cubicBezTo>
                  <a:cubicBezTo>
                    <a:pt x="5164" y="2048"/>
                    <a:pt x="4880" y="2116"/>
                    <a:pt x="4618" y="2173"/>
                  </a:cubicBezTo>
                  <a:cubicBezTo>
                    <a:pt x="4596" y="2184"/>
                    <a:pt x="4596" y="2195"/>
                    <a:pt x="4596" y="2207"/>
                  </a:cubicBezTo>
                  <a:cubicBezTo>
                    <a:pt x="4596" y="2218"/>
                    <a:pt x="4607" y="2229"/>
                    <a:pt x="4618" y="2241"/>
                  </a:cubicBezTo>
                  <a:cubicBezTo>
                    <a:pt x="4732" y="2286"/>
                    <a:pt x="4823" y="2320"/>
                    <a:pt x="4903" y="2366"/>
                  </a:cubicBezTo>
                  <a:cubicBezTo>
                    <a:pt x="4960" y="2389"/>
                    <a:pt x="5005" y="2423"/>
                    <a:pt x="5039" y="2446"/>
                  </a:cubicBezTo>
                  <a:cubicBezTo>
                    <a:pt x="5051" y="2457"/>
                    <a:pt x="5051" y="2457"/>
                    <a:pt x="5062" y="2457"/>
                  </a:cubicBezTo>
                  <a:cubicBezTo>
                    <a:pt x="5073" y="2468"/>
                    <a:pt x="5085" y="2480"/>
                    <a:pt x="5096" y="2491"/>
                  </a:cubicBezTo>
                  <a:cubicBezTo>
                    <a:pt x="5096" y="2491"/>
                    <a:pt x="5096" y="2502"/>
                    <a:pt x="5107" y="2514"/>
                  </a:cubicBezTo>
                  <a:cubicBezTo>
                    <a:pt x="5107" y="2525"/>
                    <a:pt x="5119" y="2537"/>
                    <a:pt x="5119" y="2537"/>
                  </a:cubicBezTo>
                  <a:cubicBezTo>
                    <a:pt x="5130" y="2548"/>
                    <a:pt x="5119" y="2548"/>
                    <a:pt x="5119" y="2559"/>
                  </a:cubicBezTo>
                  <a:cubicBezTo>
                    <a:pt x="5119" y="2559"/>
                    <a:pt x="5119" y="2571"/>
                    <a:pt x="5107" y="2571"/>
                  </a:cubicBezTo>
                  <a:cubicBezTo>
                    <a:pt x="5096" y="2571"/>
                    <a:pt x="5085" y="2582"/>
                    <a:pt x="5073" y="2582"/>
                  </a:cubicBezTo>
                  <a:cubicBezTo>
                    <a:pt x="5073" y="2582"/>
                    <a:pt x="5062" y="2593"/>
                    <a:pt x="5062" y="2593"/>
                  </a:cubicBezTo>
                  <a:lnTo>
                    <a:pt x="4982" y="2593"/>
                  </a:lnTo>
                  <a:cubicBezTo>
                    <a:pt x="4937" y="2582"/>
                    <a:pt x="4880" y="2582"/>
                    <a:pt x="4834" y="2559"/>
                  </a:cubicBezTo>
                  <a:cubicBezTo>
                    <a:pt x="4721" y="2537"/>
                    <a:pt x="4618" y="2502"/>
                    <a:pt x="4527" y="2468"/>
                  </a:cubicBezTo>
                  <a:lnTo>
                    <a:pt x="4493" y="2457"/>
                  </a:lnTo>
                  <a:cubicBezTo>
                    <a:pt x="4414" y="2423"/>
                    <a:pt x="4323" y="2400"/>
                    <a:pt x="4232" y="2355"/>
                  </a:cubicBezTo>
                  <a:cubicBezTo>
                    <a:pt x="4220" y="2355"/>
                    <a:pt x="4209" y="2355"/>
                    <a:pt x="4198" y="2343"/>
                  </a:cubicBezTo>
                  <a:cubicBezTo>
                    <a:pt x="4163" y="2332"/>
                    <a:pt x="4129" y="2320"/>
                    <a:pt x="4107" y="2309"/>
                  </a:cubicBezTo>
                  <a:cubicBezTo>
                    <a:pt x="4107" y="2309"/>
                    <a:pt x="4101" y="2304"/>
                    <a:pt x="4095" y="2304"/>
                  </a:cubicBezTo>
                  <a:cubicBezTo>
                    <a:pt x="4091" y="2304"/>
                    <a:pt x="4088" y="2305"/>
                    <a:pt x="4084" y="2309"/>
                  </a:cubicBezTo>
                  <a:cubicBezTo>
                    <a:pt x="3674" y="2400"/>
                    <a:pt x="3276" y="2491"/>
                    <a:pt x="2901" y="2582"/>
                  </a:cubicBezTo>
                  <a:cubicBezTo>
                    <a:pt x="2878" y="2582"/>
                    <a:pt x="2867" y="2593"/>
                    <a:pt x="2867" y="2605"/>
                  </a:cubicBezTo>
                  <a:cubicBezTo>
                    <a:pt x="2867" y="2628"/>
                    <a:pt x="2878" y="2639"/>
                    <a:pt x="2890" y="2639"/>
                  </a:cubicBezTo>
                  <a:lnTo>
                    <a:pt x="2912" y="2650"/>
                  </a:lnTo>
                  <a:lnTo>
                    <a:pt x="2958" y="2673"/>
                  </a:lnTo>
                  <a:lnTo>
                    <a:pt x="2969" y="2673"/>
                  </a:lnTo>
                  <a:cubicBezTo>
                    <a:pt x="3333" y="2821"/>
                    <a:pt x="3379" y="2912"/>
                    <a:pt x="3390" y="2935"/>
                  </a:cubicBezTo>
                  <a:cubicBezTo>
                    <a:pt x="3390" y="2946"/>
                    <a:pt x="3390" y="2957"/>
                    <a:pt x="3367" y="2969"/>
                  </a:cubicBezTo>
                  <a:cubicBezTo>
                    <a:pt x="3352" y="2985"/>
                    <a:pt x="3328" y="2991"/>
                    <a:pt x="3300" y="2991"/>
                  </a:cubicBezTo>
                  <a:cubicBezTo>
                    <a:pt x="3249" y="2991"/>
                    <a:pt x="3184" y="2968"/>
                    <a:pt x="3140" y="2946"/>
                  </a:cubicBezTo>
                  <a:lnTo>
                    <a:pt x="3117" y="2946"/>
                  </a:lnTo>
                  <a:cubicBezTo>
                    <a:pt x="3072" y="2923"/>
                    <a:pt x="3015" y="2912"/>
                    <a:pt x="2969" y="2889"/>
                  </a:cubicBezTo>
                  <a:lnTo>
                    <a:pt x="2844" y="2844"/>
                  </a:lnTo>
                  <a:lnTo>
                    <a:pt x="2742" y="2810"/>
                  </a:lnTo>
                  <a:cubicBezTo>
                    <a:pt x="2685" y="2787"/>
                    <a:pt x="2628" y="2775"/>
                    <a:pt x="2560" y="2753"/>
                  </a:cubicBezTo>
                  <a:cubicBezTo>
                    <a:pt x="2514" y="2730"/>
                    <a:pt x="2469" y="2719"/>
                    <a:pt x="2435" y="2696"/>
                  </a:cubicBezTo>
                  <a:cubicBezTo>
                    <a:pt x="2429" y="2690"/>
                    <a:pt x="2423" y="2687"/>
                    <a:pt x="2419" y="2687"/>
                  </a:cubicBezTo>
                  <a:cubicBezTo>
                    <a:pt x="2415" y="2687"/>
                    <a:pt x="2412" y="2690"/>
                    <a:pt x="2412" y="2696"/>
                  </a:cubicBezTo>
                  <a:cubicBezTo>
                    <a:pt x="2173" y="2741"/>
                    <a:pt x="1934" y="2798"/>
                    <a:pt x="1707" y="2844"/>
                  </a:cubicBezTo>
                  <a:cubicBezTo>
                    <a:pt x="1559" y="2878"/>
                    <a:pt x="1422" y="2901"/>
                    <a:pt x="1274" y="2935"/>
                  </a:cubicBezTo>
                  <a:cubicBezTo>
                    <a:pt x="1263" y="2935"/>
                    <a:pt x="1252" y="2946"/>
                    <a:pt x="1252" y="2957"/>
                  </a:cubicBezTo>
                  <a:cubicBezTo>
                    <a:pt x="1252" y="2969"/>
                    <a:pt x="1252" y="2980"/>
                    <a:pt x="1263" y="2992"/>
                  </a:cubicBezTo>
                  <a:cubicBezTo>
                    <a:pt x="1320" y="3014"/>
                    <a:pt x="1377" y="3048"/>
                    <a:pt x="1445" y="3094"/>
                  </a:cubicBezTo>
                  <a:cubicBezTo>
                    <a:pt x="1456" y="3105"/>
                    <a:pt x="1468" y="3117"/>
                    <a:pt x="1479" y="3128"/>
                  </a:cubicBezTo>
                  <a:cubicBezTo>
                    <a:pt x="1491" y="3139"/>
                    <a:pt x="1491" y="3139"/>
                    <a:pt x="1502" y="3151"/>
                  </a:cubicBezTo>
                  <a:cubicBezTo>
                    <a:pt x="1525" y="3174"/>
                    <a:pt x="1536" y="3185"/>
                    <a:pt x="1547" y="3208"/>
                  </a:cubicBezTo>
                  <a:cubicBezTo>
                    <a:pt x="1547" y="3208"/>
                    <a:pt x="1559" y="3219"/>
                    <a:pt x="1559" y="3219"/>
                  </a:cubicBezTo>
                  <a:lnTo>
                    <a:pt x="1570" y="3230"/>
                  </a:lnTo>
                  <a:cubicBezTo>
                    <a:pt x="1570" y="3230"/>
                    <a:pt x="1582" y="3242"/>
                    <a:pt x="1582" y="3242"/>
                  </a:cubicBezTo>
                  <a:cubicBezTo>
                    <a:pt x="1582" y="3253"/>
                    <a:pt x="1582" y="3253"/>
                    <a:pt x="1593" y="3265"/>
                  </a:cubicBezTo>
                  <a:cubicBezTo>
                    <a:pt x="1593" y="3265"/>
                    <a:pt x="1593" y="3276"/>
                    <a:pt x="1593" y="3276"/>
                  </a:cubicBezTo>
                  <a:lnTo>
                    <a:pt x="1513" y="3276"/>
                  </a:lnTo>
                  <a:cubicBezTo>
                    <a:pt x="1491" y="3276"/>
                    <a:pt x="1468" y="3276"/>
                    <a:pt x="1445" y="3265"/>
                  </a:cubicBezTo>
                  <a:lnTo>
                    <a:pt x="1422" y="3253"/>
                  </a:lnTo>
                  <a:lnTo>
                    <a:pt x="1411" y="3253"/>
                  </a:lnTo>
                  <a:cubicBezTo>
                    <a:pt x="1400" y="3253"/>
                    <a:pt x="1377" y="3253"/>
                    <a:pt x="1354" y="3242"/>
                  </a:cubicBezTo>
                  <a:cubicBezTo>
                    <a:pt x="1331" y="3230"/>
                    <a:pt x="1309" y="3230"/>
                    <a:pt x="1286" y="3219"/>
                  </a:cubicBezTo>
                  <a:cubicBezTo>
                    <a:pt x="1252" y="3208"/>
                    <a:pt x="1218" y="3196"/>
                    <a:pt x="1183" y="3174"/>
                  </a:cubicBezTo>
                  <a:lnTo>
                    <a:pt x="1138" y="3162"/>
                  </a:lnTo>
                  <a:cubicBezTo>
                    <a:pt x="1092" y="3139"/>
                    <a:pt x="1058" y="3128"/>
                    <a:pt x="1013" y="3105"/>
                  </a:cubicBezTo>
                  <a:lnTo>
                    <a:pt x="1001" y="3105"/>
                  </a:lnTo>
                  <a:cubicBezTo>
                    <a:pt x="990" y="3094"/>
                    <a:pt x="979" y="3094"/>
                    <a:pt x="967" y="3083"/>
                  </a:cubicBezTo>
                  <a:cubicBezTo>
                    <a:pt x="956" y="3083"/>
                    <a:pt x="945" y="3071"/>
                    <a:pt x="945" y="3060"/>
                  </a:cubicBezTo>
                  <a:cubicBezTo>
                    <a:pt x="933" y="3060"/>
                    <a:pt x="933" y="3060"/>
                    <a:pt x="933" y="3048"/>
                  </a:cubicBezTo>
                  <a:cubicBezTo>
                    <a:pt x="922" y="3048"/>
                    <a:pt x="922" y="3037"/>
                    <a:pt x="910" y="3037"/>
                  </a:cubicBezTo>
                  <a:cubicBezTo>
                    <a:pt x="899" y="3026"/>
                    <a:pt x="888" y="3014"/>
                    <a:pt x="888" y="3014"/>
                  </a:cubicBezTo>
                  <a:cubicBezTo>
                    <a:pt x="876" y="3003"/>
                    <a:pt x="865" y="3003"/>
                    <a:pt x="854" y="3003"/>
                  </a:cubicBezTo>
                  <a:cubicBezTo>
                    <a:pt x="820" y="3003"/>
                    <a:pt x="774" y="3014"/>
                    <a:pt x="729" y="3014"/>
                  </a:cubicBezTo>
                  <a:lnTo>
                    <a:pt x="672" y="3014"/>
                  </a:lnTo>
                  <a:cubicBezTo>
                    <a:pt x="638" y="3026"/>
                    <a:pt x="603" y="3026"/>
                    <a:pt x="569" y="3026"/>
                  </a:cubicBezTo>
                  <a:lnTo>
                    <a:pt x="478" y="3026"/>
                  </a:lnTo>
                  <a:cubicBezTo>
                    <a:pt x="444" y="3026"/>
                    <a:pt x="410" y="3026"/>
                    <a:pt x="376" y="3037"/>
                  </a:cubicBezTo>
                  <a:lnTo>
                    <a:pt x="353" y="3037"/>
                  </a:lnTo>
                  <a:cubicBezTo>
                    <a:pt x="342" y="3037"/>
                    <a:pt x="342" y="3037"/>
                    <a:pt x="330" y="3048"/>
                  </a:cubicBezTo>
                  <a:cubicBezTo>
                    <a:pt x="239" y="3139"/>
                    <a:pt x="126" y="3242"/>
                    <a:pt x="12" y="3321"/>
                  </a:cubicBezTo>
                  <a:cubicBezTo>
                    <a:pt x="12" y="3333"/>
                    <a:pt x="1" y="3333"/>
                    <a:pt x="1" y="3344"/>
                  </a:cubicBezTo>
                  <a:cubicBezTo>
                    <a:pt x="1" y="3355"/>
                    <a:pt x="12" y="3367"/>
                    <a:pt x="12" y="3378"/>
                  </a:cubicBezTo>
                  <a:cubicBezTo>
                    <a:pt x="592" y="3810"/>
                    <a:pt x="990" y="4447"/>
                    <a:pt x="1138" y="5153"/>
                  </a:cubicBezTo>
                  <a:cubicBezTo>
                    <a:pt x="1149" y="5164"/>
                    <a:pt x="1149" y="5164"/>
                    <a:pt x="1161" y="5175"/>
                  </a:cubicBezTo>
                  <a:lnTo>
                    <a:pt x="1172" y="5175"/>
                  </a:lnTo>
                  <a:cubicBezTo>
                    <a:pt x="1183" y="5175"/>
                    <a:pt x="1183" y="5175"/>
                    <a:pt x="1195" y="5164"/>
                  </a:cubicBezTo>
                  <a:cubicBezTo>
                    <a:pt x="1365" y="5062"/>
                    <a:pt x="1547" y="4982"/>
                    <a:pt x="1741" y="4936"/>
                  </a:cubicBezTo>
                  <a:cubicBezTo>
                    <a:pt x="1863" y="4904"/>
                    <a:pt x="1988" y="4890"/>
                    <a:pt x="2115" y="4890"/>
                  </a:cubicBezTo>
                  <a:cubicBezTo>
                    <a:pt x="2213" y="4890"/>
                    <a:pt x="2313" y="4899"/>
                    <a:pt x="2412" y="4914"/>
                  </a:cubicBezTo>
                  <a:cubicBezTo>
                    <a:pt x="2571" y="4936"/>
                    <a:pt x="2708" y="4982"/>
                    <a:pt x="2821" y="5050"/>
                  </a:cubicBezTo>
                  <a:lnTo>
                    <a:pt x="2855" y="5050"/>
                  </a:lnTo>
                  <a:cubicBezTo>
                    <a:pt x="2867" y="5039"/>
                    <a:pt x="2867" y="5027"/>
                    <a:pt x="2867" y="5027"/>
                  </a:cubicBezTo>
                  <a:cubicBezTo>
                    <a:pt x="2878" y="4936"/>
                    <a:pt x="2912" y="4845"/>
                    <a:pt x="2946" y="4743"/>
                  </a:cubicBezTo>
                  <a:cubicBezTo>
                    <a:pt x="3037" y="4561"/>
                    <a:pt x="3174" y="4391"/>
                    <a:pt x="3333" y="4254"/>
                  </a:cubicBezTo>
                  <a:cubicBezTo>
                    <a:pt x="3584" y="4055"/>
                    <a:pt x="3920" y="3948"/>
                    <a:pt x="4256" y="3948"/>
                  </a:cubicBezTo>
                  <a:cubicBezTo>
                    <a:pt x="4362" y="3948"/>
                    <a:pt x="4469" y="3959"/>
                    <a:pt x="4573" y="3981"/>
                  </a:cubicBezTo>
                  <a:cubicBezTo>
                    <a:pt x="4709" y="4004"/>
                    <a:pt x="4823" y="4049"/>
                    <a:pt x="4937" y="4095"/>
                  </a:cubicBezTo>
                  <a:cubicBezTo>
                    <a:pt x="4948" y="4095"/>
                    <a:pt x="4960" y="4106"/>
                    <a:pt x="4971" y="4106"/>
                  </a:cubicBezTo>
                  <a:cubicBezTo>
                    <a:pt x="4977" y="4112"/>
                    <a:pt x="4982" y="4115"/>
                    <a:pt x="4988" y="4115"/>
                  </a:cubicBezTo>
                  <a:cubicBezTo>
                    <a:pt x="4994" y="4115"/>
                    <a:pt x="4999" y="4112"/>
                    <a:pt x="5005" y="4106"/>
                  </a:cubicBezTo>
                  <a:cubicBezTo>
                    <a:pt x="5016" y="4106"/>
                    <a:pt x="5016" y="4095"/>
                    <a:pt x="5016" y="4083"/>
                  </a:cubicBezTo>
                  <a:cubicBezTo>
                    <a:pt x="5016" y="4027"/>
                    <a:pt x="5016" y="3981"/>
                    <a:pt x="5016" y="3936"/>
                  </a:cubicBezTo>
                  <a:cubicBezTo>
                    <a:pt x="5039" y="3719"/>
                    <a:pt x="5130" y="3503"/>
                    <a:pt x="5267" y="3344"/>
                  </a:cubicBezTo>
                  <a:cubicBezTo>
                    <a:pt x="5510" y="3054"/>
                    <a:pt x="5892" y="2902"/>
                    <a:pt x="6306" y="2902"/>
                  </a:cubicBezTo>
                  <a:cubicBezTo>
                    <a:pt x="6394" y="2902"/>
                    <a:pt x="6484" y="2909"/>
                    <a:pt x="6575" y="2923"/>
                  </a:cubicBezTo>
                  <a:cubicBezTo>
                    <a:pt x="6700" y="2946"/>
                    <a:pt x="6791" y="2969"/>
                    <a:pt x="6870" y="3003"/>
                  </a:cubicBezTo>
                  <a:lnTo>
                    <a:pt x="6904" y="3003"/>
                  </a:lnTo>
                  <a:cubicBezTo>
                    <a:pt x="6904" y="2992"/>
                    <a:pt x="6916" y="2980"/>
                    <a:pt x="6916" y="2980"/>
                  </a:cubicBezTo>
                  <a:cubicBezTo>
                    <a:pt x="6916" y="2866"/>
                    <a:pt x="6927" y="2753"/>
                    <a:pt x="6950" y="2650"/>
                  </a:cubicBezTo>
                  <a:cubicBezTo>
                    <a:pt x="7007" y="2366"/>
                    <a:pt x="7121" y="2116"/>
                    <a:pt x="7268" y="1888"/>
                  </a:cubicBezTo>
                  <a:cubicBezTo>
                    <a:pt x="7462" y="1615"/>
                    <a:pt x="7735" y="1376"/>
                    <a:pt x="8087" y="1172"/>
                  </a:cubicBezTo>
                  <a:cubicBezTo>
                    <a:pt x="8110" y="1172"/>
                    <a:pt x="8110" y="1149"/>
                    <a:pt x="8110" y="1138"/>
                  </a:cubicBezTo>
                  <a:cubicBezTo>
                    <a:pt x="8099" y="1126"/>
                    <a:pt x="8087" y="1115"/>
                    <a:pt x="8076" y="1115"/>
                  </a:cubicBezTo>
                  <a:lnTo>
                    <a:pt x="7769" y="1115"/>
                  </a:lnTo>
                  <a:cubicBezTo>
                    <a:pt x="7234" y="1069"/>
                    <a:pt x="6791" y="831"/>
                    <a:pt x="6575" y="467"/>
                  </a:cubicBezTo>
                  <a:cubicBezTo>
                    <a:pt x="6540" y="398"/>
                    <a:pt x="6506" y="330"/>
                    <a:pt x="6484" y="250"/>
                  </a:cubicBezTo>
                  <a:cubicBezTo>
                    <a:pt x="6484" y="239"/>
                    <a:pt x="6472" y="239"/>
                    <a:pt x="6461" y="239"/>
                  </a:cubicBezTo>
                  <a:cubicBezTo>
                    <a:pt x="6458" y="236"/>
                    <a:pt x="6454" y="234"/>
                    <a:pt x="6451" y="234"/>
                  </a:cubicBezTo>
                  <a:cubicBezTo>
                    <a:pt x="6443" y="234"/>
                    <a:pt x="6435" y="242"/>
                    <a:pt x="6427" y="250"/>
                  </a:cubicBezTo>
                  <a:cubicBezTo>
                    <a:pt x="6359" y="341"/>
                    <a:pt x="6268" y="421"/>
                    <a:pt x="6177" y="489"/>
                  </a:cubicBezTo>
                  <a:cubicBezTo>
                    <a:pt x="5964" y="641"/>
                    <a:pt x="5707" y="721"/>
                    <a:pt x="5461" y="721"/>
                  </a:cubicBezTo>
                  <a:cubicBezTo>
                    <a:pt x="5430" y="721"/>
                    <a:pt x="5400" y="719"/>
                    <a:pt x="5369" y="717"/>
                  </a:cubicBezTo>
                  <a:cubicBezTo>
                    <a:pt x="5096" y="694"/>
                    <a:pt x="4846" y="569"/>
                    <a:pt x="4664" y="353"/>
                  </a:cubicBezTo>
                  <a:cubicBezTo>
                    <a:pt x="4607" y="285"/>
                    <a:pt x="4550" y="205"/>
                    <a:pt x="4493" y="114"/>
                  </a:cubicBezTo>
                  <a:cubicBezTo>
                    <a:pt x="4493" y="103"/>
                    <a:pt x="4482" y="103"/>
                    <a:pt x="4470" y="103"/>
                  </a:cubicBezTo>
                  <a:cubicBezTo>
                    <a:pt x="4459" y="103"/>
                    <a:pt x="4448" y="103"/>
                    <a:pt x="4448" y="114"/>
                  </a:cubicBezTo>
                  <a:lnTo>
                    <a:pt x="4414" y="171"/>
                  </a:lnTo>
                  <a:cubicBezTo>
                    <a:pt x="4300" y="353"/>
                    <a:pt x="4118" y="512"/>
                    <a:pt x="3913" y="614"/>
                  </a:cubicBezTo>
                  <a:cubicBezTo>
                    <a:pt x="3760" y="687"/>
                    <a:pt x="3599" y="722"/>
                    <a:pt x="3438" y="722"/>
                  </a:cubicBezTo>
                  <a:cubicBezTo>
                    <a:pt x="3144" y="722"/>
                    <a:pt x="2852" y="604"/>
                    <a:pt x="2617" y="376"/>
                  </a:cubicBezTo>
                  <a:cubicBezTo>
                    <a:pt x="2526" y="285"/>
                    <a:pt x="2457" y="171"/>
                    <a:pt x="2400" y="57"/>
                  </a:cubicBezTo>
                  <a:lnTo>
                    <a:pt x="2378" y="23"/>
                  </a:lnTo>
                  <a:cubicBezTo>
                    <a:pt x="2378" y="12"/>
                    <a:pt x="2366" y="12"/>
                    <a:pt x="2355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7441983" y="1860557"/>
              <a:ext cx="777947" cy="997842"/>
            </a:xfrm>
            <a:custGeom>
              <a:avLst/>
              <a:gdLst/>
              <a:ahLst/>
              <a:cxnLst/>
              <a:rect l="l" t="t" r="r" b="b"/>
              <a:pathLst>
                <a:path w="5427" h="6961" extrusionOk="0">
                  <a:moveTo>
                    <a:pt x="558" y="0"/>
                  </a:moveTo>
                  <a:cubicBezTo>
                    <a:pt x="547" y="12"/>
                    <a:pt x="547" y="23"/>
                    <a:pt x="547" y="46"/>
                  </a:cubicBezTo>
                  <a:cubicBezTo>
                    <a:pt x="638" y="444"/>
                    <a:pt x="638" y="796"/>
                    <a:pt x="570" y="1126"/>
                  </a:cubicBezTo>
                  <a:cubicBezTo>
                    <a:pt x="513" y="1388"/>
                    <a:pt x="388" y="1638"/>
                    <a:pt x="228" y="1877"/>
                  </a:cubicBezTo>
                  <a:cubicBezTo>
                    <a:pt x="160" y="1968"/>
                    <a:pt x="92" y="2047"/>
                    <a:pt x="12" y="2127"/>
                  </a:cubicBezTo>
                  <a:cubicBezTo>
                    <a:pt x="1" y="2138"/>
                    <a:pt x="1" y="2138"/>
                    <a:pt x="1" y="2150"/>
                  </a:cubicBezTo>
                  <a:cubicBezTo>
                    <a:pt x="12" y="2173"/>
                    <a:pt x="12" y="2184"/>
                    <a:pt x="24" y="2184"/>
                  </a:cubicBezTo>
                  <a:cubicBezTo>
                    <a:pt x="103" y="2229"/>
                    <a:pt x="183" y="2275"/>
                    <a:pt x="285" y="2355"/>
                  </a:cubicBezTo>
                  <a:cubicBezTo>
                    <a:pt x="695" y="2673"/>
                    <a:pt x="911" y="3151"/>
                    <a:pt x="854" y="3594"/>
                  </a:cubicBezTo>
                  <a:cubicBezTo>
                    <a:pt x="831" y="3810"/>
                    <a:pt x="729" y="4026"/>
                    <a:pt x="581" y="4186"/>
                  </a:cubicBezTo>
                  <a:cubicBezTo>
                    <a:pt x="547" y="4220"/>
                    <a:pt x="513" y="4243"/>
                    <a:pt x="479" y="4277"/>
                  </a:cubicBezTo>
                  <a:cubicBezTo>
                    <a:pt x="467" y="4288"/>
                    <a:pt x="467" y="4299"/>
                    <a:pt x="467" y="4311"/>
                  </a:cubicBezTo>
                  <a:cubicBezTo>
                    <a:pt x="467" y="4322"/>
                    <a:pt x="479" y="4334"/>
                    <a:pt x="490" y="4334"/>
                  </a:cubicBezTo>
                  <a:cubicBezTo>
                    <a:pt x="501" y="4334"/>
                    <a:pt x="513" y="4345"/>
                    <a:pt x="524" y="4345"/>
                  </a:cubicBezTo>
                  <a:cubicBezTo>
                    <a:pt x="638" y="4402"/>
                    <a:pt x="740" y="4459"/>
                    <a:pt x="854" y="4538"/>
                  </a:cubicBezTo>
                  <a:cubicBezTo>
                    <a:pt x="1218" y="4800"/>
                    <a:pt x="1457" y="5232"/>
                    <a:pt x="1491" y="5642"/>
                  </a:cubicBezTo>
                  <a:cubicBezTo>
                    <a:pt x="1502" y="5858"/>
                    <a:pt x="1457" y="6062"/>
                    <a:pt x="1377" y="6256"/>
                  </a:cubicBezTo>
                  <a:cubicBezTo>
                    <a:pt x="1343" y="6347"/>
                    <a:pt x="1286" y="6438"/>
                    <a:pt x="1229" y="6506"/>
                  </a:cubicBezTo>
                  <a:cubicBezTo>
                    <a:pt x="1229" y="6506"/>
                    <a:pt x="1218" y="6517"/>
                    <a:pt x="1229" y="6529"/>
                  </a:cubicBezTo>
                  <a:cubicBezTo>
                    <a:pt x="1229" y="6540"/>
                    <a:pt x="1241" y="6551"/>
                    <a:pt x="1241" y="6551"/>
                  </a:cubicBezTo>
                  <a:cubicBezTo>
                    <a:pt x="1366" y="6597"/>
                    <a:pt x="1491" y="6665"/>
                    <a:pt x="1627" y="6768"/>
                  </a:cubicBezTo>
                  <a:cubicBezTo>
                    <a:pt x="1673" y="6813"/>
                    <a:pt x="1730" y="6859"/>
                    <a:pt x="1787" y="6915"/>
                  </a:cubicBezTo>
                  <a:cubicBezTo>
                    <a:pt x="1794" y="6915"/>
                    <a:pt x="1802" y="6920"/>
                    <a:pt x="1809" y="6920"/>
                  </a:cubicBezTo>
                  <a:cubicBezTo>
                    <a:pt x="1813" y="6920"/>
                    <a:pt x="1817" y="6919"/>
                    <a:pt x="1821" y="6915"/>
                  </a:cubicBezTo>
                  <a:cubicBezTo>
                    <a:pt x="2162" y="6790"/>
                    <a:pt x="2526" y="6722"/>
                    <a:pt x="2890" y="6722"/>
                  </a:cubicBezTo>
                  <a:cubicBezTo>
                    <a:pt x="3288" y="6722"/>
                    <a:pt x="3686" y="6802"/>
                    <a:pt x="4050" y="6950"/>
                  </a:cubicBezTo>
                  <a:cubicBezTo>
                    <a:pt x="4061" y="6961"/>
                    <a:pt x="4061" y="6961"/>
                    <a:pt x="4061" y="6961"/>
                  </a:cubicBezTo>
                  <a:cubicBezTo>
                    <a:pt x="4073" y="6961"/>
                    <a:pt x="4084" y="6950"/>
                    <a:pt x="4095" y="6950"/>
                  </a:cubicBezTo>
                  <a:cubicBezTo>
                    <a:pt x="4095" y="6938"/>
                    <a:pt x="4095" y="6915"/>
                    <a:pt x="4095" y="6904"/>
                  </a:cubicBezTo>
                  <a:lnTo>
                    <a:pt x="4084" y="6893"/>
                  </a:lnTo>
                  <a:cubicBezTo>
                    <a:pt x="4061" y="6870"/>
                    <a:pt x="4039" y="6836"/>
                    <a:pt x="4027" y="6813"/>
                  </a:cubicBezTo>
                  <a:cubicBezTo>
                    <a:pt x="4016" y="6802"/>
                    <a:pt x="4016" y="6802"/>
                    <a:pt x="4004" y="6802"/>
                  </a:cubicBezTo>
                  <a:cubicBezTo>
                    <a:pt x="3993" y="6802"/>
                    <a:pt x="3982" y="6790"/>
                    <a:pt x="3970" y="6790"/>
                  </a:cubicBezTo>
                  <a:lnTo>
                    <a:pt x="3925" y="6790"/>
                  </a:lnTo>
                  <a:cubicBezTo>
                    <a:pt x="3913" y="6790"/>
                    <a:pt x="3902" y="6790"/>
                    <a:pt x="3879" y="6779"/>
                  </a:cubicBezTo>
                  <a:cubicBezTo>
                    <a:pt x="3879" y="6779"/>
                    <a:pt x="3868" y="6779"/>
                    <a:pt x="3857" y="6768"/>
                  </a:cubicBezTo>
                  <a:lnTo>
                    <a:pt x="3845" y="6768"/>
                  </a:lnTo>
                  <a:cubicBezTo>
                    <a:pt x="3800" y="6745"/>
                    <a:pt x="3754" y="6733"/>
                    <a:pt x="3720" y="6711"/>
                  </a:cubicBezTo>
                  <a:lnTo>
                    <a:pt x="3675" y="6688"/>
                  </a:lnTo>
                  <a:cubicBezTo>
                    <a:pt x="3640" y="6665"/>
                    <a:pt x="3606" y="6642"/>
                    <a:pt x="3572" y="6631"/>
                  </a:cubicBezTo>
                  <a:cubicBezTo>
                    <a:pt x="3549" y="6620"/>
                    <a:pt x="3538" y="6608"/>
                    <a:pt x="3515" y="6597"/>
                  </a:cubicBezTo>
                  <a:cubicBezTo>
                    <a:pt x="3493" y="6586"/>
                    <a:pt x="3481" y="6574"/>
                    <a:pt x="3458" y="6563"/>
                  </a:cubicBezTo>
                  <a:lnTo>
                    <a:pt x="3458" y="6551"/>
                  </a:lnTo>
                  <a:lnTo>
                    <a:pt x="3436" y="6540"/>
                  </a:lnTo>
                  <a:cubicBezTo>
                    <a:pt x="3413" y="6529"/>
                    <a:pt x="3402" y="6517"/>
                    <a:pt x="3390" y="6495"/>
                  </a:cubicBezTo>
                  <a:cubicBezTo>
                    <a:pt x="3379" y="6495"/>
                    <a:pt x="3379" y="6483"/>
                    <a:pt x="3379" y="6483"/>
                  </a:cubicBezTo>
                  <a:cubicBezTo>
                    <a:pt x="3367" y="6483"/>
                    <a:pt x="3367" y="6472"/>
                    <a:pt x="3356" y="6460"/>
                  </a:cubicBezTo>
                  <a:cubicBezTo>
                    <a:pt x="3345" y="6460"/>
                    <a:pt x="3345" y="6449"/>
                    <a:pt x="3345" y="6449"/>
                  </a:cubicBezTo>
                  <a:cubicBezTo>
                    <a:pt x="3333" y="6438"/>
                    <a:pt x="3333" y="6438"/>
                    <a:pt x="3333" y="6438"/>
                  </a:cubicBezTo>
                  <a:cubicBezTo>
                    <a:pt x="3333" y="6438"/>
                    <a:pt x="3345" y="6438"/>
                    <a:pt x="3345" y="6426"/>
                  </a:cubicBezTo>
                  <a:lnTo>
                    <a:pt x="3402" y="6426"/>
                  </a:lnTo>
                  <a:cubicBezTo>
                    <a:pt x="3402" y="6426"/>
                    <a:pt x="3413" y="6426"/>
                    <a:pt x="3413" y="6415"/>
                  </a:cubicBezTo>
                  <a:lnTo>
                    <a:pt x="3481" y="6415"/>
                  </a:lnTo>
                  <a:cubicBezTo>
                    <a:pt x="3493" y="6426"/>
                    <a:pt x="3515" y="6426"/>
                    <a:pt x="3527" y="6426"/>
                  </a:cubicBezTo>
                  <a:lnTo>
                    <a:pt x="3572" y="6426"/>
                  </a:lnTo>
                  <a:cubicBezTo>
                    <a:pt x="3652" y="6449"/>
                    <a:pt x="3709" y="6472"/>
                    <a:pt x="3766" y="6495"/>
                  </a:cubicBezTo>
                  <a:cubicBezTo>
                    <a:pt x="3777" y="6495"/>
                    <a:pt x="3788" y="6495"/>
                    <a:pt x="3800" y="6483"/>
                  </a:cubicBezTo>
                  <a:cubicBezTo>
                    <a:pt x="3811" y="6472"/>
                    <a:pt x="3811" y="6460"/>
                    <a:pt x="3800" y="6449"/>
                  </a:cubicBezTo>
                  <a:cubicBezTo>
                    <a:pt x="3731" y="6324"/>
                    <a:pt x="3652" y="6199"/>
                    <a:pt x="3584" y="6062"/>
                  </a:cubicBezTo>
                  <a:cubicBezTo>
                    <a:pt x="3470" y="5858"/>
                    <a:pt x="3345" y="5642"/>
                    <a:pt x="3231" y="5437"/>
                  </a:cubicBezTo>
                  <a:cubicBezTo>
                    <a:pt x="3231" y="5425"/>
                    <a:pt x="3220" y="5425"/>
                    <a:pt x="3220" y="5425"/>
                  </a:cubicBezTo>
                  <a:cubicBezTo>
                    <a:pt x="3163" y="5403"/>
                    <a:pt x="3129" y="5380"/>
                    <a:pt x="3083" y="5357"/>
                  </a:cubicBezTo>
                  <a:cubicBezTo>
                    <a:pt x="3026" y="5323"/>
                    <a:pt x="2969" y="5300"/>
                    <a:pt x="2924" y="5266"/>
                  </a:cubicBezTo>
                  <a:lnTo>
                    <a:pt x="2822" y="5221"/>
                  </a:lnTo>
                  <a:cubicBezTo>
                    <a:pt x="2787" y="5198"/>
                    <a:pt x="2753" y="5175"/>
                    <a:pt x="2708" y="5152"/>
                  </a:cubicBezTo>
                  <a:cubicBezTo>
                    <a:pt x="2662" y="5118"/>
                    <a:pt x="2617" y="5096"/>
                    <a:pt x="2571" y="5073"/>
                  </a:cubicBezTo>
                  <a:lnTo>
                    <a:pt x="2560" y="5061"/>
                  </a:lnTo>
                  <a:cubicBezTo>
                    <a:pt x="2492" y="5027"/>
                    <a:pt x="2389" y="4970"/>
                    <a:pt x="2389" y="4891"/>
                  </a:cubicBezTo>
                  <a:cubicBezTo>
                    <a:pt x="2389" y="4879"/>
                    <a:pt x="2401" y="4868"/>
                    <a:pt x="2401" y="4868"/>
                  </a:cubicBezTo>
                  <a:cubicBezTo>
                    <a:pt x="2408" y="4861"/>
                    <a:pt x="2422" y="4855"/>
                    <a:pt x="2448" y="4855"/>
                  </a:cubicBezTo>
                  <a:cubicBezTo>
                    <a:pt x="2509" y="4855"/>
                    <a:pt x="2633" y="4886"/>
                    <a:pt x="2878" y="5005"/>
                  </a:cubicBezTo>
                  <a:lnTo>
                    <a:pt x="2890" y="5005"/>
                  </a:lnTo>
                  <a:cubicBezTo>
                    <a:pt x="2901" y="5016"/>
                    <a:pt x="2913" y="5027"/>
                    <a:pt x="2924" y="5027"/>
                  </a:cubicBezTo>
                  <a:lnTo>
                    <a:pt x="2947" y="5039"/>
                  </a:lnTo>
                  <a:cubicBezTo>
                    <a:pt x="2952" y="5044"/>
                    <a:pt x="2961" y="5047"/>
                    <a:pt x="2968" y="5047"/>
                  </a:cubicBezTo>
                  <a:cubicBezTo>
                    <a:pt x="2975" y="5047"/>
                    <a:pt x="2981" y="5044"/>
                    <a:pt x="2981" y="5039"/>
                  </a:cubicBezTo>
                  <a:cubicBezTo>
                    <a:pt x="2992" y="5027"/>
                    <a:pt x="2992" y="5005"/>
                    <a:pt x="2992" y="4993"/>
                  </a:cubicBezTo>
                  <a:cubicBezTo>
                    <a:pt x="2799" y="4652"/>
                    <a:pt x="2605" y="4288"/>
                    <a:pt x="2412" y="3924"/>
                  </a:cubicBezTo>
                  <a:cubicBezTo>
                    <a:pt x="2412" y="3913"/>
                    <a:pt x="2401" y="3913"/>
                    <a:pt x="2401" y="3913"/>
                  </a:cubicBezTo>
                  <a:cubicBezTo>
                    <a:pt x="2367" y="3901"/>
                    <a:pt x="2344" y="3879"/>
                    <a:pt x="2310" y="3867"/>
                  </a:cubicBezTo>
                  <a:cubicBezTo>
                    <a:pt x="2298" y="3867"/>
                    <a:pt x="2287" y="3856"/>
                    <a:pt x="2276" y="3856"/>
                  </a:cubicBezTo>
                  <a:cubicBezTo>
                    <a:pt x="2196" y="3810"/>
                    <a:pt x="2105" y="3765"/>
                    <a:pt x="2025" y="3719"/>
                  </a:cubicBezTo>
                  <a:lnTo>
                    <a:pt x="2003" y="3697"/>
                  </a:lnTo>
                  <a:cubicBezTo>
                    <a:pt x="1912" y="3651"/>
                    <a:pt x="1832" y="3594"/>
                    <a:pt x="1730" y="3526"/>
                  </a:cubicBezTo>
                  <a:cubicBezTo>
                    <a:pt x="1684" y="3503"/>
                    <a:pt x="1639" y="3469"/>
                    <a:pt x="1605" y="3435"/>
                  </a:cubicBezTo>
                  <a:cubicBezTo>
                    <a:pt x="1605" y="3424"/>
                    <a:pt x="1593" y="3424"/>
                    <a:pt x="1593" y="3412"/>
                  </a:cubicBezTo>
                  <a:cubicBezTo>
                    <a:pt x="1582" y="3401"/>
                    <a:pt x="1570" y="3390"/>
                    <a:pt x="1559" y="3378"/>
                  </a:cubicBezTo>
                  <a:cubicBezTo>
                    <a:pt x="1559" y="3378"/>
                    <a:pt x="1559" y="3367"/>
                    <a:pt x="1548" y="3355"/>
                  </a:cubicBezTo>
                  <a:cubicBezTo>
                    <a:pt x="1548" y="3355"/>
                    <a:pt x="1548" y="3344"/>
                    <a:pt x="1536" y="3333"/>
                  </a:cubicBezTo>
                  <a:cubicBezTo>
                    <a:pt x="1536" y="3321"/>
                    <a:pt x="1536" y="3310"/>
                    <a:pt x="1536" y="3310"/>
                  </a:cubicBezTo>
                  <a:cubicBezTo>
                    <a:pt x="1536" y="3310"/>
                    <a:pt x="1548" y="3299"/>
                    <a:pt x="1548" y="3299"/>
                  </a:cubicBezTo>
                  <a:cubicBezTo>
                    <a:pt x="1559" y="3299"/>
                    <a:pt x="1570" y="3299"/>
                    <a:pt x="1582" y="3287"/>
                  </a:cubicBezTo>
                  <a:lnTo>
                    <a:pt x="1650" y="3287"/>
                  </a:lnTo>
                  <a:cubicBezTo>
                    <a:pt x="1661" y="3299"/>
                    <a:pt x="1661" y="3299"/>
                    <a:pt x="1673" y="3299"/>
                  </a:cubicBezTo>
                  <a:cubicBezTo>
                    <a:pt x="1718" y="3310"/>
                    <a:pt x="1775" y="3321"/>
                    <a:pt x="1821" y="3344"/>
                  </a:cubicBezTo>
                  <a:cubicBezTo>
                    <a:pt x="1912" y="3378"/>
                    <a:pt x="2003" y="3424"/>
                    <a:pt x="2116" y="3481"/>
                  </a:cubicBezTo>
                  <a:cubicBezTo>
                    <a:pt x="2122" y="3486"/>
                    <a:pt x="2128" y="3489"/>
                    <a:pt x="2133" y="3489"/>
                  </a:cubicBezTo>
                  <a:cubicBezTo>
                    <a:pt x="2139" y="3489"/>
                    <a:pt x="2145" y="3486"/>
                    <a:pt x="2151" y="3481"/>
                  </a:cubicBezTo>
                  <a:cubicBezTo>
                    <a:pt x="2162" y="3469"/>
                    <a:pt x="2162" y="3458"/>
                    <a:pt x="2162" y="3446"/>
                  </a:cubicBezTo>
                  <a:cubicBezTo>
                    <a:pt x="2037" y="3196"/>
                    <a:pt x="1900" y="2946"/>
                    <a:pt x="1775" y="2673"/>
                  </a:cubicBezTo>
                  <a:cubicBezTo>
                    <a:pt x="1684" y="2491"/>
                    <a:pt x="1605" y="2298"/>
                    <a:pt x="1514" y="2116"/>
                  </a:cubicBezTo>
                  <a:cubicBezTo>
                    <a:pt x="1502" y="2082"/>
                    <a:pt x="1491" y="2059"/>
                    <a:pt x="1479" y="2025"/>
                  </a:cubicBezTo>
                  <a:cubicBezTo>
                    <a:pt x="1445" y="1956"/>
                    <a:pt x="1411" y="1877"/>
                    <a:pt x="1377" y="1797"/>
                  </a:cubicBezTo>
                  <a:lnTo>
                    <a:pt x="1366" y="1763"/>
                  </a:lnTo>
                  <a:cubicBezTo>
                    <a:pt x="1354" y="1729"/>
                    <a:pt x="1343" y="1695"/>
                    <a:pt x="1332" y="1661"/>
                  </a:cubicBezTo>
                  <a:cubicBezTo>
                    <a:pt x="1320" y="1638"/>
                    <a:pt x="1320" y="1604"/>
                    <a:pt x="1309" y="1570"/>
                  </a:cubicBezTo>
                  <a:cubicBezTo>
                    <a:pt x="1309" y="1558"/>
                    <a:pt x="1309" y="1536"/>
                    <a:pt x="1297" y="1513"/>
                  </a:cubicBezTo>
                  <a:cubicBezTo>
                    <a:pt x="1297" y="1501"/>
                    <a:pt x="1297" y="1490"/>
                    <a:pt x="1309" y="1490"/>
                  </a:cubicBezTo>
                  <a:cubicBezTo>
                    <a:pt x="1309" y="1490"/>
                    <a:pt x="1314" y="1485"/>
                    <a:pt x="1321" y="1485"/>
                  </a:cubicBezTo>
                  <a:cubicBezTo>
                    <a:pt x="1324" y="1485"/>
                    <a:pt x="1328" y="1486"/>
                    <a:pt x="1332" y="1490"/>
                  </a:cubicBezTo>
                  <a:cubicBezTo>
                    <a:pt x="1343" y="1513"/>
                    <a:pt x="1366" y="1536"/>
                    <a:pt x="1377" y="1547"/>
                  </a:cubicBezTo>
                  <a:cubicBezTo>
                    <a:pt x="1400" y="1581"/>
                    <a:pt x="1434" y="1604"/>
                    <a:pt x="1445" y="1638"/>
                  </a:cubicBezTo>
                  <a:cubicBezTo>
                    <a:pt x="1479" y="1683"/>
                    <a:pt x="1514" y="1729"/>
                    <a:pt x="1548" y="1786"/>
                  </a:cubicBezTo>
                  <a:cubicBezTo>
                    <a:pt x="1593" y="1865"/>
                    <a:pt x="1639" y="1945"/>
                    <a:pt x="1684" y="2025"/>
                  </a:cubicBezTo>
                  <a:lnTo>
                    <a:pt x="1718" y="2082"/>
                  </a:lnTo>
                  <a:cubicBezTo>
                    <a:pt x="1764" y="2161"/>
                    <a:pt x="1798" y="2241"/>
                    <a:pt x="1843" y="2309"/>
                  </a:cubicBezTo>
                  <a:cubicBezTo>
                    <a:pt x="1923" y="2445"/>
                    <a:pt x="1991" y="2571"/>
                    <a:pt x="2071" y="2707"/>
                  </a:cubicBezTo>
                  <a:lnTo>
                    <a:pt x="2458" y="3435"/>
                  </a:lnTo>
                  <a:cubicBezTo>
                    <a:pt x="2458" y="3446"/>
                    <a:pt x="2480" y="3446"/>
                    <a:pt x="2492" y="3446"/>
                  </a:cubicBezTo>
                  <a:cubicBezTo>
                    <a:pt x="2503" y="3446"/>
                    <a:pt x="2514" y="3435"/>
                    <a:pt x="2514" y="3424"/>
                  </a:cubicBezTo>
                  <a:cubicBezTo>
                    <a:pt x="2526" y="3390"/>
                    <a:pt x="2537" y="3355"/>
                    <a:pt x="2537" y="3310"/>
                  </a:cubicBezTo>
                  <a:lnTo>
                    <a:pt x="2549" y="3276"/>
                  </a:lnTo>
                  <a:cubicBezTo>
                    <a:pt x="2560" y="3253"/>
                    <a:pt x="2560" y="3230"/>
                    <a:pt x="2571" y="3208"/>
                  </a:cubicBezTo>
                  <a:cubicBezTo>
                    <a:pt x="2571" y="3173"/>
                    <a:pt x="2583" y="3162"/>
                    <a:pt x="2583" y="3139"/>
                  </a:cubicBezTo>
                  <a:cubicBezTo>
                    <a:pt x="2594" y="3128"/>
                    <a:pt x="2594" y="3105"/>
                    <a:pt x="2605" y="3082"/>
                  </a:cubicBezTo>
                  <a:cubicBezTo>
                    <a:pt x="2605" y="3048"/>
                    <a:pt x="2617" y="3003"/>
                    <a:pt x="2628" y="2980"/>
                  </a:cubicBezTo>
                  <a:cubicBezTo>
                    <a:pt x="2640" y="2969"/>
                    <a:pt x="2640" y="2957"/>
                    <a:pt x="2640" y="2935"/>
                  </a:cubicBezTo>
                  <a:cubicBezTo>
                    <a:pt x="2651" y="2923"/>
                    <a:pt x="2651" y="2912"/>
                    <a:pt x="2651" y="2900"/>
                  </a:cubicBezTo>
                  <a:cubicBezTo>
                    <a:pt x="2662" y="2900"/>
                    <a:pt x="2662" y="2889"/>
                    <a:pt x="2662" y="2889"/>
                  </a:cubicBezTo>
                  <a:cubicBezTo>
                    <a:pt x="2674" y="2878"/>
                    <a:pt x="2685" y="2866"/>
                    <a:pt x="2685" y="2855"/>
                  </a:cubicBezTo>
                  <a:cubicBezTo>
                    <a:pt x="2694" y="2829"/>
                    <a:pt x="2715" y="2817"/>
                    <a:pt x="2735" y="2817"/>
                  </a:cubicBezTo>
                  <a:cubicBezTo>
                    <a:pt x="2741" y="2817"/>
                    <a:pt x="2748" y="2818"/>
                    <a:pt x="2753" y="2821"/>
                  </a:cubicBezTo>
                  <a:cubicBezTo>
                    <a:pt x="2776" y="2821"/>
                    <a:pt x="2799" y="2844"/>
                    <a:pt x="2810" y="2878"/>
                  </a:cubicBezTo>
                  <a:cubicBezTo>
                    <a:pt x="2810" y="2889"/>
                    <a:pt x="2810" y="2900"/>
                    <a:pt x="2810" y="2912"/>
                  </a:cubicBezTo>
                  <a:cubicBezTo>
                    <a:pt x="2810" y="2923"/>
                    <a:pt x="2810" y="2923"/>
                    <a:pt x="2810" y="2935"/>
                  </a:cubicBezTo>
                  <a:cubicBezTo>
                    <a:pt x="2822" y="2946"/>
                    <a:pt x="2810" y="2957"/>
                    <a:pt x="2810" y="2969"/>
                  </a:cubicBezTo>
                  <a:cubicBezTo>
                    <a:pt x="2810" y="2980"/>
                    <a:pt x="2810" y="2980"/>
                    <a:pt x="2810" y="2991"/>
                  </a:cubicBezTo>
                  <a:cubicBezTo>
                    <a:pt x="2810" y="3037"/>
                    <a:pt x="2810" y="3082"/>
                    <a:pt x="2810" y="3117"/>
                  </a:cubicBezTo>
                  <a:lnTo>
                    <a:pt x="2799" y="3139"/>
                  </a:lnTo>
                  <a:cubicBezTo>
                    <a:pt x="2799" y="3151"/>
                    <a:pt x="2799" y="3173"/>
                    <a:pt x="2799" y="3185"/>
                  </a:cubicBezTo>
                  <a:lnTo>
                    <a:pt x="2799" y="3196"/>
                  </a:lnTo>
                  <a:cubicBezTo>
                    <a:pt x="2799" y="3208"/>
                    <a:pt x="2799" y="3230"/>
                    <a:pt x="2799" y="3242"/>
                  </a:cubicBezTo>
                  <a:cubicBezTo>
                    <a:pt x="2787" y="3276"/>
                    <a:pt x="2787" y="3299"/>
                    <a:pt x="2787" y="3321"/>
                  </a:cubicBezTo>
                  <a:lnTo>
                    <a:pt x="2776" y="3355"/>
                  </a:lnTo>
                  <a:cubicBezTo>
                    <a:pt x="2765" y="3424"/>
                    <a:pt x="2753" y="3515"/>
                    <a:pt x="2731" y="3583"/>
                  </a:cubicBezTo>
                  <a:cubicBezTo>
                    <a:pt x="2731" y="3617"/>
                    <a:pt x="2708" y="3662"/>
                    <a:pt x="2685" y="3708"/>
                  </a:cubicBezTo>
                  <a:cubicBezTo>
                    <a:pt x="2685" y="3719"/>
                    <a:pt x="2674" y="3731"/>
                    <a:pt x="2662" y="3742"/>
                  </a:cubicBezTo>
                  <a:lnTo>
                    <a:pt x="2651" y="3753"/>
                  </a:lnTo>
                  <a:cubicBezTo>
                    <a:pt x="2640" y="3753"/>
                    <a:pt x="2640" y="3776"/>
                    <a:pt x="2651" y="3776"/>
                  </a:cubicBezTo>
                  <a:cubicBezTo>
                    <a:pt x="2822" y="4106"/>
                    <a:pt x="3049" y="4527"/>
                    <a:pt x="3288" y="4948"/>
                  </a:cubicBezTo>
                  <a:cubicBezTo>
                    <a:pt x="3299" y="4982"/>
                    <a:pt x="3322" y="5016"/>
                    <a:pt x="3333" y="5039"/>
                  </a:cubicBezTo>
                  <a:lnTo>
                    <a:pt x="3379" y="5118"/>
                  </a:lnTo>
                  <a:cubicBezTo>
                    <a:pt x="3390" y="5130"/>
                    <a:pt x="3402" y="5141"/>
                    <a:pt x="3413" y="5141"/>
                  </a:cubicBezTo>
                  <a:cubicBezTo>
                    <a:pt x="3424" y="5141"/>
                    <a:pt x="3436" y="5130"/>
                    <a:pt x="3436" y="5118"/>
                  </a:cubicBezTo>
                  <a:cubicBezTo>
                    <a:pt x="3447" y="5096"/>
                    <a:pt x="3447" y="5073"/>
                    <a:pt x="3458" y="5050"/>
                  </a:cubicBezTo>
                  <a:lnTo>
                    <a:pt x="3458" y="5039"/>
                  </a:lnTo>
                  <a:cubicBezTo>
                    <a:pt x="3470" y="4970"/>
                    <a:pt x="3481" y="4902"/>
                    <a:pt x="3504" y="4845"/>
                  </a:cubicBezTo>
                  <a:cubicBezTo>
                    <a:pt x="3515" y="4800"/>
                    <a:pt x="3527" y="4766"/>
                    <a:pt x="3538" y="4732"/>
                  </a:cubicBezTo>
                  <a:lnTo>
                    <a:pt x="3549" y="4720"/>
                  </a:lnTo>
                  <a:cubicBezTo>
                    <a:pt x="3561" y="4686"/>
                    <a:pt x="3561" y="4663"/>
                    <a:pt x="3584" y="4641"/>
                  </a:cubicBezTo>
                  <a:cubicBezTo>
                    <a:pt x="3600" y="4624"/>
                    <a:pt x="3617" y="4613"/>
                    <a:pt x="3634" y="4613"/>
                  </a:cubicBezTo>
                  <a:cubicBezTo>
                    <a:pt x="3640" y="4613"/>
                    <a:pt x="3646" y="4615"/>
                    <a:pt x="3652" y="4618"/>
                  </a:cubicBezTo>
                  <a:cubicBezTo>
                    <a:pt x="3675" y="4618"/>
                    <a:pt x="3697" y="4641"/>
                    <a:pt x="3697" y="4663"/>
                  </a:cubicBezTo>
                  <a:cubicBezTo>
                    <a:pt x="3709" y="4686"/>
                    <a:pt x="3720" y="4698"/>
                    <a:pt x="3720" y="4709"/>
                  </a:cubicBezTo>
                  <a:cubicBezTo>
                    <a:pt x="3720" y="4720"/>
                    <a:pt x="3709" y="4732"/>
                    <a:pt x="3709" y="4743"/>
                  </a:cubicBezTo>
                  <a:cubicBezTo>
                    <a:pt x="3709" y="4754"/>
                    <a:pt x="3709" y="4777"/>
                    <a:pt x="3709" y="4788"/>
                  </a:cubicBezTo>
                  <a:cubicBezTo>
                    <a:pt x="3709" y="4788"/>
                    <a:pt x="3709" y="4800"/>
                    <a:pt x="3720" y="4800"/>
                  </a:cubicBezTo>
                  <a:cubicBezTo>
                    <a:pt x="3720" y="4800"/>
                    <a:pt x="3720" y="4800"/>
                    <a:pt x="3709" y="4811"/>
                  </a:cubicBezTo>
                  <a:lnTo>
                    <a:pt x="3709" y="4891"/>
                  </a:lnTo>
                  <a:cubicBezTo>
                    <a:pt x="3697" y="4948"/>
                    <a:pt x="3686" y="5016"/>
                    <a:pt x="3675" y="5073"/>
                  </a:cubicBezTo>
                  <a:lnTo>
                    <a:pt x="3663" y="5141"/>
                  </a:lnTo>
                  <a:cubicBezTo>
                    <a:pt x="3652" y="5198"/>
                    <a:pt x="3640" y="5266"/>
                    <a:pt x="3629" y="5323"/>
                  </a:cubicBezTo>
                  <a:cubicBezTo>
                    <a:pt x="3618" y="5346"/>
                    <a:pt x="3618" y="5357"/>
                    <a:pt x="3595" y="5369"/>
                  </a:cubicBezTo>
                  <a:cubicBezTo>
                    <a:pt x="3595" y="5380"/>
                    <a:pt x="3584" y="5391"/>
                    <a:pt x="3584" y="5403"/>
                  </a:cubicBezTo>
                  <a:cubicBezTo>
                    <a:pt x="3572" y="5403"/>
                    <a:pt x="3572" y="5403"/>
                    <a:pt x="3572" y="5414"/>
                  </a:cubicBezTo>
                  <a:cubicBezTo>
                    <a:pt x="3561" y="5425"/>
                    <a:pt x="3561" y="5437"/>
                    <a:pt x="3561" y="5448"/>
                  </a:cubicBezTo>
                  <a:lnTo>
                    <a:pt x="3663" y="5630"/>
                  </a:lnTo>
                  <a:cubicBezTo>
                    <a:pt x="3743" y="5778"/>
                    <a:pt x="3834" y="5926"/>
                    <a:pt x="3913" y="6062"/>
                  </a:cubicBezTo>
                  <a:cubicBezTo>
                    <a:pt x="3936" y="6119"/>
                    <a:pt x="3970" y="6165"/>
                    <a:pt x="4004" y="6222"/>
                  </a:cubicBezTo>
                  <a:cubicBezTo>
                    <a:pt x="4027" y="6267"/>
                    <a:pt x="4050" y="6301"/>
                    <a:pt x="4073" y="6347"/>
                  </a:cubicBezTo>
                  <a:cubicBezTo>
                    <a:pt x="4084" y="6358"/>
                    <a:pt x="4095" y="6369"/>
                    <a:pt x="4107" y="6369"/>
                  </a:cubicBezTo>
                  <a:cubicBezTo>
                    <a:pt x="4118" y="6358"/>
                    <a:pt x="4130" y="6358"/>
                    <a:pt x="4130" y="6347"/>
                  </a:cubicBezTo>
                  <a:cubicBezTo>
                    <a:pt x="4152" y="6301"/>
                    <a:pt x="4164" y="6256"/>
                    <a:pt x="4186" y="6210"/>
                  </a:cubicBezTo>
                  <a:cubicBezTo>
                    <a:pt x="4198" y="6187"/>
                    <a:pt x="4209" y="6165"/>
                    <a:pt x="4221" y="6142"/>
                  </a:cubicBezTo>
                  <a:lnTo>
                    <a:pt x="4232" y="6131"/>
                  </a:lnTo>
                  <a:cubicBezTo>
                    <a:pt x="4243" y="6108"/>
                    <a:pt x="4243" y="6096"/>
                    <a:pt x="4255" y="6085"/>
                  </a:cubicBezTo>
                  <a:cubicBezTo>
                    <a:pt x="4255" y="6085"/>
                    <a:pt x="4266" y="6074"/>
                    <a:pt x="4277" y="6074"/>
                  </a:cubicBezTo>
                  <a:cubicBezTo>
                    <a:pt x="4277" y="6074"/>
                    <a:pt x="4277" y="6074"/>
                    <a:pt x="4277" y="6062"/>
                  </a:cubicBezTo>
                  <a:cubicBezTo>
                    <a:pt x="4289" y="6062"/>
                    <a:pt x="4289" y="6051"/>
                    <a:pt x="4300" y="6051"/>
                  </a:cubicBezTo>
                  <a:cubicBezTo>
                    <a:pt x="4312" y="6040"/>
                    <a:pt x="4323" y="6028"/>
                    <a:pt x="4346" y="6028"/>
                  </a:cubicBezTo>
                  <a:cubicBezTo>
                    <a:pt x="4346" y="6024"/>
                    <a:pt x="4347" y="6023"/>
                    <a:pt x="4349" y="6023"/>
                  </a:cubicBezTo>
                  <a:cubicBezTo>
                    <a:pt x="4353" y="6023"/>
                    <a:pt x="4361" y="6028"/>
                    <a:pt x="4368" y="6028"/>
                  </a:cubicBezTo>
                  <a:cubicBezTo>
                    <a:pt x="4368" y="6040"/>
                    <a:pt x="4368" y="6040"/>
                    <a:pt x="4368" y="6040"/>
                  </a:cubicBezTo>
                  <a:cubicBezTo>
                    <a:pt x="4368" y="6051"/>
                    <a:pt x="4380" y="6062"/>
                    <a:pt x="4391" y="6074"/>
                  </a:cubicBezTo>
                  <a:cubicBezTo>
                    <a:pt x="4391" y="6085"/>
                    <a:pt x="4391" y="6096"/>
                    <a:pt x="4391" y="6096"/>
                  </a:cubicBezTo>
                  <a:cubicBezTo>
                    <a:pt x="4391" y="6108"/>
                    <a:pt x="4391" y="6108"/>
                    <a:pt x="4391" y="6108"/>
                  </a:cubicBezTo>
                  <a:cubicBezTo>
                    <a:pt x="4391" y="6119"/>
                    <a:pt x="4391" y="6131"/>
                    <a:pt x="4391" y="6131"/>
                  </a:cubicBezTo>
                  <a:cubicBezTo>
                    <a:pt x="4391" y="6142"/>
                    <a:pt x="4391" y="6165"/>
                    <a:pt x="4391" y="6176"/>
                  </a:cubicBezTo>
                  <a:lnTo>
                    <a:pt x="4391" y="6187"/>
                  </a:lnTo>
                  <a:cubicBezTo>
                    <a:pt x="4380" y="6222"/>
                    <a:pt x="4380" y="6256"/>
                    <a:pt x="4368" y="6278"/>
                  </a:cubicBezTo>
                  <a:cubicBezTo>
                    <a:pt x="4357" y="6335"/>
                    <a:pt x="4346" y="6381"/>
                    <a:pt x="4334" y="6438"/>
                  </a:cubicBezTo>
                  <a:lnTo>
                    <a:pt x="4323" y="6472"/>
                  </a:lnTo>
                  <a:cubicBezTo>
                    <a:pt x="4312" y="6529"/>
                    <a:pt x="4300" y="6597"/>
                    <a:pt x="4277" y="6654"/>
                  </a:cubicBezTo>
                  <a:cubicBezTo>
                    <a:pt x="4266" y="6665"/>
                    <a:pt x="4266" y="6677"/>
                    <a:pt x="4266" y="6688"/>
                  </a:cubicBezTo>
                  <a:cubicBezTo>
                    <a:pt x="4255" y="6699"/>
                    <a:pt x="4255" y="6711"/>
                    <a:pt x="4255" y="6711"/>
                  </a:cubicBezTo>
                  <a:lnTo>
                    <a:pt x="4346" y="6904"/>
                  </a:lnTo>
                  <a:cubicBezTo>
                    <a:pt x="4346" y="6915"/>
                    <a:pt x="4368" y="6927"/>
                    <a:pt x="4380" y="6927"/>
                  </a:cubicBezTo>
                  <a:cubicBezTo>
                    <a:pt x="4391" y="6915"/>
                    <a:pt x="4403" y="6904"/>
                    <a:pt x="4403" y="6893"/>
                  </a:cubicBezTo>
                  <a:lnTo>
                    <a:pt x="4403" y="6870"/>
                  </a:lnTo>
                  <a:lnTo>
                    <a:pt x="4403" y="6859"/>
                  </a:lnTo>
                  <a:cubicBezTo>
                    <a:pt x="4403" y="6005"/>
                    <a:pt x="4766" y="5187"/>
                    <a:pt x="5415" y="4607"/>
                  </a:cubicBezTo>
                  <a:cubicBezTo>
                    <a:pt x="5426" y="4607"/>
                    <a:pt x="5426" y="4584"/>
                    <a:pt x="5426" y="4572"/>
                  </a:cubicBezTo>
                  <a:lnTo>
                    <a:pt x="5415" y="4550"/>
                  </a:lnTo>
                  <a:cubicBezTo>
                    <a:pt x="5335" y="4334"/>
                    <a:pt x="5290" y="4095"/>
                    <a:pt x="5278" y="3867"/>
                  </a:cubicBezTo>
                  <a:cubicBezTo>
                    <a:pt x="5278" y="3765"/>
                    <a:pt x="5278" y="3640"/>
                    <a:pt x="5290" y="3515"/>
                  </a:cubicBezTo>
                  <a:cubicBezTo>
                    <a:pt x="5290" y="3503"/>
                    <a:pt x="5290" y="3492"/>
                    <a:pt x="5278" y="3492"/>
                  </a:cubicBezTo>
                  <a:cubicBezTo>
                    <a:pt x="5267" y="3481"/>
                    <a:pt x="5256" y="3481"/>
                    <a:pt x="5256" y="3481"/>
                  </a:cubicBezTo>
                  <a:lnTo>
                    <a:pt x="5221" y="3492"/>
                  </a:lnTo>
                  <a:cubicBezTo>
                    <a:pt x="5118" y="3520"/>
                    <a:pt x="5008" y="3540"/>
                    <a:pt x="4902" y="3540"/>
                  </a:cubicBezTo>
                  <a:cubicBezTo>
                    <a:pt x="4879" y="3540"/>
                    <a:pt x="4857" y="3539"/>
                    <a:pt x="4835" y="3537"/>
                  </a:cubicBezTo>
                  <a:cubicBezTo>
                    <a:pt x="4334" y="3515"/>
                    <a:pt x="3925" y="3208"/>
                    <a:pt x="3788" y="2753"/>
                  </a:cubicBezTo>
                  <a:cubicBezTo>
                    <a:pt x="3720" y="2525"/>
                    <a:pt x="3720" y="2286"/>
                    <a:pt x="3777" y="2082"/>
                  </a:cubicBezTo>
                  <a:cubicBezTo>
                    <a:pt x="3777" y="2059"/>
                    <a:pt x="3788" y="2047"/>
                    <a:pt x="3788" y="2025"/>
                  </a:cubicBezTo>
                  <a:cubicBezTo>
                    <a:pt x="3800" y="2013"/>
                    <a:pt x="3800" y="2002"/>
                    <a:pt x="3788" y="1991"/>
                  </a:cubicBezTo>
                  <a:cubicBezTo>
                    <a:pt x="3777" y="1979"/>
                    <a:pt x="3766" y="1979"/>
                    <a:pt x="3754" y="1979"/>
                  </a:cubicBezTo>
                  <a:cubicBezTo>
                    <a:pt x="3652" y="2002"/>
                    <a:pt x="3561" y="2013"/>
                    <a:pt x="3470" y="2013"/>
                  </a:cubicBezTo>
                  <a:cubicBezTo>
                    <a:pt x="3454" y="2014"/>
                    <a:pt x="3438" y="2014"/>
                    <a:pt x="3423" y="2014"/>
                  </a:cubicBezTo>
                  <a:cubicBezTo>
                    <a:pt x="3157" y="2014"/>
                    <a:pt x="2913" y="1924"/>
                    <a:pt x="2719" y="1752"/>
                  </a:cubicBezTo>
                  <a:cubicBezTo>
                    <a:pt x="2514" y="1558"/>
                    <a:pt x="2389" y="1285"/>
                    <a:pt x="2355" y="990"/>
                  </a:cubicBezTo>
                  <a:cubicBezTo>
                    <a:pt x="2344" y="876"/>
                    <a:pt x="2344" y="762"/>
                    <a:pt x="2355" y="637"/>
                  </a:cubicBezTo>
                  <a:cubicBezTo>
                    <a:pt x="2355" y="626"/>
                    <a:pt x="2355" y="614"/>
                    <a:pt x="2344" y="614"/>
                  </a:cubicBezTo>
                  <a:cubicBezTo>
                    <a:pt x="2332" y="603"/>
                    <a:pt x="2321" y="603"/>
                    <a:pt x="2310" y="603"/>
                  </a:cubicBezTo>
                  <a:cubicBezTo>
                    <a:pt x="2230" y="637"/>
                    <a:pt x="2162" y="660"/>
                    <a:pt x="2094" y="683"/>
                  </a:cubicBezTo>
                  <a:cubicBezTo>
                    <a:pt x="2023" y="696"/>
                    <a:pt x="1951" y="703"/>
                    <a:pt x="1878" y="703"/>
                  </a:cubicBezTo>
                  <a:cubicBezTo>
                    <a:pt x="1518" y="703"/>
                    <a:pt x="1140" y="540"/>
                    <a:pt x="808" y="228"/>
                  </a:cubicBezTo>
                  <a:cubicBezTo>
                    <a:pt x="740" y="171"/>
                    <a:pt x="672" y="103"/>
                    <a:pt x="604" y="12"/>
                  </a:cubicBezTo>
                  <a:cubicBezTo>
                    <a:pt x="592" y="0"/>
                    <a:pt x="570" y="0"/>
                    <a:pt x="558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8113710" y="2454016"/>
              <a:ext cx="781101" cy="714157"/>
            </a:xfrm>
            <a:custGeom>
              <a:avLst/>
              <a:gdLst/>
              <a:ahLst/>
              <a:cxnLst/>
              <a:rect l="l" t="t" r="r" b="b"/>
              <a:pathLst>
                <a:path w="5449" h="4982" extrusionOk="0">
                  <a:moveTo>
                    <a:pt x="1843" y="1752"/>
                  </a:moveTo>
                  <a:cubicBezTo>
                    <a:pt x="1855" y="1763"/>
                    <a:pt x="1855" y="1774"/>
                    <a:pt x="1855" y="1786"/>
                  </a:cubicBezTo>
                  <a:cubicBezTo>
                    <a:pt x="1855" y="1797"/>
                    <a:pt x="1843" y="1809"/>
                    <a:pt x="1843" y="1809"/>
                  </a:cubicBezTo>
                  <a:cubicBezTo>
                    <a:pt x="1843" y="1820"/>
                    <a:pt x="1832" y="1820"/>
                    <a:pt x="1832" y="1820"/>
                  </a:cubicBezTo>
                  <a:cubicBezTo>
                    <a:pt x="1832" y="1831"/>
                    <a:pt x="1821" y="1843"/>
                    <a:pt x="1821" y="1854"/>
                  </a:cubicBezTo>
                  <a:lnTo>
                    <a:pt x="1809" y="1865"/>
                  </a:lnTo>
                  <a:cubicBezTo>
                    <a:pt x="1798" y="1888"/>
                    <a:pt x="1775" y="1911"/>
                    <a:pt x="1752" y="1934"/>
                  </a:cubicBezTo>
                  <a:cubicBezTo>
                    <a:pt x="1741" y="1934"/>
                    <a:pt x="1730" y="1945"/>
                    <a:pt x="1718" y="1956"/>
                  </a:cubicBezTo>
                  <a:lnTo>
                    <a:pt x="1696" y="1979"/>
                  </a:lnTo>
                  <a:cubicBezTo>
                    <a:pt x="1673" y="2002"/>
                    <a:pt x="1650" y="2025"/>
                    <a:pt x="1627" y="2047"/>
                  </a:cubicBezTo>
                  <a:lnTo>
                    <a:pt x="1616" y="2070"/>
                  </a:lnTo>
                  <a:cubicBezTo>
                    <a:pt x="1616" y="2070"/>
                    <a:pt x="1605" y="2070"/>
                    <a:pt x="1605" y="2082"/>
                  </a:cubicBezTo>
                  <a:lnTo>
                    <a:pt x="1570" y="2138"/>
                  </a:lnTo>
                  <a:cubicBezTo>
                    <a:pt x="1548" y="2173"/>
                    <a:pt x="1514" y="2207"/>
                    <a:pt x="1479" y="2218"/>
                  </a:cubicBezTo>
                  <a:cubicBezTo>
                    <a:pt x="1479" y="2218"/>
                    <a:pt x="1468" y="2218"/>
                    <a:pt x="1468" y="2229"/>
                  </a:cubicBezTo>
                  <a:cubicBezTo>
                    <a:pt x="1468" y="2229"/>
                    <a:pt x="1457" y="2229"/>
                    <a:pt x="1457" y="2241"/>
                  </a:cubicBezTo>
                  <a:lnTo>
                    <a:pt x="1434" y="2241"/>
                  </a:lnTo>
                  <a:lnTo>
                    <a:pt x="1434" y="2218"/>
                  </a:lnTo>
                  <a:cubicBezTo>
                    <a:pt x="1434" y="2207"/>
                    <a:pt x="1434" y="2207"/>
                    <a:pt x="1434" y="2207"/>
                  </a:cubicBezTo>
                  <a:cubicBezTo>
                    <a:pt x="1411" y="2173"/>
                    <a:pt x="1423" y="2116"/>
                    <a:pt x="1445" y="2082"/>
                  </a:cubicBezTo>
                  <a:cubicBezTo>
                    <a:pt x="1468" y="2025"/>
                    <a:pt x="1479" y="1991"/>
                    <a:pt x="1502" y="1956"/>
                  </a:cubicBezTo>
                  <a:cubicBezTo>
                    <a:pt x="1536" y="1922"/>
                    <a:pt x="1570" y="1877"/>
                    <a:pt x="1605" y="1843"/>
                  </a:cubicBezTo>
                  <a:lnTo>
                    <a:pt x="1616" y="1831"/>
                  </a:lnTo>
                  <a:cubicBezTo>
                    <a:pt x="1650" y="1809"/>
                    <a:pt x="1696" y="1763"/>
                    <a:pt x="1741" y="1763"/>
                  </a:cubicBezTo>
                  <a:lnTo>
                    <a:pt x="1752" y="1763"/>
                  </a:lnTo>
                  <a:cubicBezTo>
                    <a:pt x="1764" y="1752"/>
                    <a:pt x="1775" y="1752"/>
                    <a:pt x="1787" y="1752"/>
                  </a:cubicBezTo>
                  <a:close/>
                  <a:moveTo>
                    <a:pt x="1923" y="2082"/>
                  </a:moveTo>
                  <a:cubicBezTo>
                    <a:pt x="1934" y="2082"/>
                    <a:pt x="1946" y="2093"/>
                    <a:pt x="1957" y="2093"/>
                  </a:cubicBezTo>
                  <a:cubicBezTo>
                    <a:pt x="1957" y="2104"/>
                    <a:pt x="1957" y="2116"/>
                    <a:pt x="1946" y="2116"/>
                  </a:cubicBezTo>
                  <a:lnTo>
                    <a:pt x="1923" y="2138"/>
                  </a:lnTo>
                  <a:lnTo>
                    <a:pt x="1912" y="2150"/>
                  </a:lnTo>
                  <a:cubicBezTo>
                    <a:pt x="1912" y="2161"/>
                    <a:pt x="1912" y="2161"/>
                    <a:pt x="1912" y="2173"/>
                  </a:cubicBezTo>
                  <a:cubicBezTo>
                    <a:pt x="1912" y="2173"/>
                    <a:pt x="1900" y="2184"/>
                    <a:pt x="1889" y="2195"/>
                  </a:cubicBezTo>
                  <a:cubicBezTo>
                    <a:pt x="1889" y="2207"/>
                    <a:pt x="1878" y="2207"/>
                    <a:pt x="1878" y="2218"/>
                  </a:cubicBezTo>
                  <a:cubicBezTo>
                    <a:pt x="1866" y="2229"/>
                    <a:pt x="1843" y="2252"/>
                    <a:pt x="1832" y="2264"/>
                  </a:cubicBezTo>
                  <a:cubicBezTo>
                    <a:pt x="1821" y="2275"/>
                    <a:pt x="1821" y="2286"/>
                    <a:pt x="1809" y="2286"/>
                  </a:cubicBezTo>
                  <a:lnTo>
                    <a:pt x="1798" y="2298"/>
                  </a:lnTo>
                  <a:cubicBezTo>
                    <a:pt x="1798" y="2309"/>
                    <a:pt x="1787" y="2309"/>
                    <a:pt x="1787" y="2309"/>
                  </a:cubicBezTo>
                  <a:cubicBezTo>
                    <a:pt x="1775" y="2309"/>
                    <a:pt x="1775" y="2320"/>
                    <a:pt x="1775" y="2320"/>
                  </a:cubicBezTo>
                  <a:lnTo>
                    <a:pt x="1764" y="2320"/>
                  </a:lnTo>
                  <a:cubicBezTo>
                    <a:pt x="1752" y="2332"/>
                    <a:pt x="1752" y="2332"/>
                    <a:pt x="1741" y="2332"/>
                  </a:cubicBezTo>
                  <a:lnTo>
                    <a:pt x="1741" y="2343"/>
                  </a:lnTo>
                  <a:lnTo>
                    <a:pt x="1730" y="2343"/>
                  </a:lnTo>
                  <a:cubicBezTo>
                    <a:pt x="1718" y="2343"/>
                    <a:pt x="1718" y="2332"/>
                    <a:pt x="1718" y="2332"/>
                  </a:cubicBezTo>
                  <a:cubicBezTo>
                    <a:pt x="1718" y="2332"/>
                    <a:pt x="1718" y="2320"/>
                    <a:pt x="1718" y="2320"/>
                  </a:cubicBezTo>
                  <a:cubicBezTo>
                    <a:pt x="1718" y="2320"/>
                    <a:pt x="1718" y="2309"/>
                    <a:pt x="1718" y="2286"/>
                  </a:cubicBezTo>
                  <a:lnTo>
                    <a:pt x="1718" y="2275"/>
                  </a:lnTo>
                  <a:cubicBezTo>
                    <a:pt x="1718" y="2264"/>
                    <a:pt x="1718" y="2252"/>
                    <a:pt x="1718" y="2241"/>
                  </a:cubicBezTo>
                  <a:lnTo>
                    <a:pt x="1730" y="2218"/>
                  </a:lnTo>
                  <a:cubicBezTo>
                    <a:pt x="1730" y="2218"/>
                    <a:pt x="1741" y="2207"/>
                    <a:pt x="1741" y="2195"/>
                  </a:cubicBezTo>
                  <a:cubicBezTo>
                    <a:pt x="1764" y="2173"/>
                    <a:pt x="1775" y="2150"/>
                    <a:pt x="1798" y="2138"/>
                  </a:cubicBezTo>
                  <a:lnTo>
                    <a:pt x="1821" y="2127"/>
                  </a:lnTo>
                  <a:cubicBezTo>
                    <a:pt x="1821" y="2127"/>
                    <a:pt x="1832" y="2127"/>
                    <a:pt x="1832" y="2116"/>
                  </a:cubicBezTo>
                  <a:cubicBezTo>
                    <a:pt x="1843" y="2116"/>
                    <a:pt x="1855" y="2104"/>
                    <a:pt x="1866" y="2104"/>
                  </a:cubicBezTo>
                  <a:lnTo>
                    <a:pt x="1878" y="2104"/>
                  </a:lnTo>
                  <a:cubicBezTo>
                    <a:pt x="1889" y="2093"/>
                    <a:pt x="1912" y="2093"/>
                    <a:pt x="1923" y="2082"/>
                  </a:cubicBezTo>
                  <a:close/>
                  <a:moveTo>
                    <a:pt x="1980" y="1263"/>
                  </a:moveTo>
                  <a:cubicBezTo>
                    <a:pt x="1991" y="1263"/>
                    <a:pt x="2003" y="1274"/>
                    <a:pt x="2014" y="1285"/>
                  </a:cubicBezTo>
                  <a:cubicBezTo>
                    <a:pt x="2014" y="1297"/>
                    <a:pt x="2014" y="1308"/>
                    <a:pt x="2003" y="1308"/>
                  </a:cubicBezTo>
                  <a:cubicBezTo>
                    <a:pt x="1957" y="1354"/>
                    <a:pt x="1912" y="1399"/>
                    <a:pt x="1843" y="1433"/>
                  </a:cubicBezTo>
                  <a:cubicBezTo>
                    <a:pt x="1787" y="1467"/>
                    <a:pt x="1730" y="1490"/>
                    <a:pt x="1684" y="1524"/>
                  </a:cubicBezTo>
                  <a:cubicBezTo>
                    <a:pt x="1582" y="1593"/>
                    <a:pt x="1491" y="1672"/>
                    <a:pt x="1400" y="1763"/>
                  </a:cubicBezTo>
                  <a:cubicBezTo>
                    <a:pt x="1320" y="1854"/>
                    <a:pt x="1252" y="1945"/>
                    <a:pt x="1184" y="2070"/>
                  </a:cubicBezTo>
                  <a:cubicBezTo>
                    <a:pt x="1172" y="2104"/>
                    <a:pt x="1161" y="2127"/>
                    <a:pt x="1138" y="2161"/>
                  </a:cubicBezTo>
                  <a:cubicBezTo>
                    <a:pt x="1127" y="2184"/>
                    <a:pt x="1115" y="2218"/>
                    <a:pt x="1104" y="2241"/>
                  </a:cubicBezTo>
                  <a:lnTo>
                    <a:pt x="1093" y="2252"/>
                  </a:lnTo>
                  <a:cubicBezTo>
                    <a:pt x="1070" y="2298"/>
                    <a:pt x="1036" y="2355"/>
                    <a:pt x="1002" y="2377"/>
                  </a:cubicBezTo>
                  <a:cubicBezTo>
                    <a:pt x="990" y="2377"/>
                    <a:pt x="979" y="2377"/>
                    <a:pt x="979" y="2366"/>
                  </a:cubicBezTo>
                  <a:cubicBezTo>
                    <a:pt x="956" y="2343"/>
                    <a:pt x="956" y="2264"/>
                    <a:pt x="968" y="2184"/>
                  </a:cubicBezTo>
                  <a:cubicBezTo>
                    <a:pt x="990" y="2116"/>
                    <a:pt x="1013" y="2047"/>
                    <a:pt x="1047" y="1991"/>
                  </a:cubicBezTo>
                  <a:cubicBezTo>
                    <a:pt x="1104" y="1877"/>
                    <a:pt x="1184" y="1763"/>
                    <a:pt x="1286" y="1649"/>
                  </a:cubicBezTo>
                  <a:cubicBezTo>
                    <a:pt x="1377" y="1547"/>
                    <a:pt x="1479" y="1456"/>
                    <a:pt x="1605" y="1388"/>
                  </a:cubicBezTo>
                  <a:cubicBezTo>
                    <a:pt x="1730" y="1308"/>
                    <a:pt x="1832" y="1263"/>
                    <a:pt x="1946" y="1263"/>
                  </a:cubicBezTo>
                  <a:close/>
                  <a:moveTo>
                    <a:pt x="2777" y="462"/>
                  </a:moveTo>
                  <a:cubicBezTo>
                    <a:pt x="2889" y="462"/>
                    <a:pt x="2998" y="473"/>
                    <a:pt x="3106" y="489"/>
                  </a:cubicBezTo>
                  <a:cubicBezTo>
                    <a:pt x="3242" y="523"/>
                    <a:pt x="3402" y="558"/>
                    <a:pt x="3515" y="637"/>
                  </a:cubicBezTo>
                  <a:cubicBezTo>
                    <a:pt x="3538" y="648"/>
                    <a:pt x="3538" y="671"/>
                    <a:pt x="3538" y="694"/>
                  </a:cubicBezTo>
                  <a:cubicBezTo>
                    <a:pt x="3527" y="705"/>
                    <a:pt x="3527" y="717"/>
                    <a:pt x="3504" y="717"/>
                  </a:cubicBezTo>
                  <a:cubicBezTo>
                    <a:pt x="3424" y="717"/>
                    <a:pt x="3333" y="694"/>
                    <a:pt x="3254" y="683"/>
                  </a:cubicBezTo>
                  <a:cubicBezTo>
                    <a:pt x="3185" y="683"/>
                    <a:pt x="3106" y="671"/>
                    <a:pt x="3038" y="660"/>
                  </a:cubicBezTo>
                  <a:cubicBezTo>
                    <a:pt x="2947" y="660"/>
                    <a:pt x="2864" y="657"/>
                    <a:pt x="2785" y="657"/>
                  </a:cubicBezTo>
                  <a:cubicBezTo>
                    <a:pt x="2705" y="657"/>
                    <a:pt x="2628" y="660"/>
                    <a:pt x="2549" y="671"/>
                  </a:cubicBezTo>
                  <a:cubicBezTo>
                    <a:pt x="2003" y="728"/>
                    <a:pt x="1479" y="990"/>
                    <a:pt x="1115" y="1411"/>
                  </a:cubicBezTo>
                  <a:cubicBezTo>
                    <a:pt x="945" y="1615"/>
                    <a:pt x="797" y="1854"/>
                    <a:pt x="706" y="2116"/>
                  </a:cubicBezTo>
                  <a:cubicBezTo>
                    <a:pt x="661" y="2241"/>
                    <a:pt x="626" y="2366"/>
                    <a:pt x="592" y="2514"/>
                  </a:cubicBezTo>
                  <a:cubicBezTo>
                    <a:pt x="581" y="2548"/>
                    <a:pt x="570" y="2582"/>
                    <a:pt x="570" y="2616"/>
                  </a:cubicBezTo>
                  <a:cubicBezTo>
                    <a:pt x="558" y="2650"/>
                    <a:pt x="558" y="2684"/>
                    <a:pt x="547" y="2730"/>
                  </a:cubicBezTo>
                  <a:cubicBezTo>
                    <a:pt x="547" y="2753"/>
                    <a:pt x="535" y="2775"/>
                    <a:pt x="524" y="2798"/>
                  </a:cubicBezTo>
                  <a:cubicBezTo>
                    <a:pt x="513" y="2832"/>
                    <a:pt x="501" y="2878"/>
                    <a:pt x="501" y="2912"/>
                  </a:cubicBezTo>
                  <a:cubicBezTo>
                    <a:pt x="501" y="2923"/>
                    <a:pt x="490" y="2923"/>
                    <a:pt x="490" y="2923"/>
                  </a:cubicBezTo>
                  <a:cubicBezTo>
                    <a:pt x="479" y="2923"/>
                    <a:pt x="467" y="2923"/>
                    <a:pt x="467" y="2912"/>
                  </a:cubicBezTo>
                  <a:cubicBezTo>
                    <a:pt x="467" y="2889"/>
                    <a:pt x="456" y="2866"/>
                    <a:pt x="456" y="2855"/>
                  </a:cubicBezTo>
                  <a:cubicBezTo>
                    <a:pt x="433" y="2787"/>
                    <a:pt x="422" y="2730"/>
                    <a:pt x="422" y="2673"/>
                  </a:cubicBezTo>
                  <a:cubicBezTo>
                    <a:pt x="422" y="2582"/>
                    <a:pt x="433" y="2491"/>
                    <a:pt x="444" y="2411"/>
                  </a:cubicBezTo>
                  <a:cubicBezTo>
                    <a:pt x="456" y="2264"/>
                    <a:pt x="501" y="2104"/>
                    <a:pt x="570" y="1945"/>
                  </a:cubicBezTo>
                  <a:cubicBezTo>
                    <a:pt x="797" y="1376"/>
                    <a:pt x="1229" y="921"/>
                    <a:pt x="1764" y="683"/>
                  </a:cubicBezTo>
                  <a:cubicBezTo>
                    <a:pt x="2048" y="558"/>
                    <a:pt x="2344" y="478"/>
                    <a:pt x="2651" y="467"/>
                  </a:cubicBezTo>
                  <a:cubicBezTo>
                    <a:pt x="2694" y="463"/>
                    <a:pt x="2735" y="462"/>
                    <a:pt x="2777" y="462"/>
                  </a:cubicBezTo>
                  <a:close/>
                  <a:moveTo>
                    <a:pt x="3948" y="2969"/>
                  </a:moveTo>
                  <a:cubicBezTo>
                    <a:pt x="3959" y="2969"/>
                    <a:pt x="3959" y="2969"/>
                    <a:pt x="3959" y="2980"/>
                  </a:cubicBezTo>
                  <a:lnTo>
                    <a:pt x="3970" y="3003"/>
                  </a:lnTo>
                  <a:lnTo>
                    <a:pt x="3970" y="3014"/>
                  </a:lnTo>
                  <a:cubicBezTo>
                    <a:pt x="3982" y="3014"/>
                    <a:pt x="3982" y="3026"/>
                    <a:pt x="3982" y="3048"/>
                  </a:cubicBezTo>
                  <a:cubicBezTo>
                    <a:pt x="3982" y="3060"/>
                    <a:pt x="3993" y="3082"/>
                    <a:pt x="3993" y="3105"/>
                  </a:cubicBezTo>
                  <a:cubicBezTo>
                    <a:pt x="3993" y="3117"/>
                    <a:pt x="3993" y="3128"/>
                    <a:pt x="3993" y="3151"/>
                  </a:cubicBezTo>
                  <a:cubicBezTo>
                    <a:pt x="3993" y="3162"/>
                    <a:pt x="3993" y="3173"/>
                    <a:pt x="3982" y="3196"/>
                  </a:cubicBezTo>
                  <a:cubicBezTo>
                    <a:pt x="3982" y="3230"/>
                    <a:pt x="3970" y="3253"/>
                    <a:pt x="3948" y="3299"/>
                  </a:cubicBezTo>
                  <a:cubicBezTo>
                    <a:pt x="3948" y="3310"/>
                    <a:pt x="3948" y="3310"/>
                    <a:pt x="3936" y="3321"/>
                  </a:cubicBezTo>
                  <a:cubicBezTo>
                    <a:pt x="3936" y="3321"/>
                    <a:pt x="3925" y="3333"/>
                    <a:pt x="3925" y="3333"/>
                  </a:cubicBezTo>
                  <a:cubicBezTo>
                    <a:pt x="3913" y="3355"/>
                    <a:pt x="3902" y="3367"/>
                    <a:pt x="3891" y="3367"/>
                  </a:cubicBezTo>
                  <a:cubicBezTo>
                    <a:pt x="3883" y="3367"/>
                    <a:pt x="3876" y="3372"/>
                    <a:pt x="3871" y="3372"/>
                  </a:cubicBezTo>
                  <a:cubicBezTo>
                    <a:pt x="3869" y="3372"/>
                    <a:pt x="3868" y="3371"/>
                    <a:pt x="3868" y="3367"/>
                  </a:cubicBezTo>
                  <a:cubicBezTo>
                    <a:pt x="3857" y="3367"/>
                    <a:pt x="3857" y="3355"/>
                    <a:pt x="3845" y="3344"/>
                  </a:cubicBezTo>
                  <a:cubicBezTo>
                    <a:pt x="3845" y="3333"/>
                    <a:pt x="3845" y="3321"/>
                    <a:pt x="3857" y="3310"/>
                  </a:cubicBezTo>
                  <a:cubicBezTo>
                    <a:pt x="3857" y="3299"/>
                    <a:pt x="3857" y="3299"/>
                    <a:pt x="3857" y="3299"/>
                  </a:cubicBezTo>
                  <a:cubicBezTo>
                    <a:pt x="3857" y="3287"/>
                    <a:pt x="3857" y="3287"/>
                    <a:pt x="3857" y="3276"/>
                  </a:cubicBezTo>
                  <a:lnTo>
                    <a:pt x="3868" y="3264"/>
                  </a:lnTo>
                  <a:cubicBezTo>
                    <a:pt x="3868" y="3242"/>
                    <a:pt x="3879" y="3219"/>
                    <a:pt x="3879" y="3196"/>
                  </a:cubicBezTo>
                  <a:lnTo>
                    <a:pt x="3891" y="3151"/>
                  </a:lnTo>
                  <a:cubicBezTo>
                    <a:pt x="3891" y="3151"/>
                    <a:pt x="3902" y="3139"/>
                    <a:pt x="3902" y="3128"/>
                  </a:cubicBezTo>
                  <a:lnTo>
                    <a:pt x="3902" y="3117"/>
                  </a:lnTo>
                  <a:cubicBezTo>
                    <a:pt x="3913" y="3105"/>
                    <a:pt x="3913" y="3094"/>
                    <a:pt x="3913" y="3082"/>
                  </a:cubicBezTo>
                  <a:cubicBezTo>
                    <a:pt x="3913" y="3071"/>
                    <a:pt x="3925" y="3071"/>
                    <a:pt x="3925" y="3060"/>
                  </a:cubicBezTo>
                  <a:cubicBezTo>
                    <a:pt x="3925" y="3037"/>
                    <a:pt x="3925" y="3026"/>
                    <a:pt x="3936" y="3014"/>
                  </a:cubicBezTo>
                  <a:cubicBezTo>
                    <a:pt x="3936" y="3014"/>
                    <a:pt x="3936" y="3003"/>
                    <a:pt x="3936" y="3003"/>
                  </a:cubicBezTo>
                  <a:cubicBezTo>
                    <a:pt x="3936" y="2991"/>
                    <a:pt x="3948" y="2980"/>
                    <a:pt x="3948" y="2969"/>
                  </a:cubicBezTo>
                  <a:close/>
                  <a:moveTo>
                    <a:pt x="4289" y="2810"/>
                  </a:moveTo>
                  <a:cubicBezTo>
                    <a:pt x="4289" y="2810"/>
                    <a:pt x="4300" y="2810"/>
                    <a:pt x="4300" y="2821"/>
                  </a:cubicBezTo>
                  <a:cubicBezTo>
                    <a:pt x="4311" y="2832"/>
                    <a:pt x="4323" y="2866"/>
                    <a:pt x="4334" y="2889"/>
                  </a:cubicBezTo>
                  <a:cubicBezTo>
                    <a:pt x="4334" y="2912"/>
                    <a:pt x="4334" y="2935"/>
                    <a:pt x="4334" y="2957"/>
                  </a:cubicBezTo>
                  <a:lnTo>
                    <a:pt x="4334" y="2980"/>
                  </a:lnTo>
                  <a:cubicBezTo>
                    <a:pt x="4334" y="3037"/>
                    <a:pt x="4323" y="3094"/>
                    <a:pt x="4311" y="3139"/>
                  </a:cubicBezTo>
                  <a:cubicBezTo>
                    <a:pt x="4300" y="3196"/>
                    <a:pt x="4289" y="3253"/>
                    <a:pt x="4266" y="3299"/>
                  </a:cubicBezTo>
                  <a:cubicBezTo>
                    <a:pt x="4255" y="3321"/>
                    <a:pt x="4243" y="3344"/>
                    <a:pt x="4221" y="3367"/>
                  </a:cubicBezTo>
                  <a:lnTo>
                    <a:pt x="4221" y="3390"/>
                  </a:lnTo>
                  <a:cubicBezTo>
                    <a:pt x="4209" y="3401"/>
                    <a:pt x="4186" y="3424"/>
                    <a:pt x="4175" y="3435"/>
                  </a:cubicBezTo>
                  <a:lnTo>
                    <a:pt x="4141" y="3435"/>
                  </a:lnTo>
                  <a:cubicBezTo>
                    <a:pt x="4130" y="3424"/>
                    <a:pt x="4130" y="3424"/>
                    <a:pt x="4130" y="3412"/>
                  </a:cubicBezTo>
                  <a:cubicBezTo>
                    <a:pt x="4130" y="3401"/>
                    <a:pt x="4130" y="3378"/>
                    <a:pt x="4130" y="3355"/>
                  </a:cubicBezTo>
                  <a:cubicBezTo>
                    <a:pt x="4130" y="3344"/>
                    <a:pt x="4141" y="3344"/>
                    <a:pt x="4141" y="3333"/>
                  </a:cubicBezTo>
                  <a:lnTo>
                    <a:pt x="4141" y="3321"/>
                  </a:lnTo>
                  <a:cubicBezTo>
                    <a:pt x="4141" y="3299"/>
                    <a:pt x="4141" y="3287"/>
                    <a:pt x="4152" y="3264"/>
                  </a:cubicBezTo>
                  <a:cubicBezTo>
                    <a:pt x="4175" y="3208"/>
                    <a:pt x="4186" y="3162"/>
                    <a:pt x="4198" y="3117"/>
                  </a:cubicBezTo>
                  <a:cubicBezTo>
                    <a:pt x="4209" y="3060"/>
                    <a:pt x="4221" y="3003"/>
                    <a:pt x="4221" y="2957"/>
                  </a:cubicBezTo>
                  <a:cubicBezTo>
                    <a:pt x="4232" y="2946"/>
                    <a:pt x="4232" y="2935"/>
                    <a:pt x="4232" y="2923"/>
                  </a:cubicBezTo>
                  <a:cubicBezTo>
                    <a:pt x="4232" y="2912"/>
                    <a:pt x="4232" y="2900"/>
                    <a:pt x="4232" y="2889"/>
                  </a:cubicBezTo>
                  <a:cubicBezTo>
                    <a:pt x="4243" y="2866"/>
                    <a:pt x="4255" y="2844"/>
                    <a:pt x="4266" y="2821"/>
                  </a:cubicBezTo>
                  <a:cubicBezTo>
                    <a:pt x="4266" y="2810"/>
                    <a:pt x="4277" y="2810"/>
                    <a:pt x="4289" y="2810"/>
                  </a:cubicBezTo>
                  <a:close/>
                  <a:moveTo>
                    <a:pt x="4619" y="2571"/>
                  </a:moveTo>
                  <a:cubicBezTo>
                    <a:pt x="4687" y="2593"/>
                    <a:pt x="4710" y="2684"/>
                    <a:pt x="4721" y="2764"/>
                  </a:cubicBezTo>
                  <a:cubicBezTo>
                    <a:pt x="4732" y="2855"/>
                    <a:pt x="4744" y="2946"/>
                    <a:pt x="4732" y="3037"/>
                  </a:cubicBezTo>
                  <a:cubicBezTo>
                    <a:pt x="4721" y="3139"/>
                    <a:pt x="4698" y="3230"/>
                    <a:pt x="4664" y="3310"/>
                  </a:cubicBezTo>
                  <a:cubicBezTo>
                    <a:pt x="4630" y="3424"/>
                    <a:pt x="4584" y="3492"/>
                    <a:pt x="4539" y="3537"/>
                  </a:cubicBezTo>
                  <a:cubicBezTo>
                    <a:pt x="4539" y="3537"/>
                    <a:pt x="4528" y="3549"/>
                    <a:pt x="4528" y="3549"/>
                  </a:cubicBezTo>
                  <a:cubicBezTo>
                    <a:pt x="4505" y="3583"/>
                    <a:pt x="4482" y="3617"/>
                    <a:pt x="4448" y="3651"/>
                  </a:cubicBezTo>
                  <a:cubicBezTo>
                    <a:pt x="4442" y="3657"/>
                    <a:pt x="4434" y="3660"/>
                    <a:pt x="4425" y="3660"/>
                  </a:cubicBezTo>
                  <a:cubicBezTo>
                    <a:pt x="4417" y="3660"/>
                    <a:pt x="4408" y="3657"/>
                    <a:pt x="4402" y="3651"/>
                  </a:cubicBezTo>
                  <a:cubicBezTo>
                    <a:pt x="4402" y="3651"/>
                    <a:pt x="4391" y="3640"/>
                    <a:pt x="4391" y="3617"/>
                  </a:cubicBezTo>
                  <a:cubicBezTo>
                    <a:pt x="4402" y="3606"/>
                    <a:pt x="4402" y="3583"/>
                    <a:pt x="4414" y="3572"/>
                  </a:cubicBezTo>
                  <a:cubicBezTo>
                    <a:pt x="4425" y="3549"/>
                    <a:pt x="4425" y="3526"/>
                    <a:pt x="4437" y="3492"/>
                  </a:cubicBezTo>
                  <a:cubicBezTo>
                    <a:pt x="4437" y="3469"/>
                    <a:pt x="4448" y="3435"/>
                    <a:pt x="4459" y="3412"/>
                  </a:cubicBezTo>
                  <a:cubicBezTo>
                    <a:pt x="4459" y="3390"/>
                    <a:pt x="4471" y="3378"/>
                    <a:pt x="4471" y="3355"/>
                  </a:cubicBezTo>
                  <a:cubicBezTo>
                    <a:pt x="4493" y="3264"/>
                    <a:pt x="4516" y="3173"/>
                    <a:pt x="4528" y="3082"/>
                  </a:cubicBezTo>
                  <a:cubicBezTo>
                    <a:pt x="4539" y="3003"/>
                    <a:pt x="4550" y="2935"/>
                    <a:pt x="4550" y="2855"/>
                  </a:cubicBezTo>
                  <a:lnTo>
                    <a:pt x="4562" y="2810"/>
                  </a:lnTo>
                  <a:cubicBezTo>
                    <a:pt x="4562" y="2798"/>
                    <a:pt x="4562" y="2775"/>
                    <a:pt x="4562" y="2764"/>
                  </a:cubicBezTo>
                  <a:cubicBezTo>
                    <a:pt x="4562" y="2696"/>
                    <a:pt x="4573" y="2616"/>
                    <a:pt x="4607" y="2582"/>
                  </a:cubicBezTo>
                  <a:cubicBezTo>
                    <a:pt x="4619" y="2571"/>
                    <a:pt x="4619" y="2571"/>
                    <a:pt x="4619" y="2571"/>
                  </a:cubicBezTo>
                  <a:close/>
                  <a:moveTo>
                    <a:pt x="4744" y="1763"/>
                  </a:moveTo>
                  <a:lnTo>
                    <a:pt x="4744" y="1774"/>
                  </a:lnTo>
                  <a:cubicBezTo>
                    <a:pt x="4869" y="1922"/>
                    <a:pt x="4960" y="2127"/>
                    <a:pt x="5017" y="2389"/>
                  </a:cubicBezTo>
                  <a:cubicBezTo>
                    <a:pt x="5062" y="2616"/>
                    <a:pt x="5074" y="2855"/>
                    <a:pt x="5051" y="3094"/>
                  </a:cubicBezTo>
                  <a:cubicBezTo>
                    <a:pt x="5017" y="3412"/>
                    <a:pt x="4903" y="4004"/>
                    <a:pt x="4482" y="4345"/>
                  </a:cubicBezTo>
                  <a:cubicBezTo>
                    <a:pt x="4472" y="4355"/>
                    <a:pt x="4463" y="4358"/>
                    <a:pt x="4454" y="4358"/>
                  </a:cubicBezTo>
                  <a:cubicBezTo>
                    <a:pt x="4442" y="4358"/>
                    <a:pt x="4432" y="4352"/>
                    <a:pt x="4425" y="4345"/>
                  </a:cubicBezTo>
                  <a:cubicBezTo>
                    <a:pt x="4414" y="4345"/>
                    <a:pt x="4402" y="4334"/>
                    <a:pt x="4414" y="4311"/>
                  </a:cubicBezTo>
                  <a:cubicBezTo>
                    <a:pt x="4437" y="4265"/>
                    <a:pt x="4459" y="4231"/>
                    <a:pt x="4482" y="4197"/>
                  </a:cubicBezTo>
                  <a:cubicBezTo>
                    <a:pt x="4562" y="4038"/>
                    <a:pt x="4653" y="3879"/>
                    <a:pt x="4721" y="3719"/>
                  </a:cubicBezTo>
                  <a:cubicBezTo>
                    <a:pt x="4801" y="3526"/>
                    <a:pt x="4857" y="3299"/>
                    <a:pt x="4892" y="3082"/>
                  </a:cubicBezTo>
                  <a:cubicBezTo>
                    <a:pt x="4914" y="2866"/>
                    <a:pt x="4914" y="2639"/>
                    <a:pt x="4880" y="2423"/>
                  </a:cubicBezTo>
                  <a:cubicBezTo>
                    <a:pt x="4857" y="2264"/>
                    <a:pt x="4823" y="2104"/>
                    <a:pt x="4778" y="1956"/>
                  </a:cubicBezTo>
                  <a:cubicBezTo>
                    <a:pt x="4766" y="1900"/>
                    <a:pt x="4744" y="1831"/>
                    <a:pt x="4732" y="1774"/>
                  </a:cubicBezTo>
                  <a:cubicBezTo>
                    <a:pt x="4732" y="1774"/>
                    <a:pt x="4744" y="1763"/>
                    <a:pt x="4744" y="1763"/>
                  </a:cubicBezTo>
                  <a:close/>
                  <a:moveTo>
                    <a:pt x="2719" y="0"/>
                  </a:moveTo>
                  <a:cubicBezTo>
                    <a:pt x="1218" y="0"/>
                    <a:pt x="1" y="1229"/>
                    <a:pt x="1" y="2730"/>
                  </a:cubicBezTo>
                  <a:cubicBezTo>
                    <a:pt x="1" y="2889"/>
                    <a:pt x="12" y="3048"/>
                    <a:pt x="46" y="3208"/>
                  </a:cubicBezTo>
                  <a:cubicBezTo>
                    <a:pt x="46" y="3208"/>
                    <a:pt x="46" y="3219"/>
                    <a:pt x="58" y="3219"/>
                  </a:cubicBezTo>
                  <a:cubicBezTo>
                    <a:pt x="615" y="3663"/>
                    <a:pt x="1002" y="4277"/>
                    <a:pt x="1138" y="4959"/>
                  </a:cubicBezTo>
                  <a:cubicBezTo>
                    <a:pt x="1150" y="4971"/>
                    <a:pt x="1150" y="4971"/>
                    <a:pt x="1161" y="4982"/>
                  </a:cubicBezTo>
                  <a:lnTo>
                    <a:pt x="1195" y="4982"/>
                  </a:lnTo>
                  <a:cubicBezTo>
                    <a:pt x="1650" y="4698"/>
                    <a:pt x="2185" y="4561"/>
                    <a:pt x="2719" y="4561"/>
                  </a:cubicBezTo>
                  <a:cubicBezTo>
                    <a:pt x="3254" y="4561"/>
                    <a:pt x="3777" y="4698"/>
                    <a:pt x="4232" y="4959"/>
                  </a:cubicBezTo>
                  <a:cubicBezTo>
                    <a:pt x="4238" y="4965"/>
                    <a:pt x="4243" y="4968"/>
                    <a:pt x="4249" y="4968"/>
                  </a:cubicBezTo>
                  <a:cubicBezTo>
                    <a:pt x="4255" y="4968"/>
                    <a:pt x="4260" y="4965"/>
                    <a:pt x="4266" y="4959"/>
                  </a:cubicBezTo>
                  <a:cubicBezTo>
                    <a:pt x="5005" y="4447"/>
                    <a:pt x="5449" y="3617"/>
                    <a:pt x="5449" y="2730"/>
                  </a:cubicBezTo>
                  <a:cubicBezTo>
                    <a:pt x="5449" y="1229"/>
                    <a:pt x="4221" y="0"/>
                    <a:pt x="2719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7577303" y="3635344"/>
              <a:ext cx="746984" cy="1096465"/>
            </a:xfrm>
            <a:custGeom>
              <a:avLst/>
              <a:gdLst/>
              <a:ahLst/>
              <a:cxnLst/>
              <a:rect l="l" t="t" r="r" b="b"/>
              <a:pathLst>
                <a:path w="5211" h="7649" extrusionOk="0">
                  <a:moveTo>
                    <a:pt x="3368" y="0"/>
                  </a:moveTo>
                  <a:cubicBezTo>
                    <a:pt x="3364" y="0"/>
                    <a:pt x="3360" y="1"/>
                    <a:pt x="3356" y="5"/>
                  </a:cubicBezTo>
                  <a:cubicBezTo>
                    <a:pt x="2922" y="238"/>
                    <a:pt x="2441" y="359"/>
                    <a:pt x="1952" y="359"/>
                  </a:cubicBezTo>
                  <a:cubicBezTo>
                    <a:pt x="1723" y="359"/>
                    <a:pt x="1492" y="333"/>
                    <a:pt x="1263" y="278"/>
                  </a:cubicBezTo>
                  <a:lnTo>
                    <a:pt x="1241" y="278"/>
                  </a:lnTo>
                  <a:cubicBezTo>
                    <a:pt x="1229" y="290"/>
                    <a:pt x="1229" y="301"/>
                    <a:pt x="1229" y="301"/>
                  </a:cubicBezTo>
                  <a:lnTo>
                    <a:pt x="1229" y="324"/>
                  </a:lnTo>
                  <a:cubicBezTo>
                    <a:pt x="1218" y="335"/>
                    <a:pt x="1218" y="346"/>
                    <a:pt x="1218" y="358"/>
                  </a:cubicBezTo>
                  <a:cubicBezTo>
                    <a:pt x="1161" y="585"/>
                    <a:pt x="1081" y="801"/>
                    <a:pt x="968" y="1006"/>
                  </a:cubicBezTo>
                  <a:cubicBezTo>
                    <a:pt x="843" y="1211"/>
                    <a:pt x="706" y="1393"/>
                    <a:pt x="535" y="1552"/>
                  </a:cubicBezTo>
                  <a:cubicBezTo>
                    <a:pt x="456" y="1632"/>
                    <a:pt x="365" y="1700"/>
                    <a:pt x="262" y="1779"/>
                  </a:cubicBezTo>
                  <a:cubicBezTo>
                    <a:pt x="251" y="1779"/>
                    <a:pt x="251" y="1791"/>
                    <a:pt x="251" y="1802"/>
                  </a:cubicBezTo>
                  <a:cubicBezTo>
                    <a:pt x="251" y="1814"/>
                    <a:pt x="251" y="1825"/>
                    <a:pt x="262" y="1825"/>
                  </a:cubicBezTo>
                  <a:lnTo>
                    <a:pt x="297" y="1848"/>
                  </a:lnTo>
                  <a:cubicBezTo>
                    <a:pt x="410" y="1916"/>
                    <a:pt x="501" y="2007"/>
                    <a:pt x="581" y="2109"/>
                  </a:cubicBezTo>
                  <a:cubicBezTo>
                    <a:pt x="888" y="2496"/>
                    <a:pt x="934" y="3008"/>
                    <a:pt x="672" y="3417"/>
                  </a:cubicBezTo>
                  <a:cubicBezTo>
                    <a:pt x="547" y="3611"/>
                    <a:pt x="365" y="3770"/>
                    <a:pt x="171" y="3861"/>
                  </a:cubicBezTo>
                  <a:cubicBezTo>
                    <a:pt x="160" y="3872"/>
                    <a:pt x="137" y="3884"/>
                    <a:pt x="115" y="3884"/>
                  </a:cubicBezTo>
                  <a:cubicBezTo>
                    <a:pt x="115" y="3895"/>
                    <a:pt x="103" y="3906"/>
                    <a:pt x="103" y="3918"/>
                  </a:cubicBezTo>
                  <a:cubicBezTo>
                    <a:pt x="103" y="3929"/>
                    <a:pt x="103" y="3940"/>
                    <a:pt x="115" y="3940"/>
                  </a:cubicBezTo>
                  <a:cubicBezTo>
                    <a:pt x="194" y="4009"/>
                    <a:pt x="262" y="4066"/>
                    <a:pt x="331" y="4134"/>
                  </a:cubicBezTo>
                  <a:cubicBezTo>
                    <a:pt x="524" y="4339"/>
                    <a:pt x="615" y="4612"/>
                    <a:pt x="615" y="4873"/>
                  </a:cubicBezTo>
                  <a:cubicBezTo>
                    <a:pt x="604" y="5157"/>
                    <a:pt x="490" y="5430"/>
                    <a:pt x="285" y="5658"/>
                  </a:cubicBezTo>
                  <a:cubicBezTo>
                    <a:pt x="206" y="5738"/>
                    <a:pt x="115" y="5817"/>
                    <a:pt x="12" y="5874"/>
                  </a:cubicBezTo>
                  <a:cubicBezTo>
                    <a:pt x="1" y="5885"/>
                    <a:pt x="1" y="5897"/>
                    <a:pt x="1" y="5908"/>
                  </a:cubicBezTo>
                  <a:cubicBezTo>
                    <a:pt x="1" y="5920"/>
                    <a:pt x="12" y="5931"/>
                    <a:pt x="24" y="5931"/>
                  </a:cubicBezTo>
                  <a:cubicBezTo>
                    <a:pt x="92" y="5965"/>
                    <a:pt x="160" y="6010"/>
                    <a:pt x="217" y="6045"/>
                  </a:cubicBezTo>
                  <a:cubicBezTo>
                    <a:pt x="558" y="6306"/>
                    <a:pt x="740" y="6773"/>
                    <a:pt x="717" y="7318"/>
                  </a:cubicBezTo>
                  <a:cubicBezTo>
                    <a:pt x="717" y="7398"/>
                    <a:pt x="706" y="7500"/>
                    <a:pt x="695" y="7614"/>
                  </a:cubicBezTo>
                  <a:cubicBezTo>
                    <a:pt x="695" y="7626"/>
                    <a:pt x="695" y="7648"/>
                    <a:pt x="717" y="7648"/>
                  </a:cubicBezTo>
                  <a:lnTo>
                    <a:pt x="729" y="7648"/>
                  </a:lnTo>
                  <a:cubicBezTo>
                    <a:pt x="729" y="7648"/>
                    <a:pt x="740" y="7648"/>
                    <a:pt x="752" y="7637"/>
                  </a:cubicBezTo>
                  <a:cubicBezTo>
                    <a:pt x="990" y="7307"/>
                    <a:pt x="1263" y="7068"/>
                    <a:pt x="1559" y="6909"/>
                  </a:cubicBezTo>
                  <a:cubicBezTo>
                    <a:pt x="1798" y="6784"/>
                    <a:pt x="2060" y="6704"/>
                    <a:pt x="2344" y="6682"/>
                  </a:cubicBezTo>
                  <a:cubicBezTo>
                    <a:pt x="2395" y="6676"/>
                    <a:pt x="2449" y="6673"/>
                    <a:pt x="2505" y="6673"/>
                  </a:cubicBezTo>
                  <a:cubicBezTo>
                    <a:pt x="2560" y="6673"/>
                    <a:pt x="2617" y="6676"/>
                    <a:pt x="2674" y="6682"/>
                  </a:cubicBezTo>
                  <a:cubicBezTo>
                    <a:pt x="2685" y="6682"/>
                    <a:pt x="2696" y="6670"/>
                    <a:pt x="2696" y="6670"/>
                  </a:cubicBezTo>
                  <a:cubicBezTo>
                    <a:pt x="2708" y="6659"/>
                    <a:pt x="2708" y="6647"/>
                    <a:pt x="2708" y="6636"/>
                  </a:cubicBezTo>
                  <a:cubicBezTo>
                    <a:pt x="2685" y="6556"/>
                    <a:pt x="2674" y="6454"/>
                    <a:pt x="2662" y="6329"/>
                  </a:cubicBezTo>
                  <a:cubicBezTo>
                    <a:pt x="2640" y="5817"/>
                    <a:pt x="2856" y="5328"/>
                    <a:pt x="3231" y="5089"/>
                  </a:cubicBezTo>
                  <a:cubicBezTo>
                    <a:pt x="3389" y="4973"/>
                    <a:pt x="3597" y="4906"/>
                    <a:pt x="3807" y="4906"/>
                  </a:cubicBezTo>
                  <a:cubicBezTo>
                    <a:pt x="3824" y="4906"/>
                    <a:pt x="3840" y="4906"/>
                    <a:pt x="3857" y="4907"/>
                  </a:cubicBezTo>
                  <a:cubicBezTo>
                    <a:pt x="3891" y="4907"/>
                    <a:pt x="3936" y="4907"/>
                    <a:pt x="3993" y="4919"/>
                  </a:cubicBezTo>
                  <a:cubicBezTo>
                    <a:pt x="4004" y="4919"/>
                    <a:pt x="4016" y="4919"/>
                    <a:pt x="4016" y="4907"/>
                  </a:cubicBezTo>
                  <a:cubicBezTo>
                    <a:pt x="4027" y="4907"/>
                    <a:pt x="4027" y="4896"/>
                    <a:pt x="4027" y="4884"/>
                  </a:cubicBezTo>
                  <a:lnTo>
                    <a:pt x="4016" y="4839"/>
                  </a:lnTo>
                  <a:cubicBezTo>
                    <a:pt x="3982" y="4725"/>
                    <a:pt x="3959" y="4600"/>
                    <a:pt x="3948" y="4475"/>
                  </a:cubicBezTo>
                  <a:cubicBezTo>
                    <a:pt x="3902" y="4020"/>
                    <a:pt x="4061" y="3554"/>
                    <a:pt x="4368" y="3258"/>
                  </a:cubicBezTo>
                  <a:cubicBezTo>
                    <a:pt x="4516" y="3122"/>
                    <a:pt x="4698" y="3008"/>
                    <a:pt x="4892" y="2940"/>
                  </a:cubicBezTo>
                  <a:cubicBezTo>
                    <a:pt x="4994" y="2905"/>
                    <a:pt x="5085" y="2894"/>
                    <a:pt x="5176" y="2894"/>
                  </a:cubicBezTo>
                  <a:cubicBezTo>
                    <a:pt x="5187" y="2894"/>
                    <a:pt x="5199" y="2883"/>
                    <a:pt x="5199" y="2883"/>
                  </a:cubicBezTo>
                  <a:cubicBezTo>
                    <a:pt x="5210" y="2871"/>
                    <a:pt x="5210" y="2860"/>
                    <a:pt x="5210" y="2849"/>
                  </a:cubicBezTo>
                  <a:cubicBezTo>
                    <a:pt x="5153" y="2723"/>
                    <a:pt x="5130" y="2587"/>
                    <a:pt x="5119" y="2416"/>
                  </a:cubicBezTo>
                  <a:cubicBezTo>
                    <a:pt x="5108" y="2291"/>
                    <a:pt x="5119" y="2166"/>
                    <a:pt x="5142" y="2052"/>
                  </a:cubicBezTo>
                  <a:cubicBezTo>
                    <a:pt x="5142" y="2030"/>
                    <a:pt x="5130" y="2018"/>
                    <a:pt x="5119" y="2018"/>
                  </a:cubicBezTo>
                  <a:cubicBezTo>
                    <a:pt x="4539" y="1723"/>
                    <a:pt x="4050" y="1234"/>
                    <a:pt x="3766" y="642"/>
                  </a:cubicBezTo>
                  <a:cubicBezTo>
                    <a:pt x="3758" y="634"/>
                    <a:pt x="3750" y="626"/>
                    <a:pt x="3737" y="626"/>
                  </a:cubicBezTo>
                  <a:cubicBezTo>
                    <a:pt x="3732" y="626"/>
                    <a:pt x="3727" y="627"/>
                    <a:pt x="3720" y="631"/>
                  </a:cubicBezTo>
                  <a:cubicBezTo>
                    <a:pt x="3709" y="631"/>
                    <a:pt x="3697" y="653"/>
                    <a:pt x="3709" y="665"/>
                  </a:cubicBezTo>
                  <a:cubicBezTo>
                    <a:pt x="3709" y="699"/>
                    <a:pt x="3720" y="722"/>
                    <a:pt x="3720" y="744"/>
                  </a:cubicBezTo>
                  <a:cubicBezTo>
                    <a:pt x="3731" y="767"/>
                    <a:pt x="3731" y="790"/>
                    <a:pt x="3743" y="824"/>
                  </a:cubicBezTo>
                  <a:cubicBezTo>
                    <a:pt x="3743" y="847"/>
                    <a:pt x="3743" y="858"/>
                    <a:pt x="3743" y="881"/>
                  </a:cubicBezTo>
                  <a:lnTo>
                    <a:pt x="3743" y="892"/>
                  </a:lnTo>
                  <a:lnTo>
                    <a:pt x="3743" y="904"/>
                  </a:lnTo>
                  <a:cubicBezTo>
                    <a:pt x="3754" y="938"/>
                    <a:pt x="3754" y="961"/>
                    <a:pt x="3743" y="983"/>
                  </a:cubicBezTo>
                  <a:cubicBezTo>
                    <a:pt x="3743" y="983"/>
                    <a:pt x="3743" y="983"/>
                    <a:pt x="3743" y="995"/>
                  </a:cubicBezTo>
                  <a:cubicBezTo>
                    <a:pt x="3743" y="1006"/>
                    <a:pt x="3743" y="1017"/>
                    <a:pt x="3743" y="1029"/>
                  </a:cubicBezTo>
                  <a:lnTo>
                    <a:pt x="3743" y="1052"/>
                  </a:lnTo>
                  <a:lnTo>
                    <a:pt x="3731" y="1052"/>
                  </a:lnTo>
                  <a:cubicBezTo>
                    <a:pt x="3720" y="1052"/>
                    <a:pt x="3720" y="1040"/>
                    <a:pt x="3709" y="1040"/>
                  </a:cubicBezTo>
                  <a:cubicBezTo>
                    <a:pt x="3709" y="1040"/>
                    <a:pt x="3697" y="1029"/>
                    <a:pt x="3697" y="1029"/>
                  </a:cubicBezTo>
                  <a:cubicBezTo>
                    <a:pt x="3686" y="1029"/>
                    <a:pt x="3686" y="1017"/>
                    <a:pt x="3686" y="1017"/>
                  </a:cubicBezTo>
                  <a:lnTo>
                    <a:pt x="3675" y="1006"/>
                  </a:lnTo>
                  <a:cubicBezTo>
                    <a:pt x="3652" y="995"/>
                    <a:pt x="3640" y="983"/>
                    <a:pt x="3629" y="949"/>
                  </a:cubicBezTo>
                  <a:cubicBezTo>
                    <a:pt x="3618" y="938"/>
                    <a:pt x="3618" y="926"/>
                    <a:pt x="3606" y="926"/>
                  </a:cubicBezTo>
                  <a:cubicBezTo>
                    <a:pt x="3595" y="915"/>
                    <a:pt x="3584" y="892"/>
                    <a:pt x="3584" y="881"/>
                  </a:cubicBezTo>
                  <a:cubicBezTo>
                    <a:pt x="3549" y="813"/>
                    <a:pt x="3515" y="756"/>
                    <a:pt x="3504" y="699"/>
                  </a:cubicBezTo>
                  <a:cubicBezTo>
                    <a:pt x="3493" y="688"/>
                    <a:pt x="3481" y="676"/>
                    <a:pt x="3470" y="676"/>
                  </a:cubicBezTo>
                  <a:cubicBezTo>
                    <a:pt x="3459" y="676"/>
                    <a:pt x="3447" y="688"/>
                    <a:pt x="3436" y="699"/>
                  </a:cubicBezTo>
                  <a:cubicBezTo>
                    <a:pt x="3390" y="835"/>
                    <a:pt x="3345" y="972"/>
                    <a:pt x="3299" y="1108"/>
                  </a:cubicBezTo>
                  <a:cubicBezTo>
                    <a:pt x="3220" y="1336"/>
                    <a:pt x="3129" y="1563"/>
                    <a:pt x="3049" y="1791"/>
                  </a:cubicBezTo>
                  <a:cubicBezTo>
                    <a:pt x="3049" y="1791"/>
                    <a:pt x="3049" y="1802"/>
                    <a:pt x="3049" y="1814"/>
                  </a:cubicBezTo>
                  <a:cubicBezTo>
                    <a:pt x="3072" y="1859"/>
                    <a:pt x="3083" y="1893"/>
                    <a:pt x="3095" y="1950"/>
                  </a:cubicBezTo>
                  <a:cubicBezTo>
                    <a:pt x="3106" y="2007"/>
                    <a:pt x="3117" y="2075"/>
                    <a:pt x="3129" y="2132"/>
                  </a:cubicBezTo>
                  <a:lnTo>
                    <a:pt x="3151" y="2234"/>
                  </a:lnTo>
                  <a:cubicBezTo>
                    <a:pt x="3163" y="2280"/>
                    <a:pt x="3163" y="2325"/>
                    <a:pt x="3174" y="2371"/>
                  </a:cubicBezTo>
                  <a:cubicBezTo>
                    <a:pt x="3186" y="2416"/>
                    <a:pt x="3197" y="2473"/>
                    <a:pt x="3208" y="2530"/>
                  </a:cubicBezTo>
                  <a:lnTo>
                    <a:pt x="3208" y="2542"/>
                  </a:lnTo>
                  <a:cubicBezTo>
                    <a:pt x="3231" y="2621"/>
                    <a:pt x="3254" y="2735"/>
                    <a:pt x="3197" y="2780"/>
                  </a:cubicBezTo>
                  <a:cubicBezTo>
                    <a:pt x="3186" y="2792"/>
                    <a:pt x="3174" y="2792"/>
                    <a:pt x="3163" y="2792"/>
                  </a:cubicBezTo>
                  <a:cubicBezTo>
                    <a:pt x="3129" y="2780"/>
                    <a:pt x="3060" y="2712"/>
                    <a:pt x="2958" y="2337"/>
                  </a:cubicBezTo>
                  <a:lnTo>
                    <a:pt x="2958" y="2325"/>
                  </a:lnTo>
                  <a:cubicBezTo>
                    <a:pt x="2947" y="2314"/>
                    <a:pt x="2947" y="2303"/>
                    <a:pt x="2947" y="2280"/>
                  </a:cubicBezTo>
                  <a:lnTo>
                    <a:pt x="2935" y="2257"/>
                  </a:lnTo>
                  <a:cubicBezTo>
                    <a:pt x="2935" y="2246"/>
                    <a:pt x="2924" y="2234"/>
                    <a:pt x="2913" y="2234"/>
                  </a:cubicBezTo>
                  <a:cubicBezTo>
                    <a:pt x="2890" y="2234"/>
                    <a:pt x="2878" y="2246"/>
                    <a:pt x="2878" y="2257"/>
                  </a:cubicBezTo>
                  <a:cubicBezTo>
                    <a:pt x="2742" y="2621"/>
                    <a:pt x="2594" y="3008"/>
                    <a:pt x="2446" y="3395"/>
                  </a:cubicBezTo>
                  <a:cubicBezTo>
                    <a:pt x="2446" y="3406"/>
                    <a:pt x="2446" y="3406"/>
                    <a:pt x="2446" y="3417"/>
                  </a:cubicBezTo>
                  <a:cubicBezTo>
                    <a:pt x="2458" y="3440"/>
                    <a:pt x="2458" y="3474"/>
                    <a:pt x="2469" y="3508"/>
                  </a:cubicBezTo>
                  <a:cubicBezTo>
                    <a:pt x="2469" y="3520"/>
                    <a:pt x="2480" y="3531"/>
                    <a:pt x="2480" y="3542"/>
                  </a:cubicBezTo>
                  <a:cubicBezTo>
                    <a:pt x="2503" y="3633"/>
                    <a:pt x="2526" y="3736"/>
                    <a:pt x="2537" y="3827"/>
                  </a:cubicBezTo>
                  <a:lnTo>
                    <a:pt x="2549" y="3861"/>
                  </a:lnTo>
                  <a:cubicBezTo>
                    <a:pt x="2560" y="3952"/>
                    <a:pt x="2583" y="4054"/>
                    <a:pt x="2594" y="4168"/>
                  </a:cubicBezTo>
                  <a:cubicBezTo>
                    <a:pt x="2605" y="4225"/>
                    <a:pt x="2605" y="4270"/>
                    <a:pt x="2605" y="4327"/>
                  </a:cubicBezTo>
                  <a:cubicBezTo>
                    <a:pt x="2605" y="4339"/>
                    <a:pt x="2605" y="4339"/>
                    <a:pt x="2605" y="4350"/>
                  </a:cubicBezTo>
                  <a:cubicBezTo>
                    <a:pt x="2594" y="4373"/>
                    <a:pt x="2594" y="4384"/>
                    <a:pt x="2594" y="4395"/>
                  </a:cubicBezTo>
                  <a:cubicBezTo>
                    <a:pt x="2594" y="4407"/>
                    <a:pt x="2583" y="4407"/>
                    <a:pt x="2583" y="4418"/>
                  </a:cubicBezTo>
                  <a:cubicBezTo>
                    <a:pt x="2571" y="4430"/>
                    <a:pt x="2571" y="4430"/>
                    <a:pt x="2571" y="4441"/>
                  </a:cubicBezTo>
                  <a:cubicBezTo>
                    <a:pt x="2560" y="4452"/>
                    <a:pt x="2560" y="4464"/>
                    <a:pt x="2549" y="4464"/>
                  </a:cubicBezTo>
                  <a:cubicBezTo>
                    <a:pt x="2549" y="4464"/>
                    <a:pt x="2549" y="4464"/>
                    <a:pt x="2537" y="4452"/>
                  </a:cubicBezTo>
                  <a:cubicBezTo>
                    <a:pt x="2526" y="4452"/>
                    <a:pt x="2514" y="4441"/>
                    <a:pt x="2514" y="4441"/>
                  </a:cubicBezTo>
                  <a:cubicBezTo>
                    <a:pt x="2503" y="4430"/>
                    <a:pt x="2492" y="4430"/>
                    <a:pt x="2492" y="4418"/>
                  </a:cubicBezTo>
                  <a:cubicBezTo>
                    <a:pt x="2480" y="4407"/>
                    <a:pt x="2469" y="4395"/>
                    <a:pt x="2469" y="4384"/>
                  </a:cubicBezTo>
                  <a:cubicBezTo>
                    <a:pt x="2458" y="4373"/>
                    <a:pt x="2458" y="4373"/>
                    <a:pt x="2458" y="4361"/>
                  </a:cubicBezTo>
                  <a:cubicBezTo>
                    <a:pt x="2435" y="4316"/>
                    <a:pt x="2412" y="4270"/>
                    <a:pt x="2389" y="4213"/>
                  </a:cubicBezTo>
                  <a:cubicBezTo>
                    <a:pt x="2367" y="4134"/>
                    <a:pt x="2333" y="4031"/>
                    <a:pt x="2310" y="3906"/>
                  </a:cubicBezTo>
                  <a:cubicBezTo>
                    <a:pt x="2298" y="3895"/>
                    <a:pt x="2287" y="3884"/>
                    <a:pt x="2276" y="3884"/>
                  </a:cubicBezTo>
                  <a:cubicBezTo>
                    <a:pt x="2264" y="3884"/>
                    <a:pt x="2253" y="3895"/>
                    <a:pt x="2242" y="3906"/>
                  </a:cubicBezTo>
                  <a:cubicBezTo>
                    <a:pt x="2151" y="4157"/>
                    <a:pt x="2037" y="4430"/>
                    <a:pt x="1923" y="4691"/>
                  </a:cubicBezTo>
                  <a:cubicBezTo>
                    <a:pt x="1832" y="4884"/>
                    <a:pt x="1752" y="5066"/>
                    <a:pt x="1661" y="5260"/>
                  </a:cubicBezTo>
                  <a:cubicBezTo>
                    <a:pt x="1650" y="5283"/>
                    <a:pt x="1639" y="5317"/>
                    <a:pt x="1627" y="5339"/>
                  </a:cubicBezTo>
                  <a:cubicBezTo>
                    <a:pt x="1593" y="5419"/>
                    <a:pt x="1559" y="5499"/>
                    <a:pt x="1525" y="5567"/>
                  </a:cubicBezTo>
                  <a:lnTo>
                    <a:pt x="1502" y="5601"/>
                  </a:lnTo>
                  <a:cubicBezTo>
                    <a:pt x="1479" y="5635"/>
                    <a:pt x="1468" y="5669"/>
                    <a:pt x="1445" y="5703"/>
                  </a:cubicBezTo>
                  <a:cubicBezTo>
                    <a:pt x="1434" y="5726"/>
                    <a:pt x="1411" y="5749"/>
                    <a:pt x="1388" y="5772"/>
                  </a:cubicBezTo>
                  <a:cubicBezTo>
                    <a:pt x="1377" y="5783"/>
                    <a:pt x="1366" y="5806"/>
                    <a:pt x="1354" y="5817"/>
                  </a:cubicBezTo>
                  <a:cubicBezTo>
                    <a:pt x="1343" y="5829"/>
                    <a:pt x="1343" y="5829"/>
                    <a:pt x="1332" y="5829"/>
                  </a:cubicBezTo>
                  <a:cubicBezTo>
                    <a:pt x="1332" y="5829"/>
                    <a:pt x="1320" y="5817"/>
                    <a:pt x="1320" y="5806"/>
                  </a:cubicBezTo>
                  <a:cubicBezTo>
                    <a:pt x="1332" y="5783"/>
                    <a:pt x="1332" y="5760"/>
                    <a:pt x="1332" y="5738"/>
                  </a:cubicBezTo>
                  <a:cubicBezTo>
                    <a:pt x="1332" y="5703"/>
                    <a:pt x="1343" y="5658"/>
                    <a:pt x="1343" y="5624"/>
                  </a:cubicBezTo>
                  <a:cubicBezTo>
                    <a:pt x="1366" y="5567"/>
                    <a:pt x="1377" y="5510"/>
                    <a:pt x="1400" y="5453"/>
                  </a:cubicBezTo>
                  <a:cubicBezTo>
                    <a:pt x="1434" y="5362"/>
                    <a:pt x="1457" y="5283"/>
                    <a:pt x="1491" y="5192"/>
                  </a:cubicBezTo>
                  <a:lnTo>
                    <a:pt x="1514" y="5123"/>
                  </a:lnTo>
                  <a:cubicBezTo>
                    <a:pt x="1548" y="5044"/>
                    <a:pt x="1570" y="4964"/>
                    <a:pt x="1605" y="4884"/>
                  </a:cubicBezTo>
                  <a:cubicBezTo>
                    <a:pt x="1650" y="4737"/>
                    <a:pt x="1696" y="4600"/>
                    <a:pt x="1752" y="4452"/>
                  </a:cubicBezTo>
                  <a:cubicBezTo>
                    <a:pt x="1832" y="4259"/>
                    <a:pt x="1900" y="4066"/>
                    <a:pt x="1969" y="3872"/>
                  </a:cubicBezTo>
                  <a:lnTo>
                    <a:pt x="2048" y="3690"/>
                  </a:lnTo>
                  <a:cubicBezTo>
                    <a:pt x="2048" y="3668"/>
                    <a:pt x="2048" y="3656"/>
                    <a:pt x="2037" y="3645"/>
                  </a:cubicBezTo>
                  <a:lnTo>
                    <a:pt x="2003" y="3645"/>
                  </a:lnTo>
                  <a:cubicBezTo>
                    <a:pt x="1969" y="3668"/>
                    <a:pt x="1934" y="3679"/>
                    <a:pt x="1900" y="3702"/>
                  </a:cubicBezTo>
                  <a:lnTo>
                    <a:pt x="1866" y="3713"/>
                  </a:lnTo>
                  <a:cubicBezTo>
                    <a:pt x="1843" y="3724"/>
                    <a:pt x="1821" y="3747"/>
                    <a:pt x="1798" y="3747"/>
                  </a:cubicBezTo>
                  <a:cubicBezTo>
                    <a:pt x="1775" y="3770"/>
                    <a:pt x="1764" y="3770"/>
                    <a:pt x="1741" y="3781"/>
                  </a:cubicBezTo>
                  <a:cubicBezTo>
                    <a:pt x="1730" y="3781"/>
                    <a:pt x="1707" y="3793"/>
                    <a:pt x="1684" y="3804"/>
                  </a:cubicBezTo>
                  <a:cubicBezTo>
                    <a:pt x="1650" y="3827"/>
                    <a:pt x="1616" y="3838"/>
                    <a:pt x="1593" y="3849"/>
                  </a:cubicBezTo>
                  <a:cubicBezTo>
                    <a:pt x="1570" y="3849"/>
                    <a:pt x="1559" y="3861"/>
                    <a:pt x="1548" y="3872"/>
                  </a:cubicBezTo>
                  <a:cubicBezTo>
                    <a:pt x="1536" y="3872"/>
                    <a:pt x="1525" y="3872"/>
                    <a:pt x="1514" y="3884"/>
                  </a:cubicBezTo>
                  <a:lnTo>
                    <a:pt x="1491" y="3884"/>
                  </a:lnTo>
                  <a:cubicBezTo>
                    <a:pt x="1479" y="3884"/>
                    <a:pt x="1468" y="3884"/>
                    <a:pt x="1457" y="3895"/>
                  </a:cubicBezTo>
                  <a:cubicBezTo>
                    <a:pt x="1450" y="3897"/>
                    <a:pt x="1445" y="3898"/>
                    <a:pt x="1439" y="3898"/>
                  </a:cubicBezTo>
                  <a:cubicBezTo>
                    <a:pt x="1415" y="3898"/>
                    <a:pt x="1398" y="3879"/>
                    <a:pt x="1388" y="3861"/>
                  </a:cubicBezTo>
                  <a:cubicBezTo>
                    <a:pt x="1377" y="3838"/>
                    <a:pt x="1366" y="3815"/>
                    <a:pt x="1400" y="3793"/>
                  </a:cubicBezTo>
                  <a:cubicBezTo>
                    <a:pt x="1400" y="3781"/>
                    <a:pt x="1411" y="3770"/>
                    <a:pt x="1423" y="3758"/>
                  </a:cubicBezTo>
                  <a:cubicBezTo>
                    <a:pt x="1423" y="3758"/>
                    <a:pt x="1434" y="3747"/>
                    <a:pt x="1434" y="3736"/>
                  </a:cubicBezTo>
                  <a:cubicBezTo>
                    <a:pt x="1445" y="3736"/>
                    <a:pt x="1445" y="3724"/>
                    <a:pt x="1457" y="3724"/>
                  </a:cubicBezTo>
                  <a:cubicBezTo>
                    <a:pt x="1468" y="3713"/>
                    <a:pt x="1479" y="3713"/>
                    <a:pt x="1479" y="3702"/>
                  </a:cubicBezTo>
                  <a:cubicBezTo>
                    <a:pt x="1514" y="3679"/>
                    <a:pt x="1548" y="3656"/>
                    <a:pt x="1582" y="3633"/>
                  </a:cubicBezTo>
                  <a:lnTo>
                    <a:pt x="1605" y="3622"/>
                  </a:lnTo>
                  <a:cubicBezTo>
                    <a:pt x="1616" y="3611"/>
                    <a:pt x="1627" y="3599"/>
                    <a:pt x="1639" y="3588"/>
                  </a:cubicBezTo>
                  <a:lnTo>
                    <a:pt x="1650" y="3588"/>
                  </a:lnTo>
                  <a:cubicBezTo>
                    <a:pt x="1661" y="3577"/>
                    <a:pt x="1673" y="3565"/>
                    <a:pt x="1684" y="3554"/>
                  </a:cubicBezTo>
                  <a:cubicBezTo>
                    <a:pt x="1707" y="3542"/>
                    <a:pt x="1730" y="3531"/>
                    <a:pt x="1752" y="3520"/>
                  </a:cubicBezTo>
                  <a:lnTo>
                    <a:pt x="1775" y="3497"/>
                  </a:lnTo>
                  <a:cubicBezTo>
                    <a:pt x="1855" y="3451"/>
                    <a:pt x="1912" y="3406"/>
                    <a:pt x="1980" y="3372"/>
                  </a:cubicBezTo>
                  <a:cubicBezTo>
                    <a:pt x="2014" y="3360"/>
                    <a:pt x="2060" y="3349"/>
                    <a:pt x="2105" y="3338"/>
                  </a:cubicBezTo>
                  <a:cubicBezTo>
                    <a:pt x="2111" y="3332"/>
                    <a:pt x="2116" y="3329"/>
                    <a:pt x="2124" y="3329"/>
                  </a:cubicBezTo>
                  <a:cubicBezTo>
                    <a:pt x="2131" y="3329"/>
                    <a:pt x="2139" y="3332"/>
                    <a:pt x="2151" y="3338"/>
                  </a:cubicBezTo>
                  <a:lnTo>
                    <a:pt x="2162" y="3338"/>
                  </a:lnTo>
                  <a:cubicBezTo>
                    <a:pt x="2173" y="3338"/>
                    <a:pt x="2185" y="3326"/>
                    <a:pt x="2185" y="3315"/>
                  </a:cubicBezTo>
                  <a:cubicBezTo>
                    <a:pt x="2310" y="2974"/>
                    <a:pt x="2480" y="2519"/>
                    <a:pt x="2651" y="2064"/>
                  </a:cubicBezTo>
                  <a:cubicBezTo>
                    <a:pt x="2662" y="2030"/>
                    <a:pt x="2674" y="1996"/>
                    <a:pt x="2685" y="1961"/>
                  </a:cubicBezTo>
                  <a:lnTo>
                    <a:pt x="2719" y="1882"/>
                  </a:lnTo>
                  <a:cubicBezTo>
                    <a:pt x="2719" y="1870"/>
                    <a:pt x="2719" y="1848"/>
                    <a:pt x="2708" y="1848"/>
                  </a:cubicBezTo>
                  <a:cubicBezTo>
                    <a:pt x="2696" y="1836"/>
                    <a:pt x="2674" y="1836"/>
                    <a:pt x="2674" y="1836"/>
                  </a:cubicBezTo>
                  <a:cubicBezTo>
                    <a:pt x="2651" y="1848"/>
                    <a:pt x="2628" y="1859"/>
                    <a:pt x="2617" y="1870"/>
                  </a:cubicBezTo>
                  <a:lnTo>
                    <a:pt x="2605" y="1870"/>
                  </a:lnTo>
                  <a:cubicBezTo>
                    <a:pt x="2549" y="1905"/>
                    <a:pt x="2480" y="1939"/>
                    <a:pt x="2423" y="1973"/>
                  </a:cubicBezTo>
                  <a:cubicBezTo>
                    <a:pt x="2389" y="1984"/>
                    <a:pt x="2355" y="2007"/>
                    <a:pt x="2321" y="2018"/>
                  </a:cubicBezTo>
                  <a:lnTo>
                    <a:pt x="2298" y="2018"/>
                  </a:lnTo>
                  <a:cubicBezTo>
                    <a:pt x="2264" y="2041"/>
                    <a:pt x="2242" y="2041"/>
                    <a:pt x="2207" y="2041"/>
                  </a:cubicBezTo>
                  <a:cubicBezTo>
                    <a:pt x="2185" y="2041"/>
                    <a:pt x="2162" y="2030"/>
                    <a:pt x="2151" y="2007"/>
                  </a:cubicBezTo>
                  <a:cubicBezTo>
                    <a:pt x="2139" y="1996"/>
                    <a:pt x="2139" y="1961"/>
                    <a:pt x="2151" y="1939"/>
                  </a:cubicBezTo>
                  <a:cubicBezTo>
                    <a:pt x="2162" y="1916"/>
                    <a:pt x="2173" y="1905"/>
                    <a:pt x="2185" y="1893"/>
                  </a:cubicBezTo>
                  <a:cubicBezTo>
                    <a:pt x="2196" y="1893"/>
                    <a:pt x="2207" y="1882"/>
                    <a:pt x="2207" y="1882"/>
                  </a:cubicBezTo>
                  <a:cubicBezTo>
                    <a:pt x="2219" y="1870"/>
                    <a:pt x="2230" y="1859"/>
                    <a:pt x="2242" y="1848"/>
                  </a:cubicBezTo>
                  <a:cubicBezTo>
                    <a:pt x="2253" y="1848"/>
                    <a:pt x="2253" y="1848"/>
                    <a:pt x="2253" y="1836"/>
                  </a:cubicBezTo>
                  <a:lnTo>
                    <a:pt x="2264" y="1836"/>
                  </a:lnTo>
                  <a:lnTo>
                    <a:pt x="2321" y="1791"/>
                  </a:lnTo>
                  <a:cubicBezTo>
                    <a:pt x="2378" y="1757"/>
                    <a:pt x="2435" y="1723"/>
                    <a:pt x="2492" y="1688"/>
                  </a:cubicBezTo>
                  <a:lnTo>
                    <a:pt x="2549" y="1654"/>
                  </a:lnTo>
                  <a:cubicBezTo>
                    <a:pt x="2594" y="1620"/>
                    <a:pt x="2651" y="1586"/>
                    <a:pt x="2708" y="1563"/>
                  </a:cubicBezTo>
                  <a:cubicBezTo>
                    <a:pt x="2731" y="1563"/>
                    <a:pt x="2742" y="1563"/>
                    <a:pt x="2765" y="1552"/>
                  </a:cubicBezTo>
                  <a:lnTo>
                    <a:pt x="2822" y="1552"/>
                  </a:lnTo>
                  <a:cubicBezTo>
                    <a:pt x="2833" y="1552"/>
                    <a:pt x="2844" y="1541"/>
                    <a:pt x="2844" y="1529"/>
                  </a:cubicBezTo>
                  <a:lnTo>
                    <a:pt x="2913" y="1336"/>
                  </a:lnTo>
                  <a:cubicBezTo>
                    <a:pt x="2969" y="1177"/>
                    <a:pt x="3026" y="1017"/>
                    <a:pt x="3083" y="858"/>
                  </a:cubicBezTo>
                  <a:cubicBezTo>
                    <a:pt x="3106" y="813"/>
                    <a:pt x="3117" y="756"/>
                    <a:pt x="3140" y="688"/>
                  </a:cubicBezTo>
                  <a:lnTo>
                    <a:pt x="3186" y="551"/>
                  </a:lnTo>
                  <a:cubicBezTo>
                    <a:pt x="3197" y="540"/>
                    <a:pt x="3186" y="528"/>
                    <a:pt x="3174" y="517"/>
                  </a:cubicBezTo>
                  <a:cubicBezTo>
                    <a:pt x="3174" y="511"/>
                    <a:pt x="3171" y="508"/>
                    <a:pt x="3166" y="508"/>
                  </a:cubicBezTo>
                  <a:cubicBezTo>
                    <a:pt x="3160" y="508"/>
                    <a:pt x="3151" y="511"/>
                    <a:pt x="3140" y="517"/>
                  </a:cubicBezTo>
                  <a:cubicBezTo>
                    <a:pt x="3106" y="528"/>
                    <a:pt x="3060" y="540"/>
                    <a:pt x="3015" y="551"/>
                  </a:cubicBezTo>
                  <a:cubicBezTo>
                    <a:pt x="2992" y="562"/>
                    <a:pt x="2958" y="574"/>
                    <a:pt x="2935" y="574"/>
                  </a:cubicBezTo>
                  <a:lnTo>
                    <a:pt x="2913" y="585"/>
                  </a:lnTo>
                  <a:cubicBezTo>
                    <a:pt x="2897" y="585"/>
                    <a:pt x="2887" y="590"/>
                    <a:pt x="2875" y="590"/>
                  </a:cubicBezTo>
                  <a:cubicBezTo>
                    <a:pt x="2870" y="590"/>
                    <a:pt x="2863" y="589"/>
                    <a:pt x="2856" y="585"/>
                  </a:cubicBezTo>
                  <a:lnTo>
                    <a:pt x="2810" y="585"/>
                  </a:lnTo>
                  <a:cubicBezTo>
                    <a:pt x="2799" y="574"/>
                    <a:pt x="2787" y="574"/>
                    <a:pt x="2765" y="562"/>
                  </a:cubicBezTo>
                  <a:cubicBezTo>
                    <a:pt x="2765" y="562"/>
                    <a:pt x="2753" y="540"/>
                    <a:pt x="2753" y="540"/>
                  </a:cubicBezTo>
                  <a:cubicBezTo>
                    <a:pt x="2765" y="540"/>
                    <a:pt x="2765" y="528"/>
                    <a:pt x="2765" y="528"/>
                  </a:cubicBezTo>
                  <a:cubicBezTo>
                    <a:pt x="2776" y="517"/>
                    <a:pt x="2776" y="506"/>
                    <a:pt x="2776" y="494"/>
                  </a:cubicBezTo>
                  <a:cubicBezTo>
                    <a:pt x="2787" y="483"/>
                    <a:pt x="2787" y="483"/>
                    <a:pt x="2799" y="471"/>
                  </a:cubicBezTo>
                  <a:cubicBezTo>
                    <a:pt x="2799" y="471"/>
                    <a:pt x="2799" y="471"/>
                    <a:pt x="2799" y="460"/>
                  </a:cubicBezTo>
                  <a:cubicBezTo>
                    <a:pt x="2810" y="460"/>
                    <a:pt x="2810" y="449"/>
                    <a:pt x="2810" y="449"/>
                  </a:cubicBezTo>
                  <a:cubicBezTo>
                    <a:pt x="2822" y="437"/>
                    <a:pt x="2833" y="437"/>
                    <a:pt x="2856" y="426"/>
                  </a:cubicBezTo>
                  <a:lnTo>
                    <a:pt x="2867" y="415"/>
                  </a:lnTo>
                  <a:cubicBezTo>
                    <a:pt x="2890" y="403"/>
                    <a:pt x="2913" y="380"/>
                    <a:pt x="2947" y="369"/>
                  </a:cubicBezTo>
                  <a:cubicBezTo>
                    <a:pt x="2992" y="346"/>
                    <a:pt x="3038" y="324"/>
                    <a:pt x="3083" y="290"/>
                  </a:cubicBezTo>
                  <a:lnTo>
                    <a:pt x="3106" y="278"/>
                  </a:lnTo>
                  <a:cubicBezTo>
                    <a:pt x="3174" y="244"/>
                    <a:pt x="3231" y="221"/>
                    <a:pt x="3288" y="199"/>
                  </a:cubicBezTo>
                  <a:cubicBezTo>
                    <a:pt x="3299" y="187"/>
                    <a:pt x="3311" y="187"/>
                    <a:pt x="3322" y="187"/>
                  </a:cubicBezTo>
                  <a:cubicBezTo>
                    <a:pt x="3333" y="187"/>
                    <a:pt x="3333" y="176"/>
                    <a:pt x="3345" y="164"/>
                  </a:cubicBezTo>
                  <a:lnTo>
                    <a:pt x="3402" y="51"/>
                  </a:lnTo>
                  <a:cubicBezTo>
                    <a:pt x="3402" y="39"/>
                    <a:pt x="3402" y="17"/>
                    <a:pt x="3390" y="5"/>
                  </a:cubicBezTo>
                  <a:cubicBezTo>
                    <a:pt x="3383" y="5"/>
                    <a:pt x="3375" y="0"/>
                    <a:pt x="3368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7371886" y="1694847"/>
              <a:ext cx="2729480" cy="3206110"/>
            </a:xfrm>
            <a:custGeom>
              <a:avLst/>
              <a:gdLst/>
              <a:ahLst/>
              <a:cxnLst/>
              <a:rect l="l" t="t" r="r" b="b"/>
              <a:pathLst>
                <a:path w="19041" h="22366" extrusionOk="0">
                  <a:moveTo>
                    <a:pt x="4095" y="6581"/>
                  </a:moveTo>
                  <a:cubicBezTo>
                    <a:pt x="4094" y="6581"/>
                    <a:pt x="4094" y="6582"/>
                    <a:pt x="4093" y="6582"/>
                  </a:cubicBezTo>
                  <a:lnTo>
                    <a:pt x="4093" y="6582"/>
                  </a:lnTo>
                  <a:cubicBezTo>
                    <a:pt x="4092" y="6583"/>
                    <a:pt x="4092" y="6584"/>
                    <a:pt x="4092" y="6584"/>
                  </a:cubicBezTo>
                  <a:cubicBezTo>
                    <a:pt x="4093" y="6584"/>
                    <a:pt x="4094" y="6583"/>
                    <a:pt x="4095" y="6581"/>
                  </a:cubicBezTo>
                  <a:close/>
                  <a:moveTo>
                    <a:pt x="1070" y="1202"/>
                  </a:moveTo>
                  <a:lnTo>
                    <a:pt x="1070" y="1202"/>
                  </a:lnTo>
                  <a:cubicBezTo>
                    <a:pt x="1138" y="1270"/>
                    <a:pt x="1206" y="1349"/>
                    <a:pt x="1286" y="1418"/>
                  </a:cubicBezTo>
                  <a:cubicBezTo>
                    <a:pt x="1571" y="1693"/>
                    <a:pt x="1951" y="1897"/>
                    <a:pt x="2354" y="1897"/>
                  </a:cubicBezTo>
                  <a:cubicBezTo>
                    <a:pt x="2433" y="1897"/>
                    <a:pt x="2514" y="1890"/>
                    <a:pt x="2594" y="1873"/>
                  </a:cubicBezTo>
                  <a:cubicBezTo>
                    <a:pt x="2674" y="1861"/>
                    <a:pt x="2742" y="1827"/>
                    <a:pt x="2821" y="1804"/>
                  </a:cubicBezTo>
                  <a:lnTo>
                    <a:pt x="2821" y="1804"/>
                  </a:lnTo>
                  <a:cubicBezTo>
                    <a:pt x="2799" y="1918"/>
                    <a:pt x="2799" y="2043"/>
                    <a:pt x="2810" y="2157"/>
                  </a:cubicBezTo>
                  <a:cubicBezTo>
                    <a:pt x="2844" y="2453"/>
                    <a:pt x="2969" y="2726"/>
                    <a:pt x="3197" y="2930"/>
                  </a:cubicBezTo>
                  <a:cubicBezTo>
                    <a:pt x="3391" y="3114"/>
                    <a:pt x="3658" y="3216"/>
                    <a:pt x="3918" y="3216"/>
                  </a:cubicBezTo>
                  <a:cubicBezTo>
                    <a:pt x="3931" y="3216"/>
                    <a:pt x="3945" y="3215"/>
                    <a:pt x="3959" y="3215"/>
                  </a:cubicBezTo>
                  <a:cubicBezTo>
                    <a:pt x="4061" y="3215"/>
                    <a:pt x="4152" y="3203"/>
                    <a:pt x="4255" y="3181"/>
                  </a:cubicBezTo>
                  <a:lnTo>
                    <a:pt x="4255" y="3181"/>
                  </a:lnTo>
                  <a:cubicBezTo>
                    <a:pt x="4243" y="3203"/>
                    <a:pt x="4243" y="3215"/>
                    <a:pt x="4232" y="3238"/>
                  </a:cubicBezTo>
                  <a:cubicBezTo>
                    <a:pt x="4175" y="3454"/>
                    <a:pt x="4186" y="3704"/>
                    <a:pt x="4243" y="3920"/>
                  </a:cubicBezTo>
                  <a:cubicBezTo>
                    <a:pt x="4391" y="4409"/>
                    <a:pt x="4823" y="4716"/>
                    <a:pt x="5324" y="4739"/>
                  </a:cubicBezTo>
                  <a:cubicBezTo>
                    <a:pt x="5449" y="4739"/>
                    <a:pt x="5585" y="4728"/>
                    <a:pt x="5722" y="4682"/>
                  </a:cubicBezTo>
                  <a:lnTo>
                    <a:pt x="5756" y="4682"/>
                  </a:lnTo>
                  <a:cubicBezTo>
                    <a:pt x="5733" y="4796"/>
                    <a:pt x="5733" y="4921"/>
                    <a:pt x="5745" y="5035"/>
                  </a:cubicBezTo>
                  <a:cubicBezTo>
                    <a:pt x="5745" y="5273"/>
                    <a:pt x="5801" y="5501"/>
                    <a:pt x="5870" y="5728"/>
                  </a:cubicBezTo>
                  <a:cubicBezTo>
                    <a:pt x="5881" y="5740"/>
                    <a:pt x="5881" y="5740"/>
                    <a:pt x="5881" y="5751"/>
                  </a:cubicBezTo>
                  <a:cubicBezTo>
                    <a:pt x="5255" y="6308"/>
                    <a:pt x="4857" y="7116"/>
                    <a:pt x="4857" y="8026"/>
                  </a:cubicBezTo>
                  <a:cubicBezTo>
                    <a:pt x="4857" y="8026"/>
                    <a:pt x="4857" y="8037"/>
                    <a:pt x="4857" y="8060"/>
                  </a:cubicBezTo>
                  <a:cubicBezTo>
                    <a:pt x="4835" y="7992"/>
                    <a:pt x="4812" y="7935"/>
                    <a:pt x="4778" y="7867"/>
                  </a:cubicBezTo>
                  <a:cubicBezTo>
                    <a:pt x="4789" y="7855"/>
                    <a:pt x="4789" y="7844"/>
                    <a:pt x="4801" y="7833"/>
                  </a:cubicBezTo>
                  <a:cubicBezTo>
                    <a:pt x="4823" y="7764"/>
                    <a:pt x="4835" y="7696"/>
                    <a:pt x="4857" y="7628"/>
                  </a:cubicBezTo>
                  <a:cubicBezTo>
                    <a:pt x="4869" y="7571"/>
                    <a:pt x="4880" y="7514"/>
                    <a:pt x="4892" y="7457"/>
                  </a:cubicBezTo>
                  <a:cubicBezTo>
                    <a:pt x="4903" y="7423"/>
                    <a:pt x="4903" y="7389"/>
                    <a:pt x="4914" y="7366"/>
                  </a:cubicBezTo>
                  <a:cubicBezTo>
                    <a:pt x="4914" y="7343"/>
                    <a:pt x="4914" y="7321"/>
                    <a:pt x="4914" y="7298"/>
                  </a:cubicBezTo>
                  <a:cubicBezTo>
                    <a:pt x="4914" y="7287"/>
                    <a:pt x="4914" y="7275"/>
                    <a:pt x="4914" y="7264"/>
                  </a:cubicBezTo>
                  <a:cubicBezTo>
                    <a:pt x="4914" y="7252"/>
                    <a:pt x="4914" y="7241"/>
                    <a:pt x="4903" y="7230"/>
                  </a:cubicBezTo>
                  <a:cubicBezTo>
                    <a:pt x="4892" y="7207"/>
                    <a:pt x="4892" y="7207"/>
                    <a:pt x="4903" y="7207"/>
                  </a:cubicBezTo>
                  <a:cubicBezTo>
                    <a:pt x="4892" y="7196"/>
                    <a:pt x="4892" y="7184"/>
                    <a:pt x="4880" y="7184"/>
                  </a:cubicBezTo>
                  <a:cubicBezTo>
                    <a:pt x="4872" y="7168"/>
                    <a:pt x="4857" y="7157"/>
                    <a:pt x="4841" y="7157"/>
                  </a:cubicBezTo>
                  <a:cubicBezTo>
                    <a:pt x="4835" y="7157"/>
                    <a:pt x="4829" y="7158"/>
                    <a:pt x="4823" y="7161"/>
                  </a:cubicBezTo>
                  <a:cubicBezTo>
                    <a:pt x="4801" y="7173"/>
                    <a:pt x="4789" y="7173"/>
                    <a:pt x="4778" y="7184"/>
                  </a:cubicBezTo>
                  <a:cubicBezTo>
                    <a:pt x="4766" y="7184"/>
                    <a:pt x="4755" y="7196"/>
                    <a:pt x="4744" y="7207"/>
                  </a:cubicBezTo>
                  <a:cubicBezTo>
                    <a:pt x="4744" y="7218"/>
                    <a:pt x="4732" y="7218"/>
                    <a:pt x="4721" y="7230"/>
                  </a:cubicBezTo>
                  <a:cubicBezTo>
                    <a:pt x="4710" y="7241"/>
                    <a:pt x="4698" y="7264"/>
                    <a:pt x="4687" y="7287"/>
                  </a:cubicBezTo>
                  <a:cubicBezTo>
                    <a:pt x="4675" y="7309"/>
                    <a:pt x="4664" y="7332"/>
                    <a:pt x="4653" y="7366"/>
                  </a:cubicBezTo>
                  <a:cubicBezTo>
                    <a:pt x="4630" y="7400"/>
                    <a:pt x="4607" y="7446"/>
                    <a:pt x="4596" y="7491"/>
                  </a:cubicBezTo>
                  <a:cubicBezTo>
                    <a:pt x="4539" y="7400"/>
                    <a:pt x="4482" y="7309"/>
                    <a:pt x="4425" y="7207"/>
                  </a:cubicBezTo>
                  <a:cubicBezTo>
                    <a:pt x="4311" y="7002"/>
                    <a:pt x="4198" y="6798"/>
                    <a:pt x="4084" y="6593"/>
                  </a:cubicBezTo>
                  <a:cubicBezTo>
                    <a:pt x="4084" y="6593"/>
                    <a:pt x="4084" y="6583"/>
                    <a:pt x="4093" y="6582"/>
                  </a:cubicBezTo>
                  <a:lnTo>
                    <a:pt x="4093" y="6582"/>
                  </a:lnTo>
                  <a:cubicBezTo>
                    <a:pt x="4095" y="6576"/>
                    <a:pt x="4107" y="6559"/>
                    <a:pt x="4107" y="6559"/>
                  </a:cubicBezTo>
                  <a:cubicBezTo>
                    <a:pt x="4129" y="6536"/>
                    <a:pt x="4129" y="6513"/>
                    <a:pt x="4141" y="6502"/>
                  </a:cubicBezTo>
                  <a:cubicBezTo>
                    <a:pt x="4164" y="6422"/>
                    <a:pt x="4175" y="6343"/>
                    <a:pt x="4186" y="6263"/>
                  </a:cubicBezTo>
                  <a:cubicBezTo>
                    <a:pt x="4198" y="6195"/>
                    <a:pt x="4220" y="6126"/>
                    <a:pt x="4220" y="6058"/>
                  </a:cubicBezTo>
                  <a:cubicBezTo>
                    <a:pt x="4220" y="6035"/>
                    <a:pt x="4220" y="6024"/>
                    <a:pt x="4232" y="6001"/>
                  </a:cubicBezTo>
                  <a:cubicBezTo>
                    <a:pt x="4232" y="5990"/>
                    <a:pt x="4232" y="5979"/>
                    <a:pt x="4232" y="5979"/>
                  </a:cubicBezTo>
                  <a:cubicBezTo>
                    <a:pt x="4240" y="5953"/>
                    <a:pt x="4242" y="5940"/>
                    <a:pt x="4238" y="5940"/>
                  </a:cubicBezTo>
                  <a:lnTo>
                    <a:pt x="4238" y="5940"/>
                  </a:lnTo>
                  <a:cubicBezTo>
                    <a:pt x="4237" y="5940"/>
                    <a:pt x="4235" y="5942"/>
                    <a:pt x="4232" y="5944"/>
                  </a:cubicBezTo>
                  <a:cubicBezTo>
                    <a:pt x="4232" y="5922"/>
                    <a:pt x="4232" y="5899"/>
                    <a:pt x="4232" y="5876"/>
                  </a:cubicBezTo>
                  <a:cubicBezTo>
                    <a:pt x="4232" y="5854"/>
                    <a:pt x="4220" y="5831"/>
                    <a:pt x="4220" y="5808"/>
                  </a:cubicBezTo>
                  <a:cubicBezTo>
                    <a:pt x="4200" y="5766"/>
                    <a:pt x="4162" y="5742"/>
                    <a:pt x="4123" y="5742"/>
                  </a:cubicBezTo>
                  <a:cubicBezTo>
                    <a:pt x="4098" y="5742"/>
                    <a:pt x="4072" y="5752"/>
                    <a:pt x="4050" y="5774"/>
                  </a:cubicBezTo>
                  <a:cubicBezTo>
                    <a:pt x="4016" y="5808"/>
                    <a:pt x="4004" y="5842"/>
                    <a:pt x="3993" y="5888"/>
                  </a:cubicBezTo>
                  <a:cubicBezTo>
                    <a:pt x="3982" y="5922"/>
                    <a:pt x="3970" y="5956"/>
                    <a:pt x="3959" y="5990"/>
                  </a:cubicBezTo>
                  <a:cubicBezTo>
                    <a:pt x="3936" y="6070"/>
                    <a:pt x="3925" y="6138"/>
                    <a:pt x="3913" y="6206"/>
                  </a:cubicBezTo>
                  <a:lnTo>
                    <a:pt x="3891" y="6274"/>
                  </a:lnTo>
                  <a:cubicBezTo>
                    <a:pt x="3868" y="6217"/>
                    <a:pt x="3834" y="6161"/>
                    <a:pt x="3800" y="6092"/>
                  </a:cubicBezTo>
                  <a:cubicBezTo>
                    <a:pt x="3584" y="5706"/>
                    <a:pt x="3367" y="5319"/>
                    <a:pt x="3163" y="4932"/>
                  </a:cubicBezTo>
                  <a:cubicBezTo>
                    <a:pt x="3185" y="4909"/>
                    <a:pt x="3197" y="4898"/>
                    <a:pt x="3208" y="4875"/>
                  </a:cubicBezTo>
                  <a:cubicBezTo>
                    <a:pt x="3220" y="4841"/>
                    <a:pt x="3242" y="4796"/>
                    <a:pt x="3254" y="4762"/>
                  </a:cubicBezTo>
                  <a:cubicBezTo>
                    <a:pt x="3265" y="4682"/>
                    <a:pt x="3288" y="4602"/>
                    <a:pt x="3299" y="4523"/>
                  </a:cubicBezTo>
                  <a:cubicBezTo>
                    <a:pt x="3299" y="4489"/>
                    <a:pt x="3311" y="4455"/>
                    <a:pt x="3311" y="4409"/>
                  </a:cubicBezTo>
                  <a:cubicBezTo>
                    <a:pt x="3311" y="4398"/>
                    <a:pt x="3311" y="4375"/>
                    <a:pt x="3311" y="4364"/>
                  </a:cubicBezTo>
                  <a:lnTo>
                    <a:pt x="3311" y="4352"/>
                  </a:lnTo>
                  <a:cubicBezTo>
                    <a:pt x="3311" y="4329"/>
                    <a:pt x="3322" y="4307"/>
                    <a:pt x="3322" y="4284"/>
                  </a:cubicBezTo>
                  <a:cubicBezTo>
                    <a:pt x="3333" y="4238"/>
                    <a:pt x="3333" y="4204"/>
                    <a:pt x="3333" y="4159"/>
                  </a:cubicBezTo>
                  <a:cubicBezTo>
                    <a:pt x="3333" y="4136"/>
                    <a:pt x="3333" y="4113"/>
                    <a:pt x="3333" y="4091"/>
                  </a:cubicBezTo>
                  <a:cubicBezTo>
                    <a:pt x="3333" y="4068"/>
                    <a:pt x="3322" y="4056"/>
                    <a:pt x="3322" y="4034"/>
                  </a:cubicBezTo>
                  <a:cubicBezTo>
                    <a:pt x="3322" y="3980"/>
                    <a:pt x="3270" y="3946"/>
                    <a:pt x="3221" y="3946"/>
                  </a:cubicBezTo>
                  <a:cubicBezTo>
                    <a:pt x="3187" y="3946"/>
                    <a:pt x="3154" y="3962"/>
                    <a:pt x="3140" y="4000"/>
                  </a:cubicBezTo>
                  <a:cubicBezTo>
                    <a:pt x="3129" y="4022"/>
                    <a:pt x="3117" y="4034"/>
                    <a:pt x="3117" y="4056"/>
                  </a:cubicBezTo>
                  <a:cubicBezTo>
                    <a:pt x="3106" y="4079"/>
                    <a:pt x="3094" y="4102"/>
                    <a:pt x="3083" y="4125"/>
                  </a:cubicBezTo>
                  <a:cubicBezTo>
                    <a:pt x="3072" y="4159"/>
                    <a:pt x="3060" y="4193"/>
                    <a:pt x="3049" y="4238"/>
                  </a:cubicBezTo>
                  <a:cubicBezTo>
                    <a:pt x="3038" y="4284"/>
                    <a:pt x="3038" y="4307"/>
                    <a:pt x="3015" y="4352"/>
                  </a:cubicBezTo>
                  <a:cubicBezTo>
                    <a:pt x="3015" y="4398"/>
                    <a:pt x="3003" y="4432"/>
                    <a:pt x="2992" y="4466"/>
                  </a:cubicBezTo>
                  <a:cubicBezTo>
                    <a:pt x="2981" y="4500"/>
                    <a:pt x="2981" y="4546"/>
                    <a:pt x="2969" y="4580"/>
                  </a:cubicBezTo>
                  <a:cubicBezTo>
                    <a:pt x="2844" y="4341"/>
                    <a:pt x="2708" y="4091"/>
                    <a:pt x="2583" y="3852"/>
                  </a:cubicBezTo>
                  <a:cubicBezTo>
                    <a:pt x="2469" y="3647"/>
                    <a:pt x="2344" y="3442"/>
                    <a:pt x="2230" y="3226"/>
                  </a:cubicBezTo>
                  <a:cubicBezTo>
                    <a:pt x="2173" y="3135"/>
                    <a:pt x="2116" y="3033"/>
                    <a:pt x="2059" y="2930"/>
                  </a:cubicBezTo>
                  <a:cubicBezTo>
                    <a:pt x="2025" y="2885"/>
                    <a:pt x="1991" y="2828"/>
                    <a:pt x="1957" y="2783"/>
                  </a:cubicBezTo>
                  <a:cubicBezTo>
                    <a:pt x="1923" y="2726"/>
                    <a:pt x="1877" y="2680"/>
                    <a:pt x="1843" y="2635"/>
                  </a:cubicBezTo>
                  <a:cubicBezTo>
                    <a:pt x="1832" y="2624"/>
                    <a:pt x="1818" y="2619"/>
                    <a:pt x="1804" y="2619"/>
                  </a:cubicBezTo>
                  <a:cubicBezTo>
                    <a:pt x="1774" y="2619"/>
                    <a:pt x="1745" y="2642"/>
                    <a:pt x="1752" y="2680"/>
                  </a:cubicBezTo>
                  <a:cubicBezTo>
                    <a:pt x="1764" y="2726"/>
                    <a:pt x="1764" y="2783"/>
                    <a:pt x="1786" y="2828"/>
                  </a:cubicBezTo>
                  <a:cubicBezTo>
                    <a:pt x="1798" y="2874"/>
                    <a:pt x="1821" y="2930"/>
                    <a:pt x="1832" y="2976"/>
                  </a:cubicBezTo>
                  <a:cubicBezTo>
                    <a:pt x="1877" y="3078"/>
                    <a:pt x="1923" y="3181"/>
                    <a:pt x="1968" y="3283"/>
                  </a:cubicBezTo>
                  <a:cubicBezTo>
                    <a:pt x="2059" y="3476"/>
                    <a:pt x="2150" y="3658"/>
                    <a:pt x="2230" y="3852"/>
                  </a:cubicBezTo>
                  <a:cubicBezTo>
                    <a:pt x="2355" y="4113"/>
                    <a:pt x="2480" y="4364"/>
                    <a:pt x="2617" y="4614"/>
                  </a:cubicBezTo>
                  <a:cubicBezTo>
                    <a:pt x="2514" y="4568"/>
                    <a:pt x="2423" y="4511"/>
                    <a:pt x="2321" y="4477"/>
                  </a:cubicBezTo>
                  <a:cubicBezTo>
                    <a:pt x="2276" y="4455"/>
                    <a:pt x="2219" y="4443"/>
                    <a:pt x="2162" y="4432"/>
                  </a:cubicBezTo>
                  <a:cubicBezTo>
                    <a:pt x="2139" y="4420"/>
                    <a:pt x="2116" y="4409"/>
                    <a:pt x="2094" y="4409"/>
                  </a:cubicBezTo>
                  <a:cubicBezTo>
                    <a:pt x="2071" y="4409"/>
                    <a:pt x="2048" y="4420"/>
                    <a:pt x="2037" y="4432"/>
                  </a:cubicBezTo>
                  <a:cubicBezTo>
                    <a:pt x="1991" y="4432"/>
                    <a:pt x="1980" y="4466"/>
                    <a:pt x="2003" y="4500"/>
                  </a:cubicBezTo>
                  <a:cubicBezTo>
                    <a:pt x="2003" y="4523"/>
                    <a:pt x="2003" y="4534"/>
                    <a:pt x="2014" y="4557"/>
                  </a:cubicBezTo>
                  <a:cubicBezTo>
                    <a:pt x="2037" y="4580"/>
                    <a:pt x="2048" y="4591"/>
                    <a:pt x="2071" y="4614"/>
                  </a:cubicBezTo>
                  <a:cubicBezTo>
                    <a:pt x="2105" y="4648"/>
                    <a:pt x="2150" y="4682"/>
                    <a:pt x="2196" y="4716"/>
                  </a:cubicBezTo>
                  <a:cubicBezTo>
                    <a:pt x="2287" y="4773"/>
                    <a:pt x="2378" y="4830"/>
                    <a:pt x="2469" y="4887"/>
                  </a:cubicBezTo>
                  <a:cubicBezTo>
                    <a:pt x="2560" y="4932"/>
                    <a:pt x="2651" y="4989"/>
                    <a:pt x="2753" y="5035"/>
                  </a:cubicBezTo>
                  <a:cubicBezTo>
                    <a:pt x="2787" y="5057"/>
                    <a:pt x="2833" y="5080"/>
                    <a:pt x="2867" y="5091"/>
                  </a:cubicBezTo>
                  <a:cubicBezTo>
                    <a:pt x="3060" y="5455"/>
                    <a:pt x="3254" y="5808"/>
                    <a:pt x="3447" y="6172"/>
                  </a:cubicBezTo>
                  <a:cubicBezTo>
                    <a:pt x="3424" y="6161"/>
                    <a:pt x="3402" y="6149"/>
                    <a:pt x="3390" y="6138"/>
                  </a:cubicBezTo>
                  <a:cubicBezTo>
                    <a:pt x="3332" y="6113"/>
                    <a:pt x="3068" y="5979"/>
                    <a:pt x="2930" y="5979"/>
                  </a:cubicBezTo>
                  <a:cubicBezTo>
                    <a:pt x="2878" y="5979"/>
                    <a:pt x="2844" y="5998"/>
                    <a:pt x="2844" y="6047"/>
                  </a:cubicBezTo>
                  <a:cubicBezTo>
                    <a:pt x="2844" y="6149"/>
                    <a:pt x="2969" y="6217"/>
                    <a:pt x="3038" y="6252"/>
                  </a:cubicBezTo>
                  <a:cubicBezTo>
                    <a:pt x="3129" y="6297"/>
                    <a:pt x="3208" y="6354"/>
                    <a:pt x="3299" y="6399"/>
                  </a:cubicBezTo>
                  <a:cubicBezTo>
                    <a:pt x="3379" y="6445"/>
                    <a:pt x="3470" y="6490"/>
                    <a:pt x="3549" y="6547"/>
                  </a:cubicBezTo>
                  <a:cubicBezTo>
                    <a:pt x="3595" y="6570"/>
                    <a:pt x="3640" y="6593"/>
                    <a:pt x="3686" y="6604"/>
                  </a:cubicBezTo>
                  <a:cubicBezTo>
                    <a:pt x="3811" y="6820"/>
                    <a:pt x="3925" y="7036"/>
                    <a:pt x="4038" y="7241"/>
                  </a:cubicBezTo>
                  <a:cubicBezTo>
                    <a:pt x="4118" y="7366"/>
                    <a:pt x="4186" y="7491"/>
                    <a:pt x="4255" y="7616"/>
                  </a:cubicBezTo>
                  <a:cubicBezTo>
                    <a:pt x="4198" y="7594"/>
                    <a:pt x="4129" y="7571"/>
                    <a:pt x="4061" y="7560"/>
                  </a:cubicBezTo>
                  <a:cubicBezTo>
                    <a:pt x="4038" y="7548"/>
                    <a:pt x="4004" y="7548"/>
                    <a:pt x="3970" y="7548"/>
                  </a:cubicBezTo>
                  <a:cubicBezTo>
                    <a:pt x="3959" y="7543"/>
                    <a:pt x="3945" y="7540"/>
                    <a:pt x="3930" y="7540"/>
                  </a:cubicBezTo>
                  <a:cubicBezTo>
                    <a:pt x="3916" y="7540"/>
                    <a:pt x="3902" y="7543"/>
                    <a:pt x="3891" y="7548"/>
                  </a:cubicBezTo>
                  <a:lnTo>
                    <a:pt x="3868" y="7548"/>
                  </a:lnTo>
                  <a:cubicBezTo>
                    <a:pt x="3856" y="7548"/>
                    <a:pt x="3845" y="7560"/>
                    <a:pt x="3822" y="7560"/>
                  </a:cubicBezTo>
                  <a:cubicBezTo>
                    <a:pt x="3788" y="7560"/>
                    <a:pt x="3777" y="7605"/>
                    <a:pt x="3800" y="7628"/>
                  </a:cubicBezTo>
                  <a:cubicBezTo>
                    <a:pt x="3822" y="7639"/>
                    <a:pt x="3834" y="7651"/>
                    <a:pt x="3845" y="7662"/>
                  </a:cubicBezTo>
                  <a:cubicBezTo>
                    <a:pt x="3856" y="7696"/>
                    <a:pt x="3879" y="7707"/>
                    <a:pt x="3913" y="7719"/>
                  </a:cubicBezTo>
                  <a:cubicBezTo>
                    <a:pt x="3913" y="7730"/>
                    <a:pt x="3925" y="7730"/>
                    <a:pt x="3925" y="7730"/>
                  </a:cubicBezTo>
                  <a:lnTo>
                    <a:pt x="3925" y="7742"/>
                  </a:lnTo>
                  <a:cubicBezTo>
                    <a:pt x="3947" y="7753"/>
                    <a:pt x="3970" y="7764"/>
                    <a:pt x="3982" y="7776"/>
                  </a:cubicBezTo>
                  <a:cubicBezTo>
                    <a:pt x="4038" y="7810"/>
                    <a:pt x="4095" y="7833"/>
                    <a:pt x="4152" y="7867"/>
                  </a:cubicBezTo>
                  <a:cubicBezTo>
                    <a:pt x="4209" y="7901"/>
                    <a:pt x="4255" y="7924"/>
                    <a:pt x="4311" y="7946"/>
                  </a:cubicBezTo>
                  <a:lnTo>
                    <a:pt x="4357" y="7969"/>
                  </a:lnTo>
                  <a:cubicBezTo>
                    <a:pt x="4380" y="7980"/>
                    <a:pt x="4402" y="7980"/>
                    <a:pt x="4425" y="7980"/>
                  </a:cubicBezTo>
                  <a:lnTo>
                    <a:pt x="4482" y="7980"/>
                  </a:lnTo>
                  <a:cubicBezTo>
                    <a:pt x="4505" y="8015"/>
                    <a:pt x="4528" y="8049"/>
                    <a:pt x="4550" y="8083"/>
                  </a:cubicBezTo>
                  <a:cubicBezTo>
                    <a:pt x="4198" y="7924"/>
                    <a:pt x="3800" y="7844"/>
                    <a:pt x="3379" y="7844"/>
                  </a:cubicBezTo>
                  <a:cubicBezTo>
                    <a:pt x="3003" y="7844"/>
                    <a:pt x="2640" y="7912"/>
                    <a:pt x="2298" y="8049"/>
                  </a:cubicBezTo>
                  <a:cubicBezTo>
                    <a:pt x="2253" y="7992"/>
                    <a:pt x="2196" y="7946"/>
                    <a:pt x="2139" y="7901"/>
                  </a:cubicBezTo>
                  <a:cubicBezTo>
                    <a:pt x="2014" y="7810"/>
                    <a:pt x="1889" y="7730"/>
                    <a:pt x="1741" y="7673"/>
                  </a:cubicBezTo>
                  <a:cubicBezTo>
                    <a:pt x="1809" y="7605"/>
                    <a:pt x="1866" y="7514"/>
                    <a:pt x="1900" y="7423"/>
                  </a:cubicBezTo>
                  <a:cubicBezTo>
                    <a:pt x="1980" y="7230"/>
                    <a:pt x="2025" y="7014"/>
                    <a:pt x="2003" y="6798"/>
                  </a:cubicBezTo>
                  <a:cubicBezTo>
                    <a:pt x="1980" y="6354"/>
                    <a:pt x="1718" y="5922"/>
                    <a:pt x="1354" y="5672"/>
                  </a:cubicBezTo>
                  <a:cubicBezTo>
                    <a:pt x="1252" y="5592"/>
                    <a:pt x="1150" y="5524"/>
                    <a:pt x="1024" y="5478"/>
                  </a:cubicBezTo>
                  <a:cubicBezTo>
                    <a:pt x="1013" y="5467"/>
                    <a:pt x="1002" y="5467"/>
                    <a:pt x="990" y="5455"/>
                  </a:cubicBezTo>
                  <a:cubicBezTo>
                    <a:pt x="1024" y="5433"/>
                    <a:pt x="1059" y="5399"/>
                    <a:pt x="1093" y="5353"/>
                  </a:cubicBezTo>
                  <a:cubicBezTo>
                    <a:pt x="1241" y="5194"/>
                    <a:pt x="1343" y="4978"/>
                    <a:pt x="1377" y="4750"/>
                  </a:cubicBezTo>
                  <a:cubicBezTo>
                    <a:pt x="1434" y="4261"/>
                    <a:pt x="1172" y="3772"/>
                    <a:pt x="797" y="3476"/>
                  </a:cubicBezTo>
                  <a:cubicBezTo>
                    <a:pt x="706" y="3420"/>
                    <a:pt x="626" y="3351"/>
                    <a:pt x="524" y="3306"/>
                  </a:cubicBezTo>
                  <a:cubicBezTo>
                    <a:pt x="615" y="3238"/>
                    <a:pt x="683" y="3147"/>
                    <a:pt x="751" y="3056"/>
                  </a:cubicBezTo>
                  <a:cubicBezTo>
                    <a:pt x="911" y="2828"/>
                    <a:pt x="1036" y="2578"/>
                    <a:pt x="1093" y="2305"/>
                  </a:cubicBezTo>
                  <a:cubicBezTo>
                    <a:pt x="1172" y="1941"/>
                    <a:pt x="1150" y="1566"/>
                    <a:pt x="1070" y="1202"/>
                  </a:cubicBezTo>
                  <a:close/>
                  <a:moveTo>
                    <a:pt x="7906" y="5330"/>
                  </a:moveTo>
                  <a:cubicBezTo>
                    <a:pt x="9384" y="5330"/>
                    <a:pt x="10590" y="6536"/>
                    <a:pt x="10590" y="8026"/>
                  </a:cubicBezTo>
                  <a:cubicBezTo>
                    <a:pt x="10590" y="8936"/>
                    <a:pt x="10123" y="9743"/>
                    <a:pt x="9430" y="10232"/>
                  </a:cubicBezTo>
                  <a:cubicBezTo>
                    <a:pt x="8975" y="9971"/>
                    <a:pt x="8451" y="9823"/>
                    <a:pt x="7906" y="9823"/>
                  </a:cubicBezTo>
                  <a:cubicBezTo>
                    <a:pt x="7337" y="9823"/>
                    <a:pt x="6802" y="9971"/>
                    <a:pt x="6347" y="10244"/>
                  </a:cubicBezTo>
                  <a:cubicBezTo>
                    <a:pt x="6199" y="9539"/>
                    <a:pt x="5801" y="8924"/>
                    <a:pt x="5255" y="8492"/>
                  </a:cubicBezTo>
                  <a:cubicBezTo>
                    <a:pt x="5221" y="8344"/>
                    <a:pt x="5210" y="8185"/>
                    <a:pt x="5210" y="8026"/>
                  </a:cubicBezTo>
                  <a:cubicBezTo>
                    <a:pt x="5210" y="6536"/>
                    <a:pt x="6416" y="5330"/>
                    <a:pt x="7906" y="5330"/>
                  </a:cubicBezTo>
                  <a:close/>
                  <a:moveTo>
                    <a:pt x="12057" y="7127"/>
                  </a:moveTo>
                  <a:cubicBezTo>
                    <a:pt x="12057" y="7139"/>
                    <a:pt x="12057" y="7150"/>
                    <a:pt x="12068" y="7161"/>
                  </a:cubicBezTo>
                  <a:cubicBezTo>
                    <a:pt x="12125" y="7287"/>
                    <a:pt x="12205" y="7389"/>
                    <a:pt x="12296" y="7491"/>
                  </a:cubicBezTo>
                  <a:cubicBezTo>
                    <a:pt x="12524" y="7720"/>
                    <a:pt x="12824" y="7848"/>
                    <a:pt x="13131" y="7848"/>
                  </a:cubicBezTo>
                  <a:cubicBezTo>
                    <a:pt x="13298" y="7848"/>
                    <a:pt x="13466" y="7810"/>
                    <a:pt x="13627" y="7730"/>
                  </a:cubicBezTo>
                  <a:cubicBezTo>
                    <a:pt x="13831" y="7628"/>
                    <a:pt x="14013" y="7469"/>
                    <a:pt x="14138" y="7275"/>
                  </a:cubicBezTo>
                  <a:cubicBezTo>
                    <a:pt x="14150" y="7264"/>
                    <a:pt x="14161" y="7241"/>
                    <a:pt x="14172" y="7230"/>
                  </a:cubicBezTo>
                  <a:cubicBezTo>
                    <a:pt x="14218" y="7309"/>
                    <a:pt x="14275" y="7389"/>
                    <a:pt x="14343" y="7457"/>
                  </a:cubicBezTo>
                  <a:cubicBezTo>
                    <a:pt x="14525" y="7673"/>
                    <a:pt x="14775" y="7821"/>
                    <a:pt x="15060" y="7844"/>
                  </a:cubicBezTo>
                  <a:cubicBezTo>
                    <a:pt x="15091" y="7846"/>
                    <a:pt x="15122" y="7847"/>
                    <a:pt x="15153" y="7847"/>
                  </a:cubicBezTo>
                  <a:cubicBezTo>
                    <a:pt x="15426" y="7847"/>
                    <a:pt x="15687" y="7758"/>
                    <a:pt x="15901" y="7605"/>
                  </a:cubicBezTo>
                  <a:cubicBezTo>
                    <a:pt x="15992" y="7525"/>
                    <a:pt x="16083" y="7446"/>
                    <a:pt x="16152" y="7355"/>
                  </a:cubicBezTo>
                  <a:cubicBezTo>
                    <a:pt x="16186" y="7434"/>
                    <a:pt x="16208" y="7503"/>
                    <a:pt x="16254" y="7571"/>
                  </a:cubicBezTo>
                  <a:cubicBezTo>
                    <a:pt x="16504" y="8003"/>
                    <a:pt x="16993" y="8196"/>
                    <a:pt x="17471" y="8231"/>
                  </a:cubicBezTo>
                  <a:cubicBezTo>
                    <a:pt x="17573" y="8242"/>
                    <a:pt x="17676" y="8242"/>
                    <a:pt x="17778" y="8242"/>
                  </a:cubicBezTo>
                  <a:cubicBezTo>
                    <a:pt x="17459" y="8424"/>
                    <a:pt x="17164" y="8651"/>
                    <a:pt x="16948" y="8970"/>
                  </a:cubicBezTo>
                  <a:cubicBezTo>
                    <a:pt x="16788" y="9197"/>
                    <a:pt x="16686" y="9459"/>
                    <a:pt x="16618" y="9732"/>
                  </a:cubicBezTo>
                  <a:cubicBezTo>
                    <a:pt x="16595" y="9846"/>
                    <a:pt x="16584" y="9959"/>
                    <a:pt x="16584" y="10062"/>
                  </a:cubicBezTo>
                  <a:cubicBezTo>
                    <a:pt x="16481" y="10028"/>
                    <a:pt x="16379" y="10005"/>
                    <a:pt x="16277" y="9982"/>
                  </a:cubicBezTo>
                  <a:cubicBezTo>
                    <a:pt x="16188" y="9967"/>
                    <a:pt x="16097" y="9959"/>
                    <a:pt x="16005" y="9959"/>
                  </a:cubicBezTo>
                  <a:cubicBezTo>
                    <a:pt x="15612" y="9959"/>
                    <a:pt x="15204" y="10101"/>
                    <a:pt x="14946" y="10414"/>
                  </a:cubicBezTo>
                  <a:cubicBezTo>
                    <a:pt x="14809" y="10585"/>
                    <a:pt x="14707" y="10801"/>
                    <a:pt x="14696" y="11029"/>
                  </a:cubicBezTo>
                  <a:cubicBezTo>
                    <a:pt x="14684" y="11074"/>
                    <a:pt x="14684" y="11131"/>
                    <a:pt x="14696" y="11176"/>
                  </a:cubicBezTo>
                  <a:cubicBezTo>
                    <a:pt x="14673" y="11165"/>
                    <a:pt x="14662" y="11165"/>
                    <a:pt x="14650" y="11154"/>
                  </a:cubicBezTo>
                  <a:cubicBezTo>
                    <a:pt x="14536" y="11108"/>
                    <a:pt x="14411" y="11074"/>
                    <a:pt x="14286" y="11040"/>
                  </a:cubicBezTo>
                  <a:cubicBezTo>
                    <a:pt x="14179" y="11017"/>
                    <a:pt x="14068" y="11006"/>
                    <a:pt x="13957" y="11006"/>
                  </a:cubicBezTo>
                  <a:cubicBezTo>
                    <a:pt x="13620" y="11006"/>
                    <a:pt x="13277" y="11110"/>
                    <a:pt x="13012" y="11324"/>
                  </a:cubicBezTo>
                  <a:cubicBezTo>
                    <a:pt x="12842" y="11461"/>
                    <a:pt x="12717" y="11631"/>
                    <a:pt x="12626" y="11825"/>
                  </a:cubicBezTo>
                  <a:cubicBezTo>
                    <a:pt x="12580" y="11916"/>
                    <a:pt x="12546" y="12007"/>
                    <a:pt x="12535" y="12109"/>
                  </a:cubicBezTo>
                  <a:cubicBezTo>
                    <a:pt x="12410" y="12041"/>
                    <a:pt x="12262" y="11995"/>
                    <a:pt x="12114" y="11973"/>
                  </a:cubicBezTo>
                  <a:cubicBezTo>
                    <a:pt x="12015" y="11958"/>
                    <a:pt x="11915" y="11949"/>
                    <a:pt x="11817" y="11949"/>
                  </a:cubicBezTo>
                  <a:cubicBezTo>
                    <a:pt x="11690" y="11949"/>
                    <a:pt x="11565" y="11963"/>
                    <a:pt x="11443" y="11995"/>
                  </a:cubicBezTo>
                  <a:cubicBezTo>
                    <a:pt x="11238" y="12041"/>
                    <a:pt x="11045" y="12120"/>
                    <a:pt x="10874" y="12234"/>
                  </a:cubicBezTo>
                  <a:cubicBezTo>
                    <a:pt x="10726" y="11506"/>
                    <a:pt x="10305" y="10869"/>
                    <a:pt x="9737" y="10437"/>
                  </a:cubicBezTo>
                  <a:cubicBezTo>
                    <a:pt x="9850" y="10358"/>
                    <a:pt x="9953" y="10255"/>
                    <a:pt x="10055" y="10153"/>
                  </a:cubicBezTo>
                  <a:cubicBezTo>
                    <a:pt x="10101" y="10153"/>
                    <a:pt x="10135" y="10153"/>
                    <a:pt x="10180" y="10141"/>
                  </a:cubicBezTo>
                  <a:lnTo>
                    <a:pt x="10374" y="10141"/>
                  </a:lnTo>
                  <a:cubicBezTo>
                    <a:pt x="10431" y="10130"/>
                    <a:pt x="10499" y="10130"/>
                    <a:pt x="10567" y="10119"/>
                  </a:cubicBezTo>
                  <a:cubicBezTo>
                    <a:pt x="10578" y="10130"/>
                    <a:pt x="10590" y="10141"/>
                    <a:pt x="10612" y="10164"/>
                  </a:cubicBezTo>
                  <a:lnTo>
                    <a:pt x="10601" y="10164"/>
                  </a:lnTo>
                  <a:cubicBezTo>
                    <a:pt x="10612" y="10176"/>
                    <a:pt x="10635" y="10198"/>
                    <a:pt x="10658" y="10198"/>
                  </a:cubicBezTo>
                  <a:cubicBezTo>
                    <a:pt x="10669" y="10210"/>
                    <a:pt x="10681" y="10221"/>
                    <a:pt x="10703" y="10221"/>
                  </a:cubicBezTo>
                  <a:cubicBezTo>
                    <a:pt x="10749" y="10255"/>
                    <a:pt x="10806" y="10278"/>
                    <a:pt x="10863" y="10289"/>
                  </a:cubicBezTo>
                  <a:cubicBezTo>
                    <a:pt x="10931" y="10323"/>
                    <a:pt x="10988" y="10335"/>
                    <a:pt x="11045" y="10358"/>
                  </a:cubicBezTo>
                  <a:cubicBezTo>
                    <a:pt x="11067" y="10369"/>
                    <a:pt x="11090" y="10369"/>
                    <a:pt x="11113" y="10369"/>
                  </a:cubicBezTo>
                  <a:lnTo>
                    <a:pt x="11124" y="10369"/>
                  </a:lnTo>
                  <a:cubicBezTo>
                    <a:pt x="11124" y="10380"/>
                    <a:pt x="11136" y="10380"/>
                    <a:pt x="11136" y="10380"/>
                  </a:cubicBezTo>
                  <a:cubicBezTo>
                    <a:pt x="11170" y="10392"/>
                    <a:pt x="11193" y="10392"/>
                    <a:pt x="11227" y="10392"/>
                  </a:cubicBezTo>
                  <a:lnTo>
                    <a:pt x="11284" y="10392"/>
                  </a:lnTo>
                  <a:cubicBezTo>
                    <a:pt x="11287" y="10393"/>
                    <a:pt x="11291" y="10393"/>
                    <a:pt x="11294" y="10393"/>
                  </a:cubicBezTo>
                  <a:cubicBezTo>
                    <a:pt x="11322" y="10393"/>
                    <a:pt x="11338" y="10355"/>
                    <a:pt x="11318" y="10335"/>
                  </a:cubicBezTo>
                  <a:cubicBezTo>
                    <a:pt x="11306" y="10323"/>
                    <a:pt x="11306" y="10312"/>
                    <a:pt x="11295" y="10301"/>
                  </a:cubicBezTo>
                  <a:cubicBezTo>
                    <a:pt x="11295" y="10289"/>
                    <a:pt x="11284" y="10289"/>
                    <a:pt x="11284" y="10278"/>
                  </a:cubicBezTo>
                  <a:cubicBezTo>
                    <a:pt x="11272" y="10255"/>
                    <a:pt x="11249" y="10232"/>
                    <a:pt x="11227" y="10210"/>
                  </a:cubicBezTo>
                  <a:cubicBezTo>
                    <a:pt x="11204" y="10198"/>
                    <a:pt x="11193" y="10176"/>
                    <a:pt x="11158" y="10153"/>
                  </a:cubicBezTo>
                  <a:cubicBezTo>
                    <a:pt x="11102" y="10119"/>
                    <a:pt x="11045" y="10085"/>
                    <a:pt x="10988" y="10050"/>
                  </a:cubicBezTo>
                  <a:cubicBezTo>
                    <a:pt x="11124" y="10016"/>
                    <a:pt x="11272" y="9994"/>
                    <a:pt x="11409" y="9959"/>
                  </a:cubicBezTo>
                  <a:cubicBezTo>
                    <a:pt x="11648" y="9914"/>
                    <a:pt x="11886" y="9857"/>
                    <a:pt x="12114" y="9812"/>
                  </a:cubicBezTo>
                  <a:cubicBezTo>
                    <a:pt x="12159" y="9834"/>
                    <a:pt x="12205" y="9857"/>
                    <a:pt x="12262" y="9868"/>
                  </a:cubicBezTo>
                  <a:cubicBezTo>
                    <a:pt x="12353" y="9903"/>
                    <a:pt x="12444" y="9937"/>
                    <a:pt x="12535" y="9971"/>
                  </a:cubicBezTo>
                  <a:cubicBezTo>
                    <a:pt x="12626" y="10005"/>
                    <a:pt x="12717" y="10028"/>
                    <a:pt x="12808" y="10062"/>
                  </a:cubicBezTo>
                  <a:cubicBezTo>
                    <a:pt x="12860" y="10084"/>
                    <a:pt x="12937" y="10112"/>
                    <a:pt x="13006" y="10112"/>
                  </a:cubicBezTo>
                  <a:cubicBezTo>
                    <a:pt x="13042" y="10112"/>
                    <a:pt x="13076" y="10104"/>
                    <a:pt x="13103" y="10085"/>
                  </a:cubicBezTo>
                  <a:cubicBezTo>
                    <a:pt x="13240" y="9948"/>
                    <a:pt x="12751" y="9755"/>
                    <a:pt x="12671" y="9732"/>
                  </a:cubicBezTo>
                  <a:cubicBezTo>
                    <a:pt x="12648" y="9721"/>
                    <a:pt x="12626" y="9709"/>
                    <a:pt x="12603" y="9698"/>
                  </a:cubicBezTo>
                  <a:cubicBezTo>
                    <a:pt x="13001" y="9618"/>
                    <a:pt x="13399" y="9516"/>
                    <a:pt x="13797" y="9425"/>
                  </a:cubicBezTo>
                  <a:cubicBezTo>
                    <a:pt x="13831" y="9448"/>
                    <a:pt x="13877" y="9459"/>
                    <a:pt x="13922" y="9482"/>
                  </a:cubicBezTo>
                  <a:cubicBezTo>
                    <a:pt x="14025" y="9527"/>
                    <a:pt x="14116" y="9550"/>
                    <a:pt x="14218" y="9584"/>
                  </a:cubicBezTo>
                  <a:cubicBezTo>
                    <a:pt x="14320" y="9618"/>
                    <a:pt x="14423" y="9652"/>
                    <a:pt x="14525" y="9686"/>
                  </a:cubicBezTo>
                  <a:cubicBezTo>
                    <a:pt x="14582" y="9698"/>
                    <a:pt x="14639" y="9709"/>
                    <a:pt x="14684" y="9709"/>
                  </a:cubicBezTo>
                  <a:cubicBezTo>
                    <a:pt x="14707" y="9709"/>
                    <a:pt x="14725" y="9714"/>
                    <a:pt x="14741" y="9714"/>
                  </a:cubicBezTo>
                  <a:cubicBezTo>
                    <a:pt x="14749" y="9714"/>
                    <a:pt x="14756" y="9713"/>
                    <a:pt x="14764" y="9709"/>
                  </a:cubicBezTo>
                  <a:cubicBezTo>
                    <a:pt x="14787" y="9709"/>
                    <a:pt x="14798" y="9698"/>
                    <a:pt x="14821" y="9686"/>
                  </a:cubicBezTo>
                  <a:cubicBezTo>
                    <a:pt x="14855" y="9675"/>
                    <a:pt x="14866" y="9641"/>
                    <a:pt x="14844" y="9618"/>
                  </a:cubicBezTo>
                  <a:cubicBezTo>
                    <a:pt x="14844" y="9595"/>
                    <a:pt x="14832" y="9573"/>
                    <a:pt x="14821" y="9561"/>
                  </a:cubicBezTo>
                  <a:cubicBezTo>
                    <a:pt x="14809" y="9539"/>
                    <a:pt x="14787" y="9527"/>
                    <a:pt x="14764" y="9516"/>
                  </a:cubicBezTo>
                  <a:cubicBezTo>
                    <a:pt x="14718" y="9482"/>
                    <a:pt x="14673" y="9448"/>
                    <a:pt x="14627" y="9425"/>
                  </a:cubicBezTo>
                  <a:cubicBezTo>
                    <a:pt x="14525" y="9379"/>
                    <a:pt x="14434" y="9345"/>
                    <a:pt x="14332" y="9300"/>
                  </a:cubicBezTo>
                  <a:lnTo>
                    <a:pt x="14320" y="9300"/>
                  </a:lnTo>
                  <a:cubicBezTo>
                    <a:pt x="14605" y="9232"/>
                    <a:pt x="14878" y="9163"/>
                    <a:pt x="15151" y="9084"/>
                  </a:cubicBezTo>
                  <a:cubicBezTo>
                    <a:pt x="15355" y="9027"/>
                    <a:pt x="15549" y="8970"/>
                    <a:pt x="15742" y="8902"/>
                  </a:cubicBezTo>
                  <a:cubicBezTo>
                    <a:pt x="15856" y="8879"/>
                    <a:pt x="15970" y="8845"/>
                    <a:pt x="16072" y="8799"/>
                  </a:cubicBezTo>
                  <a:cubicBezTo>
                    <a:pt x="16117" y="8788"/>
                    <a:pt x="16174" y="8765"/>
                    <a:pt x="16220" y="8742"/>
                  </a:cubicBezTo>
                  <a:cubicBezTo>
                    <a:pt x="16265" y="8731"/>
                    <a:pt x="16299" y="8697"/>
                    <a:pt x="16356" y="8674"/>
                  </a:cubicBezTo>
                  <a:cubicBezTo>
                    <a:pt x="16402" y="8640"/>
                    <a:pt x="16379" y="8583"/>
                    <a:pt x="16322" y="8583"/>
                  </a:cubicBezTo>
                  <a:cubicBezTo>
                    <a:pt x="16284" y="8583"/>
                    <a:pt x="16246" y="8578"/>
                    <a:pt x="16205" y="8578"/>
                  </a:cubicBezTo>
                  <a:cubicBezTo>
                    <a:pt x="16184" y="8578"/>
                    <a:pt x="16163" y="8579"/>
                    <a:pt x="16140" y="8583"/>
                  </a:cubicBezTo>
                  <a:cubicBezTo>
                    <a:pt x="16083" y="8583"/>
                    <a:pt x="16015" y="8595"/>
                    <a:pt x="15958" y="8606"/>
                  </a:cubicBezTo>
                  <a:cubicBezTo>
                    <a:pt x="15844" y="8629"/>
                    <a:pt x="15731" y="8651"/>
                    <a:pt x="15617" y="8674"/>
                  </a:cubicBezTo>
                  <a:cubicBezTo>
                    <a:pt x="15389" y="8731"/>
                    <a:pt x="15151" y="8765"/>
                    <a:pt x="14923" y="8822"/>
                  </a:cubicBezTo>
                  <a:cubicBezTo>
                    <a:pt x="14650" y="8890"/>
                    <a:pt x="14389" y="8947"/>
                    <a:pt x="14116" y="9015"/>
                  </a:cubicBezTo>
                  <a:cubicBezTo>
                    <a:pt x="14138" y="8981"/>
                    <a:pt x="14161" y="8947"/>
                    <a:pt x="14184" y="8924"/>
                  </a:cubicBezTo>
                  <a:cubicBezTo>
                    <a:pt x="14207" y="8890"/>
                    <a:pt x="14229" y="8856"/>
                    <a:pt x="14252" y="8833"/>
                  </a:cubicBezTo>
                  <a:cubicBezTo>
                    <a:pt x="14286" y="8788"/>
                    <a:pt x="14298" y="8765"/>
                    <a:pt x="14320" y="8720"/>
                  </a:cubicBezTo>
                  <a:cubicBezTo>
                    <a:pt x="14343" y="8686"/>
                    <a:pt x="14366" y="8651"/>
                    <a:pt x="14377" y="8629"/>
                  </a:cubicBezTo>
                  <a:cubicBezTo>
                    <a:pt x="14389" y="8606"/>
                    <a:pt x="14411" y="8583"/>
                    <a:pt x="14423" y="8560"/>
                  </a:cubicBezTo>
                  <a:cubicBezTo>
                    <a:pt x="14434" y="8538"/>
                    <a:pt x="14434" y="8526"/>
                    <a:pt x="14445" y="8504"/>
                  </a:cubicBezTo>
                  <a:cubicBezTo>
                    <a:pt x="14472" y="8434"/>
                    <a:pt x="14411" y="8371"/>
                    <a:pt x="14350" y="8371"/>
                  </a:cubicBezTo>
                  <a:cubicBezTo>
                    <a:pt x="14332" y="8371"/>
                    <a:pt x="14314" y="8377"/>
                    <a:pt x="14298" y="8390"/>
                  </a:cubicBezTo>
                  <a:cubicBezTo>
                    <a:pt x="14275" y="8401"/>
                    <a:pt x="14263" y="8413"/>
                    <a:pt x="14241" y="8424"/>
                  </a:cubicBezTo>
                  <a:cubicBezTo>
                    <a:pt x="14229" y="8435"/>
                    <a:pt x="14218" y="8447"/>
                    <a:pt x="14195" y="8469"/>
                  </a:cubicBezTo>
                  <a:cubicBezTo>
                    <a:pt x="14172" y="8492"/>
                    <a:pt x="14138" y="8526"/>
                    <a:pt x="14104" y="8560"/>
                  </a:cubicBezTo>
                  <a:cubicBezTo>
                    <a:pt x="14093" y="8572"/>
                    <a:pt x="14081" y="8583"/>
                    <a:pt x="14070" y="8606"/>
                  </a:cubicBezTo>
                  <a:lnTo>
                    <a:pt x="14059" y="8606"/>
                  </a:lnTo>
                  <a:cubicBezTo>
                    <a:pt x="14047" y="8617"/>
                    <a:pt x="14036" y="8629"/>
                    <a:pt x="14025" y="8651"/>
                  </a:cubicBezTo>
                  <a:lnTo>
                    <a:pt x="13945" y="8731"/>
                  </a:lnTo>
                  <a:cubicBezTo>
                    <a:pt x="13900" y="8788"/>
                    <a:pt x="13843" y="8856"/>
                    <a:pt x="13797" y="8924"/>
                  </a:cubicBezTo>
                  <a:cubicBezTo>
                    <a:pt x="13774" y="8959"/>
                    <a:pt x="13763" y="9004"/>
                    <a:pt x="13740" y="9038"/>
                  </a:cubicBezTo>
                  <a:cubicBezTo>
                    <a:pt x="13729" y="9061"/>
                    <a:pt x="13729" y="9084"/>
                    <a:pt x="13729" y="9095"/>
                  </a:cubicBezTo>
                  <a:lnTo>
                    <a:pt x="13729" y="9106"/>
                  </a:lnTo>
                  <a:cubicBezTo>
                    <a:pt x="13297" y="9197"/>
                    <a:pt x="12864" y="9300"/>
                    <a:pt x="12432" y="9391"/>
                  </a:cubicBezTo>
                  <a:cubicBezTo>
                    <a:pt x="12364" y="9413"/>
                    <a:pt x="12307" y="9425"/>
                    <a:pt x="12239" y="9436"/>
                  </a:cubicBezTo>
                  <a:cubicBezTo>
                    <a:pt x="12250" y="9413"/>
                    <a:pt x="12262" y="9402"/>
                    <a:pt x="12273" y="9391"/>
                  </a:cubicBezTo>
                  <a:cubicBezTo>
                    <a:pt x="12319" y="9334"/>
                    <a:pt x="12364" y="9266"/>
                    <a:pt x="12410" y="9209"/>
                  </a:cubicBezTo>
                  <a:cubicBezTo>
                    <a:pt x="12421" y="9175"/>
                    <a:pt x="12444" y="9141"/>
                    <a:pt x="12466" y="9106"/>
                  </a:cubicBezTo>
                  <a:cubicBezTo>
                    <a:pt x="12478" y="9072"/>
                    <a:pt x="12501" y="9038"/>
                    <a:pt x="12512" y="8993"/>
                  </a:cubicBezTo>
                  <a:cubicBezTo>
                    <a:pt x="12512" y="8935"/>
                    <a:pt x="12463" y="8885"/>
                    <a:pt x="12406" y="8885"/>
                  </a:cubicBezTo>
                  <a:cubicBezTo>
                    <a:pt x="12396" y="8885"/>
                    <a:pt x="12386" y="8887"/>
                    <a:pt x="12375" y="8890"/>
                  </a:cubicBezTo>
                  <a:cubicBezTo>
                    <a:pt x="12353" y="8902"/>
                    <a:pt x="12330" y="8913"/>
                    <a:pt x="12319" y="8924"/>
                  </a:cubicBezTo>
                  <a:cubicBezTo>
                    <a:pt x="12296" y="8936"/>
                    <a:pt x="12284" y="8959"/>
                    <a:pt x="12262" y="8970"/>
                  </a:cubicBezTo>
                  <a:cubicBezTo>
                    <a:pt x="12262" y="8967"/>
                    <a:pt x="12262" y="8965"/>
                    <a:pt x="12261" y="8965"/>
                  </a:cubicBezTo>
                  <a:cubicBezTo>
                    <a:pt x="12260" y="8965"/>
                    <a:pt x="12256" y="8976"/>
                    <a:pt x="12239" y="8993"/>
                  </a:cubicBezTo>
                  <a:cubicBezTo>
                    <a:pt x="12239" y="9004"/>
                    <a:pt x="12228" y="9004"/>
                    <a:pt x="12216" y="9015"/>
                  </a:cubicBezTo>
                  <a:cubicBezTo>
                    <a:pt x="12205" y="9027"/>
                    <a:pt x="12193" y="9038"/>
                    <a:pt x="12182" y="9050"/>
                  </a:cubicBezTo>
                  <a:cubicBezTo>
                    <a:pt x="12137" y="9106"/>
                    <a:pt x="12091" y="9163"/>
                    <a:pt x="12057" y="9209"/>
                  </a:cubicBezTo>
                  <a:cubicBezTo>
                    <a:pt x="12000" y="9277"/>
                    <a:pt x="11955" y="9334"/>
                    <a:pt x="11909" y="9402"/>
                  </a:cubicBezTo>
                  <a:cubicBezTo>
                    <a:pt x="11898" y="9425"/>
                    <a:pt x="11886" y="9436"/>
                    <a:pt x="11886" y="9470"/>
                  </a:cubicBezTo>
                  <a:cubicBezTo>
                    <a:pt x="11886" y="9470"/>
                    <a:pt x="11878" y="9495"/>
                    <a:pt x="11876" y="9495"/>
                  </a:cubicBezTo>
                  <a:cubicBezTo>
                    <a:pt x="11875" y="9495"/>
                    <a:pt x="11875" y="9495"/>
                    <a:pt x="11875" y="9493"/>
                  </a:cubicBezTo>
                  <a:cubicBezTo>
                    <a:pt x="11875" y="9504"/>
                    <a:pt x="11875" y="9504"/>
                    <a:pt x="11875" y="9516"/>
                  </a:cubicBezTo>
                  <a:cubicBezTo>
                    <a:pt x="11648" y="9561"/>
                    <a:pt x="11409" y="9618"/>
                    <a:pt x="11181" y="9664"/>
                  </a:cubicBezTo>
                  <a:cubicBezTo>
                    <a:pt x="11079" y="9686"/>
                    <a:pt x="10965" y="9698"/>
                    <a:pt x="10863" y="9721"/>
                  </a:cubicBezTo>
                  <a:cubicBezTo>
                    <a:pt x="10885" y="9686"/>
                    <a:pt x="10908" y="9641"/>
                    <a:pt x="10920" y="9595"/>
                  </a:cubicBezTo>
                  <a:cubicBezTo>
                    <a:pt x="10931" y="9573"/>
                    <a:pt x="10942" y="9550"/>
                    <a:pt x="10954" y="9516"/>
                  </a:cubicBezTo>
                  <a:cubicBezTo>
                    <a:pt x="10965" y="9504"/>
                    <a:pt x="10976" y="9482"/>
                    <a:pt x="10976" y="9459"/>
                  </a:cubicBezTo>
                  <a:cubicBezTo>
                    <a:pt x="10976" y="9448"/>
                    <a:pt x="10976" y="9436"/>
                    <a:pt x="10976" y="9425"/>
                  </a:cubicBezTo>
                  <a:cubicBezTo>
                    <a:pt x="10976" y="9413"/>
                    <a:pt x="10976" y="9402"/>
                    <a:pt x="10976" y="9379"/>
                  </a:cubicBezTo>
                  <a:cubicBezTo>
                    <a:pt x="10976" y="9368"/>
                    <a:pt x="10965" y="9357"/>
                    <a:pt x="10965" y="9334"/>
                  </a:cubicBezTo>
                  <a:cubicBezTo>
                    <a:pt x="10956" y="9315"/>
                    <a:pt x="10939" y="9297"/>
                    <a:pt x="10921" y="9297"/>
                  </a:cubicBezTo>
                  <a:cubicBezTo>
                    <a:pt x="10917" y="9297"/>
                    <a:pt x="10912" y="9298"/>
                    <a:pt x="10908" y="9300"/>
                  </a:cubicBezTo>
                  <a:cubicBezTo>
                    <a:pt x="10897" y="9300"/>
                    <a:pt x="10885" y="9300"/>
                    <a:pt x="10874" y="9311"/>
                  </a:cubicBezTo>
                  <a:lnTo>
                    <a:pt x="10851" y="9311"/>
                  </a:lnTo>
                  <a:cubicBezTo>
                    <a:pt x="10840" y="9322"/>
                    <a:pt x="10829" y="9322"/>
                    <a:pt x="10817" y="9334"/>
                  </a:cubicBezTo>
                  <a:cubicBezTo>
                    <a:pt x="10817" y="9334"/>
                    <a:pt x="10806" y="9345"/>
                    <a:pt x="10794" y="9345"/>
                  </a:cubicBezTo>
                  <a:cubicBezTo>
                    <a:pt x="10783" y="9368"/>
                    <a:pt x="10760" y="9379"/>
                    <a:pt x="10749" y="9402"/>
                  </a:cubicBezTo>
                  <a:cubicBezTo>
                    <a:pt x="10726" y="9425"/>
                    <a:pt x="10715" y="9448"/>
                    <a:pt x="10692" y="9470"/>
                  </a:cubicBezTo>
                  <a:cubicBezTo>
                    <a:pt x="10658" y="9516"/>
                    <a:pt x="10624" y="9573"/>
                    <a:pt x="10590" y="9618"/>
                  </a:cubicBezTo>
                  <a:cubicBezTo>
                    <a:pt x="10544" y="9675"/>
                    <a:pt x="10510" y="9732"/>
                    <a:pt x="10465" y="9800"/>
                  </a:cubicBezTo>
                  <a:cubicBezTo>
                    <a:pt x="10465" y="9812"/>
                    <a:pt x="10453" y="9823"/>
                    <a:pt x="10453" y="9834"/>
                  </a:cubicBezTo>
                  <a:cubicBezTo>
                    <a:pt x="10408" y="9846"/>
                    <a:pt x="10362" y="9857"/>
                    <a:pt x="10305" y="9880"/>
                  </a:cubicBezTo>
                  <a:cubicBezTo>
                    <a:pt x="10703" y="9368"/>
                    <a:pt x="10942" y="8720"/>
                    <a:pt x="10942" y="8026"/>
                  </a:cubicBezTo>
                  <a:cubicBezTo>
                    <a:pt x="10942" y="7958"/>
                    <a:pt x="10942" y="7901"/>
                    <a:pt x="10931" y="7844"/>
                  </a:cubicBezTo>
                  <a:cubicBezTo>
                    <a:pt x="11022" y="7821"/>
                    <a:pt x="11113" y="7787"/>
                    <a:pt x="11193" y="7753"/>
                  </a:cubicBezTo>
                  <a:cubicBezTo>
                    <a:pt x="11409" y="7662"/>
                    <a:pt x="11613" y="7537"/>
                    <a:pt x="11795" y="7378"/>
                  </a:cubicBezTo>
                  <a:cubicBezTo>
                    <a:pt x="11886" y="7309"/>
                    <a:pt x="11977" y="7218"/>
                    <a:pt x="12057" y="7127"/>
                  </a:cubicBezTo>
                  <a:close/>
                  <a:moveTo>
                    <a:pt x="3379" y="8196"/>
                  </a:moveTo>
                  <a:cubicBezTo>
                    <a:pt x="4721" y="8196"/>
                    <a:pt x="5836" y="9175"/>
                    <a:pt x="6029" y="10460"/>
                  </a:cubicBezTo>
                  <a:cubicBezTo>
                    <a:pt x="5961" y="10517"/>
                    <a:pt x="5904" y="10574"/>
                    <a:pt x="5836" y="10630"/>
                  </a:cubicBezTo>
                  <a:lnTo>
                    <a:pt x="5836" y="10585"/>
                  </a:lnTo>
                  <a:cubicBezTo>
                    <a:pt x="5824" y="10483"/>
                    <a:pt x="5790" y="10380"/>
                    <a:pt x="5756" y="10278"/>
                  </a:cubicBezTo>
                  <a:cubicBezTo>
                    <a:pt x="5688" y="10096"/>
                    <a:pt x="5574" y="9880"/>
                    <a:pt x="5403" y="9755"/>
                  </a:cubicBezTo>
                  <a:cubicBezTo>
                    <a:pt x="5399" y="9753"/>
                    <a:pt x="5395" y="9752"/>
                    <a:pt x="5389" y="9752"/>
                  </a:cubicBezTo>
                  <a:cubicBezTo>
                    <a:pt x="5366" y="9752"/>
                    <a:pt x="5335" y="9772"/>
                    <a:pt x="5335" y="9800"/>
                  </a:cubicBezTo>
                  <a:cubicBezTo>
                    <a:pt x="5346" y="9982"/>
                    <a:pt x="5449" y="10164"/>
                    <a:pt x="5506" y="10335"/>
                  </a:cubicBezTo>
                  <a:cubicBezTo>
                    <a:pt x="5540" y="10426"/>
                    <a:pt x="5563" y="10517"/>
                    <a:pt x="5585" y="10608"/>
                  </a:cubicBezTo>
                  <a:cubicBezTo>
                    <a:pt x="5597" y="10687"/>
                    <a:pt x="5585" y="10790"/>
                    <a:pt x="5608" y="10858"/>
                  </a:cubicBezTo>
                  <a:cubicBezTo>
                    <a:pt x="5142" y="11393"/>
                    <a:pt x="4857" y="12098"/>
                    <a:pt x="4857" y="12860"/>
                  </a:cubicBezTo>
                  <a:cubicBezTo>
                    <a:pt x="4857" y="12951"/>
                    <a:pt x="4869" y="13030"/>
                    <a:pt x="4869" y="13121"/>
                  </a:cubicBezTo>
                  <a:cubicBezTo>
                    <a:pt x="4448" y="13406"/>
                    <a:pt x="3936" y="13576"/>
                    <a:pt x="3379" y="13576"/>
                  </a:cubicBezTo>
                  <a:cubicBezTo>
                    <a:pt x="1900" y="13576"/>
                    <a:pt x="695" y="12371"/>
                    <a:pt x="695" y="10881"/>
                  </a:cubicBezTo>
                  <a:cubicBezTo>
                    <a:pt x="695" y="9402"/>
                    <a:pt x="1900" y="8196"/>
                    <a:pt x="3379" y="8196"/>
                  </a:cubicBezTo>
                  <a:close/>
                  <a:moveTo>
                    <a:pt x="7906" y="10176"/>
                  </a:moveTo>
                  <a:cubicBezTo>
                    <a:pt x="9384" y="10176"/>
                    <a:pt x="10590" y="11381"/>
                    <a:pt x="10590" y="12860"/>
                  </a:cubicBezTo>
                  <a:cubicBezTo>
                    <a:pt x="10590" y="14338"/>
                    <a:pt x="9384" y="15555"/>
                    <a:pt x="7906" y="15555"/>
                  </a:cubicBezTo>
                  <a:cubicBezTo>
                    <a:pt x="6416" y="15555"/>
                    <a:pt x="5210" y="14338"/>
                    <a:pt x="5210" y="12860"/>
                  </a:cubicBezTo>
                  <a:cubicBezTo>
                    <a:pt x="5210" y="11381"/>
                    <a:pt x="6416" y="10176"/>
                    <a:pt x="7906" y="10176"/>
                  </a:cubicBezTo>
                  <a:close/>
                  <a:moveTo>
                    <a:pt x="4812" y="13565"/>
                  </a:moveTo>
                  <a:cubicBezTo>
                    <a:pt x="4789" y="13610"/>
                    <a:pt x="4766" y="13656"/>
                    <a:pt x="4755" y="13690"/>
                  </a:cubicBezTo>
                  <a:cubicBezTo>
                    <a:pt x="4744" y="13690"/>
                    <a:pt x="4721" y="13701"/>
                    <a:pt x="4710" y="13701"/>
                  </a:cubicBezTo>
                  <a:cubicBezTo>
                    <a:pt x="4653" y="13724"/>
                    <a:pt x="4584" y="13758"/>
                    <a:pt x="4528" y="13792"/>
                  </a:cubicBezTo>
                  <a:cubicBezTo>
                    <a:pt x="4471" y="13815"/>
                    <a:pt x="4414" y="13849"/>
                    <a:pt x="4357" y="13872"/>
                  </a:cubicBezTo>
                  <a:cubicBezTo>
                    <a:pt x="4334" y="13895"/>
                    <a:pt x="4311" y="13906"/>
                    <a:pt x="4277" y="13929"/>
                  </a:cubicBezTo>
                  <a:cubicBezTo>
                    <a:pt x="4266" y="13940"/>
                    <a:pt x="4243" y="13952"/>
                    <a:pt x="4232" y="13963"/>
                  </a:cubicBezTo>
                  <a:cubicBezTo>
                    <a:pt x="4220" y="13974"/>
                    <a:pt x="4220" y="13974"/>
                    <a:pt x="4209" y="13986"/>
                  </a:cubicBezTo>
                  <a:cubicBezTo>
                    <a:pt x="4198" y="13997"/>
                    <a:pt x="4198" y="13997"/>
                    <a:pt x="4186" y="14020"/>
                  </a:cubicBezTo>
                  <a:cubicBezTo>
                    <a:pt x="4180" y="14033"/>
                    <a:pt x="4177" y="14039"/>
                    <a:pt x="4176" y="14039"/>
                  </a:cubicBezTo>
                  <a:cubicBezTo>
                    <a:pt x="4175" y="14039"/>
                    <a:pt x="4175" y="14036"/>
                    <a:pt x="4175" y="14031"/>
                  </a:cubicBezTo>
                  <a:cubicBezTo>
                    <a:pt x="4175" y="14043"/>
                    <a:pt x="4164" y="14054"/>
                    <a:pt x="4164" y="14065"/>
                  </a:cubicBezTo>
                  <a:cubicBezTo>
                    <a:pt x="4152" y="14088"/>
                    <a:pt x="4164" y="14111"/>
                    <a:pt x="4186" y="14122"/>
                  </a:cubicBezTo>
                  <a:cubicBezTo>
                    <a:pt x="4209" y="14134"/>
                    <a:pt x="4220" y="14145"/>
                    <a:pt x="4243" y="14145"/>
                  </a:cubicBezTo>
                  <a:lnTo>
                    <a:pt x="4277" y="14145"/>
                  </a:lnTo>
                  <a:cubicBezTo>
                    <a:pt x="4289" y="14145"/>
                    <a:pt x="4300" y="14156"/>
                    <a:pt x="4311" y="14156"/>
                  </a:cubicBezTo>
                  <a:cubicBezTo>
                    <a:pt x="4334" y="14156"/>
                    <a:pt x="4357" y="14145"/>
                    <a:pt x="4368" y="14145"/>
                  </a:cubicBezTo>
                  <a:cubicBezTo>
                    <a:pt x="4402" y="14134"/>
                    <a:pt x="4425" y="14134"/>
                    <a:pt x="4459" y="14122"/>
                  </a:cubicBezTo>
                  <a:cubicBezTo>
                    <a:pt x="4505" y="14111"/>
                    <a:pt x="4550" y="14088"/>
                    <a:pt x="4596" y="14077"/>
                  </a:cubicBezTo>
                  <a:lnTo>
                    <a:pt x="4596" y="14077"/>
                  </a:lnTo>
                  <a:cubicBezTo>
                    <a:pt x="4550" y="14179"/>
                    <a:pt x="4528" y="14281"/>
                    <a:pt x="4482" y="14384"/>
                  </a:cubicBezTo>
                  <a:cubicBezTo>
                    <a:pt x="4402" y="14611"/>
                    <a:pt x="4323" y="14827"/>
                    <a:pt x="4243" y="15055"/>
                  </a:cubicBezTo>
                  <a:lnTo>
                    <a:pt x="4198" y="15055"/>
                  </a:lnTo>
                  <a:cubicBezTo>
                    <a:pt x="4175" y="15055"/>
                    <a:pt x="4152" y="15066"/>
                    <a:pt x="4129" y="15066"/>
                  </a:cubicBezTo>
                  <a:cubicBezTo>
                    <a:pt x="4061" y="15100"/>
                    <a:pt x="3993" y="15146"/>
                    <a:pt x="3925" y="15191"/>
                  </a:cubicBezTo>
                  <a:cubicBezTo>
                    <a:pt x="3868" y="15225"/>
                    <a:pt x="3800" y="15260"/>
                    <a:pt x="3743" y="15305"/>
                  </a:cubicBezTo>
                  <a:cubicBezTo>
                    <a:pt x="3731" y="15305"/>
                    <a:pt x="3720" y="15316"/>
                    <a:pt x="3709" y="15328"/>
                  </a:cubicBezTo>
                  <a:cubicBezTo>
                    <a:pt x="3697" y="15339"/>
                    <a:pt x="3686" y="15339"/>
                    <a:pt x="3686" y="15339"/>
                  </a:cubicBezTo>
                  <a:cubicBezTo>
                    <a:pt x="3652" y="15362"/>
                    <a:pt x="3640" y="15362"/>
                    <a:pt x="3663" y="15362"/>
                  </a:cubicBezTo>
                  <a:cubicBezTo>
                    <a:pt x="3640" y="15385"/>
                    <a:pt x="3618" y="15396"/>
                    <a:pt x="3606" y="15407"/>
                  </a:cubicBezTo>
                  <a:cubicBezTo>
                    <a:pt x="3584" y="15419"/>
                    <a:pt x="3572" y="15442"/>
                    <a:pt x="3561" y="15464"/>
                  </a:cubicBezTo>
                  <a:cubicBezTo>
                    <a:pt x="3527" y="15533"/>
                    <a:pt x="3572" y="15601"/>
                    <a:pt x="3652" y="15612"/>
                  </a:cubicBezTo>
                  <a:cubicBezTo>
                    <a:pt x="3697" y="15612"/>
                    <a:pt x="3720" y="15601"/>
                    <a:pt x="3766" y="15578"/>
                  </a:cubicBezTo>
                  <a:cubicBezTo>
                    <a:pt x="3800" y="15567"/>
                    <a:pt x="3834" y="15555"/>
                    <a:pt x="3879" y="15533"/>
                  </a:cubicBezTo>
                  <a:cubicBezTo>
                    <a:pt x="3936" y="15510"/>
                    <a:pt x="4004" y="15464"/>
                    <a:pt x="4061" y="15430"/>
                  </a:cubicBezTo>
                  <a:cubicBezTo>
                    <a:pt x="4084" y="15419"/>
                    <a:pt x="4107" y="15407"/>
                    <a:pt x="4118" y="15407"/>
                  </a:cubicBezTo>
                  <a:cubicBezTo>
                    <a:pt x="4095" y="15464"/>
                    <a:pt x="4073" y="15521"/>
                    <a:pt x="4050" y="15589"/>
                  </a:cubicBezTo>
                  <a:cubicBezTo>
                    <a:pt x="3902" y="16010"/>
                    <a:pt x="3743" y="16420"/>
                    <a:pt x="3595" y="16841"/>
                  </a:cubicBezTo>
                  <a:lnTo>
                    <a:pt x="3584" y="16841"/>
                  </a:lnTo>
                  <a:cubicBezTo>
                    <a:pt x="3578" y="16835"/>
                    <a:pt x="3569" y="16832"/>
                    <a:pt x="3559" y="16832"/>
                  </a:cubicBezTo>
                  <a:cubicBezTo>
                    <a:pt x="3549" y="16832"/>
                    <a:pt x="3538" y="16835"/>
                    <a:pt x="3527" y="16841"/>
                  </a:cubicBezTo>
                  <a:cubicBezTo>
                    <a:pt x="3481" y="16852"/>
                    <a:pt x="3436" y="16863"/>
                    <a:pt x="3402" y="16886"/>
                  </a:cubicBezTo>
                  <a:cubicBezTo>
                    <a:pt x="3333" y="16920"/>
                    <a:pt x="3265" y="16954"/>
                    <a:pt x="3197" y="17000"/>
                  </a:cubicBezTo>
                  <a:cubicBezTo>
                    <a:pt x="3163" y="17023"/>
                    <a:pt x="3129" y="17045"/>
                    <a:pt x="3106" y="17068"/>
                  </a:cubicBezTo>
                  <a:cubicBezTo>
                    <a:pt x="3083" y="17068"/>
                    <a:pt x="3072" y="17079"/>
                    <a:pt x="3060" y="17091"/>
                  </a:cubicBezTo>
                  <a:cubicBezTo>
                    <a:pt x="3049" y="17102"/>
                    <a:pt x="3049" y="17102"/>
                    <a:pt x="3049" y="17102"/>
                  </a:cubicBezTo>
                  <a:cubicBezTo>
                    <a:pt x="3038" y="17114"/>
                    <a:pt x="3015" y="17125"/>
                    <a:pt x="3003" y="17136"/>
                  </a:cubicBezTo>
                  <a:cubicBezTo>
                    <a:pt x="2958" y="17159"/>
                    <a:pt x="2924" y="17182"/>
                    <a:pt x="2901" y="17216"/>
                  </a:cubicBezTo>
                  <a:cubicBezTo>
                    <a:pt x="2878" y="17227"/>
                    <a:pt x="2867" y="17239"/>
                    <a:pt x="2844" y="17250"/>
                  </a:cubicBezTo>
                  <a:cubicBezTo>
                    <a:pt x="2833" y="17273"/>
                    <a:pt x="2821" y="17284"/>
                    <a:pt x="2810" y="17295"/>
                  </a:cubicBezTo>
                  <a:cubicBezTo>
                    <a:pt x="2750" y="17356"/>
                    <a:pt x="2796" y="17461"/>
                    <a:pt x="2870" y="17461"/>
                  </a:cubicBezTo>
                  <a:cubicBezTo>
                    <a:pt x="2880" y="17461"/>
                    <a:pt x="2891" y="17459"/>
                    <a:pt x="2901" y="17455"/>
                  </a:cubicBezTo>
                  <a:cubicBezTo>
                    <a:pt x="2924" y="17455"/>
                    <a:pt x="2935" y="17455"/>
                    <a:pt x="2958" y="17443"/>
                  </a:cubicBezTo>
                  <a:cubicBezTo>
                    <a:pt x="2981" y="17443"/>
                    <a:pt x="3003" y="17421"/>
                    <a:pt x="3038" y="17421"/>
                  </a:cubicBezTo>
                  <a:cubicBezTo>
                    <a:pt x="3060" y="17409"/>
                    <a:pt x="3106" y="17386"/>
                    <a:pt x="3140" y="17375"/>
                  </a:cubicBezTo>
                  <a:cubicBezTo>
                    <a:pt x="3185" y="17352"/>
                    <a:pt x="3197" y="17341"/>
                    <a:pt x="3254" y="17318"/>
                  </a:cubicBezTo>
                  <a:cubicBezTo>
                    <a:pt x="3288" y="17295"/>
                    <a:pt x="3311" y="17284"/>
                    <a:pt x="3345" y="17261"/>
                  </a:cubicBezTo>
                  <a:cubicBezTo>
                    <a:pt x="3379" y="17250"/>
                    <a:pt x="3413" y="17227"/>
                    <a:pt x="3447" y="17205"/>
                  </a:cubicBezTo>
                  <a:lnTo>
                    <a:pt x="3447" y="17205"/>
                  </a:lnTo>
                  <a:cubicBezTo>
                    <a:pt x="3356" y="17466"/>
                    <a:pt x="3254" y="17716"/>
                    <a:pt x="3151" y="17978"/>
                  </a:cubicBezTo>
                  <a:cubicBezTo>
                    <a:pt x="3072" y="18205"/>
                    <a:pt x="2992" y="18433"/>
                    <a:pt x="2912" y="18649"/>
                  </a:cubicBezTo>
                  <a:cubicBezTo>
                    <a:pt x="2878" y="18763"/>
                    <a:pt x="2844" y="18865"/>
                    <a:pt x="2799" y="18967"/>
                  </a:cubicBezTo>
                  <a:cubicBezTo>
                    <a:pt x="2787" y="19036"/>
                    <a:pt x="2765" y="19093"/>
                    <a:pt x="2753" y="19149"/>
                  </a:cubicBezTo>
                  <a:cubicBezTo>
                    <a:pt x="2730" y="19206"/>
                    <a:pt x="2730" y="19275"/>
                    <a:pt x="2730" y="19331"/>
                  </a:cubicBezTo>
                  <a:cubicBezTo>
                    <a:pt x="2723" y="19370"/>
                    <a:pt x="2747" y="19393"/>
                    <a:pt x="2773" y="19393"/>
                  </a:cubicBezTo>
                  <a:cubicBezTo>
                    <a:pt x="2786" y="19393"/>
                    <a:pt x="2799" y="19388"/>
                    <a:pt x="2810" y="19377"/>
                  </a:cubicBezTo>
                  <a:cubicBezTo>
                    <a:pt x="2844" y="19331"/>
                    <a:pt x="2878" y="19297"/>
                    <a:pt x="2901" y="19252"/>
                  </a:cubicBezTo>
                  <a:cubicBezTo>
                    <a:pt x="2935" y="19206"/>
                    <a:pt x="2958" y="19161"/>
                    <a:pt x="2981" y="19115"/>
                  </a:cubicBezTo>
                  <a:cubicBezTo>
                    <a:pt x="3038" y="19013"/>
                    <a:pt x="3083" y="18911"/>
                    <a:pt x="3129" y="18808"/>
                  </a:cubicBezTo>
                  <a:cubicBezTo>
                    <a:pt x="3208" y="18615"/>
                    <a:pt x="3299" y="18433"/>
                    <a:pt x="3379" y="18240"/>
                  </a:cubicBezTo>
                  <a:cubicBezTo>
                    <a:pt x="3504" y="17978"/>
                    <a:pt x="3606" y="17716"/>
                    <a:pt x="3709" y="17455"/>
                  </a:cubicBezTo>
                  <a:cubicBezTo>
                    <a:pt x="3731" y="17557"/>
                    <a:pt x="3766" y="17659"/>
                    <a:pt x="3800" y="17762"/>
                  </a:cubicBezTo>
                  <a:cubicBezTo>
                    <a:pt x="3811" y="17819"/>
                    <a:pt x="3834" y="17864"/>
                    <a:pt x="3856" y="17910"/>
                  </a:cubicBezTo>
                  <a:cubicBezTo>
                    <a:pt x="3868" y="17932"/>
                    <a:pt x="3879" y="17955"/>
                    <a:pt x="3902" y="17978"/>
                  </a:cubicBezTo>
                  <a:cubicBezTo>
                    <a:pt x="3913" y="17989"/>
                    <a:pt x="3936" y="18001"/>
                    <a:pt x="3947" y="18012"/>
                  </a:cubicBezTo>
                  <a:cubicBezTo>
                    <a:pt x="3960" y="18020"/>
                    <a:pt x="3972" y="18024"/>
                    <a:pt x="3983" y="18024"/>
                  </a:cubicBezTo>
                  <a:cubicBezTo>
                    <a:pt x="4003" y="18024"/>
                    <a:pt x="4020" y="18011"/>
                    <a:pt x="4027" y="17989"/>
                  </a:cubicBezTo>
                  <a:cubicBezTo>
                    <a:pt x="4038" y="17978"/>
                    <a:pt x="4050" y="17967"/>
                    <a:pt x="4061" y="17944"/>
                  </a:cubicBezTo>
                  <a:cubicBezTo>
                    <a:pt x="4061" y="17921"/>
                    <a:pt x="4061" y="17898"/>
                    <a:pt x="4073" y="17864"/>
                  </a:cubicBezTo>
                  <a:cubicBezTo>
                    <a:pt x="4073" y="17807"/>
                    <a:pt x="4073" y="17762"/>
                    <a:pt x="4061" y="17705"/>
                  </a:cubicBezTo>
                  <a:cubicBezTo>
                    <a:pt x="4050" y="17603"/>
                    <a:pt x="4027" y="17489"/>
                    <a:pt x="4016" y="17386"/>
                  </a:cubicBezTo>
                  <a:cubicBezTo>
                    <a:pt x="3993" y="17284"/>
                    <a:pt x="3970" y="17182"/>
                    <a:pt x="3947" y="17079"/>
                  </a:cubicBezTo>
                  <a:cubicBezTo>
                    <a:pt x="3936" y="17034"/>
                    <a:pt x="3925" y="16988"/>
                    <a:pt x="3902" y="16943"/>
                  </a:cubicBezTo>
                  <a:cubicBezTo>
                    <a:pt x="4050" y="16568"/>
                    <a:pt x="4198" y="16181"/>
                    <a:pt x="4346" y="15806"/>
                  </a:cubicBezTo>
                  <a:cubicBezTo>
                    <a:pt x="4346" y="15828"/>
                    <a:pt x="4357" y="15851"/>
                    <a:pt x="4357" y="15874"/>
                  </a:cubicBezTo>
                  <a:cubicBezTo>
                    <a:pt x="4377" y="15945"/>
                    <a:pt x="4479" y="16360"/>
                    <a:pt x="4606" y="16360"/>
                  </a:cubicBezTo>
                  <a:cubicBezTo>
                    <a:pt x="4621" y="16360"/>
                    <a:pt x="4637" y="16354"/>
                    <a:pt x="4653" y="16340"/>
                  </a:cubicBezTo>
                  <a:cubicBezTo>
                    <a:pt x="4721" y="16283"/>
                    <a:pt x="4687" y="16135"/>
                    <a:pt x="4675" y="16056"/>
                  </a:cubicBezTo>
                  <a:cubicBezTo>
                    <a:pt x="4653" y="15965"/>
                    <a:pt x="4630" y="15862"/>
                    <a:pt x="4619" y="15771"/>
                  </a:cubicBezTo>
                  <a:cubicBezTo>
                    <a:pt x="4596" y="15669"/>
                    <a:pt x="4573" y="15578"/>
                    <a:pt x="4550" y="15487"/>
                  </a:cubicBezTo>
                  <a:cubicBezTo>
                    <a:pt x="4539" y="15430"/>
                    <a:pt x="4528" y="15385"/>
                    <a:pt x="4516" y="15339"/>
                  </a:cubicBezTo>
                  <a:cubicBezTo>
                    <a:pt x="4596" y="15112"/>
                    <a:pt x="4675" y="14884"/>
                    <a:pt x="4755" y="14657"/>
                  </a:cubicBezTo>
                  <a:cubicBezTo>
                    <a:pt x="4812" y="14520"/>
                    <a:pt x="4857" y="14384"/>
                    <a:pt x="4903" y="14247"/>
                  </a:cubicBezTo>
                  <a:cubicBezTo>
                    <a:pt x="4926" y="14316"/>
                    <a:pt x="4960" y="14372"/>
                    <a:pt x="4982" y="14429"/>
                  </a:cubicBezTo>
                  <a:cubicBezTo>
                    <a:pt x="4994" y="14463"/>
                    <a:pt x="5017" y="14486"/>
                    <a:pt x="5039" y="14509"/>
                  </a:cubicBezTo>
                  <a:cubicBezTo>
                    <a:pt x="5051" y="14532"/>
                    <a:pt x="5062" y="14554"/>
                    <a:pt x="5085" y="14577"/>
                  </a:cubicBezTo>
                  <a:cubicBezTo>
                    <a:pt x="5096" y="14577"/>
                    <a:pt x="5096" y="14589"/>
                    <a:pt x="5108" y="14589"/>
                  </a:cubicBezTo>
                  <a:cubicBezTo>
                    <a:pt x="5119" y="14600"/>
                    <a:pt x="5130" y="14611"/>
                    <a:pt x="5142" y="14611"/>
                  </a:cubicBezTo>
                  <a:cubicBezTo>
                    <a:pt x="5150" y="14619"/>
                    <a:pt x="5161" y="14623"/>
                    <a:pt x="5171" y="14623"/>
                  </a:cubicBezTo>
                  <a:cubicBezTo>
                    <a:pt x="5191" y="14623"/>
                    <a:pt x="5210" y="14611"/>
                    <a:pt x="5210" y="14589"/>
                  </a:cubicBezTo>
                  <a:cubicBezTo>
                    <a:pt x="5210" y="14566"/>
                    <a:pt x="5210" y="14554"/>
                    <a:pt x="5210" y="14532"/>
                  </a:cubicBezTo>
                  <a:cubicBezTo>
                    <a:pt x="5221" y="14498"/>
                    <a:pt x="5221" y="14475"/>
                    <a:pt x="5210" y="14441"/>
                  </a:cubicBezTo>
                  <a:cubicBezTo>
                    <a:pt x="5210" y="14441"/>
                    <a:pt x="5210" y="14429"/>
                    <a:pt x="5210" y="14429"/>
                  </a:cubicBezTo>
                  <a:cubicBezTo>
                    <a:pt x="5210" y="14418"/>
                    <a:pt x="5210" y="14418"/>
                    <a:pt x="5210" y="14418"/>
                  </a:cubicBezTo>
                  <a:cubicBezTo>
                    <a:pt x="5210" y="14395"/>
                    <a:pt x="5210" y="14372"/>
                    <a:pt x="5199" y="14350"/>
                  </a:cubicBezTo>
                  <a:cubicBezTo>
                    <a:pt x="5187" y="14304"/>
                    <a:pt x="5187" y="14247"/>
                    <a:pt x="5164" y="14202"/>
                  </a:cubicBezTo>
                  <a:lnTo>
                    <a:pt x="5164" y="14202"/>
                  </a:lnTo>
                  <a:cubicBezTo>
                    <a:pt x="5460" y="14793"/>
                    <a:pt x="5949" y="15282"/>
                    <a:pt x="6541" y="15578"/>
                  </a:cubicBezTo>
                  <a:cubicBezTo>
                    <a:pt x="6518" y="15703"/>
                    <a:pt x="6518" y="15840"/>
                    <a:pt x="6518" y="15965"/>
                  </a:cubicBezTo>
                  <a:cubicBezTo>
                    <a:pt x="6529" y="16113"/>
                    <a:pt x="6552" y="16260"/>
                    <a:pt x="6609" y="16397"/>
                  </a:cubicBezTo>
                  <a:cubicBezTo>
                    <a:pt x="6507" y="16397"/>
                    <a:pt x="6416" y="16420"/>
                    <a:pt x="6313" y="16454"/>
                  </a:cubicBezTo>
                  <a:cubicBezTo>
                    <a:pt x="6108" y="16511"/>
                    <a:pt x="5927" y="16624"/>
                    <a:pt x="5767" y="16772"/>
                  </a:cubicBezTo>
                  <a:cubicBezTo>
                    <a:pt x="5449" y="17091"/>
                    <a:pt x="5301" y="17568"/>
                    <a:pt x="5346" y="18012"/>
                  </a:cubicBezTo>
                  <a:cubicBezTo>
                    <a:pt x="5358" y="18137"/>
                    <a:pt x="5381" y="18262"/>
                    <a:pt x="5415" y="18387"/>
                  </a:cubicBezTo>
                  <a:cubicBezTo>
                    <a:pt x="5415" y="18399"/>
                    <a:pt x="5426" y="18410"/>
                    <a:pt x="5426" y="18421"/>
                  </a:cubicBezTo>
                  <a:cubicBezTo>
                    <a:pt x="5381" y="18421"/>
                    <a:pt x="5335" y="18410"/>
                    <a:pt x="5290" y="18410"/>
                  </a:cubicBezTo>
                  <a:cubicBezTo>
                    <a:pt x="5273" y="18409"/>
                    <a:pt x="5257" y="18409"/>
                    <a:pt x="5240" y="18409"/>
                  </a:cubicBezTo>
                  <a:cubicBezTo>
                    <a:pt x="5028" y="18409"/>
                    <a:pt x="4810" y="18476"/>
                    <a:pt x="4641" y="18592"/>
                  </a:cubicBezTo>
                  <a:cubicBezTo>
                    <a:pt x="4232" y="18865"/>
                    <a:pt x="4038" y="19388"/>
                    <a:pt x="4073" y="19866"/>
                  </a:cubicBezTo>
                  <a:cubicBezTo>
                    <a:pt x="4073" y="19968"/>
                    <a:pt x="4084" y="20082"/>
                    <a:pt x="4118" y="20184"/>
                  </a:cubicBezTo>
                  <a:cubicBezTo>
                    <a:pt x="4061" y="20179"/>
                    <a:pt x="4004" y="20176"/>
                    <a:pt x="3947" y="20176"/>
                  </a:cubicBezTo>
                  <a:cubicBezTo>
                    <a:pt x="3891" y="20176"/>
                    <a:pt x="3834" y="20179"/>
                    <a:pt x="3777" y="20184"/>
                  </a:cubicBezTo>
                  <a:cubicBezTo>
                    <a:pt x="3493" y="20207"/>
                    <a:pt x="3220" y="20287"/>
                    <a:pt x="2981" y="20412"/>
                  </a:cubicBezTo>
                  <a:cubicBezTo>
                    <a:pt x="2651" y="20594"/>
                    <a:pt x="2378" y="20855"/>
                    <a:pt x="2162" y="21151"/>
                  </a:cubicBezTo>
                  <a:cubicBezTo>
                    <a:pt x="2173" y="21060"/>
                    <a:pt x="2185" y="20958"/>
                    <a:pt x="2185" y="20855"/>
                  </a:cubicBezTo>
                  <a:cubicBezTo>
                    <a:pt x="2207" y="20366"/>
                    <a:pt x="2071" y="19866"/>
                    <a:pt x="1673" y="19559"/>
                  </a:cubicBezTo>
                  <a:cubicBezTo>
                    <a:pt x="1604" y="19513"/>
                    <a:pt x="1536" y="19479"/>
                    <a:pt x="1468" y="19445"/>
                  </a:cubicBezTo>
                  <a:cubicBezTo>
                    <a:pt x="1570" y="19377"/>
                    <a:pt x="1661" y="19297"/>
                    <a:pt x="1741" y="19218"/>
                  </a:cubicBezTo>
                  <a:cubicBezTo>
                    <a:pt x="1946" y="18990"/>
                    <a:pt x="2071" y="18717"/>
                    <a:pt x="2082" y="18410"/>
                  </a:cubicBezTo>
                  <a:cubicBezTo>
                    <a:pt x="2094" y="18126"/>
                    <a:pt x="1980" y="17853"/>
                    <a:pt x="1786" y="17648"/>
                  </a:cubicBezTo>
                  <a:cubicBezTo>
                    <a:pt x="1718" y="17580"/>
                    <a:pt x="1650" y="17512"/>
                    <a:pt x="1570" y="17455"/>
                  </a:cubicBezTo>
                  <a:cubicBezTo>
                    <a:pt x="1582" y="17443"/>
                    <a:pt x="1604" y="17443"/>
                    <a:pt x="1627" y="17432"/>
                  </a:cubicBezTo>
                  <a:cubicBezTo>
                    <a:pt x="1832" y="17330"/>
                    <a:pt x="2014" y="17159"/>
                    <a:pt x="2139" y="16966"/>
                  </a:cubicBezTo>
                  <a:cubicBezTo>
                    <a:pt x="2401" y="16545"/>
                    <a:pt x="2355" y="16010"/>
                    <a:pt x="2048" y="15624"/>
                  </a:cubicBezTo>
                  <a:cubicBezTo>
                    <a:pt x="1957" y="15521"/>
                    <a:pt x="1855" y="15430"/>
                    <a:pt x="1741" y="15362"/>
                  </a:cubicBezTo>
                  <a:cubicBezTo>
                    <a:pt x="1741" y="15351"/>
                    <a:pt x="1730" y="15351"/>
                    <a:pt x="1718" y="15339"/>
                  </a:cubicBezTo>
                  <a:cubicBezTo>
                    <a:pt x="1821" y="15271"/>
                    <a:pt x="1912" y="15191"/>
                    <a:pt x="2003" y="15112"/>
                  </a:cubicBezTo>
                  <a:cubicBezTo>
                    <a:pt x="2173" y="14953"/>
                    <a:pt x="2310" y="14759"/>
                    <a:pt x="2435" y="14554"/>
                  </a:cubicBezTo>
                  <a:cubicBezTo>
                    <a:pt x="2549" y="14361"/>
                    <a:pt x="2628" y="14134"/>
                    <a:pt x="2685" y="13906"/>
                  </a:cubicBezTo>
                  <a:cubicBezTo>
                    <a:pt x="2685" y="13883"/>
                    <a:pt x="2696" y="13872"/>
                    <a:pt x="2696" y="13849"/>
                  </a:cubicBezTo>
                  <a:cubicBezTo>
                    <a:pt x="2912" y="13895"/>
                    <a:pt x="3140" y="13929"/>
                    <a:pt x="3379" y="13929"/>
                  </a:cubicBezTo>
                  <a:cubicBezTo>
                    <a:pt x="3891" y="13929"/>
                    <a:pt x="4380" y="13792"/>
                    <a:pt x="4812" y="13565"/>
                  </a:cubicBezTo>
                  <a:close/>
                  <a:moveTo>
                    <a:pt x="558" y="0"/>
                  </a:moveTo>
                  <a:cubicBezTo>
                    <a:pt x="535" y="0"/>
                    <a:pt x="513" y="12"/>
                    <a:pt x="501" y="30"/>
                  </a:cubicBezTo>
                  <a:cubicBezTo>
                    <a:pt x="478" y="42"/>
                    <a:pt x="456" y="53"/>
                    <a:pt x="456" y="76"/>
                  </a:cubicBezTo>
                  <a:cubicBezTo>
                    <a:pt x="433" y="189"/>
                    <a:pt x="467" y="314"/>
                    <a:pt x="501" y="417"/>
                  </a:cubicBezTo>
                  <a:cubicBezTo>
                    <a:pt x="547" y="531"/>
                    <a:pt x="581" y="644"/>
                    <a:pt x="615" y="758"/>
                  </a:cubicBezTo>
                  <a:cubicBezTo>
                    <a:pt x="683" y="986"/>
                    <a:pt x="751" y="1202"/>
                    <a:pt x="786" y="1429"/>
                  </a:cubicBezTo>
                  <a:cubicBezTo>
                    <a:pt x="854" y="1907"/>
                    <a:pt x="797" y="2362"/>
                    <a:pt x="547" y="2771"/>
                  </a:cubicBezTo>
                  <a:cubicBezTo>
                    <a:pt x="478" y="2885"/>
                    <a:pt x="388" y="2987"/>
                    <a:pt x="297" y="3078"/>
                  </a:cubicBezTo>
                  <a:cubicBezTo>
                    <a:pt x="217" y="3158"/>
                    <a:pt x="126" y="3238"/>
                    <a:pt x="69" y="3340"/>
                  </a:cubicBezTo>
                  <a:cubicBezTo>
                    <a:pt x="1" y="3431"/>
                    <a:pt x="12" y="3499"/>
                    <a:pt x="137" y="3522"/>
                  </a:cubicBezTo>
                  <a:cubicBezTo>
                    <a:pt x="228" y="3545"/>
                    <a:pt x="319" y="3579"/>
                    <a:pt x="410" y="3624"/>
                  </a:cubicBezTo>
                  <a:cubicBezTo>
                    <a:pt x="501" y="3670"/>
                    <a:pt x="592" y="3749"/>
                    <a:pt x="672" y="3829"/>
                  </a:cubicBezTo>
                  <a:cubicBezTo>
                    <a:pt x="842" y="3988"/>
                    <a:pt x="968" y="4193"/>
                    <a:pt x="1024" y="4420"/>
                  </a:cubicBezTo>
                  <a:cubicBezTo>
                    <a:pt x="1070" y="4625"/>
                    <a:pt x="1036" y="4841"/>
                    <a:pt x="922" y="5023"/>
                  </a:cubicBezTo>
                  <a:cubicBezTo>
                    <a:pt x="877" y="5103"/>
                    <a:pt x="808" y="5171"/>
                    <a:pt x="740" y="5228"/>
                  </a:cubicBezTo>
                  <a:cubicBezTo>
                    <a:pt x="683" y="5273"/>
                    <a:pt x="638" y="5308"/>
                    <a:pt x="592" y="5353"/>
                  </a:cubicBezTo>
                  <a:cubicBezTo>
                    <a:pt x="524" y="5399"/>
                    <a:pt x="353" y="5524"/>
                    <a:pt x="524" y="5581"/>
                  </a:cubicBezTo>
                  <a:cubicBezTo>
                    <a:pt x="649" y="5615"/>
                    <a:pt x="797" y="5706"/>
                    <a:pt x="922" y="5774"/>
                  </a:cubicBezTo>
                  <a:cubicBezTo>
                    <a:pt x="1024" y="5819"/>
                    <a:pt x="1115" y="5888"/>
                    <a:pt x="1206" y="5967"/>
                  </a:cubicBezTo>
                  <a:cubicBezTo>
                    <a:pt x="1388" y="6115"/>
                    <a:pt x="1536" y="6297"/>
                    <a:pt x="1616" y="6525"/>
                  </a:cubicBezTo>
                  <a:cubicBezTo>
                    <a:pt x="1684" y="6718"/>
                    <a:pt x="1695" y="6934"/>
                    <a:pt x="1650" y="7150"/>
                  </a:cubicBezTo>
                  <a:cubicBezTo>
                    <a:pt x="1627" y="7241"/>
                    <a:pt x="1582" y="7343"/>
                    <a:pt x="1525" y="7423"/>
                  </a:cubicBezTo>
                  <a:cubicBezTo>
                    <a:pt x="1491" y="7480"/>
                    <a:pt x="1263" y="7821"/>
                    <a:pt x="1423" y="7844"/>
                  </a:cubicBezTo>
                  <a:lnTo>
                    <a:pt x="1434" y="7844"/>
                  </a:lnTo>
                  <a:cubicBezTo>
                    <a:pt x="1604" y="7958"/>
                    <a:pt x="1786" y="8037"/>
                    <a:pt x="1946" y="8162"/>
                  </a:cubicBezTo>
                  <a:cubicBezTo>
                    <a:pt x="1957" y="8174"/>
                    <a:pt x="1968" y="8185"/>
                    <a:pt x="1980" y="8196"/>
                  </a:cubicBezTo>
                  <a:cubicBezTo>
                    <a:pt x="1002" y="8697"/>
                    <a:pt x="342" y="9721"/>
                    <a:pt x="342" y="10892"/>
                  </a:cubicBezTo>
                  <a:cubicBezTo>
                    <a:pt x="342" y="12223"/>
                    <a:pt x="1206" y="13360"/>
                    <a:pt x="2412" y="13770"/>
                  </a:cubicBezTo>
                  <a:cubicBezTo>
                    <a:pt x="2412" y="13792"/>
                    <a:pt x="2412" y="13804"/>
                    <a:pt x="2401" y="13827"/>
                  </a:cubicBezTo>
                  <a:cubicBezTo>
                    <a:pt x="2344" y="14031"/>
                    <a:pt x="2253" y="14213"/>
                    <a:pt x="2150" y="14395"/>
                  </a:cubicBezTo>
                  <a:cubicBezTo>
                    <a:pt x="2037" y="14566"/>
                    <a:pt x="1912" y="14725"/>
                    <a:pt x="1752" y="14873"/>
                  </a:cubicBezTo>
                  <a:cubicBezTo>
                    <a:pt x="1684" y="14941"/>
                    <a:pt x="1604" y="15009"/>
                    <a:pt x="1514" y="15066"/>
                  </a:cubicBezTo>
                  <a:cubicBezTo>
                    <a:pt x="1411" y="15134"/>
                    <a:pt x="1297" y="15180"/>
                    <a:pt x="1229" y="15282"/>
                  </a:cubicBezTo>
                  <a:cubicBezTo>
                    <a:pt x="1172" y="15362"/>
                    <a:pt x="1229" y="15453"/>
                    <a:pt x="1297" y="15487"/>
                  </a:cubicBezTo>
                  <a:cubicBezTo>
                    <a:pt x="1343" y="15521"/>
                    <a:pt x="1388" y="15533"/>
                    <a:pt x="1445" y="15555"/>
                  </a:cubicBezTo>
                  <a:cubicBezTo>
                    <a:pt x="1502" y="15578"/>
                    <a:pt x="1548" y="15612"/>
                    <a:pt x="1604" y="15646"/>
                  </a:cubicBezTo>
                  <a:cubicBezTo>
                    <a:pt x="1684" y="15703"/>
                    <a:pt x="1752" y="15783"/>
                    <a:pt x="1809" y="15862"/>
                  </a:cubicBezTo>
                  <a:cubicBezTo>
                    <a:pt x="1934" y="16033"/>
                    <a:pt x="2003" y="16249"/>
                    <a:pt x="1968" y="16454"/>
                  </a:cubicBezTo>
                  <a:cubicBezTo>
                    <a:pt x="1934" y="16670"/>
                    <a:pt x="1821" y="16863"/>
                    <a:pt x="1650" y="17000"/>
                  </a:cubicBezTo>
                  <a:cubicBezTo>
                    <a:pt x="1582" y="17068"/>
                    <a:pt x="1502" y="17114"/>
                    <a:pt x="1411" y="17148"/>
                  </a:cubicBezTo>
                  <a:cubicBezTo>
                    <a:pt x="1354" y="17170"/>
                    <a:pt x="1297" y="17182"/>
                    <a:pt x="1241" y="17193"/>
                  </a:cubicBezTo>
                  <a:cubicBezTo>
                    <a:pt x="1206" y="17205"/>
                    <a:pt x="1184" y="17205"/>
                    <a:pt x="1161" y="17216"/>
                  </a:cubicBezTo>
                  <a:cubicBezTo>
                    <a:pt x="1138" y="17227"/>
                    <a:pt x="1127" y="17227"/>
                    <a:pt x="1115" y="17239"/>
                  </a:cubicBezTo>
                  <a:lnTo>
                    <a:pt x="1093" y="17239"/>
                  </a:lnTo>
                  <a:cubicBezTo>
                    <a:pt x="1002" y="17261"/>
                    <a:pt x="979" y="17364"/>
                    <a:pt x="1013" y="17443"/>
                  </a:cubicBezTo>
                  <a:cubicBezTo>
                    <a:pt x="1059" y="17546"/>
                    <a:pt x="1206" y="17591"/>
                    <a:pt x="1297" y="17648"/>
                  </a:cubicBezTo>
                  <a:cubicBezTo>
                    <a:pt x="1377" y="17705"/>
                    <a:pt x="1457" y="17773"/>
                    <a:pt x="1514" y="17841"/>
                  </a:cubicBezTo>
                  <a:cubicBezTo>
                    <a:pt x="1661" y="18001"/>
                    <a:pt x="1741" y="18205"/>
                    <a:pt x="1730" y="18410"/>
                  </a:cubicBezTo>
                  <a:cubicBezTo>
                    <a:pt x="1730" y="18638"/>
                    <a:pt x="1616" y="18842"/>
                    <a:pt x="1468" y="19002"/>
                  </a:cubicBezTo>
                  <a:cubicBezTo>
                    <a:pt x="1400" y="19081"/>
                    <a:pt x="1309" y="19149"/>
                    <a:pt x="1218" y="19206"/>
                  </a:cubicBezTo>
                  <a:cubicBezTo>
                    <a:pt x="1115" y="19275"/>
                    <a:pt x="990" y="19343"/>
                    <a:pt x="933" y="19445"/>
                  </a:cubicBezTo>
                  <a:cubicBezTo>
                    <a:pt x="922" y="19479"/>
                    <a:pt x="922" y="19536"/>
                    <a:pt x="968" y="19559"/>
                  </a:cubicBezTo>
                  <a:lnTo>
                    <a:pt x="979" y="19559"/>
                  </a:lnTo>
                  <a:cubicBezTo>
                    <a:pt x="1024" y="19604"/>
                    <a:pt x="1093" y="19616"/>
                    <a:pt x="1150" y="19638"/>
                  </a:cubicBezTo>
                  <a:cubicBezTo>
                    <a:pt x="1206" y="19661"/>
                    <a:pt x="1252" y="19673"/>
                    <a:pt x="1309" y="19695"/>
                  </a:cubicBezTo>
                  <a:cubicBezTo>
                    <a:pt x="1411" y="19741"/>
                    <a:pt x="1491" y="19809"/>
                    <a:pt x="1570" y="19900"/>
                  </a:cubicBezTo>
                  <a:cubicBezTo>
                    <a:pt x="1741" y="20082"/>
                    <a:pt x="1832" y="20310"/>
                    <a:pt x="1855" y="20560"/>
                  </a:cubicBezTo>
                  <a:cubicBezTo>
                    <a:pt x="1877" y="20844"/>
                    <a:pt x="1843" y="21117"/>
                    <a:pt x="1786" y="21401"/>
                  </a:cubicBezTo>
                  <a:cubicBezTo>
                    <a:pt x="1752" y="21538"/>
                    <a:pt x="1707" y="21674"/>
                    <a:pt x="1673" y="21822"/>
                  </a:cubicBezTo>
                  <a:cubicBezTo>
                    <a:pt x="1627" y="21970"/>
                    <a:pt x="1604" y="22118"/>
                    <a:pt x="1570" y="22266"/>
                  </a:cubicBezTo>
                  <a:cubicBezTo>
                    <a:pt x="1559" y="22323"/>
                    <a:pt x="1593" y="22357"/>
                    <a:pt x="1639" y="22357"/>
                  </a:cubicBezTo>
                  <a:cubicBezTo>
                    <a:pt x="1650" y="22363"/>
                    <a:pt x="1661" y="22365"/>
                    <a:pt x="1673" y="22365"/>
                  </a:cubicBezTo>
                  <a:cubicBezTo>
                    <a:pt x="1684" y="22365"/>
                    <a:pt x="1695" y="22363"/>
                    <a:pt x="1707" y="22357"/>
                  </a:cubicBezTo>
                  <a:cubicBezTo>
                    <a:pt x="1809" y="22311"/>
                    <a:pt x="1877" y="22198"/>
                    <a:pt x="1923" y="22107"/>
                  </a:cubicBezTo>
                  <a:cubicBezTo>
                    <a:pt x="1991" y="21993"/>
                    <a:pt x="2048" y="21890"/>
                    <a:pt x="2116" y="21788"/>
                  </a:cubicBezTo>
                  <a:cubicBezTo>
                    <a:pt x="2241" y="21595"/>
                    <a:pt x="2367" y="21401"/>
                    <a:pt x="2514" y="21219"/>
                  </a:cubicBezTo>
                  <a:cubicBezTo>
                    <a:pt x="2821" y="20855"/>
                    <a:pt x="3208" y="20605"/>
                    <a:pt x="3686" y="20526"/>
                  </a:cubicBezTo>
                  <a:cubicBezTo>
                    <a:pt x="3766" y="20512"/>
                    <a:pt x="3842" y="20507"/>
                    <a:pt x="3919" y="20507"/>
                  </a:cubicBezTo>
                  <a:cubicBezTo>
                    <a:pt x="3973" y="20507"/>
                    <a:pt x="4027" y="20510"/>
                    <a:pt x="4084" y="20514"/>
                  </a:cubicBezTo>
                  <a:cubicBezTo>
                    <a:pt x="4160" y="20514"/>
                    <a:pt x="4236" y="20524"/>
                    <a:pt x="4311" y="20524"/>
                  </a:cubicBezTo>
                  <a:cubicBezTo>
                    <a:pt x="4349" y="20524"/>
                    <a:pt x="4387" y="20522"/>
                    <a:pt x="4425" y="20514"/>
                  </a:cubicBezTo>
                  <a:cubicBezTo>
                    <a:pt x="4539" y="20492"/>
                    <a:pt x="4584" y="20446"/>
                    <a:pt x="4528" y="20332"/>
                  </a:cubicBezTo>
                  <a:cubicBezTo>
                    <a:pt x="4471" y="20253"/>
                    <a:pt x="4437" y="20162"/>
                    <a:pt x="4414" y="20071"/>
                  </a:cubicBezTo>
                  <a:cubicBezTo>
                    <a:pt x="4391" y="19957"/>
                    <a:pt x="4391" y="19843"/>
                    <a:pt x="4402" y="19729"/>
                  </a:cubicBezTo>
                  <a:cubicBezTo>
                    <a:pt x="4414" y="19502"/>
                    <a:pt x="4471" y="19263"/>
                    <a:pt x="4619" y="19081"/>
                  </a:cubicBezTo>
                  <a:cubicBezTo>
                    <a:pt x="4744" y="18911"/>
                    <a:pt x="4926" y="18797"/>
                    <a:pt x="5142" y="18763"/>
                  </a:cubicBezTo>
                  <a:cubicBezTo>
                    <a:pt x="5180" y="18753"/>
                    <a:pt x="5221" y="18750"/>
                    <a:pt x="5261" y="18750"/>
                  </a:cubicBezTo>
                  <a:cubicBezTo>
                    <a:pt x="5315" y="18750"/>
                    <a:pt x="5369" y="18756"/>
                    <a:pt x="5415" y="18763"/>
                  </a:cubicBezTo>
                  <a:cubicBezTo>
                    <a:pt x="5483" y="18774"/>
                    <a:pt x="5540" y="18785"/>
                    <a:pt x="5608" y="18797"/>
                  </a:cubicBezTo>
                  <a:cubicBezTo>
                    <a:pt x="5641" y="18806"/>
                    <a:pt x="5697" y="18820"/>
                    <a:pt x="5744" y="18820"/>
                  </a:cubicBezTo>
                  <a:cubicBezTo>
                    <a:pt x="5809" y="18820"/>
                    <a:pt x="5859" y="18794"/>
                    <a:pt x="5813" y="18694"/>
                  </a:cubicBezTo>
                  <a:cubicBezTo>
                    <a:pt x="5767" y="18581"/>
                    <a:pt x="5745" y="18410"/>
                    <a:pt x="5710" y="18274"/>
                  </a:cubicBezTo>
                  <a:cubicBezTo>
                    <a:pt x="5688" y="18160"/>
                    <a:pt x="5665" y="18046"/>
                    <a:pt x="5665" y="17932"/>
                  </a:cubicBezTo>
                  <a:cubicBezTo>
                    <a:pt x="5665" y="17694"/>
                    <a:pt x="5699" y="17466"/>
                    <a:pt x="5813" y="17261"/>
                  </a:cubicBezTo>
                  <a:cubicBezTo>
                    <a:pt x="5927" y="17068"/>
                    <a:pt x="6074" y="16920"/>
                    <a:pt x="6268" y="16829"/>
                  </a:cubicBezTo>
                  <a:cubicBezTo>
                    <a:pt x="6359" y="16772"/>
                    <a:pt x="6461" y="16750"/>
                    <a:pt x="6563" y="16727"/>
                  </a:cubicBezTo>
                  <a:cubicBezTo>
                    <a:pt x="6620" y="16715"/>
                    <a:pt x="7030" y="16670"/>
                    <a:pt x="6939" y="16533"/>
                  </a:cubicBezTo>
                  <a:cubicBezTo>
                    <a:pt x="6905" y="16329"/>
                    <a:pt x="6848" y="16135"/>
                    <a:pt x="6848" y="15931"/>
                  </a:cubicBezTo>
                  <a:cubicBezTo>
                    <a:pt x="6836" y="15862"/>
                    <a:pt x="6848" y="15794"/>
                    <a:pt x="6859" y="15715"/>
                  </a:cubicBezTo>
                  <a:cubicBezTo>
                    <a:pt x="7178" y="15840"/>
                    <a:pt x="7530" y="15908"/>
                    <a:pt x="7894" y="15908"/>
                  </a:cubicBezTo>
                  <a:cubicBezTo>
                    <a:pt x="9577" y="15908"/>
                    <a:pt x="10942" y="14543"/>
                    <a:pt x="10942" y="12860"/>
                  </a:cubicBezTo>
                  <a:cubicBezTo>
                    <a:pt x="10942" y="12780"/>
                    <a:pt x="10931" y="12689"/>
                    <a:pt x="10931" y="12610"/>
                  </a:cubicBezTo>
                  <a:cubicBezTo>
                    <a:pt x="10954" y="12587"/>
                    <a:pt x="10988" y="12564"/>
                    <a:pt x="11011" y="12541"/>
                  </a:cubicBezTo>
                  <a:cubicBezTo>
                    <a:pt x="11147" y="12439"/>
                    <a:pt x="11306" y="12371"/>
                    <a:pt x="11477" y="12325"/>
                  </a:cubicBezTo>
                  <a:cubicBezTo>
                    <a:pt x="11587" y="12298"/>
                    <a:pt x="11701" y="12283"/>
                    <a:pt x="11817" y="12283"/>
                  </a:cubicBezTo>
                  <a:cubicBezTo>
                    <a:pt x="11893" y="12283"/>
                    <a:pt x="11969" y="12289"/>
                    <a:pt x="12046" y="12302"/>
                  </a:cubicBezTo>
                  <a:cubicBezTo>
                    <a:pt x="12250" y="12325"/>
                    <a:pt x="12432" y="12405"/>
                    <a:pt x="12626" y="12462"/>
                  </a:cubicBezTo>
                  <a:lnTo>
                    <a:pt x="12637" y="12462"/>
                  </a:lnTo>
                  <a:cubicBezTo>
                    <a:pt x="12650" y="12473"/>
                    <a:pt x="12663" y="12478"/>
                    <a:pt x="12675" y="12478"/>
                  </a:cubicBezTo>
                  <a:cubicBezTo>
                    <a:pt x="12773" y="12478"/>
                    <a:pt x="12856" y="12160"/>
                    <a:pt x="12876" y="12109"/>
                  </a:cubicBezTo>
                  <a:cubicBezTo>
                    <a:pt x="12899" y="12007"/>
                    <a:pt x="12944" y="11916"/>
                    <a:pt x="13001" y="11825"/>
                  </a:cubicBezTo>
                  <a:cubicBezTo>
                    <a:pt x="13115" y="11654"/>
                    <a:pt x="13285" y="11518"/>
                    <a:pt x="13479" y="11427"/>
                  </a:cubicBezTo>
                  <a:cubicBezTo>
                    <a:pt x="13638" y="11371"/>
                    <a:pt x="13797" y="11343"/>
                    <a:pt x="13960" y="11343"/>
                  </a:cubicBezTo>
                  <a:cubicBezTo>
                    <a:pt x="14030" y="11343"/>
                    <a:pt x="14101" y="11348"/>
                    <a:pt x="14172" y="11358"/>
                  </a:cubicBezTo>
                  <a:cubicBezTo>
                    <a:pt x="14286" y="11370"/>
                    <a:pt x="14400" y="11404"/>
                    <a:pt x="14502" y="11438"/>
                  </a:cubicBezTo>
                  <a:cubicBezTo>
                    <a:pt x="14627" y="11484"/>
                    <a:pt x="14798" y="11529"/>
                    <a:pt x="14912" y="11597"/>
                  </a:cubicBezTo>
                  <a:cubicBezTo>
                    <a:pt x="14940" y="11613"/>
                    <a:pt x="14962" y="11620"/>
                    <a:pt x="14980" y="11620"/>
                  </a:cubicBezTo>
                  <a:cubicBezTo>
                    <a:pt x="15063" y="11620"/>
                    <a:pt x="15046" y="11470"/>
                    <a:pt x="15037" y="11404"/>
                  </a:cubicBezTo>
                  <a:cubicBezTo>
                    <a:pt x="15037" y="11336"/>
                    <a:pt x="15026" y="11279"/>
                    <a:pt x="15026" y="11211"/>
                  </a:cubicBezTo>
                  <a:cubicBezTo>
                    <a:pt x="15026" y="11120"/>
                    <a:pt x="15026" y="11017"/>
                    <a:pt x="15048" y="10938"/>
                  </a:cubicBezTo>
                  <a:cubicBezTo>
                    <a:pt x="15116" y="10733"/>
                    <a:pt x="15242" y="10551"/>
                    <a:pt x="15435" y="10448"/>
                  </a:cubicBezTo>
                  <a:cubicBezTo>
                    <a:pt x="15606" y="10354"/>
                    <a:pt x="15800" y="10306"/>
                    <a:pt x="15992" y="10306"/>
                  </a:cubicBezTo>
                  <a:cubicBezTo>
                    <a:pt x="16030" y="10306"/>
                    <a:pt x="16068" y="10308"/>
                    <a:pt x="16106" y="10312"/>
                  </a:cubicBezTo>
                  <a:cubicBezTo>
                    <a:pt x="16220" y="10312"/>
                    <a:pt x="16333" y="10335"/>
                    <a:pt x="16436" y="10369"/>
                  </a:cubicBezTo>
                  <a:cubicBezTo>
                    <a:pt x="16527" y="10403"/>
                    <a:pt x="16606" y="10448"/>
                    <a:pt x="16686" y="10505"/>
                  </a:cubicBezTo>
                  <a:cubicBezTo>
                    <a:pt x="16722" y="10529"/>
                    <a:pt x="16752" y="10540"/>
                    <a:pt x="16777" y="10540"/>
                  </a:cubicBezTo>
                  <a:cubicBezTo>
                    <a:pt x="16825" y="10540"/>
                    <a:pt x="16857" y="10500"/>
                    <a:pt x="16879" y="10426"/>
                  </a:cubicBezTo>
                  <a:cubicBezTo>
                    <a:pt x="16914" y="10312"/>
                    <a:pt x="16902" y="10198"/>
                    <a:pt x="16914" y="10085"/>
                  </a:cubicBezTo>
                  <a:cubicBezTo>
                    <a:pt x="16914" y="9948"/>
                    <a:pt x="16936" y="9823"/>
                    <a:pt x="16970" y="9686"/>
                  </a:cubicBezTo>
                  <a:cubicBezTo>
                    <a:pt x="17107" y="9232"/>
                    <a:pt x="17403" y="8868"/>
                    <a:pt x="17801" y="8606"/>
                  </a:cubicBezTo>
                  <a:cubicBezTo>
                    <a:pt x="17994" y="8481"/>
                    <a:pt x="18199" y="8378"/>
                    <a:pt x="18415" y="8276"/>
                  </a:cubicBezTo>
                  <a:cubicBezTo>
                    <a:pt x="18517" y="8231"/>
                    <a:pt x="18631" y="8174"/>
                    <a:pt x="18745" y="8128"/>
                  </a:cubicBezTo>
                  <a:cubicBezTo>
                    <a:pt x="18847" y="8083"/>
                    <a:pt x="18961" y="8026"/>
                    <a:pt x="19029" y="7935"/>
                  </a:cubicBezTo>
                  <a:cubicBezTo>
                    <a:pt x="19040" y="7924"/>
                    <a:pt x="19040" y="7889"/>
                    <a:pt x="19029" y="7867"/>
                  </a:cubicBezTo>
                  <a:cubicBezTo>
                    <a:pt x="19040" y="7833"/>
                    <a:pt x="19006" y="7787"/>
                    <a:pt x="18949" y="7787"/>
                  </a:cubicBezTo>
                  <a:cubicBezTo>
                    <a:pt x="18802" y="7810"/>
                    <a:pt x="18642" y="7821"/>
                    <a:pt x="18494" y="7844"/>
                  </a:cubicBezTo>
                  <a:cubicBezTo>
                    <a:pt x="18347" y="7867"/>
                    <a:pt x="18210" y="7889"/>
                    <a:pt x="18062" y="7901"/>
                  </a:cubicBezTo>
                  <a:cubicBezTo>
                    <a:pt x="17938" y="7916"/>
                    <a:pt x="17814" y="7924"/>
                    <a:pt x="17691" y="7924"/>
                  </a:cubicBezTo>
                  <a:cubicBezTo>
                    <a:pt x="17532" y="7924"/>
                    <a:pt x="17374" y="7910"/>
                    <a:pt x="17221" y="7878"/>
                  </a:cubicBezTo>
                  <a:cubicBezTo>
                    <a:pt x="16982" y="7821"/>
                    <a:pt x="16754" y="7707"/>
                    <a:pt x="16595" y="7514"/>
                  </a:cubicBezTo>
                  <a:cubicBezTo>
                    <a:pt x="16515" y="7434"/>
                    <a:pt x="16459" y="7343"/>
                    <a:pt x="16424" y="7230"/>
                  </a:cubicBezTo>
                  <a:cubicBezTo>
                    <a:pt x="16402" y="7184"/>
                    <a:pt x="16402" y="7127"/>
                    <a:pt x="16390" y="7070"/>
                  </a:cubicBezTo>
                  <a:cubicBezTo>
                    <a:pt x="16368" y="7014"/>
                    <a:pt x="16368" y="6945"/>
                    <a:pt x="16333" y="6889"/>
                  </a:cubicBezTo>
                  <a:cubicBezTo>
                    <a:pt x="16333" y="6889"/>
                    <a:pt x="16333" y="6889"/>
                    <a:pt x="16333" y="6877"/>
                  </a:cubicBezTo>
                  <a:cubicBezTo>
                    <a:pt x="16316" y="6842"/>
                    <a:pt x="16279" y="6828"/>
                    <a:pt x="16247" y="6828"/>
                  </a:cubicBezTo>
                  <a:cubicBezTo>
                    <a:pt x="16237" y="6828"/>
                    <a:pt x="16228" y="6829"/>
                    <a:pt x="16220" y="6832"/>
                  </a:cubicBezTo>
                  <a:cubicBezTo>
                    <a:pt x="16117" y="6866"/>
                    <a:pt x="16026" y="6991"/>
                    <a:pt x="15947" y="7082"/>
                  </a:cubicBezTo>
                  <a:cubicBezTo>
                    <a:pt x="15879" y="7173"/>
                    <a:pt x="15799" y="7252"/>
                    <a:pt x="15719" y="7321"/>
                  </a:cubicBezTo>
                  <a:cubicBezTo>
                    <a:pt x="15549" y="7438"/>
                    <a:pt x="15349" y="7515"/>
                    <a:pt x="15146" y="7515"/>
                  </a:cubicBezTo>
                  <a:cubicBezTo>
                    <a:pt x="15133" y="7515"/>
                    <a:pt x="15119" y="7515"/>
                    <a:pt x="15105" y="7514"/>
                  </a:cubicBezTo>
                  <a:cubicBezTo>
                    <a:pt x="14889" y="7491"/>
                    <a:pt x="14707" y="7389"/>
                    <a:pt x="14559" y="7230"/>
                  </a:cubicBezTo>
                  <a:cubicBezTo>
                    <a:pt x="14502" y="7150"/>
                    <a:pt x="14445" y="7070"/>
                    <a:pt x="14400" y="6991"/>
                  </a:cubicBezTo>
                  <a:cubicBezTo>
                    <a:pt x="14354" y="6889"/>
                    <a:pt x="14320" y="6729"/>
                    <a:pt x="14218" y="6672"/>
                  </a:cubicBezTo>
                  <a:cubicBezTo>
                    <a:pt x="14194" y="6661"/>
                    <a:pt x="14167" y="6654"/>
                    <a:pt x="14139" y="6654"/>
                  </a:cubicBezTo>
                  <a:cubicBezTo>
                    <a:pt x="14087" y="6654"/>
                    <a:pt x="14036" y="6677"/>
                    <a:pt x="14013" y="6729"/>
                  </a:cubicBezTo>
                  <a:cubicBezTo>
                    <a:pt x="14013" y="6741"/>
                    <a:pt x="14013" y="6752"/>
                    <a:pt x="14002" y="6763"/>
                  </a:cubicBezTo>
                  <a:cubicBezTo>
                    <a:pt x="14002" y="6775"/>
                    <a:pt x="13990" y="6786"/>
                    <a:pt x="13979" y="6798"/>
                  </a:cubicBezTo>
                  <a:cubicBezTo>
                    <a:pt x="13968" y="6820"/>
                    <a:pt x="13956" y="6843"/>
                    <a:pt x="13956" y="6877"/>
                  </a:cubicBezTo>
                  <a:cubicBezTo>
                    <a:pt x="13934" y="6934"/>
                    <a:pt x="13911" y="6991"/>
                    <a:pt x="13888" y="7036"/>
                  </a:cubicBezTo>
                  <a:cubicBezTo>
                    <a:pt x="13843" y="7127"/>
                    <a:pt x="13786" y="7207"/>
                    <a:pt x="13706" y="7264"/>
                  </a:cubicBezTo>
                  <a:cubicBezTo>
                    <a:pt x="13547" y="7412"/>
                    <a:pt x="13354" y="7503"/>
                    <a:pt x="13126" y="7514"/>
                  </a:cubicBezTo>
                  <a:cubicBezTo>
                    <a:pt x="13116" y="7515"/>
                    <a:pt x="13105" y="7515"/>
                    <a:pt x="13095" y="7515"/>
                  </a:cubicBezTo>
                  <a:cubicBezTo>
                    <a:pt x="12901" y="7515"/>
                    <a:pt x="12709" y="7416"/>
                    <a:pt x="12557" y="7287"/>
                  </a:cubicBezTo>
                  <a:cubicBezTo>
                    <a:pt x="12489" y="7218"/>
                    <a:pt x="12421" y="7139"/>
                    <a:pt x="12375" y="7059"/>
                  </a:cubicBezTo>
                  <a:cubicBezTo>
                    <a:pt x="12341" y="7002"/>
                    <a:pt x="12319" y="6945"/>
                    <a:pt x="12296" y="6889"/>
                  </a:cubicBezTo>
                  <a:cubicBezTo>
                    <a:pt x="12284" y="6832"/>
                    <a:pt x="12273" y="6786"/>
                    <a:pt x="12250" y="6741"/>
                  </a:cubicBezTo>
                  <a:cubicBezTo>
                    <a:pt x="12225" y="6681"/>
                    <a:pt x="12173" y="6633"/>
                    <a:pt x="12110" y="6633"/>
                  </a:cubicBezTo>
                  <a:cubicBezTo>
                    <a:pt x="12090" y="6633"/>
                    <a:pt x="12068" y="6638"/>
                    <a:pt x="12046" y="6650"/>
                  </a:cubicBezTo>
                  <a:cubicBezTo>
                    <a:pt x="11943" y="6707"/>
                    <a:pt x="11886" y="6809"/>
                    <a:pt x="11807" y="6900"/>
                  </a:cubicBezTo>
                  <a:cubicBezTo>
                    <a:pt x="11738" y="6980"/>
                    <a:pt x="11659" y="7059"/>
                    <a:pt x="11579" y="7127"/>
                  </a:cubicBezTo>
                  <a:cubicBezTo>
                    <a:pt x="11420" y="7252"/>
                    <a:pt x="11249" y="7366"/>
                    <a:pt x="11056" y="7457"/>
                  </a:cubicBezTo>
                  <a:cubicBezTo>
                    <a:pt x="11011" y="7480"/>
                    <a:pt x="10954" y="7503"/>
                    <a:pt x="10897" y="7525"/>
                  </a:cubicBezTo>
                  <a:cubicBezTo>
                    <a:pt x="10658" y="6081"/>
                    <a:pt x="9407" y="4989"/>
                    <a:pt x="7894" y="4989"/>
                  </a:cubicBezTo>
                  <a:cubicBezTo>
                    <a:pt x="7246" y="4989"/>
                    <a:pt x="6654" y="5194"/>
                    <a:pt x="6154" y="5535"/>
                  </a:cubicBezTo>
                  <a:cubicBezTo>
                    <a:pt x="6108" y="5364"/>
                    <a:pt x="6086" y="5194"/>
                    <a:pt x="6074" y="5023"/>
                  </a:cubicBezTo>
                  <a:cubicBezTo>
                    <a:pt x="6074" y="4921"/>
                    <a:pt x="6074" y="4807"/>
                    <a:pt x="6086" y="4705"/>
                  </a:cubicBezTo>
                  <a:cubicBezTo>
                    <a:pt x="6097" y="4591"/>
                    <a:pt x="6143" y="4477"/>
                    <a:pt x="6108" y="4352"/>
                  </a:cubicBezTo>
                  <a:cubicBezTo>
                    <a:pt x="6092" y="4288"/>
                    <a:pt x="6036" y="4257"/>
                    <a:pt x="5977" y="4257"/>
                  </a:cubicBezTo>
                  <a:cubicBezTo>
                    <a:pt x="5952" y="4257"/>
                    <a:pt x="5927" y="4263"/>
                    <a:pt x="5904" y="4273"/>
                  </a:cubicBezTo>
                  <a:cubicBezTo>
                    <a:pt x="5858" y="4284"/>
                    <a:pt x="5813" y="4307"/>
                    <a:pt x="5756" y="4329"/>
                  </a:cubicBezTo>
                  <a:cubicBezTo>
                    <a:pt x="5710" y="4364"/>
                    <a:pt x="5654" y="4375"/>
                    <a:pt x="5597" y="4398"/>
                  </a:cubicBezTo>
                  <a:cubicBezTo>
                    <a:pt x="5537" y="4411"/>
                    <a:pt x="5477" y="4417"/>
                    <a:pt x="5417" y="4417"/>
                  </a:cubicBezTo>
                  <a:cubicBezTo>
                    <a:pt x="5374" y="4417"/>
                    <a:pt x="5332" y="4414"/>
                    <a:pt x="5290" y="4409"/>
                  </a:cubicBezTo>
                  <a:cubicBezTo>
                    <a:pt x="5085" y="4386"/>
                    <a:pt x="4880" y="4295"/>
                    <a:pt x="4744" y="4136"/>
                  </a:cubicBezTo>
                  <a:cubicBezTo>
                    <a:pt x="4596" y="3977"/>
                    <a:pt x="4528" y="3761"/>
                    <a:pt x="4528" y="3545"/>
                  </a:cubicBezTo>
                  <a:cubicBezTo>
                    <a:pt x="4528" y="3454"/>
                    <a:pt x="4550" y="3351"/>
                    <a:pt x="4584" y="3260"/>
                  </a:cubicBezTo>
                  <a:cubicBezTo>
                    <a:pt x="4607" y="3203"/>
                    <a:pt x="4630" y="3158"/>
                    <a:pt x="4664" y="3101"/>
                  </a:cubicBezTo>
                  <a:cubicBezTo>
                    <a:pt x="4675" y="3078"/>
                    <a:pt x="4687" y="3056"/>
                    <a:pt x="4698" y="3033"/>
                  </a:cubicBezTo>
                  <a:cubicBezTo>
                    <a:pt x="4698" y="3021"/>
                    <a:pt x="4710" y="2999"/>
                    <a:pt x="4710" y="2987"/>
                  </a:cubicBezTo>
                  <a:cubicBezTo>
                    <a:pt x="4710" y="2976"/>
                    <a:pt x="4721" y="2976"/>
                    <a:pt x="4721" y="2965"/>
                  </a:cubicBezTo>
                  <a:cubicBezTo>
                    <a:pt x="4766" y="2874"/>
                    <a:pt x="4710" y="2794"/>
                    <a:pt x="4630" y="2771"/>
                  </a:cubicBezTo>
                  <a:cubicBezTo>
                    <a:pt x="4611" y="2765"/>
                    <a:pt x="4591" y="2763"/>
                    <a:pt x="4570" y="2763"/>
                  </a:cubicBezTo>
                  <a:cubicBezTo>
                    <a:pt x="4471" y="2763"/>
                    <a:pt x="4362" y="2823"/>
                    <a:pt x="4277" y="2851"/>
                  </a:cubicBezTo>
                  <a:cubicBezTo>
                    <a:pt x="4186" y="2874"/>
                    <a:pt x="4084" y="2885"/>
                    <a:pt x="3982" y="2896"/>
                  </a:cubicBezTo>
                  <a:cubicBezTo>
                    <a:pt x="3777" y="2896"/>
                    <a:pt x="3572" y="2828"/>
                    <a:pt x="3413" y="2680"/>
                  </a:cubicBezTo>
                  <a:cubicBezTo>
                    <a:pt x="3254" y="2532"/>
                    <a:pt x="3163" y="2316"/>
                    <a:pt x="3151" y="2100"/>
                  </a:cubicBezTo>
                  <a:cubicBezTo>
                    <a:pt x="3140" y="1986"/>
                    <a:pt x="3140" y="1884"/>
                    <a:pt x="3151" y="1770"/>
                  </a:cubicBezTo>
                  <a:cubicBezTo>
                    <a:pt x="3174" y="1657"/>
                    <a:pt x="3208" y="1509"/>
                    <a:pt x="3163" y="1406"/>
                  </a:cubicBezTo>
                  <a:cubicBezTo>
                    <a:pt x="3153" y="1377"/>
                    <a:pt x="3117" y="1347"/>
                    <a:pt x="3079" y="1347"/>
                  </a:cubicBezTo>
                  <a:cubicBezTo>
                    <a:pt x="3073" y="1347"/>
                    <a:pt x="3066" y="1348"/>
                    <a:pt x="3060" y="1349"/>
                  </a:cubicBezTo>
                  <a:cubicBezTo>
                    <a:pt x="3049" y="1361"/>
                    <a:pt x="3049" y="1361"/>
                    <a:pt x="3049" y="1361"/>
                  </a:cubicBezTo>
                  <a:cubicBezTo>
                    <a:pt x="2981" y="1361"/>
                    <a:pt x="2924" y="1406"/>
                    <a:pt x="2878" y="1440"/>
                  </a:cubicBezTo>
                  <a:cubicBezTo>
                    <a:pt x="2821" y="1463"/>
                    <a:pt x="2787" y="1497"/>
                    <a:pt x="2730" y="1520"/>
                  </a:cubicBezTo>
                  <a:cubicBezTo>
                    <a:pt x="2628" y="1577"/>
                    <a:pt x="2514" y="1588"/>
                    <a:pt x="2401" y="1588"/>
                  </a:cubicBezTo>
                  <a:cubicBezTo>
                    <a:pt x="2387" y="1589"/>
                    <a:pt x="2374" y="1589"/>
                    <a:pt x="2360" y="1589"/>
                  </a:cubicBezTo>
                  <a:cubicBezTo>
                    <a:pt x="2135" y="1589"/>
                    <a:pt x="1911" y="1501"/>
                    <a:pt x="1718" y="1372"/>
                  </a:cubicBezTo>
                  <a:cubicBezTo>
                    <a:pt x="1491" y="1202"/>
                    <a:pt x="1297" y="997"/>
                    <a:pt x="1127" y="769"/>
                  </a:cubicBezTo>
                  <a:cubicBezTo>
                    <a:pt x="1047" y="644"/>
                    <a:pt x="968" y="531"/>
                    <a:pt x="888" y="405"/>
                  </a:cubicBezTo>
                  <a:cubicBezTo>
                    <a:pt x="797" y="280"/>
                    <a:pt x="706" y="155"/>
                    <a:pt x="615" y="30"/>
                  </a:cubicBezTo>
                  <a:cubicBezTo>
                    <a:pt x="599" y="9"/>
                    <a:pt x="578" y="0"/>
                    <a:pt x="55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8170762" y="3364703"/>
              <a:ext cx="412411" cy="506017"/>
            </a:xfrm>
            <a:custGeom>
              <a:avLst/>
              <a:gdLst/>
              <a:ahLst/>
              <a:cxnLst/>
              <a:rect l="l" t="t" r="r" b="b"/>
              <a:pathLst>
                <a:path w="2877" h="3530" extrusionOk="0">
                  <a:moveTo>
                    <a:pt x="405" y="0"/>
                  </a:moveTo>
                  <a:cubicBezTo>
                    <a:pt x="390" y="0"/>
                    <a:pt x="376" y="6"/>
                    <a:pt x="365" y="16"/>
                  </a:cubicBezTo>
                  <a:cubicBezTo>
                    <a:pt x="228" y="130"/>
                    <a:pt x="172" y="346"/>
                    <a:pt x="115" y="506"/>
                  </a:cubicBezTo>
                  <a:cubicBezTo>
                    <a:pt x="69" y="688"/>
                    <a:pt x="35" y="870"/>
                    <a:pt x="24" y="1063"/>
                  </a:cubicBezTo>
                  <a:cubicBezTo>
                    <a:pt x="1" y="1438"/>
                    <a:pt x="58" y="1814"/>
                    <a:pt x="206" y="2155"/>
                  </a:cubicBezTo>
                  <a:cubicBezTo>
                    <a:pt x="467" y="2814"/>
                    <a:pt x="1036" y="3304"/>
                    <a:pt x="1718" y="3474"/>
                  </a:cubicBezTo>
                  <a:cubicBezTo>
                    <a:pt x="1859" y="3509"/>
                    <a:pt x="2008" y="3529"/>
                    <a:pt x="2157" y="3529"/>
                  </a:cubicBezTo>
                  <a:cubicBezTo>
                    <a:pt x="2394" y="3529"/>
                    <a:pt x="2631" y="3479"/>
                    <a:pt x="2833" y="3360"/>
                  </a:cubicBezTo>
                  <a:cubicBezTo>
                    <a:pt x="2876" y="3339"/>
                    <a:pt x="2868" y="3246"/>
                    <a:pt x="2809" y="3246"/>
                  </a:cubicBezTo>
                  <a:cubicBezTo>
                    <a:pt x="2806" y="3246"/>
                    <a:pt x="2802" y="3246"/>
                    <a:pt x="2799" y="3247"/>
                  </a:cubicBezTo>
                  <a:cubicBezTo>
                    <a:pt x="2651" y="3269"/>
                    <a:pt x="2492" y="3292"/>
                    <a:pt x="2344" y="3292"/>
                  </a:cubicBezTo>
                  <a:cubicBezTo>
                    <a:pt x="2196" y="3281"/>
                    <a:pt x="2048" y="3269"/>
                    <a:pt x="1900" y="3247"/>
                  </a:cubicBezTo>
                  <a:cubicBezTo>
                    <a:pt x="1593" y="3190"/>
                    <a:pt x="1309" y="3065"/>
                    <a:pt x="1070" y="2871"/>
                  </a:cubicBezTo>
                  <a:cubicBezTo>
                    <a:pt x="535" y="2473"/>
                    <a:pt x="285" y="1825"/>
                    <a:pt x="274" y="1177"/>
                  </a:cubicBezTo>
                  <a:cubicBezTo>
                    <a:pt x="274" y="983"/>
                    <a:pt x="297" y="790"/>
                    <a:pt x="331" y="608"/>
                  </a:cubicBezTo>
                  <a:cubicBezTo>
                    <a:pt x="354" y="517"/>
                    <a:pt x="376" y="426"/>
                    <a:pt x="399" y="346"/>
                  </a:cubicBezTo>
                  <a:cubicBezTo>
                    <a:pt x="433" y="244"/>
                    <a:pt x="467" y="153"/>
                    <a:pt x="467" y="62"/>
                  </a:cubicBezTo>
                  <a:cubicBezTo>
                    <a:pt x="467" y="23"/>
                    <a:pt x="436" y="0"/>
                    <a:pt x="4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8286587" y="3183799"/>
              <a:ext cx="416998" cy="127866"/>
            </a:xfrm>
            <a:custGeom>
              <a:avLst/>
              <a:gdLst/>
              <a:ahLst/>
              <a:cxnLst/>
              <a:rect l="l" t="t" r="r" b="b"/>
              <a:pathLst>
                <a:path w="2909" h="892" extrusionOk="0">
                  <a:moveTo>
                    <a:pt x="1545" y="0"/>
                  </a:moveTo>
                  <a:cubicBezTo>
                    <a:pt x="1429" y="0"/>
                    <a:pt x="1313" y="9"/>
                    <a:pt x="1195" y="27"/>
                  </a:cubicBezTo>
                  <a:cubicBezTo>
                    <a:pt x="944" y="61"/>
                    <a:pt x="694" y="164"/>
                    <a:pt x="478" y="300"/>
                  </a:cubicBezTo>
                  <a:cubicBezTo>
                    <a:pt x="376" y="369"/>
                    <a:pt x="262" y="448"/>
                    <a:pt x="171" y="551"/>
                  </a:cubicBezTo>
                  <a:cubicBezTo>
                    <a:pt x="91" y="630"/>
                    <a:pt x="0" y="744"/>
                    <a:pt x="23" y="858"/>
                  </a:cubicBezTo>
                  <a:cubicBezTo>
                    <a:pt x="23" y="880"/>
                    <a:pt x="46" y="892"/>
                    <a:pt x="69" y="892"/>
                  </a:cubicBezTo>
                  <a:cubicBezTo>
                    <a:pt x="171" y="869"/>
                    <a:pt x="273" y="767"/>
                    <a:pt x="342" y="698"/>
                  </a:cubicBezTo>
                  <a:cubicBezTo>
                    <a:pt x="433" y="619"/>
                    <a:pt x="524" y="562"/>
                    <a:pt x="626" y="505"/>
                  </a:cubicBezTo>
                  <a:cubicBezTo>
                    <a:pt x="831" y="403"/>
                    <a:pt x="1047" y="334"/>
                    <a:pt x="1274" y="300"/>
                  </a:cubicBezTo>
                  <a:cubicBezTo>
                    <a:pt x="1358" y="289"/>
                    <a:pt x="1441" y="284"/>
                    <a:pt x="1524" y="284"/>
                  </a:cubicBezTo>
                  <a:cubicBezTo>
                    <a:pt x="1690" y="284"/>
                    <a:pt x="1854" y="304"/>
                    <a:pt x="2014" y="334"/>
                  </a:cubicBezTo>
                  <a:cubicBezTo>
                    <a:pt x="2150" y="357"/>
                    <a:pt x="2275" y="403"/>
                    <a:pt x="2400" y="437"/>
                  </a:cubicBezTo>
                  <a:cubicBezTo>
                    <a:pt x="2457" y="448"/>
                    <a:pt x="2525" y="471"/>
                    <a:pt x="2582" y="482"/>
                  </a:cubicBezTo>
                  <a:cubicBezTo>
                    <a:pt x="2662" y="505"/>
                    <a:pt x="2730" y="539"/>
                    <a:pt x="2798" y="562"/>
                  </a:cubicBezTo>
                  <a:cubicBezTo>
                    <a:pt x="2802" y="563"/>
                    <a:pt x="2806" y="563"/>
                    <a:pt x="2810" y="563"/>
                  </a:cubicBezTo>
                  <a:cubicBezTo>
                    <a:pt x="2862" y="563"/>
                    <a:pt x="2908" y="491"/>
                    <a:pt x="2855" y="448"/>
                  </a:cubicBezTo>
                  <a:cubicBezTo>
                    <a:pt x="2810" y="403"/>
                    <a:pt x="2742" y="369"/>
                    <a:pt x="2685" y="323"/>
                  </a:cubicBezTo>
                  <a:cubicBezTo>
                    <a:pt x="2628" y="278"/>
                    <a:pt x="2560" y="243"/>
                    <a:pt x="2491" y="209"/>
                  </a:cubicBezTo>
                  <a:cubicBezTo>
                    <a:pt x="2366" y="141"/>
                    <a:pt x="2207" y="96"/>
                    <a:pt x="2059" y="61"/>
                  </a:cubicBezTo>
                  <a:cubicBezTo>
                    <a:pt x="1889" y="21"/>
                    <a:pt x="1718" y="0"/>
                    <a:pt x="15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8635495" y="3748302"/>
              <a:ext cx="115825" cy="80848"/>
            </a:xfrm>
            <a:custGeom>
              <a:avLst/>
              <a:gdLst/>
              <a:ahLst/>
              <a:cxnLst/>
              <a:rect l="l" t="t" r="r" b="b"/>
              <a:pathLst>
                <a:path w="808" h="564" extrusionOk="0">
                  <a:moveTo>
                    <a:pt x="728" y="0"/>
                  </a:moveTo>
                  <a:cubicBezTo>
                    <a:pt x="724" y="0"/>
                    <a:pt x="721" y="1"/>
                    <a:pt x="717" y="2"/>
                  </a:cubicBezTo>
                  <a:cubicBezTo>
                    <a:pt x="671" y="25"/>
                    <a:pt x="637" y="59"/>
                    <a:pt x="603" y="82"/>
                  </a:cubicBezTo>
                  <a:cubicBezTo>
                    <a:pt x="581" y="93"/>
                    <a:pt x="558" y="116"/>
                    <a:pt x="535" y="127"/>
                  </a:cubicBezTo>
                  <a:cubicBezTo>
                    <a:pt x="535" y="127"/>
                    <a:pt x="535" y="127"/>
                    <a:pt x="535" y="138"/>
                  </a:cubicBezTo>
                  <a:cubicBezTo>
                    <a:pt x="524" y="138"/>
                    <a:pt x="524" y="138"/>
                    <a:pt x="512" y="150"/>
                  </a:cubicBezTo>
                  <a:cubicBezTo>
                    <a:pt x="501" y="161"/>
                    <a:pt x="478" y="173"/>
                    <a:pt x="467" y="184"/>
                  </a:cubicBezTo>
                  <a:cubicBezTo>
                    <a:pt x="471" y="180"/>
                    <a:pt x="472" y="179"/>
                    <a:pt x="471" y="179"/>
                  </a:cubicBezTo>
                  <a:lnTo>
                    <a:pt x="471" y="179"/>
                  </a:lnTo>
                  <a:cubicBezTo>
                    <a:pt x="471" y="179"/>
                    <a:pt x="463" y="184"/>
                    <a:pt x="455" y="184"/>
                  </a:cubicBezTo>
                  <a:lnTo>
                    <a:pt x="444" y="195"/>
                  </a:lnTo>
                  <a:cubicBezTo>
                    <a:pt x="433" y="207"/>
                    <a:pt x="421" y="218"/>
                    <a:pt x="410" y="218"/>
                  </a:cubicBezTo>
                  <a:cubicBezTo>
                    <a:pt x="376" y="241"/>
                    <a:pt x="353" y="252"/>
                    <a:pt x="330" y="275"/>
                  </a:cubicBezTo>
                  <a:cubicBezTo>
                    <a:pt x="273" y="309"/>
                    <a:pt x="228" y="332"/>
                    <a:pt x="171" y="355"/>
                  </a:cubicBezTo>
                  <a:cubicBezTo>
                    <a:pt x="148" y="366"/>
                    <a:pt x="126" y="377"/>
                    <a:pt x="91" y="389"/>
                  </a:cubicBezTo>
                  <a:cubicBezTo>
                    <a:pt x="80" y="400"/>
                    <a:pt x="69" y="400"/>
                    <a:pt x="57" y="411"/>
                  </a:cubicBezTo>
                  <a:cubicBezTo>
                    <a:pt x="46" y="423"/>
                    <a:pt x="35" y="423"/>
                    <a:pt x="35" y="434"/>
                  </a:cubicBezTo>
                  <a:cubicBezTo>
                    <a:pt x="25" y="443"/>
                    <a:pt x="16" y="460"/>
                    <a:pt x="19" y="460"/>
                  </a:cubicBezTo>
                  <a:cubicBezTo>
                    <a:pt x="20" y="460"/>
                    <a:pt x="21" y="459"/>
                    <a:pt x="23" y="457"/>
                  </a:cubicBezTo>
                  <a:lnTo>
                    <a:pt x="23" y="457"/>
                  </a:lnTo>
                  <a:cubicBezTo>
                    <a:pt x="0" y="491"/>
                    <a:pt x="12" y="514"/>
                    <a:pt x="35" y="537"/>
                  </a:cubicBezTo>
                  <a:cubicBezTo>
                    <a:pt x="66" y="555"/>
                    <a:pt x="108" y="564"/>
                    <a:pt x="150" y="564"/>
                  </a:cubicBezTo>
                  <a:cubicBezTo>
                    <a:pt x="185" y="564"/>
                    <a:pt x="220" y="558"/>
                    <a:pt x="251" y="548"/>
                  </a:cubicBezTo>
                  <a:cubicBezTo>
                    <a:pt x="319" y="537"/>
                    <a:pt x="387" y="502"/>
                    <a:pt x="444" y="480"/>
                  </a:cubicBezTo>
                  <a:cubicBezTo>
                    <a:pt x="512" y="446"/>
                    <a:pt x="558" y="411"/>
                    <a:pt x="615" y="366"/>
                  </a:cubicBezTo>
                  <a:cubicBezTo>
                    <a:pt x="649" y="343"/>
                    <a:pt x="671" y="320"/>
                    <a:pt x="694" y="298"/>
                  </a:cubicBezTo>
                  <a:cubicBezTo>
                    <a:pt x="717" y="264"/>
                    <a:pt x="740" y="241"/>
                    <a:pt x="751" y="207"/>
                  </a:cubicBezTo>
                  <a:cubicBezTo>
                    <a:pt x="774" y="173"/>
                    <a:pt x="808" y="127"/>
                    <a:pt x="808" y="82"/>
                  </a:cubicBezTo>
                  <a:cubicBezTo>
                    <a:pt x="808" y="41"/>
                    <a:pt x="762" y="0"/>
                    <a:pt x="72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8169185" y="2515369"/>
              <a:ext cx="458282" cy="362669"/>
            </a:xfrm>
            <a:custGeom>
              <a:avLst/>
              <a:gdLst/>
              <a:ahLst/>
              <a:cxnLst/>
              <a:rect l="l" t="t" r="r" b="b"/>
              <a:pathLst>
                <a:path w="3197" h="2530" extrusionOk="0">
                  <a:moveTo>
                    <a:pt x="2382" y="0"/>
                  </a:moveTo>
                  <a:cubicBezTo>
                    <a:pt x="2343" y="0"/>
                    <a:pt x="2304" y="2"/>
                    <a:pt x="2264" y="4"/>
                  </a:cubicBezTo>
                  <a:cubicBezTo>
                    <a:pt x="1957" y="27"/>
                    <a:pt x="1661" y="95"/>
                    <a:pt x="1377" y="232"/>
                  </a:cubicBezTo>
                  <a:cubicBezTo>
                    <a:pt x="819" y="471"/>
                    <a:pt x="376" y="948"/>
                    <a:pt x="160" y="1506"/>
                  </a:cubicBezTo>
                  <a:cubicBezTo>
                    <a:pt x="92" y="1665"/>
                    <a:pt x="46" y="1824"/>
                    <a:pt x="23" y="1983"/>
                  </a:cubicBezTo>
                  <a:cubicBezTo>
                    <a:pt x="12" y="2074"/>
                    <a:pt x="1" y="2154"/>
                    <a:pt x="1" y="2245"/>
                  </a:cubicBezTo>
                  <a:cubicBezTo>
                    <a:pt x="12" y="2336"/>
                    <a:pt x="35" y="2416"/>
                    <a:pt x="46" y="2495"/>
                  </a:cubicBezTo>
                  <a:cubicBezTo>
                    <a:pt x="52" y="2518"/>
                    <a:pt x="74" y="2529"/>
                    <a:pt x="97" y="2529"/>
                  </a:cubicBezTo>
                  <a:cubicBezTo>
                    <a:pt x="120" y="2529"/>
                    <a:pt x="143" y="2518"/>
                    <a:pt x="148" y="2495"/>
                  </a:cubicBezTo>
                  <a:cubicBezTo>
                    <a:pt x="160" y="2427"/>
                    <a:pt x="183" y="2370"/>
                    <a:pt x="194" y="2302"/>
                  </a:cubicBezTo>
                  <a:cubicBezTo>
                    <a:pt x="205" y="2234"/>
                    <a:pt x="217" y="2165"/>
                    <a:pt x="239" y="2086"/>
                  </a:cubicBezTo>
                  <a:cubicBezTo>
                    <a:pt x="262" y="1961"/>
                    <a:pt x="296" y="1824"/>
                    <a:pt x="353" y="1699"/>
                  </a:cubicBezTo>
                  <a:cubicBezTo>
                    <a:pt x="444" y="1449"/>
                    <a:pt x="581" y="1210"/>
                    <a:pt x="751" y="1005"/>
                  </a:cubicBezTo>
                  <a:cubicBezTo>
                    <a:pt x="1115" y="596"/>
                    <a:pt x="1627" y="323"/>
                    <a:pt x="2162" y="277"/>
                  </a:cubicBezTo>
                  <a:cubicBezTo>
                    <a:pt x="2241" y="266"/>
                    <a:pt x="2324" y="263"/>
                    <a:pt x="2406" y="263"/>
                  </a:cubicBezTo>
                  <a:cubicBezTo>
                    <a:pt x="2489" y="263"/>
                    <a:pt x="2571" y="266"/>
                    <a:pt x="2651" y="266"/>
                  </a:cubicBezTo>
                  <a:cubicBezTo>
                    <a:pt x="2798" y="277"/>
                    <a:pt x="2958" y="311"/>
                    <a:pt x="3117" y="323"/>
                  </a:cubicBezTo>
                  <a:cubicBezTo>
                    <a:pt x="3185" y="323"/>
                    <a:pt x="3197" y="220"/>
                    <a:pt x="3151" y="186"/>
                  </a:cubicBezTo>
                  <a:cubicBezTo>
                    <a:pt x="3037" y="107"/>
                    <a:pt x="2867" y="61"/>
                    <a:pt x="2730" y="39"/>
                  </a:cubicBezTo>
                  <a:cubicBezTo>
                    <a:pt x="2611" y="13"/>
                    <a:pt x="2498" y="0"/>
                    <a:pt x="238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8738275" y="2703011"/>
              <a:ext cx="107654" cy="380158"/>
            </a:xfrm>
            <a:custGeom>
              <a:avLst/>
              <a:gdLst/>
              <a:ahLst/>
              <a:cxnLst/>
              <a:rect l="l" t="t" r="r" b="b"/>
              <a:pathLst>
                <a:path w="751" h="2652" extrusionOk="0">
                  <a:moveTo>
                    <a:pt x="383" y="1"/>
                  </a:moveTo>
                  <a:cubicBezTo>
                    <a:pt x="359" y="1"/>
                    <a:pt x="333" y="25"/>
                    <a:pt x="341" y="49"/>
                  </a:cubicBezTo>
                  <a:cubicBezTo>
                    <a:pt x="398" y="265"/>
                    <a:pt x="466" y="470"/>
                    <a:pt x="500" y="697"/>
                  </a:cubicBezTo>
                  <a:cubicBezTo>
                    <a:pt x="523" y="902"/>
                    <a:pt x="523" y="1129"/>
                    <a:pt x="500" y="1345"/>
                  </a:cubicBezTo>
                  <a:cubicBezTo>
                    <a:pt x="478" y="1562"/>
                    <a:pt x="421" y="1766"/>
                    <a:pt x="341" y="1971"/>
                  </a:cubicBezTo>
                  <a:cubicBezTo>
                    <a:pt x="250" y="2164"/>
                    <a:pt x="136" y="2358"/>
                    <a:pt x="34" y="2551"/>
                  </a:cubicBezTo>
                  <a:cubicBezTo>
                    <a:pt x="1" y="2601"/>
                    <a:pt x="41" y="2652"/>
                    <a:pt x="88" y="2652"/>
                  </a:cubicBezTo>
                  <a:cubicBezTo>
                    <a:pt x="104" y="2652"/>
                    <a:pt x="122" y="2646"/>
                    <a:pt x="136" y="2631"/>
                  </a:cubicBezTo>
                  <a:cubicBezTo>
                    <a:pt x="512" y="2335"/>
                    <a:pt x="682" y="1823"/>
                    <a:pt x="728" y="1357"/>
                  </a:cubicBezTo>
                  <a:cubicBezTo>
                    <a:pt x="751" y="1118"/>
                    <a:pt x="739" y="879"/>
                    <a:pt x="694" y="640"/>
                  </a:cubicBezTo>
                  <a:cubicBezTo>
                    <a:pt x="637" y="424"/>
                    <a:pt x="557" y="185"/>
                    <a:pt x="409" y="15"/>
                  </a:cubicBezTo>
                  <a:cubicBezTo>
                    <a:pt x="403" y="5"/>
                    <a:pt x="393" y="1"/>
                    <a:pt x="38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7551214" y="2928353"/>
              <a:ext cx="559485" cy="208857"/>
            </a:xfrm>
            <a:custGeom>
              <a:avLst/>
              <a:gdLst/>
              <a:ahLst/>
              <a:cxnLst/>
              <a:rect l="l" t="t" r="r" b="b"/>
              <a:pathLst>
                <a:path w="3903" h="1457" extrusionOk="0">
                  <a:moveTo>
                    <a:pt x="2139" y="1"/>
                  </a:moveTo>
                  <a:cubicBezTo>
                    <a:pt x="1552" y="1"/>
                    <a:pt x="979" y="216"/>
                    <a:pt x="535" y="604"/>
                  </a:cubicBezTo>
                  <a:cubicBezTo>
                    <a:pt x="410" y="706"/>
                    <a:pt x="297" y="831"/>
                    <a:pt x="194" y="968"/>
                  </a:cubicBezTo>
                  <a:cubicBezTo>
                    <a:pt x="149" y="1025"/>
                    <a:pt x="103" y="1093"/>
                    <a:pt x="69" y="1161"/>
                  </a:cubicBezTo>
                  <a:cubicBezTo>
                    <a:pt x="35" y="1241"/>
                    <a:pt x="12" y="1320"/>
                    <a:pt x="1" y="1400"/>
                  </a:cubicBezTo>
                  <a:cubicBezTo>
                    <a:pt x="1" y="1439"/>
                    <a:pt x="27" y="1456"/>
                    <a:pt x="55" y="1456"/>
                  </a:cubicBezTo>
                  <a:cubicBezTo>
                    <a:pt x="68" y="1456"/>
                    <a:pt x="81" y="1453"/>
                    <a:pt x="92" y="1445"/>
                  </a:cubicBezTo>
                  <a:cubicBezTo>
                    <a:pt x="137" y="1400"/>
                    <a:pt x="183" y="1366"/>
                    <a:pt x="228" y="1309"/>
                  </a:cubicBezTo>
                  <a:cubicBezTo>
                    <a:pt x="274" y="1263"/>
                    <a:pt x="319" y="1207"/>
                    <a:pt x="365" y="1150"/>
                  </a:cubicBezTo>
                  <a:cubicBezTo>
                    <a:pt x="444" y="1047"/>
                    <a:pt x="535" y="956"/>
                    <a:pt x="638" y="865"/>
                  </a:cubicBezTo>
                  <a:cubicBezTo>
                    <a:pt x="843" y="683"/>
                    <a:pt x="1059" y="547"/>
                    <a:pt x="1309" y="445"/>
                  </a:cubicBezTo>
                  <a:cubicBezTo>
                    <a:pt x="1576" y="332"/>
                    <a:pt x="1858" y="278"/>
                    <a:pt x="2141" y="278"/>
                  </a:cubicBezTo>
                  <a:cubicBezTo>
                    <a:pt x="2401" y="278"/>
                    <a:pt x="2662" y="323"/>
                    <a:pt x="2913" y="410"/>
                  </a:cubicBezTo>
                  <a:cubicBezTo>
                    <a:pt x="3060" y="467"/>
                    <a:pt x="3197" y="524"/>
                    <a:pt x="3333" y="604"/>
                  </a:cubicBezTo>
                  <a:cubicBezTo>
                    <a:pt x="3470" y="695"/>
                    <a:pt x="3618" y="774"/>
                    <a:pt x="3743" y="865"/>
                  </a:cubicBezTo>
                  <a:cubicBezTo>
                    <a:pt x="3760" y="878"/>
                    <a:pt x="3777" y="884"/>
                    <a:pt x="3793" y="884"/>
                  </a:cubicBezTo>
                  <a:cubicBezTo>
                    <a:pt x="3859" y="884"/>
                    <a:pt x="3903" y="784"/>
                    <a:pt x="3857" y="729"/>
                  </a:cubicBezTo>
                  <a:cubicBezTo>
                    <a:pt x="3754" y="604"/>
                    <a:pt x="3652" y="490"/>
                    <a:pt x="3515" y="399"/>
                  </a:cubicBezTo>
                  <a:cubicBezTo>
                    <a:pt x="3379" y="319"/>
                    <a:pt x="3242" y="240"/>
                    <a:pt x="3095" y="183"/>
                  </a:cubicBezTo>
                  <a:cubicBezTo>
                    <a:pt x="2799" y="69"/>
                    <a:pt x="2492" y="1"/>
                    <a:pt x="2185" y="1"/>
                  </a:cubicBezTo>
                  <a:cubicBezTo>
                    <a:pt x="2170" y="1"/>
                    <a:pt x="2154" y="1"/>
                    <a:pt x="21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7523548" y="3224796"/>
              <a:ext cx="334430" cy="350628"/>
            </a:xfrm>
            <a:custGeom>
              <a:avLst/>
              <a:gdLst/>
              <a:ahLst/>
              <a:cxnLst/>
              <a:rect l="l" t="t" r="r" b="b"/>
              <a:pathLst>
                <a:path w="2333" h="2446" extrusionOk="0">
                  <a:moveTo>
                    <a:pt x="170" y="0"/>
                  </a:moveTo>
                  <a:cubicBezTo>
                    <a:pt x="154" y="0"/>
                    <a:pt x="137" y="9"/>
                    <a:pt x="126" y="26"/>
                  </a:cubicBezTo>
                  <a:cubicBezTo>
                    <a:pt x="57" y="117"/>
                    <a:pt x="35" y="242"/>
                    <a:pt x="23" y="356"/>
                  </a:cubicBezTo>
                  <a:cubicBezTo>
                    <a:pt x="1" y="481"/>
                    <a:pt x="12" y="606"/>
                    <a:pt x="23" y="731"/>
                  </a:cubicBezTo>
                  <a:cubicBezTo>
                    <a:pt x="57" y="981"/>
                    <a:pt x="137" y="1231"/>
                    <a:pt x="262" y="1459"/>
                  </a:cubicBezTo>
                  <a:cubicBezTo>
                    <a:pt x="512" y="1902"/>
                    <a:pt x="933" y="2232"/>
                    <a:pt x="1422" y="2380"/>
                  </a:cubicBezTo>
                  <a:cubicBezTo>
                    <a:pt x="1562" y="2423"/>
                    <a:pt x="1716" y="2446"/>
                    <a:pt x="1868" y="2446"/>
                  </a:cubicBezTo>
                  <a:cubicBezTo>
                    <a:pt x="2000" y="2446"/>
                    <a:pt x="2131" y="2428"/>
                    <a:pt x="2253" y="2391"/>
                  </a:cubicBezTo>
                  <a:cubicBezTo>
                    <a:pt x="2332" y="2369"/>
                    <a:pt x="2309" y="2266"/>
                    <a:pt x="2241" y="2255"/>
                  </a:cubicBezTo>
                  <a:cubicBezTo>
                    <a:pt x="2014" y="2244"/>
                    <a:pt x="1786" y="2221"/>
                    <a:pt x="1570" y="2164"/>
                  </a:cubicBezTo>
                  <a:cubicBezTo>
                    <a:pt x="1354" y="2107"/>
                    <a:pt x="1138" y="2016"/>
                    <a:pt x="956" y="1891"/>
                  </a:cubicBezTo>
                  <a:cubicBezTo>
                    <a:pt x="592" y="1629"/>
                    <a:pt x="342" y="1220"/>
                    <a:pt x="251" y="776"/>
                  </a:cubicBezTo>
                  <a:cubicBezTo>
                    <a:pt x="228" y="651"/>
                    <a:pt x="217" y="538"/>
                    <a:pt x="217" y="412"/>
                  </a:cubicBezTo>
                  <a:cubicBezTo>
                    <a:pt x="205" y="287"/>
                    <a:pt x="228" y="151"/>
                    <a:pt x="205" y="26"/>
                  </a:cubicBezTo>
                  <a:cubicBezTo>
                    <a:pt x="200" y="9"/>
                    <a:pt x="185" y="0"/>
                    <a:pt x="17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7903419" y="3524679"/>
              <a:ext cx="104500" cy="43004"/>
            </a:xfrm>
            <a:custGeom>
              <a:avLst/>
              <a:gdLst/>
              <a:ahLst/>
              <a:cxnLst/>
              <a:rect l="l" t="t" r="r" b="b"/>
              <a:pathLst>
                <a:path w="729" h="300" extrusionOk="0">
                  <a:moveTo>
                    <a:pt x="661" y="1"/>
                  </a:moveTo>
                  <a:cubicBezTo>
                    <a:pt x="631" y="1"/>
                    <a:pt x="597" y="15"/>
                    <a:pt x="569" y="15"/>
                  </a:cubicBezTo>
                  <a:cubicBezTo>
                    <a:pt x="558" y="15"/>
                    <a:pt x="535" y="26"/>
                    <a:pt x="512" y="26"/>
                  </a:cubicBezTo>
                  <a:cubicBezTo>
                    <a:pt x="501" y="38"/>
                    <a:pt x="490" y="38"/>
                    <a:pt x="478" y="38"/>
                  </a:cubicBezTo>
                  <a:lnTo>
                    <a:pt x="444" y="38"/>
                  </a:lnTo>
                  <a:cubicBezTo>
                    <a:pt x="399" y="49"/>
                    <a:pt x="353" y="61"/>
                    <a:pt x="308" y="72"/>
                  </a:cubicBezTo>
                  <a:cubicBezTo>
                    <a:pt x="296" y="72"/>
                    <a:pt x="296" y="72"/>
                    <a:pt x="285" y="83"/>
                  </a:cubicBezTo>
                  <a:cubicBezTo>
                    <a:pt x="285" y="80"/>
                    <a:pt x="282" y="78"/>
                    <a:pt x="279" y="78"/>
                  </a:cubicBezTo>
                  <a:cubicBezTo>
                    <a:pt x="272" y="78"/>
                    <a:pt x="262" y="83"/>
                    <a:pt x="262" y="83"/>
                  </a:cubicBezTo>
                  <a:lnTo>
                    <a:pt x="205" y="83"/>
                  </a:lnTo>
                  <a:cubicBezTo>
                    <a:pt x="228" y="83"/>
                    <a:pt x="194" y="95"/>
                    <a:pt x="194" y="95"/>
                  </a:cubicBezTo>
                  <a:lnTo>
                    <a:pt x="160" y="95"/>
                  </a:lnTo>
                  <a:cubicBezTo>
                    <a:pt x="148" y="95"/>
                    <a:pt x="137" y="95"/>
                    <a:pt x="126" y="106"/>
                  </a:cubicBezTo>
                  <a:cubicBezTo>
                    <a:pt x="92" y="106"/>
                    <a:pt x="69" y="117"/>
                    <a:pt x="46" y="129"/>
                  </a:cubicBezTo>
                  <a:cubicBezTo>
                    <a:pt x="1" y="140"/>
                    <a:pt x="1" y="197"/>
                    <a:pt x="35" y="231"/>
                  </a:cubicBezTo>
                  <a:cubicBezTo>
                    <a:pt x="69" y="277"/>
                    <a:pt x="137" y="288"/>
                    <a:pt x="194" y="299"/>
                  </a:cubicBezTo>
                  <a:lnTo>
                    <a:pt x="342" y="299"/>
                  </a:lnTo>
                  <a:cubicBezTo>
                    <a:pt x="399" y="288"/>
                    <a:pt x="456" y="277"/>
                    <a:pt x="501" y="265"/>
                  </a:cubicBezTo>
                  <a:cubicBezTo>
                    <a:pt x="535" y="254"/>
                    <a:pt x="558" y="231"/>
                    <a:pt x="581" y="220"/>
                  </a:cubicBezTo>
                  <a:cubicBezTo>
                    <a:pt x="603" y="208"/>
                    <a:pt x="638" y="197"/>
                    <a:pt x="649" y="174"/>
                  </a:cubicBezTo>
                  <a:cubicBezTo>
                    <a:pt x="683" y="152"/>
                    <a:pt x="717" y="129"/>
                    <a:pt x="729" y="95"/>
                  </a:cubicBezTo>
                  <a:cubicBezTo>
                    <a:pt x="729" y="49"/>
                    <a:pt x="717" y="15"/>
                    <a:pt x="683" y="4"/>
                  </a:cubicBezTo>
                  <a:cubicBezTo>
                    <a:pt x="676" y="1"/>
                    <a:pt x="669" y="1"/>
                    <a:pt x="66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7577303" y="3276258"/>
              <a:ext cx="61496" cy="139047"/>
            </a:xfrm>
            <a:custGeom>
              <a:avLst/>
              <a:gdLst/>
              <a:ahLst/>
              <a:cxnLst/>
              <a:rect l="l" t="t" r="r" b="b"/>
              <a:pathLst>
                <a:path w="429" h="970" extrusionOk="0">
                  <a:moveTo>
                    <a:pt x="108" y="0"/>
                  </a:moveTo>
                  <a:cubicBezTo>
                    <a:pt x="99" y="0"/>
                    <a:pt x="90" y="3"/>
                    <a:pt x="81" y="8"/>
                  </a:cubicBezTo>
                  <a:cubicBezTo>
                    <a:pt x="12" y="65"/>
                    <a:pt x="12" y="190"/>
                    <a:pt x="1" y="270"/>
                  </a:cubicBezTo>
                  <a:cubicBezTo>
                    <a:pt x="1" y="361"/>
                    <a:pt x="12" y="452"/>
                    <a:pt x="35" y="531"/>
                  </a:cubicBezTo>
                  <a:cubicBezTo>
                    <a:pt x="58" y="622"/>
                    <a:pt x="81" y="713"/>
                    <a:pt x="137" y="781"/>
                  </a:cubicBezTo>
                  <a:cubicBezTo>
                    <a:pt x="194" y="850"/>
                    <a:pt x="262" y="929"/>
                    <a:pt x="342" y="963"/>
                  </a:cubicBezTo>
                  <a:cubicBezTo>
                    <a:pt x="350" y="968"/>
                    <a:pt x="359" y="969"/>
                    <a:pt x="367" y="969"/>
                  </a:cubicBezTo>
                  <a:cubicBezTo>
                    <a:pt x="402" y="969"/>
                    <a:pt x="429" y="932"/>
                    <a:pt x="410" y="895"/>
                  </a:cubicBezTo>
                  <a:cubicBezTo>
                    <a:pt x="399" y="861"/>
                    <a:pt x="376" y="827"/>
                    <a:pt x="353" y="793"/>
                  </a:cubicBezTo>
                  <a:cubicBezTo>
                    <a:pt x="331" y="759"/>
                    <a:pt x="319" y="724"/>
                    <a:pt x="297" y="690"/>
                  </a:cubicBezTo>
                  <a:cubicBezTo>
                    <a:pt x="262" y="622"/>
                    <a:pt x="228" y="554"/>
                    <a:pt x="206" y="474"/>
                  </a:cubicBezTo>
                  <a:cubicBezTo>
                    <a:pt x="183" y="406"/>
                    <a:pt x="171" y="326"/>
                    <a:pt x="160" y="258"/>
                  </a:cubicBezTo>
                  <a:cubicBezTo>
                    <a:pt x="160" y="179"/>
                    <a:pt x="171" y="88"/>
                    <a:pt x="137" y="19"/>
                  </a:cubicBezTo>
                  <a:cubicBezTo>
                    <a:pt x="131" y="6"/>
                    <a:pt x="120" y="0"/>
                    <a:pt x="10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7619734" y="3292600"/>
              <a:ext cx="48451" cy="90022"/>
            </a:xfrm>
            <a:custGeom>
              <a:avLst/>
              <a:gdLst/>
              <a:ahLst/>
              <a:cxnLst/>
              <a:rect l="l" t="t" r="r" b="b"/>
              <a:pathLst>
                <a:path w="338" h="628" extrusionOk="0">
                  <a:moveTo>
                    <a:pt x="101" y="0"/>
                  </a:moveTo>
                  <a:cubicBezTo>
                    <a:pt x="92" y="0"/>
                    <a:pt x="81" y="3"/>
                    <a:pt x="69" y="8"/>
                  </a:cubicBezTo>
                  <a:cubicBezTo>
                    <a:pt x="23" y="19"/>
                    <a:pt x="12" y="53"/>
                    <a:pt x="12" y="99"/>
                  </a:cubicBezTo>
                  <a:cubicBezTo>
                    <a:pt x="12" y="99"/>
                    <a:pt x="12" y="110"/>
                    <a:pt x="12" y="110"/>
                  </a:cubicBezTo>
                  <a:cubicBezTo>
                    <a:pt x="12" y="110"/>
                    <a:pt x="1" y="133"/>
                    <a:pt x="1" y="133"/>
                  </a:cubicBezTo>
                  <a:cubicBezTo>
                    <a:pt x="1" y="144"/>
                    <a:pt x="1" y="156"/>
                    <a:pt x="1" y="167"/>
                  </a:cubicBezTo>
                  <a:cubicBezTo>
                    <a:pt x="1" y="224"/>
                    <a:pt x="12" y="281"/>
                    <a:pt x="23" y="338"/>
                  </a:cubicBezTo>
                  <a:cubicBezTo>
                    <a:pt x="35" y="383"/>
                    <a:pt x="57" y="429"/>
                    <a:pt x="80" y="474"/>
                  </a:cubicBezTo>
                  <a:cubicBezTo>
                    <a:pt x="103" y="508"/>
                    <a:pt x="114" y="531"/>
                    <a:pt x="137" y="554"/>
                  </a:cubicBezTo>
                  <a:cubicBezTo>
                    <a:pt x="148" y="565"/>
                    <a:pt x="160" y="576"/>
                    <a:pt x="160" y="576"/>
                  </a:cubicBezTo>
                  <a:cubicBezTo>
                    <a:pt x="183" y="588"/>
                    <a:pt x="194" y="599"/>
                    <a:pt x="217" y="599"/>
                  </a:cubicBezTo>
                  <a:cubicBezTo>
                    <a:pt x="217" y="599"/>
                    <a:pt x="217" y="610"/>
                    <a:pt x="228" y="610"/>
                  </a:cubicBezTo>
                  <a:cubicBezTo>
                    <a:pt x="228" y="610"/>
                    <a:pt x="239" y="610"/>
                    <a:pt x="239" y="622"/>
                  </a:cubicBezTo>
                  <a:cubicBezTo>
                    <a:pt x="246" y="626"/>
                    <a:pt x="253" y="628"/>
                    <a:pt x="261" y="628"/>
                  </a:cubicBezTo>
                  <a:cubicBezTo>
                    <a:pt x="296" y="628"/>
                    <a:pt x="338" y="591"/>
                    <a:pt x="319" y="554"/>
                  </a:cubicBezTo>
                  <a:cubicBezTo>
                    <a:pt x="319" y="554"/>
                    <a:pt x="319" y="542"/>
                    <a:pt x="308" y="542"/>
                  </a:cubicBezTo>
                  <a:cubicBezTo>
                    <a:pt x="308" y="542"/>
                    <a:pt x="308" y="531"/>
                    <a:pt x="308" y="531"/>
                  </a:cubicBezTo>
                  <a:cubicBezTo>
                    <a:pt x="319" y="519"/>
                    <a:pt x="319" y="497"/>
                    <a:pt x="308" y="485"/>
                  </a:cubicBezTo>
                  <a:cubicBezTo>
                    <a:pt x="308" y="485"/>
                    <a:pt x="301" y="467"/>
                    <a:pt x="303" y="462"/>
                  </a:cubicBezTo>
                  <a:lnTo>
                    <a:pt x="303" y="462"/>
                  </a:lnTo>
                  <a:cubicBezTo>
                    <a:pt x="305" y="463"/>
                    <a:pt x="308" y="463"/>
                    <a:pt x="308" y="463"/>
                  </a:cubicBezTo>
                  <a:cubicBezTo>
                    <a:pt x="306" y="461"/>
                    <a:pt x="305" y="460"/>
                    <a:pt x="304" y="460"/>
                  </a:cubicBezTo>
                  <a:lnTo>
                    <a:pt x="304" y="460"/>
                  </a:lnTo>
                  <a:cubicBezTo>
                    <a:pt x="303" y="460"/>
                    <a:pt x="303" y="461"/>
                    <a:pt x="303" y="462"/>
                  </a:cubicBezTo>
                  <a:lnTo>
                    <a:pt x="303" y="462"/>
                  </a:lnTo>
                  <a:cubicBezTo>
                    <a:pt x="300" y="460"/>
                    <a:pt x="296" y="457"/>
                    <a:pt x="296" y="451"/>
                  </a:cubicBezTo>
                  <a:cubicBezTo>
                    <a:pt x="285" y="429"/>
                    <a:pt x="274" y="394"/>
                    <a:pt x="262" y="372"/>
                  </a:cubicBezTo>
                  <a:cubicBezTo>
                    <a:pt x="262" y="360"/>
                    <a:pt x="251" y="349"/>
                    <a:pt x="251" y="338"/>
                  </a:cubicBezTo>
                  <a:cubicBezTo>
                    <a:pt x="251" y="338"/>
                    <a:pt x="251" y="338"/>
                    <a:pt x="239" y="326"/>
                  </a:cubicBezTo>
                  <a:cubicBezTo>
                    <a:pt x="239" y="303"/>
                    <a:pt x="228" y="281"/>
                    <a:pt x="217" y="258"/>
                  </a:cubicBezTo>
                  <a:cubicBezTo>
                    <a:pt x="205" y="212"/>
                    <a:pt x="194" y="167"/>
                    <a:pt x="183" y="121"/>
                  </a:cubicBezTo>
                  <a:cubicBezTo>
                    <a:pt x="173" y="73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7662165" y="3293603"/>
              <a:ext cx="34117" cy="53182"/>
            </a:xfrm>
            <a:custGeom>
              <a:avLst/>
              <a:gdLst/>
              <a:ahLst/>
              <a:cxnLst/>
              <a:rect l="l" t="t" r="r" b="b"/>
              <a:pathLst>
                <a:path w="238" h="371" extrusionOk="0">
                  <a:moveTo>
                    <a:pt x="69" y="1"/>
                  </a:moveTo>
                  <a:cubicBezTo>
                    <a:pt x="46" y="1"/>
                    <a:pt x="23" y="23"/>
                    <a:pt x="12" y="46"/>
                  </a:cubicBezTo>
                  <a:cubicBezTo>
                    <a:pt x="12" y="46"/>
                    <a:pt x="12" y="58"/>
                    <a:pt x="12" y="58"/>
                  </a:cubicBezTo>
                  <a:cubicBezTo>
                    <a:pt x="12" y="69"/>
                    <a:pt x="0" y="69"/>
                    <a:pt x="0" y="80"/>
                  </a:cubicBezTo>
                  <a:cubicBezTo>
                    <a:pt x="0" y="80"/>
                    <a:pt x="0" y="92"/>
                    <a:pt x="0" y="92"/>
                  </a:cubicBezTo>
                  <a:cubicBezTo>
                    <a:pt x="0" y="103"/>
                    <a:pt x="0" y="114"/>
                    <a:pt x="0" y="137"/>
                  </a:cubicBezTo>
                  <a:cubicBezTo>
                    <a:pt x="0" y="137"/>
                    <a:pt x="0" y="149"/>
                    <a:pt x="0" y="149"/>
                  </a:cubicBezTo>
                  <a:cubicBezTo>
                    <a:pt x="12" y="171"/>
                    <a:pt x="12" y="183"/>
                    <a:pt x="12" y="194"/>
                  </a:cubicBezTo>
                  <a:cubicBezTo>
                    <a:pt x="12" y="205"/>
                    <a:pt x="23" y="217"/>
                    <a:pt x="23" y="228"/>
                  </a:cubicBezTo>
                  <a:cubicBezTo>
                    <a:pt x="23" y="228"/>
                    <a:pt x="34" y="240"/>
                    <a:pt x="34" y="240"/>
                  </a:cubicBezTo>
                  <a:cubicBezTo>
                    <a:pt x="34" y="262"/>
                    <a:pt x="46" y="274"/>
                    <a:pt x="57" y="285"/>
                  </a:cubicBezTo>
                  <a:cubicBezTo>
                    <a:pt x="69" y="296"/>
                    <a:pt x="80" y="308"/>
                    <a:pt x="80" y="319"/>
                  </a:cubicBezTo>
                  <a:cubicBezTo>
                    <a:pt x="91" y="331"/>
                    <a:pt x="91" y="331"/>
                    <a:pt x="103" y="342"/>
                  </a:cubicBezTo>
                  <a:cubicBezTo>
                    <a:pt x="114" y="342"/>
                    <a:pt x="114" y="353"/>
                    <a:pt x="125" y="353"/>
                  </a:cubicBezTo>
                  <a:cubicBezTo>
                    <a:pt x="137" y="353"/>
                    <a:pt x="137" y="365"/>
                    <a:pt x="148" y="365"/>
                  </a:cubicBezTo>
                  <a:cubicBezTo>
                    <a:pt x="154" y="369"/>
                    <a:pt x="161" y="371"/>
                    <a:pt x="169" y="371"/>
                  </a:cubicBezTo>
                  <a:cubicBezTo>
                    <a:pt x="201" y="371"/>
                    <a:pt x="237" y="334"/>
                    <a:pt x="228" y="296"/>
                  </a:cubicBezTo>
                  <a:cubicBezTo>
                    <a:pt x="228" y="296"/>
                    <a:pt x="228" y="296"/>
                    <a:pt x="228" y="285"/>
                  </a:cubicBezTo>
                  <a:cubicBezTo>
                    <a:pt x="228" y="262"/>
                    <a:pt x="216" y="240"/>
                    <a:pt x="205" y="217"/>
                  </a:cubicBezTo>
                  <a:cubicBezTo>
                    <a:pt x="205" y="194"/>
                    <a:pt x="194" y="171"/>
                    <a:pt x="182" y="149"/>
                  </a:cubicBezTo>
                  <a:cubicBezTo>
                    <a:pt x="182" y="137"/>
                    <a:pt x="171" y="126"/>
                    <a:pt x="171" y="114"/>
                  </a:cubicBezTo>
                  <a:cubicBezTo>
                    <a:pt x="160" y="103"/>
                    <a:pt x="160" y="80"/>
                    <a:pt x="148" y="58"/>
                  </a:cubicBezTo>
                  <a:cubicBezTo>
                    <a:pt x="148" y="58"/>
                    <a:pt x="137" y="46"/>
                    <a:pt x="137" y="35"/>
                  </a:cubicBezTo>
                  <a:lnTo>
                    <a:pt x="125" y="35"/>
                  </a:lnTo>
                  <a:cubicBezTo>
                    <a:pt x="114" y="12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8244156" y="2631050"/>
              <a:ext cx="164850" cy="168147"/>
            </a:xfrm>
            <a:custGeom>
              <a:avLst/>
              <a:gdLst/>
              <a:ahLst/>
              <a:cxnLst/>
              <a:rect l="l" t="t" r="r" b="b"/>
              <a:pathLst>
                <a:path w="1150" h="1173" extrusionOk="0">
                  <a:moveTo>
                    <a:pt x="1012" y="0"/>
                  </a:moveTo>
                  <a:cubicBezTo>
                    <a:pt x="888" y="0"/>
                    <a:pt x="780" y="60"/>
                    <a:pt x="672" y="119"/>
                  </a:cubicBezTo>
                  <a:cubicBezTo>
                    <a:pt x="558" y="198"/>
                    <a:pt x="444" y="289"/>
                    <a:pt x="353" y="403"/>
                  </a:cubicBezTo>
                  <a:cubicBezTo>
                    <a:pt x="262" y="505"/>
                    <a:pt x="171" y="619"/>
                    <a:pt x="114" y="744"/>
                  </a:cubicBezTo>
                  <a:cubicBezTo>
                    <a:pt x="80" y="801"/>
                    <a:pt x="46" y="869"/>
                    <a:pt x="35" y="938"/>
                  </a:cubicBezTo>
                  <a:cubicBezTo>
                    <a:pt x="23" y="994"/>
                    <a:pt x="1" y="1097"/>
                    <a:pt x="35" y="1154"/>
                  </a:cubicBezTo>
                  <a:cubicBezTo>
                    <a:pt x="48" y="1167"/>
                    <a:pt x="62" y="1173"/>
                    <a:pt x="75" y="1173"/>
                  </a:cubicBezTo>
                  <a:cubicBezTo>
                    <a:pt x="84" y="1173"/>
                    <a:pt x="94" y="1170"/>
                    <a:pt x="103" y="1165"/>
                  </a:cubicBezTo>
                  <a:cubicBezTo>
                    <a:pt x="149" y="1142"/>
                    <a:pt x="194" y="1063"/>
                    <a:pt x="217" y="1017"/>
                  </a:cubicBezTo>
                  <a:cubicBezTo>
                    <a:pt x="251" y="960"/>
                    <a:pt x="274" y="903"/>
                    <a:pt x="308" y="858"/>
                  </a:cubicBezTo>
                  <a:cubicBezTo>
                    <a:pt x="365" y="744"/>
                    <a:pt x="433" y="642"/>
                    <a:pt x="513" y="551"/>
                  </a:cubicBezTo>
                  <a:cubicBezTo>
                    <a:pt x="592" y="471"/>
                    <a:pt x="683" y="392"/>
                    <a:pt x="786" y="323"/>
                  </a:cubicBezTo>
                  <a:cubicBezTo>
                    <a:pt x="842" y="289"/>
                    <a:pt x="899" y="255"/>
                    <a:pt x="945" y="221"/>
                  </a:cubicBezTo>
                  <a:cubicBezTo>
                    <a:pt x="1013" y="187"/>
                    <a:pt x="1059" y="153"/>
                    <a:pt x="1115" y="107"/>
                  </a:cubicBezTo>
                  <a:cubicBezTo>
                    <a:pt x="1149" y="62"/>
                    <a:pt x="1115" y="5"/>
                    <a:pt x="1070" y="5"/>
                  </a:cubicBezTo>
                  <a:cubicBezTo>
                    <a:pt x="1050" y="2"/>
                    <a:pt x="1031" y="0"/>
                    <a:pt x="10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8311099" y="2700144"/>
              <a:ext cx="73394" cy="79415"/>
            </a:xfrm>
            <a:custGeom>
              <a:avLst/>
              <a:gdLst/>
              <a:ahLst/>
              <a:cxnLst/>
              <a:rect l="l" t="t" r="r" b="b"/>
              <a:pathLst>
                <a:path w="512" h="554" extrusionOk="0">
                  <a:moveTo>
                    <a:pt x="432" y="1"/>
                  </a:moveTo>
                  <a:cubicBezTo>
                    <a:pt x="398" y="1"/>
                    <a:pt x="375" y="12"/>
                    <a:pt x="353" y="12"/>
                  </a:cubicBezTo>
                  <a:cubicBezTo>
                    <a:pt x="296" y="23"/>
                    <a:pt x="250" y="69"/>
                    <a:pt x="205" y="103"/>
                  </a:cubicBezTo>
                  <a:cubicBezTo>
                    <a:pt x="171" y="137"/>
                    <a:pt x="137" y="183"/>
                    <a:pt x="102" y="217"/>
                  </a:cubicBezTo>
                  <a:cubicBezTo>
                    <a:pt x="80" y="262"/>
                    <a:pt x="57" y="308"/>
                    <a:pt x="34" y="353"/>
                  </a:cubicBezTo>
                  <a:cubicBezTo>
                    <a:pt x="23" y="399"/>
                    <a:pt x="0" y="456"/>
                    <a:pt x="34" y="501"/>
                  </a:cubicBezTo>
                  <a:cubicBezTo>
                    <a:pt x="34" y="512"/>
                    <a:pt x="34" y="512"/>
                    <a:pt x="34" y="524"/>
                  </a:cubicBezTo>
                  <a:cubicBezTo>
                    <a:pt x="34" y="545"/>
                    <a:pt x="52" y="553"/>
                    <a:pt x="72" y="553"/>
                  </a:cubicBezTo>
                  <a:cubicBezTo>
                    <a:pt x="83" y="553"/>
                    <a:pt x="94" y="551"/>
                    <a:pt x="102" y="547"/>
                  </a:cubicBezTo>
                  <a:cubicBezTo>
                    <a:pt x="102" y="535"/>
                    <a:pt x="114" y="535"/>
                    <a:pt x="114" y="535"/>
                  </a:cubicBezTo>
                  <a:cubicBezTo>
                    <a:pt x="159" y="524"/>
                    <a:pt x="193" y="478"/>
                    <a:pt x="216" y="433"/>
                  </a:cubicBezTo>
                  <a:cubicBezTo>
                    <a:pt x="216" y="433"/>
                    <a:pt x="228" y="433"/>
                    <a:pt x="228" y="421"/>
                  </a:cubicBezTo>
                  <a:cubicBezTo>
                    <a:pt x="239" y="410"/>
                    <a:pt x="239" y="410"/>
                    <a:pt x="239" y="399"/>
                  </a:cubicBezTo>
                  <a:cubicBezTo>
                    <a:pt x="250" y="399"/>
                    <a:pt x="262" y="387"/>
                    <a:pt x="262" y="376"/>
                  </a:cubicBezTo>
                  <a:cubicBezTo>
                    <a:pt x="273" y="376"/>
                    <a:pt x="273" y="365"/>
                    <a:pt x="273" y="365"/>
                  </a:cubicBezTo>
                  <a:cubicBezTo>
                    <a:pt x="273" y="365"/>
                    <a:pt x="284" y="353"/>
                    <a:pt x="284" y="353"/>
                  </a:cubicBezTo>
                  <a:cubicBezTo>
                    <a:pt x="307" y="319"/>
                    <a:pt x="341" y="296"/>
                    <a:pt x="364" y="262"/>
                  </a:cubicBezTo>
                  <a:cubicBezTo>
                    <a:pt x="398" y="228"/>
                    <a:pt x="432" y="205"/>
                    <a:pt x="455" y="160"/>
                  </a:cubicBezTo>
                  <a:lnTo>
                    <a:pt x="466" y="160"/>
                  </a:lnTo>
                  <a:cubicBezTo>
                    <a:pt x="478" y="137"/>
                    <a:pt x="489" y="126"/>
                    <a:pt x="489" y="114"/>
                  </a:cubicBezTo>
                  <a:cubicBezTo>
                    <a:pt x="501" y="103"/>
                    <a:pt x="512" y="92"/>
                    <a:pt x="512" y="80"/>
                  </a:cubicBezTo>
                  <a:cubicBezTo>
                    <a:pt x="512" y="46"/>
                    <a:pt x="512" y="23"/>
                    <a:pt x="489" y="12"/>
                  </a:cubicBezTo>
                  <a:cubicBezTo>
                    <a:pt x="466" y="1"/>
                    <a:pt x="444" y="1"/>
                    <a:pt x="43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8355107" y="2749025"/>
              <a:ext cx="44151" cy="45441"/>
            </a:xfrm>
            <a:custGeom>
              <a:avLst/>
              <a:gdLst/>
              <a:ahLst/>
              <a:cxnLst/>
              <a:rect l="l" t="t" r="r" b="b"/>
              <a:pathLst>
                <a:path w="308" h="317" extrusionOk="0">
                  <a:moveTo>
                    <a:pt x="123" y="46"/>
                  </a:moveTo>
                  <a:cubicBezTo>
                    <a:pt x="121" y="47"/>
                    <a:pt x="120" y="47"/>
                    <a:pt x="118" y="48"/>
                  </a:cubicBezTo>
                  <a:lnTo>
                    <a:pt x="118" y="48"/>
                  </a:lnTo>
                  <a:cubicBezTo>
                    <a:pt x="119" y="48"/>
                    <a:pt x="121" y="48"/>
                    <a:pt x="122" y="47"/>
                  </a:cubicBezTo>
                  <a:lnTo>
                    <a:pt x="122" y="47"/>
                  </a:lnTo>
                  <a:cubicBezTo>
                    <a:pt x="123" y="47"/>
                    <a:pt x="123" y="47"/>
                    <a:pt x="123" y="46"/>
                  </a:cubicBezTo>
                  <a:close/>
                  <a:moveTo>
                    <a:pt x="239" y="1"/>
                  </a:moveTo>
                  <a:cubicBezTo>
                    <a:pt x="216" y="1"/>
                    <a:pt x="205" y="12"/>
                    <a:pt x="182" y="24"/>
                  </a:cubicBezTo>
                  <a:cubicBezTo>
                    <a:pt x="166" y="24"/>
                    <a:pt x="143" y="36"/>
                    <a:pt x="123" y="46"/>
                  </a:cubicBezTo>
                  <a:lnTo>
                    <a:pt x="123" y="46"/>
                  </a:lnTo>
                  <a:cubicBezTo>
                    <a:pt x="124" y="46"/>
                    <a:pt x="125" y="46"/>
                    <a:pt x="125" y="46"/>
                  </a:cubicBezTo>
                  <a:cubicBezTo>
                    <a:pt x="124" y="47"/>
                    <a:pt x="123" y="47"/>
                    <a:pt x="122" y="47"/>
                  </a:cubicBezTo>
                  <a:lnTo>
                    <a:pt x="122" y="47"/>
                  </a:lnTo>
                  <a:cubicBezTo>
                    <a:pt x="120" y="49"/>
                    <a:pt x="117" y="50"/>
                    <a:pt x="115" y="51"/>
                  </a:cubicBezTo>
                  <a:lnTo>
                    <a:pt x="115" y="51"/>
                  </a:lnTo>
                  <a:cubicBezTo>
                    <a:pt x="116" y="50"/>
                    <a:pt x="117" y="49"/>
                    <a:pt x="118" y="48"/>
                  </a:cubicBezTo>
                  <a:lnTo>
                    <a:pt x="118" y="48"/>
                  </a:lnTo>
                  <a:cubicBezTo>
                    <a:pt x="77" y="61"/>
                    <a:pt x="56" y="94"/>
                    <a:pt x="34" y="126"/>
                  </a:cubicBezTo>
                  <a:cubicBezTo>
                    <a:pt x="23" y="137"/>
                    <a:pt x="23" y="137"/>
                    <a:pt x="23" y="149"/>
                  </a:cubicBezTo>
                  <a:cubicBezTo>
                    <a:pt x="12" y="149"/>
                    <a:pt x="12" y="160"/>
                    <a:pt x="12" y="160"/>
                  </a:cubicBezTo>
                  <a:cubicBezTo>
                    <a:pt x="0" y="183"/>
                    <a:pt x="0" y="194"/>
                    <a:pt x="0" y="217"/>
                  </a:cubicBezTo>
                  <a:lnTo>
                    <a:pt x="0" y="228"/>
                  </a:lnTo>
                  <a:cubicBezTo>
                    <a:pt x="0" y="240"/>
                    <a:pt x="0" y="262"/>
                    <a:pt x="0" y="274"/>
                  </a:cubicBezTo>
                  <a:cubicBezTo>
                    <a:pt x="0" y="297"/>
                    <a:pt x="12" y="308"/>
                    <a:pt x="23" y="308"/>
                  </a:cubicBezTo>
                  <a:cubicBezTo>
                    <a:pt x="34" y="314"/>
                    <a:pt x="43" y="316"/>
                    <a:pt x="50" y="316"/>
                  </a:cubicBezTo>
                  <a:cubicBezTo>
                    <a:pt x="57" y="316"/>
                    <a:pt x="63" y="314"/>
                    <a:pt x="68" y="308"/>
                  </a:cubicBezTo>
                  <a:cubicBezTo>
                    <a:pt x="80" y="308"/>
                    <a:pt x="91" y="297"/>
                    <a:pt x="103" y="285"/>
                  </a:cubicBezTo>
                  <a:lnTo>
                    <a:pt x="114" y="285"/>
                  </a:lnTo>
                  <a:cubicBezTo>
                    <a:pt x="125" y="274"/>
                    <a:pt x="137" y="274"/>
                    <a:pt x="137" y="262"/>
                  </a:cubicBezTo>
                  <a:cubicBezTo>
                    <a:pt x="148" y="262"/>
                    <a:pt x="148" y="251"/>
                    <a:pt x="148" y="251"/>
                  </a:cubicBezTo>
                  <a:cubicBezTo>
                    <a:pt x="159" y="251"/>
                    <a:pt x="159" y="240"/>
                    <a:pt x="171" y="228"/>
                  </a:cubicBezTo>
                  <a:cubicBezTo>
                    <a:pt x="194" y="217"/>
                    <a:pt x="205" y="194"/>
                    <a:pt x="216" y="171"/>
                  </a:cubicBezTo>
                  <a:cubicBezTo>
                    <a:pt x="216" y="171"/>
                    <a:pt x="228" y="160"/>
                    <a:pt x="228" y="160"/>
                  </a:cubicBezTo>
                  <a:cubicBezTo>
                    <a:pt x="228" y="149"/>
                    <a:pt x="228" y="149"/>
                    <a:pt x="239" y="149"/>
                  </a:cubicBezTo>
                  <a:cubicBezTo>
                    <a:pt x="239" y="137"/>
                    <a:pt x="250" y="137"/>
                    <a:pt x="250" y="126"/>
                  </a:cubicBezTo>
                  <a:lnTo>
                    <a:pt x="285" y="92"/>
                  </a:lnTo>
                  <a:cubicBezTo>
                    <a:pt x="307" y="69"/>
                    <a:pt x="307" y="46"/>
                    <a:pt x="296" y="24"/>
                  </a:cubicBezTo>
                  <a:cubicBezTo>
                    <a:pt x="285" y="1"/>
                    <a:pt x="262" y="1"/>
                    <a:pt x="2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8736985" y="2817546"/>
              <a:ext cx="60063" cy="165136"/>
            </a:xfrm>
            <a:custGeom>
              <a:avLst/>
              <a:gdLst/>
              <a:ahLst/>
              <a:cxnLst/>
              <a:rect l="l" t="t" r="r" b="b"/>
              <a:pathLst>
                <a:path w="419" h="1152" extrusionOk="0">
                  <a:moveTo>
                    <a:pt x="282" y="1"/>
                  </a:moveTo>
                  <a:cubicBezTo>
                    <a:pt x="271" y="1"/>
                    <a:pt x="248" y="12"/>
                    <a:pt x="236" y="12"/>
                  </a:cubicBezTo>
                  <a:cubicBezTo>
                    <a:pt x="180" y="69"/>
                    <a:pt x="191" y="194"/>
                    <a:pt x="180" y="274"/>
                  </a:cubicBezTo>
                  <a:cubicBezTo>
                    <a:pt x="168" y="364"/>
                    <a:pt x="168" y="444"/>
                    <a:pt x="145" y="535"/>
                  </a:cubicBezTo>
                  <a:cubicBezTo>
                    <a:pt x="134" y="626"/>
                    <a:pt x="111" y="717"/>
                    <a:pt x="89" y="808"/>
                  </a:cubicBezTo>
                  <a:cubicBezTo>
                    <a:pt x="77" y="865"/>
                    <a:pt x="66" y="910"/>
                    <a:pt x="54" y="956"/>
                  </a:cubicBezTo>
                  <a:cubicBezTo>
                    <a:pt x="43" y="990"/>
                    <a:pt x="20" y="1036"/>
                    <a:pt x="9" y="1070"/>
                  </a:cubicBezTo>
                  <a:cubicBezTo>
                    <a:pt x="1" y="1120"/>
                    <a:pt x="41" y="1151"/>
                    <a:pt x="81" y="1151"/>
                  </a:cubicBezTo>
                  <a:cubicBezTo>
                    <a:pt x="96" y="1151"/>
                    <a:pt x="111" y="1147"/>
                    <a:pt x="123" y="1138"/>
                  </a:cubicBezTo>
                  <a:cubicBezTo>
                    <a:pt x="157" y="1104"/>
                    <a:pt x="180" y="1058"/>
                    <a:pt x="214" y="1024"/>
                  </a:cubicBezTo>
                  <a:cubicBezTo>
                    <a:pt x="271" y="967"/>
                    <a:pt x="316" y="865"/>
                    <a:pt x="350" y="785"/>
                  </a:cubicBezTo>
                  <a:cubicBezTo>
                    <a:pt x="384" y="694"/>
                    <a:pt x="407" y="603"/>
                    <a:pt x="407" y="512"/>
                  </a:cubicBezTo>
                  <a:cubicBezTo>
                    <a:pt x="418" y="410"/>
                    <a:pt x="418" y="319"/>
                    <a:pt x="407" y="228"/>
                  </a:cubicBezTo>
                  <a:cubicBezTo>
                    <a:pt x="396" y="148"/>
                    <a:pt x="362" y="35"/>
                    <a:pt x="28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8699141" y="2851376"/>
              <a:ext cx="40854" cy="100057"/>
            </a:xfrm>
            <a:custGeom>
              <a:avLst/>
              <a:gdLst/>
              <a:ahLst/>
              <a:cxnLst/>
              <a:rect l="l" t="t" r="r" b="b"/>
              <a:pathLst>
                <a:path w="285" h="698" extrusionOk="0">
                  <a:moveTo>
                    <a:pt x="199" y="1"/>
                  </a:moveTo>
                  <a:cubicBezTo>
                    <a:pt x="179" y="1"/>
                    <a:pt x="159" y="9"/>
                    <a:pt x="148" y="26"/>
                  </a:cubicBezTo>
                  <a:cubicBezTo>
                    <a:pt x="137" y="60"/>
                    <a:pt x="125" y="83"/>
                    <a:pt x="114" y="106"/>
                  </a:cubicBezTo>
                  <a:cubicBezTo>
                    <a:pt x="114" y="140"/>
                    <a:pt x="114" y="151"/>
                    <a:pt x="114" y="185"/>
                  </a:cubicBezTo>
                  <a:cubicBezTo>
                    <a:pt x="102" y="231"/>
                    <a:pt x="91" y="288"/>
                    <a:pt x="80" y="333"/>
                  </a:cubicBezTo>
                  <a:cubicBezTo>
                    <a:pt x="68" y="390"/>
                    <a:pt x="46" y="436"/>
                    <a:pt x="34" y="481"/>
                  </a:cubicBezTo>
                  <a:cubicBezTo>
                    <a:pt x="23" y="515"/>
                    <a:pt x="23" y="538"/>
                    <a:pt x="23" y="561"/>
                  </a:cubicBezTo>
                  <a:cubicBezTo>
                    <a:pt x="11" y="583"/>
                    <a:pt x="0" y="618"/>
                    <a:pt x="11" y="652"/>
                  </a:cubicBezTo>
                  <a:cubicBezTo>
                    <a:pt x="19" y="682"/>
                    <a:pt x="42" y="697"/>
                    <a:pt x="66" y="697"/>
                  </a:cubicBezTo>
                  <a:cubicBezTo>
                    <a:pt x="78" y="697"/>
                    <a:pt x="91" y="693"/>
                    <a:pt x="102" y="686"/>
                  </a:cubicBezTo>
                  <a:cubicBezTo>
                    <a:pt x="137" y="674"/>
                    <a:pt x="148" y="640"/>
                    <a:pt x="171" y="618"/>
                  </a:cubicBezTo>
                  <a:cubicBezTo>
                    <a:pt x="182" y="595"/>
                    <a:pt x="205" y="572"/>
                    <a:pt x="216" y="538"/>
                  </a:cubicBezTo>
                  <a:cubicBezTo>
                    <a:pt x="227" y="481"/>
                    <a:pt x="250" y="436"/>
                    <a:pt x="262" y="379"/>
                  </a:cubicBezTo>
                  <a:cubicBezTo>
                    <a:pt x="273" y="322"/>
                    <a:pt x="273" y="265"/>
                    <a:pt x="284" y="208"/>
                  </a:cubicBezTo>
                  <a:cubicBezTo>
                    <a:pt x="284" y="174"/>
                    <a:pt x="284" y="140"/>
                    <a:pt x="273" y="106"/>
                  </a:cubicBezTo>
                  <a:cubicBezTo>
                    <a:pt x="273" y="83"/>
                    <a:pt x="262" y="60"/>
                    <a:pt x="250" y="26"/>
                  </a:cubicBezTo>
                  <a:cubicBezTo>
                    <a:pt x="239" y="9"/>
                    <a:pt x="219" y="1"/>
                    <a:pt x="19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8661584" y="2874598"/>
              <a:ext cx="29530" cy="68233"/>
            </a:xfrm>
            <a:custGeom>
              <a:avLst/>
              <a:gdLst/>
              <a:ahLst/>
              <a:cxnLst/>
              <a:rect l="l" t="t" r="r" b="b"/>
              <a:pathLst>
                <a:path w="206" h="476" extrusionOk="0">
                  <a:moveTo>
                    <a:pt x="137" y="1"/>
                  </a:moveTo>
                  <a:cubicBezTo>
                    <a:pt x="114" y="1"/>
                    <a:pt x="91" y="23"/>
                    <a:pt x="91" y="35"/>
                  </a:cubicBezTo>
                  <a:cubicBezTo>
                    <a:pt x="91" y="46"/>
                    <a:pt x="91" y="57"/>
                    <a:pt x="91" y="69"/>
                  </a:cubicBezTo>
                  <a:cubicBezTo>
                    <a:pt x="69" y="92"/>
                    <a:pt x="69" y="126"/>
                    <a:pt x="69" y="148"/>
                  </a:cubicBezTo>
                  <a:cubicBezTo>
                    <a:pt x="57" y="160"/>
                    <a:pt x="57" y="171"/>
                    <a:pt x="46" y="194"/>
                  </a:cubicBezTo>
                  <a:cubicBezTo>
                    <a:pt x="46" y="205"/>
                    <a:pt x="46" y="217"/>
                    <a:pt x="35" y="228"/>
                  </a:cubicBezTo>
                  <a:cubicBezTo>
                    <a:pt x="35" y="262"/>
                    <a:pt x="23" y="296"/>
                    <a:pt x="12" y="319"/>
                  </a:cubicBezTo>
                  <a:cubicBezTo>
                    <a:pt x="12" y="330"/>
                    <a:pt x="12" y="330"/>
                    <a:pt x="12" y="342"/>
                  </a:cubicBezTo>
                  <a:cubicBezTo>
                    <a:pt x="0" y="353"/>
                    <a:pt x="0" y="353"/>
                    <a:pt x="0" y="365"/>
                  </a:cubicBezTo>
                  <a:cubicBezTo>
                    <a:pt x="0" y="387"/>
                    <a:pt x="0" y="399"/>
                    <a:pt x="0" y="421"/>
                  </a:cubicBezTo>
                  <a:cubicBezTo>
                    <a:pt x="0" y="455"/>
                    <a:pt x="19" y="476"/>
                    <a:pt x="46" y="476"/>
                  </a:cubicBezTo>
                  <a:cubicBezTo>
                    <a:pt x="56" y="476"/>
                    <a:pt x="68" y="473"/>
                    <a:pt x="80" y="467"/>
                  </a:cubicBezTo>
                  <a:cubicBezTo>
                    <a:pt x="103" y="456"/>
                    <a:pt x="114" y="444"/>
                    <a:pt x="126" y="421"/>
                  </a:cubicBezTo>
                  <a:cubicBezTo>
                    <a:pt x="137" y="421"/>
                    <a:pt x="137" y="410"/>
                    <a:pt x="137" y="410"/>
                  </a:cubicBezTo>
                  <a:cubicBezTo>
                    <a:pt x="148" y="399"/>
                    <a:pt x="148" y="387"/>
                    <a:pt x="160" y="376"/>
                  </a:cubicBezTo>
                  <a:cubicBezTo>
                    <a:pt x="171" y="342"/>
                    <a:pt x="182" y="308"/>
                    <a:pt x="194" y="274"/>
                  </a:cubicBezTo>
                  <a:cubicBezTo>
                    <a:pt x="194" y="251"/>
                    <a:pt x="205" y="228"/>
                    <a:pt x="205" y="217"/>
                  </a:cubicBezTo>
                  <a:cubicBezTo>
                    <a:pt x="205" y="194"/>
                    <a:pt x="205" y="183"/>
                    <a:pt x="205" y="160"/>
                  </a:cubicBezTo>
                  <a:cubicBezTo>
                    <a:pt x="205" y="148"/>
                    <a:pt x="194" y="126"/>
                    <a:pt x="194" y="103"/>
                  </a:cubicBezTo>
                  <a:cubicBezTo>
                    <a:pt x="194" y="92"/>
                    <a:pt x="194" y="69"/>
                    <a:pt x="182" y="57"/>
                  </a:cubicBezTo>
                  <a:cubicBezTo>
                    <a:pt x="171" y="46"/>
                    <a:pt x="171" y="46"/>
                    <a:pt x="171" y="35"/>
                  </a:cubicBezTo>
                  <a:cubicBezTo>
                    <a:pt x="160" y="23"/>
                    <a:pt x="148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7722514" y="3001174"/>
              <a:ext cx="176174" cy="59059"/>
            </a:xfrm>
            <a:custGeom>
              <a:avLst/>
              <a:gdLst/>
              <a:ahLst/>
              <a:cxnLst/>
              <a:rect l="l" t="t" r="r" b="b"/>
              <a:pathLst>
                <a:path w="1229" h="412" extrusionOk="0">
                  <a:moveTo>
                    <a:pt x="805" y="0"/>
                  </a:moveTo>
                  <a:cubicBezTo>
                    <a:pt x="720" y="0"/>
                    <a:pt x="632" y="11"/>
                    <a:pt x="557" y="28"/>
                  </a:cubicBezTo>
                  <a:cubicBezTo>
                    <a:pt x="444" y="50"/>
                    <a:pt x="341" y="84"/>
                    <a:pt x="239" y="141"/>
                  </a:cubicBezTo>
                  <a:cubicBezTo>
                    <a:pt x="148" y="175"/>
                    <a:pt x="0" y="255"/>
                    <a:pt x="12" y="357"/>
                  </a:cubicBezTo>
                  <a:cubicBezTo>
                    <a:pt x="12" y="380"/>
                    <a:pt x="23" y="403"/>
                    <a:pt x="46" y="403"/>
                  </a:cubicBezTo>
                  <a:cubicBezTo>
                    <a:pt x="61" y="409"/>
                    <a:pt x="77" y="411"/>
                    <a:pt x="93" y="411"/>
                  </a:cubicBezTo>
                  <a:cubicBezTo>
                    <a:pt x="171" y="411"/>
                    <a:pt x="251" y="352"/>
                    <a:pt x="307" y="323"/>
                  </a:cubicBezTo>
                  <a:cubicBezTo>
                    <a:pt x="398" y="278"/>
                    <a:pt x="489" y="244"/>
                    <a:pt x="592" y="221"/>
                  </a:cubicBezTo>
                  <a:cubicBezTo>
                    <a:pt x="683" y="209"/>
                    <a:pt x="774" y="198"/>
                    <a:pt x="876" y="198"/>
                  </a:cubicBezTo>
                  <a:lnTo>
                    <a:pt x="1012" y="198"/>
                  </a:lnTo>
                  <a:cubicBezTo>
                    <a:pt x="1050" y="198"/>
                    <a:pt x="1088" y="203"/>
                    <a:pt x="1123" y="203"/>
                  </a:cubicBezTo>
                  <a:cubicBezTo>
                    <a:pt x="1140" y="203"/>
                    <a:pt x="1156" y="202"/>
                    <a:pt x="1172" y="198"/>
                  </a:cubicBezTo>
                  <a:cubicBezTo>
                    <a:pt x="1206" y="187"/>
                    <a:pt x="1229" y="130"/>
                    <a:pt x="1194" y="96"/>
                  </a:cubicBezTo>
                  <a:cubicBezTo>
                    <a:pt x="1172" y="84"/>
                    <a:pt x="1149" y="73"/>
                    <a:pt x="1126" y="62"/>
                  </a:cubicBezTo>
                  <a:lnTo>
                    <a:pt x="1103" y="62"/>
                  </a:lnTo>
                  <a:cubicBezTo>
                    <a:pt x="1092" y="50"/>
                    <a:pt x="1081" y="39"/>
                    <a:pt x="1069" y="39"/>
                  </a:cubicBezTo>
                  <a:cubicBezTo>
                    <a:pt x="1012" y="16"/>
                    <a:pt x="956" y="5"/>
                    <a:pt x="899" y="5"/>
                  </a:cubicBezTo>
                  <a:cubicBezTo>
                    <a:pt x="868" y="2"/>
                    <a:pt x="837" y="0"/>
                    <a:pt x="8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7773259" y="3052349"/>
              <a:ext cx="73251" cy="33687"/>
            </a:xfrm>
            <a:custGeom>
              <a:avLst/>
              <a:gdLst/>
              <a:ahLst/>
              <a:cxnLst/>
              <a:rect l="l" t="t" r="r" b="b"/>
              <a:pathLst>
                <a:path w="511" h="235" extrusionOk="0">
                  <a:moveTo>
                    <a:pt x="363" y="0"/>
                  </a:moveTo>
                  <a:cubicBezTo>
                    <a:pt x="317" y="0"/>
                    <a:pt x="260" y="0"/>
                    <a:pt x="215" y="12"/>
                  </a:cubicBezTo>
                  <a:cubicBezTo>
                    <a:pt x="169" y="23"/>
                    <a:pt x="135" y="34"/>
                    <a:pt x="101" y="69"/>
                  </a:cubicBezTo>
                  <a:cubicBezTo>
                    <a:pt x="56" y="91"/>
                    <a:pt x="21" y="125"/>
                    <a:pt x="21" y="171"/>
                  </a:cubicBezTo>
                  <a:cubicBezTo>
                    <a:pt x="21" y="171"/>
                    <a:pt x="10" y="171"/>
                    <a:pt x="10" y="182"/>
                  </a:cubicBezTo>
                  <a:cubicBezTo>
                    <a:pt x="1" y="201"/>
                    <a:pt x="21" y="234"/>
                    <a:pt x="48" y="234"/>
                  </a:cubicBezTo>
                  <a:cubicBezTo>
                    <a:pt x="54" y="234"/>
                    <a:pt x="60" y="232"/>
                    <a:pt x="67" y="228"/>
                  </a:cubicBezTo>
                  <a:lnTo>
                    <a:pt x="90" y="228"/>
                  </a:lnTo>
                  <a:cubicBezTo>
                    <a:pt x="90" y="228"/>
                    <a:pt x="101" y="216"/>
                    <a:pt x="101" y="216"/>
                  </a:cubicBezTo>
                  <a:lnTo>
                    <a:pt x="112" y="216"/>
                  </a:lnTo>
                  <a:cubicBezTo>
                    <a:pt x="112" y="205"/>
                    <a:pt x="124" y="205"/>
                    <a:pt x="124" y="205"/>
                  </a:cubicBezTo>
                  <a:cubicBezTo>
                    <a:pt x="135" y="205"/>
                    <a:pt x="147" y="194"/>
                    <a:pt x="158" y="194"/>
                  </a:cubicBezTo>
                  <a:cubicBezTo>
                    <a:pt x="169" y="194"/>
                    <a:pt x="169" y="194"/>
                    <a:pt x="181" y="182"/>
                  </a:cubicBezTo>
                  <a:lnTo>
                    <a:pt x="192" y="182"/>
                  </a:lnTo>
                  <a:cubicBezTo>
                    <a:pt x="192" y="182"/>
                    <a:pt x="203" y="182"/>
                    <a:pt x="203" y="171"/>
                  </a:cubicBezTo>
                  <a:lnTo>
                    <a:pt x="215" y="171"/>
                  </a:lnTo>
                  <a:lnTo>
                    <a:pt x="238" y="160"/>
                  </a:lnTo>
                  <a:lnTo>
                    <a:pt x="283" y="160"/>
                  </a:lnTo>
                  <a:cubicBezTo>
                    <a:pt x="283" y="160"/>
                    <a:pt x="283" y="160"/>
                    <a:pt x="294" y="148"/>
                  </a:cubicBezTo>
                  <a:lnTo>
                    <a:pt x="317" y="148"/>
                  </a:lnTo>
                  <a:cubicBezTo>
                    <a:pt x="340" y="148"/>
                    <a:pt x="385" y="148"/>
                    <a:pt x="408" y="137"/>
                  </a:cubicBezTo>
                  <a:cubicBezTo>
                    <a:pt x="416" y="137"/>
                    <a:pt x="428" y="142"/>
                    <a:pt x="439" y="142"/>
                  </a:cubicBezTo>
                  <a:cubicBezTo>
                    <a:pt x="445" y="142"/>
                    <a:pt x="450" y="141"/>
                    <a:pt x="454" y="137"/>
                  </a:cubicBezTo>
                  <a:cubicBezTo>
                    <a:pt x="488" y="137"/>
                    <a:pt x="511" y="91"/>
                    <a:pt x="476" y="69"/>
                  </a:cubicBezTo>
                  <a:cubicBezTo>
                    <a:pt x="476" y="57"/>
                    <a:pt x="465" y="57"/>
                    <a:pt x="454" y="46"/>
                  </a:cubicBezTo>
                  <a:cubicBezTo>
                    <a:pt x="442" y="34"/>
                    <a:pt x="431" y="34"/>
                    <a:pt x="431" y="23"/>
                  </a:cubicBezTo>
                  <a:cubicBezTo>
                    <a:pt x="408" y="12"/>
                    <a:pt x="385" y="12"/>
                    <a:pt x="36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7790891" y="3087469"/>
              <a:ext cx="52322" cy="28526"/>
            </a:xfrm>
            <a:custGeom>
              <a:avLst/>
              <a:gdLst/>
              <a:ahLst/>
              <a:cxnLst/>
              <a:rect l="l" t="t" r="r" b="b"/>
              <a:pathLst>
                <a:path w="365" h="199" extrusionOk="0">
                  <a:moveTo>
                    <a:pt x="297" y="1"/>
                  </a:moveTo>
                  <a:cubicBezTo>
                    <a:pt x="281" y="1"/>
                    <a:pt x="266" y="6"/>
                    <a:pt x="251" y="6"/>
                  </a:cubicBezTo>
                  <a:lnTo>
                    <a:pt x="194" y="6"/>
                  </a:lnTo>
                  <a:cubicBezTo>
                    <a:pt x="194" y="6"/>
                    <a:pt x="183" y="6"/>
                    <a:pt x="183" y="17"/>
                  </a:cubicBezTo>
                  <a:lnTo>
                    <a:pt x="137" y="17"/>
                  </a:lnTo>
                  <a:cubicBezTo>
                    <a:pt x="115" y="28"/>
                    <a:pt x="103" y="28"/>
                    <a:pt x="80" y="40"/>
                  </a:cubicBezTo>
                  <a:lnTo>
                    <a:pt x="69" y="51"/>
                  </a:lnTo>
                  <a:cubicBezTo>
                    <a:pt x="58" y="51"/>
                    <a:pt x="46" y="62"/>
                    <a:pt x="46" y="62"/>
                  </a:cubicBezTo>
                  <a:lnTo>
                    <a:pt x="46" y="74"/>
                  </a:lnTo>
                  <a:cubicBezTo>
                    <a:pt x="24" y="74"/>
                    <a:pt x="24" y="85"/>
                    <a:pt x="12" y="108"/>
                  </a:cubicBezTo>
                  <a:cubicBezTo>
                    <a:pt x="12" y="119"/>
                    <a:pt x="1" y="131"/>
                    <a:pt x="12" y="142"/>
                  </a:cubicBezTo>
                  <a:cubicBezTo>
                    <a:pt x="24" y="176"/>
                    <a:pt x="46" y="199"/>
                    <a:pt x="80" y="199"/>
                  </a:cubicBezTo>
                  <a:lnTo>
                    <a:pt x="92" y="199"/>
                  </a:lnTo>
                  <a:cubicBezTo>
                    <a:pt x="103" y="199"/>
                    <a:pt x="126" y="199"/>
                    <a:pt x="149" y="188"/>
                  </a:cubicBezTo>
                  <a:cubicBezTo>
                    <a:pt x="160" y="188"/>
                    <a:pt x="171" y="188"/>
                    <a:pt x="183" y="176"/>
                  </a:cubicBezTo>
                  <a:cubicBezTo>
                    <a:pt x="206" y="176"/>
                    <a:pt x="217" y="165"/>
                    <a:pt x="240" y="165"/>
                  </a:cubicBezTo>
                  <a:cubicBezTo>
                    <a:pt x="240" y="153"/>
                    <a:pt x="251" y="153"/>
                    <a:pt x="251" y="153"/>
                  </a:cubicBezTo>
                  <a:cubicBezTo>
                    <a:pt x="262" y="142"/>
                    <a:pt x="274" y="142"/>
                    <a:pt x="285" y="131"/>
                  </a:cubicBezTo>
                  <a:cubicBezTo>
                    <a:pt x="308" y="119"/>
                    <a:pt x="331" y="108"/>
                    <a:pt x="353" y="85"/>
                  </a:cubicBezTo>
                  <a:cubicBezTo>
                    <a:pt x="365" y="74"/>
                    <a:pt x="365" y="51"/>
                    <a:pt x="353" y="40"/>
                  </a:cubicBezTo>
                  <a:cubicBezTo>
                    <a:pt x="342" y="17"/>
                    <a:pt x="331" y="6"/>
                    <a:pt x="319" y="6"/>
                  </a:cubicBezTo>
                  <a:cubicBezTo>
                    <a:pt x="312" y="2"/>
                    <a:pt x="304" y="1"/>
                    <a:pt x="29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8232832" y="3484685"/>
              <a:ext cx="86439" cy="218318"/>
            </a:xfrm>
            <a:custGeom>
              <a:avLst/>
              <a:gdLst/>
              <a:ahLst/>
              <a:cxnLst/>
              <a:rect l="l" t="t" r="r" b="b"/>
              <a:pathLst>
                <a:path w="603" h="1523" extrusionOk="0">
                  <a:moveTo>
                    <a:pt x="204" y="0"/>
                  </a:moveTo>
                  <a:cubicBezTo>
                    <a:pt x="196" y="0"/>
                    <a:pt x="189" y="3"/>
                    <a:pt x="182" y="10"/>
                  </a:cubicBezTo>
                  <a:cubicBezTo>
                    <a:pt x="125" y="44"/>
                    <a:pt x="102" y="112"/>
                    <a:pt x="68" y="169"/>
                  </a:cubicBezTo>
                  <a:cubicBezTo>
                    <a:pt x="46" y="237"/>
                    <a:pt x="23" y="305"/>
                    <a:pt x="23" y="385"/>
                  </a:cubicBezTo>
                  <a:cubicBezTo>
                    <a:pt x="0" y="533"/>
                    <a:pt x="12" y="681"/>
                    <a:pt x="46" y="829"/>
                  </a:cubicBezTo>
                  <a:cubicBezTo>
                    <a:pt x="80" y="965"/>
                    <a:pt x="125" y="1113"/>
                    <a:pt x="205" y="1238"/>
                  </a:cubicBezTo>
                  <a:cubicBezTo>
                    <a:pt x="239" y="1295"/>
                    <a:pt x="284" y="1352"/>
                    <a:pt x="341" y="1397"/>
                  </a:cubicBezTo>
                  <a:cubicBezTo>
                    <a:pt x="387" y="1443"/>
                    <a:pt x="455" y="1500"/>
                    <a:pt x="523" y="1522"/>
                  </a:cubicBezTo>
                  <a:cubicBezTo>
                    <a:pt x="557" y="1522"/>
                    <a:pt x="603" y="1488"/>
                    <a:pt x="592" y="1454"/>
                  </a:cubicBezTo>
                  <a:cubicBezTo>
                    <a:pt x="580" y="1397"/>
                    <a:pt x="535" y="1341"/>
                    <a:pt x="512" y="1295"/>
                  </a:cubicBezTo>
                  <a:cubicBezTo>
                    <a:pt x="478" y="1238"/>
                    <a:pt x="444" y="1170"/>
                    <a:pt x="421" y="1113"/>
                  </a:cubicBezTo>
                  <a:cubicBezTo>
                    <a:pt x="353" y="1011"/>
                    <a:pt x="307" y="897"/>
                    <a:pt x="284" y="772"/>
                  </a:cubicBezTo>
                  <a:cubicBezTo>
                    <a:pt x="250" y="658"/>
                    <a:pt x="239" y="533"/>
                    <a:pt x="239" y="408"/>
                  </a:cubicBezTo>
                  <a:cubicBezTo>
                    <a:pt x="239" y="351"/>
                    <a:pt x="239" y="283"/>
                    <a:pt x="250" y="215"/>
                  </a:cubicBezTo>
                  <a:cubicBezTo>
                    <a:pt x="250" y="158"/>
                    <a:pt x="262" y="89"/>
                    <a:pt x="250" y="33"/>
                  </a:cubicBezTo>
                  <a:cubicBezTo>
                    <a:pt x="242" y="16"/>
                    <a:pt x="223" y="0"/>
                    <a:pt x="20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8291461" y="3529410"/>
              <a:ext cx="49025" cy="108371"/>
            </a:xfrm>
            <a:custGeom>
              <a:avLst/>
              <a:gdLst/>
              <a:ahLst/>
              <a:cxnLst/>
              <a:rect l="l" t="t" r="r" b="b"/>
              <a:pathLst>
                <a:path w="342" h="756" extrusionOk="0">
                  <a:moveTo>
                    <a:pt x="109" y="0"/>
                  </a:moveTo>
                  <a:cubicBezTo>
                    <a:pt x="94" y="0"/>
                    <a:pt x="79" y="6"/>
                    <a:pt x="69" y="16"/>
                  </a:cubicBezTo>
                  <a:cubicBezTo>
                    <a:pt x="46" y="28"/>
                    <a:pt x="35" y="39"/>
                    <a:pt x="35" y="62"/>
                  </a:cubicBezTo>
                  <a:cubicBezTo>
                    <a:pt x="1" y="153"/>
                    <a:pt x="12" y="266"/>
                    <a:pt x="35" y="369"/>
                  </a:cubicBezTo>
                  <a:cubicBezTo>
                    <a:pt x="46" y="471"/>
                    <a:pt x="92" y="574"/>
                    <a:pt x="137" y="653"/>
                  </a:cubicBezTo>
                  <a:cubicBezTo>
                    <a:pt x="171" y="699"/>
                    <a:pt x="228" y="756"/>
                    <a:pt x="285" y="756"/>
                  </a:cubicBezTo>
                  <a:cubicBezTo>
                    <a:pt x="319" y="744"/>
                    <a:pt x="342" y="710"/>
                    <a:pt x="342" y="676"/>
                  </a:cubicBezTo>
                  <a:cubicBezTo>
                    <a:pt x="342" y="665"/>
                    <a:pt x="342" y="642"/>
                    <a:pt x="342" y="630"/>
                  </a:cubicBezTo>
                  <a:cubicBezTo>
                    <a:pt x="342" y="619"/>
                    <a:pt x="342" y="608"/>
                    <a:pt x="330" y="596"/>
                  </a:cubicBezTo>
                  <a:cubicBezTo>
                    <a:pt x="330" y="574"/>
                    <a:pt x="319" y="551"/>
                    <a:pt x="308" y="528"/>
                  </a:cubicBezTo>
                  <a:cubicBezTo>
                    <a:pt x="308" y="528"/>
                    <a:pt x="308" y="517"/>
                    <a:pt x="308" y="517"/>
                  </a:cubicBezTo>
                  <a:cubicBezTo>
                    <a:pt x="308" y="517"/>
                    <a:pt x="296" y="505"/>
                    <a:pt x="296" y="494"/>
                  </a:cubicBezTo>
                  <a:lnTo>
                    <a:pt x="296" y="483"/>
                  </a:lnTo>
                  <a:lnTo>
                    <a:pt x="285" y="460"/>
                  </a:lnTo>
                  <a:cubicBezTo>
                    <a:pt x="262" y="414"/>
                    <a:pt x="251" y="369"/>
                    <a:pt x="239" y="323"/>
                  </a:cubicBezTo>
                  <a:cubicBezTo>
                    <a:pt x="228" y="266"/>
                    <a:pt x="217" y="221"/>
                    <a:pt x="205" y="164"/>
                  </a:cubicBezTo>
                  <a:cubicBezTo>
                    <a:pt x="205" y="153"/>
                    <a:pt x="205" y="141"/>
                    <a:pt x="205" y="119"/>
                  </a:cubicBezTo>
                  <a:cubicBezTo>
                    <a:pt x="194" y="107"/>
                    <a:pt x="194" y="96"/>
                    <a:pt x="194" y="84"/>
                  </a:cubicBezTo>
                  <a:cubicBezTo>
                    <a:pt x="183" y="62"/>
                    <a:pt x="171" y="39"/>
                    <a:pt x="160" y="28"/>
                  </a:cubicBezTo>
                  <a:cubicBezTo>
                    <a:pt x="147" y="9"/>
                    <a:pt x="128" y="0"/>
                    <a:pt x="10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8338765" y="3529410"/>
              <a:ext cx="35980" cy="78124"/>
            </a:xfrm>
            <a:custGeom>
              <a:avLst/>
              <a:gdLst/>
              <a:ahLst/>
              <a:cxnLst/>
              <a:rect l="l" t="t" r="r" b="b"/>
              <a:pathLst>
                <a:path w="251" h="545" extrusionOk="0">
                  <a:moveTo>
                    <a:pt x="96" y="0"/>
                  </a:moveTo>
                  <a:cubicBezTo>
                    <a:pt x="80" y="0"/>
                    <a:pt x="66" y="11"/>
                    <a:pt x="57" y="28"/>
                  </a:cubicBezTo>
                  <a:cubicBezTo>
                    <a:pt x="57" y="28"/>
                    <a:pt x="46" y="39"/>
                    <a:pt x="46" y="50"/>
                  </a:cubicBezTo>
                  <a:cubicBezTo>
                    <a:pt x="35" y="62"/>
                    <a:pt x="23" y="73"/>
                    <a:pt x="23" y="84"/>
                  </a:cubicBezTo>
                  <a:cubicBezTo>
                    <a:pt x="12" y="107"/>
                    <a:pt x="12" y="130"/>
                    <a:pt x="0" y="141"/>
                  </a:cubicBezTo>
                  <a:cubicBezTo>
                    <a:pt x="0" y="198"/>
                    <a:pt x="0" y="255"/>
                    <a:pt x="12" y="301"/>
                  </a:cubicBezTo>
                  <a:cubicBezTo>
                    <a:pt x="12" y="346"/>
                    <a:pt x="23" y="392"/>
                    <a:pt x="57" y="437"/>
                  </a:cubicBezTo>
                  <a:cubicBezTo>
                    <a:pt x="69" y="460"/>
                    <a:pt x="80" y="471"/>
                    <a:pt x="91" y="494"/>
                  </a:cubicBezTo>
                  <a:cubicBezTo>
                    <a:pt x="114" y="517"/>
                    <a:pt x="137" y="528"/>
                    <a:pt x="171" y="539"/>
                  </a:cubicBezTo>
                  <a:cubicBezTo>
                    <a:pt x="178" y="543"/>
                    <a:pt x="184" y="544"/>
                    <a:pt x="191" y="544"/>
                  </a:cubicBezTo>
                  <a:cubicBezTo>
                    <a:pt x="206" y="544"/>
                    <a:pt x="220" y="536"/>
                    <a:pt x="228" y="528"/>
                  </a:cubicBezTo>
                  <a:cubicBezTo>
                    <a:pt x="228" y="528"/>
                    <a:pt x="239" y="517"/>
                    <a:pt x="239" y="505"/>
                  </a:cubicBezTo>
                  <a:cubicBezTo>
                    <a:pt x="251" y="505"/>
                    <a:pt x="251" y="494"/>
                    <a:pt x="251" y="483"/>
                  </a:cubicBezTo>
                  <a:cubicBezTo>
                    <a:pt x="251" y="471"/>
                    <a:pt x="251" y="460"/>
                    <a:pt x="251" y="460"/>
                  </a:cubicBezTo>
                  <a:cubicBezTo>
                    <a:pt x="251" y="414"/>
                    <a:pt x="239" y="380"/>
                    <a:pt x="228" y="346"/>
                  </a:cubicBezTo>
                  <a:cubicBezTo>
                    <a:pt x="217" y="312"/>
                    <a:pt x="205" y="278"/>
                    <a:pt x="194" y="255"/>
                  </a:cubicBezTo>
                  <a:cubicBezTo>
                    <a:pt x="194" y="244"/>
                    <a:pt x="194" y="232"/>
                    <a:pt x="194" y="221"/>
                  </a:cubicBezTo>
                  <a:cubicBezTo>
                    <a:pt x="194" y="221"/>
                    <a:pt x="194" y="221"/>
                    <a:pt x="194" y="210"/>
                  </a:cubicBezTo>
                  <a:cubicBezTo>
                    <a:pt x="194" y="198"/>
                    <a:pt x="182" y="175"/>
                    <a:pt x="182" y="153"/>
                  </a:cubicBezTo>
                  <a:cubicBezTo>
                    <a:pt x="182" y="153"/>
                    <a:pt x="182" y="141"/>
                    <a:pt x="182" y="141"/>
                  </a:cubicBezTo>
                  <a:cubicBezTo>
                    <a:pt x="182" y="130"/>
                    <a:pt x="182" y="130"/>
                    <a:pt x="182" y="119"/>
                  </a:cubicBezTo>
                  <a:cubicBezTo>
                    <a:pt x="182" y="96"/>
                    <a:pt x="171" y="84"/>
                    <a:pt x="171" y="62"/>
                  </a:cubicBezTo>
                  <a:cubicBezTo>
                    <a:pt x="171" y="62"/>
                    <a:pt x="160" y="50"/>
                    <a:pt x="160" y="39"/>
                  </a:cubicBezTo>
                  <a:cubicBezTo>
                    <a:pt x="160" y="16"/>
                    <a:pt x="137" y="5"/>
                    <a:pt x="114" y="5"/>
                  </a:cubicBezTo>
                  <a:cubicBezTo>
                    <a:pt x="108" y="2"/>
                    <a:pt x="102" y="0"/>
                    <a:pt x="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8382773" y="3533567"/>
              <a:ext cx="34403" cy="55045"/>
            </a:xfrm>
            <a:custGeom>
              <a:avLst/>
              <a:gdLst/>
              <a:ahLst/>
              <a:cxnLst/>
              <a:rect l="l" t="t" r="r" b="b"/>
              <a:pathLst>
                <a:path w="240" h="384" extrusionOk="0">
                  <a:moveTo>
                    <a:pt x="73" y="1"/>
                  </a:moveTo>
                  <a:cubicBezTo>
                    <a:pt x="46" y="1"/>
                    <a:pt x="20" y="20"/>
                    <a:pt x="12" y="44"/>
                  </a:cubicBezTo>
                  <a:cubicBezTo>
                    <a:pt x="12" y="44"/>
                    <a:pt x="12" y="44"/>
                    <a:pt x="12" y="55"/>
                  </a:cubicBezTo>
                  <a:cubicBezTo>
                    <a:pt x="12" y="55"/>
                    <a:pt x="12" y="55"/>
                    <a:pt x="12" y="67"/>
                  </a:cubicBezTo>
                  <a:cubicBezTo>
                    <a:pt x="1" y="78"/>
                    <a:pt x="12" y="101"/>
                    <a:pt x="12" y="112"/>
                  </a:cubicBezTo>
                  <a:cubicBezTo>
                    <a:pt x="12" y="135"/>
                    <a:pt x="23" y="146"/>
                    <a:pt x="23" y="158"/>
                  </a:cubicBezTo>
                  <a:cubicBezTo>
                    <a:pt x="35" y="192"/>
                    <a:pt x="35" y="226"/>
                    <a:pt x="57" y="249"/>
                  </a:cubicBezTo>
                  <a:cubicBezTo>
                    <a:pt x="69" y="260"/>
                    <a:pt x="69" y="283"/>
                    <a:pt x="80" y="294"/>
                  </a:cubicBezTo>
                  <a:cubicBezTo>
                    <a:pt x="92" y="306"/>
                    <a:pt x="103" y="328"/>
                    <a:pt x="114" y="328"/>
                  </a:cubicBezTo>
                  <a:cubicBezTo>
                    <a:pt x="114" y="340"/>
                    <a:pt x="114" y="340"/>
                    <a:pt x="114" y="340"/>
                  </a:cubicBezTo>
                  <a:cubicBezTo>
                    <a:pt x="126" y="351"/>
                    <a:pt x="137" y="363"/>
                    <a:pt x="148" y="374"/>
                  </a:cubicBezTo>
                  <a:cubicBezTo>
                    <a:pt x="158" y="381"/>
                    <a:pt x="168" y="383"/>
                    <a:pt x="178" y="383"/>
                  </a:cubicBezTo>
                  <a:cubicBezTo>
                    <a:pt x="201" y="383"/>
                    <a:pt x="220" y="367"/>
                    <a:pt x="228" y="351"/>
                  </a:cubicBezTo>
                  <a:cubicBezTo>
                    <a:pt x="228" y="328"/>
                    <a:pt x="239" y="317"/>
                    <a:pt x="228" y="306"/>
                  </a:cubicBezTo>
                  <a:cubicBezTo>
                    <a:pt x="228" y="306"/>
                    <a:pt x="228" y="294"/>
                    <a:pt x="228" y="283"/>
                  </a:cubicBezTo>
                  <a:cubicBezTo>
                    <a:pt x="228" y="283"/>
                    <a:pt x="228" y="272"/>
                    <a:pt x="228" y="272"/>
                  </a:cubicBezTo>
                  <a:cubicBezTo>
                    <a:pt x="239" y="260"/>
                    <a:pt x="228" y="249"/>
                    <a:pt x="228" y="226"/>
                  </a:cubicBezTo>
                  <a:lnTo>
                    <a:pt x="217" y="192"/>
                  </a:lnTo>
                  <a:cubicBezTo>
                    <a:pt x="217" y="169"/>
                    <a:pt x="205" y="146"/>
                    <a:pt x="194" y="135"/>
                  </a:cubicBezTo>
                  <a:cubicBezTo>
                    <a:pt x="194" y="112"/>
                    <a:pt x="182" y="101"/>
                    <a:pt x="171" y="90"/>
                  </a:cubicBezTo>
                  <a:cubicBezTo>
                    <a:pt x="171" y="78"/>
                    <a:pt x="160" y="67"/>
                    <a:pt x="160" y="55"/>
                  </a:cubicBezTo>
                  <a:cubicBezTo>
                    <a:pt x="148" y="33"/>
                    <a:pt x="137" y="21"/>
                    <a:pt x="114" y="10"/>
                  </a:cubicBezTo>
                  <a:cubicBezTo>
                    <a:pt x="114" y="10"/>
                    <a:pt x="104" y="5"/>
                    <a:pt x="101" y="5"/>
                  </a:cubicBezTo>
                  <a:cubicBezTo>
                    <a:pt x="99" y="5"/>
                    <a:pt x="99" y="6"/>
                    <a:pt x="103" y="10"/>
                  </a:cubicBezTo>
                  <a:cubicBezTo>
                    <a:pt x="93" y="4"/>
                    <a:pt x="83" y="1"/>
                    <a:pt x="7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8724227" y="3293030"/>
              <a:ext cx="76118" cy="101777"/>
            </a:xfrm>
            <a:custGeom>
              <a:avLst/>
              <a:gdLst/>
              <a:ahLst/>
              <a:cxnLst/>
              <a:rect l="l" t="t" r="r" b="b"/>
              <a:pathLst>
                <a:path w="531" h="710" extrusionOk="0">
                  <a:moveTo>
                    <a:pt x="216" y="68"/>
                  </a:moveTo>
                  <a:lnTo>
                    <a:pt x="216" y="68"/>
                  </a:lnTo>
                  <a:cubicBezTo>
                    <a:pt x="217" y="68"/>
                    <a:pt x="219" y="69"/>
                    <a:pt x="221" y="71"/>
                  </a:cubicBezTo>
                  <a:lnTo>
                    <a:pt x="221" y="71"/>
                  </a:lnTo>
                  <a:cubicBezTo>
                    <a:pt x="216" y="70"/>
                    <a:pt x="215" y="68"/>
                    <a:pt x="216" y="68"/>
                  </a:cubicBezTo>
                  <a:close/>
                  <a:moveTo>
                    <a:pt x="57" y="0"/>
                  </a:moveTo>
                  <a:cubicBezTo>
                    <a:pt x="22" y="0"/>
                    <a:pt x="0" y="55"/>
                    <a:pt x="30" y="84"/>
                  </a:cubicBezTo>
                  <a:cubicBezTo>
                    <a:pt x="41" y="96"/>
                    <a:pt x="41" y="107"/>
                    <a:pt x="52" y="118"/>
                  </a:cubicBezTo>
                  <a:cubicBezTo>
                    <a:pt x="52" y="130"/>
                    <a:pt x="64" y="130"/>
                    <a:pt x="64" y="130"/>
                  </a:cubicBezTo>
                  <a:cubicBezTo>
                    <a:pt x="75" y="141"/>
                    <a:pt x="75" y="153"/>
                    <a:pt x="87" y="153"/>
                  </a:cubicBezTo>
                  <a:cubicBezTo>
                    <a:pt x="87" y="164"/>
                    <a:pt x="98" y="175"/>
                    <a:pt x="109" y="187"/>
                  </a:cubicBezTo>
                  <a:cubicBezTo>
                    <a:pt x="109" y="198"/>
                    <a:pt x="121" y="198"/>
                    <a:pt x="121" y="209"/>
                  </a:cubicBezTo>
                  <a:cubicBezTo>
                    <a:pt x="132" y="221"/>
                    <a:pt x="143" y="244"/>
                    <a:pt x="155" y="255"/>
                  </a:cubicBezTo>
                  <a:cubicBezTo>
                    <a:pt x="153" y="252"/>
                    <a:pt x="153" y="250"/>
                    <a:pt x="153" y="250"/>
                  </a:cubicBezTo>
                  <a:lnTo>
                    <a:pt x="153" y="250"/>
                  </a:lnTo>
                  <a:cubicBezTo>
                    <a:pt x="155" y="250"/>
                    <a:pt x="168" y="271"/>
                    <a:pt x="172" y="279"/>
                  </a:cubicBezTo>
                  <a:lnTo>
                    <a:pt x="172" y="279"/>
                  </a:lnTo>
                  <a:cubicBezTo>
                    <a:pt x="169" y="278"/>
                    <a:pt x="166" y="278"/>
                    <a:pt x="166" y="278"/>
                  </a:cubicBezTo>
                  <a:lnTo>
                    <a:pt x="166" y="278"/>
                  </a:lnTo>
                  <a:cubicBezTo>
                    <a:pt x="170" y="281"/>
                    <a:pt x="171" y="282"/>
                    <a:pt x="172" y="282"/>
                  </a:cubicBezTo>
                  <a:cubicBezTo>
                    <a:pt x="173" y="282"/>
                    <a:pt x="173" y="281"/>
                    <a:pt x="172" y="279"/>
                  </a:cubicBezTo>
                  <a:lnTo>
                    <a:pt x="172" y="279"/>
                  </a:lnTo>
                  <a:cubicBezTo>
                    <a:pt x="175" y="280"/>
                    <a:pt x="178" y="283"/>
                    <a:pt x="178" y="289"/>
                  </a:cubicBezTo>
                  <a:cubicBezTo>
                    <a:pt x="200" y="312"/>
                    <a:pt x="212" y="335"/>
                    <a:pt x="223" y="369"/>
                  </a:cubicBezTo>
                  <a:cubicBezTo>
                    <a:pt x="257" y="414"/>
                    <a:pt x="280" y="471"/>
                    <a:pt x="314" y="516"/>
                  </a:cubicBezTo>
                  <a:cubicBezTo>
                    <a:pt x="314" y="539"/>
                    <a:pt x="325" y="551"/>
                    <a:pt x="337" y="562"/>
                  </a:cubicBezTo>
                  <a:cubicBezTo>
                    <a:pt x="337" y="562"/>
                    <a:pt x="337" y="573"/>
                    <a:pt x="348" y="585"/>
                  </a:cubicBezTo>
                  <a:cubicBezTo>
                    <a:pt x="360" y="619"/>
                    <a:pt x="371" y="653"/>
                    <a:pt x="394" y="687"/>
                  </a:cubicBezTo>
                  <a:cubicBezTo>
                    <a:pt x="416" y="710"/>
                    <a:pt x="439" y="710"/>
                    <a:pt x="462" y="710"/>
                  </a:cubicBezTo>
                  <a:cubicBezTo>
                    <a:pt x="485" y="698"/>
                    <a:pt x="507" y="676"/>
                    <a:pt x="507" y="653"/>
                  </a:cubicBezTo>
                  <a:cubicBezTo>
                    <a:pt x="530" y="619"/>
                    <a:pt x="519" y="585"/>
                    <a:pt x="519" y="551"/>
                  </a:cubicBezTo>
                  <a:lnTo>
                    <a:pt x="507" y="516"/>
                  </a:lnTo>
                  <a:cubicBezTo>
                    <a:pt x="507" y="516"/>
                    <a:pt x="507" y="510"/>
                    <a:pt x="507" y="505"/>
                  </a:cubicBezTo>
                  <a:cubicBezTo>
                    <a:pt x="507" y="482"/>
                    <a:pt x="507" y="471"/>
                    <a:pt x="507" y="448"/>
                  </a:cubicBezTo>
                  <a:cubicBezTo>
                    <a:pt x="485" y="380"/>
                    <a:pt x="451" y="312"/>
                    <a:pt x="416" y="255"/>
                  </a:cubicBezTo>
                  <a:cubicBezTo>
                    <a:pt x="371" y="198"/>
                    <a:pt x="325" y="141"/>
                    <a:pt x="269" y="96"/>
                  </a:cubicBezTo>
                  <a:lnTo>
                    <a:pt x="246" y="84"/>
                  </a:lnTo>
                  <a:cubicBezTo>
                    <a:pt x="246" y="73"/>
                    <a:pt x="234" y="73"/>
                    <a:pt x="234" y="73"/>
                  </a:cubicBezTo>
                  <a:cubicBezTo>
                    <a:pt x="229" y="73"/>
                    <a:pt x="225" y="72"/>
                    <a:pt x="222" y="71"/>
                  </a:cubicBezTo>
                  <a:lnTo>
                    <a:pt x="222" y="71"/>
                  </a:lnTo>
                  <a:cubicBezTo>
                    <a:pt x="211" y="60"/>
                    <a:pt x="200" y="50"/>
                    <a:pt x="189" y="50"/>
                  </a:cubicBezTo>
                  <a:cubicBezTo>
                    <a:pt x="178" y="39"/>
                    <a:pt x="155" y="27"/>
                    <a:pt x="143" y="27"/>
                  </a:cubicBezTo>
                  <a:cubicBezTo>
                    <a:pt x="121" y="27"/>
                    <a:pt x="109" y="27"/>
                    <a:pt x="121" y="16"/>
                  </a:cubicBezTo>
                  <a:lnTo>
                    <a:pt x="98" y="16"/>
                  </a:lnTo>
                  <a:cubicBezTo>
                    <a:pt x="98" y="5"/>
                    <a:pt x="87" y="5"/>
                    <a:pt x="75" y="5"/>
                  </a:cubicBezTo>
                  <a:cubicBezTo>
                    <a:pt x="69" y="2"/>
                    <a:pt x="63" y="0"/>
                    <a:pt x="5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37"/>
          <p:cNvGrpSpPr/>
          <p:nvPr/>
        </p:nvGrpSpPr>
        <p:grpSpPr>
          <a:xfrm rot="744492">
            <a:off x="6742251" y="2586117"/>
            <a:ext cx="2174521" cy="2351228"/>
            <a:chOff x="905125" y="3967225"/>
            <a:chExt cx="543125" cy="587275"/>
          </a:xfrm>
        </p:grpSpPr>
        <p:sp>
          <p:nvSpPr>
            <p:cNvPr id="358" name="Google Shape;358;p37"/>
            <p:cNvSpPr/>
            <p:nvPr/>
          </p:nvSpPr>
          <p:spPr>
            <a:xfrm>
              <a:off x="923050" y="3985025"/>
              <a:ext cx="507575" cy="551550"/>
            </a:xfrm>
            <a:custGeom>
              <a:avLst/>
              <a:gdLst/>
              <a:ahLst/>
              <a:cxnLst/>
              <a:rect l="l" t="t" r="r" b="b"/>
              <a:pathLst>
                <a:path w="20303" h="22062" extrusionOk="0">
                  <a:moveTo>
                    <a:pt x="5494" y="13904"/>
                  </a:moveTo>
                  <a:cubicBezTo>
                    <a:pt x="5517" y="13915"/>
                    <a:pt x="5539" y="13938"/>
                    <a:pt x="5551" y="13961"/>
                  </a:cubicBezTo>
                  <a:cubicBezTo>
                    <a:pt x="5551" y="13972"/>
                    <a:pt x="5539" y="13995"/>
                    <a:pt x="5517" y="14006"/>
                  </a:cubicBezTo>
                  <a:lnTo>
                    <a:pt x="5505" y="14018"/>
                  </a:lnTo>
                  <a:cubicBezTo>
                    <a:pt x="5499" y="14021"/>
                    <a:pt x="5492" y="14022"/>
                    <a:pt x="5486" y="14022"/>
                  </a:cubicBezTo>
                  <a:cubicBezTo>
                    <a:pt x="5470" y="14022"/>
                    <a:pt x="5456" y="14014"/>
                    <a:pt x="5448" y="14006"/>
                  </a:cubicBezTo>
                  <a:cubicBezTo>
                    <a:pt x="5437" y="13995"/>
                    <a:pt x="5426" y="13972"/>
                    <a:pt x="5437" y="13949"/>
                  </a:cubicBezTo>
                  <a:lnTo>
                    <a:pt x="5448" y="13938"/>
                  </a:lnTo>
                  <a:cubicBezTo>
                    <a:pt x="5460" y="13915"/>
                    <a:pt x="5483" y="13904"/>
                    <a:pt x="5494" y="13904"/>
                  </a:cubicBezTo>
                  <a:close/>
                  <a:moveTo>
                    <a:pt x="9998" y="0"/>
                  </a:moveTo>
                  <a:cubicBezTo>
                    <a:pt x="9901" y="0"/>
                    <a:pt x="9805" y="5"/>
                    <a:pt x="9714" y="5"/>
                  </a:cubicBezTo>
                  <a:cubicBezTo>
                    <a:pt x="9327" y="28"/>
                    <a:pt x="8952" y="108"/>
                    <a:pt x="8588" y="233"/>
                  </a:cubicBezTo>
                  <a:cubicBezTo>
                    <a:pt x="7871" y="471"/>
                    <a:pt x="7211" y="904"/>
                    <a:pt x="6700" y="1472"/>
                  </a:cubicBezTo>
                  <a:cubicBezTo>
                    <a:pt x="6199" y="2041"/>
                    <a:pt x="5858" y="2735"/>
                    <a:pt x="5756" y="3497"/>
                  </a:cubicBezTo>
                  <a:cubicBezTo>
                    <a:pt x="5642" y="4248"/>
                    <a:pt x="5721" y="5021"/>
                    <a:pt x="5994" y="5726"/>
                  </a:cubicBezTo>
                  <a:cubicBezTo>
                    <a:pt x="6154" y="6124"/>
                    <a:pt x="6358" y="6500"/>
                    <a:pt x="6620" y="6841"/>
                  </a:cubicBezTo>
                  <a:cubicBezTo>
                    <a:pt x="6677" y="6920"/>
                    <a:pt x="6745" y="7000"/>
                    <a:pt x="6813" y="7080"/>
                  </a:cubicBezTo>
                  <a:cubicBezTo>
                    <a:pt x="6256" y="6955"/>
                    <a:pt x="5687" y="6864"/>
                    <a:pt x="5119" y="6807"/>
                  </a:cubicBezTo>
                  <a:cubicBezTo>
                    <a:pt x="4794" y="6775"/>
                    <a:pt x="4461" y="6755"/>
                    <a:pt x="4126" y="6755"/>
                  </a:cubicBezTo>
                  <a:cubicBezTo>
                    <a:pt x="3243" y="6755"/>
                    <a:pt x="2352" y="6896"/>
                    <a:pt x="1593" y="7341"/>
                  </a:cubicBezTo>
                  <a:cubicBezTo>
                    <a:pt x="762" y="7819"/>
                    <a:pt x="91" y="8706"/>
                    <a:pt x="46" y="9696"/>
                  </a:cubicBezTo>
                  <a:cubicBezTo>
                    <a:pt x="0" y="10822"/>
                    <a:pt x="819" y="11697"/>
                    <a:pt x="1706" y="12277"/>
                  </a:cubicBezTo>
                  <a:cubicBezTo>
                    <a:pt x="2628" y="12892"/>
                    <a:pt x="3686" y="13290"/>
                    <a:pt x="4777" y="13460"/>
                  </a:cubicBezTo>
                  <a:cubicBezTo>
                    <a:pt x="4868" y="13472"/>
                    <a:pt x="4948" y="13483"/>
                    <a:pt x="5039" y="13483"/>
                  </a:cubicBezTo>
                  <a:cubicBezTo>
                    <a:pt x="4755" y="13881"/>
                    <a:pt x="4539" y="14336"/>
                    <a:pt x="4345" y="14780"/>
                  </a:cubicBezTo>
                  <a:cubicBezTo>
                    <a:pt x="4106" y="15326"/>
                    <a:pt x="3890" y="15894"/>
                    <a:pt x="3720" y="16474"/>
                  </a:cubicBezTo>
                  <a:cubicBezTo>
                    <a:pt x="3378" y="17612"/>
                    <a:pt x="3174" y="18886"/>
                    <a:pt x="3572" y="20034"/>
                  </a:cubicBezTo>
                  <a:cubicBezTo>
                    <a:pt x="3879" y="20944"/>
                    <a:pt x="4618" y="21763"/>
                    <a:pt x="5585" y="22002"/>
                  </a:cubicBezTo>
                  <a:cubicBezTo>
                    <a:pt x="5755" y="22043"/>
                    <a:pt x="5924" y="22062"/>
                    <a:pt x="6091" y="22062"/>
                  </a:cubicBezTo>
                  <a:cubicBezTo>
                    <a:pt x="6990" y="22062"/>
                    <a:pt x="7816" y="21509"/>
                    <a:pt x="8440" y="20876"/>
                  </a:cubicBezTo>
                  <a:cubicBezTo>
                    <a:pt x="9190" y="20114"/>
                    <a:pt x="9770" y="19193"/>
                    <a:pt x="10146" y="18192"/>
                  </a:cubicBezTo>
                  <a:cubicBezTo>
                    <a:pt x="10510" y="19193"/>
                    <a:pt x="11090" y="20114"/>
                    <a:pt x="11840" y="20876"/>
                  </a:cubicBezTo>
                  <a:cubicBezTo>
                    <a:pt x="12464" y="21509"/>
                    <a:pt x="13291" y="22062"/>
                    <a:pt x="14189" y="22062"/>
                  </a:cubicBezTo>
                  <a:cubicBezTo>
                    <a:pt x="14356" y="22062"/>
                    <a:pt x="14525" y="22043"/>
                    <a:pt x="14695" y="22002"/>
                  </a:cubicBezTo>
                  <a:cubicBezTo>
                    <a:pt x="15651" y="21763"/>
                    <a:pt x="16401" y="20944"/>
                    <a:pt x="16708" y="20034"/>
                  </a:cubicBezTo>
                  <a:cubicBezTo>
                    <a:pt x="17107" y="18886"/>
                    <a:pt x="16902" y="17612"/>
                    <a:pt x="16561" y="16474"/>
                  </a:cubicBezTo>
                  <a:cubicBezTo>
                    <a:pt x="16390" y="15894"/>
                    <a:pt x="16174" y="15326"/>
                    <a:pt x="15935" y="14780"/>
                  </a:cubicBezTo>
                  <a:cubicBezTo>
                    <a:pt x="15742" y="14336"/>
                    <a:pt x="15526" y="13881"/>
                    <a:pt x="15241" y="13483"/>
                  </a:cubicBezTo>
                  <a:cubicBezTo>
                    <a:pt x="15344" y="13483"/>
                    <a:pt x="15423" y="13472"/>
                    <a:pt x="15526" y="13460"/>
                  </a:cubicBezTo>
                  <a:cubicBezTo>
                    <a:pt x="16617" y="13290"/>
                    <a:pt x="17675" y="12892"/>
                    <a:pt x="18596" y="12277"/>
                  </a:cubicBezTo>
                  <a:cubicBezTo>
                    <a:pt x="19484" y="11697"/>
                    <a:pt x="20303" y="10822"/>
                    <a:pt x="20257" y="9696"/>
                  </a:cubicBezTo>
                  <a:cubicBezTo>
                    <a:pt x="20212" y="8706"/>
                    <a:pt x="19540" y="7819"/>
                    <a:pt x="18710" y="7341"/>
                  </a:cubicBezTo>
                  <a:cubicBezTo>
                    <a:pt x="17943" y="6896"/>
                    <a:pt x="17056" y="6755"/>
                    <a:pt x="16175" y="6755"/>
                  </a:cubicBezTo>
                  <a:cubicBezTo>
                    <a:pt x="15841" y="6755"/>
                    <a:pt x="15509" y="6775"/>
                    <a:pt x="15184" y="6807"/>
                  </a:cubicBezTo>
                  <a:cubicBezTo>
                    <a:pt x="14616" y="6864"/>
                    <a:pt x="14047" y="6955"/>
                    <a:pt x="13490" y="7080"/>
                  </a:cubicBezTo>
                  <a:cubicBezTo>
                    <a:pt x="13558" y="7000"/>
                    <a:pt x="13626" y="6920"/>
                    <a:pt x="13683" y="6841"/>
                  </a:cubicBezTo>
                  <a:cubicBezTo>
                    <a:pt x="13945" y="6500"/>
                    <a:pt x="14149" y="6124"/>
                    <a:pt x="14309" y="5726"/>
                  </a:cubicBezTo>
                  <a:cubicBezTo>
                    <a:pt x="14570" y="5021"/>
                    <a:pt x="14661" y="4248"/>
                    <a:pt x="14547" y="3497"/>
                  </a:cubicBezTo>
                  <a:cubicBezTo>
                    <a:pt x="14445" y="2746"/>
                    <a:pt x="14104" y="2041"/>
                    <a:pt x="13592" y="1472"/>
                  </a:cubicBezTo>
                  <a:cubicBezTo>
                    <a:pt x="13092" y="904"/>
                    <a:pt x="12432" y="471"/>
                    <a:pt x="11715" y="233"/>
                  </a:cubicBezTo>
                  <a:cubicBezTo>
                    <a:pt x="11351" y="108"/>
                    <a:pt x="10965" y="28"/>
                    <a:pt x="10589" y="5"/>
                  </a:cubicBezTo>
                  <a:cubicBezTo>
                    <a:pt x="10498" y="5"/>
                    <a:pt x="10397" y="0"/>
                    <a:pt x="10296" y="0"/>
                  </a:cubicBezTo>
                  <a:cubicBezTo>
                    <a:pt x="10246" y="0"/>
                    <a:pt x="10195" y="1"/>
                    <a:pt x="10146" y="5"/>
                  </a:cubicBezTo>
                  <a:cubicBezTo>
                    <a:pt x="10096" y="1"/>
                    <a:pt x="10047" y="0"/>
                    <a:pt x="99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905125" y="3967225"/>
              <a:ext cx="543125" cy="587275"/>
            </a:xfrm>
            <a:custGeom>
              <a:avLst/>
              <a:gdLst/>
              <a:ahLst/>
              <a:cxnLst/>
              <a:rect l="l" t="t" r="r" b="b"/>
              <a:pathLst>
                <a:path w="21725" h="23491" extrusionOk="0">
                  <a:moveTo>
                    <a:pt x="6632" y="14184"/>
                  </a:moveTo>
                  <a:cubicBezTo>
                    <a:pt x="6643" y="14195"/>
                    <a:pt x="6655" y="14206"/>
                    <a:pt x="6666" y="14218"/>
                  </a:cubicBezTo>
                  <a:cubicBezTo>
                    <a:pt x="6882" y="14434"/>
                    <a:pt x="6927" y="14786"/>
                    <a:pt x="6757" y="15048"/>
                  </a:cubicBezTo>
                  <a:cubicBezTo>
                    <a:pt x="6632" y="15230"/>
                    <a:pt x="6419" y="15332"/>
                    <a:pt x="6205" y="15332"/>
                  </a:cubicBezTo>
                  <a:cubicBezTo>
                    <a:pt x="6165" y="15332"/>
                    <a:pt x="6125" y="15328"/>
                    <a:pt x="6086" y="15321"/>
                  </a:cubicBezTo>
                  <a:cubicBezTo>
                    <a:pt x="6029" y="15310"/>
                    <a:pt x="5983" y="15298"/>
                    <a:pt x="5949" y="15276"/>
                  </a:cubicBezTo>
                  <a:cubicBezTo>
                    <a:pt x="6063" y="15048"/>
                    <a:pt x="6188" y="14821"/>
                    <a:pt x="6336" y="14605"/>
                  </a:cubicBezTo>
                  <a:lnTo>
                    <a:pt x="6632" y="14184"/>
                  </a:lnTo>
                  <a:close/>
                  <a:moveTo>
                    <a:pt x="11004" y="1417"/>
                  </a:moveTo>
                  <a:cubicBezTo>
                    <a:pt x="11079" y="1417"/>
                    <a:pt x="11162" y="1422"/>
                    <a:pt x="11261" y="1422"/>
                  </a:cubicBezTo>
                  <a:cubicBezTo>
                    <a:pt x="11591" y="1445"/>
                    <a:pt x="11898" y="1513"/>
                    <a:pt x="12194" y="1604"/>
                  </a:cubicBezTo>
                  <a:cubicBezTo>
                    <a:pt x="12819" y="1820"/>
                    <a:pt x="13365" y="2184"/>
                    <a:pt x="13774" y="2651"/>
                  </a:cubicBezTo>
                  <a:cubicBezTo>
                    <a:pt x="14195" y="3128"/>
                    <a:pt x="14468" y="3708"/>
                    <a:pt x="14559" y="4311"/>
                  </a:cubicBezTo>
                  <a:cubicBezTo>
                    <a:pt x="14650" y="4937"/>
                    <a:pt x="14582" y="5585"/>
                    <a:pt x="14355" y="6177"/>
                  </a:cubicBezTo>
                  <a:cubicBezTo>
                    <a:pt x="14218" y="6529"/>
                    <a:pt x="14047" y="6836"/>
                    <a:pt x="13831" y="7109"/>
                  </a:cubicBezTo>
                  <a:cubicBezTo>
                    <a:pt x="13786" y="7189"/>
                    <a:pt x="13729" y="7257"/>
                    <a:pt x="13672" y="7314"/>
                  </a:cubicBezTo>
                  <a:lnTo>
                    <a:pt x="12216" y="8952"/>
                  </a:lnTo>
                  <a:lnTo>
                    <a:pt x="14355" y="8485"/>
                  </a:lnTo>
                  <a:cubicBezTo>
                    <a:pt x="14900" y="8360"/>
                    <a:pt x="15435" y="8281"/>
                    <a:pt x="15970" y="8224"/>
                  </a:cubicBezTo>
                  <a:cubicBezTo>
                    <a:pt x="16291" y="8194"/>
                    <a:pt x="16592" y="8179"/>
                    <a:pt x="16873" y="8179"/>
                  </a:cubicBezTo>
                  <a:cubicBezTo>
                    <a:pt x="17787" y="8179"/>
                    <a:pt x="18498" y="8337"/>
                    <a:pt x="19063" y="8667"/>
                  </a:cubicBezTo>
                  <a:cubicBezTo>
                    <a:pt x="19757" y="9065"/>
                    <a:pt x="20223" y="9759"/>
                    <a:pt x="20257" y="10430"/>
                  </a:cubicBezTo>
                  <a:cubicBezTo>
                    <a:pt x="20292" y="11295"/>
                    <a:pt x="19552" y="11977"/>
                    <a:pt x="18915" y="12398"/>
                  </a:cubicBezTo>
                  <a:cubicBezTo>
                    <a:pt x="18096" y="12944"/>
                    <a:pt x="17130" y="13319"/>
                    <a:pt x="16129" y="13467"/>
                  </a:cubicBezTo>
                  <a:cubicBezTo>
                    <a:pt x="16049" y="13479"/>
                    <a:pt x="15981" y="13490"/>
                    <a:pt x="15924" y="13490"/>
                  </a:cubicBezTo>
                  <a:lnTo>
                    <a:pt x="14639" y="13558"/>
                  </a:lnTo>
                  <a:lnTo>
                    <a:pt x="15378" y="14605"/>
                  </a:lnTo>
                  <a:cubicBezTo>
                    <a:pt x="15628" y="14968"/>
                    <a:pt x="15822" y="15378"/>
                    <a:pt x="16004" y="15776"/>
                  </a:cubicBezTo>
                  <a:cubicBezTo>
                    <a:pt x="16231" y="16311"/>
                    <a:pt x="16436" y="16857"/>
                    <a:pt x="16595" y="17391"/>
                  </a:cubicBezTo>
                  <a:cubicBezTo>
                    <a:pt x="16982" y="18710"/>
                    <a:pt x="17039" y="19700"/>
                    <a:pt x="16754" y="20519"/>
                  </a:cubicBezTo>
                  <a:cubicBezTo>
                    <a:pt x="16493" y="21270"/>
                    <a:pt x="15901" y="21861"/>
                    <a:pt x="15253" y="22020"/>
                  </a:cubicBezTo>
                  <a:cubicBezTo>
                    <a:pt x="15136" y="22048"/>
                    <a:pt x="15020" y="22061"/>
                    <a:pt x="14906" y="22061"/>
                  </a:cubicBezTo>
                  <a:cubicBezTo>
                    <a:pt x="14184" y="22061"/>
                    <a:pt x="13519" y="21549"/>
                    <a:pt x="13058" y="21088"/>
                  </a:cubicBezTo>
                  <a:cubicBezTo>
                    <a:pt x="12398" y="20405"/>
                    <a:pt x="11864" y="19563"/>
                    <a:pt x="11522" y="18654"/>
                  </a:cubicBezTo>
                  <a:lnTo>
                    <a:pt x="10851" y="16879"/>
                  </a:lnTo>
                  <a:lnTo>
                    <a:pt x="10192" y="18665"/>
                  </a:lnTo>
                  <a:cubicBezTo>
                    <a:pt x="9851" y="19563"/>
                    <a:pt x="9316" y="20405"/>
                    <a:pt x="8645" y="21088"/>
                  </a:cubicBezTo>
                  <a:cubicBezTo>
                    <a:pt x="8193" y="21549"/>
                    <a:pt x="7522" y="22061"/>
                    <a:pt x="6805" y="22061"/>
                  </a:cubicBezTo>
                  <a:cubicBezTo>
                    <a:pt x="6691" y="22061"/>
                    <a:pt x="6576" y="22048"/>
                    <a:pt x="6461" y="22020"/>
                  </a:cubicBezTo>
                  <a:cubicBezTo>
                    <a:pt x="5813" y="21861"/>
                    <a:pt x="5210" y="21270"/>
                    <a:pt x="4960" y="20519"/>
                  </a:cubicBezTo>
                  <a:cubicBezTo>
                    <a:pt x="4675" y="19700"/>
                    <a:pt x="4732" y="18710"/>
                    <a:pt x="5119" y="17391"/>
                  </a:cubicBezTo>
                  <a:cubicBezTo>
                    <a:pt x="5278" y="16857"/>
                    <a:pt x="5483" y="16311"/>
                    <a:pt x="5710" y="15776"/>
                  </a:cubicBezTo>
                  <a:cubicBezTo>
                    <a:pt x="5767" y="15651"/>
                    <a:pt x="5836" y="15514"/>
                    <a:pt x="5892" y="15378"/>
                  </a:cubicBezTo>
                  <a:cubicBezTo>
                    <a:pt x="5991" y="15422"/>
                    <a:pt x="6097" y="15445"/>
                    <a:pt x="6204" y="15445"/>
                  </a:cubicBezTo>
                  <a:cubicBezTo>
                    <a:pt x="6345" y="15445"/>
                    <a:pt x="6486" y="15405"/>
                    <a:pt x="6609" y="15321"/>
                  </a:cubicBezTo>
                  <a:lnTo>
                    <a:pt x="6620" y="15310"/>
                  </a:lnTo>
                  <a:cubicBezTo>
                    <a:pt x="6882" y="15139"/>
                    <a:pt x="7018" y="14832"/>
                    <a:pt x="6962" y="14536"/>
                  </a:cubicBezTo>
                  <a:cubicBezTo>
                    <a:pt x="6927" y="14354"/>
                    <a:pt x="6825" y="14195"/>
                    <a:pt x="6700" y="14093"/>
                  </a:cubicBezTo>
                  <a:lnTo>
                    <a:pt x="7053" y="13569"/>
                  </a:lnTo>
                  <a:lnTo>
                    <a:pt x="5790" y="13490"/>
                  </a:lnTo>
                  <a:cubicBezTo>
                    <a:pt x="5733" y="13490"/>
                    <a:pt x="5665" y="13479"/>
                    <a:pt x="5597" y="13467"/>
                  </a:cubicBezTo>
                  <a:cubicBezTo>
                    <a:pt x="4596" y="13319"/>
                    <a:pt x="3640" y="12944"/>
                    <a:pt x="2810" y="12398"/>
                  </a:cubicBezTo>
                  <a:cubicBezTo>
                    <a:pt x="2173" y="11977"/>
                    <a:pt x="1434" y="11295"/>
                    <a:pt x="1468" y="10430"/>
                  </a:cubicBezTo>
                  <a:cubicBezTo>
                    <a:pt x="1502" y="9759"/>
                    <a:pt x="1969" y="9065"/>
                    <a:pt x="2662" y="8667"/>
                  </a:cubicBezTo>
                  <a:cubicBezTo>
                    <a:pt x="3227" y="8337"/>
                    <a:pt x="3939" y="8179"/>
                    <a:pt x="4852" y="8179"/>
                  </a:cubicBezTo>
                  <a:cubicBezTo>
                    <a:pt x="5134" y="8179"/>
                    <a:pt x="5435" y="8194"/>
                    <a:pt x="5756" y="8224"/>
                  </a:cubicBezTo>
                  <a:cubicBezTo>
                    <a:pt x="6279" y="8281"/>
                    <a:pt x="6825" y="8360"/>
                    <a:pt x="7371" y="8485"/>
                  </a:cubicBezTo>
                  <a:lnTo>
                    <a:pt x="9509" y="8952"/>
                  </a:lnTo>
                  <a:lnTo>
                    <a:pt x="9509" y="8952"/>
                  </a:lnTo>
                  <a:lnTo>
                    <a:pt x="8053" y="7314"/>
                  </a:lnTo>
                  <a:cubicBezTo>
                    <a:pt x="7997" y="7257"/>
                    <a:pt x="7940" y="7189"/>
                    <a:pt x="7894" y="7109"/>
                  </a:cubicBezTo>
                  <a:cubicBezTo>
                    <a:pt x="7678" y="6836"/>
                    <a:pt x="7508" y="6529"/>
                    <a:pt x="7371" y="6177"/>
                  </a:cubicBezTo>
                  <a:cubicBezTo>
                    <a:pt x="7144" y="5585"/>
                    <a:pt x="7075" y="4937"/>
                    <a:pt x="7166" y="4311"/>
                  </a:cubicBezTo>
                  <a:cubicBezTo>
                    <a:pt x="7257" y="3708"/>
                    <a:pt x="7519" y="3128"/>
                    <a:pt x="7951" y="2651"/>
                  </a:cubicBezTo>
                  <a:cubicBezTo>
                    <a:pt x="8361" y="2184"/>
                    <a:pt x="8907" y="1820"/>
                    <a:pt x="9532" y="1604"/>
                  </a:cubicBezTo>
                  <a:cubicBezTo>
                    <a:pt x="9816" y="1513"/>
                    <a:pt x="10135" y="1445"/>
                    <a:pt x="10465" y="1422"/>
                  </a:cubicBezTo>
                  <a:cubicBezTo>
                    <a:pt x="10563" y="1422"/>
                    <a:pt x="10647" y="1417"/>
                    <a:pt x="10722" y="1417"/>
                  </a:cubicBezTo>
                  <a:cubicBezTo>
                    <a:pt x="10759" y="1417"/>
                    <a:pt x="10795" y="1419"/>
                    <a:pt x="10829" y="1422"/>
                  </a:cubicBezTo>
                  <a:lnTo>
                    <a:pt x="10897" y="1422"/>
                  </a:lnTo>
                  <a:cubicBezTo>
                    <a:pt x="10931" y="1419"/>
                    <a:pt x="10966" y="1417"/>
                    <a:pt x="11004" y="1417"/>
                  </a:cubicBezTo>
                  <a:close/>
                  <a:moveTo>
                    <a:pt x="10863" y="1"/>
                  </a:moveTo>
                  <a:cubicBezTo>
                    <a:pt x="10715" y="1"/>
                    <a:pt x="10567" y="1"/>
                    <a:pt x="10385" y="12"/>
                  </a:cubicBezTo>
                  <a:cubicBezTo>
                    <a:pt x="9930" y="35"/>
                    <a:pt x="9487" y="126"/>
                    <a:pt x="9066" y="262"/>
                  </a:cubicBezTo>
                  <a:cubicBezTo>
                    <a:pt x="8213" y="558"/>
                    <a:pt x="7462" y="1058"/>
                    <a:pt x="6882" y="1707"/>
                  </a:cubicBezTo>
                  <a:cubicBezTo>
                    <a:pt x="6279" y="2400"/>
                    <a:pt x="5892" y="3231"/>
                    <a:pt x="5767" y="4107"/>
                  </a:cubicBezTo>
                  <a:cubicBezTo>
                    <a:pt x="5631" y="4971"/>
                    <a:pt x="5733" y="5869"/>
                    <a:pt x="6052" y="6688"/>
                  </a:cubicBezTo>
                  <a:cubicBezTo>
                    <a:pt x="6063" y="6745"/>
                    <a:pt x="6086" y="6791"/>
                    <a:pt x="6109" y="6836"/>
                  </a:cubicBezTo>
                  <a:lnTo>
                    <a:pt x="5904" y="6813"/>
                  </a:lnTo>
                  <a:cubicBezTo>
                    <a:pt x="5529" y="6778"/>
                    <a:pt x="5176" y="6760"/>
                    <a:pt x="4842" y="6760"/>
                  </a:cubicBezTo>
                  <a:cubicBezTo>
                    <a:pt x="3675" y="6760"/>
                    <a:pt x="2744" y="6979"/>
                    <a:pt x="1957" y="7439"/>
                  </a:cubicBezTo>
                  <a:cubicBezTo>
                    <a:pt x="831" y="8087"/>
                    <a:pt x="115" y="9213"/>
                    <a:pt x="58" y="10373"/>
                  </a:cubicBezTo>
                  <a:cubicBezTo>
                    <a:pt x="1" y="11579"/>
                    <a:pt x="683" y="12694"/>
                    <a:pt x="2025" y="13592"/>
                  </a:cubicBezTo>
                  <a:cubicBezTo>
                    <a:pt x="2810" y="14104"/>
                    <a:pt x="3697" y="14491"/>
                    <a:pt x="4630" y="14730"/>
                  </a:cubicBezTo>
                  <a:cubicBezTo>
                    <a:pt x="4550" y="14889"/>
                    <a:pt x="4482" y="15048"/>
                    <a:pt x="4414" y="15207"/>
                  </a:cubicBezTo>
                  <a:cubicBezTo>
                    <a:pt x="4152" y="15799"/>
                    <a:pt x="3936" y="16390"/>
                    <a:pt x="3754" y="16982"/>
                  </a:cubicBezTo>
                  <a:cubicBezTo>
                    <a:pt x="3276" y="18597"/>
                    <a:pt x="3231" y="19871"/>
                    <a:pt x="3606" y="20974"/>
                  </a:cubicBezTo>
                  <a:cubicBezTo>
                    <a:pt x="4027" y="22202"/>
                    <a:pt x="4994" y="23135"/>
                    <a:pt x="6131" y="23408"/>
                  </a:cubicBezTo>
                  <a:cubicBezTo>
                    <a:pt x="6359" y="23453"/>
                    <a:pt x="6586" y="23487"/>
                    <a:pt x="6814" y="23487"/>
                  </a:cubicBezTo>
                  <a:cubicBezTo>
                    <a:pt x="7781" y="23487"/>
                    <a:pt x="8747" y="23010"/>
                    <a:pt x="9657" y="22088"/>
                  </a:cubicBezTo>
                  <a:cubicBezTo>
                    <a:pt x="10112" y="21622"/>
                    <a:pt x="10510" y="21099"/>
                    <a:pt x="10851" y="20542"/>
                  </a:cubicBezTo>
                  <a:cubicBezTo>
                    <a:pt x="11193" y="21099"/>
                    <a:pt x="11591" y="21622"/>
                    <a:pt x="12046" y="22088"/>
                  </a:cubicBezTo>
                  <a:cubicBezTo>
                    <a:pt x="12963" y="23015"/>
                    <a:pt x="13932" y="23490"/>
                    <a:pt x="14893" y="23490"/>
                  </a:cubicBezTo>
                  <a:cubicBezTo>
                    <a:pt x="15124" y="23490"/>
                    <a:pt x="15354" y="23463"/>
                    <a:pt x="15583" y="23408"/>
                  </a:cubicBezTo>
                  <a:cubicBezTo>
                    <a:pt x="16709" y="23135"/>
                    <a:pt x="17676" y="22202"/>
                    <a:pt x="18096" y="20985"/>
                  </a:cubicBezTo>
                  <a:cubicBezTo>
                    <a:pt x="18483" y="19871"/>
                    <a:pt x="18438" y="18608"/>
                    <a:pt x="17960" y="16993"/>
                  </a:cubicBezTo>
                  <a:cubicBezTo>
                    <a:pt x="17778" y="16402"/>
                    <a:pt x="17562" y="15799"/>
                    <a:pt x="17300" y="15207"/>
                  </a:cubicBezTo>
                  <a:cubicBezTo>
                    <a:pt x="17232" y="15048"/>
                    <a:pt x="17164" y="14889"/>
                    <a:pt x="17084" y="14730"/>
                  </a:cubicBezTo>
                  <a:cubicBezTo>
                    <a:pt x="18017" y="14502"/>
                    <a:pt x="18915" y="14115"/>
                    <a:pt x="19700" y="13592"/>
                  </a:cubicBezTo>
                  <a:cubicBezTo>
                    <a:pt x="21042" y="12694"/>
                    <a:pt x="21725" y="11579"/>
                    <a:pt x="21679" y="10373"/>
                  </a:cubicBezTo>
                  <a:cubicBezTo>
                    <a:pt x="21622" y="9213"/>
                    <a:pt x="20894" y="8087"/>
                    <a:pt x="19780" y="7439"/>
                  </a:cubicBezTo>
                  <a:cubicBezTo>
                    <a:pt x="18984" y="6979"/>
                    <a:pt x="18051" y="6760"/>
                    <a:pt x="16889" y="6760"/>
                  </a:cubicBezTo>
                  <a:cubicBezTo>
                    <a:pt x="16557" y="6760"/>
                    <a:pt x="16205" y="6778"/>
                    <a:pt x="15833" y="6813"/>
                  </a:cubicBezTo>
                  <a:cubicBezTo>
                    <a:pt x="15765" y="6825"/>
                    <a:pt x="15697" y="6825"/>
                    <a:pt x="15617" y="6836"/>
                  </a:cubicBezTo>
                  <a:cubicBezTo>
                    <a:pt x="15640" y="6791"/>
                    <a:pt x="15663" y="6745"/>
                    <a:pt x="15674" y="6688"/>
                  </a:cubicBezTo>
                  <a:cubicBezTo>
                    <a:pt x="15992" y="5869"/>
                    <a:pt x="16095" y="4971"/>
                    <a:pt x="15970" y="4107"/>
                  </a:cubicBezTo>
                  <a:cubicBezTo>
                    <a:pt x="15844" y="3219"/>
                    <a:pt x="15446" y="2400"/>
                    <a:pt x="14844" y="1707"/>
                  </a:cubicBezTo>
                  <a:cubicBezTo>
                    <a:pt x="14264" y="1058"/>
                    <a:pt x="13513" y="569"/>
                    <a:pt x="12660" y="262"/>
                  </a:cubicBezTo>
                  <a:cubicBezTo>
                    <a:pt x="12250" y="126"/>
                    <a:pt x="11807" y="35"/>
                    <a:pt x="11340" y="12"/>
                  </a:cubicBezTo>
                  <a:cubicBezTo>
                    <a:pt x="11170" y="1"/>
                    <a:pt x="11011" y="1"/>
                    <a:pt x="10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932425" y="3992825"/>
              <a:ext cx="488825" cy="534875"/>
            </a:xfrm>
            <a:custGeom>
              <a:avLst/>
              <a:gdLst/>
              <a:ahLst/>
              <a:cxnLst/>
              <a:rect l="l" t="t" r="r" b="b"/>
              <a:pathLst>
                <a:path w="19553" h="21395" extrusionOk="0">
                  <a:moveTo>
                    <a:pt x="8872" y="546"/>
                  </a:moveTo>
                  <a:cubicBezTo>
                    <a:pt x="8884" y="546"/>
                    <a:pt x="8895" y="558"/>
                    <a:pt x="8906" y="558"/>
                  </a:cubicBezTo>
                  <a:lnTo>
                    <a:pt x="8929" y="569"/>
                  </a:lnTo>
                  <a:cubicBezTo>
                    <a:pt x="8941" y="580"/>
                    <a:pt x="8941" y="592"/>
                    <a:pt x="8941" y="603"/>
                  </a:cubicBezTo>
                  <a:lnTo>
                    <a:pt x="8952" y="626"/>
                  </a:lnTo>
                  <a:cubicBezTo>
                    <a:pt x="8952" y="637"/>
                    <a:pt x="8952" y="649"/>
                    <a:pt x="8941" y="660"/>
                  </a:cubicBezTo>
                  <a:cubicBezTo>
                    <a:pt x="8941" y="671"/>
                    <a:pt x="8929" y="671"/>
                    <a:pt x="8929" y="683"/>
                  </a:cubicBezTo>
                  <a:cubicBezTo>
                    <a:pt x="8918" y="683"/>
                    <a:pt x="8918" y="694"/>
                    <a:pt x="8895" y="694"/>
                  </a:cubicBezTo>
                  <a:cubicBezTo>
                    <a:pt x="8895" y="705"/>
                    <a:pt x="8884" y="705"/>
                    <a:pt x="8872" y="705"/>
                  </a:cubicBezTo>
                  <a:cubicBezTo>
                    <a:pt x="8861" y="705"/>
                    <a:pt x="8850" y="694"/>
                    <a:pt x="8838" y="694"/>
                  </a:cubicBezTo>
                  <a:lnTo>
                    <a:pt x="8815" y="683"/>
                  </a:lnTo>
                  <a:cubicBezTo>
                    <a:pt x="8804" y="671"/>
                    <a:pt x="8804" y="660"/>
                    <a:pt x="8804" y="649"/>
                  </a:cubicBezTo>
                  <a:lnTo>
                    <a:pt x="8793" y="626"/>
                  </a:lnTo>
                  <a:cubicBezTo>
                    <a:pt x="8793" y="614"/>
                    <a:pt x="8793" y="603"/>
                    <a:pt x="8804" y="603"/>
                  </a:cubicBezTo>
                  <a:cubicBezTo>
                    <a:pt x="8804" y="603"/>
                    <a:pt x="8804" y="592"/>
                    <a:pt x="8804" y="592"/>
                  </a:cubicBezTo>
                  <a:cubicBezTo>
                    <a:pt x="8804" y="592"/>
                    <a:pt x="8804" y="580"/>
                    <a:pt x="8815" y="569"/>
                  </a:cubicBezTo>
                  <a:cubicBezTo>
                    <a:pt x="8827" y="569"/>
                    <a:pt x="8827" y="558"/>
                    <a:pt x="8850" y="558"/>
                  </a:cubicBezTo>
                  <a:cubicBezTo>
                    <a:pt x="8850" y="558"/>
                    <a:pt x="8861" y="546"/>
                    <a:pt x="8872" y="546"/>
                  </a:cubicBezTo>
                  <a:close/>
                  <a:moveTo>
                    <a:pt x="10192" y="614"/>
                  </a:moveTo>
                  <a:lnTo>
                    <a:pt x="10214" y="637"/>
                  </a:lnTo>
                  <a:cubicBezTo>
                    <a:pt x="10226" y="649"/>
                    <a:pt x="10237" y="660"/>
                    <a:pt x="10237" y="671"/>
                  </a:cubicBezTo>
                  <a:lnTo>
                    <a:pt x="10237" y="694"/>
                  </a:lnTo>
                  <a:cubicBezTo>
                    <a:pt x="10237" y="705"/>
                    <a:pt x="10237" y="717"/>
                    <a:pt x="10237" y="728"/>
                  </a:cubicBezTo>
                  <a:cubicBezTo>
                    <a:pt x="10226" y="740"/>
                    <a:pt x="10226" y="751"/>
                    <a:pt x="10214" y="751"/>
                  </a:cubicBezTo>
                  <a:cubicBezTo>
                    <a:pt x="10203" y="762"/>
                    <a:pt x="10203" y="762"/>
                    <a:pt x="10192" y="774"/>
                  </a:cubicBezTo>
                  <a:lnTo>
                    <a:pt x="10123" y="774"/>
                  </a:lnTo>
                  <a:lnTo>
                    <a:pt x="10101" y="751"/>
                  </a:lnTo>
                  <a:cubicBezTo>
                    <a:pt x="10089" y="740"/>
                    <a:pt x="10078" y="728"/>
                    <a:pt x="10078" y="717"/>
                  </a:cubicBezTo>
                  <a:lnTo>
                    <a:pt x="10078" y="694"/>
                  </a:lnTo>
                  <a:cubicBezTo>
                    <a:pt x="10078" y="683"/>
                    <a:pt x="10078" y="671"/>
                    <a:pt x="10078" y="660"/>
                  </a:cubicBezTo>
                  <a:cubicBezTo>
                    <a:pt x="10089" y="649"/>
                    <a:pt x="10089" y="637"/>
                    <a:pt x="10101" y="637"/>
                  </a:cubicBezTo>
                  <a:cubicBezTo>
                    <a:pt x="10101" y="626"/>
                    <a:pt x="10112" y="614"/>
                    <a:pt x="10123" y="614"/>
                  </a:cubicBezTo>
                  <a:close/>
                  <a:moveTo>
                    <a:pt x="10590" y="523"/>
                  </a:moveTo>
                  <a:cubicBezTo>
                    <a:pt x="10612" y="523"/>
                    <a:pt x="10635" y="535"/>
                    <a:pt x="10658" y="546"/>
                  </a:cubicBezTo>
                  <a:lnTo>
                    <a:pt x="10692" y="569"/>
                  </a:lnTo>
                  <a:cubicBezTo>
                    <a:pt x="10715" y="580"/>
                    <a:pt x="10726" y="592"/>
                    <a:pt x="10726" y="626"/>
                  </a:cubicBezTo>
                  <a:cubicBezTo>
                    <a:pt x="10738" y="637"/>
                    <a:pt x="10749" y="660"/>
                    <a:pt x="10749" y="671"/>
                  </a:cubicBezTo>
                  <a:cubicBezTo>
                    <a:pt x="10749" y="671"/>
                    <a:pt x="10749" y="683"/>
                    <a:pt x="10749" y="683"/>
                  </a:cubicBezTo>
                  <a:cubicBezTo>
                    <a:pt x="10749" y="705"/>
                    <a:pt x="10738" y="728"/>
                    <a:pt x="10726" y="740"/>
                  </a:cubicBezTo>
                  <a:cubicBezTo>
                    <a:pt x="10726" y="740"/>
                    <a:pt x="10726" y="751"/>
                    <a:pt x="10726" y="751"/>
                  </a:cubicBezTo>
                  <a:cubicBezTo>
                    <a:pt x="10726" y="762"/>
                    <a:pt x="10715" y="774"/>
                    <a:pt x="10715" y="774"/>
                  </a:cubicBezTo>
                  <a:cubicBezTo>
                    <a:pt x="10703" y="774"/>
                    <a:pt x="10703" y="785"/>
                    <a:pt x="10703" y="785"/>
                  </a:cubicBezTo>
                  <a:cubicBezTo>
                    <a:pt x="10692" y="796"/>
                    <a:pt x="10681" y="808"/>
                    <a:pt x="10669" y="819"/>
                  </a:cubicBezTo>
                  <a:lnTo>
                    <a:pt x="10624" y="842"/>
                  </a:lnTo>
                  <a:lnTo>
                    <a:pt x="10533" y="842"/>
                  </a:lnTo>
                  <a:cubicBezTo>
                    <a:pt x="10510" y="831"/>
                    <a:pt x="10487" y="819"/>
                    <a:pt x="10465" y="796"/>
                  </a:cubicBezTo>
                  <a:cubicBezTo>
                    <a:pt x="10442" y="774"/>
                    <a:pt x="10430" y="751"/>
                    <a:pt x="10430" y="728"/>
                  </a:cubicBezTo>
                  <a:cubicBezTo>
                    <a:pt x="10419" y="694"/>
                    <a:pt x="10419" y="671"/>
                    <a:pt x="10430" y="637"/>
                  </a:cubicBezTo>
                  <a:cubicBezTo>
                    <a:pt x="10430" y="614"/>
                    <a:pt x="10442" y="603"/>
                    <a:pt x="10453" y="592"/>
                  </a:cubicBezTo>
                  <a:cubicBezTo>
                    <a:pt x="10453" y="592"/>
                    <a:pt x="10453" y="580"/>
                    <a:pt x="10453" y="580"/>
                  </a:cubicBezTo>
                  <a:cubicBezTo>
                    <a:pt x="10465" y="569"/>
                    <a:pt x="10476" y="569"/>
                    <a:pt x="10476" y="558"/>
                  </a:cubicBezTo>
                  <a:lnTo>
                    <a:pt x="10487" y="558"/>
                  </a:lnTo>
                  <a:cubicBezTo>
                    <a:pt x="10499" y="546"/>
                    <a:pt x="10521" y="535"/>
                    <a:pt x="10533" y="535"/>
                  </a:cubicBezTo>
                  <a:lnTo>
                    <a:pt x="10590" y="523"/>
                  </a:lnTo>
                  <a:close/>
                  <a:moveTo>
                    <a:pt x="8417" y="728"/>
                  </a:moveTo>
                  <a:cubicBezTo>
                    <a:pt x="8440" y="728"/>
                    <a:pt x="8451" y="740"/>
                    <a:pt x="8463" y="740"/>
                  </a:cubicBezTo>
                  <a:lnTo>
                    <a:pt x="8508" y="774"/>
                  </a:lnTo>
                  <a:cubicBezTo>
                    <a:pt x="8508" y="785"/>
                    <a:pt x="8508" y="785"/>
                    <a:pt x="8520" y="785"/>
                  </a:cubicBezTo>
                  <a:cubicBezTo>
                    <a:pt x="8520" y="796"/>
                    <a:pt x="8520" y="796"/>
                    <a:pt x="8520" y="796"/>
                  </a:cubicBezTo>
                  <a:cubicBezTo>
                    <a:pt x="8542" y="819"/>
                    <a:pt x="8542" y="853"/>
                    <a:pt x="8542" y="865"/>
                  </a:cubicBezTo>
                  <a:lnTo>
                    <a:pt x="8542" y="910"/>
                  </a:lnTo>
                  <a:cubicBezTo>
                    <a:pt x="8531" y="933"/>
                    <a:pt x="8531" y="944"/>
                    <a:pt x="8520" y="956"/>
                  </a:cubicBezTo>
                  <a:cubicBezTo>
                    <a:pt x="8508" y="956"/>
                    <a:pt x="8508" y="967"/>
                    <a:pt x="8508" y="967"/>
                  </a:cubicBezTo>
                  <a:cubicBezTo>
                    <a:pt x="8508" y="967"/>
                    <a:pt x="8497" y="978"/>
                    <a:pt x="8497" y="978"/>
                  </a:cubicBezTo>
                  <a:cubicBezTo>
                    <a:pt x="8486" y="990"/>
                    <a:pt x="8486" y="990"/>
                    <a:pt x="8486" y="990"/>
                  </a:cubicBezTo>
                  <a:cubicBezTo>
                    <a:pt x="8474" y="1001"/>
                    <a:pt x="8451" y="1013"/>
                    <a:pt x="8440" y="1013"/>
                  </a:cubicBezTo>
                  <a:lnTo>
                    <a:pt x="8395" y="1013"/>
                  </a:lnTo>
                  <a:cubicBezTo>
                    <a:pt x="8383" y="1013"/>
                    <a:pt x="8360" y="1013"/>
                    <a:pt x="8338" y="1001"/>
                  </a:cubicBezTo>
                  <a:cubicBezTo>
                    <a:pt x="8326" y="1001"/>
                    <a:pt x="8315" y="990"/>
                    <a:pt x="8304" y="978"/>
                  </a:cubicBezTo>
                  <a:cubicBezTo>
                    <a:pt x="8281" y="956"/>
                    <a:pt x="8269" y="933"/>
                    <a:pt x="8258" y="910"/>
                  </a:cubicBezTo>
                  <a:cubicBezTo>
                    <a:pt x="8258" y="887"/>
                    <a:pt x="8247" y="876"/>
                    <a:pt x="8258" y="853"/>
                  </a:cubicBezTo>
                  <a:cubicBezTo>
                    <a:pt x="8258" y="831"/>
                    <a:pt x="8269" y="819"/>
                    <a:pt x="8269" y="796"/>
                  </a:cubicBezTo>
                  <a:lnTo>
                    <a:pt x="8304" y="774"/>
                  </a:lnTo>
                  <a:lnTo>
                    <a:pt x="8326" y="751"/>
                  </a:lnTo>
                  <a:cubicBezTo>
                    <a:pt x="8338" y="740"/>
                    <a:pt x="8360" y="728"/>
                    <a:pt x="8372" y="728"/>
                  </a:cubicBezTo>
                  <a:close/>
                  <a:moveTo>
                    <a:pt x="7712" y="956"/>
                  </a:moveTo>
                  <a:cubicBezTo>
                    <a:pt x="7724" y="956"/>
                    <a:pt x="7735" y="956"/>
                    <a:pt x="7735" y="978"/>
                  </a:cubicBezTo>
                  <a:lnTo>
                    <a:pt x="7746" y="990"/>
                  </a:lnTo>
                  <a:cubicBezTo>
                    <a:pt x="7758" y="1013"/>
                    <a:pt x="7746" y="1013"/>
                    <a:pt x="7746" y="1024"/>
                  </a:cubicBezTo>
                  <a:cubicBezTo>
                    <a:pt x="7735" y="1030"/>
                    <a:pt x="7721" y="1032"/>
                    <a:pt x="7708" y="1032"/>
                  </a:cubicBezTo>
                  <a:cubicBezTo>
                    <a:pt x="7695" y="1032"/>
                    <a:pt x="7684" y="1030"/>
                    <a:pt x="7678" y="1024"/>
                  </a:cubicBezTo>
                  <a:cubicBezTo>
                    <a:pt x="7678" y="1013"/>
                    <a:pt x="7667" y="1013"/>
                    <a:pt x="7678" y="990"/>
                  </a:cubicBezTo>
                  <a:lnTo>
                    <a:pt x="7678" y="978"/>
                  </a:lnTo>
                  <a:cubicBezTo>
                    <a:pt x="7689" y="956"/>
                    <a:pt x="7701" y="956"/>
                    <a:pt x="7712" y="956"/>
                  </a:cubicBezTo>
                  <a:close/>
                  <a:moveTo>
                    <a:pt x="11283" y="842"/>
                  </a:moveTo>
                  <a:cubicBezTo>
                    <a:pt x="11306" y="842"/>
                    <a:pt x="11318" y="853"/>
                    <a:pt x="11340" y="865"/>
                  </a:cubicBezTo>
                  <a:lnTo>
                    <a:pt x="11363" y="876"/>
                  </a:lnTo>
                  <a:cubicBezTo>
                    <a:pt x="11374" y="899"/>
                    <a:pt x="11386" y="910"/>
                    <a:pt x="11397" y="922"/>
                  </a:cubicBezTo>
                  <a:lnTo>
                    <a:pt x="11397" y="956"/>
                  </a:lnTo>
                  <a:cubicBezTo>
                    <a:pt x="11397" y="978"/>
                    <a:pt x="11397" y="990"/>
                    <a:pt x="11386" y="1001"/>
                  </a:cubicBezTo>
                  <a:cubicBezTo>
                    <a:pt x="11386" y="1024"/>
                    <a:pt x="11374" y="1035"/>
                    <a:pt x="11363" y="1047"/>
                  </a:cubicBezTo>
                  <a:cubicBezTo>
                    <a:pt x="11352" y="1047"/>
                    <a:pt x="11340" y="1058"/>
                    <a:pt x="11329" y="1069"/>
                  </a:cubicBezTo>
                  <a:cubicBezTo>
                    <a:pt x="11314" y="1069"/>
                    <a:pt x="11304" y="1074"/>
                    <a:pt x="11295" y="1074"/>
                  </a:cubicBezTo>
                  <a:cubicBezTo>
                    <a:pt x="11291" y="1074"/>
                    <a:pt x="11287" y="1073"/>
                    <a:pt x="11283" y="1069"/>
                  </a:cubicBezTo>
                  <a:cubicBezTo>
                    <a:pt x="11261" y="1069"/>
                    <a:pt x="11238" y="1069"/>
                    <a:pt x="11227" y="1058"/>
                  </a:cubicBezTo>
                  <a:lnTo>
                    <a:pt x="11204" y="1047"/>
                  </a:lnTo>
                  <a:cubicBezTo>
                    <a:pt x="11193" y="1024"/>
                    <a:pt x="11181" y="1013"/>
                    <a:pt x="11170" y="1001"/>
                  </a:cubicBezTo>
                  <a:lnTo>
                    <a:pt x="11170" y="956"/>
                  </a:lnTo>
                  <a:cubicBezTo>
                    <a:pt x="11170" y="944"/>
                    <a:pt x="11170" y="933"/>
                    <a:pt x="11181" y="922"/>
                  </a:cubicBezTo>
                  <a:cubicBezTo>
                    <a:pt x="11181" y="922"/>
                    <a:pt x="11181" y="922"/>
                    <a:pt x="11181" y="910"/>
                  </a:cubicBezTo>
                  <a:cubicBezTo>
                    <a:pt x="11181" y="899"/>
                    <a:pt x="11193" y="887"/>
                    <a:pt x="11204" y="876"/>
                  </a:cubicBezTo>
                  <a:cubicBezTo>
                    <a:pt x="11215" y="865"/>
                    <a:pt x="11227" y="865"/>
                    <a:pt x="11238" y="853"/>
                  </a:cubicBezTo>
                  <a:cubicBezTo>
                    <a:pt x="11249" y="853"/>
                    <a:pt x="11272" y="842"/>
                    <a:pt x="11283" y="842"/>
                  </a:cubicBezTo>
                  <a:close/>
                  <a:moveTo>
                    <a:pt x="8895" y="1058"/>
                  </a:moveTo>
                  <a:lnTo>
                    <a:pt x="8918" y="1081"/>
                  </a:lnTo>
                  <a:lnTo>
                    <a:pt x="8918" y="1092"/>
                  </a:lnTo>
                  <a:lnTo>
                    <a:pt x="8929" y="1115"/>
                  </a:lnTo>
                  <a:cubicBezTo>
                    <a:pt x="8929" y="1115"/>
                    <a:pt x="8918" y="1115"/>
                    <a:pt x="8918" y="1126"/>
                  </a:cubicBezTo>
                  <a:cubicBezTo>
                    <a:pt x="8918" y="1126"/>
                    <a:pt x="8918" y="1138"/>
                    <a:pt x="8918" y="1138"/>
                  </a:cubicBezTo>
                  <a:cubicBezTo>
                    <a:pt x="8918" y="1138"/>
                    <a:pt x="8906" y="1149"/>
                    <a:pt x="8906" y="1149"/>
                  </a:cubicBezTo>
                  <a:lnTo>
                    <a:pt x="8895" y="1149"/>
                  </a:lnTo>
                  <a:cubicBezTo>
                    <a:pt x="8895" y="1160"/>
                    <a:pt x="8884" y="1160"/>
                    <a:pt x="8884" y="1160"/>
                  </a:cubicBezTo>
                  <a:lnTo>
                    <a:pt x="8861" y="1160"/>
                  </a:lnTo>
                  <a:lnTo>
                    <a:pt x="8838" y="1149"/>
                  </a:lnTo>
                  <a:lnTo>
                    <a:pt x="8827" y="1138"/>
                  </a:lnTo>
                  <a:lnTo>
                    <a:pt x="8804" y="1126"/>
                  </a:lnTo>
                  <a:cubicBezTo>
                    <a:pt x="8804" y="1126"/>
                    <a:pt x="8804" y="1115"/>
                    <a:pt x="8804" y="1115"/>
                  </a:cubicBezTo>
                  <a:lnTo>
                    <a:pt x="8804" y="1103"/>
                  </a:lnTo>
                  <a:cubicBezTo>
                    <a:pt x="8804" y="1103"/>
                    <a:pt x="8804" y="1092"/>
                    <a:pt x="8804" y="1092"/>
                  </a:cubicBezTo>
                  <a:cubicBezTo>
                    <a:pt x="8815" y="1081"/>
                    <a:pt x="8815" y="1081"/>
                    <a:pt x="8827" y="1081"/>
                  </a:cubicBezTo>
                  <a:lnTo>
                    <a:pt x="8838" y="1069"/>
                  </a:lnTo>
                  <a:cubicBezTo>
                    <a:pt x="8838" y="1069"/>
                    <a:pt x="8850" y="1058"/>
                    <a:pt x="8850" y="1058"/>
                  </a:cubicBezTo>
                  <a:close/>
                  <a:moveTo>
                    <a:pt x="10875" y="1019"/>
                  </a:moveTo>
                  <a:cubicBezTo>
                    <a:pt x="10886" y="1019"/>
                    <a:pt x="10900" y="1027"/>
                    <a:pt x="10908" y="1035"/>
                  </a:cubicBezTo>
                  <a:lnTo>
                    <a:pt x="10931" y="1047"/>
                  </a:lnTo>
                  <a:cubicBezTo>
                    <a:pt x="10942" y="1058"/>
                    <a:pt x="10954" y="1081"/>
                    <a:pt x="10965" y="1092"/>
                  </a:cubicBezTo>
                  <a:lnTo>
                    <a:pt x="10965" y="1126"/>
                  </a:lnTo>
                  <a:cubicBezTo>
                    <a:pt x="10965" y="1138"/>
                    <a:pt x="10965" y="1149"/>
                    <a:pt x="10954" y="1160"/>
                  </a:cubicBezTo>
                  <a:cubicBezTo>
                    <a:pt x="10954" y="1172"/>
                    <a:pt x="10942" y="1183"/>
                    <a:pt x="10931" y="1194"/>
                  </a:cubicBezTo>
                  <a:cubicBezTo>
                    <a:pt x="10920" y="1206"/>
                    <a:pt x="10920" y="1206"/>
                    <a:pt x="10897" y="1217"/>
                  </a:cubicBezTo>
                  <a:cubicBezTo>
                    <a:pt x="10885" y="1217"/>
                    <a:pt x="10874" y="1229"/>
                    <a:pt x="10863" y="1229"/>
                  </a:cubicBezTo>
                  <a:cubicBezTo>
                    <a:pt x="10840" y="1229"/>
                    <a:pt x="10829" y="1217"/>
                    <a:pt x="10817" y="1217"/>
                  </a:cubicBezTo>
                  <a:lnTo>
                    <a:pt x="10794" y="1194"/>
                  </a:lnTo>
                  <a:cubicBezTo>
                    <a:pt x="10772" y="1183"/>
                    <a:pt x="10772" y="1172"/>
                    <a:pt x="10760" y="1149"/>
                  </a:cubicBezTo>
                  <a:lnTo>
                    <a:pt x="10760" y="1126"/>
                  </a:lnTo>
                  <a:cubicBezTo>
                    <a:pt x="10760" y="1103"/>
                    <a:pt x="10760" y="1092"/>
                    <a:pt x="10772" y="1081"/>
                  </a:cubicBezTo>
                  <a:cubicBezTo>
                    <a:pt x="10772" y="1069"/>
                    <a:pt x="10783" y="1058"/>
                    <a:pt x="10794" y="1047"/>
                  </a:cubicBezTo>
                  <a:cubicBezTo>
                    <a:pt x="10794" y="1035"/>
                    <a:pt x="10806" y="1035"/>
                    <a:pt x="10829" y="1024"/>
                  </a:cubicBezTo>
                  <a:lnTo>
                    <a:pt x="10863" y="1024"/>
                  </a:lnTo>
                  <a:cubicBezTo>
                    <a:pt x="10866" y="1021"/>
                    <a:pt x="10870" y="1019"/>
                    <a:pt x="10875" y="1019"/>
                  </a:cubicBezTo>
                  <a:close/>
                  <a:moveTo>
                    <a:pt x="10385" y="1047"/>
                  </a:moveTo>
                  <a:cubicBezTo>
                    <a:pt x="10419" y="1047"/>
                    <a:pt x="10442" y="1047"/>
                    <a:pt x="10465" y="1058"/>
                  </a:cubicBezTo>
                  <a:lnTo>
                    <a:pt x="10499" y="1092"/>
                  </a:lnTo>
                  <a:cubicBezTo>
                    <a:pt x="10533" y="1115"/>
                    <a:pt x="10544" y="1138"/>
                    <a:pt x="10544" y="1160"/>
                  </a:cubicBezTo>
                  <a:lnTo>
                    <a:pt x="10556" y="1206"/>
                  </a:lnTo>
                  <a:cubicBezTo>
                    <a:pt x="10556" y="1229"/>
                    <a:pt x="10556" y="1251"/>
                    <a:pt x="10544" y="1274"/>
                  </a:cubicBezTo>
                  <a:cubicBezTo>
                    <a:pt x="10533" y="1297"/>
                    <a:pt x="10521" y="1308"/>
                    <a:pt x="10510" y="1320"/>
                  </a:cubicBezTo>
                  <a:cubicBezTo>
                    <a:pt x="10487" y="1342"/>
                    <a:pt x="10476" y="1354"/>
                    <a:pt x="10453" y="1354"/>
                  </a:cubicBezTo>
                  <a:cubicBezTo>
                    <a:pt x="10437" y="1362"/>
                    <a:pt x="10421" y="1370"/>
                    <a:pt x="10405" y="1370"/>
                  </a:cubicBezTo>
                  <a:cubicBezTo>
                    <a:pt x="10398" y="1370"/>
                    <a:pt x="10392" y="1368"/>
                    <a:pt x="10385" y="1365"/>
                  </a:cubicBezTo>
                  <a:cubicBezTo>
                    <a:pt x="10362" y="1365"/>
                    <a:pt x="10328" y="1365"/>
                    <a:pt x="10305" y="1354"/>
                  </a:cubicBezTo>
                  <a:lnTo>
                    <a:pt x="10271" y="1320"/>
                  </a:lnTo>
                  <a:cubicBezTo>
                    <a:pt x="10248" y="1297"/>
                    <a:pt x="10237" y="1274"/>
                    <a:pt x="10226" y="1251"/>
                  </a:cubicBezTo>
                  <a:lnTo>
                    <a:pt x="10226" y="1206"/>
                  </a:lnTo>
                  <a:cubicBezTo>
                    <a:pt x="10226" y="1183"/>
                    <a:pt x="10226" y="1160"/>
                    <a:pt x="10237" y="1138"/>
                  </a:cubicBezTo>
                  <a:cubicBezTo>
                    <a:pt x="10248" y="1115"/>
                    <a:pt x="10260" y="1103"/>
                    <a:pt x="10271" y="1092"/>
                  </a:cubicBezTo>
                  <a:cubicBezTo>
                    <a:pt x="10283" y="1069"/>
                    <a:pt x="10305" y="1058"/>
                    <a:pt x="10328" y="1058"/>
                  </a:cubicBezTo>
                  <a:cubicBezTo>
                    <a:pt x="10339" y="1047"/>
                    <a:pt x="10362" y="1047"/>
                    <a:pt x="10385" y="1047"/>
                  </a:cubicBezTo>
                  <a:close/>
                  <a:moveTo>
                    <a:pt x="7689" y="1593"/>
                  </a:moveTo>
                  <a:cubicBezTo>
                    <a:pt x="7712" y="1593"/>
                    <a:pt x="7735" y="1604"/>
                    <a:pt x="7758" y="1604"/>
                  </a:cubicBezTo>
                  <a:cubicBezTo>
                    <a:pt x="7769" y="1604"/>
                    <a:pt x="7780" y="1604"/>
                    <a:pt x="7792" y="1615"/>
                  </a:cubicBezTo>
                  <a:cubicBezTo>
                    <a:pt x="7837" y="1615"/>
                    <a:pt x="7860" y="1615"/>
                    <a:pt x="7894" y="1638"/>
                  </a:cubicBezTo>
                  <a:cubicBezTo>
                    <a:pt x="7894" y="1638"/>
                    <a:pt x="7905" y="1638"/>
                    <a:pt x="7905" y="1649"/>
                  </a:cubicBezTo>
                  <a:cubicBezTo>
                    <a:pt x="7894" y="1661"/>
                    <a:pt x="7894" y="1672"/>
                    <a:pt x="7883" y="1684"/>
                  </a:cubicBezTo>
                  <a:cubicBezTo>
                    <a:pt x="7860" y="1684"/>
                    <a:pt x="7849" y="1695"/>
                    <a:pt x="7826" y="1695"/>
                  </a:cubicBezTo>
                  <a:lnTo>
                    <a:pt x="7792" y="1695"/>
                  </a:lnTo>
                  <a:cubicBezTo>
                    <a:pt x="7780" y="1706"/>
                    <a:pt x="7758" y="1706"/>
                    <a:pt x="7746" y="1718"/>
                  </a:cubicBezTo>
                  <a:cubicBezTo>
                    <a:pt x="7735" y="1718"/>
                    <a:pt x="7724" y="1718"/>
                    <a:pt x="7712" y="1729"/>
                  </a:cubicBezTo>
                  <a:cubicBezTo>
                    <a:pt x="7655" y="1740"/>
                    <a:pt x="7598" y="1763"/>
                    <a:pt x="7553" y="1775"/>
                  </a:cubicBezTo>
                  <a:lnTo>
                    <a:pt x="7530" y="1786"/>
                  </a:lnTo>
                  <a:cubicBezTo>
                    <a:pt x="7428" y="1820"/>
                    <a:pt x="7325" y="1877"/>
                    <a:pt x="7246" y="1945"/>
                  </a:cubicBezTo>
                  <a:cubicBezTo>
                    <a:pt x="7166" y="2025"/>
                    <a:pt x="7098" y="2104"/>
                    <a:pt x="7041" y="2207"/>
                  </a:cubicBezTo>
                  <a:cubicBezTo>
                    <a:pt x="7007" y="2264"/>
                    <a:pt x="6984" y="2309"/>
                    <a:pt x="6961" y="2355"/>
                  </a:cubicBezTo>
                  <a:cubicBezTo>
                    <a:pt x="6939" y="2411"/>
                    <a:pt x="6916" y="2446"/>
                    <a:pt x="6882" y="2446"/>
                  </a:cubicBezTo>
                  <a:lnTo>
                    <a:pt x="6859" y="2446"/>
                  </a:lnTo>
                  <a:cubicBezTo>
                    <a:pt x="6848" y="2423"/>
                    <a:pt x="6848" y="2366"/>
                    <a:pt x="6848" y="2320"/>
                  </a:cubicBezTo>
                  <a:cubicBezTo>
                    <a:pt x="6859" y="2252"/>
                    <a:pt x="6870" y="2195"/>
                    <a:pt x="6905" y="2139"/>
                  </a:cubicBezTo>
                  <a:cubicBezTo>
                    <a:pt x="6950" y="2025"/>
                    <a:pt x="7030" y="1922"/>
                    <a:pt x="7132" y="1831"/>
                  </a:cubicBezTo>
                  <a:cubicBezTo>
                    <a:pt x="7234" y="1729"/>
                    <a:pt x="7360" y="1661"/>
                    <a:pt x="7496" y="1627"/>
                  </a:cubicBezTo>
                  <a:cubicBezTo>
                    <a:pt x="7553" y="1604"/>
                    <a:pt x="7610" y="1593"/>
                    <a:pt x="7689" y="1593"/>
                  </a:cubicBezTo>
                  <a:close/>
                  <a:moveTo>
                    <a:pt x="10146" y="2537"/>
                  </a:moveTo>
                  <a:cubicBezTo>
                    <a:pt x="10157" y="2537"/>
                    <a:pt x="10157" y="2548"/>
                    <a:pt x="10157" y="2548"/>
                  </a:cubicBezTo>
                  <a:lnTo>
                    <a:pt x="10157" y="2559"/>
                  </a:lnTo>
                  <a:lnTo>
                    <a:pt x="10157" y="2571"/>
                  </a:lnTo>
                  <a:cubicBezTo>
                    <a:pt x="10157" y="2582"/>
                    <a:pt x="10157" y="2593"/>
                    <a:pt x="10157" y="2593"/>
                  </a:cubicBezTo>
                  <a:cubicBezTo>
                    <a:pt x="10146" y="2593"/>
                    <a:pt x="10146" y="2605"/>
                    <a:pt x="10146" y="2605"/>
                  </a:cubicBezTo>
                  <a:cubicBezTo>
                    <a:pt x="10146" y="2616"/>
                    <a:pt x="10146" y="2628"/>
                    <a:pt x="10146" y="2650"/>
                  </a:cubicBezTo>
                  <a:cubicBezTo>
                    <a:pt x="10146" y="2662"/>
                    <a:pt x="10135" y="2662"/>
                    <a:pt x="10135" y="2673"/>
                  </a:cubicBezTo>
                  <a:cubicBezTo>
                    <a:pt x="10135" y="2673"/>
                    <a:pt x="10135" y="2684"/>
                    <a:pt x="10135" y="2684"/>
                  </a:cubicBezTo>
                  <a:cubicBezTo>
                    <a:pt x="10135" y="2696"/>
                    <a:pt x="10135" y="2707"/>
                    <a:pt x="10135" y="2719"/>
                  </a:cubicBezTo>
                  <a:cubicBezTo>
                    <a:pt x="10135" y="2741"/>
                    <a:pt x="10135" y="2764"/>
                    <a:pt x="10123" y="2787"/>
                  </a:cubicBezTo>
                  <a:lnTo>
                    <a:pt x="10123" y="2798"/>
                  </a:lnTo>
                  <a:lnTo>
                    <a:pt x="10123" y="2821"/>
                  </a:lnTo>
                  <a:cubicBezTo>
                    <a:pt x="10123" y="2832"/>
                    <a:pt x="10123" y="2844"/>
                    <a:pt x="10123" y="2855"/>
                  </a:cubicBezTo>
                  <a:lnTo>
                    <a:pt x="10123" y="2866"/>
                  </a:lnTo>
                  <a:lnTo>
                    <a:pt x="10135" y="2901"/>
                  </a:lnTo>
                  <a:cubicBezTo>
                    <a:pt x="10135" y="2912"/>
                    <a:pt x="10135" y="2923"/>
                    <a:pt x="10135" y="2935"/>
                  </a:cubicBezTo>
                  <a:cubicBezTo>
                    <a:pt x="10135" y="2946"/>
                    <a:pt x="10135" y="2957"/>
                    <a:pt x="10123" y="2957"/>
                  </a:cubicBezTo>
                  <a:lnTo>
                    <a:pt x="10101" y="2957"/>
                  </a:lnTo>
                  <a:cubicBezTo>
                    <a:pt x="10078" y="2946"/>
                    <a:pt x="10067" y="2912"/>
                    <a:pt x="10044" y="2878"/>
                  </a:cubicBezTo>
                  <a:cubicBezTo>
                    <a:pt x="10021" y="2844"/>
                    <a:pt x="10010" y="2787"/>
                    <a:pt x="10021" y="2719"/>
                  </a:cubicBezTo>
                  <a:cubicBezTo>
                    <a:pt x="10021" y="2696"/>
                    <a:pt x="10032" y="2662"/>
                    <a:pt x="10044" y="2639"/>
                  </a:cubicBezTo>
                  <a:cubicBezTo>
                    <a:pt x="10055" y="2616"/>
                    <a:pt x="10067" y="2593"/>
                    <a:pt x="10089" y="2571"/>
                  </a:cubicBezTo>
                  <a:lnTo>
                    <a:pt x="10089" y="2559"/>
                  </a:lnTo>
                  <a:lnTo>
                    <a:pt x="10101" y="2559"/>
                  </a:lnTo>
                  <a:cubicBezTo>
                    <a:pt x="10101" y="2559"/>
                    <a:pt x="10101" y="2548"/>
                    <a:pt x="10101" y="2548"/>
                  </a:cubicBezTo>
                  <a:cubicBezTo>
                    <a:pt x="10112" y="2548"/>
                    <a:pt x="10123" y="2537"/>
                    <a:pt x="10135" y="2537"/>
                  </a:cubicBezTo>
                  <a:close/>
                  <a:moveTo>
                    <a:pt x="13240" y="2798"/>
                  </a:moveTo>
                  <a:cubicBezTo>
                    <a:pt x="13251" y="2798"/>
                    <a:pt x="13251" y="2810"/>
                    <a:pt x="13263" y="2810"/>
                  </a:cubicBezTo>
                  <a:cubicBezTo>
                    <a:pt x="13263" y="2821"/>
                    <a:pt x="13263" y="2832"/>
                    <a:pt x="13274" y="2844"/>
                  </a:cubicBezTo>
                  <a:cubicBezTo>
                    <a:pt x="13274" y="2844"/>
                    <a:pt x="13285" y="2855"/>
                    <a:pt x="13285" y="2866"/>
                  </a:cubicBezTo>
                  <a:lnTo>
                    <a:pt x="13285" y="2878"/>
                  </a:lnTo>
                  <a:lnTo>
                    <a:pt x="13297" y="2878"/>
                  </a:lnTo>
                  <a:cubicBezTo>
                    <a:pt x="13297" y="2889"/>
                    <a:pt x="13297" y="2889"/>
                    <a:pt x="13297" y="2901"/>
                  </a:cubicBezTo>
                  <a:cubicBezTo>
                    <a:pt x="13308" y="2912"/>
                    <a:pt x="13308" y="2935"/>
                    <a:pt x="13308" y="2969"/>
                  </a:cubicBezTo>
                  <a:cubicBezTo>
                    <a:pt x="13308" y="2980"/>
                    <a:pt x="13308" y="3003"/>
                    <a:pt x="13297" y="3014"/>
                  </a:cubicBezTo>
                  <a:cubicBezTo>
                    <a:pt x="13297" y="3026"/>
                    <a:pt x="13297" y="3037"/>
                    <a:pt x="13285" y="3048"/>
                  </a:cubicBezTo>
                  <a:cubicBezTo>
                    <a:pt x="13274" y="3060"/>
                    <a:pt x="13263" y="3094"/>
                    <a:pt x="13240" y="3105"/>
                  </a:cubicBezTo>
                  <a:lnTo>
                    <a:pt x="13228" y="3105"/>
                  </a:lnTo>
                  <a:cubicBezTo>
                    <a:pt x="13228" y="3117"/>
                    <a:pt x="13217" y="3117"/>
                    <a:pt x="13217" y="3117"/>
                  </a:cubicBezTo>
                  <a:lnTo>
                    <a:pt x="13194" y="3117"/>
                  </a:lnTo>
                  <a:cubicBezTo>
                    <a:pt x="13194" y="3117"/>
                    <a:pt x="13194" y="3117"/>
                    <a:pt x="13194" y="3105"/>
                  </a:cubicBezTo>
                  <a:lnTo>
                    <a:pt x="13194" y="3083"/>
                  </a:lnTo>
                  <a:cubicBezTo>
                    <a:pt x="13183" y="3071"/>
                    <a:pt x="13183" y="3060"/>
                    <a:pt x="13194" y="3048"/>
                  </a:cubicBezTo>
                  <a:lnTo>
                    <a:pt x="13194" y="3037"/>
                  </a:lnTo>
                  <a:cubicBezTo>
                    <a:pt x="13194" y="3037"/>
                    <a:pt x="13194" y="3026"/>
                    <a:pt x="13194" y="3026"/>
                  </a:cubicBezTo>
                  <a:cubicBezTo>
                    <a:pt x="13194" y="3014"/>
                    <a:pt x="13194" y="3003"/>
                    <a:pt x="13194" y="2992"/>
                  </a:cubicBezTo>
                  <a:cubicBezTo>
                    <a:pt x="13194" y="2980"/>
                    <a:pt x="13194" y="2980"/>
                    <a:pt x="13206" y="2980"/>
                  </a:cubicBezTo>
                  <a:cubicBezTo>
                    <a:pt x="13206" y="2969"/>
                    <a:pt x="13206" y="2969"/>
                    <a:pt x="13206" y="2957"/>
                  </a:cubicBezTo>
                  <a:cubicBezTo>
                    <a:pt x="13206" y="2957"/>
                    <a:pt x="13206" y="2946"/>
                    <a:pt x="13206" y="2935"/>
                  </a:cubicBezTo>
                  <a:cubicBezTo>
                    <a:pt x="13206" y="2923"/>
                    <a:pt x="13217" y="2912"/>
                    <a:pt x="13217" y="2901"/>
                  </a:cubicBezTo>
                  <a:cubicBezTo>
                    <a:pt x="13217" y="2901"/>
                    <a:pt x="13217" y="2897"/>
                    <a:pt x="13217" y="2894"/>
                  </a:cubicBezTo>
                  <a:lnTo>
                    <a:pt x="13217" y="2894"/>
                  </a:lnTo>
                  <a:cubicBezTo>
                    <a:pt x="13225" y="2889"/>
                    <a:pt x="13228" y="2880"/>
                    <a:pt x="13228" y="2866"/>
                  </a:cubicBezTo>
                  <a:cubicBezTo>
                    <a:pt x="13228" y="2866"/>
                    <a:pt x="13228" y="2855"/>
                    <a:pt x="13228" y="2855"/>
                  </a:cubicBezTo>
                  <a:lnTo>
                    <a:pt x="13228" y="2844"/>
                  </a:lnTo>
                  <a:lnTo>
                    <a:pt x="13228" y="2821"/>
                  </a:lnTo>
                  <a:cubicBezTo>
                    <a:pt x="13228" y="2821"/>
                    <a:pt x="13228" y="2810"/>
                    <a:pt x="13228" y="2810"/>
                  </a:cubicBezTo>
                  <a:lnTo>
                    <a:pt x="13228" y="2798"/>
                  </a:lnTo>
                  <a:close/>
                  <a:moveTo>
                    <a:pt x="12967" y="2593"/>
                  </a:moveTo>
                  <a:cubicBezTo>
                    <a:pt x="13001" y="2605"/>
                    <a:pt x="13035" y="2662"/>
                    <a:pt x="13058" y="2730"/>
                  </a:cubicBezTo>
                  <a:cubicBezTo>
                    <a:pt x="13069" y="2775"/>
                    <a:pt x="13081" y="2832"/>
                    <a:pt x="13069" y="2889"/>
                  </a:cubicBezTo>
                  <a:cubicBezTo>
                    <a:pt x="13069" y="2923"/>
                    <a:pt x="13058" y="2957"/>
                    <a:pt x="13046" y="2992"/>
                  </a:cubicBezTo>
                  <a:lnTo>
                    <a:pt x="13035" y="3026"/>
                  </a:lnTo>
                  <a:cubicBezTo>
                    <a:pt x="13035" y="3026"/>
                    <a:pt x="13035" y="3037"/>
                    <a:pt x="13024" y="3037"/>
                  </a:cubicBezTo>
                  <a:cubicBezTo>
                    <a:pt x="13024" y="3048"/>
                    <a:pt x="13024" y="3048"/>
                    <a:pt x="13024" y="3060"/>
                  </a:cubicBezTo>
                  <a:cubicBezTo>
                    <a:pt x="13012" y="3060"/>
                    <a:pt x="13012" y="3060"/>
                    <a:pt x="13012" y="3071"/>
                  </a:cubicBezTo>
                  <a:cubicBezTo>
                    <a:pt x="13012" y="3071"/>
                    <a:pt x="13001" y="3083"/>
                    <a:pt x="13001" y="3083"/>
                  </a:cubicBezTo>
                  <a:cubicBezTo>
                    <a:pt x="13001" y="3094"/>
                    <a:pt x="12990" y="3094"/>
                    <a:pt x="12990" y="3105"/>
                  </a:cubicBezTo>
                  <a:lnTo>
                    <a:pt x="12978" y="3117"/>
                  </a:lnTo>
                  <a:cubicBezTo>
                    <a:pt x="12967" y="3117"/>
                    <a:pt x="12967" y="3117"/>
                    <a:pt x="12967" y="3128"/>
                  </a:cubicBezTo>
                  <a:cubicBezTo>
                    <a:pt x="12967" y="3128"/>
                    <a:pt x="12955" y="3128"/>
                    <a:pt x="12955" y="3139"/>
                  </a:cubicBezTo>
                  <a:cubicBezTo>
                    <a:pt x="12933" y="3162"/>
                    <a:pt x="12910" y="3174"/>
                    <a:pt x="12887" y="3185"/>
                  </a:cubicBezTo>
                  <a:cubicBezTo>
                    <a:pt x="12876" y="3185"/>
                    <a:pt x="12864" y="3162"/>
                    <a:pt x="12864" y="3151"/>
                  </a:cubicBezTo>
                  <a:cubicBezTo>
                    <a:pt x="12864" y="3139"/>
                    <a:pt x="12864" y="3139"/>
                    <a:pt x="12876" y="3117"/>
                  </a:cubicBezTo>
                  <a:cubicBezTo>
                    <a:pt x="12876" y="3117"/>
                    <a:pt x="12876" y="3105"/>
                    <a:pt x="12887" y="3094"/>
                  </a:cubicBezTo>
                  <a:cubicBezTo>
                    <a:pt x="12887" y="3094"/>
                    <a:pt x="12887" y="3083"/>
                    <a:pt x="12887" y="3083"/>
                  </a:cubicBezTo>
                  <a:cubicBezTo>
                    <a:pt x="12887" y="3083"/>
                    <a:pt x="12899" y="3071"/>
                    <a:pt x="12899" y="3071"/>
                  </a:cubicBezTo>
                  <a:lnTo>
                    <a:pt x="12899" y="3048"/>
                  </a:lnTo>
                  <a:cubicBezTo>
                    <a:pt x="12899" y="3048"/>
                    <a:pt x="12899" y="3037"/>
                    <a:pt x="12910" y="3037"/>
                  </a:cubicBezTo>
                  <a:cubicBezTo>
                    <a:pt x="12910" y="3026"/>
                    <a:pt x="12910" y="3026"/>
                    <a:pt x="12910" y="3014"/>
                  </a:cubicBezTo>
                  <a:lnTo>
                    <a:pt x="12910" y="3003"/>
                  </a:lnTo>
                  <a:cubicBezTo>
                    <a:pt x="12910" y="3003"/>
                    <a:pt x="12921" y="2992"/>
                    <a:pt x="12921" y="2980"/>
                  </a:cubicBezTo>
                  <a:lnTo>
                    <a:pt x="12921" y="2969"/>
                  </a:lnTo>
                  <a:lnTo>
                    <a:pt x="12921" y="2946"/>
                  </a:lnTo>
                  <a:lnTo>
                    <a:pt x="12933" y="2889"/>
                  </a:lnTo>
                  <a:cubicBezTo>
                    <a:pt x="12933" y="2844"/>
                    <a:pt x="12933" y="2787"/>
                    <a:pt x="12933" y="2741"/>
                  </a:cubicBezTo>
                  <a:lnTo>
                    <a:pt x="12933" y="2707"/>
                  </a:lnTo>
                  <a:cubicBezTo>
                    <a:pt x="12933" y="2696"/>
                    <a:pt x="12933" y="2696"/>
                    <a:pt x="12933" y="2684"/>
                  </a:cubicBezTo>
                  <a:lnTo>
                    <a:pt x="12933" y="2673"/>
                  </a:lnTo>
                  <a:cubicBezTo>
                    <a:pt x="12933" y="2650"/>
                    <a:pt x="12933" y="2628"/>
                    <a:pt x="12944" y="2605"/>
                  </a:cubicBezTo>
                  <a:cubicBezTo>
                    <a:pt x="12944" y="2605"/>
                    <a:pt x="12944" y="2593"/>
                    <a:pt x="12967" y="2593"/>
                  </a:cubicBezTo>
                  <a:close/>
                  <a:moveTo>
                    <a:pt x="12546" y="2275"/>
                  </a:moveTo>
                  <a:cubicBezTo>
                    <a:pt x="12557" y="2286"/>
                    <a:pt x="12580" y="2286"/>
                    <a:pt x="12591" y="2298"/>
                  </a:cubicBezTo>
                  <a:cubicBezTo>
                    <a:pt x="12603" y="2320"/>
                    <a:pt x="12626" y="2343"/>
                    <a:pt x="12648" y="2366"/>
                  </a:cubicBezTo>
                  <a:cubicBezTo>
                    <a:pt x="12671" y="2411"/>
                    <a:pt x="12694" y="2468"/>
                    <a:pt x="12717" y="2537"/>
                  </a:cubicBezTo>
                  <a:cubicBezTo>
                    <a:pt x="12751" y="2650"/>
                    <a:pt x="12751" y="2775"/>
                    <a:pt x="12739" y="2878"/>
                  </a:cubicBezTo>
                  <a:cubicBezTo>
                    <a:pt x="12728" y="3014"/>
                    <a:pt x="12694" y="3128"/>
                    <a:pt x="12637" y="3219"/>
                  </a:cubicBezTo>
                  <a:cubicBezTo>
                    <a:pt x="12591" y="3299"/>
                    <a:pt x="12512" y="3401"/>
                    <a:pt x="12409" y="3446"/>
                  </a:cubicBezTo>
                  <a:cubicBezTo>
                    <a:pt x="12398" y="3446"/>
                    <a:pt x="12398" y="3446"/>
                    <a:pt x="12387" y="3435"/>
                  </a:cubicBezTo>
                  <a:cubicBezTo>
                    <a:pt x="12375" y="3424"/>
                    <a:pt x="12375" y="3412"/>
                    <a:pt x="12375" y="3412"/>
                  </a:cubicBezTo>
                  <a:cubicBezTo>
                    <a:pt x="12387" y="3378"/>
                    <a:pt x="12409" y="3344"/>
                    <a:pt x="12432" y="3310"/>
                  </a:cubicBezTo>
                  <a:lnTo>
                    <a:pt x="12444" y="3287"/>
                  </a:lnTo>
                  <a:cubicBezTo>
                    <a:pt x="12466" y="3242"/>
                    <a:pt x="12478" y="3208"/>
                    <a:pt x="12500" y="3174"/>
                  </a:cubicBezTo>
                  <a:lnTo>
                    <a:pt x="12512" y="3151"/>
                  </a:lnTo>
                  <a:cubicBezTo>
                    <a:pt x="12557" y="3048"/>
                    <a:pt x="12580" y="2957"/>
                    <a:pt x="12591" y="2878"/>
                  </a:cubicBezTo>
                  <a:cubicBezTo>
                    <a:pt x="12603" y="2775"/>
                    <a:pt x="12591" y="2662"/>
                    <a:pt x="12569" y="2559"/>
                  </a:cubicBezTo>
                  <a:cubicBezTo>
                    <a:pt x="12569" y="2525"/>
                    <a:pt x="12557" y="2491"/>
                    <a:pt x="12546" y="2457"/>
                  </a:cubicBezTo>
                  <a:lnTo>
                    <a:pt x="12523" y="2389"/>
                  </a:lnTo>
                  <a:cubicBezTo>
                    <a:pt x="12523" y="2377"/>
                    <a:pt x="12523" y="2366"/>
                    <a:pt x="12512" y="2343"/>
                  </a:cubicBezTo>
                  <a:cubicBezTo>
                    <a:pt x="12512" y="2332"/>
                    <a:pt x="12512" y="2320"/>
                    <a:pt x="12512" y="2309"/>
                  </a:cubicBezTo>
                  <a:cubicBezTo>
                    <a:pt x="12512" y="2298"/>
                    <a:pt x="12512" y="2286"/>
                    <a:pt x="12523" y="2286"/>
                  </a:cubicBezTo>
                  <a:cubicBezTo>
                    <a:pt x="12523" y="2275"/>
                    <a:pt x="12523" y="2275"/>
                    <a:pt x="12523" y="2275"/>
                  </a:cubicBezTo>
                  <a:close/>
                  <a:moveTo>
                    <a:pt x="8087" y="1854"/>
                  </a:moveTo>
                  <a:cubicBezTo>
                    <a:pt x="8599" y="1854"/>
                    <a:pt x="9020" y="2275"/>
                    <a:pt x="9020" y="2787"/>
                  </a:cubicBezTo>
                  <a:cubicBezTo>
                    <a:pt x="9020" y="3310"/>
                    <a:pt x="8599" y="3731"/>
                    <a:pt x="8087" y="3731"/>
                  </a:cubicBezTo>
                  <a:cubicBezTo>
                    <a:pt x="7564" y="3731"/>
                    <a:pt x="7143" y="3310"/>
                    <a:pt x="7143" y="2787"/>
                  </a:cubicBezTo>
                  <a:cubicBezTo>
                    <a:pt x="7143" y="2275"/>
                    <a:pt x="7564" y="1854"/>
                    <a:pt x="8087" y="1854"/>
                  </a:cubicBezTo>
                  <a:close/>
                  <a:moveTo>
                    <a:pt x="11374" y="1854"/>
                  </a:moveTo>
                  <a:cubicBezTo>
                    <a:pt x="11898" y="1854"/>
                    <a:pt x="12319" y="2275"/>
                    <a:pt x="12319" y="2787"/>
                  </a:cubicBezTo>
                  <a:cubicBezTo>
                    <a:pt x="12307" y="3310"/>
                    <a:pt x="11898" y="3731"/>
                    <a:pt x="11374" y="3731"/>
                  </a:cubicBezTo>
                  <a:cubicBezTo>
                    <a:pt x="10863" y="3731"/>
                    <a:pt x="10442" y="3310"/>
                    <a:pt x="10442" y="2787"/>
                  </a:cubicBezTo>
                  <a:cubicBezTo>
                    <a:pt x="10442" y="2275"/>
                    <a:pt x="10863" y="1854"/>
                    <a:pt x="11374" y="1854"/>
                  </a:cubicBezTo>
                  <a:close/>
                  <a:moveTo>
                    <a:pt x="6836" y="2866"/>
                  </a:moveTo>
                  <a:cubicBezTo>
                    <a:pt x="6836" y="2878"/>
                    <a:pt x="6836" y="2878"/>
                    <a:pt x="6848" y="2889"/>
                  </a:cubicBezTo>
                  <a:lnTo>
                    <a:pt x="6859" y="2878"/>
                  </a:lnTo>
                  <a:lnTo>
                    <a:pt x="6848" y="2901"/>
                  </a:lnTo>
                  <a:cubicBezTo>
                    <a:pt x="6848" y="2901"/>
                    <a:pt x="6848" y="2912"/>
                    <a:pt x="6848" y="2923"/>
                  </a:cubicBezTo>
                  <a:cubicBezTo>
                    <a:pt x="6848" y="2923"/>
                    <a:pt x="6848" y="2935"/>
                    <a:pt x="6859" y="2946"/>
                  </a:cubicBezTo>
                  <a:cubicBezTo>
                    <a:pt x="6859" y="2957"/>
                    <a:pt x="6859" y="2980"/>
                    <a:pt x="6859" y="2992"/>
                  </a:cubicBezTo>
                  <a:cubicBezTo>
                    <a:pt x="6870" y="3037"/>
                    <a:pt x="6882" y="3094"/>
                    <a:pt x="6893" y="3128"/>
                  </a:cubicBezTo>
                  <a:lnTo>
                    <a:pt x="6905" y="3162"/>
                  </a:lnTo>
                  <a:cubicBezTo>
                    <a:pt x="6927" y="3230"/>
                    <a:pt x="6939" y="3299"/>
                    <a:pt x="6973" y="3367"/>
                  </a:cubicBezTo>
                  <a:cubicBezTo>
                    <a:pt x="7007" y="3446"/>
                    <a:pt x="7052" y="3515"/>
                    <a:pt x="7098" y="3572"/>
                  </a:cubicBezTo>
                  <a:cubicBezTo>
                    <a:pt x="7109" y="3583"/>
                    <a:pt x="7121" y="3594"/>
                    <a:pt x="7132" y="3606"/>
                  </a:cubicBezTo>
                  <a:cubicBezTo>
                    <a:pt x="7143" y="3628"/>
                    <a:pt x="7166" y="3651"/>
                    <a:pt x="7189" y="3674"/>
                  </a:cubicBezTo>
                  <a:cubicBezTo>
                    <a:pt x="7200" y="3685"/>
                    <a:pt x="7212" y="3697"/>
                    <a:pt x="7223" y="3708"/>
                  </a:cubicBezTo>
                  <a:lnTo>
                    <a:pt x="7246" y="3742"/>
                  </a:lnTo>
                  <a:cubicBezTo>
                    <a:pt x="7246" y="3742"/>
                    <a:pt x="7257" y="3754"/>
                    <a:pt x="7257" y="3754"/>
                  </a:cubicBezTo>
                  <a:cubicBezTo>
                    <a:pt x="7280" y="3765"/>
                    <a:pt x="7280" y="3776"/>
                    <a:pt x="7269" y="3799"/>
                  </a:cubicBezTo>
                  <a:cubicBezTo>
                    <a:pt x="7269" y="3805"/>
                    <a:pt x="7266" y="3808"/>
                    <a:pt x="7261" y="3808"/>
                  </a:cubicBezTo>
                  <a:cubicBezTo>
                    <a:pt x="7257" y="3808"/>
                    <a:pt x="7252" y="3805"/>
                    <a:pt x="7246" y="3799"/>
                  </a:cubicBezTo>
                  <a:lnTo>
                    <a:pt x="7212" y="3799"/>
                  </a:lnTo>
                  <a:cubicBezTo>
                    <a:pt x="7166" y="3788"/>
                    <a:pt x="7143" y="3776"/>
                    <a:pt x="7109" y="3754"/>
                  </a:cubicBezTo>
                  <a:cubicBezTo>
                    <a:pt x="7075" y="3731"/>
                    <a:pt x="7030" y="3708"/>
                    <a:pt x="6996" y="3663"/>
                  </a:cubicBezTo>
                  <a:cubicBezTo>
                    <a:pt x="6939" y="3606"/>
                    <a:pt x="6893" y="3526"/>
                    <a:pt x="6848" y="3424"/>
                  </a:cubicBezTo>
                  <a:cubicBezTo>
                    <a:pt x="6802" y="3321"/>
                    <a:pt x="6779" y="3230"/>
                    <a:pt x="6768" y="3128"/>
                  </a:cubicBezTo>
                  <a:cubicBezTo>
                    <a:pt x="6757" y="3083"/>
                    <a:pt x="6757" y="3026"/>
                    <a:pt x="6768" y="2969"/>
                  </a:cubicBezTo>
                  <a:cubicBezTo>
                    <a:pt x="6768" y="2946"/>
                    <a:pt x="6779" y="2923"/>
                    <a:pt x="6791" y="2901"/>
                  </a:cubicBezTo>
                  <a:cubicBezTo>
                    <a:pt x="6791" y="2889"/>
                    <a:pt x="6802" y="2889"/>
                    <a:pt x="6814" y="2878"/>
                  </a:cubicBezTo>
                  <a:cubicBezTo>
                    <a:pt x="6814" y="2878"/>
                    <a:pt x="6825" y="2878"/>
                    <a:pt x="6825" y="2866"/>
                  </a:cubicBezTo>
                  <a:close/>
                  <a:moveTo>
                    <a:pt x="6598" y="3310"/>
                  </a:moveTo>
                  <a:cubicBezTo>
                    <a:pt x="6609" y="3310"/>
                    <a:pt x="6620" y="3321"/>
                    <a:pt x="6620" y="3321"/>
                  </a:cubicBezTo>
                  <a:cubicBezTo>
                    <a:pt x="6620" y="3321"/>
                    <a:pt x="6632" y="3333"/>
                    <a:pt x="6632" y="3333"/>
                  </a:cubicBezTo>
                  <a:cubicBezTo>
                    <a:pt x="6632" y="3333"/>
                    <a:pt x="6632" y="3344"/>
                    <a:pt x="6643" y="3356"/>
                  </a:cubicBezTo>
                  <a:lnTo>
                    <a:pt x="6643" y="3367"/>
                  </a:lnTo>
                  <a:cubicBezTo>
                    <a:pt x="6643" y="3378"/>
                    <a:pt x="6654" y="3378"/>
                    <a:pt x="6654" y="3378"/>
                  </a:cubicBezTo>
                  <a:cubicBezTo>
                    <a:pt x="6654" y="3390"/>
                    <a:pt x="6654" y="3390"/>
                    <a:pt x="6654" y="3401"/>
                  </a:cubicBezTo>
                  <a:lnTo>
                    <a:pt x="6654" y="3412"/>
                  </a:lnTo>
                  <a:cubicBezTo>
                    <a:pt x="6666" y="3446"/>
                    <a:pt x="6677" y="3481"/>
                    <a:pt x="6689" y="3526"/>
                  </a:cubicBezTo>
                  <a:lnTo>
                    <a:pt x="6689" y="3537"/>
                  </a:lnTo>
                  <a:lnTo>
                    <a:pt x="6700" y="3537"/>
                  </a:lnTo>
                  <a:cubicBezTo>
                    <a:pt x="6700" y="3549"/>
                    <a:pt x="6700" y="3560"/>
                    <a:pt x="6711" y="3572"/>
                  </a:cubicBezTo>
                  <a:cubicBezTo>
                    <a:pt x="6723" y="3594"/>
                    <a:pt x="6734" y="3606"/>
                    <a:pt x="6745" y="3628"/>
                  </a:cubicBezTo>
                  <a:cubicBezTo>
                    <a:pt x="6757" y="3640"/>
                    <a:pt x="6757" y="3651"/>
                    <a:pt x="6768" y="3663"/>
                  </a:cubicBezTo>
                  <a:lnTo>
                    <a:pt x="6779" y="3685"/>
                  </a:lnTo>
                  <a:cubicBezTo>
                    <a:pt x="6791" y="3697"/>
                    <a:pt x="6791" y="3708"/>
                    <a:pt x="6802" y="3719"/>
                  </a:cubicBezTo>
                  <a:lnTo>
                    <a:pt x="6802" y="3731"/>
                  </a:lnTo>
                  <a:cubicBezTo>
                    <a:pt x="6814" y="3742"/>
                    <a:pt x="6825" y="3765"/>
                    <a:pt x="6836" y="3776"/>
                  </a:cubicBezTo>
                  <a:cubicBezTo>
                    <a:pt x="6848" y="3788"/>
                    <a:pt x="6848" y="3788"/>
                    <a:pt x="6836" y="3799"/>
                  </a:cubicBezTo>
                  <a:cubicBezTo>
                    <a:pt x="6836" y="3810"/>
                    <a:pt x="6825" y="3810"/>
                    <a:pt x="6825" y="3810"/>
                  </a:cubicBezTo>
                  <a:cubicBezTo>
                    <a:pt x="6802" y="3799"/>
                    <a:pt x="6779" y="3799"/>
                    <a:pt x="6757" y="3788"/>
                  </a:cubicBezTo>
                  <a:cubicBezTo>
                    <a:pt x="6757" y="3788"/>
                    <a:pt x="6745" y="3776"/>
                    <a:pt x="6745" y="3776"/>
                  </a:cubicBezTo>
                  <a:cubicBezTo>
                    <a:pt x="6723" y="3776"/>
                    <a:pt x="6711" y="3765"/>
                    <a:pt x="6689" y="3742"/>
                  </a:cubicBezTo>
                  <a:cubicBezTo>
                    <a:pt x="6666" y="3731"/>
                    <a:pt x="6654" y="3708"/>
                    <a:pt x="6643" y="3685"/>
                  </a:cubicBezTo>
                  <a:cubicBezTo>
                    <a:pt x="6609" y="3651"/>
                    <a:pt x="6586" y="3606"/>
                    <a:pt x="6575" y="3572"/>
                  </a:cubicBezTo>
                  <a:cubicBezTo>
                    <a:pt x="6552" y="3526"/>
                    <a:pt x="6541" y="3481"/>
                    <a:pt x="6541" y="3435"/>
                  </a:cubicBezTo>
                  <a:cubicBezTo>
                    <a:pt x="6541" y="3401"/>
                    <a:pt x="6552" y="3333"/>
                    <a:pt x="6598" y="3310"/>
                  </a:cubicBezTo>
                  <a:close/>
                  <a:moveTo>
                    <a:pt x="10206" y="3191"/>
                  </a:moveTo>
                  <a:cubicBezTo>
                    <a:pt x="10208" y="3191"/>
                    <a:pt x="10211" y="3192"/>
                    <a:pt x="10214" y="3196"/>
                  </a:cubicBezTo>
                  <a:cubicBezTo>
                    <a:pt x="10214" y="3196"/>
                    <a:pt x="10214" y="3208"/>
                    <a:pt x="10226" y="3219"/>
                  </a:cubicBezTo>
                  <a:cubicBezTo>
                    <a:pt x="10226" y="3230"/>
                    <a:pt x="10237" y="3242"/>
                    <a:pt x="10237" y="3253"/>
                  </a:cubicBezTo>
                  <a:lnTo>
                    <a:pt x="10248" y="3265"/>
                  </a:lnTo>
                  <a:cubicBezTo>
                    <a:pt x="10248" y="3276"/>
                    <a:pt x="10248" y="3287"/>
                    <a:pt x="10260" y="3310"/>
                  </a:cubicBezTo>
                  <a:cubicBezTo>
                    <a:pt x="10271" y="3333"/>
                    <a:pt x="10283" y="3367"/>
                    <a:pt x="10305" y="3401"/>
                  </a:cubicBezTo>
                  <a:cubicBezTo>
                    <a:pt x="10317" y="3424"/>
                    <a:pt x="10328" y="3446"/>
                    <a:pt x="10339" y="3458"/>
                  </a:cubicBezTo>
                  <a:cubicBezTo>
                    <a:pt x="10339" y="3469"/>
                    <a:pt x="10351" y="3469"/>
                    <a:pt x="10351" y="3481"/>
                  </a:cubicBezTo>
                  <a:lnTo>
                    <a:pt x="10362" y="3492"/>
                  </a:lnTo>
                  <a:cubicBezTo>
                    <a:pt x="10385" y="3526"/>
                    <a:pt x="10408" y="3549"/>
                    <a:pt x="10430" y="3572"/>
                  </a:cubicBezTo>
                  <a:cubicBezTo>
                    <a:pt x="10453" y="3594"/>
                    <a:pt x="10476" y="3617"/>
                    <a:pt x="10521" y="3651"/>
                  </a:cubicBezTo>
                  <a:lnTo>
                    <a:pt x="10533" y="3663"/>
                  </a:lnTo>
                  <a:cubicBezTo>
                    <a:pt x="10533" y="3663"/>
                    <a:pt x="10544" y="3674"/>
                    <a:pt x="10556" y="3674"/>
                  </a:cubicBezTo>
                  <a:lnTo>
                    <a:pt x="10556" y="3685"/>
                  </a:lnTo>
                  <a:lnTo>
                    <a:pt x="10567" y="3685"/>
                  </a:lnTo>
                  <a:cubicBezTo>
                    <a:pt x="10567" y="3697"/>
                    <a:pt x="10578" y="3697"/>
                    <a:pt x="10590" y="3708"/>
                  </a:cubicBezTo>
                  <a:cubicBezTo>
                    <a:pt x="10590" y="3708"/>
                    <a:pt x="10601" y="3719"/>
                    <a:pt x="10601" y="3719"/>
                  </a:cubicBezTo>
                  <a:cubicBezTo>
                    <a:pt x="10612" y="3719"/>
                    <a:pt x="10624" y="3731"/>
                    <a:pt x="10635" y="3742"/>
                  </a:cubicBezTo>
                  <a:lnTo>
                    <a:pt x="10647" y="3754"/>
                  </a:lnTo>
                  <a:lnTo>
                    <a:pt x="10658" y="3754"/>
                  </a:lnTo>
                  <a:cubicBezTo>
                    <a:pt x="10658" y="3754"/>
                    <a:pt x="10669" y="3765"/>
                    <a:pt x="10669" y="3765"/>
                  </a:cubicBezTo>
                  <a:cubicBezTo>
                    <a:pt x="10681" y="3776"/>
                    <a:pt x="10692" y="3776"/>
                    <a:pt x="10703" y="3788"/>
                  </a:cubicBezTo>
                  <a:cubicBezTo>
                    <a:pt x="10726" y="3799"/>
                    <a:pt x="10749" y="3810"/>
                    <a:pt x="10760" y="3822"/>
                  </a:cubicBezTo>
                  <a:cubicBezTo>
                    <a:pt x="10772" y="3845"/>
                    <a:pt x="10772" y="3867"/>
                    <a:pt x="10749" y="3879"/>
                  </a:cubicBezTo>
                  <a:cubicBezTo>
                    <a:pt x="10739" y="3888"/>
                    <a:pt x="10724" y="3892"/>
                    <a:pt x="10706" y="3892"/>
                  </a:cubicBezTo>
                  <a:cubicBezTo>
                    <a:pt x="10682" y="3892"/>
                    <a:pt x="10655" y="3885"/>
                    <a:pt x="10635" y="3879"/>
                  </a:cubicBezTo>
                  <a:lnTo>
                    <a:pt x="10624" y="3867"/>
                  </a:lnTo>
                  <a:lnTo>
                    <a:pt x="10590" y="3867"/>
                  </a:lnTo>
                  <a:cubicBezTo>
                    <a:pt x="10578" y="3867"/>
                    <a:pt x="10567" y="3867"/>
                    <a:pt x="10556" y="3856"/>
                  </a:cubicBezTo>
                  <a:cubicBezTo>
                    <a:pt x="10533" y="3845"/>
                    <a:pt x="10521" y="3833"/>
                    <a:pt x="10499" y="3822"/>
                  </a:cubicBezTo>
                  <a:lnTo>
                    <a:pt x="10476" y="3822"/>
                  </a:lnTo>
                  <a:cubicBezTo>
                    <a:pt x="10476" y="3810"/>
                    <a:pt x="10465" y="3810"/>
                    <a:pt x="10465" y="3810"/>
                  </a:cubicBezTo>
                  <a:cubicBezTo>
                    <a:pt x="10465" y="3810"/>
                    <a:pt x="10453" y="3810"/>
                    <a:pt x="10453" y="3799"/>
                  </a:cubicBezTo>
                  <a:cubicBezTo>
                    <a:pt x="10430" y="3799"/>
                    <a:pt x="10419" y="3776"/>
                    <a:pt x="10408" y="3765"/>
                  </a:cubicBezTo>
                  <a:lnTo>
                    <a:pt x="10396" y="3754"/>
                  </a:lnTo>
                  <a:cubicBezTo>
                    <a:pt x="10362" y="3731"/>
                    <a:pt x="10339" y="3708"/>
                    <a:pt x="10305" y="3674"/>
                  </a:cubicBezTo>
                  <a:cubicBezTo>
                    <a:pt x="10248" y="3606"/>
                    <a:pt x="10203" y="3526"/>
                    <a:pt x="10169" y="3446"/>
                  </a:cubicBezTo>
                  <a:cubicBezTo>
                    <a:pt x="10157" y="3401"/>
                    <a:pt x="10146" y="3356"/>
                    <a:pt x="10146" y="3310"/>
                  </a:cubicBezTo>
                  <a:cubicBezTo>
                    <a:pt x="10146" y="3287"/>
                    <a:pt x="10157" y="3265"/>
                    <a:pt x="10157" y="3242"/>
                  </a:cubicBezTo>
                  <a:cubicBezTo>
                    <a:pt x="10169" y="3219"/>
                    <a:pt x="10180" y="3208"/>
                    <a:pt x="10192" y="3196"/>
                  </a:cubicBezTo>
                  <a:cubicBezTo>
                    <a:pt x="10199" y="3196"/>
                    <a:pt x="10202" y="3191"/>
                    <a:pt x="10206" y="3191"/>
                  </a:cubicBezTo>
                  <a:close/>
                  <a:moveTo>
                    <a:pt x="9148" y="3375"/>
                  </a:moveTo>
                  <a:cubicBezTo>
                    <a:pt x="9154" y="3375"/>
                    <a:pt x="9161" y="3376"/>
                    <a:pt x="9168" y="3378"/>
                  </a:cubicBezTo>
                  <a:cubicBezTo>
                    <a:pt x="9191" y="3390"/>
                    <a:pt x="9202" y="3435"/>
                    <a:pt x="9168" y="3515"/>
                  </a:cubicBezTo>
                  <a:cubicBezTo>
                    <a:pt x="9168" y="3515"/>
                    <a:pt x="9168" y="3526"/>
                    <a:pt x="9168" y="3526"/>
                  </a:cubicBezTo>
                  <a:cubicBezTo>
                    <a:pt x="9168" y="3549"/>
                    <a:pt x="9157" y="3572"/>
                    <a:pt x="9145" y="3606"/>
                  </a:cubicBezTo>
                  <a:lnTo>
                    <a:pt x="9134" y="3606"/>
                  </a:lnTo>
                  <a:cubicBezTo>
                    <a:pt x="9122" y="3628"/>
                    <a:pt x="9111" y="3651"/>
                    <a:pt x="9100" y="3674"/>
                  </a:cubicBezTo>
                  <a:cubicBezTo>
                    <a:pt x="9066" y="3719"/>
                    <a:pt x="9020" y="3765"/>
                    <a:pt x="8986" y="3799"/>
                  </a:cubicBezTo>
                  <a:cubicBezTo>
                    <a:pt x="8929" y="3856"/>
                    <a:pt x="8884" y="3879"/>
                    <a:pt x="8827" y="3901"/>
                  </a:cubicBezTo>
                  <a:cubicBezTo>
                    <a:pt x="8785" y="3918"/>
                    <a:pt x="8756" y="3929"/>
                    <a:pt x="8730" y="3929"/>
                  </a:cubicBezTo>
                  <a:cubicBezTo>
                    <a:pt x="8720" y="3929"/>
                    <a:pt x="8711" y="3927"/>
                    <a:pt x="8702" y="3924"/>
                  </a:cubicBezTo>
                  <a:cubicBezTo>
                    <a:pt x="8690" y="3924"/>
                    <a:pt x="8690" y="3913"/>
                    <a:pt x="8690" y="3913"/>
                  </a:cubicBezTo>
                  <a:cubicBezTo>
                    <a:pt x="8690" y="3913"/>
                    <a:pt x="8690" y="3913"/>
                    <a:pt x="8690" y="3901"/>
                  </a:cubicBezTo>
                  <a:cubicBezTo>
                    <a:pt x="8702" y="3879"/>
                    <a:pt x="8736" y="3845"/>
                    <a:pt x="8759" y="3822"/>
                  </a:cubicBezTo>
                  <a:cubicBezTo>
                    <a:pt x="8770" y="3822"/>
                    <a:pt x="8781" y="3810"/>
                    <a:pt x="8781" y="3810"/>
                  </a:cubicBezTo>
                  <a:lnTo>
                    <a:pt x="8815" y="3788"/>
                  </a:lnTo>
                  <a:cubicBezTo>
                    <a:pt x="8838" y="3765"/>
                    <a:pt x="8872" y="3742"/>
                    <a:pt x="8895" y="3708"/>
                  </a:cubicBezTo>
                  <a:cubicBezTo>
                    <a:pt x="8918" y="3697"/>
                    <a:pt x="8941" y="3674"/>
                    <a:pt x="8952" y="3651"/>
                  </a:cubicBezTo>
                  <a:lnTo>
                    <a:pt x="8963" y="3640"/>
                  </a:lnTo>
                  <a:cubicBezTo>
                    <a:pt x="8963" y="3640"/>
                    <a:pt x="8963" y="3640"/>
                    <a:pt x="8963" y="3628"/>
                  </a:cubicBezTo>
                  <a:lnTo>
                    <a:pt x="8975" y="3617"/>
                  </a:lnTo>
                  <a:cubicBezTo>
                    <a:pt x="8975" y="3617"/>
                    <a:pt x="8986" y="3606"/>
                    <a:pt x="8986" y="3606"/>
                  </a:cubicBezTo>
                  <a:cubicBezTo>
                    <a:pt x="9009" y="3583"/>
                    <a:pt x="9020" y="3560"/>
                    <a:pt x="9031" y="3537"/>
                  </a:cubicBezTo>
                  <a:cubicBezTo>
                    <a:pt x="9031" y="3526"/>
                    <a:pt x="9043" y="3515"/>
                    <a:pt x="9043" y="3515"/>
                  </a:cubicBezTo>
                  <a:lnTo>
                    <a:pt x="9054" y="3503"/>
                  </a:lnTo>
                  <a:cubicBezTo>
                    <a:pt x="9054" y="3492"/>
                    <a:pt x="9054" y="3492"/>
                    <a:pt x="9066" y="3481"/>
                  </a:cubicBezTo>
                  <a:lnTo>
                    <a:pt x="9077" y="3458"/>
                  </a:lnTo>
                  <a:cubicBezTo>
                    <a:pt x="9104" y="3395"/>
                    <a:pt x="9124" y="3375"/>
                    <a:pt x="9148" y="3375"/>
                  </a:cubicBezTo>
                  <a:close/>
                  <a:moveTo>
                    <a:pt x="11786" y="4110"/>
                  </a:moveTo>
                  <a:cubicBezTo>
                    <a:pt x="11797" y="4110"/>
                    <a:pt x="11809" y="4116"/>
                    <a:pt x="11829" y="4129"/>
                  </a:cubicBezTo>
                  <a:cubicBezTo>
                    <a:pt x="11852" y="4129"/>
                    <a:pt x="11864" y="4140"/>
                    <a:pt x="11886" y="4163"/>
                  </a:cubicBezTo>
                  <a:cubicBezTo>
                    <a:pt x="11920" y="4186"/>
                    <a:pt x="11943" y="4220"/>
                    <a:pt x="11966" y="4265"/>
                  </a:cubicBezTo>
                  <a:cubicBezTo>
                    <a:pt x="11989" y="4300"/>
                    <a:pt x="12000" y="4345"/>
                    <a:pt x="12011" y="4379"/>
                  </a:cubicBezTo>
                  <a:cubicBezTo>
                    <a:pt x="12023" y="4413"/>
                    <a:pt x="12023" y="4425"/>
                    <a:pt x="12011" y="4459"/>
                  </a:cubicBezTo>
                  <a:cubicBezTo>
                    <a:pt x="12011" y="4470"/>
                    <a:pt x="12011" y="4470"/>
                    <a:pt x="12011" y="4470"/>
                  </a:cubicBezTo>
                  <a:cubicBezTo>
                    <a:pt x="12011" y="4470"/>
                    <a:pt x="12011" y="4482"/>
                    <a:pt x="12011" y="4482"/>
                  </a:cubicBezTo>
                  <a:lnTo>
                    <a:pt x="12000" y="4493"/>
                  </a:lnTo>
                  <a:cubicBezTo>
                    <a:pt x="12000" y="4493"/>
                    <a:pt x="12000" y="4493"/>
                    <a:pt x="12000" y="4504"/>
                  </a:cubicBezTo>
                  <a:lnTo>
                    <a:pt x="11989" y="4516"/>
                  </a:lnTo>
                  <a:lnTo>
                    <a:pt x="11977" y="4516"/>
                  </a:lnTo>
                  <a:cubicBezTo>
                    <a:pt x="11977" y="4516"/>
                    <a:pt x="11977" y="4516"/>
                    <a:pt x="11966" y="4504"/>
                  </a:cubicBezTo>
                  <a:cubicBezTo>
                    <a:pt x="11966" y="4493"/>
                    <a:pt x="11966" y="4493"/>
                    <a:pt x="11966" y="4482"/>
                  </a:cubicBezTo>
                  <a:cubicBezTo>
                    <a:pt x="11966" y="4482"/>
                    <a:pt x="11966" y="4482"/>
                    <a:pt x="11966" y="4470"/>
                  </a:cubicBezTo>
                  <a:cubicBezTo>
                    <a:pt x="11966" y="4470"/>
                    <a:pt x="11966" y="4459"/>
                    <a:pt x="11966" y="4447"/>
                  </a:cubicBezTo>
                  <a:lnTo>
                    <a:pt x="11966" y="4436"/>
                  </a:lnTo>
                  <a:lnTo>
                    <a:pt x="11955" y="4436"/>
                  </a:lnTo>
                  <a:cubicBezTo>
                    <a:pt x="11955" y="4425"/>
                    <a:pt x="11955" y="4425"/>
                    <a:pt x="11955" y="4413"/>
                  </a:cubicBezTo>
                  <a:lnTo>
                    <a:pt x="11955" y="4402"/>
                  </a:lnTo>
                  <a:cubicBezTo>
                    <a:pt x="11955" y="4379"/>
                    <a:pt x="11943" y="4356"/>
                    <a:pt x="11943" y="4334"/>
                  </a:cubicBezTo>
                  <a:lnTo>
                    <a:pt x="11932" y="4322"/>
                  </a:lnTo>
                  <a:cubicBezTo>
                    <a:pt x="11932" y="4322"/>
                    <a:pt x="11932" y="4322"/>
                    <a:pt x="11932" y="4311"/>
                  </a:cubicBezTo>
                  <a:cubicBezTo>
                    <a:pt x="11920" y="4311"/>
                    <a:pt x="11920" y="4300"/>
                    <a:pt x="11920" y="4288"/>
                  </a:cubicBezTo>
                  <a:cubicBezTo>
                    <a:pt x="11909" y="4277"/>
                    <a:pt x="11909" y="4265"/>
                    <a:pt x="11898" y="4265"/>
                  </a:cubicBezTo>
                  <a:cubicBezTo>
                    <a:pt x="11898" y="4254"/>
                    <a:pt x="11898" y="4254"/>
                    <a:pt x="11886" y="4243"/>
                  </a:cubicBezTo>
                  <a:cubicBezTo>
                    <a:pt x="11886" y="4243"/>
                    <a:pt x="11886" y="4231"/>
                    <a:pt x="11875" y="4231"/>
                  </a:cubicBezTo>
                  <a:lnTo>
                    <a:pt x="11864" y="4220"/>
                  </a:lnTo>
                  <a:cubicBezTo>
                    <a:pt x="11864" y="4209"/>
                    <a:pt x="11852" y="4209"/>
                    <a:pt x="11841" y="4197"/>
                  </a:cubicBezTo>
                  <a:cubicBezTo>
                    <a:pt x="11841" y="4197"/>
                    <a:pt x="11841" y="4186"/>
                    <a:pt x="11829" y="4186"/>
                  </a:cubicBezTo>
                  <a:lnTo>
                    <a:pt x="11818" y="4174"/>
                  </a:lnTo>
                  <a:cubicBezTo>
                    <a:pt x="11807" y="4174"/>
                    <a:pt x="11807" y="4163"/>
                    <a:pt x="11807" y="4163"/>
                  </a:cubicBezTo>
                  <a:cubicBezTo>
                    <a:pt x="11784" y="4152"/>
                    <a:pt x="11773" y="4140"/>
                    <a:pt x="11761" y="4118"/>
                  </a:cubicBezTo>
                  <a:cubicBezTo>
                    <a:pt x="11771" y="4113"/>
                    <a:pt x="11778" y="4110"/>
                    <a:pt x="11786" y="4110"/>
                  </a:cubicBezTo>
                  <a:close/>
                  <a:moveTo>
                    <a:pt x="6074" y="4311"/>
                  </a:moveTo>
                  <a:cubicBezTo>
                    <a:pt x="6097" y="4311"/>
                    <a:pt x="6120" y="4311"/>
                    <a:pt x="6131" y="4322"/>
                  </a:cubicBezTo>
                  <a:lnTo>
                    <a:pt x="6165" y="4345"/>
                  </a:lnTo>
                  <a:cubicBezTo>
                    <a:pt x="6177" y="4356"/>
                    <a:pt x="6188" y="4379"/>
                    <a:pt x="6188" y="4391"/>
                  </a:cubicBezTo>
                  <a:lnTo>
                    <a:pt x="6199" y="4425"/>
                  </a:lnTo>
                  <a:cubicBezTo>
                    <a:pt x="6199" y="4447"/>
                    <a:pt x="6199" y="4459"/>
                    <a:pt x="6188" y="4470"/>
                  </a:cubicBezTo>
                  <a:cubicBezTo>
                    <a:pt x="6188" y="4493"/>
                    <a:pt x="6177" y="4504"/>
                    <a:pt x="6165" y="4516"/>
                  </a:cubicBezTo>
                  <a:cubicBezTo>
                    <a:pt x="6154" y="4516"/>
                    <a:pt x="6143" y="4527"/>
                    <a:pt x="6120" y="4538"/>
                  </a:cubicBezTo>
                  <a:lnTo>
                    <a:pt x="6086" y="4538"/>
                  </a:lnTo>
                  <a:cubicBezTo>
                    <a:pt x="6063" y="4538"/>
                    <a:pt x="6040" y="4538"/>
                    <a:pt x="6029" y="4527"/>
                  </a:cubicBezTo>
                  <a:lnTo>
                    <a:pt x="6006" y="4504"/>
                  </a:lnTo>
                  <a:cubicBezTo>
                    <a:pt x="5983" y="4493"/>
                    <a:pt x="5972" y="4482"/>
                    <a:pt x="5972" y="4459"/>
                  </a:cubicBezTo>
                  <a:lnTo>
                    <a:pt x="5972" y="4425"/>
                  </a:lnTo>
                  <a:cubicBezTo>
                    <a:pt x="5972" y="4413"/>
                    <a:pt x="5972" y="4391"/>
                    <a:pt x="5983" y="4379"/>
                  </a:cubicBezTo>
                  <a:cubicBezTo>
                    <a:pt x="5983" y="4368"/>
                    <a:pt x="5995" y="4356"/>
                    <a:pt x="6006" y="4345"/>
                  </a:cubicBezTo>
                  <a:cubicBezTo>
                    <a:pt x="6017" y="4334"/>
                    <a:pt x="6029" y="4322"/>
                    <a:pt x="6040" y="4322"/>
                  </a:cubicBezTo>
                  <a:cubicBezTo>
                    <a:pt x="6052" y="4311"/>
                    <a:pt x="6063" y="4311"/>
                    <a:pt x="6074" y="4311"/>
                  </a:cubicBezTo>
                  <a:close/>
                  <a:moveTo>
                    <a:pt x="6427" y="4436"/>
                  </a:moveTo>
                  <a:lnTo>
                    <a:pt x="6438" y="4447"/>
                  </a:lnTo>
                  <a:cubicBezTo>
                    <a:pt x="6450" y="4459"/>
                    <a:pt x="6450" y="4470"/>
                    <a:pt x="6450" y="4470"/>
                  </a:cubicBezTo>
                  <a:lnTo>
                    <a:pt x="6461" y="4493"/>
                  </a:lnTo>
                  <a:cubicBezTo>
                    <a:pt x="6461" y="4504"/>
                    <a:pt x="6461" y="4504"/>
                    <a:pt x="6450" y="4516"/>
                  </a:cubicBezTo>
                  <a:cubicBezTo>
                    <a:pt x="6450" y="4527"/>
                    <a:pt x="6450" y="4527"/>
                    <a:pt x="6438" y="4538"/>
                  </a:cubicBezTo>
                  <a:cubicBezTo>
                    <a:pt x="6438" y="4538"/>
                    <a:pt x="6427" y="4550"/>
                    <a:pt x="6416" y="4550"/>
                  </a:cubicBezTo>
                  <a:lnTo>
                    <a:pt x="6370" y="4550"/>
                  </a:lnTo>
                  <a:lnTo>
                    <a:pt x="6347" y="4538"/>
                  </a:lnTo>
                  <a:cubicBezTo>
                    <a:pt x="6347" y="4527"/>
                    <a:pt x="6336" y="4516"/>
                    <a:pt x="6336" y="4516"/>
                  </a:cubicBezTo>
                  <a:lnTo>
                    <a:pt x="6336" y="4493"/>
                  </a:lnTo>
                  <a:cubicBezTo>
                    <a:pt x="6336" y="4482"/>
                    <a:pt x="6336" y="4482"/>
                    <a:pt x="6336" y="4470"/>
                  </a:cubicBezTo>
                  <a:cubicBezTo>
                    <a:pt x="6336" y="4459"/>
                    <a:pt x="6347" y="4459"/>
                    <a:pt x="6347" y="4447"/>
                  </a:cubicBezTo>
                  <a:cubicBezTo>
                    <a:pt x="6359" y="4447"/>
                    <a:pt x="6359" y="4436"/>
                    <a:pt x="6370" y="4436"/>
                  </a:cubicBezTo>
                  <a:close/>
                  <a:moveTo>
                    <a:pt x="6416" y="4777"/>
                  </a:moveTo>
                  <a:cubicBezTo>
                    <a:pt x="6450" y="4777"/>
                    <a:pt x="6472" y="4789"/>
                    <a:pt x="6484" y="4800"/>
                  </a:cubicBezTo>
                  <a:lnTo>
                    <a:pt x="6518" y="4823"/>
                  </a:lnTo>
                  <a:cubicBezTo>
                    <a:pt x="6541" y="4834"/>
                    <a:pt x="6552" y="4857"/>
                    <a:pt x="6552" y="4880"/>
                  </a:cubicBezTo>
                  <a:lnTo>
                    <a:pt x="6563" y="4925"/>
                  </a:lnTo>
                  <a:cubicBezTo>
                    <a:pt x="6563" y="4936"/>
                    <a:pt x="6563" y="4959"/>
                    <a:pt x="6552" y="4971"/>
                  </a:cubicBezTo>
                  <a:cubicBezTo>
                    <a:pt x="6552" y="4971"/>
                    <a:pt x="6552" y="4982"/>
                    <a:pt x="6552" y="4982"/>
                  </a:cubicBezTo>
                  <a:cubicBezTo>
                    <a:pt x="6541" y="4993"/>
                    <a:pt x="6529" y="5016"/>
                    <a:pt x="6518" y="5027"/>
                  </a:cubicBezTo>
                  <a:cubicBezTo>
                    <a:pt x="6507" y="5039"/>
                    <a:pt x="6495" y="5050"/>
                    <a:pt x="6472" y="5050"/>
                  </a:cubicBezTo>
                  <a:cubicBezTo>
                    <a:pt x="6461" y="5062"/>
                    <a:pt x="6438" y="5062"/>
                    <a:pt x="6427" y="5062"/>
                  </a:cubicBezTo>
                  <a:cubicBezTo>
                    <a:pt x="6393" y="5062"/>
                    <a:pt x="6370" y="5062"/>
                    <a:pt x="6347" y="5050"/>
                  </a:cubicBezTo>
                  <a:lnTo>
                    <a:pt x="6313" y="5027"/>
                  </a:lnTo>
                  <a:cubicBezTo>
                    <a:pt x="6302" y="5005"/>
                    <a:pt x="6290" y="4982"/>
                    <a:pt x="6279" y="4971"/>
                  </a:cubicBezTo>
                  <a:lnTo>
                    <a:pt x="6279" y="4925"/>
                  </a:lnTo>
                  <a:cubicBezTo>
                    <a:pt x="6279" y="4902"/>
                    <a:pt x="6279" y="4891"/>
                    <a:pt x="6290" y="4868"/>
                  </a:cubicBezTo>
                  <a:cubicBezTo>
                    <a:pt x="6290" y="4845"/>
                    <a:pt x="6302" y="4834"/>
                    <a:pt x="6325" y="4823"/>
                  </a:cubicBezTo>
                  <a:cubicBezTo>
                    <a:pt x="6336" y="4811"/>
                    <a:pt x="6347" y="4800"/>
                    <a:pt x="6370" y="4789"/>
                  </a:cubicBezTo>
                  <a:cubicBezTo>
                    <a:pt x="6381" y="4789"/>
                    <a:pt x="6393" y="4777"/>
                    <a:pt x="6416" y="4777"/>
                  </a:cubicBezTo>
                  <a:close/>
                  <a:moveTo>
                    <a:pt x="12341" y="5118"/>
                  </a:moveTo>
                  <a:cubicBezTo>
                    <a:pt x="12341" y="5118"/>
                    <a:pt x="12353" y="5118"/>
                    <a:pt x="12353" y="5130"/>
                  </a:cubicBezTo>
                  <a:cubicBezTo>
                    <a:pt x="12364" y="5164"/>
                    <a:pt x="12375" y="5209"/>
                    <a:pt x="12375" y="5255"/>
                  </a:cubicBezTo>
                  <a:cubicBezTo>
                    <a:pt x="12375" y="5300"/>
                    <a:pt x="12364" y="5346"/>
                    <a:pt x="12353" y="5380"/>
                  </a:cubicBezTo>
                  <a:cubicBezTo>
                    <a:pt x="12341" y="5426"/>
                    <a:pt x="12319" y="5471"/>
                    <a:pt x="12296" y="5517"/>
                  </a:cubicBezTo>
                  <a:cubicBezTo>
                    <a:pt x="12296" y="5517"/>
                    <a:pt x="12284" y="5528"/>
                    <a:pt x="12284" y="5528"/>
                  </a:cubicBezTo>
                  <a:lnTo>
                    <a:pt x="12273" y="5539"/>
                  </a:lnTo>
                  <a:lnTo>
                    <a:pt x="12262" y="5551"/>
                  </a:lnTo>
                  <a:lnTo>
                    <a:pt x="12296" y="5562"/>
                  </a:lnTo>
                  <a:lnTo>
                    <a:pt x="12250" y="5562"/>
                  </a:lnTo>
                  <a:cubicBezTo>
                    <a:pt x="12239" y="5585"/>
                    <a:pt x="12228" y="5596"/>
                    <a:pt x="12216" y="5608"/>
                  </a:cubicBezTo>
                  <a:cubicBezTo>
                    <a:pt x="12205" y="5608"/>
                    <a:pt x="12193" y="5608"/>
                    <a:pt x="12193" y="5596"/>
                  </a:cubicBezTo>
                  <a:cubicBezTo>
                    <a:pt x="12182" y="5596"/>
                    <a:pt x="12182" y="5596"/>
                    <a:pt x="12182" y="5585"/>
                  </a:cubicBezTo>
                  <a:cubicBezTo>
                    <a:pt x="12182" y="5573"/>
                    <a:pt x="12193" y="5551"/>
                    <a:pt x="12205" y="5539"/>
                  </a:cubicBezTo>
                  <a:lnTo>
                    <a:pt x="12205" y="5517"/>
                  </a:lnTo>
                  <a:cubicBezTo>
                    <a:pt x="12216" y="5517"/>
                    <a:pt x="12216" y="5517"/>
                    <a:pt x="12216" y="5505"/>
                  </a:cubicBezTo>
                  <a:cubicBezTo>
                    <a:pt x="12216" y="5494"/>
                    <a:pt x="12216" y="5494"/>
                    <a:pt x="12228" y="5482"/>
                  </a:cubicBezTo>
                  <a:lnTo>
                    <a:pt x="12228" y="5471"/>
                  </a:lnTo>
                  <a:cubicBezTo>
                    <a:pt x="12228" y="5471"/>
                    <a:pt x="12228" y="5471"/>
                    <a:pt x="12228" y="5460"/>
                  </a:cubicBezTo>
                  <a:lnTo>
                    <a:pt x="12250" y="5426"/>
                  </a:lnTo>
                  <a:lnTo>
                    <a:pt x="12262" y="5380"/>
                  </a:lnTo>
                  <a:lnTo>
                    <a:pt x="12273" y="5369"/>
                  </a:lnTo>
                  <a:cubicBezTo>
                    <a:pt x="12284" y="5323"/>
                    <a:pt x="12296" y="5289"/>
                    <a:pt x="12307" y="5244"/>
                  </a:cubicBezTo>
                  <a:lnTo>
                    <a:pt x="12307" y="5232"/>
                  </a:lnTo>
                  <a:cubicBezTo>
                    <a:pt x="12307" y="5209"/>
                    <a:pt x="12319" y="5198"/>
                    <a:pt x="12319" y="5187"/>
                  </a:cubicBezTo>
                  <a:cubicBezTo>
                    <a:pt x="12319" y="5164"/>
                    <a:pt x="12330" y="5153"/>
                    <a:pt x="12330" y="5130"/>
                  </a:cubicBezTo>
                  <a:cubicBezTo>
                    <a:pt x="12330" y="5130"/>
                    <a:pt x="12330" y="5118"/>
                    <a:pt x="12341" y="5118"/>
                  </a:cubicBezTo>
                  <a:close/>
                  <a:moveTo>
                    <a:pt x="12512" y="5335"/>
                  </a:moveTo>
                  <a:lnTo>
                    <a:pt x="12523" y="5346"/>
                  </a:lnTo>
                  <a:cubicBezTo>
                    <a:pt x="12523" y="5346"/>
                    <a:pt x="12523" y="5346"/>
                    <a:pt x="12523" y="5357"/>
                  </a:cubicBezTo>
                  <a:cubicBezTo>
                    <a:pt x="12523" y="5357"/>
                    <a:pt x="12535" y="5357"/>
                    <a:pt x="12535" y="5369"/>
                  </a:cubicBezTo>
                  <a:lnTo>
                    <a:pt x="12569" y="5369"/>
                  </a:lnTo>
                  <a:lnTo>
                    <a:pt x="12535" y="5380"/>
                  </a:lnTo>
                  <a:cubicBezTo>
                    <a:pt x="12546" y="5391"/>
                    <a:pt x="12546" y="5391"/>
                    <a:pt x="12546" y="5403"/>
                  </a:cubicBezTo>
                  <a:cubicBezTo>
                    <a:pt x="12546" y="5426"/>
                    <a:pt x="12557" y="5437"/>
                    <a:pt x="12546" y="5460"/>
                  </a:cubicBezTo>
                  <a:cubicBezTo>
                    <a:pt x="12546" y="5482"/>
                    <a:pt x="12546" y="5517"/>
                    <a:pt x="12523" y="5539"/>
                  </a:cubicBezTo>
                  <a:cubicBezTo>
                    <a:pt x="12523" y="5539"/>
                    <a:pt x="12523" y="5551"/>
                    <a:pt x="12512" y="5562"/>
                  </a:cubicBezTo>
                  <a:cubicBezTo>
                    <a:pt x="12500" y="5573"/>
                    <a:pt x="12500" y="5573"/>
                    <a:pt x="12500" y="5573"/>
                  </a:cubicBezTo>
                  <a:cubicBezTo>
                    <a:pt x="12489" y="5585"/>
                    <a:pt x="12489" y="5585"/>
                    <a:pt x="12489" y="5585"/>
                  </a:cubicBezTo>
                  <a:cubicBezTo>
                    <a:pt x="12478" y="5585"/>
                    <a:pt x="12478" y="5585"/>
                    <a:pt x="12478" y="5596"/>
                  </a:cubicBezTo>
                  <a:cubicBezTo>
                    <a:pt x="12466" y="5596"/>
                    <a:pt x="12466" y="5596"/>
                    <a:pt x="12455" y="5608"/>
                  </a:cubicBezTo>
                  <a:lnTo>
                    <a:pt x="12432" y="5608"/>
                  </a:lnTo>
                  <a:cubicBezTo>
                    <a:pt x="12427" y="5613"/>
                    <a:pt x="12424" y="5616"/>
                    <a:pt x="12421" y="5616"/>
                  </a:cubicBezTo>
                  <a:cubicBezTo>
                    <a:pt x="12418" y="5616"/>
                    <a:pt x="12415" y="5613"/>
                    <a:pt x="12409" y="5608"/>
                  </a:cubicBezTo>
                  <a:cubicBezTo>
                    <a:pt x="12409" y="5608"/>
                    <a:pt x="12409" y="5596"/>
                    <a:pt x="12409" y="5596"/>
                  </a:cubicBezTo>
                  <a:cubicBezTo>
                    <a:pt x="12409" y="5596"/>
                    <a:pt x="12409" y="5585"/>
                    <a:pt x="12409" y="5585"/>
                  </a:cubicBezTo>
                  <a:cubicBezTo>
                    <a:pt x="12409" y="5573"/>
                    <a:pt x="12421" y="5573"/>
                    <a:pt x="12421" y="5562"/>
                  </a:cubicBezTo>
                  <a:lnTo>
                    <a:pt x="12421" y="5551"/>
                  </a:lnTo>
                  <a:cubicBezTo>
                    <a:pt x="12432" y="5551"/>
                    <a:pt x="12432" y="5539"/>
                    <a:pt x="12432" y="5539"/>
                  </a:cubicBezTo>
                  <a:cubicBezTo>
                    <a:pt x="12432" y="5539"/>
                    <a:pt x="12432" y="5528"/>
                    <a:pt x="12432" y="5528"/>
                  </a:cubicBezTo>
                  <a:lnTo>
                    <a:pt x="12444" y="5517"/>
                  </a:lnTo>
                  <a:lnTo>
                    <a:pt x="12444" y="5505"/>
                  </a:lnTo>
                  <a:cubicBezTo>
                    <a:pt x="12444" y="5494"/>
                    <a:pt x="12444" y="5494"/>
                    <a:pt x="12455" y="5494"/>
                  </a:cubicBezTo>
                  <a:lnTo>
                    <a:pt x="12455" y="5482"/>
                  </a:lnTo>
                  <a:cubicBezTo>
                    <a:pt x="12455" y="5482"/>
                    <a:pt x="12455" y="5482"/>
                    <a:pt x="12455" y="5471"/>
                  </a:cubicBezTo>
                  <a:lnTo>
                    <a:pt x="12466" y="5460"/>
                  </a:lnTo>
                  <a:cubicBezTo>
                    <a:pt x="12466" y="5448"/>
                    <a:pt x="12466" y="5448"/>
                    <a:pt x="12478" y="5437"/>
                  </a:cubicBezTo>
                  <a:cubicBezTo>
                    <a:pt x="12478" y="5437"/>
                    <a:pt x="12478" y="5426"/>
                    <a:pt x="12478" y="5426"/>
                  </a:cubicBezTo>
                  <a:cubicBezTo>
                    <a:pt x="12478" y="5414"/>
                    <a:pt x="12489" y="5403"/>
                    <a:pt x="12489" y="5403"/>
                  </a:cubicBezTo>
                  <a:cubicBezTo>
                    <a:pt x="12489" y="5391"/>
                    <a:pt x="12489" y="5391"/>
                    <a:pt x="12489" y="5380"/>
                  </a:cubicBezTo>
                  <a:cubicBezTo>
                    <a:pt x="12500" y="5369"/>
                    <a:pt x="12500" y="5369"/>
                    <a:pt x="12500" y="5357"/>
                  </a:cubicBezTo>
                  <a:cubicBezTo>
                    <a:pt x="12500" y="5357"/>
                    <a:pt x="12500" y="5357"/>
                    <a:pt x="12500" y="5346"/>
                  </a:cubicBezTo>
                  <a:lnTo>
                    <a:pt x="12500" y="5335"/>
                  </a:lnTo>
                  <a:close/>
                  <a:moveTo>
                    <a:pt x="12102" y="4732"/>
                  </a:moveTo>
                  <a:cubicBezTo>
                    <a:pt x="12148" y="4834"/>
                    <a:pt x="12148" y="4959"/>
                    <a:pt x="12148" y="5050"/>
                  </a:cubicBezTo>
                  <a:cubicBezTo>
                    <a:pt x="12148" y="5153"/>
                    <a:pt x="12137" y="5266"/>
                    <a:pt x="12102" y="5357"/>
                  </a:cubicBezTo>
                  <a:cubicBezTo>
                    <a:pt x="12068" y="5460"/>
                    <a:pt x="12011" y="5551"/>
                    <a:pt x="11943" y="5642"/>
                  </a:cubicBezTo>
                  <a:cubicBezTo>
                    <a:pt x="11920" y="5676"/>
                    <a:pt x="11875" y="5710"/>
                    <a:pt x="11841" y="5744"/>
                  </a:cubicBezTo>
                  <a:cubicBezTo>
                    <a:pt x="11807" y="5778"/>
                    <a:pt x="11761" y="5812"/>
                    <a:pt x="11727" y="5835"/>
                  </a:cubicBezTo>
                  <a:lnTo>
                    <a:pt x="11704" y="5835"/>
                  </a:lnTo>
                  <a:cubicBezTo>
                    <a:pt x="11693" y="5824"/>
                    <a:pt x="11693" y="5812"/>
                    <a:pt x="11704" y="5801"/>
                  </a:cubicBezTo>
                  <a:cubicBezTo>
                    <a:pt x="11716" y="5778"/>
                    <a:pt x="11727" y="5744"/>
                    <a:pt x="11750" y="5721"/>
                  </a:cubicBezTo>
                  <a:cubicBezTo>
                    <a:pt x="11761" y="5710"/>
                    <a:pt x="11773" y="5698"/>
                    <a:pt x="11773" y="5687"/>
                  </a:cubicBezTo>
                  <a:cubicBezTo>
                    <a:pt x="11795" y="5653"/>
                    <a:pt x="11818" y="5608"/>
                    <a:pt x="11841" y="5573"/>
                  </a:cubicBezTo>
                  <a:lnTo>
                    <a:pt x="11852" y="5562"/>
                  </a:lnTo>
                  <a:cubicBezTo>
                    <a:pt x="11898" y="5482"/>
                    <a:pt x="11943" y="5403"/>
                    <a:pt x="11977" y="5323"/>
                  </a:cubicBezTo>
                  <a:cubicBezTo>
                    <a:pt x="12011" y="5232"/>
                    <a:pt x="12034" y="5130"/>
                    <a:pt x="12046" y="5027"/>
                  </a:cubicBezTo>
                  <a:cubicBezTo>
                    <a:pt x="12057" y="4982"/>
                    <a:pt x="12057" y="4936"/>
                    <a:pt x="12068" y="4880"/>
                  </a:cubicBezTo>
                  <a:cubicBezTo>
                    <a:pt x="12068" y="4834"/>
                    <a:pt x="12068" y="4789"/>
                    <a:pt x="12080" y="4743"/>
                  </a:cubicBezTo>
                  <a:cubicBezTo>
                    <a:pt x="12080" y="4743"/>
                    <a:pt x="12080" y="4732"/>
                    <a:pt x="12091" y="4732"/>
                  </a:cubicBezTo>
                  <a:close/>
                  <a:moveTo>
                    <a:pt x="7143" y="5937"/>
                  </a:moveTo>
                  <a:cubicBezTo>
                    <a:pt x="7143" y="5937"/>
                    <a:pt x="7143" y="5937"/>
                    <a:pt x="7143" y="5949"/>
                  </a:cubicBezTo>
                  <a:lnTo>
                    <a:pt x="7155" y="5949"/>
                  </a:lnTo>
                  <a:cubicBezTo>
                    <a:pt x="7155" y="5960"/>
                    <a:pt x="7166" y="5960"/>
                    <a:pt x="7166" y="5971"/>
                  </a:cubicBezTo>
                  <a:lnTo>
                    <a:pt x="7178" y="5994"/>
                  </a:lnTo>
                  <a:lnTo>
                    <a:pt x="7178" y="6006"/>
                  </a:lnTo>
                  <a:cubicBezTo>
                    <a:pt x="7178" y="6017"/>
                    <a:pt x="7189" y="6017"/>
                    <a:pt x="7189" y="6028"/>
                  </a:cubicBezTo>
                  <a:lnTo>
                    <a:pt x="7200" y="6062"/>
                  </a:lnTo>
                  <a:cubicBezTo>
                    <a:pt x="7212" y="6074"/>
                    <a:pt x="7223" y="6085"/>
                    <a:pt x="7234" y="6108"/>
                  </a:cubicBezTo>
                  <a:lnTo>
                    <a:pt x="7246" y="6119"/>
                  </a:lnTo>
                  <a:cubicBezTo>
                    <a:pt x="7246" y="6131"/>
                    <a:pt x="7246" y="6131"/>
                    <a:pt x="7246" y="6131"/>
                  </a:cubicBezTo>
                  <a:cubicBezTo>
                    <a:pt x="7246" y="6131"/>
                    <a:pt x="7246" y="6142"/>
                    <a:pt x="7246" y="6142"/>
                  </a:cubicBezTo>
                  <a:lnTo>
                    <a:pt x="7257" y="6165"/>
                  </a:lnTo>
                  <a:cubicBezTo>
                    <a:pt x="7269" y="6165"/>
                    <a:pt x="7269" y="6176"/>
                    <a:pt x="7269" y="6176"/>
                  </a:cubicBezTo>
                  <a:cubicBezTo>
                    <a:pt x="7269" y="6188"/>
                    <a:pt x="7269" y="6199"/>
                    <a:pt x="7269" y="6199"/>
                  </a:cubicBezTo>
                  <a:cubicBezTo>
                    <a:pt x="7261" y="6199"/>
                    <a:pt x="7258" y="6204"/>
                    <a:pt x="7254" y="6204"/>
                  </a:cubicBezTo>
                  <a:cubicBezTo>
                    <a:pt x="7252" y="6204"/>
                    <a:pt x="7250" y="6203"/>
                    <a:pt x="7246" y="6199"/>
                  </a:cubicBezTo>
                  <a:cubicBezTo>
                    <a:pt x="7234" y="6199"/>
                    <a:pt x="7223" y="6188"/>
                    <a:pt x="7212" y="6176"/>
                  </a:cubicBezTo>
                  <a:cubicBezTo>
                    <a:pt x="7212" y="6176"/>
                    <a:pt x="7200" y="6165"/>
                    <a:pt x="7200" y="6165"/>
                  </a:cubicBezTo>
                  <a:cubicBezTo>
                    <a:pt x="7200" y="6165"/>
                    <a:pt x="7189" y="6165"/>
                    <a:pt x="7189" y="6153"/>
                  </a:cubicBezTo>
                  <a:cubicBezTo>
                    <a:pt x="7178" y="6142"/>
                    <a:pt x="7166" y="6119"/>
                    <a:pt x="7155" y="6097"/>
                  </a:cubicBezTo>
                  <a:cubicBezTo>
                    <a:pt x="7132" y="6062"/>
                    <a:pt x="7132" y="6040"/>
                    <a:pt x="7121" y="6017"/>
                  </a:cubicBezTo>
                  <a:cubicBezTo>
                    <a:pt x="7121" y="6006"/>
                    <a:pt x="7121" y="5994"/>
                    <a:pt x="7109" y="5983"/>
                  </a:cubicBezTo>
                  <a:cubicBezTo>
                    <a:pt x="7109" y="5971"/>
                    <a:pt x="7121" y="5960"/>
                    <a:pt x="7121" y="5949"/>
                  </a:cubicBezTo>
                  <a:cubicBezTo>
                    <a:pt x="7121" y="5949"/>
                    <a:pt x="7121" y="5949"/>
                    <a:pt x="7121" y="5937"/>
                  </a:cubicBezTo>
                  <a:close/>
                  <a:moveTo>
                    <a:pt x="7303" y="5630"/>
                  </a:moveTo>
                  <a:lnTo>
                    <a:pt x="7314" y="5653"/>
                  </a:lnTo>
                  <a:cubicBezTo>
                    <a:pt x="7325" y="5664"/>
                    <a:pt x="7337" y="5687"/>
                    <a:pt x="7337" y="5698"/>
                  </a:cubicBezTo>
                  <a:cubicBezTo>
                    <a:pt x="7337" y="5710"/>
                    <a:pt x="7348" y="5721"/>
                    <a:pt x="7348" y="5744"/>
                  </a:cubicBezTo>
                  <a:cubicBezTo>
                    <a:pt x="7348" y="5755"/>
                    <a:pt x="7360" y="5767"/>
                    <a:pt x="7360" y="5778"/>
                  </a:cubicBezTo>
                  <a:cubicBezTo>
                    <a:pt x="7371" y="5824"/>
                    <a:pt x="7394" y="5869"/>
                    <a:pt x="7416" y="5915"/>
                  </a:cubicBezTo>
                  <a:cubicBezTo>
                    <a:pt x="7439" y="5960"/>
                    <a:pt x="7462" y="6017"/>
                    <a:pt x="7496" y="6051"/>
                  </a:cubicBezTo>
                  <a:cubicBezTo>
                    <a:pt x="7507" y="6074"/>
                    <a:pt x="7530" y="6108"/>
                    <a:pt x="7542" y="6131"/>
                  </a:cubicBezTo>
                  <a:lnTo>
                    <a:pt x="7576" y="6188"/>
                  </a:lnTo>
                  <a:cubicBezTo>
                    <a:pt x="7576" y="6188"/>
                    <a:pt x="7576" y="6199"/>
                    <a:pt x="7576" y="6199"/>
                  </a:cubicBezTo>
                  <a:cubicBezTo>
                    <a:pt x="7564" y="6199"/>
                    <a:pt x="7564" y="6210"/>
                    <a:pt x="7553" y="6210"/>
                  </a:cubicBezTo>
                  <a:cubicBezTo>
                    <a:pt x="7507" y="6176"/>
                    <a:pt x="7462" y="6142"/>
                    <a:pt x="7416" y="6097"/>
                  </a:cubicBezTo>
                  <a:cubicBezTo>
                    <a:pt x="7394" y="6051"/>
                    <a:pt x="7360" y="6006"/>
                    <a:pt x="7348" y="5960"/>
                  </a:cubicBezTo>
                  <a:cubicBezTo>
                    <a:pt x="7314" y="5903"/>
                    <a:pt x="7303" y="5846"/>
                    <a:pt x="7291" y="5789"/>
                  </a:cubicBezTo>
                  <a:cubicBezTo>
                    <a:pt x="7291" y="5767"/>
                    <a:pt x="7280" y="5733"/>
                    <a:pt x="7280" y="5710"/>
                  </a:cubicBezTo>
                  <a:cubicBezTo>
                    <a:pt x="7280" y="5687"/>
                    <a:pt x="7291" y="5653"/>
                    <a:pt x="7291" y="5630"/>
                  </a:cubicBezTo>
                  <a:close/>
                  <a:moveTo>
                    <a:pt x="7473" y="5107"/>
                  </a:moveTo>
                  <a:cubicBezTo>
                    <a:pt x="7507" y="5164"/>
                    <a:pt x="7530" y="5232"/>
                    <a:pt x="7542" y="5312"/>
                  </a:cubicBezTo>
                  <a:cubicBezTo>
                    <a:pt x="7553" y="5357"/>
                    <a:pt x="7564" y="5391"/>
                    <a:pt x="7576" y="5426"/>
                  </a:cubicBezTo>
                  <a:cubicBezTo>
                    <a:pt x="7598" y="5517"/>
                    <a:pt x="7644" y="5630"/>
                    <a:pt x="7701" y="5744"/>
                  </a:cubicBezTo>
                  <a:cubicBezTo>
                    <a:pt x="7758" y="5869"/>
                    <a:pt x="7815" y="5971"/>
                    <a:pt x="7871" y="6062"/>
                  </a:cubicBezTo>
                  <a:cubicBezTo>
                    <a:pt x="7883" y="6074"/>
                    <a:pt x="7894" y="6097"/>
                    <a:pt x="7917" y="6108"/>
                  </a:cubicBezTo>
                  <a:cubicBezTo>
                    <a:pt x="7928" y="6142"/>
                    <a:pt x="7951" y="6176"/>
                    <a:pt x="7974" y="6210"/>
                  </a:cubicBezTo>
                  <a:cubicBezTo>
                    <a:pt x="7985" y="6233"/>
                    <a:pt x="8008" y="6244"/>
                    <a:pt x="8019" y="6267"/>
                  </a:cubicBezTo>
                  <a:cubicBezTo>
                    <a:pt x="8042" y="6290"/>
                    <a:pt x="8053" y="6313"/>
                    <a:pt x="8076" y="6347"/>
                  </a:cubicBezTo>
                  <a:cubicBezTo>
                    <a:pt x="8076" y="6358"/>
                    <a:pt x="8076" y="6370"/>
                    <a:pt x="8065" y="6381"/>
                  </a:cubicBezTo>
                  <a:cubicBezTo>
                    <a:pt x="8065" y="6381"/>
                    <a:pt x="8060" y="6386"/>
                    <a:pt x="8053" y="6386"/>
                  </a:cubicBezTo>
                  <a:cubicBezTo>
                    <a:pt x="8050" y="6386"/>
                    <a:pt x="8046" y="6385"/>
                    <a:pt x="8042" y="6381"/>
                  </a:cubicBezTo>
                  <a:cubicBezTo>
                    <a:pt x="7940" y="6324"/>
                    <a:pt x="7849" y="6210"/>
                    <a:pt x="7780" y="6119"/>
                  </a:cubicBezTo>
                  <a:cubicBezTo>
                    <a:pt x="7712" y="6017"/>
                    <a:pt x="7644" y="5903"/>
                    <a:pt x="7598" y="5801"/>
                  </a:cubicBezTo>
                  <a:cubicBezTo>
                    <a:pt x="7542" y="5664"/>
                    <a:pt x="7496" y="5551"/>
                    <a:pt x="7473" y="5437"/>
                  </a:cubicBezTo>
                  <a:lnTo>
                    <a:pt x="7473" y="5403"/>
                  </a:lnTo>
                  <a:cubicBezTo>
                    <a:pt x="7451" y="5312"/>
                    <a:pt x="7416" y="5187"/>
                    <a:pt x="7462" y="5107"/>
                  </a:cubicBezTo>
                  <a:close/>
                  <a:moveTo>
                    <a:pt x="11340" y="4209"/>
                  </a:moveTo>
                  <a:cubicBezTo>
                    <a:pt x="11591" y="4209"/>
                    <a:pt x="11795" y="4413"/>
                    <a:pt x="11795" y="4663"/>
                  </a:cubicBezTo>
                  <a:cubicBezTo>
                    <a:pt x="11795" y="5789"/>
                    <a:pt x="10885" y="6699"/>
                    <a:pt x="9759" y="6699"/>
                  </a:cubicBezTo>
                  <a:cubicBezTo>
                    <a:pt x="8645" y="6699"/>
                    <a:pt x="7724" y="5789"/>
                    <a:pt x="7724" y="4663"/>
                  </a:cubicBezTo>
                  <a:cubicBezTo>
                    <a:pt x="7724" y="4413"/>
                    <a:pt x="7928" y="4209"/>
                    <a:pt x="8178" y="4209"/>
                  </a:cubicBezTo>
                  <a:cubicBezTo>
                    <a:pt x="8429" y="4209"/>
                    <a:pt x="8633" y="4413"/>
                    <a:pt x="8633" y="4663"/>
                  </a:cubicBezTo>
                  <a:cubicBezTo>
                    <a:pt x="8633" y="5289"/>
                    <a:pt x="9134" y="5789"/>
                    <a:pt x="9759" y="5789"/>
                  </a:cubicBezTo>
                  <a:cubicBezTo>
                    <a:pt x="10385" y="5789"/>
                    <a:pt x="10897" y="5289"/>
                    <a:pt x="10897" y="4663"/>
                  </a:cubicBezTo>
                  <a:cubicBezTo>
                    <a:pt x="10897" y="4413"/>
                    <a:pt x="11090" y="4209"/>
                    <a:pt x="11340" y="4209"/>
                  </a:cubicBezTo>
                  <a:close/>
                  <a:moveTo>
                    <a:pt x="8258" y="6540"/>
                  </a:moveTo>
                  <a:cubicBezTo>
                    <a:pt x="8281" y="6540"/>
                    <a:pt x="8304" y="6552"/>
                    <a:pt x="8326" y="6574"/>
                  </a:cubicBezTo>
                  <a:cubicBezTo>
                    <a:pt x="8326" y="6574"/>
                    <a:pt x="8338" y="6586"/>
                    <a:pt x="8349" y="6597"/>
                  </a:cubicBezTo>
                  <a:lnTo>
                    <a:pt x="8372" y="6620"/>
                  </a:lnTo>
                  <a:cubicBezTo>
                    <a:pt x="8406" y="6643"/>
                    <a:pt x="8451" y="6665"/>
                    <a:pt x="8497" y="6688"/>
                  </a:cubicBezTo>
                  <a:cubicBezTo>
                    <a:pt x="8542" y="6711"/>
                    <a:pt x="8577" y="6734"/>
                    <a:pt x="8622" y="6745"/>
                  </a:cubicBezTo>
                  <a:cubicBezTo>
                    <a:pt x="8633" y="6756"/>
                    <a:pt x="8645" y="6756"/>
                    <a:pt x="8668" y="6768"/>
                  </a:cubicBezTo>
                  <a:cubicBezTo>
                    <a:pt x="8690" y="6779"/>
                    <a:pt x="8724" y="6790"/>
                    <a:pt x="8759" y="6802"/>
                  </a:cubicBezTo>
                  <a:cubicBezTo>
                    <a:pt x="8770" y="6802"/>
                    <a:pt x="8770" y="6824"/>
                    <a:pt x="8770" y="6824"/>
                  </a:cubicBezTo>
                  <a:cubicBezTo>
                    <a:pt x="8770" y="6824"/>
                    <a:pt x="8759" y="6836"/>
                    <a:pt x="8759" y="6836"/>
                  </a:cubicBezTo>
                  <a:lnTo>
                    <a:pt x="8736" y="6824"/>
                  </a:lnTo>
                  <a:cubicBezTo>
                    <a:pt x="8690" y="6824"/>
                    <a:pt x="8645" y="6824"/>
                    <a:pt x="8611" y="6813"/>
                  </a:cubicBezTo>
                  <a:cubicBezTo>
                    <a:pt x="8554" y="6790"/>
                    <a:pt x="8508" y="6779"/>
                    <a:pt x="8463" y="6745"/>
                  </a:cubicBezTo>
                  <a:cubicBezTo>
                    <a:pt x="8429" y="6734"/>
                    <a:pt x="8383" y="6699"/>
                    <a:pt x="8338" y="6654"/>
                  </a:cubicBezTo>
                  <a:cubicBezTo>
                    <a:pt x="8304" y="6631"/>
                    <a:pt x="8269" y="6597"/>
                    <a:pt x="8258" y="6552"/>
                  </a:cubicBezTo>
                  <a:cubicBezTo>
                    <a:pt x="8258" y="6552"/>
                    <a:pt x="8258" y="6540"/>
                    <a:pt x="8258" y="6540"/>
                  </a:cubicBezTo>
                  <a:close/>
                  <a:moveTo>
                    <a:pt x="5915" y="7154"/>
                  </a:moveTo>
                  <a:cubicBezTo>
                    <a:pt x="5926" y="7166"/>
                    <a:pt x="5949" y="7166"/>
                    <a:pt x="5961" y="7188"/>
                  </a:cubicBezTo>
                  <a:cubicBezTo>
                    <a:pt x="5972" y="7200"/>
                    <a:pt x="5983" y="7211"/>
                    <a:pt x="5995" y="7223"/>
                  </a:cubicBezTo>
                  <a:cubicBezTo>
                    <a:pt x="6006" y="7245"/>
                    <a:pt x="6017" y="7257"/>
                    <a:pt x="6017" y="7257"/>
                  </a:cubicBezTo>
                  <a:cubicBezTo>
                    <a:pt x="6017" y="7268"/>
                    <a:pt x="6017" y="7302"/>
                    <a:pt x="6017" y="7302"/>
                  </a:cubicBezTo>
                  <a:cubicBezTo>
                    <a:pt x="6017" y="7325"/>
                    <a:pt x="6017" y="7336"/>
                    <a:pt x="6017" y="7348"/>
                  </a:cubicBezTo>
                  <a:cubicBezTo>
                    <a:pt x="6006" y="7359"/>
                    <a:pt x="6006" y="7370"/>
                    <a:pt x="6006" y="7382"/>
                  </a:cubicBezTo>
                  <a:lnTo>
                    <a:pt x="5995" y="7393"/>
                  </a:lnTo>
                  <a:cubicBezTo>
                    <a:pt x="5983" y="7393"/>
                    <a:pt x="5983" y="7405"/>
                    <a:pt x="5983" y="7405"/>
                  </a:cubicBezTo>
                  <a:cubicBezTo>
                    <a:pt x="5972" y="7416"/>
                    <a:pt x="5961" y="7427"/>
                    <a:pt x="5938" y="7439"/>
                  </a:cubicBezTo>
                  <a:cubicBezTo>
                    <a:pt x="5915" y="7450"/>
                    <a:pt x="5892" y="7461"/>
                    <a:pt x="5870" y="7461"/>
                  </a:cubicBezTo>
                  <a:lnTo>
                    <a:pt x="5824" y="7450"/>
                  </a:lnTo>
                  <a:cubicBezTo>
                    <a:pt x="5801" y="7450"/>
                    <a:pt x="5779" y="7439"/>
                    <a:pt x="5756" y="7416"/>
                  </a:cubicBezTo>
                  <a:cubicBezTo>
                    <a:pt x="5744" y="7393"/>
                    <a:pt x="5722" y="7370"/>
                    <a:pt x="5722" y="7348"/>
                  </a:cubicBezTo>
                  <a:lnTo>
                    <a:pt x="5710" y="7302"/>
                  </a:lnTo>
                  <a:cubicBezTo>
                    <a:pt x="5710" y="7279"/>
                    <a:pt x="5722" y="7257"/>
                    <a:pt x="5733" y="7234"/>
                  </a:cubicBezTo>
                  <a:lnTo>
                    <a:pt x="5733" y="7223"/>
                  </a:lnTo>
                  <a:cubicBezTo>
                    <a:pt x="5744" y="7211"/>
                    <a:pt x="5756" y="7200"/>
                    <a:pt x="5779" y="7188"/>
                  </a:cubicBezTo>
                  <a:cubicBezTo>
                    <a:pt x="5790" y="7166"/>
                    <a:pt x="5801" y="7166"/>
                    <a:pt x="5824" y="7154"/>
                  </a:cubicBezTo>
                  <a:close/>
                  <a:moveTo>
                    <a:pt x="5281" y="7354"/>
                  </a:moveTo>
                  <a:cubicBezTo>
                    <a:pt x="5283" y="7354"/>
                    <a:pt x="5286" y="7355"/>
                    <a:pt x="5290" y="7359"/>
                  </a:cubicBezTo>
                  <a:cubicBezTo>
                    <a:pt x="5301" y="7359"/>
                    <a:pt x="5301" y="7359"/>
                    <a:pt x="5301" y="7370"/>
                  </a:cubicBezTo>
                  <a:cubicBezTo>
                    <a:pt x="5301" y="7370"/>
                    <a:pt x="5301" y="7370"/>
                    <a:pt x="5301" y="7382"/>
                  </a:cubicBezTo>
                  <a:cubicBezTo>
                    <a:pt x="5301" y="7382"/>
                    <a:pt x="5301" y="7382"/>
                    <a:pt x="5312" y="7393"/>
                  </a:cubicBezTo>
                  <a:lnTo>
                    <a:pt x="5312" y="7405"/>
                  </a:lnTo>
                  <a:cubicBezTo>
                    <a:pt x="5312" y="7416"/>
                    <a:pt x="5312" y="7416"/>
                    <a:pt x="5312" y="7427"/>
                  </a:cubicBezTo>
                  <a:cubicBezTo>
                    <a:pt x="5312" y="7427"/>
                    <a:pt x="5312" y="7439"/>
                    <a:pt x="5312" y="7439"/>
                  </a:cubicBezTo>
                  <a:cubicBezTo>
                    <a:pt x="5312" y="7439"/>
                    <a:pt x="5312" y="7450"/>
                    <a:pt x="5312" y="7450"/>
                  </a:cubicBezTo>
                  <a:cubicBezTo>
                    <a:pt x="5301" y="7450"/>
                    <a:pt x="5301" y="7450"/>
                    <a:pt x="5301" y="7461"/>
                  </a:cubicBezTo>
                  <a:lnTo>
                    <a:pt x="5290" y="7461"/>
                  </a:lnTo>
                  <a:cubicBezTo>
                    <a:pt x="5290" y="7461"/>
                    <a:pt x="5278" y="7473"/>
                    <a:pt x="5278" y="7473"/>
                  </a:cubicBezTo>
                  <a:lnTo>
                    <a:pt x="5244" y="7473"/>
                  </a:lnTo>
                  <a:cubicBezTo>
                    <a:pt x="5244" y="7461"/>
                    <a:pt x="5244" y="7461"/>
                    <a:pt x="5244" y="7461"/>
                  </a:cubicBezTo>
                  <a:lnTo>
                    <a:pt x="5233" y="7461"/>
                  </a:lnTo>
                  <a:lnTo>
                    <a:pt x="5221" y="7450"/>
                  </a:lnTo>
                  <a:lnTo>
                    <a:pt x="5210" y="7416"/>
                  </a:lnTo>
                  <a:lnTo>
                    <a:pt x="5221" y="7405"/>
                  </a:lnTo>
                  <a:lnTo>
                    <a:pt x="5233" y="7382"/>
                  </a:lnTo>
                  <a:lnTo>
                    <a:pt x="5255" y="7370"/>
                  </a:lnTo>
                  <a:cubicBezTo>
                    <a:pt x="5255" y="7359"/>
                    <a:pt x="5267" y="7359"/>
                    <a:pt x="5267" y="7359"/>
                  </a:cubicBezTo>
                  <a:cubicBezTo>
                    <a:pt x="5274" y="7359"/>
                    <a:pt x="5277" y="7354"/>
                    <a:pt x="5281" y="7354"/>
                  </a:cubicBezTo>
                  <a:close/>
                  <a:moveTo>
                    <a:pt x="13774" y="7257"/>
                  </a:moveTo>
                  <a:cubicBezTo>
                    <a:pt x="13797" y="7257"/>
                    <a:pt x="13808" y="7257"/>
                    <a:pt x="13831" y="7268"/>
                  </a:cubicBezTo>
                  <a:cubicBezTo>
                    <a:pt x="13843" y="7268"/>
                    <a:pt x="13854" y="7279"/>
                    <a:pt x="13865" y="7291"/>
                  </a:cubicBezTo>
                  <a:cubicBezTo>
                    <a:pt x="13877" y="7302"/>
                    <a:pt x="13888" y="7314"/>
                    <a:pt x="13899" y="7336"/>
                  </a:cubicBezTo>
                  <a:cubicBezTo>
                    <a:pt x="13899" y="7348"/>
                    <a:pt x="13911" y="7370"/>
                    <a:pt x="13911" y="7382"/>
                  </a:cubicBezTo>
                  <a:lnTo>
                    <a:pt x="13911" y="7393"/>
                  </a:lnTo>
                  <a:cubicBezTo>
                    <a:pt x="13911" y="7416"/>
                    <a:pt x="13899" y="7439"/>
                    <a:pt x="13888" y="7450"/>
                  </a:cubicBezTo>
                  <a:lnTo>
                    <a:pt x="13865" y="7484"/>
                  </a:lnTo>
                  <a:cubicBezTo>
                    <a:pt x="13854" y="7507"/>
                    <a:pt x="13831" y="7518"/>
                    <a:pt x="13808" y="7518"/>
                  </a:cubicBezTo>
                  <a:lnTo>
                    <a:pt x="13774" y="7530"/>
                  </a:lnTo>
                  <a:cubicBezTo>
                    <a:pt x="13752" y="7530"/>
                    <a:pt x="13740" y="7518"/>
                    <a:pt x="13717" y="7507"/>
                  </a:cubicBezTo>
                  <a:cubicBezTo>
                    <a:pt x="13706" y="7507"/>
                    <a:pt x="13695" y="7496"/>
                    <a:pt x="13683" y="7484"/>
                  </a:cubicBezTo>
                  <a:cubicBezTo>
                    <a:pt x="13661" y="7473"/>
                    <a:pt x="13661" y="7461"/>
                    <a:pt x="13649" y="7439"/>
                  </a:cubicBezTo>
                  <a:cubicBezTo>
                    <a:pt x="13649" y="7427"/>
                    <a:pt x="13638" y="7416"/>
                    <a:pt x="13638" y="7393"/>
                  </a:cubicBezTo>
                  <a:lnTo>
                    <a:pt x="13638" y="7382"/>
                  </a:lnTo>
                  <a:cubicBezTo>
                    <a:pt x="13638" y="7359"/>
                    <a:pt x="13649" y="7336"/>
                    <a:pt x="13661" y="7325"/>
                  </a:cubicBezTo>
                  <a:lnTo>
                    <a:pt x="13683" y="7291"/>
                  </a:lnTo>
                  <a:cubicBezTo>
                    <a:pt x="13695" y="7268"/>
                    <a:pt x="13717" y="7257"/>
                    <a:pt x="13729" y="7257"/>
                  </a:cubicBezTo>
                  <a:close/>
                  <a:moveTo>
                    <a:pt x="6552" y="7507"/>
                  </a:moveTo>
                  <a:cubicBezTo>
                    <a:pt x="6563" y="7507"/>
                    <a:pt x="6586" y="7507"/>
                    <a:pt x="6598" y="7518"/>
                  </a:cubicBezTo>
                  <a:lnTo>
                    <a:pt x="6620" y="7541"/>
                  </a:lnTo>
                  <a:cubicBezTo>
                    <a:pt x="6632" y="7552"/>
                    <a:pt x="6632" y="7564"/>
                    <a:pt x="6643" y="7575"/>
                  </a:cubicBezTo>
                  <a:cubicBezTo>
                    <a:pt x="6643" y="7598"/>
                    <a:pt x="6643" y="7621"/>
                    <a:pt x="6643" y="7632"/>
                  </a:cubicBezTo>
                  <a:cubicBezTo>
                    <a:pt x="6643" y="7643"/>
                    <a:pt x="6632" y="7643"/>
                    <a:pt x="6632" y="7655"/>
                  </a:cubicBezTo>
                  <a:lnTo>
                    <a:pt x="6609" y="7678"/>
                  </a:lnTo>
                  <a:cubicBezTo>
                    <a:pt x="6598" y="7689"/>
                    <a:pt x="6586" y="7689"/>
                    <a:pt x="6575" y="7700"/>
                  </a:cubicBezTo>
                  <a:lnTo>
                    <a:pt x="6552" y="7700"/>
                  </a:lnTo>
                  <a:cubicBezTo>
                    <a:pt x="6541" y="7700"/>
                    <a:pt x="6529" y="7700"/>
                    <a:pt x="6507" y="7689"/>
                  </a:cubicBezTo>
                  <a:cubicBezTo>
                    <a:pt x="6495" y="7689"/>
                    <a:pt x="6495" y="7678"/>
                    <a:pt x="6484" y="7666"/>
                  </a:cubicBezTo>
                  <a:cubicBezTo>
                    <a:pt x="6472" y="7666"/>
                    <a:pt x="6461" y="7655"/>
                    <a:pt x="6461" y="7643"/>
                  </a:cubicBezTo>
                  <a:cubicBezTo>
                    <a:pt x="6461" y="7643"/>
                    <a:pt x="6461" y="7632"/>
                    <a:pt x="6461" y="7632"/>
                  </a:cubicBezTo>
                  <a:cubicBezTo>
                    <a:pt x="6450" y="7609"/>
                    <a:pt x="6450" y="7598"/>
                    <a:pt x="6461" y="7575"/>
                  </a:cubicBezTo>
                  <a:cubicBezTo>
                    <a:pt x="6461" y="7564"/>
                    <a:pt x="6472" y="7552"/>
                    <a:pt x="6484" y="7530"/>
                  </a:cubicBezTo>
                  <a:cubicBezTo>
                    <a:pt x="6495" y="7530"/>
                    <a:pt x="6495" y="7518"/>
                    <a:pt x="6518" y="7518"/>
                  </a:cubicBezTo>
                  <a:cubicBezTo>
                    <a:pt x="6529" y="7507"/>
                    <a:pt x="6541" y="7507"/>
                    <a:pt x="6552" y="7507"/>
                  </a:cubicBezTo>
                  <a:close/>
                  <a:moveTo>
                    <a:pt x="6165" y="7587"/>
                  </a:moveTo>
                  <a:cubicBezTo>
                    <a:pt x="6177" y="7587"/>
                    <a:pt x="6199" y="7598"/>
                    <a:pt x="6199" y="7598"/>
                  </a:cubicBezTo>
                  <a:lnTo>
                    <a:pt x="6222" y="7621"/>
                  </a:lnTo>
                  <a:cubicBezTo>
                    <a:pt x="6234" y="7632"/>
                    <a:pt x="6245" y="7643"/>
                    <a:pt x="6245" y="7655"/>
                  </a:cubicBezTo>
                  <a:lnTo>
                    <a:pt x="6256" y="7678"/>
                  </a:lnTo>
                  <a:cubicBezTo>
                    <a:pt x="6256" y="7689"/>
                    <a:pt x="6256" y="7700"/>
                    <a:pt x="6245" y="7712"/>
                  </a:cubicBezTo>
                  <a:cubicBezTo>
                    <a:pt x="6245" y="7723"/>
                    <a:pt x="6234" y="7723"/>
                    <a:pt x="6222" y="7734"/>
                  </a:cubicBezTo>
                  <a:cubicBezTo>
                    <a:pt x="6222" y="7746"/>
                    <a:pt x="6211" y="7746"/>
                    <a:pt x="6199" y="7757"/>
                  </a:cubicBezTo>
                  <a:cubicBezTo>
                    <a:pt x="6188" y="7757"/>
                    <a:pt x="6177" y="7769"/>
                    <a:pt x="6165" y="7769"/>
                  </a:cubicBezTo>
                  <a:cubicBezTo>
                    <a:pt x="6154" y="7769"/>
                    <a:pt x="6131" y="7757"/>
                    <a:pt x="6131" y="7757"/>
                  </a:cubicBezTo>
                  <a:lnTo>
                    <a:pt x="6108" y="7734"/>
                  </a:lnTo>
                  <a:cubicBezTo>
                    <a:pt x="6097" y="7723"/>
                    <a:pt x="6086" y="7712"/>
                    <a:pt x="6086" y="7700"/>
                  </a:cubicBezTo>
                  <a:lnTo>
                    <a:pt x="6074" y="7678"/>
                  </a:lnTo>
                  <a:cubicBezTo>
                    <a:pt x="6074" y="7666"/>
                    <a:pt x="6074" y="7655"/>
                    <a:pt x="6086" y="7643"/>
                  </a:cubicBezTo>
                  <a:cubicBezTo>
                    <a:pt x="6086" y="7632"/>
                    <a:pt x="6097" y="7621"/>
                    <a:pt x="6097" y="7621"/>
                  </a:cubicBezTo>
                  <a:lnTo>
                    <a:pt x="6108" y="7609"/>
                  </a:lnTo>
                  <a:cubicBezTo>
                    <a:pt x="6108" y="7609"/>
                    <a:pt x="6120" y="7598"/>
                    <a:pt x="6131" y="7598"/>
                  </a:cubicBezTo>
                  <a:cubicBezTo>
                    <a:pt x="6143" y="7598"/>
                    <a:pt x="6154" y="7587"/>
                    <a:pt x="6165" y="7587"/>
                  </a:cubicBezTo>
                  <a:close/>
                  <a:moveTo>
                    <a:pt x="13843" y="7712"/>
                  </a:moveTo>
                  <a:cubicBezTo>
                    <a:pt x="13865" y="7712"/>
                    <a:pt x="13877" y="7723"/>
                    <a:pt x="13888" y="7723"/>
                  </a:cubicBezTo>
                  <a:lnTo>
                    <a:pt x="13911" y="7746"/>
                  </a:lnTo>
                  <a:cubicBezTo>
                    <a:pt x="13922" y="7757"/>
                    <a:pt x="13922" y="7769"/>
                    <a:pt x="13934" y="7769"/>
                  </a:cubicBezTo>
                  <a:lnTo>
                    <a:pt x="13934" y="7803"/>
                  </a:lnTo>
                  <a:cubicBezTo>
                    <a:pt x="13934" y="7814"/>
                    <a:pt x="13934" y="7825"/>
                    <a:pt x="13922" y="7837"/>
                  </a:cubicBezTo>
                  <a:cubicBezTo>
                    <a:pt x="13922" y="7848"/>
                    <a:pt x="13911" y="7848"/>
                    <a:pt x="13911" y="7860"/>
                  </a:cubicBezTo>
                  <a:cubicBezTo>
                    <a:pt x="13899" y="7871"/>
                    <a:pt x="13888" y="7871"/>
                    <a:pt x="13877" y="7882"/>
                  </a:cubicBezTo>
                  <a:lnTo>
                    <a:pt x="13854" y="7882"/>
                  </a:lnTo>
                  <a:cubicBezTo>
                    <a:pt x="13831" y="7882"/>
                    <a:pt x="13820" y="7882"/>
                    <a:pt x="13808" y="7871"/>
                  </a:cubicBezTo>
                  <a:lnTo>
                    <a:pt x="13786" y="7860"/>
                  </a:lnTo>
                  <a:cubicBezTo>
                    <a:pt x="13786" y="7848"/>
                    <a:pt x="13774" y="7837"/>
                    <a:pt x="13774" y="7825"/>
                  </a:cubicBezTo>
                  <a:lnTo>
                    <a:pt x="13763" y="7803"/>
                  </a:lnTo>
                  <a:cubicBezTo>
                    <a:pt x="13763" y="7791"/>
                    <a:pt x="13763" y="7780"/>
                    <a:pt x="13774" y="7769"/>
                  </a:cubicBezTo>
                  <a:cubicBezTo>
                    <a:pt x="13774" y="7757"/>
                    <a:pt x="13786" y="7746"/>
                    <a:pt x="13797" y="7734"/>
                  </a:cubicBezTo>
                  <a:cubicBezTo>
                    <a:pt x="13797" y="7734"/>
                    <a:pt x="13808" y="7723"/>
                    <a:pt x="13820" y="7723"/>
                  </a:cubicBezTo>
                  <a:cubicBezTo>
                    <a:pt x="13831" y="7723"/>
                    <a:pt x="13831" y="7712"/>
                    <a:pt x="13843" y="7712"/>
                  </a:cubicBezTo>
                  <a:close/>
                  <a:moveTo>
                    <a:pt x="6450" y="7871"/>
                  </a:moveTo>
                  <a:lnTo>
                    <a:pt x="6461" y="7882"/>
                  </a:lnTo>
                  <a:cubicBezTo>
                    <a:pt x="6472" y="7894"/>
                    <a:pt x="6472" y="7905"/>
                    <a:pt x="6484" y="7905"/>
                  </a:cubicBezTo>
                  <a:lnTo>
                    <a:pt x="6484" y="7928"/>
                  </a:lnTo>
                  <a:cubicBezTo>
                    <a:pt x="6484" y="7939"/>
                    <a:pt x="6472" y="7939"/>
                    <a:pt x="6472" y="7950"/>
                  </a:cubicBezTo>
                  <a:cubicBezTo>
                    <a:pt x="6472" y="7962"/>
                    <a:pt x="6461" y="7962"/>
                    <a:pt x="6461" y="7973"/>
                  </a:cubicBezTo>
                  <a:cubicBezTo>
                    <a:pt x="6461" y="7973"/>
                    <a:pt x="6450" y="7973"/>
                    <a:pt x="6438" y="7985"/>
                  </a:cubicBezTo>
                  <a:lnTo>
                    <a:pt x="6393" y="7985"/>
                  </a:lnTo>
                  <a:lnTo>
                    <a:pt x="6381" y="7973"/>
                  </a:lnTo>
                  <a:cubicBezTo>
                    <a:pt x="6381" y="7962"/>
                    <a:pt x="6370" y="7950"/>
                    <a:pt x="6370" y="7950"/>
                  </a:cubicBezTo>
                  <a:lnTo>
                    <a:pt x="6370" y="7928"/>
                  </a:lnTo>
                  <a:cubicBezTo>
                    <a:pt x="6370" y="7916"/>
                    <a:pt x="6370" y="7916"/>
                    <a:pt x="6370" y="7905"/>
                  </a:cubicBezTo>
                  <a:cubicBezTo>
                    <a:pt x="6370" y="7894"/>
                    <a:pt x="6381" y="7894"/>
                    <a:pt x="6381" y="7882"/>
                  </a:cubicBezTo>
                  <a:cubicBezTo>
                    <a:pt x="6393" y="7882"/>
                    <a:pt x="6393" y="7871"/>
                    <a:pt x="6404" y="7871"/>
                  </a:cubicBezTo>
                  <a:close/>
                  <a:moveTo>
                    <a:pt x="13331" y="7666"/>
                  </a:moveTo>
                  <a:cubicBezTo>
                    <a:pt x="13365" y="7666"/>
                    <a:pt x="13388" y="7666"/>
                    <a:pt x="13410" y="7678"/>
                  </a:cubicBezTo>
                  <a:lnTo>
                    <a:pt x="13456" y="7712"/>
                  </a:lnTo>
                  <a:cubicBezTo>
                    <a:pt x="13467" y="7734"/>
                    <a:pt x="13490" y="7757"/>
                    <a:pt x="13490" y="7791"/>
                  </a:cubicBezTo>
                  <a:lnTo>
                    <a:pt x="13501" y="7837"/>
                  </a:lnTo>
                  <a:cubicBezTo>
                    <a:pt x="13501" y="7860"/>
                    <a:pt x="13501" y="7882"/>
                    <a:pt x="13490" y="7905"/>
                  </a:cubicBezTo>
                  <a:cubicBezTo>
                    <a:pt x="13479" y="7928"/>
                    <a:pt x="13467" y="7939"/>
                    <a:pt x="13445" y="7962"/>
                  </a:cubicBezTo>
                  <a:cubicBezTo>
                    <a:pt x="13433" y="7973"/>
                    <a:pt x="13422" y="7985"/>
                    <a:pt x="13388" y="7996"/>
                  </a:cubicBezTo>
                  <a:cubicBezTo>
                    <a:pt x="13376" y="8007"/>
                    <a:pt x="13354" y="8007"/>
                    <a:pt x="13331" y="8007"/>
                  </a:cubicBezTo>
                  <a:cubicBezTo>
                    <a:pt x="13297" y="8007"/>
                    <a:pt x="13274" y="7996"/>
                    <a:pt x="13240" y="7985"/>
                  </a:cubicBezTo>
                  <a:lnTo>
                    <a:pt x="13206" y="7962"/>
                  </a:lnTo>
                  <a:cubicBezTo>
                    <a:pt x="13183" y="7939"/>
                    <a:pt x="13172" y="7905"/>
                    <a:pt x="13160" y="7882"/>
                  </a:cubicBezTo>
                  <a:lnTo>
                    <a:pt x="13160" y="7837"/>
                  </a:lnTo>
                  <a:cubicBezTo>
                    <a:pt x="13149" y="7814"/>
                    <a:pt x="13160" y="7791"/>
                    <a:pt x="13172" y="7769"/>
                  </a:cubicBezTo>
                  <a:cubicBezTo>
                    <a:pt x="13183" y="7746"/>
                    <a:pt x="13194" y="7734"/>
                    <a:pt x="13206" y="7712"/>
                  </a:cubicBezTo>
                  <a:cubicBezTo>
                    <a:pt x="13217" y="7700"/>
                    <a:pt x="13240" y="7689"/>
                    <a:pt x="13263" y="7678"/>
                  </a:cubicBezTo>
                  <a:cubicBezTo>
                    <a:pt x="13285" y="7666"/>
                    <a:pt x="13297" y="7666"/>
                    <a:pt x="13319" y="7666"/>
                  </a:cubicBezTo>
                  <a:close/>
                  <a:moveTo>
                    <a:pt x="5722" y="7734"/>
                  </a:moveTo>
                  <a:cubicBezTo>
                    <a:pt x="5744" y="7734"/>
                    <a:pt x="5756" y="7734"/>
                    <a:pt x="5779" y="7746"/>
                  </a:cubicBezTo>
                  <a:cubicBezTo>
                    <a:pt x="5779" y="7746"/>
                    <a:pt x="5779" y="7746"/>
                    <a:pt x="5779" y="7757"/>
                  </a:cubicBezTo>
                  <a:cubicBezTo>
                    <a:pt x="5790" y="7757"/>
                    <a:pt x="5801" y="7757"/>
                    <a:pt x="5813" y="7769"/>
                  </a:cubicBezTo>
                  <a:cubicBezTo>
                    <a:pt x="5824" y="7780"/>
                    <a:pt x="5835" y="7780"/>
                    <a:pt x="5835" y="7791"/>
                  </a:cubicBezTo>
                  <a:cubicBezTo>
                    <a:pt x="5835" y="7803"/>
                    <a:pt x="5847" y="7803"/>
                    <a:pt x="5847" y="7803"/>
                  </a:cubicBezTo>
                  <a:cubicBezTo>
                    <a:pt x="5847" y="7803"/>
                    <a:pt x="5858" y="7814"/>
                    <a:pt x="5858" y="7825"/>
                  </a:cubicBezTo>
                  <a:cubicBezTo>
                    <a:pt x="5858" y="7837"/>
                    <a:pt x="5858" y="7837"/>
                    <a:pt x="5858" y="7837"/>
                  </a:cubicBezTo>
                  <a:cubicBezTo>
                    <a:pt x="5870" y="7848"/>
                    <a:pt x="5870" y="7860"/>
                    <a:pt x="5870" y="7871"/>
                  </a:cubicBezTo>
                  <a:cubicBezTo>
                    <a:pt x="5881" y="7894"/>
                    <a:pt x="5870" y="7916"/>
                    <a:pt x="5870" y="7928"/>
                  </a:cubicBezTo>
                  <a:lnTo>
                    <a:pt x="5858" y="7973"/>
                  </a:lnTo>
                  <a:lnTo>
                    <a:pt x="5824" y="8007"/>
                  </a:lnTo>
                  <a:cubicBezTo>
                    <a:pt x="5824" y="8007"/>
                    <a:pt x="5824" y="8007"/>
                    <a:pt x="5813" y="8019"/>
                  </a:cubicBezTo>
                  <a:cubicBezTo>
                    <a:pt x="5801" y="8019"/>
                    <a:pt x="5801" y="8030"/>
                    <a:pt x="5790" y="8030"/>
                  </a:cubicBezTo>
                  <a:lnTo>
                    <a:pt x="5756" y="8041"/>
                  </a:lnTo>
                  <a:cubicBezTo>
                    <a:pt x="5744" y="8053"/>
                    <a:pt x="5733" y="8053"/>
                    <a:pt x="5710" y="8053"/>
                  </a:cubicBezTo>
                  <a:cubicBezTo>
                    <a:pt x="5699" y="8053"/>
                    <a:pt x="5688" y="8053"/>
                    <a:pt x="5676" y="8041"/>
                  </a:cubicBezTo>
                  <a:cubicBezTo>
                    <a:pt x="5642" y="8030"/>
                    <a:pt x="5642" y="8030"/>
                    <a:pt x="5619" y="8007"/>
                  </a:cubicBezTo>
                  <a:lnTo>
                    <a:pt x="5608" y="8007"/>
                  </a:lnTo>
                  <a:cubicBezTo>
                    <a:pt x="5585" y="7996"/>
                    <a:pt x="5585" y="7973"/>
                    <a:pt x="5574" y="7962"/>
                  </a:cubicBezTo>
                  <a:cubicBezTo>
                    <a:pt x="5574" y="7950"/>
                    <a:pt x="5574" y="7950"/>
                    <a:pt x="5574" y="7950"/>
                  </a:cubicBezTo>
                  <a:cubicBezTo>
                    <a:pt x="5563" y="7939"/>
                    <a:pt x="5563" y="7928"/>
                    <a:pt x="5563" y="7916"/>
                  </a:cubicBezTo>
                  <a:cubicBezTo>
                    <a:pt x="5563" y="7894"/>
                    <a:pt x="5563" y="7871"/>
                    <a:pt x="5563" y="7860"/>
                  </a:cubicBezTo>
                  <a:lnTo>
                    <a:pt x="5585" y="7814"/>
                  </a:lnTo>
                  <a:lnTo>
                    <a:pt x="5608" y="7780"/>
                  </a:lnTo>
                  <a:lnTo>
                    <a:pt x="5642" y="7757"/>
                  </a:lnTo>
                  <a:lnTo>
                    <a:pt x="5676" y="7746"/>
                  </a:lnTo>
                  <a:lnTo>
                    <a:pt x="5722" y="7734"/>
                  </a:lnTo>
                  <a:close/>
                  <a:moveTo>
                    <a:pt x="3697" y="7188"/>
                  </a:moveTo>
                  <a:cubicBezTo>
                    <a:pt x="3697" y="7188"/>
                    <a:pt x="3697" y="7188"/>
                    <a:pt x="3697" y="7200"/>
                  </a:cubicBezTo>
                  <a:cubicBezTo>
                    <a:pt x="3765" y="7223"/>
                    <a:pt x="3822" y="7314"/>
                    <a:pt x="3856" y="7382"/>
                  </a:cubicBezTo>
                  <a:cubicBezTo>
                    <a:pt x="3891" y="7450"/>
                    <a:pt x="3925" y="7541"/>
                    <a:pt x="3936" y="7621"/>
                  </a:cubicBezTo>
                  <a:cubicBezTo>
                    <a:pt x="3947" y="7723"/>
                    <a:pt x="3947" y="7814"/>
                    <a:pt x="3936" y="7894"/>
                  </a:cubicBezTo>
                  <a:cubicBezTo>
                    <a:pt x="3925" y="7939"/>
                    <a:pt x="3913" y="7973"/>
                    <a:pt x="3902" y="8019"/>
                  </a:cubicBezTo>
                  <a:lnTo>
                    <a:pt x="3891" y="8030"/>
                  </a:lnTo>
                  <a:cubicBezTo>
                    <a:pt x="3879" y="8064"/>
                    <a:pt x="3856" y="8098"/>
                    <a:pt x="3834" y="8121"/>
                  </a:cubicBezTo>
                  <a:cubicBezTo>
                    <a:pt x="3828" y="8127"/>
                    <a:pt x="3822" y="8130"/>
                    <a:pt x="3817" y="8130"/>
                  </a:cubicBezTo>
                  <a:cubicBezTo>
                    <a:pt x="3811" y="8130"/>
                    <a:pt x="3805" y="8127"/>
                    <a:pt x="3800" y="8121"/>
                  </a:cubicBezTo>
                  <a:cubicBezTo>
                    <a:pt x="3800" y="8121"/>
                    <a:pt x="3788" y="8110"/>
                    <a:pt x="3788" y="8110"/>
                  </a:cubicBezTo>
                  <a:cubicBezTo>
                    <a:pt x="3788" y="8087"/>
                    <a:pt x="3800" y="8064"/>
                    <a:pt x="3800" y="8030"/>
                  </a:cubicBezTo>
                  <a:cubicBezTo>
                    <a:pt x="3811" y="8019"/>
                    <a:pt x="3811" y="8007"/>
                    <a:pt x="3811" y="7996"/>
                  </a:cubicBezTo>
                  <a:cubicBezTo>
                    <a:pt x="3822" y="7962"/>
                    <a:pt x="3822" y="7939"/>
                    <a:pt x="3822" y="7905"/>
                  </a:cubicBezTo>
                  <a:lnTo>
                    <a:pt x="3834" y="7882"/>
                  </a:lnTo>
                  <a:cubicBezTo>
                    <a:pt x="3845" y="7803"/>
                    <a:pt x="3845" y="7723"/>
                    <a:pt x="3834" y="7643"/>
                  </a:cubicBezTo>
                  <a:cubicBezTo>
                    <a:pt x="3822" y="7575"/>
                    <a:pt x="3811" y="7507"/>
                    <a:pt x="3777" y="7427"/>
                  </a:cubicBezTo>
                  <a:cubicBezTo>
                    <a:pt x="3754" y="7382"/>
                    <a:pt x="3743" y="7348"/>
                    <a:pt x="3720" y="7314"/>
                  </a:cubicBezTo>
                  <a:cubicBezTo>
                    <a:pt x="3720" y="7302"/>
                    <a:pt x="3709" y="7291"/>
                    <a:pt x="3709" y="7279"/>
                  </a:cubicBezTo>
                  <a:cubicBezTo>
                    <a:pt x="3697" y="7268"/>
                    <a:pt x="3674" y="7245"/>
                    <a:pt x="3674" y="7223"/>
                  </a:cubicBezTo>
                  <a:cubicBezTo>
                    <a:pt x="3674" y="7211"/>
                    <a:pt x="3674" y="7200"/>
                    <a:pt x="3686" y="7200"/>
                  </a:cubicBezTo>
                  <a:cubicBezTo>
                    <a:pt x="3686" y="7188"/>
                    <a:pt x="3697" y="7188"/>
                    <a:pt x="3697" y="7188"/>
                  </a:cubicBezTo>
                  <a:close/>
                  <a:moveTo>
                    <a:pt x="5733" y="8292"/>
                  </a:moveTo>
                  <a:cubicBezTo>
                    <a:pt x="5756" y="8292"/>
                    <a:pt x="5767" y="8292"/>
                    <a:pt x="5779" y="8303"/>
                  </a:cubicBezTo>
                  <a:lnTo>
                    <a:pt x="5801" y="8314"/>
                  </a:lnTo>
                  <a:cubicBezTo>
                    <a:pt x="5813" y="8326"/>
                    <a:pt x="5824" y="8337"/>
                    <a:pt x="5824" y="8349"/>
                  </a:cubicBezTo>
                  <a:lnTo>
                    <a:pt x="5835" y="8383"/>
                  </a:lnTo>
                  <a:cubicBezTo>
                    <a:pt x="5835" y="8394"/>
                    <a:pt x="5824" y="8405"/>
                    <a:pt x="5824" y="8417"/>
                  </a:cubicBezTo>
                  <a:cubicBezTo>
                    <a:pt x="5824" y="8428"/>
                    <a:pt x="5813" y="8440"/>
                    <a:pt x="5801" y="8451"/>
                  </a:cubicBezTo>
                  <a:cubicBezTo>
                    <a:pt x="5801" y="8462"/>
                    <a:pt x="5790" y="8462"/>
                    <a:pt x="5767" y="8474"/>
                  </a:cubicBezTo>
                  <a:lnTo>
                    <a:pt x="5744" y="8474"/>
                  </a:lnTo>
                  <a:cubicBezTo>
                    <a:pt x="5722" y="8474"/>
                    <a:pt x="5710" y="8474"/>
                    <a:pt x="5699" y="8462"/>
                  </a:cubicBezTo>
                  <a:lnTo>
                    <a:pt x="5676" y="8451"/>
                  </a:lnTo>
                  <a:cubicBezTo>
                    <a:pt x="5665" y="8440"/>
                    <a:pt x="5653" y="8428"/>
                    <a:pt x="5653" y="8417"/>
                  </a:cubicBezTo>
                  <a:lnTo>
                    <a:pt x="5642" y="8383"/>
                  </a:lnTo>
                  <a:cubicBezTo>
                    <a:pt x="5642" y="8371"/>
                    <a:pt x="5653" y="8360"/>
                    <a:pt x="5653" y="8349"/>
                  </a:cubicBezTo>
                  <a:cubicBezTo>
                    <a:pt x="5653" y="8337"/>
                    <a:pt x="5665" y="8326"/>
                    <a:pt x="5676" y="8314"/>
                  </a:cubicBezTo>
                  <a:cubicBezTo>
                    <a:pt x="5676" y="8303"/>
                    <a:pt x="5688" y="8303"/>
                    <a:pt x="5710" y="8292"/>
                  </a:cubicBezTo>
                  <a:close/>
                  <a:moveTo>
                    <a:pt x="12478" y="8093"/>
                  </a:moveTo>
                  <a:cubicBezTo>
                    <a:pt x="12482" y="8093"/>
                    <a:pt x="12485" y="8095"/>
                    <a:pt x="12489" y="8098"/>
                  </a:cubicBezTo>
                  <a:cubicBezTo>
                    <a:pt x="12546" y="8098"/>
                    <a:pt x="12580" y="8144"/>
                    <a:pt x="12614" y="8189"/>
                  </a:cubicBezTo>
                  <a:cubicBezTo>
                    <a:pt x="12648" y="8223"/>
                    <a:pt x="12682" y="8280"/>
                    <a:pt x="12705" y="8349"/>
                  </a:cubicBezTo>
                  <a:cubicBezTo>
                    <a:pt x="12717" y="8394"/>
                    <a:pt x="12728" y="8451"/>
                    <a:pt x="12728" y="8519"/>
                  </a:cubicBezTo>
                  <a:cubicBezTo>
                    <a:pt x="12728" y="8553"/>
                    <a:pt x="12728" y="8587"/>
                    <a:pt x="12717" y="8622"/>
                  </a:cubicBezTo>
                  <a:cubicBezTo>
                    <a:pt x="12717" y="8633"/>
                    <a:pt x="12717" y="8644"/>
                    <a:pt x="12705" y="8656"/>
                  </a:cubicBezTo>
                  <a:cubicBezTo>
                    <a:pt x="12705" y="8667"/>
                    <a:pt x="12694" y="8678"/>
                    <a:pt x="12694" y="8690"/>
                  </a:cubicBezTo>
                  <a:lnTo>
                    <a:pt x="12682" y="8701"/>
                  </a:lnTo>
                  <a:cubicBezTo>
                    <a:pt x="12660" y="8735"/>
                    <a:pt x="12648" y="8769"/>
                    <a:pt x="12614" y="8781"/>
                  </a:cubicBezTo>
                  <a:lnTo>
                    <a:pt x="12603" y="8781"/>
                  </a:lnTo>
                  <a:cubicBezTo>
                    <a:pt x="12591" y="8769"/>
                    <a:pt x="12591" y="8769"/>
                    <a:pt x="12580" y="8758"/>
                  </a:cubicBezTo>
                  <a:cubicBezTo>
                    <a:pt x="12580" y="8747"/>
                    <a:pt x="12580" y="8724"/>
                    <a:pt x="12580" y="8701"/>
                  </a:cubicBezTo>
                  <a:lnTo>
                    <a:pt x="12591" y="8690"/>
                  </a:lnTo>
                  <a:cubicBezTo>
                    <a:pt x="12591" y="8678"/>
                    <a:pt x="12591" y="8678"/>
                    <a:pt x="12591" y="8656"/>
                  </a:cubicBezTo>
                  <a:cubicBezTo>
                    <a:pt x="12591" y="8644"/>
                    <a:pt x="12591" y="8633"/>
                    <a:pt x="12591" y="8622"/>
                  </a:cubicBezTo>
                  <a:cubicBezTo>
                    <a:pt x="12591" y="8622"/>
                    <a:pt x="12591" y="8622"/>
                    <a:pt x="12591" y="8610"/>
                  </a:cubicBezTo>
                  <a:lnTo>
                    <a:pt x="12591" y="8599"/>
                  </a:lnTo>
                  <a:cubicBezTo>
                    <a:pt x="12591" y="8576"/>
                    <a:pt x="12591" y="8542"/>
                    <a:pt x="12591" y="8519"/>
                  </a:cubicBezTo>
                  <a:cubicBezTo>
                    <a:pt x="12591" y="8496"/>
                    <a:pt x="12591" y="8462"/>
                    <a:pt x="12591" y="8440"/>
                  </a:cubicBezTo>
                  <a:lnTo>
                    <a:pt x="12591" y="8417"/>
                  </a:lnTo>
                  <a:cubicBezTo>
                    <a:pt x="12580" y="8405"/>
                    <a:pt x="12580" y="8394"/>
                    <a:pt x="12580" y="8383"/>
                  </a:cubicBezTo>
                  <a:cubicBezTo>
                    <a:pt x="12569" y="8349"/>
                    <a:pt x="12569" y="8326"/>
                    <a:pt x="12557" y="8303"/>
                  </a:cubicBezTo>
                  <a:cubicBezTo>
                    <a:pt x="12557" y="8303"/>
                    <a:pt x="12557" y="8292"/>
                    <a:pt x="12557" y="8292"/>
                  </a:cubicBezTo>
                  <a:lnTo>
                    <a:pt x="12535" y="8246"/>
                  </a:lnTo>
                  <a:cubicBezTo>
                    <a:pt x="12523" y="8223"/>
                    <a:pt x="12512" y="8212"/>
                    <a:pt x="12512" y="8201"/>
                  </a:cubicBezTo>
                  <a:cubicBezTo>
                    <a:pt x="12489" y="8167"/>
                    <a:pt x="12478" y="8144"/>
                    <a:pt x="12466" y="8110"/>
                  </a:cubicBezTo>
                  <a:cubicBezTo>
                    <a:pt x="12466" y="8098"/>
                    <a:pt x="12466" y="8098"/>
                    <a:pt x="12466" y="8098"/>
                  </a:cubicBezTo>
                  <a:cubicBezTo>
                    <a:pt x="12466" y="8098"/>
                    <a:pt x="12471" y="8093"/>
                    <a:pt x="12478" y="8093"/>
                  </a:cubicBezTo>
                  <a:close/>
                  <a:moveTo>
                    <a:pt x="6461" y="8371"/>
                  </a:moveTo>
                  <a:cubicBezTo>
                    <a:pt x="6461" y="8371"/>
                    <a:pt x="6472" y="8383"/>
                    <a:pt x="6472" y="8383"/>
                  </a:cubicBezTo>
                  <a:cubicBezTo>
                    <a:pt x="6461" y="8394"/>
                    <a:pt x="6461" y="8405"/>
                    <a:pt x="6461" y="8417"/>
                  </a:cubicBezTo>
                  <a:cubicBezTo>
                    <a:pt x="6461" y="8417"/>
                    <a:pt x="6461" y="8428"/>
                    <a:pt x="6461" y="8440"/>
                  </a:cubicBezTo>
                  <a:lnTo>
                    <a:pt x="6461" y="8451"/>
                  </a:lnTo>
                  <a:cubicBezTo>
                    <a:pt x="6461" y="8451"/>
                    <a:pt x="6461" y="8462"/>
                    <a:pt x="6450" y="8462"/>
                  </a:cubicBezTo>
                  <a:lnTo>
                    <a:pt x="6450" y="8496"/>
                  </a:lnTo>
                  <a:lnTo>
                    <a:pt x="6438" y="8542"/>
                  </a:lnTo>
                  <a:cubicBezTo>
                    <a:pt x="6438" y="8553"/>
                    <a:pt x="6438" y="8565"/>
                    <a:pt x="6427" y="8576"/>
                  </a:cubicBezTo>
                  <a:cubicBezTo>
                    <a:pt x="6427" y="8576"/>
                    <a:pt x="6427" y="8587"/>
                    <a:pt x="6427" y="8587"/>
                  </a:cubicBezTo>
                  <a:cubicBezTo>
                    <a:pt x="6427" y="8610"/>
                    <a:pt x="6427" y="8610"/>
                    <a:pt x="6427" y="8622"/>
                  </a:cubicBezTo>
                  <a:cubicBezTo>
                    <a:pt x="6427" y="8656"/>
                    <a:pt x="6427" y="8678"/>
                    <a:pt x="6427" y="8701"/>
                  </a:cubicBezTo>
                  <a:lnTo>
                    <a:pt x="6438" y="8747"/>
                  </a:lnTo>
                  <a:lnTo>
                    <a:pt x="6438" y="8758"/>
                  </a:lnTo>
                  <a:lnTo>
                    <a:pt x="6438" y="8769"/>
                  </a:lnTo>
                  <a:lnTo>
                    <a:pt x="6472" y="8758"/>
                  </a:lnTo>
                  <a:lnTo>
                    <a:pt x="6438" y="8781"/>
                  </a:lnTo>
                  <a:cubicBezTo>
                    <a:pt x="6450" y="8792"/>
                    <a:pt x="6450" y="8792"/>
                    <a:pt x="6450" y="8804"/>
                  </a:cubicBezTo>
                  <a:cubicBezTo>
                    <a:pt x="6450" y="8815"/>
                    <a:pt x="6450" y="8815"/>
                    <a:pt x="6450" y="8826"/>
                  </a:cubicBezTo>
                  <a:cubicBezTo>
                    <a:pt x="6450" y="8838"/>
                    <a:pt x="6450" y="8860"/>
                    <a:pt x="6450" y="8872"/>
                  </a:cubicBezTo>
                  <a:cubicBezTo>
                    <a:pt x="6450" y="8883"/>
                    <a:pt x="6450" y="8883"/>
                    <a:pt x="6438" y="8883"/>
                  </a:cubicBezTo>
                  <a:cubicBezTo>
                    <a:pt x="6438" y="8895"/>
                    <a:pt x="6427" y="8895"/>
                    <a:pt x="6416" y="8895"/>
                  </a:cubicBezTo>
                  <a:cubicBezTo>
                    <a:pt x="6404" y="8883"/>
                    <a:pt x="6393" y="8883"/>
                    <a:pt x="6381" y="8872"/>
                  </a:cubicBezTo>
                  <a:lnTo>
                    <a:pt x="6370" y="8860"/>
                  </a:lnTo>
                  <a:lnTo>
                    <a:pt x="6370" y="8849"/>
                  </a:lnTo>
                  <a:cubicBezTo>
                    <a:pt x="6359" y="8838"/>
                    <a:pt x="6347" y="8826"/>
                    <a:pt x="6336" y="8815"/>
                  </a:cubicBezTo>
                  <a:cubicBezTo>
                    <a:pt x="6336" y="8804"/>
                    <a:pt x="6325" y="8792"/>
                    <a:pt x="6325" y="8781"/>
                  </a:cubicBezTo>
                  <a:cubicBezTo>
                    <a:pt x="6302" y="8735"/>
                    <a:pt x="6290" y="8678"/>
                    <a:pt x="6302" y="8622"/>
                  </a:cubicBezTo>
                  <a:cubicBezTo>
                    <a:pt x="6302" y="8565"/>
                    <a:pt x="6313" y="8508"/>
                    <a:pt x="6359" y="8451"/>
                  </a:cubicBezTo>
                  <a:lnTo>
                    <a:pt x="6370" y="8440"/>
                  </a:lnTo>
                  <a:cubicBezTo>
                    <a:pt x="6381" y="8428"/>
                    <a:pt x="6393" y="8417"/>
                    <a:pt x="6404" y="8405"/>
                  </a:cubicBezTo>
                  <a:cubicBezTo>
                    <a:pt x="6416" y="8394"/>
                    <a:pt x="6427" y="8394"/>
                    <a:pt x="6438" y="8383"/>
                  </a:cubicBezTo>
                  <a:cubicBezTo>
                    <a:pt x="6450" y="8383"/>
                    <a:pt x="6461" y="8383"/>
                    <a:pt x="6461" y="8371"/>
                  </a:cubicBezTo>
                  <a:close/>
                  <a:moveTo>
                    <a:pt x="15822" y="7245"/>
                  </a:moveTo>
                  <a:lnTo>
                    <a:pt x="15833" y="7257"/>
                  </a:lnTo>
                  <a:cubicBezTo>
                    <a:pt x="15833" y="7257"/>
                    <a:pt x="15833" y="7257"/>
                    <a:pt x="15833" y="7268"/>
                  </a:cubicBezTo>
                  <a:cubicBezTo>
                    <a:pt x="15833" y="7279"/>
                    <a:pt x="15833" y="7291"/>
                    <a:pt x="15822" y="7302"/>
                  </a:cubicBezTo>
                  <a:cubicBezTo>
                    <a:pt x="15583" y="7496"/>
                    <a:pt x="15662" y="7791"/>
                    <a:pt x="15719" y="8019"/>
                  </a:cubicBezTo>
                  <a:cubicBezTo>
                    <a:pt x="15742" y="8121"/>
                    <a:pt x="15765" y="8223"/>
                    <a:pt x="15787" y="8326"/>
                  </a:cubicBezTo>
                  <a:lnTo>
                    <a:pt x="15822" y="8496"/>
                  </a:lnTo>
                  <a:cubicBezTo>
                    <a:pt x="15844" y="8622"/>
                    <a:pt x="15878" y="8735"/>
                    <a:pt x="15878" y="8860"/>
                  </a:cubicBezTo>
                  <a:cubicBezTo>
                    <a:pt x="15878" y="8872"/>
                    <a:pt x="15856" y="8895"/>
                    <a:pt x="15844" y="8895"/>
                  </a:cubicBezTo>
                  <a:cubicBezTo>
                    <a:pt x="15822" y="8895"/>
                    <a:pt x="15810" y="8895"/>
                    <a:pt x="15799" y="8883"/>
                  </a:cubicBezTo>
                  <a:cubicBezTo>
                    <a:pt x="15742" y="8747"/>
                    <a:pt x="15719" y="8622"/>
                    <a:pt x="15685" y="8485"/>
                  </a:cubicBezTo>
                  <a:lnTo>
                    <a:pt x="15662" y="8337"/>
                  </a:lnTo>
                  <a:cubicBezTo>
                    <a:pt x="15628" y="8201"/>
                    <a:pt x="15606" y="8053"/>
                    <a:pt x="15583" y="7916"/>
                  </a:cubicBezTo>
                  <a:cubicBezTo>
                    <a:pt x="15526" y="7564"/>
                    <a:pt x="15594" y="7336"/>
                    <a:pt x="15776" y="7245"/>
                  </a:cubicBezTo>
                  <a:close/>
                  <a:moveTo>
                    <a:pt x="6916" y="8178"/>
                  </a:moveTo>
                  <a:cubicBezTo>
                    <a:pt x="6916" y="8178"/>
                    <a:pt x="6927" y="8178"/>
                    <a:pt x="6927" y="8189"/>
                  </a:cubicBezTo>
                  <a:cubicBezTo>
                    <a:pt x="6939" y="8189"/>
                    <a:pt x="6939" y="8201"/>
                    <a:pt x="6939" y="8201"/>
                  </a:cubicBezTo>
                  <a:cubicBezTo>
                    <a:pt x="6950" y="8235"/>
                    <a:pt x="6916" y="8280"/>
                    <a:pt x="6905" y="8292"/>
                  </a:cubicBezTo>
                  <a:cubicBezTo>
                    <a:pt x="6882" y="8326"/>
                    <a:pt x="6859" y="8360"/>
                    <a:pt x="6848" y="8394"/>
                  </a:cubicBezTo>
                  <a:cubicBezTo>
                    <a:pt x="6814" y="8451"/>
                    <a:pt x="6791" y="8519"/>
                    <a:pt x="6779" y="8610"/>
                  </a:cubicBezTo>
                  <a:cubicBezTo>
                    <a:pt x="6779" y="8610"/>
                    <a:pt x="6779" y="8610"/>
                    <a:pt x="6768" y="8622"/>
                  </a:cubicBezTo>
                  <a:cubicBezTo>
                    <a:pt x="6768" y="8633"/>
                    <a:pt x="6768" y="8644"/>
                    <a:pt x="6768" y="8656"/>
                  </a:cubicBezTo>
                  <a:cubicBezTo>
                    <a:pt x="6768" y="8678"/>
                    <a:pt x="6768" y="8690"/>
                    <a:pt x="6768" y="8713"/>
                  </a:cubicBezTo>
                  <a:cubicBezTo>
                    <a:pt x="6768" y="8747"/>
                    <a:pt x="6768" y="8781"/>
                    <a:pt x="6779" y="8815"/>
                  </a:cubicBezTo>
                  <a:cubicBezTo>
                    <a:pt x="6779" y="8838"/>
                    <a:pt x="6791" y="8860"/>
                    <a:pt x="6791" y="8872"/>
                  </a:cubicBezTo>
                  <a:cubicBezTo>
                    <a:pt x="6791" y="8895"/>
                    <a:pt x="6802" y="8906"/>
                    <a:pt x="6802" y="8929"/>
                  </a:cubicBezTo>
                  <a:cubicBezTo>
                    <a:pt x="6802" y="8929"/>
                    <a:pt x="6802" y="8940"/>
                    <a:pt x="6814" y="8951"/>
                  </a:cubicBezTo>
                  <a:cubicBezTo>
                    <a:pt x="6814" y="8974"/>
                    <a:pt x="6825" y="9008"/>
                    <a:pt x="6825" y="9031"/>
                  </a:cubicBezTo>
                  <a:cubicBezTo>
                    <a:pt x="6814" y="9042"/>
                    <a:pt x="6814" y="9054"/>
                    <a:pt x="6802" y="9054"/>
                  </a:cubicBezTo>
                  <a:cubicBezTo>
                    <a:pt x="6797" y="9059"/>
                    <a:pt x="6791" y="9062"/>
                    <a:pt x="6787" y="9062"/>
                  </a:cubicBezTo>
                  <a:cubicBezTo>
                    <a:pt x="6782" y="9062"/>
                    <a:pt x="6779" y="9059"/>
                    <a:pt x="6779" y="9054"/>
                  </a:cubicBezTo>
                  <a:cubicBezTo>
                    <a:pt x="6734" y="9042"/>
                    <a:pt x="6711" y="8997"/>
                    <a:pt x="6689" y="8963"/>
                  </a:cubicBezTo>
                  <a:cubicBezTo>
                    <a:pt x="6666" y="8929"/>
                    <a:pt x="6654" y="8883"/>
                    <a:pt x="6643" y="8838"/>
                  </a:cubicBezTo>
                  <a:cubicBezTo>
                    <a:pt x="6632" y="8747"/>
                    <a:pt x="6632" y="8656"/>
                    <a:pt x="6654" y="8565"/>
                  </a:cubicBezTo>
                  <a:cubicBezTo>
                    <a:pt x="6666" y="8485"/>
                    <a:pt x="6700" y="8394"/>
                    <a:pt x="6745" y="8326"/>
                  </a:cubicBezTo>
                  <a:cubicBezTo>
                    <a:pt x="6791" y="8258"/>
                    <a:pt x="6848" y="8178"/>
                    <a:pt x="6916" y="8178"/>
                  </a:cubicBezTo>
                  <a:close/>
                  <a:moveTo>
                    <a:pt x="12819" y="9509"/>
                  </a:moveTo>
                  <a:lnTo>
                    <a:pt x="12830" y="9520"/>
                  </a:lnTo>
                  <a:cubicBezTo>
                    <a:pt x="12842" y="9531"/>
                    <a:pt x="12842" y="9531"/>
                    <a:pt x="12853" y="9543"/>
                  </a:cubicBezTo>
                  <a:cubicBezTo>
                    <a:pt x="12853" y="9554"/>
                    <a:pt x="12864" y="9566"/>
                    <a:pt x="12864" y="9566"/>
                  </a:cubicBezTo>
                  <a:cubicBezTo>
                    <a:pt x="12876" y="9577"/>
                    <a:pt x="12876" y="9588"/>
                    <a:pt x="12876" y="9600"/>
                  </a:cubicBezTo>
                  <a:cubicBezTo>
                    <a:pt x="12887" y="9634"/>
                    <a:pt x="12899" y="9679"/>
                    <a:pt x="12899" y="9725"/>
                  </a:cubicBezTo>
                  <a:cubicBezTo>
                    <a:pt x="12887" y="9782"/>
                    <a:pt x="12876" y="9827"/>
                    <a:pt x="12853" y="9861"/>
                  </a:cubicBezTo>
                  <a:cubicBezTo>
                    <a:pt x="12853" y="9873"/>
                    <a:pt x="12842" y="9873"/>
                    <a:pt x="12830" y="9884"/>
                  </a:cubicBezTo>
                  <a:cubicBezTo>
                    <a:pt x="12830" y="9884"/>
                    <a:pt x="12830" y="9884"/>
                    <a:pt x="12819" y="9895"/>
                  </a:cubicBezTo>
                  <a:cubicBezTo>
                    <a:pt x="12819" y="9895"/>
                    <a:pt x="12819" y="9907"/>
                    <a:pt x="12808" y="9907"/>
                  </a:cubicBezTo>
                  <a:cubicBezTo>
                    <a:pt x="12785" y="9930"/>
                    <a:pt x="12773" y="9930"/>
                    <a:pt x="12762" y="9941"/>
                  </a:cubicBezTo>
                  <a:lnTo>
                    <a:pt x="12751" y="9941"/>
                  </a:lnTo>
                  <a:cubicBezTo>
                    <a:pt x="12747" y="9945"/>
                    <a:pt x="12743" y="9946"/>
                    <a:pt x="12739" y="9946"/>
                  </a:cubicBezTo>
                  <a:cubicBezTo>
                    <a:pt x="12732" y="9946"/>
                    <a:pt x="12724" y="9941"/>
                    <a:pt x="12717" y="9941"/>
                  </a:cubicBezTo>
                  <a:cubicBezTo>
                    <a:pt x="12705" y="9930"/>
                    <a:pt x="12705" y="9918"/>
                    <a:pt x="12705" y="9907"/>
                  </a:cubicBezTo>
                  <a:cubicBezTo>
                    <a:pt x="12705" y="9907"/>
                    <a:pt x="12705" y="9907"/>
                    <a:pt x="12705" y="9895"/>
                  </a:cubicBezTo>
                  <a:cubicBezTo>
                    <a:pt x="12705" y="9895"/>
                    <a:pt x="12717" y="9884"/>
                    <a:pt x="12717" y="9873"/>
                  </a:cubicBezTo>
                  <a:cubicBezTo>
                    <a:pt x="12717" y="9873"/>
                    <a:pt x="12717" y="9861"/>
                    <a:pt x="12728" y="9850"/>
                  </a:cubicBezTo>
                  <a:lnTo>
                    <a:pt x="12694" y="9839"/>
                  </a:lnTo>
                  <a:lnTo>
                    <a:pt x="12728" y="9839"/>
                  </a:lnTo>
                  <a:cubicBezTo>
                    <a:pt x="12739" y="9839"/>
                    <a:pt x="12739" y="9827"/>
                    <a:pt x="12739" y="9827"/>
                  </a:cubicBezTo>
                  <a:lnTo>
                    <a:pt x="12739" y="9804"/>
                  </a:lnTo>
                  <a:cubicBezTo>
                    <a:pt x="12739" y="9793"/>
                    <a:pt x="12739" y="9793"/>
                    <a:pt x="12739" y="9793"/>
                  </a:cubicBezTo>
                  <a:cubicBezTo>
                    <a:pt x="12739" y="9793"/>
                    <a:pt x="12751" y="9782"/>
                    <a:pt x="12751" y="9782"/>
                  </a:cubicBezTo>
                  <a:lnTo>
                    <a:pt x="12762" y="9759"/>
                  </a:lnTo>
                  <a:cubicBezTo>
                    <a:pt x="12762" y="9736"/>
                    <a:pt x="12773" y="9725"/>
                    <a:pt x="12773" y="9702"/>
                  </a:cubicBezTo>
                  <a:lnTo>
                    <a:pt x="12773" y="9679"/>
                  </a:lnTo>
                  <a:cubicBezTo>
                    <a:pt x="12773" y="9668"/>
                    <a:pt x="12785" y="9668"/>
                    <a:pt x="12785" y="9657"/>
                  </a:cubicBezTo>
                  <a:cubicBezTo>
                    <a:pt x="12785" y="9645"/>
                    <a:pt x="12785" y="9645"/>
                    <a:pt x="12785" y="9645"/>
                  </a:cubicBezTo>
                  <a:cubicBezTo>
                    <a:pt x="12785" y="9645"/>
                    <a:pt x="12785" y="9634"/>
                    <a:pt x="12785" y="9634"/>
                  </a:cubicBezTo>
                  <a:cubicBezTo>
                    <a:pt x="12785" y="9634"/>
                    <a:pt x="12785" y="9622"/>
                    <a:pt x="12785" y="9622"/>
                  </a:cubicBezTo>
                  <a:lnTo>
                    <a:pt x="12785" y="9611"/>
                  </a:lnTo>
                  <a:cubicBezTo>
                    <a:pt x="12785" y="9600"/>
                    <a:pt x="12785" y="9600"/>
                    <a:pt x="12785" y="9600"/>
                  </a:cubicBezTo>
                  <a:cubicBezTo>
                    <a:pt x="12796" y="9588"/>
                    <a:pt x="12796" y="9577"/>
                    <a:pt x="12796" y="9577"/>
                  </a:cubicBezTo>
                  <a:cubicBezTo>
                    <a:pt x="12796" y="9577"/>
                    <a:pt x="12796" y="9566"/>
                    <a:pt x="12796" y="9566"/>
                  </a:cubicBezTo>
                  <a:cubicBezTo>
                    <a:pt x="12796" y="9566"/>
                    <a:pt x="12796" y="9554"/>
                    <a:pt x="12796" y="9554"/>
                  </a:cubicBezTo>
                  <a:cubicBezTo>
                    <a:pt x="12785" y="9543"/>
                    <a:pt x="12796" y="9543"/>
                    <a:pt x="12796" y="9531"/>
                  </a:cubicBezTo>
                  <a:cubicBezTo>
                    <a:pt x="12796" y="9520"/>
                    <a:pt x="12796" y="9520"/>
                    <a:pt x="12796" y="9520"/>
                  </a:cubicBezTo>
                  <a:lnTo>
                    <a:pt x="12796" y="9509"/>
                  </a:lnTo>
                  <a:close/>
                  <a:moveTo>
                    <a:pt x="3504" y="9497"/>
                  </a:moveTo>
                  <a:cubicBezTo>
                    <a:pt x="3504" y="9509"/>
                    <a:pt x="3515" y="9509"/>
                    <a:pt x="3515" y="9520"/>
                  </a:cubicBezTo>
                  <a:cubicBezTo>
                    <a:pt x="3515" y="9531"/>
                    <a:pt x="3515" y="9543"/>
                    <a:pt x="3515" y="9554"/>
                  </a:cubicBezTo>
                  <a:cubicBezTo>
                    <a:pt x="3515" y="9566"/>
                    <a:pt x="3515" y="9566"/>
                    <a:pt x="3515" y="9577"/>
                  </a:cubicBezTo>
                  <a:lnTo>
                    <a:pt x="3515" y="9600"/>
                  </a:lnTo>
                  <a:cubicBezTo>
                    <a:pt x="3515" y="9611"/>
                    <a:pt x="3515" y="9634"/>
                    <a:pt x="3504" y="9657"/>
                  </a:cubicBezTo>
                  <a:cubicBezTo>
                    <a:pt x="3492" y="9691"/>
                    <a:pt x="3481" y="9736"/>
                    <a:pt x="3470" y="9782"/>
                  </a:cubicBezTo>
                  <a:cubicBezTo>
                    <a:pt x="3447" y="9884"/>
                    <a:pt x="3413" y="9964"/>
                    <a:pt x="3379" y="10043"/>
                  </a:cubicBezTo>
                  <a:cubicBezTo>
                    <a:pt x="3379" y="10047"/>
                    <a:pt x="3376" y="10048"/>
                    <a:pt x="3373" y="10048"/>
                  </a:cubicBezTo>
                  <a:cubicBezTo>
                    <a:pt x="3366" y="10048"/>
                    <a:pt x="3356" y="10043"/>
                    <a:pt x="3356" y="10043"/>
                  </a:cubicBezTo>
                  <a:cubicBezTo>
                    <a:pt x="3356" y="10043"/>
                    <a:pt x="3333" y="10043"/>
                    <a:pt x="3333" y="10032"/>
                  </a:cubicBezTo>
                  <a:cubicBezTo>
                    <a:pt x="3345" y="9941"/>
                    <a:pt x="3356" y="9861"/>
                    <a:pt x="3390" y="9759"/>
                  </a:cubicBezTo>
                  <a:cubicBezTo>
                    <a:pt x="3401" y="9713"/>
                    <a:pt x="3413" y="9668"/>
                    <a:pt x="3424" y="9634"/>
                  </a:cubicBezTo>
                  <a:cubicBezTo>
                    <a:pt x="3436" y="9611"/>
                    <a:pt x="3436" y="9600"/>
                    <a:pt x="3447" y="9577"/>
                  </a:cubicBezTo>
                  <a:lnTo>
                    <a:pt x="3458" y="9566"/>
                  </a:lnTo>
                  <a:cubicBezTo>
                    <a:pt x="3458" y="9554"/>
                    <a:pt x="3458" y="9543"/>
                    <a:pt x="3458" y="9543"/>
                  </a:cubicBezTo>
                  <a:cubicBezTo>
                    <a:pt x="3470" y="9531"/>
                    <a:pt x="3470" y="9520"/>
                    <a:pt x="3481" y="9509"/>
                  </a:cubicBezTo>
                  <a:cubicBezTo>
                    <a:pt x="3492" y="9497"/>
                    <a:pt x="3504" y="9497"/>
                    <a:pt x="3504" y="9497"/>
                  </a:cubicBezTo>
                  <a:close/>
                  <a:moveTo>
                    <a:pt x="12478" y="9270"/>
                  </a:moveTo>
                  <a:cubicBezTo>
                    <a:pt x="12546" y="9293"/>
                    <a:pt x="12591" y="9384"/>
                    <a:pt x="12603" y="9463"/>
                  </a:cubicBezTo>
                  <a:cubicBezTo>
                    <a:pt x="12626" y="9543"/>
                    <a:pt x="12637" y="9622"/>
                    <a:pt x="12614" y="9725"/>
                  </a:cubicBezTo>
                  <a:cubicBezTo>
                    <a:pt x="12614" y="9770"/>
                    <a:pt x="12603" y="9804"/>
                    <a:pt x="12580" y="9839"/>
                  </a:cubicBezTo>
                  <a:cubicBezTo>
                    <a:pt x="12580" y="9861"/>
                    <a:pt x="12569" y="9884"/>
                    <a:pt x="12557" y="9907"/>
                  </a:cubicBezTo>
                  <a:cubicBezTo>
                    <a:pt x="12546" y="9930"/>
                    <a:pt x="12535" y="9941"/>
                    <a:pt x="12523" y="9941"/>
                  </a:cubicBezTo>
                  <a:lnTo>
                    <a:pt x="12523" y="9952"/>
                  </a:lnTo>
                  <a:cubicBezTo>
                    <a:pt x="12512" y="9964"/>
                    <a:pt x="12512" y="9975"/>
                    <a:pt x="12500" y="9975"/>
                  </a:cubicBezTo>
                  <a:cubicBezTo>
                    <a:pt x="12478" y="10009"/>
                    <a:pt x="12455" y="10043"/>
                    <a:pt x="12432" y="10055"/>
                  </a:cubicBezTo>
                  <a:cubicBezTo>
                    <a:pt x="12432" y="10055"/>
                    <a:pt x="12421" y="10066"/>
                    <a:pt x="12421" y="10066"/>
                  </a:cubicBezTo>
                  <a:lnTo>
                    <a:pt x="12409" y="10066"/>
                  </a:lnTo>
                  <a:lnTo>
                    <a:pt x="12398" y="10077"/>
                  </a:lnTo>
                  <a:cubicBezTo>
                    <a:pt x="12387" y="10077"/>
                    <a:pt x="12387" y="10089"/>
                    <a:pt x="12387" y="10089"/>
                  </a:cubicBezTo>
                  <a:cubicBezTo>
                    <a:pt x="12364" y="10100"/>
                    <a:pt x="12353" y="10112"/>
                    <a:pt x="12330" y="10112"/>
                  </a:cubicBezTo>
                  <a:cubicBezTo>
                    <a:pt x="12319" y="10112"/>
                    <a:pt x="12307" y="10112"/>
                    <a:pt x="12296" y="10100"/>
                  </a:cubicBezTo>
                  <a:cubicBezTo>
                    <a:pt x="12296" y="10100"/>
                    <a:pt x="12296" y="10089"/>
                    <a:pt x="12296" y="10089"/>
                  </a:cubicBezTo>
                  <a:cubicBezTo>
                    <a:pt x="12296" y="10066"/>
                    <a:pt x="12307" y="10055"/>
                    <a:pt x="12319" y="10032"/>
                  </a:cubicBezTo>
                  <a:cubicBezTo>
                    <a:pt x="12330" y="10021"/>
                    <a:pt x="12341" y="10009"/>
                    <a:pt x="12353" y="9998"/>
                  </a:cubicBezTo>
                  <a:cubicBezTo>
                    <a:pt x="12353" y="9975"/>
                    <a:pt x="12364" y="9964"/>
                    <a:pt x="12375" y="9952"/>
                  </a:cubicBezTo>
                  <a:cubicBezTo>
                    <a:pt x="12375" y="9941"/>
                    <a:pt x="12387" y="9930"/>
                    <a:pt x="12387" y="9918"/>
                  </a:cubicBezTo>
                  <a:lnTo>
                    <a:pt x="12398" y="9907"/>
                  </a:lnTo>
                  <a:cubicBezTo>
                    <a:pt x="12398" y="9907"/>
                    <a:pt x="12398" y="9907"/>
                    <a:pt x="12398" y="9895"/>
                  </a:cubicBezTo>
                  <a:cubicBezTo>
                    <a:pt x="12409" y="9895"/>
                    <a:pt x="12409" y="9884"/>
                    <a:pt x="12409" y="9884"/>
                  </a:cubicBezTo>
                  <a:lnTo>
                    <a:pt x="12409" y="9873"/>
                  </a:lnTo>
                  <a:lnTo>
                    <a:pt x="12409" y="9861"/>
                  </a:lnTo>
                  <a:lnTo>
                    <a:pt x="12421" y="9850"/>
                  </a:lnTo>
                  <a:cubicBezTo>
                    <a:pt x="12432" y="9816"/>
                    <a:pt x="12432" y="9793"/>
                    <a:pt x="12444" y="9759"/>
                  </a:cubicBezTo>
                  <a:lnTo>
                    <a:pt x="12444" y="9748"/>
                  </a:lnTo>
                  <a:cubicBezTo>
                    <a:pt x="12455" y="9725"/>
                    <a:pt x="12455" y="9713"/>
                    <a:pt x="12455" y="9691"/>
                  </a:cubicBezTo>
                  <a:cubicBezTo>
                    <a:pt x="12466" y="9691"/>
                    <a:pt x="12466" y="9679"/>
                    <a:pt x="12466" y="9668"/>
                  </a:cubicBezTo>
                  <a:cubicBezTo>
                    <a:pt x="12466" y="9634"/>
                    <a:pt x="12466" y="9600"/>
                    <a:pt x="12466" y="9566"/>
                  </a:cubicBezTo>
                  <a:lnTo>
                    <a:pt x="12466" y="9554"/>
                  </a:lnTo>
                  <a:lnTo>
                    <a:pt x="12466" y="9509"/>
                  </a:lnTo>
                  <a:cubicBezTo>
                    <a:pt x="12466" y="9497"/>
                    <a:pt x="12466" y="9486"/>
                    <a:pt x="12466" y="9475"/>
                  </a:cubicBezTo>
                  <a:lnTo>
                    <a:pt x="12466" y="9463"/>
                  </a:lnTo>
                  <a:cubicBezTo>
                    <a:pt x="12466" y="9452"/>
                    <a:pt x="12466" y="9429"/>
                    <a:pt x="12455" y="9418"/>
                  </a:cubicBezTo>
                  <a:cubicBezTo>
                    <a:pt x="12455" y="9372"/>
                    <a:pt x="12444" y="9327"/>
                    <a:pt x="12455" y="9281"/>
                  </a:cubicBezTo>
                  <a:cubicBezTo>
                    <a:pt x="12455" y="9281"/>
                    <a:pt x="12466" y="9270"/>
                    <a:pt x="12478" y="9270"/>
                  </a:cubicBezTo>
                  <a:close/>
                  <a:moveTo>
                    <a:pt x="6939" y="9406"/>
                  </a:moveTo>
                  <a:cubicBezTo>
                    <a:pt x="6950" y="9406"/>
                    <a:pt x="6950" y="9429"/>
                    <a:pt x="6950" y="9452"/>
                  </a:cubicBezTo>
                  <a:cubicBezTo>
                    <a:pt x="6950" y="9452"/>
                    <a:pt x="6950" y="9452"/>
                    <a:pt x="6961" y="9463"/>
                  </a:cubicBezTo>
                  <a:cubicBezTo>
                    <a:pt x="6961" y="9486"/>
                    <a:pt x="6961" y="9497"/>
                    <a:pt x="6961" y="9531"/>
                  </a:cubicBezTo>
                  <a:lnTo>
                    <a:pt x="6961" y="9543"/>
                  </a:lnTo>
                  <a:cubicBezTo>
                    <a:pt x="6961" y="9554"/>
                    <a:pt x="6961" y="9566"/>
                    <a:pt x="6961" y="9566"/>
                  </a:cubicBezTo>
                  <a:cubicBezTo>
                    <a:pt x="6961" y="9577"/>
                    <a:pt x="6973" y="9577"/>
                    <a:pt x="6973" y="9600"/>
                  </a:cubicBezTo>
                  <a:cubicBezTo>
                    <a:pt x="6973" y="9645"/>
                    <a:pt x="6996" y="9702"/>
                    <a:pt x="7018" y="9759"/>
                  </a:cubicBezTo>
                  <a:cubicBezTo>
                    <a:pt x="7018" y="9759"/>
                    <a:pt x="7018" y="9770"/>
                    <a:pt x="7018" y="9770"/>
                  </a:cubicBezTo>
                  <a:lnTo>
                    <a:pt x="7030" y="9793"/>
                  </a:lnTo>
                  <a:cubicBezTo>
                    <a:pt x="7030" y="9804"/>
                    <a:pt x="7041" y="9816"/>
                    <a:pt x="7041" y="9827"/>
                  </a:cubicBezTo>
                  <a:lnTo>
                    <a:pt x="7064" y="9861"/>
                  </a:lnTo>
                  <a:cubicBezTo>
                    <a:pt x="7075" y="9873"/>
                    <a:pt x="7075" y="9873"/>
                    <a:pt x="7087" y="9884"/>
                  </a:cubicBezTo>
                  <a:lnTo>
                    <a:pt x="7098" y="9907"/>
                  </a:lnTo>
                  <a:lnTo>
                    <a:pt x="7121" y="9930"/>
                  </a:lnTo>
                  <a:cubicBezTo>
                    <a:pt x="7132" y="9930"/>
                    <a:pt x="7132" y="9941"/>
                    <a:pt x="7143" y="9952"/>
                  </a:cubicBezTo>
                  <a:lnTo>
                    <a:pt x="7155" y="9964"/>
                  </a:lnTo>
                  <a:cubicBezTo>
                    <a:pt x="7178" y="9975"/>
                    <a:pt x="7189" y="9986"/>
                    <a:pt x="7189" y="10009"/>
                  </a:cubicBezTo>
                  <a:lnTo>
                    <a:pt x="7200" y="10009"/>
                  </a:lnTo>
                  <a:cubicBezTo>
                    <a:pt x="7200" y="10021"/>
                    <a:pt x="7212" y="10021"/>
                    <a:pt x="7212" y="10032"/>
                  </a:cubicBezTo>
                  <a:cubicBezTo>
                    <a:pt x="7234" y="10055"/>
                    <a:pt x="7257" y="10066"/>
                    <a:pt x="7269" y="10100"/>
                  </a:cubicBezTo>
                  <a:cubicBezTo>
                    <a:pt x="7269" y="10100"/>
                    <a:pt x="7269" y="10112"/>
                    <a:pt x="7269" y="10112"/>
                  </a:cubicBezTo>
                  <a:cubicBezTo>
                    <a:pt x="7269" y="10123"/>
                    <a:pt x="7257" y="10123"/>
                    <a:pt x="7246" y="10134"/>
                  </a:cubicBezTo>
                  <a:cubicBezTo>
                    <a:pt x="7212" y="10134"/>
                    <a:pt x="7178" y="10123"/>
                    <a:pt x="7132" y="10100"/>
                  </a:cubicBezTo>
                  <a:cubicBezTo>
                    <a:pt x="7132" y="10100"/>
                    <a:pt x="7132" y="10089"/>
                    <a:pt x="7121" y="10089"/>
                  </a:cubicBezTo>
                  <a:cubicBezTo>
                    <a:pt x="7064" y="10077"/>
                    <a:pt x="7007" y="9998"/>
                    <a:pt x="6984" y="9964"/>
                  </a:cubicBezTo>
                  <a:cubicBezTo>
                    <a:pt x="6950" y="9918"/>
                    <a:pt x="6916" y="9861"/>
                    <a:pt x="6893" y="9793"/>
                  </a:cubicBezTo>
                  <a:cubicBezTo>
                    <a:pt x="6882" y="9748"/>
                    <a:pt x="6870" y="9679"/>
                    <a:pt x="6859" y="9611"/>
                  </a:cubicBezTo>
                  <a:cubicBezTo>
                    <a:pt x="6859" y="9554"/>
                    <a:pt x="6870" y="9486"/>
                    <a:pt x="6893" y="9440"/>
                  </a:cubicBezTo>
                  <a:lnTo>
                    <a:pt x="6905" y="9440"/>
                  </a:lnTo>
                  <a:cubicBezTo>
                    <a:pt x="6916" y="9418"/>
                    <a:pt x="6916" y="9406"/>
                    <a:pt x="6927" y="9406"/>
                  </a:cubicBezTo>
                  <a:close/>
                  <a:moveTo>
                    <a:pt x="11318" y="7139"/>
                  </a:moveTo>
                  <a:cubicBezTo>
                    <a:pt x="11695" y="7139"/>
                    <a:pt x="12031" y="7364"/>
                    <a:pt x="12159" y="7700"/>
                  </a:cubicBezTo>
                  <a:cubicBezTo>
                    <a:pt x="12205" y="7814"/>
                    <a:pt x="12216" y="7928"/>
                    <a:pt x="12193" y="8041"/>
                  </a:cubicBezTo>
                  <a:cubicBezTo>
                    <a:pt x="12182" y="8076"/>
                    <a:pt x="12171" y="8110"/>
                    <a:pt x="12159" y="8144"/>
                  </a:cubicBezTo>
                  <a:cubicBezTo>
                    <a:pt x="12148" y="8155"/>
                    <a:pt x="12159" y="8167"/>
                    <a:pt x="12171" y="8178"/>
                  </a:cubicBezTo>
                  <a:cubicBezTo>
                    <a:pt x="12182" y="8189"/>
                    <a:pt x="12193" y="8201"/>
                    <a:pt x="12205" y="8201"/>
                  </a:cubicBezTo>
                  <a:cubicBezTo>
                    <a:pt x="12330" y="8314"/>
                    <a:pt x="12398" y="8462"/>
                    <a:pt x="12409" y="8644"/>
                  </a:cubicBezTo>
                  <a:cubicBezTo>
                    <a:pt x="12432" y="8815"/>
                    <a:pt x="12364" y="8986"/>
                    <a:pt x="12250" y="9111"/>
                  </a:cubicBezTo>
                  <a:cubicBezTo>
                    <a:pt x="12228" y="9133"/>
                    <a:pt x="12205" y="9156"/>
                    <a:pt x="12182" y="9179"/>
                  </a:cubicBezTo>
                  <a:cubicBezTo>
                    <a:pt x="12159" y="9190"/>
                    <a:pt x="12159" y="9202"/>
                    <a:pt x="12171" y="9224"/>
                  </a:cubicBezTo>
                  <a:cubicBezTo>
                    <a:pt x="12216" y="9327"/>
                    <a:pt x="12216" y="9463"/>
                    <a:pt x="12205" y="9554"/>
                  </a:cubicBezTo>
                  <a:cubicBezTo>
                    <a:pt x="12182" y="9759"/>
                    <a:pt x="12080" y="9930"/>
                    <a:pt x="11932" y="10055"/>
                  </a:cubicBezTo>
                  <a:cubicBezTo>
                    <a:pt x="11776" y="10180"/>
                    <a:pt x="11592" y="10232"/>
                    <a:pt x="11408" y="10232"/>
                  </a:cubicBezTo>
                  <a:cubicBezTo>
                    <a:pt x="11174" y="10232"/>
                    <a:pt x="10938" y="10148"/>
                    <a:pt x="10760" y="10021"/>
                  </a:cubicBezTo>
                  <a:cubicBezTo>
                    <a:pt x="10669" y="9952"/>
                    <a:pt x="10578" y="9873"/>
                    <a:pt x="10510" y="9782"/>
                  </a:cubicBezTo>
                  <a:lnTo>
                    <a:pt x="10465" y="9725"/>
                  </a:lnTo>
                  <a:cubicBezTo>
                    <a:pt x="10465" y="9713"/>
                    <a:pt x="10453" y="9713"/>
                    <a:pt x="10442" y="9713"/>
                  </a:cubicBezTo>
                  <a:cubicBezTo>
                    <a:pt x="10430" y="9713"/>
                    <a:pt x="10430" y="9713"/>
                    <a:pt x="10419" y="9725"/>
                  </a:cubicBezTo>
                  <a:cubicBezTo>
                    <a:pt x="10226" y="9850"/>
                    <a:pt x="10010" y="9930"/>
                    <a:pt x="9771" y="9930"/>
                  </a:cubicBezTo>
                  <a:cubicBezTo>
                    <a:pt x="9532" y="9930"/>
                    <a:pt x="9293" y="9850"/>
                    <a:pt x="9100" y="9702"/>
                  </a:cubicBezTo>
                  <a:cubicBezTo>
                    <a:pt x="9100" y="9691"/>
                    <a:pt x="9088" y="9691"/>
                    <a:pt x="9077" y="9691"/>
                  </a:cubicBezTo>
                  <a:cubicBezTo>
                    <a:pt x="9066" y="9691"/>
                    <a:pt x="9066" y="9702"/>
                    <a:pt x="9054" y="9702"/>
                  </a:cubicBezTo>
                  <a:cubicBezTo>
                    <a:pt x="9043" y="9725"/>
                    <a:pt x="9031" y="9736"/>
                    <a:pt x="9020" y="9759"/>
                  </a:cubicBezTo>
                  <a:lnTo>
                    <a:pt x="8997" y="9782"/>
                  </a:lnTo>
                  <a:cubicBezTo>
                    <a:pt x="8929" y="9873"/>
                    <a:pt x="8850" y="9952"/>
                    <a:pt x="8747" y="10021"/>
                  </a:cubicBezTo>
                  <a:cubicBezTo>
                    <a:pt x="8569" y="10148"/>
                    <a:pt x="8334" y="10232"/>
                    <a:pt x="8100" y="10232"/>
                  </a:cubicBezTo>
                  <a:cubicBezTo>
                    <a:pt x="7915" y="10232"/>
                    <a:pt x="7731" y="10180"/>
                    <a:pt x="7576" y="10055"/>
                  </a:cubicBezTo>
                  <a:cubicBezTo>
                    <a:pt x="7416" y="9930"/>
                    <a:pt x="7325" y="9759"/>
                    <a:pt x="7303" y="9554"/>
                  </a:cubicBezTo>
                  <a:cubicBezTo>
                    <a:pt x="7291" y="9463"/>
                    <a:pt x="7291" y="9327"/>
                    <a:pt x="7337" y="9224"/>
                  </a:cubicBezTo>
                  <a:cubicBezTo>
                    <a:pt x="7348" y="9202"/>
                    <a:pt x="7337" y="9190"/>
                    <a:pt x="7325" y="9179"/>
                  </a:cubicBezTo>
                  <a:cubicBezTo>
                    <a:pt x="7303" y="9156"/>
                    <a:pt x="7269" y="9133"/>
                    <a:pt x="7257" y="9111"/>
                  </a:cubicBezTo>
                  <a:cubicBezTo>
                    <a:pt x="7143" y="8986"/>
                    <a:pt x="7075" y="8815"/>
                    <a:pt x="7087" y="8644"/>
                  </a:cubicBezTo>
                  <a:cubicBezTo>
                    <a:pt x="7109" y="8462"/>
                    <a:pt x="7178" y="8314"/>
                    <a:pt x="7303" y="8201"/>
                  </a:cubicBezTo>
                  <a:cubicBezTo>
                    <a:pt x="7314" y="8201"/>
                    <a:pt x="7325" y="8189"/>
                    <a:pt x="7337" y="8178"/>
                  </a:cubicBezTo>
                  <a:cubicBezTo>
                    <a:pt x="7348" y="8167"/>
                    <a:pt x="7360" y="8155"/>
                    <a:pt x="7348" y="8144"/>
                  </a:cubicBezTo>
                  <a:cubicBezTo>
                    <a:pt x="7337" y="8110"/>
                    <a:pt x="7325" y="8076"/>
                    <a:pt x="7314" y="8041"/>
                  </a:cubicBezTo>
                  <a:cubicBezTo>
                    <a:pt x="7291" y="7928"/>
                    <a:pt x="7303" y="7814"/>
                    <a:pt x="7348" y="7700"/>
                  </a:cubicBezTo>
                  <a:cubicBezTo>
                    <a:pt x="7477" y="7364"/>
                    <a:pt x="7812" y="7139"/>
                    <a:pt x="8182" y="7139"/>
                  </a:cubicBezTo>
                  <a:cubicBezTo>
                    <a:pt x="8237" y="7139"/>
                    <a:pt x="8293" y="7144"/>
                    <a:pt x="8349" y="7154"/>
                  </a:cubicBezTo>
                  <a:cubicBezTo>
                    <a:pt x="8554" y="7188"/>
                    <a:pt x="8747" y="7291"/>
                    <a:pt x="8929" y="7450"/>
                  </a:cubicBezTo>
                  <a:cubicBezTo>
                    <a:pt x="9009" y="7518"/>
                    <a:pt x="9077" y="7598"/>
                    <a:pt x="9157" y="7700"/>
                  </a:cubicBezTo>
                  <a:cubicBezTo>
                    <a:pt x="9168" y="7723"/>
                    <a:pt x="9191" y="7757"/>
                    <a:pt x="9213" y="7780"/>
                  </a:cubicBezTo>
                  <a:cubicBezTo>
                    <a:pt x="9213" y="7793"/>
                    <a:pt x="9221" y="7799"/>
                    <a:pt x="9230" y="7799"/>
                  </a:cubicBezTo>
                  <a:cubicBezTo>
                    <a:pt x="9236" y="7799"/>
                    <a:pt x="9243" y="7796"/>
                    <a:pt x="9248" y="7791"/>
                  </a:cubicBezTo>
                  <a:cubicBezTo>
                    <a:pt x="9418" y="7712"/>
                    <a:pt x="9589" y="7666"/>
                    <a:pt x="9771" y="7666"/>
                  </a:cubicBezTo>
                  <a:cubicBezTo>
                    <a:pt x="9941" y="7666"/>
                    <a:pt x="10112" y="7700"/>
                    <a:pt x="10271" y="7780"/>
                  </a:cubicBezTo>
                  <a:cubicBezTo>
                    <a:pt x="10275" y="7783"/>
                    <a:pt x="10278" y="7785"/>
                    <a:pt x="10281" y="7785"/>
                  </a:cubicBezTo>
                  <a:cubicBezTo>
                    <a:pt x="10289" y="7785"/>
                    <a:pt x="10297" y="7777"/>
                    <a:pt x="10305" y="7769"/>
                  </a:cubicBezTo>
                  <a:cubicBezTo>
                    <a:pt x="10317" y="7746"/>
                    <a:pt x="10339" y="7723"/>
                    <a:pt x="10351" y="7712"/>
                  </a:cubicBezTo>
                  <a:lnTo>
                    <a:pt x="10362" y="7700"/>
                  </a:lnTo>
                  <a:cubicBezTo>
                    <a:pt x="10430" y="7598"/>
                    <a:pt x="10499" y="7518"/>
                    <a:pt x="10578" y="7450"/>
                  </a:cubicBezTo>
                  <a:cubicBezTo>
                    <a:pt x="10749" y="7291"/>
                    <a:pt x="10954" y="7188"/>
                    <a:pt x="11147" y="7154"/>
                  </a:cubicBezTo>
                  <a:cubicBezTo>
                    <a:pt x="11204" y="7144"/>
                    <a:pt x="11262" y="7139"/>
                    <a:pt x="11318" y="7139"/>
                  </a:cubicBezTo>
                  <a:close/>
                  <a:moveTo>
                    <a:pt x="15689" y="10721"/>
                  </a:moveTo>
                  <a:cubicBezTo>
                    <a:pt x="15690" y="10721"/>
                    <a:pt x="15693" y="10722"/>
                    <a:pt x="15697" y="10726"/>
                  </a:cubicBezTo>
                  <a:cubicBezTo>
                    <a:pt x="15697" y="10726"/>
                    <a:pt x="15708" y="10726"/>
                    <a:pt x="15708" y="10737"/>
                  </a:cubicBezTo>
                  <a:lnTo>
                    <a:pt x="15708" y="10748"/>
                  </a:lnTo>
                  <a:cubicBezTo>
                    <a:pt x="15708" y="10760"/>
                    <a:pt x="15708" y="10760"/>
                    <a:pt x="15708" y="10771"/>
                  </a:cubicBezTo>
                  <a:cubicBezTo>
                    <a:pt x="15708" y="10771"/>
                    <a:pt x="15719" y="10771"/>
                    <a:pt x="15719" y="10783"/>
                  </a:cubicBezTo>
                  <a:lnTo>
                    <a:pt x="15719" y="10794"/>
                  </a:lnTo>
                  <a:lnTo>
                    <a:pt x="15719" y="10805"/>
                  </a:lnTo>
                  <a:cubicBezTo>
                    <a:pt x="15719" y="10805"/>
                    <a:pt x="15719" y="10817"/>
                    <a:pt x="15719" y="10817"/>
                  </a:cubicBezTo>
                  <a:lnTo>
                    <a:pt x="15719" y="10851"/>
                  </a:lnTo>
                  <a:cubicBezTo>
                    <a:pt x="15731" y="10862"/>
                    <a:pt x="15731" y="10862"/>
                    <a:pt x="15731" y="10874"/>
                  </a:cubicBezTo>
                  <a:cubicBezTo>
                    <a:pt x="15731" y="10885"/>
                    <a:pt x="15731" y="10908"/>
                    <a:pt x="15742" y="10919"/>
                  </a:cubicBezTo>
                  <a:lnTo>
                    <a:pt x="15742" y="10942"/>
                  </a:lnTo>
                  <a:cubicBezTo>
                    <a:pt x="15753" y="10953"/>
                    <a:pt x="15753" y="10965"/>
                    <a:pt x="15753" y="10976"/>
                  </a:cubicBezTo>
                  <a:lnTo>
                    <a:pt x="15753" y="10999"/>
                  </a:lnTo>
                  <a:cubicBezTo>
                    <a:pt x="15765" y="10999"/>
                    <a:pt x="15765" y="10999"/>
                    <a:pt x="15765" y="11010"/>
                  </a:cubicBezTo>
                  <a:cubicBezTo>
                    <a:pt x="15765" y="11010"/>
                    <a:pt x="15765" y="11021"/>
                    <a:pt x="15765" y="11021"/>
                  </a:cubicBezTo>
                  <a:lnTo>
                    <a:pt x="15765" y="11033"/>
                  </a:lnTo>
                  <a:cubicBezTo>
                    <a:pt x="15765" y="11044"/>
                    <a:pt x="15765" y="11056"/>
                    <a:pt x="15753" y="11056"/>
                  </a:cubicBezTo>
                  <a:cubicBezTo>
                    <a:pt x="15742" y="11056"/>
                    <a:pt x="15731" y="11056"/>
                    <a:pt x="15731" y="11044"/>
                  </a:cubicBezTo>
                  <a:lnTo>
                    <a:pt x="15719" y="11033"/>
                  </a:lnTo>
                  <a:lnTo>
                    <a:pt x="15708" y="11033"/>
                  </a:lnTo>
                  <a:cubicBezTo>
                    <a:pt x="15708" y="11021"/>
                    <a:pt x="15708" y="11021"/>
                    <a:pt x="15708" y="11021"/>
                  </a:cubicBezTo>
                  <a:cubicBezTo>
                    <a:pt x="15697" y="11010"/>
                    <a:pt x="15697" y="11010"/>
                    <a:pt x="15697" y="11010"/>
                  </a:cubicBezTo>
                  <a:lnTo>
                    <a:pt x="15697" y="10999"/>
                  </a:lnTo>
                  <a:cubicBezTo>
                    <a:pt x="15685" y="10987"/>
                    <a:pt x="15685" y="10976"/>
                    <a:pt x="15674" y="10965"/>
                  </a:cubicBezTo>
                  <a:cubicBezTo>
                    <a:pt x="15674" y="10942"/>
                    <a:pt x="15662" y="10908"/>
                    <a:pt x="15662" y="10885"/>
                  </a:cubicBezTo>
                  <a:cubicBezTo>
                    <a:pt x="15662" y="10862"/>
                    <a:pt x="15662" y="10839"/>
                    <a:pt x="15662" y="10805"/>
                  </a:cubicBezTo>
                  <a:lnTo>
                    <a:pt x="15662" y="10794"/>
                  </a:lnTo>
                  <a:cubicBezTo>
                    <a:pt x="15662" y="10783"/>
                    <a:pt x="15662" y="10783"/>
                    <a:pt x="15662" y="10771"/>
                  </a:cubicBezTo>
                  <a:cubicBezTo>
                    <a:pt x="15674" y="10771"/>
                    <a:pt x="15674" y="10760"/>
                    <a:pt x="15674" y="10760"/>
                  </a:cubicBezTo>
                  <a:cubicBezTo>
                    <a:pt x="15674" y="10748"/>
                    <a:pt x="15674" y="10737"/>
                    <a:pt x="15685" y="10726"/>
                  </a:cubicBezTo>
                  <a:cubicBezTo>
                    <a:pt x="15685" y="10726"/>
                    <a:pt x="15685" y="10721"/>
                    <a:pt x="15689" y="10721"/>
                  </a:cubicBezTo>
                  <a:close/>
                  <a:moveTo>
                    <a:pt x="15935" y="10453"/>
                  </a:moveTo>
                  <a:cubicBezTo>
                    <a:pt x="15992" y="10487"/>
                    <a:pt x="16015" y="10544"/>
                    <a:pt x="16026" y="10612"/>
                  </a:cubicBezTo>
                  <a:cubicBezTo>
                    <a:pt x="16049" y="10680"/>
                    <a:pt x="16060" y="10748"/>
                    <a:pt x="16083" y="10805"/>
                  </a:cubicBezTo>
                  <a:cubicBezTo>
                    <a:pt x="16117" y="10953"/>
                    <a:pt x="16129" y="11078"/>
                    <a:pt x="16117" y="11203"/>
                  </a:cubicBezTo>
                  <a:cubicBezTo>
                    <a:pt x="16117" y="11215"/>
                    <a:pt x="16106" y="11226"/>
                    <a:pt x="16106" y="11226"/>
                  </a:cubicBezTo>
                  <a:cubicBezTo>
                    <a:pt x="16095" y="11226"/>
                    <a:pt x="16095" y="11226"/>
                    <a:pt x="16095" y="11215"/>
                  </a:cubicBezTo>
                  <a:cubicBezTo>
                    <a:pt x="16015" y="11101"/>
                    <a:pt x="15981" y="10965"/>
                    <a:pt x="15958" y="10851"/>
                  </a:cubicBezTo>
                  <a:cubicBezTo>
                    <a:pt x="15947" y="10783"/>
                    <a:pt x="15924" y="10714"/>
                    <a:pt x="15913" y="10646"/>
                  </a:cubicBezTo>
                  <a:cubicBezTo>
                    <a:pt x="15901" y="10578"/>
                    <a:pt x="15890" y="10510"/>
                    <a:pt x="15924" y="10453"/>
                  </a:cubicBezTo>
                  <a:close/>
                  <a:moveTo>
                    <a:pt x="2810" y="7314"/>
                  </a:moveTo>
                  <a:cubicBezTo>
                    <a:pt x="2992" y="7314"/>
                    <a:pt x="3231" y="7325"/>
                    <a:pt x="3401" y="7427"/>
                  </a:cubicBezTo>
                  <a:cubicBezTo>
                    <a:pt x="3504" y="7484"/>
                    <a:pt x="3572" y="7575"/>
                    <a:pt x="3595" y="7678"/>
                  </a:cubicBezTo>
                  <a:cubicBezTo>
                    <a:pt x="3618" y="7791"/>
                    <a:pt x="3583" y="7916"/>
                    <a:pt x="3561" y="8030"/>
                  </a:cubicBezTo>
                  <a:cubicBezTo>
                    <a:pt x="3549" y="8064"/>
                    <a:pt x="3538" y="8087"/>
                    <a:pt x="3538" y="8110"/>
                  </a:cubicBezTo>
                  <a:cubicBezTo>
                    <a:pt x="3470" y="8417"/>
                    <a:pt x="3379" y="8724"/>
                    <a:pt x="3299" y="9020"/>
                  </a:cubicBezTo>
                  <a:cubicBezTo>
                    <a:pt x="3265" y="9133"/>
                    <a:pt x="3231" y="9236"/>
                    <a:pt x="3208" y="9349"/>
                  </a:cubicBezTo>
                  <a:cubicBezTo>
                    <a:pt x="3174" y="9463"/>
                    <a:pt x="3140" y="9577"/>
                    <a:pt x="3106" y="9702"/>
                  </a:cubicBezTo>
                  <a:cubicBezTo>
                    <a:pt x="3038" y="9986"/>
                    <a:pt x="2958" y="10282"/>
                    <a:pt x="2867" y="10566"/>
                  </a:cubicBezTo>
                  <a:cubicBezTo>
                    <a:pt x="2856" y="10612"/>
                    <a:pt x="2833" y="10657"/>
                    <a:pt x="2821" y="10703"/>
                  </a:cubicBezTo>
                  <a:cubicBezTo>
                    <a:pt x="2776" y="10874"/>
                    <a:pt x="2719" y="11056"/>
                    <a:pt x="2651" y="11215"/>
                  </a:cubicBezTo>
                  <a:cubicBezTo>
                    <a:pt x="2564" y="11397"/>
                    <a:pt x="2422" y="11498"/>
                    <a:pt x="2249" y="11498"/>
                  </a:cubicBezTo>
                  <a:cubicBezTo>
                    <a:pt x="2217" y="11498"/>
                    <a:pt x="2184" y="11495"/>
                    <a:pt x="2150" y="11488"/>
                  </a:cubicBezTo>
                  <a:cubicBezTo>
                    <a:pt x="1957" y="11442"/>
                    <a:pt x="1752" y="11306"/>
                    <a:pt x="1627" y="11203"/>
                  </a:cubicBezTo>
                  <a:cubicBezTo>
                    <a:pt x="1457" y="11078"/>
                    <a:pt x="1331" y="10953"/>
                    <a:pt x="1218" y="10817"/>
                  </a:cubicBezTo>
                  <a:cubicBezTo>
                    <a:pt x="956" y="10498"/>
                    <a:pt x="797" y="10134"/>
                    <a:pt x="740" y="9770"/>
                  </a:cubicBezTo>
                  <a:cubicBezTo>
                    <a:pt x="672" y="9361"/>
                    <a:pt x="729" y="8940"/>
                    <a:pt x="888" y="8565"/>
                  </a:cubicBezTo>
                  <a:cubicBezTo>
                    <a:pt x="1206" y="7825"/>
                    <a:pt x="1968" y="7325"/>
                    <a:pt x="2776" y="7314"/>
                  </a:cubicBezTo>
                  <a:close/>
                  <a:moveTo>
                    <a:pt x="16777" y="7314"/>
                  </a:moveTo>
                  <a:cubicBezTo>
                    <a:pt x="17585" y="7325"/>
                    <a:pt x="18347" y="7825"/>
                    <a:pt x="18665" y="8565"/>
                  </a:cubicBezTo>
                  <a:cubicBezTo>
                    <a:pt x="18824" y="8940"/>
                    <a:pt x="18881" y="9361"/>
                    <a:pt x="18813" y="9770"/>
                  </a:cubicBezTo>
                  <a:cubicBezTo>
                    <a:pt x="18767" y="10134"/>
                    <a:pt x="18597" y="10498"/>
                    <a:pt x="18335" y="10817"/>
                  </a:cubicBezTo>
                  <a:cubicBezTo>
                    <a:pt x="18221" y="10953"/>
                    <a:pt x="18096" y="11078"/>
                    <a:pt x="17926" y="11203"/>
                  </a:cubicBezTo>
                  <a:cubicBezTo>
                    <a:pt x="17801" y="11306"/>
                    <a:pt x="17607" y="11442"/>
                    <a:pt x="17403" y="11488"/>
                  </a:cubicBezTo>
                  <a:cubicBezTo>
                    <a:pt x="17369" y="11495"/>
                    <a:pt x="17336" y="11498"/>
                    <a:pt x="17304" y="11498"/>
                  </a:cubicBezTo>
                  <a:cubicBezTo>
                    <a:pt x="17132" y="11498"/>
                    <a:pt x="16990" y="11397"/>
                    <a:pt x="16913" y="11215"/>
                  </a:cubicBezTo>
                  <a:cubicBezTo>
                    <a:pt x="16834" y="11056"/>
                    <a:pt x="16777" y="10874"/>
                    <a:pt x="16732" y="10703"/>
                  </a:cubicBezTo>
                  <a:cubicBezTo>
                    <a:pt x="16720" y="10657"/>
                    <a:pt x="16709" y="10612"/>
                    <a:pt x="16686" y="10566"/>
                  </a:cubicBezTo>
                  <a:cubicBezTo>
                    <a:pt x="16595" y="10282"/>
                    <a:pt x="16527" y="9986"/>
                    <a:pt x="16447" y="9702"/>
                  </a:cubicBezTo>
                  <a:cubicBezTo>
                    <a:pt x="16413" y="9588"/>
                    <a:pt x="16379" y="9463"/>
                    <a:pt x="16345" y="9349"/>
                  </a:cubicBezTo>
                  <a:cubicBezTo>
                    <a:pt x="16322" y="9236"/>
                    <a:pt x="16288" y="9133"/>
                    <a:pt x="16254" y="9020"/>
                  </a:cubicBezTo>
                  <a:cubicBezTo>
                    <a:pt x="16174" y="8724"/>
                    <a:pt x="16083" y="8417"/>
                    <a:pt x="16015" y="8121"/>
                  </a:cubicBezTo>
                  <a:cubicBezTo>
                    <a:pt x="16015" y="8087"/>
                    <a:pt x="16004" y="8064"/>
                    <a:pt x="15992" y="8030"/>
                  </a:cubicBezTo>
                  <a:cubicBezTo>
                    <a:pt x="15969" y="7916"/>
                    <a:pt x="15935" y="7791"/>
                    <a:pt x="15958" y="7678"/>
                  </a:cubicBezTo>
                  <a:cubicBezTo>
                    <a:pt x="15981" y="7575"/>
                    <a:pt x="16049" y="7484"/>
                    <a:pt x="16151" y="7427"/>
                  </a:cubicBezTo>
                  <a:cubicBezTo>
                    <a:pt x="16333" y="7325"/>
                    <a:pt x="16561" y="7314"/>
                    <a:pt x="16743" y="7314"/>
                  </a:cubicBezTo>
                  <a:close/>
                  <a:moveTo>
                    <a:pt x="10783" y="10601"/>
                  </a:moveTo>
                  <a:cubicBezTo>
                    <a:pt x="10829" y="10612"/>
                    <a:pt x="10885" y="10657"/>
                    <a:pt x="10954" y="10726"/>
                  </a:cubicBezTo>
                  <a:cubicBezTo>
                    <a:pt x="10999" y="10783"/>
                    <a:pt x="11045" y="10862"/>
                    <a:pt x="11067" y="10942"/>
                  </a:cubicBezTo>
                  <a:cubicBezTo>
                    <a:pt x="11090" y="11021"/>
                    <a:pt x="11102" y="11101"/>
                    <a:pt x="11102" y="11181"/>
                  </a:cubicBezTo>
                  <a:cubicBezTo>
                    <a:pt x="11102" y="11226"/>
                    <a:pt x="11102" y="11272"/>
                    <a:pt x="11090" y="11306"/>
                  </a:cubicBezTo>
                  <a:cubicBezTo>
                    <a:pt x="11079" y="11340"/>
                    <a:pt x="11067" y="11374"/>
                    <a:pt x="11056" y="11397"/>
                  </a:cubicBezTo>
                  <a:cubicBezTo>
                    <a:pt x="11056" y="11397"/>
                    <a:pt x="11056" y="11408"/>
                    <a:pt x="11056" y="11408"/>
                  </a:cubicBezTo>
                  <a:cubicBezTo>
                    <a:pt x="11033" y="11442"/>
                    <a:pt x="11011" y="11488"/>
                    <a:pt x="10965" y="11510"/>
                  </a:cubicBezTo>
                  <a:lnTo>
                    <a:pt x="10931" y="11510"/>
                  </a:lnTo>
                  <a:cubicBezTo>
                    <a:pt x="10920" y="11510"/>
                    <a:pt x="10920" y="11499"/>
                    <a:pt x="10920" y="11499"/>
                  </a:cubicBezTo>
                  <a:cubicBezTo>
                    <a:pt x="10920" y="11465"/>
                    <a:pt x="10920" y="11419"/>
                    <a:pt x="10931" y="11385"/>
                  </a:cubicBezTo>
                  <a:lnTo>
                    <a:pt x="10931" y="11374"/>
                  </a:lnTo>
                  <a:lnTo>
                    <a:pt x="10931" y="11363"/>
                  </a:lnTo>
                  <a:cubicBezTo>
                    <a:pt x="10931" y="11351"/>
                    <a:pt x="10931" y="11340"/>
                    <a:pt x="10931" y="11317"/>
                  </a:cubicBezTo>
                  <a:lnTo>
                    <a:pt x="10931" y="11306"/>
                  </a:lnTo>
                  <a:cubicBezTo>
                    <a:pt x="10931" y="11294"/>
                    <a:pt x="10931" y="11294"/>
                    <a:pt x="10931" y="11283"/>
                  </a:cubicBezTo>
                  <a:lnTo>
                    <a:pt x="10931" y="11260"/>
                  </a:lnTo>
                  <a:cubicBezTo>
                    <a:pt x="10942" y="11238"/>
                    <a:pt x="10942" y="11203"/>
                    <a:pt x="10942" y="11169"/>
                  </a:cubicBezTo>
                  <a:cubicBezTo>
                    <a:pt x="10942" y="11135"/>
                    <a:pt x="10942" y="11101"/>
                    <a:pt x="10931" y="11067"/>
                  </a:cubicBezTo>
                  <a:lnTo>
                    <a:pt x="10931" y="11056"/>
                  </a:lnTo>
                  <a:cubicBezTo>
                    <a:pt x="10931" y="11044"/>
                    <a:pt x="10931" y="11033"/>
                    <a:pt x="10931" y="11033"/>
                  </a:cubicBezTo>
                  <a:cubicBezTo>
                    <a:pt x="10931" y="11010"/>
                    <a:pt x="10920" y="10999"/>
                    <a:pt x="10920" y="10976"/>
                  </a:cubicBezTo>
                  <a:cubicBezTo>
                    <a:pt x="10897" y="10908"/>
                    <a:pt x="10874" y="10839"/>
                    <a:pt x="10851" y="10794"/>
                  </a:cubicBezTo>
                  <a:cubicBezTo>
                    <a:pt x="10840" y="10771"/>
                    <a:pt x="10829" y="10748"/>
                    <a:pt x="10806" y="10726"/>
                  </a:cubicBezTo>
                  <a:cubicBezTo>
                    <a:pt x="10794" y="10680"/>
                    <a:pt x="10772" y="10646"/>
                    <a:pt x="10760" y="10612"/>
                  </a:cubicBezTo>
                  <a:cubicBezTo>
                    <a:pt x="10760" y="10601"/>
                    <a:pt x="10772" y="10601"/>
                    <a:pt x="10772" y="10601"/>
                  </a:cubicBezTo>
                  <a:close/>
                  <a:moveTo>
                    <a:pt x="16151" y="9748"/>
                  </a:moveTo>
                  <a:cubicBezTo>
                    <a:pt x="16242" y="9895"/>
                    <a:pt x="16277" y="10077"/>
                    <a:pt x="16322" y="10237"/>
                  </a:cubicBezTo>
                  <a:lnTo>
                    <a:pt x="16333" y="10293"/>
                  </a:lnTo>
                  <a:cubicBezTo>
                    <a:pt x="16368" y="10441"/>
                    <a:pt x="16402" y="10578"/>
                    <a:pt x="16436" y="10714"/>
                  </a:cubicBezTo>
                  <a:lnTo>
                    <a:pt x="16470" y="10874"/>
                  </a:lnTo>
                  <a:cubicBezTo>
                    <a:pt x="16470" y="10896"/>
                    <a:pt x="16481" y="10930"/>
                    <a:pt x="16481" y="10953"/>
                  </a:cubicBezTo>
                  <a:cubicBezTo>
                    <a:pt x="16515" y="11078"/>
                    <a:pt x="16538" y="11203"/>
                    <a:pt x="16595" y="11329"/>
                  </a:cubicBezTo>
                  <a:cubicBezTo>
                    <a:pt x="16641" y="11419"/>
                    <a:pt x="16720" y="11499"/>
                    <a:pt x="16788" y="11579"/>
                  </a:cubicBezTo>
                  <a:lnTo>
                    <a:pt x="16823" y="11613"/>
                  </a:lnTo>
                  <a:cubicBezTo>
                    <a:pt x="16834" y="11624"/>
                    <a:pt x="16834" y="11636"/>
                    <a:pt x="16834" y="11647"/>
                  </a:cubicBezTo>
                  <a:cubicBezTo>
                    <a:pt x="16823" y="11658"/>
                    <a:pt x="16823" y="11658"/>
                    <a:pt x="16823" y="11658"/>
                  </a:cubicBezTo>
                  <a:cubicBezTo>
                    <a:pt x="16807" y="11661"/>
                    <a:pt x="16791" y="11662"/>
                    <a:pt x="16776" y="11662"/>
                  </a:cubicBezTo>
                  <a:cubicBezTo>
                    <a:pt x="16526" y="11662"/>
                    <a:pt x="16421" y="11313"/>
                    <a:pt x="16356" y="11044"/>
                  </a:cubicBezTo>
                  <a:lnTo>
                    <a:pt x="16322" y="10862"/>
                  </a:lnTo>
                  <a:cubicBezTo>
                    <a:pt x="16288" y="10703"/>
                    <a:pt x="16254" y="10555"/>
                    <a:pt x="16220" y="10396"/>
                  </a:cubicBezTo>
                  <a:lnTo>
                    <a:pt x="16197" y="10316"/>
                  </a:lnTo>
                  <a:cubicBezTo>
                    <a:pt x="16163" y="10134"/>
                    <a:pt x="16117" y="9941"/>
                    <a:pt x="16140" y="9748"/>
                  </a:cubicBezTo>
                  <a:close/>
                  <a:moveTo>
                    <a:pt x="3242" y="10373"/>
                  </a:moveTo>
                  <a:cubicBezTo>
                    <a:pt x="3254" y="10384"/>
                    <a:pt x="3265" y="10396"/>
                    <a:pt x="3265" y="10407"/>
                  </a:cubicBezTo>
                  <a:cubicBezTo>
                    <a:pt x="3276" y="10487"/>
                    <a:pt x="3265" y="10578"/>
                    <a:pt x="3254" y="10657"/>
                  </a:cubicBezTo>
                  <a:cubicBezTo>
                    <a:pt x="3231" y="10748"/>
                    <a:pt x="3208" y="10839"/>
                    <a:pt x="3185" y="10919"/>
                  </a:cubicBezTo>
                  <a:lnTo>
                    <a:pt x="3185" y="10930"/>
                  </a:lnTo>
                  <a:cubicBezTo>
                    <a:pt x="3151" y="11078"/>
                    <a:pt x="3106" y="11226"/>
                    <a:pt x="3049" y="11374"/>
                  </a:cubicBezTo>
                  <a:cubicBezTo>
                    <a:pt x="2981" y="11522"/>
                    <a:pt x="2901" y="11624"/>
                    <a:pt x="2799" y="11692"/>
                  </a:cubicBezTo>
                  <a:cubicBezTo>
                    <a:pt x="2740" y="11729"/>
                    <a:pt x="2653" y="11766"/>
                    <a:pt x="2577" y="11766"/>
                  </a:cubicBezTo>
                  <a:cubicBezTo>
                    <a:pt x="2535" y="11766"/>
                    <a:pt x="2497" y="11755"/>
                    <a:pt x="2469" y="11727"/>
                  </a:cubicBezTo>
                  <a:cubicBezTo>
                    <a:pt x="2469" y="11727"/>
                    <a:pt x="2469" y="11715"/>
                    <a:pt x="2469" y="11715"/>
                  </a:cubicBezTo>
                  <a:cubicBezTo>
                    <a:pt x="2492" y="11704"/>
                    <a:pt x="2526" y="11692"/>
                    <a:pt x="2548" y="11692"/>
                  </a:cubicBezTo>
                  <a:cubicBezTo>
                    <a:pt x="2583" y="11692"/>
                    <a:pt x="2605" y="11681"/>
                    <a:pt x="2639" y="11670"/>
                  </a:cubicBezTo>
                  <a:cubicBezTo>
                    <a:pt x="2696" y="11658"/>
                    <a:pt x="2742" y="11624"/>
                    <a:pt x="2787" y="11579"/>
                  </a:cubicBezTo>
                  <a:cubicBezTo>
                    <a:pt x="2890" y="11476"/>
                    <a:pt x="2935" y="11351"/>
                    <a:pt x="2981" y="11226"/>
                  </a:cubicBezTo>
                  <a:cubicBezTo>
                    <a:pt x="3015" y="11101"/>
                    <a:pt x="3049" y="10965"/>
                    <a:pt x="3094" y="10794"/>
                  </a:cubicBezTo>
                  <a:cubicBezTo>
                    <a:pt x="3106" y="10726"/>
                    <a:pt x="3129" y="10657"/>
                    <a:pt x="3151" y="10589"/>
                  </a:cubicBezTo>
                  <a:lnTo>
                    <a:pt x="3151" y="10566"/>
                  </a:lnTo>
                  <a:cubicBezTo>
                    <a:pt x="3174" y="10498"/>
                    <a:pt x="3197" y="10441"/>
                    <a:pt x="3220" y="10384"/>
                  </a:cubicBezTo>
                  <a:cubicBezTo>
                    <a:pt x="3220" y="10384"/>
                    <a:pt x="3231" y="10373"/>
                    <a:pt x="3231" y="10373"/>
                  </a:cubicBezTo>
                  <a:close/>
                  <a:moveTo>
                    <a:pt x="3629" y="11533"/>
                  </a:moveTo>
                  <a:cubicBezTo>
                    <a:pt x="3652" y="11533"/>
                    <a:pt x="3663" y="11533"/>
                    <a:pt x="3686" y="11545"/>
                  </a:cubicBezTo>
                  <a:lnTo>
                    <a:pt x="3720" y="11579"/>
                  </a:lnTo>
                  <a:cubicBezTo>
                    <a:pt x="3743" y="11601"/>
                    <a:pt x="3754" y="11624"/>
                    <a:pt x="3765" y="11647"/>
                  </a:cubicBezTo>
                  <a:lnTo>
                    <a:pt x="3765" y="11692"/>
                  </a:lnTo>
                  <a:cubicBezTo>
                    <a:pt x="3765" y="11727"/>
                    <a:pt x="3765" y="11749"/>
                    <a:pt x="3743" y="11772"/>
                  </a:cubicBezTo>
                  <a:lnTo>
                    <a:pt x="3720" y="11806"/>
                  </a:lnTo>
                  <a:cubicBezTo>
                    <a:pt x="3709" y="11829"/>
                    <a:pt x="3686" y="11840"/>
                    <a:pt x="3663" y="11840"/>
                  </a:cubicBezTo>
                  <a:cubicBezTo>
                    <a:pt x="3652" y="11852"/>
                    <a:pt x="3629" y="11852"/>
                    <a:pt x="3618" y="11852"/>
                  </a:cubicBezTo>
                  <a:lnTo>
                    <a:pt x="3606" y="11852"/>
                  </a:lnTo>
                  <a:cubicBezTo>
                    <a:pt x="3600" y="11855"/>
                    <a:pt x="3593" y="11856"/>
                    <a:pt x="3586" y="11856"/>
                  </a:cubicBezTo>
                  <a:cubicBezTo>
                    <a:pt x="3570" y="11856"/>
                    <a:pt x="3554" y="11848"/>
                    <a:pt x="3538" y="11840"/>
                  </a:cubicBezTo>
                  <a:cubicBezTo>
                    <a:pt x="3527" y="11840"/>
                    <a:pt x="3504" y="11829"/>
                    <a:pt x="3492" y="11806"/>
                  </a:cubicBezTo>
                  <a:cubicBezTo>
                    <a:pt x="3481" y="11795"/>
                    <a:pt x="3470" y="11783"/>
                    <a:pt x="3458" y="11761"/>
                  </a:cubicBezTo>
                  <a:lnTo>
                    <a:pt x="3436" y="11715"/>
                  </a:lnTo>
                  <a:cubicBezTo>
                    <a:pt x="3424" y="11692"/>
                    <a:pt x="3424" y="11681"/>
                    <a:pt x="3436" y="11658"/>
                  </a:cubicBezTo>
                  <a:cubicBezTo>
                    <a:pt x="3436" y="11658"/>
                    <a:pt x="3436" y="11658"/>
                    <a:pt x="3436" y="11647"/>
                  </a:cubicBezTo>
                  <a:cubicBezTo>
                    <a:pt x="3436" y="11647"/>
                    <a:pt x="3436" y="11636"/>
                    <a:pt x="3436" y="11624"/>
                  </a:cubicBezTo>
                  <a:lnTo>
                    <a:pt x="3447" y="11624"/>
                  </a:lnTo>
                  <a:cubicBezTo>
                    <a:pt x="3447" y="11601"/>
                    <a:pt x="3458" y="11590"/>
                    <a:pt x="3470" y="11579"/>
                  </a:cubicBezTo>
                  <a:lnTo>
                    <a:pt x="3504" y="11556"/>
                  </a:lnTo>
                  <a:lnTo>
                    <a:pt x="3538" y="11533"/>
                  </a:lnTo>
                  <a:close/>
                  <a:moveTo>
                    <a:pt x="4209" y="11658"/>
                  </a:moveTo>
                  <a:cubicBezTo>
                    <a:pt x="4220" y="11658"/>
                    <a:pt x="4243" y="11658"/>
                    <a:pt x="4255" y="11670"/>
                  </a:cubicBezTo>
                  <a:cubicBezTo>
                    <a:pt x="4277" y="11670"/>
                    <a:pt x="4289" y="11681"/>
                    <a:pt x="4300" y="11692"/>
                  </a:cubicBezTo>
                  <a:cubicBezTo>
                    <a:pt x="4311" y="11704"/>
                    <a:pt x="4323" y="11727"/>
                    <a:pt x="4334" y="11749"/>
                  </a:cubicBezTo>
                  <a:lnTo>
                    <a:pt x="4334" y="11783"/>
                  </a:lnTo>
                  <a:cubicBezTo>
                    <a:pt x="4334" y="11806"/>
                    <a:pt x="4334" y="11829"/>
                    <a:pt x="4323" y="11852"/>
                  </a:cubicBezTo>
                  <a:cubicBezTo>
                    <a:pt x="4311" y="11863"/>
                    <a:pt x="4289" y="11886"/>
                    <a:pt x="4277" y="11897"/>
                  </a:cubicBezTo>
                  <a:lnTo>
                    <a:pt x="4266" y="11897"/>
                  </a:lnTo>
                  <a:lnTo>
                    <a:pt x="4255" y="11909"/>
                  </a:lnTo>
                  <a:cubicBezTo>
                    <a:pt x="4243" y="11909"/>
                    <a:pt x="4232" y="11920"/>
                    <a:pt x="4209" y="11920"/>
                  </a:cubicBezTo>
                  <a:lnTo>
                    <a:pt x="4164" y="11920"/>
                  </a:lnTo>
                  <a:lnTo>
                    <a:pt x="4129" y="11897"/>
                  </a:lnTo>
                  <a:lnTo>
                    <a:pt x="4107" y="11886"/>
                  </a:lnTo>
                  <a:cubicBezTo>
                    <a:pt x="4095" y="11874"/>
                    <a:pt x="4084" y="11863"/>
                    <a:pt x="4084" y="11840"/>
                  </a:cubicBezTo>
                  <a:cubicBezTo>
                    <a:pt x="4073" y="11829"/>
                    <a:pt x="4073" y="11818"/>
                    <a:pt x="4073" y="11818"/>
                  </a:cubicBezTo>
                  <a:cubicBezTo>
                    <a:pt x="4073" y="11806"/>
                    <a:pt x="4073" y="11806"/>
                    <a:pt x="4073" y="11806"/>
                  </a:cubicBezTo>
                  <a:cubicBezTo>
                    <a:pt x="4073" y="11795"/>
                    <a:pt x="4073" y="11772"/>
                    <a:pt x="4073" y="11761"/>
                  </a:cubicBezTo>
                  <a:lnTo>
                    <a:pt x="4084" y="11727"/>
                  </a:lnTo>
                  <a:lnTo>
                    <a:pt x="4095" y="11715"/>
                  </a:lnTo>
                  <a:cubicBezTo>
                    <a:pt x="4107" y="11692"/>
                    <a:pt x="4118" y="11681"/>
                    <a:pt x="4141" y="11670"/>
                  </a:cubicBezTo>
                  <a:cubicBezTo>
                    <a:pt x="4164" y="11658"/>
                    <a:pt x="4186" y="11658"/>
                    <a:pt x="4209" y="11658"/>
                  </a:cubicBezTo>
                  <a:close/>
                  <a:moveTo>
                    <a:pt x="7917" y="11636"/>
                  </a:moveTo>
                  <a:cubicBezTo>
                    <a:pt x="7928" y="11636"/>
                    <a:pt x="7928" y="11647"/>
                    <a:pt x="7928" y="11647"/>
                  </a:cubicBezTo>
                  <a:lnTo>
                    <a:pt x="7940" y="11647"/>
                  </a:lnTo>
                  <a:cubicBezTo>
                    <a:pt x="7940" y="11647"/>
                    <a:pt x="7940" y="11658"/>
                    <a:pt x="7940" y="11658"/>
                  </a:cubicBezTo>
                  <a:cubicBezTo>
                    <a:pt x="7940" y="11658"/>
                    <a:pt x="7940" y="11670"/>
                    <a:pt x="7940" y="11670"/>
                  </a:cubicBezTo>
                  <a:cubicBezTo>
                    <a:pt x="7951" y="11681"/>
                    <a:pt x="7951" y="11681"/>
                    <a:pt x="7951" y="11692"/>
                  </a:cubicBezTo>
                  <a:lnTo>
                    <a:pt x="7951" y="11749"/>
                  </a:lnTo>
                  <a:cubicBezTo>
                    <a:pt x="7962" y="11761"/>
                    <a:pt x="7962" y="11772"/>
                    <a:pt x="7962" y="11783"/>
                  </a:cubicBezTo>
                  <a:cubicBezTo>
                    <a:pt x="7962" y="11795"/>
                    <a:pt x="7974" y="11806"/>
                    <a:pt x="7974" y="11818"/>
                  </a:cubicBezTo>
                  <a:lnTo>
                    <a:pt x="7985" y="11840"/>
                  </a:lnTo>
                  <a:cubicBezTo>
                    <a:pt x="7985" y="11840"/>
                    <a:pt x="7985" y="11852"/>
                    <a:pt x="7985" y="11852"/>
                  </a:cubicBezTo>
                  <a:lnTo>
                    <a:pt x="7996" y="11874"/>
                  </a:lnTo>
                  <a:cubicBezTo>
                    <a:pt x="7996" y="11874"/>
                    <a:pt x="7996" y="11886"/>
                    <a:pt x="7996" y="11886"/>
                  </a:cubicBezTo>
                  <a:cubicBezTo>
                    <a:pt x="7996" y="11886"/>
                    <a:pt x="7996" y="11886"/>
                    <a:pt x="7996" y="11897"/>
                  </a:cubicBezTo>
                  <a:cubicBezTo>
                    <a:pt x="8008" y="11909"/>
                    <a:pt x="8008" y="11920"/>
                    <a:pt x="8008" y="11931"/>
                  </a:cubicBezTo>
                  <a:cubicBezTo>
                    <a:pt x="8019" y="11943"/>
                    <a:pt x="8008" y="11943"/>
                    <a:pt x="8008" y="11943"/>
                  </a:cubicBezTo>
                  <a:cubicBezTo>
                    <a:pt x="8008" y="11954"/>
                    <a:pt x="7996" y="11954"/>
                    <a:pt x="7996" y="11954"/>
                  </a:cubicBezTo>
                  <a:cubicBezTo>
                    <a:pt x="7985" y="11943"/>
                    <a:pt x="7974" y="11931"/>
                    <a:pt x="7962" y="11920"/>
                  </a:cubicBezTo>
                  <a:lnTo>
                    <a:pt x="7951" y="11920"/>
                  </a:lnTo>
                  <a:cubicBezTo>
                    <a:pt x="7951" y="11909"/>
                    <a:pt x="7951" y="11909"/>
                    <a:pt x="7940" y="11909"/>
                  </a:cubicBezTo>
                  <a:lnTo>
                    <a:pt x="7940" y="11897"/>
                  </a:lnTo>
                  <a:cubicBezTo>
                    <a:pt x="7928" y="11897"/>
                    <a:pt x="7928" y="11897"/>
                    <a:pt x="7928" y="11886"/>
                  </a:cubicBezTo>
                  <a:cubicBezTo>
                    <a:pt x="7905" y="11863"/>
                    <a:pt x="7894" y="11840"/>
                    <a:pt x="7894" y="11806"/>
                  </a:cubicBezTo>
                  <a:cubicBezTo>
                    <a:pt x="7883" y="11772"/>
                    <a:pt x="7883" y="11749"/>
                    <a:pt x="7883" y="11715"/>
                  </a:cubicBezTo>
                  <a:cubicBezTo>
                    <a:pt x="7883" y="11704"/>
                    <a:pt x="7883" y="11681"/>
                    <a:pt x="7894" y="11670"/>
                  </a:cubicBezTo>
                  <a:cubicBezTo>
                    <a:pt x="7905" y="11658"/>
                    <a:pt x="7905" y="11647"/>
                    <a:pt x="7917" y="11636"/>
                  </a:cubicBezTo>
                  <a:close/>
                  <a:moveTo>
                    <a:pt x="8201" y="11408"/>
                  </a:moveTo>
                  <a:cubicBezTo>
                    <a:pt x="8213" y="11431"/>
                    <a:pt x="8213" y="11465"/>
                    <a:pt x="8213" y="11499"/>
                  </a:cubicBezTo>
                  <a:lnTo>
                    <a:pt x="8213" y="11545"/>
                  </a:lnTo>
                  <a:cubicBezTo>
                    <a:pt x="8213" y="11579"/>
                    <a:pt x="8224" y="11624"/>
                    <a:pt x="8224" y="11658"/>
                  </a:cubicBezTo>
                  <a:cubicBezTo>
                    <a:pt x="8235" y="11681"/>
                    <a:pt x="8235" y="11704"/>
                    <a:pt x="8247" y="11727"/>
                  </a:cubicBezTo>
                  <a:lnTo>
                    <a:pt x="8258" y="11749"/>
                  </a:lnTo>
                  <a:lnTo>
                    <a:pt x="8258" y="11772"/>
                  </a:lnTo>
                  <a:cubicBezTo>
                    <a:pt x="8269" y="11795"/>
                    <a:pt x="8281" y="11806"/>
                    <a:pt x="8281" y="11818"/>
                  </a:cubicBezTo>
                  <a:cubicBezTo>
                    <a:pt x="8292" y="11840"/>
                    <a:pt x="8304" y="11863"/>
                    <a:pt x="8315" y="11886"/>
                  </a:cubicBezTo>
                  <a:cubicBezTo>
                    <a:pt x="8315" y="11886"/>
                    <a:pt x="8315" y="11886"/>
                    <a:pt x="8315" y="11897"/>
                  </a:cubicBezTo>
                  <a:lnTo>
                    <a:pt x="8326" y="11909"/>
                  </a:lnTo>
                  <a:cubicBezTo>
                    <a:pt x="8326" y="11920"/>
                    <a:pt x="8338" y="11931"/>
                    <a:pt x="8338" y="11943"/>
                  </a:cubicBezTo>
                  <a:cubicBezTo>
                    <a:pt x="8338" y="11954"/>
                    <a:pt x="8338" y="11965"/>
                    <a:pt x="8326" y="11965"/>
                  </a:cubicBezTo>
                  <a:cubicBezTo>
                    <a:pt x="8326" y="11971"/>
                    <a:pt x="8323" y="11974"/>
                    <a:pt x="8321" y="11974"/>
                  </a:cubicBezTo>
                  <a:cubicBezTo>
                    <a:pt x="8318" y="11974"/>
                    <a:pt x="8315" y="11971"/>
                    <a:pt x="8315" y="11965"/>
                  </a:cubicBezTo>
                  <a:cubicBezTo>
                    <a:pt x="8292" y="11965"/>
                    <a:pt x="8269" y="11943"/>
                    <a:pt x="8247" y="11920"/>
                  </a:cubicBezTo>
                  <a:cubicBezTo>
                    <a:pt x="8235" y="11909"/>
                    <a:pt x="8213" y="11874"/>
                    <a:pt x="8201" y="11852"/>
                  </a:cubicBezTo>
                  <a:cubicBezTo>
                    <a:pt x="8178" y="11818"/>
                    <a:pt x="8167" y="11761"/>
                    <a:pt x="8156" y="11704"/>
                  </a:cubicBezTo>
                  <a:cubicBezTo>
                    <a:pt x="8144" y="11670"/>
                    <a:pt x="8133" y="11613"/>
                    <a:pt x="8144" y="11545"/>
                  </a:cubicBezTo>
                  <a:cubicBezTo>
                    <a:pt x="8144" y="11488"/>
                    <a:pt x="8156" y="11431"/>
                    <a:pt x="8190" y="11408"/>
                  </a:cubicBezTo>
                  <a:close/>
                  <a:moveTo>
                    <a:pt x="14309" y="11749"/>
                  </a:moveTo>
                  <a:cubicBezTo>
                    <a:pt x="14343" y="11749"/>
                    <a:pt x="14377" y="11761"/>
                    <a:pt x="14400" y="11772"/>
                  </a:cubicBezTo>
                  <a:cubicBezTo>
                    <a:pt x="14434" y="11795"/>
                    <a:pt x="14457" y="11818"/>
                    <a:pt x="14468" y="11840"/>
                  </a:cubicBezTo>
                  <a:lnTo>
                    <a:pt x="14480" y="11886"/>
                  </a:lnTo>
                  <a:cubicBezTo>
                    <a:pt x="14491" y="11909"/>
                    <a:pt x="14491" y="11931"/>
                    <a:pt x="14491" y="11954"/>
                  </a:cubicBezTo>
                  <a:cubicBezTo>
                    <a:pt x="14491" y="11965"/>
                    <a:pt x="14491" y="11965"/>
                    <a:pt x="14491" y="11965"/>
                  </a:cubicBezTo>
                  <a:cubicBezTo>
                    <a:pt x="14491" y="11977"/>
                    <a:pt x="14480" y="11988"/>
                    <a:pt x="14480" y="12000"/>
                  </a:cubicBezTo>
                  <a:cubicBezTo>
                    <a:pt x="14480" y="12000"/>
                    <a:pt x="14480" y="12011"/>
                    <a:pt x="14480" y="12011"/>
                  </a:cubicBezTo>
                  <a:cubicBezTo>
                    <a:pt x="14468" y="12034"/>
                    <a:pt x="14457" y="12045"/>
                    <a:pt x="14445" y="12056"/>
                  </a:cubicBezTo>
                  <a:lnTo>
                    <a:pt x="14400" y="12091"/>
                  </a:lnTo>
                  <a:cubicBezTo>
                    <a:pt x="14377" y="12102"/>
                    <a:pt x="14354" y="12113"/>
                    <a:pt x="14332" y="12113"/>
                  </a:cubicBezTo>
                  <a:cubicBezTo>
                    <a:pt x="14324" y="12117"/>
                    <a:pt x="14316" y="12118"/>
                    <a:pt x="14309" y="12118"/>
                  </a:cubicBezTo>
                  <a:cubicBezTo>
                    <a:pt x="14294" y="12118"/>
                    <a:pt x="14279" y="12113"/>
                    <a:pt x="14263" y="12113"/>
                  </a:cubicBezTo>
                  <a:cubicBezTo>
                    <a:pt x="14229" y="12102"/>
                    <a:pt x="14207" y="12091"/>
                    <a:pt x="14184" y="12068"/>
                  </a:cubicBezTo>
                  <a:cubicBezTo>
                    <a:pt x="14161" y="12045"/>
                    <a:pt x="14150" y="12034"/>
                    <a:pt x="14138" y="12000"/>
                  </a:cubicBezTo>
                  <a:cubicBezTo>
                    <a:pt x="14127" y="11977"/>
                    <a:pt x="14127" y="11965"/>
                    <a:pt x="14127" y="11931"/>
                  </a:cubicBezTo>
                  <a:cubicBezTo>
                    <a:pt x="14127" y="11909"/>
                    <a:pt x="14127" y="11886"/>
                    <a:pt x="14138" y="11863"/>
                  </a:cubicBezTo>
                  <a:cubicBezTo>
                    <a:pt x="14150" y="11840"/>
                    <a:pt x="14161" y="11818"/>
                    <a:pt x="14184" y="11806"/>
                  </a:cubicBezTo>
                  <a:cubicBezTo>
                    <a:pt x="14207" y="11783"/>
                    <a:pt x="14229" y="11772"/>
                    <a:pt x="14252" y="11761"/>
                  </a:cubicBezTo>
                  <a:lnTo>
                    <a:pt x="14309" y="11749"/>
                  </a:lnTo>
                  <a:close/>
                  <a:moveTo>
                    <a:pt x="8542" y="10942"/>
                  </a:moveTo>
                  <a:cubicBezTo>
                    <a:pt x="8542" y="10942"/>
                    <a:pt x="8542" y="10953"/>
                    <a:pt x="8554" y="10953"/>
                  </a:cubicBezTo>
                  <a:cubicBezTo>
                    <a:pt x="8565" y="10976"/>
                    <a:pt x="8565" y="11010"/>
                    <a:pt x="8554" y="11056"/>
                  </a:cubicBezTo>
                  <a:cubicBezTo>
                    <a:pt x="8554" y="11056"/>
                    <a:pt x="8554" y="11067"/>
                    <a:pt x="8554" y="11078"/>
                  </a:cubicBezTo>
                  <a:cubicBezTo>
                    <a:pt x="8554" y="11101"/>
                    <a:pt x="8554" y="11135"/>
                    <a:pt x="8542" y="11158"/>
                  </a:cubicBezTo>
                  <a:cubicBezTo>
                    <a:pt x="8542" y="11192"/>
                    <a:pt x="8542" y="11215"/>
                    <a:pt x="8542" y="11249"/>
                  </a:cubicBezTo>
                  <a:cubicBezTo>
                    <a:pt x="8531" y="11363"/>
                    <a:pt x="8542" y="11465"/>
                    <a:pt x="8565" y="11567"/>
                  </a:cubicBezTo>
                  <a:cubicBezTo>
                    <a:pt x="8588" y="11670"/>
                    <a:pt x="8633" y="11772"/>
                    <a:pt x="8690" y="11863"/>
                  </a:cubicBezTo>
                  <a:cubicBezTo>
                    <a:pt x="8702" y="11886"/>
                    <a:pt x="8713" y="11909"/>
                    <a:pt x="8736" y="11931"/>
                  </a:cubicBezTo>
                  <a:cubicBezTo>
                    <a:pt x="8747" y="11954"/>
                    <a:pt x="8770" y="11977"/>
                    <a:pt x="8781" y="12000"/>
                  </a:cubicBezTo>
                  <a:cubicBezTo>
                    <a:pt x="8793" y="12011"/>
                    <a:pt x="8804" y="12034"/>
                    <a:pt x="8815" y="12045"/>
                  </a:cubicBezTo>
                  <a:cubicBezTo>
                    <a:pt x="8838" y="12068"/>
                    <a:pt x="8861" y="12102"/>
                    <a:pt x="8872" y="12125"/>
                  </a:cubicBezTo>
                  <a:cubicBezTo>
                    <a:pt x="8872" y="12136"/>
                    <a:pt x="8861" y="12159"/>
                    <a:pt x="8850" y="12170"/>
                  </a:cubicBezTo>
                  <a:cubicBezTo>
                    <a:pt x="8850" y="12182"/>
                    <a:pt x="8838" y="12182"/>
                    <a:pt x="8827" y="12182"/>
                  </a:cubicBezTo>
                  <a:cubicBezTo>
                    <a:pt x="8770" y="12182"/>
                    <a:pt x="8736" y="12147"/>
                    <a:pt x="8690" y="12102"/>
                  </a:cubicBezTo>
                  <a:lnTo>
                    <a:pt x="8668" y="12091"/>
                  </a:lnTo>
                  <a:cubicBezTo>
                    <a:pt x="8622" y="12056"/>
                    <a:pt x="8588" y="12000"/>
                    <a:pt x="8554" y="11943"/>
                  </a:cubicBezTo>
                  <a:cubicBezTo>
                    <a:pt x="8497" y="11840"/>
                    <a:pt x="8440" y="11727"/>
                    <a:pt x="8417" y="11601"/>
                  </a:cubicBezTo>
                  <a:cubicBezTo>
                    <a:pt x="8395" y="11476"/>
                    <a:pt x="8383" y="11351"/>
                    <a:pt x="8395" y="11238"/>
                  </a:cubicBezTo>
                  <a:cubicBezTo>
                    <a:pt x="8406" y="11112"/>
                    <a:pt x="8463" y="10965"/>
                    <a:pt x="8542" y="10942"/>
                  </a:cubicBezTo>
                  <a:close/>
                  <a:moveTo>
                    <a:pt x="9771" y="10362"/>
                  </a:moveTo>
                  <a:cubicBezTo>
                    <a:pt x="10294" y="10362"/>
                    <a:pt x="10715" y="10783"/>
                    <a:pt x="10715" y="11294"/>
                  </a:cubicBezTo>
                  <a:cubicBezTo>
                    <a:pt x="10715" y="11818"/>
                    <a:pt x="10294" y="12238"/>
                    <a:pt x="9771" y="12238"/>
                  </a:cubicBezTo>
                  <a:cubicBezTo>
                    <a:pt x="9259" y="12238"/>
                    <a:pt x="8838" y="11818"/>
                    <a:pt x="8838" y="11294"/>
                  </a:cubicBezTo>
                  <a:cubicBezTo>
                    <a:pt x="8838" y="10783"/>
                    <a:pt x="9259" y="10362"/>
                    <a:pt x="9771" y="10362"/>
                  </a:cubicBezTo>
                  <a:close/>
                  <a:moveTo>
                    <a:pt x="3891" y="12034"/>
                  </a:moveTo>
                  <a:cubicBezTo>
                    <a:pt x="3913" y="12034"/>
                    <a:pt x="3947" y="12034"/>
                    <a:pt x="3970" y="12056"/>
                  </a:cubicBezTo>
                  <a:lnTo>
                    <a:pt x="4004" y="12079"/>
                  </a:lnTo>
                  <a:cubicBezTo>
                    <a:pt x="4016" y="12102"/>
                    <a:pt x="4038" y="12125"/>
                    <a:pt x="4038" y="12147"/>
                  </a:cubicBezTo>
                  <a:lnTo>
                    <a:pt x="4050" y="12193"/>
                  </a:lnTo>
                  <a:cubicBezTo>
                    <a:pt x="4050" y="12216"/>
                    <a:pt x="4050" y="12227"/>
                    <a:pt x="4038" y="12250"/>
                  </a:cubicBezTo>
                  <a:cubicBezTo>
                    <a:pt x="4027" y="12273"/>
                    <a:pt x="4016" y="12284"/>
                    <a:pt x="4004" y="12295"/>
                  </a:cubicBezTo>
                  <a:cubicBezTo>
                    <a:pt x="3993" y="12318"/>
                    <a:pt x="3970" y="12329"/>
                    <a:pt x="3947" y="12329"/>
                  </a:cubicBezTo>
                  <a:cubicBezTo>
                    <a:pt x="3925" y="12341"/>
                    <a:pt x="3913" y="12341"/>
                    <a:pt x="3891" y="12341"/>
                  </a:cubicBezTo>
                  <a:cubicBezTo>
                    <a:pt x="3856" y="12341"/>
                    <a:pt x="3834" y="12341"/>
                    <a:pt x="3811" y="12329"/>
                  </a:cubicBezTo>
                  <a:lnTo>
                    <a:pt x="3777" y="12295"/>
                  </a:lnTo>
                  <a:cubicBezTo>
                    <a:pt x="3754" y="12284"/>
                    <a:pt x="3743" y="12261"/>
                    <a:pt x="3743" y="12238"/>
                  </a:cubicBezTo>
                  <a:lnTo>
                    <a:pt x="3731" y="12193"/>
                  </a:lnTo>
                  <a:cubicBezTo>
                    <a:pt x="3731" y="12170"/>
                    <a:pt x="3731" y="12147"/>
                    <a:pt x="3743" y="12125"/>
                  </a:cubicBezTo>
                  <a:cubicBezTo>
                    <a:pt x="3754" y="12113"/>
                    <a:pt x="3765" y="12091"/>
                    <a:pt x="3777" y="12079"/>
                  </a:cubicBezTo>
                  <a:cubicBezTo>
                    <a:pt x="3788" y="12068"/>
                    <a:pt x="3811" y="12056"/>
                    <a:pt x="3834" y="12045"/>
                  </a:cubicBezTo>
                  <a:cubicBezTo>
                    <a:pt x="3845" y="12034"/>
                    <a:pt x="3868" y="12034"/>
                    <a:pt x="3879" y="12034"/>
                  </a:cubicBezTo>
                  <a:close/>
                  <a:moveTo>
                    <a:pt x="4471" y="12182"/>
                  </a:moveTo>
                  <a:cubicBezTo>
                    <a:pt x="4493" y="12182"/>
                    <a:pt x="4516" y="12193"/>
                    <a:pt x="4527" y="12193"/>
                  </a:cubicBezTo>
                  <a:lnTo>
                    <a:pt x="4562" y="12216"/>
                  </a:lnTo>
                  <a:cubicBezTo>
                    <a:pt x="4573" y="12227"/>
                    <a:pt x="4584" y="12250"/>
                    <a:pt x="4584" y="12261"/>
                  </a:cubicBezTo>
                  <a:lnTo>
                    <a:pt x="4596" y="12307"/>
                  </a:lnTo>
                  <a:cubicBezTo>
                    <a:pt x="4596" y="12318"/>
                    <a:pt x="4596" y="12329"/>
                    <a:pt x="4584" y="12341"/>
                  </a:cubicBezTo>
                  <a:cubicBezTo>
                    <a:pt x="4584" y="12341"/>
                    <a:pt x="4584" y="12341"/>
                    <a:pt x="4584" y="12352"/>
                  </a:cubicBezTo>
                  <a:cubicBezTo>
                    <a:pt x="4573" y="12364"/>
                    <a:pt x="4573" y="12375"/>
                    <a:pt x="4562" y="12386"/>
                  </a:cubicBezTo>
                  <a:cubicBezTo>
                    <a:pt x="4550" y="12398"/>
                    <a:pt x="4539" y="12398"/>
                    <a:pt x="4516" y="12409"/>
                  </a:cubicBezTo>
                  <a:cubicBezTo>
                    <a:pt x="4505" y="12409"/>
                    <a:pt x="4493" y="12420"/>
                    <a:pt x="4482" y="12420"/>
                  </a:cubicBezTo>
                  <a:cubicBezTo>
                    <a:pt x="4459" y="12420"/>
                    <a:pt x="4437" y="12409"/>
                    <a:pt x="4425" y="12398"/>
                  </a:cubicBezTo>
                  <a:lnTo>
                    <a:pt x="4391" y="12386"/>
                  </a:lnTo>
                  <a:cubicBezTo>
                    <a:pt x="4380" y="12364"/>
                    <a:pt x="4368" y="12352"/>
                    <a:pt x="4368" y="12329"/>
                  </a:cubicBezTo>
                  <a:lnTo>
                    <a:pt x="4357" y="12295"/>
                  </a:lnTo>
                  <a:cubicBezTo>
                    <a:pt x="4357" y="12284"/>
                    <a:pt x="4357" y="12273"/>
                    <a:pt x="4368" y="12250"/>
                  </a:cubicBezTo>
                  <a:cubicBezTo>
                    <a:pt x="4368" y="12238"/>
                    <a:pt x="4380" y="12227"/>
                    <a:pt x="4391" y="12216"/>
                  </a:cubicBezTo>
                  <a:cubicBezTo>
                    <a:pt x="4402" y="12204"/>
                    <a:pt x="4414" y="12193"/>
                    <a:pt x="4437" y="12193"/>
                  </a:cubicBezTo>
                  <a:cubicBezTo>
                    <a:pt x="4448" y="12182"/>
                    <a:pt x="4459" y="12182"/>
                    <a:pt x="4471" y="12182"/>
                  </a:cubicBezTo>
                  <a:close/>
                  <a:moveTo>
                    <a:pt x="5073" y="12318"/>
                  </a:moveTo>
                  <a:cubicBezTo>
                    <a:pt x="5096" y="12318"/>
                    <a:pt x="5108" y="12318"/>
                    <a:pt x="5119" y="12329"/>
                  </a:cubicBezTo>
                  <a:lnTo>
                    <a:pt x="5142" y="12341"/>
                  </a:lnTo>
                  <a:cubicBezTo>
                    <a:pt x="5153" y="12352"/>
                    <a:pt x="5153" y="12364"/>
                    <a:pt x="5164" y="12375"/>
                  </a:cubicBezTo>
                  <a:lnTo>
                    <a:pt x="5164" y="12398"/>
                  </a:lnTo>
                  <a:cubicBezTo>
                    <a:pt x="5164" y="12409"/>
                    <a:pt x="5164" y="12420"/>
                    <a:pt x="5153" y="12432"/>
                  </a:cubicBezTo>
                  <a:cubicBezTo>
                    <a:pt x="5153" y="12443"/>
                    <a:pt x="5153" y="12455"/>
                    <a:pt x="5142" y="12466"/>
                  </a:cubicBezTo>
                  <a:cubicBezTo>
                    <a:pt x="5130" y="12466"/>
                    <a:pt x="5130" y="12477"/>
                    <a:pt x="5108" y="12477"/>
                  </a:cubicBezTo>
                  <a:cubicBezTo>
                    <a:pt x="5108" y="12477"/>
                    <a:pt x="5096" y="12489"/>
                    <a:pt x="5085" y="12489"/>
                  </a:cubicBezTo>
                  <a:cubicBezTo>
                    <a:pt x="5073" y="12489"/>
                    <a:pt x="5051" y="12477"/>
                    <a:pt x="5039" y="12477"/>
                  </a:cubicBezTo>
                  <a:lnTo>
                    <a:pt x="5017" y="12455"/>
                  </a:lnTo>
                  <a:cubicBezTo>
                    <a:pt x="5017" y="12443"/>
                    <a:pt x="5005" y="12443"/>
                    <a:pt x="5005" y="12432"/>
                  </a:cubicBezTo>
                  <a:lnTo>
                    <a:pt x="4994" y="12398"/>
                  </a:lnTo>
                  <a:cubicBezTo>
                    <a:pt x="4994" y="12386"/>
                    <a:pt x="4994" y="12375"/>
                    <a:pt x="5005" y="12364"/>
                  </a:cubicBezTo>
                  <a:cubicBezTo>
                    <a:pt x="5005" y="12352"/>
                    <a:pt x="5017" y="12352"/>
                    <a:pt x="5028" y="12341"/>
                  </a:cubicBezTo>
                  <a:cubicBezTo>
                    <a:pt x="5028" y="12329"/>
                    <a:pt x="5039" y="12329"/>
                    <a:pt x="5051" y="12318"/>
                  </a:cubicBezTo>
                  <a:close/>
                  <a:moveTo>
                    <a:pt x="14559" y="12227"/>
                  </a:moveTo>
                  <a:lnTo>
                    <a:pt x="14593" y="12250"/>
                  </a:lnTo>
                  <a:lnTo>
                    <a:pt x="14616" y="12273"/>
                  </a:lnTo>
                  <a:cubicBezTo>
                    <a:pt x="14627" y="12284"/>
                    <a:pt x="14639" y="12295"/>
                    <a:pt x="14650" y="12307"/>
                  </a:cubicBezTo>
                  <a:cubicBezTo>
                    <a:pt x="14650" y="12307"/>
                    <a:pt x="14650" y="12318"/>
                    <a:pt x="14650" y="12318"/>
                  </a:cubicBezTo>
                  <a:cubicBezTo>
                    <a:pt x="14650" y="12318"/>
                    <a:pt x="14650" y="12329"/>
                    <a:pt x="14650" y="12341"/>
                  </a:cubicBezTo>
                  <a:cubicBezTo>
                    <a:pt x="14650" y="12341"/>
                    <a:pt x="14650" y="12352"/>
                    <a:pt x="14661" y="12352"/>
                  </a:cubicBezTo>
                  <a:cubicBezTo>
                    <a:pt x="14661" y="12364"/>
                    <a:pt x="14661" y="12364"/>
                    <a:pt x="14661" y="12375"/>
                  </a:cubicBezTo>
                  <a:cubicBezTo>
                    <a:pt x="14650" y="12386"/>
                    <a:pt x="14650" y="12386"/>
                    <a:pt x="14650" y="12386"/>
                  </a:cubicBezTo>
                  <a:cubicBezTo>
                    <a:pt x="14650" y="12398"/>
                    <a:pt x="14650" y="12409"/>
                    <a:pt x="14650" y="12409"/>
                  </a:cubicBezTo>
                  <a:cubicBezTo>
                    <a:pt x="14650" y="12420"/>
                    <a:pt x="14650" y="12420"/>
                    <a:pt x="14650" y="12420"/>
                  </a:cubicBezTo>
                  <a:cubicBezTo>
                    <a:pt x="14639" y="12432"/>
                    <a:pt x="14639" y="12443"/>
                    <a:pt x="14627" y="12443"/>
                  </a:cubicBezTo>
                  <a:cubicBezTo>
                    <a:pt x="14627" y="12443"/>
                    <a:pt x="14627" y="12443"/>
                    <a:pt x="14627" y="12455"/>
                  </a:cubicBezTo>
                  <a:cubicBezTo>
                    <a:pt x="14616" y="12466"/>
                    <a:pt x="14605" y="12477"/>
                    <a:pt x="14593" y="12477"/>
                  </a:cubicBezTo>
                  <a:lnTo>
                    <a:pt x="14559" y="12500"/>
                  </a:lnTo>
                  <a:lnTo>
                    <a:pt x="14514" y="12500"/>
                  </a:lnTo>
                  <a:cubicBezTo>
                    <a:pt x="14491" y="12500"/>
                    <a:pt x="14468" y="12489"/>
                    <a:pt x="14457" y="12477"/>
                  </a:cubicBezTo>
                  <a:lnTo>
                    <a:pt x="14423" y="12455"/>
                  </a:lnTo>
                  <a:cubicBezTo>
                    <a:pt x="14411" y="12443"/>
                    <a:pt x="14400" y="12432"/>
                    <a:pt x="14400" y="12420"/>
                  </a:cubicBezTo>
                  <a:cubicBezTo>
                    <a:pt x="14389" y="12398"/>
                    <a:pt x="14389" y="12386"/>
                    <a:pt x="14389" y="12375"/>
                  </a:cubicBezTo>
                  <a:lnTo>
                    <a:pt x="14389" y="12364"/>
                  </a:lnTo>
                  <a:cubicBezTo>
                    <a:pt x="14389" y="12341"/>
                    <a:pt x="14389" y="12329"/>
                    <a:pt x="14400" y="12318"/>
                  </a:cubicBezTo>
                  <a:cubicBezTo>
                    <a:pt x="14400" y="12307"/>
                    <a:pt x="14400" y="12307"/>
                    <a:pt x="14400" y="12307"/>
                  </a:cubicBezTo>
                  <a:cubicBezTo>
                    <a:pt x="14400" y="12295"/>
                    <a:pt x="14411" y="12295"/>
                    <a:pt x="14411" y="12284"/>
                  </a:cubicBezTo>
                  <a:lnTo>
                    <a:pt x="14423" y="12284"/>
                  </a:lnTo>
                  <a:cubicBezTo>
                    <a:pt x="14423" y="12261"/>
                    <a:pt x="14434" y="12250"/>
                    <a:pt x="14457" y="12250"/>
                  </a:cubicBezTo>
                  <a:lnTo>
                    <a:pt x="14491" y="12227"/>
                  </a:lnTo>
                  <a:close/>
                  <a:moveTo>
                    <a:pt x="15537" y="12398"/>
                  </a:moveTo>
                  <a:cubicBezTo>
                    <a:pt x="15549" y="12409"/>
                    <a:pt x="15549" y="12409"/>
                    <a:pt x="15560" y="12409"/>
                  </a:cubicBezTo>
                  <a:cubicBezTo>
                    <a:pt x="15560" y="12409"/>
                    <a:pt x="15571" y="12420"/>
                    <a:pt x="15571" y="12432"/>
                  </a:cubicBezTo>
                  <a:cubicBezTo>
                    <a:pt x="15583" y="12432"/>
                    <a:pt x="15583" y="12443"/>
                    <a:pt x="15583" y="12443"/>
                  </a:cubicBezTo>
                  <a:lnTo>
                    <a:pt x="15594" y="12477"/>
                  </a:lnTo>
                  <a:cubicBezTo>
                    <a:pt x="15594" y="12489"/>
                    <a:pt x="15583" y="12500"/>
                    <a:pt x="15583" y="12511"/>
                  </a:cubicBezTo>
                  <a:lnTo>
                    <a:pt x="15571" y="12523"/>
                  </a:lnTo>
                  <a:cubicBezTo>
                    <a:pt x="15560" y="12534"/>
                    <a:pt x="15549" y="12534"/>
                    <a:pt x="15537" y="12545"/>
                  </a:cubicBezTo>
                  <a:lnTo>
                    <a:pt x="15515" y="12545"/>
                  </a:lnTo>
                  <a:cubicBezTo>
                    <a:pt x="15503" y="12545"/>
                    <a:pt x="15492" y="12545"/>
                    <a:pt x="15480" y="12534"/>
                  </a:cubicBezTo>
                  <a:cubicBezTo>
                    <a:pt x="15480" y="12534"/>
                    <a:pt x="15469" y="12534"/>
                    <a:pt x="15458" y="12523"/>
                  </a:cubicBezTo>
                  <a:cubicBezTo>
                    <a:pt x="15458" y="12523"/>
                    <a:pt x="15446" y="12511"/>
                    <a:pt x="15446" y="12500"/>
                  </a:cubicBezTo>
                  <a:cubicBezTo>
                    <a:pt x="15446" y="12489"/>
                    <a:pt x="15435" y="12477"/>
                    <a:pt x="15435" y="12466"/>
                  </a:cubicBezTo>
                  <a:cubicBezTo>
                    <a:pt x="15446" y="12466"/>
                    <a:pt x="15446" y="12455"/>
                    <a:pt x="15446" y="12443"/>
                  </a:cubicBezTo>
                  <a:cubicBezTo>
                    <a:pt x="15458" y="12432"/>
                    <a:pt x="15458" y="12432"/>
                    <a:pt x="15458" y="12420"/>
                  </a:cubicBezTo>
                  <a:lnTo>
                    <a:pt x="15480" y="12409"/>
                  </a:lnTo>
                  <a:cubicBezTo>
                    <a:pt x="15480" y="12409"/>
                    <a:pt x="15492" y="12409"/>
                    <a:pt x="15503" y="12398"/>
                  </a:cubicBezTo>
                  <a:close/>
                  <a:moveTo>
                    <a:pt x="14974" y="12287"/>
                  </a:moveTo>
                  <a:cubicBezTo>
                    <a:pt x="14980" y="12287"/>
                    <a:pt x="14986" y="12290"/>
                    <a:pt x="14991" y="12295"/>
                  </a:cubicBezTo>
                  <a:lnTo>
                    <a:pt x="15025" y="12307"/>
                  </a:lnTo>
                  <a:cubicBezTo>
                    <a:pt x="15037" y="12318"/>
                    <a:pt x="15048" y="12318"/>
                    <a:pt x="15060" y="12341"/>
                  </a:cubicBezTo>
                  <a:cubicBezTo>
                    <a:pt x="15071" y="12352"/>
                    <a:pt x="15082" y="12364"/>
                    <a:pt x="15082" y="12375"/>
                  </a:cubicBezTo>
                  <a:cubicBezTo>
                    <a:pt x="15082" y="12386"/>
                    <a:pt x="15082" y="12398"/>
                    <a:pt x="15082" y="12398"/>
                  </a:cubicBezTo>
                  <a:cubicBezTo>
                    <a:pt x="15082" y="12398"/>
                    <a:pt x="15094" y="12398"/>
                    <a:pt x="15094" y="12409"/>
                  </a:cubicBezTo>
                  <a:cubicBezTo>
                    <a:pt x="15094" y="12409"/>
                    <a:pt x="15094" y="12409"/>
                    <a:pt x="15094" y="12420"/>
                  </a:cubicBezTo>
                  <a:cubicBezTo>
                    <a:pt x="15094" y="12420"/>
                    <a:pt x="15094" y="12420"/>
                    <a:pt x="15082" y="12432"/>
                  </a:cubicBezTo>
                  <a:lnTo>
                    <a:pt x="15082" y="12455"/>
                  </a:lnTo>
                  <a:cubicBezTo>
                    <a:pt x="15082" y="12466"/>
                    <a:pt x="15071" y="12477"/>
                    <a:pt x="15071" y="12489"/>
                  </a:cubicBezTo>
                  <a:lnTo>
                    <a:pt x="15048" y="12511"/>
                  </a:lnTo>
                  <a:cubicBezTo>
                    <a:pt x="15037" y="12523"/>
                    <a:pt x="15025" y="12534"/>
                    <a:pt x="15003" y="12545"/>
                  </a:cubicBezTo>
                  <a:lnTo>
                    <a:pt x="14991" y="12545"/>
                  </a:lnTo>
                  <a:cubicBezTo>
                    <a:pt x="14980" y="12551"/>
                    <a:pt x="14971" y="12554"/>
                    <a:pt x="14963" y="12554"/>
                  </a:cubicBezTo>
                  <a:cubicBezTo>
                    <a:pt x="14954" y="12554"/>
                    <a:pt x="14946" y="12551"/>
                    <a:pt x="14934" y="12545"/>
                  </a:cubicBezTo>
                  <a:cubicBezTo>
                    <a:pt x="14912" y="12545"/>
                    <a:pt x="14889" y="12534"/>
                    <a:pt x="14878" y="12511"/>
                  </a:cubicBezTo>
                  <a:cubicBezTo>
                    <a:pt x="14855" y="12500"/>
                    <a:pt x="14855" y="12477"/>
                    <a:pt x="14843" y="12466"/>
                  </a:cubicBezTo>
                  <a:cubicBezTo>
                    <a:pt x="14843" y="12443"/>
                    <a:pt x="14843" y="12420"/>
                    <a:pt x="14843" y="12398"/>
                  </a:cubicBezTo>
                  <a:cubicBezTo>
                    <a:pt x="14843" y="12386"/>
                    <a:pt x="14855" y="12375"/>
                    <a:pt x="14855" y="12375"/>
                  </a:cubicBezTo>
                  <a:lnTo>
                    <a:pt x="14866" y="12352"/>
                  </a:lnTo>
                  <a:lnTo>
                    <a:pt x="14889" y="12329"/>
                  </a:lnTo>
                  <a:cubicBezTo>
                    <a:pt x="14900" y="12318"/>
                    <a:pt x="14912" y="12307"/>
                    <a:pt x="14923" y="12307"/>
                  </a:cubicBezTo>
                  <a:cubicBezTo>
                    <a:pt x="14923" y="12307"/>
                    <a:pt x="14923" y="12295"/>
                    <a:pt x="14923" y="12295"/>
                  </a:cubicBezTo>
                  <a:lnTo>
                    <a:pt x="14957" y="12295"/>
                  </a:lnTo>
                  <a:cubicBezTo>
                    <a:pt x="14963" y="12290"/>
                    <a:pt x="14969" y="12287"/>
                    <a:pt x="14974" y="12287"/>
                  </a:cubicBezTo>
                  <a:close/>
                  <a:moveTo>
                    <a:pt x="9043" y="12318"/>
                  </a:moveTo>
                  <a:cubicBezTo>
                    <a:pt x="9077" y="12329"/>
                    <a:pt x="9111" y="12352"/>
                    <a:pt x="9145" y="12375"/>
                  </a:cubicBezTo>
                  <a:cubicBezTo>
                    <a:pt x="9157" y="12375"/>
                    <a:pt x="9168" y="12386"/>
                    <a:pt x="9179" y="12398"/>
                  </a:cubicBezTo>
                  <a:cubicBezTo>
                    <a:pt x="9202" y="12409"/>
                    <a:pt x="9213" y="12420"/>
                    <a:pt x="9236" y="12432"/>
                  </a:cubicBezTo>
                  <a:lnTo>
                    <a:pt x="9259" y="12443"/>
                  </a:lnTo>
                  <a:cubicBezTo>
                    <a:pt x="9270" y="12443"/>
                    <a:pt x="9282" y="12455"/>
                    <a:pt x="9293" y="12455"/>
                  </a:cubicBezTo>
                  <a:lnTo>
                    <a:pt x="9304" y="12455"/>
                  </a:lnTo>
                  <a:cubicBezTo>
                    <a:pt x="9304" y="12455"/>
                    <a:pt x="9304" y="12466"/>
                    <a:pt x="9304" y="12466"/>
                  </a:cubicBezTo>
                  <a:lnTo>
                    <a:pt x="9316" y="12466"/>
                  </a:lnTo>
                  <a:cubicBezTo>
                    <a:pt x="9339" y="12477"/>
                    <a:pt x="9373" y="12489"/>
                    <a:pt x="9395" y="12489"/>
                  </a:cubicBezTo>
                  <a:cubicBezTo>
                    <a:pt x="9418" y="12500"/>
                    <a:pt x="9430" y="12500"/>
                    <a:pt x="9430" y="12500"/>
                  </a:cubicBezTo>
                  <a:cubicBezTo>
                    <a:pt x="9441" y="12511"/>
                    <a:pt x="9452" y="12511"/>
                    <a:pt x="9475" y="12523"/>
                  </a:cubicBezTo>
                  <a:lnTo>
                    <a:pt x="9521" y="12523"/>
                  </a:lnTo>
                  <a:cubicBezTo>
                    <a:pt x="9521" y="12523"/>
                    <a:pt x="9532" y="12534"/>
                    <a:pt x="9532" y="12534"/>
                  </a:cubicBezTo>
                  <a:lnTo>
                    <a:pt x="9566" y="12534"/>
                  </a:lnTo>
                  <a:cubicBezTo>
                    <a:pt x="9566" y="12545"/>
                    <a:pt x="9577" y="12545"/>
                    <a:pt x="9600" y="12545"/>
                  </a:cubicBezTo>
                  <a:lnTo>
                    <a:pt x="9623" y="12545"/>
                  </a:lnTo>
                  <a:cubicBezTo>
                    <a:pt x="9646" y="12545"/>
                    <a:pt x="9646" y="12557"/>
                    <a:pt x="9657" y="12568"/>
                  </a:cubicBezTo>
                  <a:cubicBezTo>
                    <a:pt x="9657" y="12580"/>
                    <a:pt x="9646" y="12591"/>
                    <a:pt x="9634" y="12591"/>
                  </a:cubicBezTo>
                  <a:cubicBezTo>
                    <a:pt x="9612" y="12602"/>
                    <a:pt x="9577" y="12614"/>
                    <a:pt x="9543" y="12614"/>
                  </a:cubicBezTo>
                  <a:cubicBezTo>
                    <a:pt x="9526" y="12619"/>
                    <a:pt x="9504" y="12622"/>
                    <a:pt x="9478" y="12622"/>
                  </a:cubicBezTo>
                  <a:cubicBezTo>
                    <a:pt x="9452" y="12622"/>
                    <a:pt x="9424" y="12619"/>
                    <a:pt x="9395" y="12614"/>
                  </a:cubicBezTo>
                  <a:cubicBezTo>
                    <a:pt x="9339" y="12614"/>
                    <a:pt x="9282" y="12591"/>
                    <a:pt x="9236" y="12568"/>
                  </a:cubicBezTo>
                  <a:cubicBezTo>
                    <a:pt x="9145" y="12523"/>
                    <a:pt x="9031" y="12443"/>
                    <a:pt x="9020" y="12352"/>
                  </a:cubicBezTo>
                  <a:cubicBezTo>
                    <a:pt x="9009" y="12341"/>
                    <a:pt x="9020" y="12329"/>
                    <a:pt x="9020" y="12318"/>
                  </a:cubicBezTo>
                  <a:close/>
                  <a:moveTo>
                    <a:pt x="14002" y="12409"/>
                  </a:moveTo>
                  <a:cubicBezTo>
                    <a:pt x="14025" y="12409"/>
                    <a:pt x="14047" y="12409"/>
                    <a:pt x="14070" y="12420"/>
                  </a:cubicBezTo>
                  <a:cubicBezTo>
                    <a:pt x="14070" y="12432"/>
                    <a:pt x="14081" y="12432"/>
                    <a:pt x="14081" y="12432"/>
                  </a:cubicBezTo>
                  <a:cubicBezTo>
                    <a:pt x="14104" y="12432"/>
                    <a:pt x="14116" y="12443"/>
                    <a:pt x="14138" y="12466"/>
                  </a:cubicBezTo>
                  <a:cubicBezTo>
                    <a:pt x="14161" y="12489"/>
                    <a:pt x="14172" y="12511"/>
                    <a:pt x="14184" y="12545"/>
                  </a:cubicBezTo>
                  <a:lnTo>
                    <a:pt x="14195" y="12591"/>
                  </a:lnTo>
                  <a:cubicBezTo>
                    <a:pt x="14195" y="12625"/>
                    <a:pt x="14184" y="12659"/>
                    <a:pt x="14172" y="12693"/>
                  </a:cubicBezTo>
                  <a:cubicBezTo>
                    <a:pt x="14150" y="12716"/>
                    <a:pt x="14127" y="12739"/>
                    <a:pt x="14104" y="12762"/>
                  </a:cubicBezTo>
                  <a:lnTo>
                    <a:pt x="14093" y="12762"/>
                  </a:lnTo>
                  <a:cubicBezTo>
                    <a:pt x="14070" y="12773"/>
                    <a:pt x="14047" y="12784"/>
                    <a:pt x="14025" y="12784"/>
                  </a:cubicBezTo>
                  <a:lnTo>
                    <a:pt x="13956" y="12784"/>
                  </a:lnTo>
                  <a:lnTo>
                    <a:pt x="13911" y="12762"/>
                  </a:lnTo>
                  <a:lnTo>
                    <a:pt x="13865" y="12727"/>
                  </a:lnTo>
                  <a:cubicBezTo>
                    <a:pt x="13854" y="12716"/>
                    <a:pt x="13843" y="12693"/>
                    <a:pt x="13831" y="12671"/>
                  </a:cubicBezTo>
                  <a:cubicBezTo>
                    <a:pt x="13820" y="12659"/>
                    <a:pt x="13820" y="12648"/>
                    <a:pt x="13820" y="12636"/>
                  </a:cubicBezTo>
                  <a:cubicBezTo>
                    <a:pt x="13820" y="12625"/>
                    <a:pt x="13820" y="12625"/>
                    <a:pt x="13820" y="12625"/>
                  </a:cubicBezTo>
                  <a:cubicBezTo>
                    <a:pt x="13808" y="12602"/>
                    <a:pt x="13808" y="12580"/>
                    <a:pt x="13820" y="12557"/>
                  </a:cubicBezTo>
                  <a:lnTo>
                    <a:pt x="13843" y="12511"/>
                  </a:lnTo>
                  <a:lnTo>
                    <a:pt x="13843" y="12500"/>
                  </a:lnTo>
                  <a:cubicBezTo>
                    <a:pt x="13865" y="12477"/>
                    <a:pt x="13877" y="12455"/>
                    <a:pt x="13911" y="12432"/>
                  </a:cubicBezTo>
                  <a:cubicBezTo>
                    <a:pt x="13945" y="12420"/>
                    <a:pt x="13968" y="12409"/>
                    <a:pt x="14002" y="12409"/>
                  </a:cubicBezTo>
                  <a:close/>
                  <a:moveTo>
                    <a:pt x="14252" y="12989"/>
                  </a:moveTo>
                  <a:cubicBezTo>
                    <a:pt x="14275" y="12989"/>
                    <a:pt x="14286" y="12989"/>
                    <a:pt x="14298" y="13000"/>
                  </a:cubicBezTo>
                  <a:lnTo>
                    <a:pt x="14309" y="13000"/>
                  </a:lnTo>
                  <a:cubicBezTo>
                    <a:pt x="14309" y="13000"/>
                    <a:pt x="14320" y="13000"/>
                    <a:pt x="14320" y="13012"/>
                  </a:cubicBezTo>
                  <a:lnTo>
                    <a:pt x="14332" y="13012"/>
                  </a:lnTo>
                  <a:cubicBezTo>
                    <a:pt x="14343" y="13023"/>
                    <a:pt x="14343" y="13023"/>
                    <a:pt x="14343" y="13035"/>
                  </a:cubicBezTo>
                  <a:lnTo>
                    <a:pt x="14354" y="13035"/>
                  </a:lnTo>
                  <a:cubicBezTo>
                    <a:pt x="14354" y="13046"/>
                    <a:pt x="14366" y="13046"/>
                    <a:pt x="14366" y="13057"/>
                  </a:cubicBezTo>
                  <a:cubicBezTo>
                    <a:pt x="14366" y="13057"/>
                    <a:pt x="14366" y="13069"/>
                    <a:pt x="14366" y="13069"/>
                  </a:cubicBezTo>
                  <a:cubicBezTo>
                    <a:pt x="14366" y="13069"/>
                    <a:pt x="14377" y="13080"/>
                    <a:pt x="14377" y="13091"/>
                  </a:cubicBezTo>
                  <a:cubicBezTo>
                    <a:pt x="14377" y="13114"/>
                    <a:pt x="14377" y="13126"/>
                    <a:pt x="14377" y="13137"/>
                  </a:cubicBezTo>
                  <a:lnTo>
                    <a:pt x="14354" y="13171"/>
                  </a:lnTo>
                  <a:lnTo>
                    <a:pt x="14332" y="13194"/>
                  </a:lnTo>
                  <a:lnTo>
                    <a:pt x="14332" y="13205"/>
                  </a:lnTo>
                  <a:cubicBezTo>
                    <a:pt x="14320" y="13205"/>
                    <a:pt x="14309" y="13217"/>
                    <a:pt x="14309" y="13217"/>
                  </a:cubicBezTo>
                  <a:cubicBezTo>
                    <a:pt x="14309" y="13228"/>
                    <a:pt x="14298" y="13228"/>
                    <a:pt x="14298" y="13228"/>
                  </a:cubicBezTo>
                  <a:cubicBezTo>
                    <a:pt x="14286" y="13228"/>
                    <a:pt x="14275" y="13239"/>
                    <a:pt x="14252" y="13239"/>
                  </a:cubicBezTo>
                  <a:cubicBezTo>
                    <a:pt x="14241" y="13239"/>
                    <a:pt x="14218" y="13228"/>
                    <a:pt x="14195" y="13217"/>
                  </a:cubicBezTo>
                  <a:cubicBezTo>
                    <a:pt x="14195" y="13217"/>
                    <a:pt x="14184" y="13205"/>
                    <a:pt x="14172" y="13194"/>
                  </a:cubicBezTo>
                  <a:cubicBezTo>
                    <a:pt x="14161" y="13182"/>
                    <a:pt x="14150" y="13171"/>
                    <a:pt x="14150" y="13160"/>
                  </a:cubicBezTo>
                  <a:cubicBezTo>
                    <a:pt x="14150" y="13160"/>
                    <a:pt x="14138" y="13148"/>
                    <a:pt x="14138" y="13148"/>
                  </a:cubicBezTo>
                  <a:cubicBezTo>
                    <a:pt x="14138" y="13148"/>
                    <a:pt x="14138" y="13137"/>
                    <a:pt x="14138" y="13126"/>
                  </a:cubicBezTo>
                  <a:cubicBezTo>
                    <a:pt x="14127" y="13103"/>
                    <a:pt x="14127" y="13091"/>
                    <a:pt x="14138" y="13080"/>
                  </a:cubicBezTo>
                  <a:lnTo>
                    <a:pt x="14150" y="13046"/>
                  </a:lnTo>
                  <a:lnTo>
                    <a:pt x="14172" y="13023"/>
                  </a:lnTo>
                  <a:lnTo>
                    <a:pt x="14195" y="13000"/>
                  </a:lnTo>
                  <a:lnTo>
                    <a:pt x="14218" y="12989"/>
                  </a:lnTo>
                  <a:close/>
                  <a:moveTo>
                    <a:pt x="11295" y="12955"/>
                  </a:moveTo>
                  <a:cubicBezTo>
                    <a:pt x="11306" y="12955"/>
                    <a:pt x="11318" y="12966"/>
                    <a:pt x="11318" y="12966"/>
                  </a:cubicBezTo>
                  <a:cubicBezTo>
                    <a:pt x="11318" y="12978"/>
                    <a:pt x="11329" y="12978"/>
                    <a:pt x="11329" y="12978"/>
                  </a:cubicBezTo>
                  <a:cubicBezTo>
                    <a:pt x="11340" y="12978"/>
                    <a:pt x="11352" y="12989"/>
                    <a:pt x="11363" y="13000"/>
                  </a:cubicBezTo>
                  <a:cubicBezTo>
                    <a:pt x="11374" y="13012"/>
                    <a:pt x="11386" y="13023"/>
                    <a:pt x="11409" y="13046"/>
                  </a:cubicBezTo>
                  <a:cubicBezTo>
                    <a:pt x="11420" y="13069"/>
                    <a:pt x="11431" y="13091"/>
                    <a:pt x="11443" y="13114"/>
                  </a:cubicBezTo>
                  <a:cubicBezTo>
                    <a:pt x="11443" y="13126"/>
                    <a:pt x="11443" y="13137"/>
                    <a:pt x="11443" y="13148"/>
                  </a:cubicBezTo>
                  <a:cubicBezTo>
                    <a:pt x="11454" y="13160"/>
                    <a:pt x="11454" y="13171"/>
                    <a:pt x="11454" y="13182"/>
                  </a:cubicBezTo>
                  <a:cubicBezTo>
                    <a:pt x="11454" y="13194"/>
                    <a:pt x="11454" y="13194"/>
                    <a:pt x="11454" y="13205"/>
                  </a:cubicBezTo>
                  <a:lnTo>
                    <a:pt x="11454" y="13217"/>
                  </a:lnTo>
                  <a:lnTo>
                    <a:pt x="11443" y="13228"/>
                  </a:lnTo>
                  <a:cubicBezTo>
                    <a:pt x="11443" y="13228"/>
                    <a:pt x="11443" y="13239"/>
                    <a:pt x="11443" y="13239"/>
                  </a:cubicBezTo>
                  <a:lnTo>
                    <a:pt x="11443" y="13251"/>
                  </a:lnTo>
                  <a:cubicBezTo>
                    <a:pt x="11431" y="13273"/>
                    <a:pt x="11431" y="13285"/>
                    <a:pt x="11431" y="13296"/>
                  </a:cubicBezTo>
                  <a:lnTo>
                    <a:pt x="11397" y="13296"/>
                  </a:lnTo>
                  <a:lnTo>
                    <a:pt x="11397" y="13262"/>
                  </a:lnTo>
                  <a:cubicBezTo>
                    <a:pt x="11397" y="13251"/>
                    <a:pt x="11397" y="13251"/>
                    <a:pt x="11397" y="13251"/>
                  </a:cubicBezTo>
                  <a:lnTo>
                    <a:pt x="11397" y="13239"/>
                  </a:lnTo>
                  <a:cubicBezTo>
                    <a:pt x="11397" y="13239"/>
                    <a:pt x="11397" y="13239"/>
                    <a:pt x="11386" y="13228"/>
                  </a:cubicBezTo>
                  <a:cubicBezTo>
                    <a:pt x="11386" y="13228"/>
                    <a:pt x="11386" y="13217"/>
                    <a:pt x="11386" y="13217"/>
                  </a:cubicBezTo>
                  <a:lnTo>
                    <a:pt x="11374" y="13194"/>
                  </a:lnTo>
                  <a:cubicBezTo>
                    <a:pt x="11374" y="13194"/>
                    <a:pt x="11374" y="13194"/>
                    <a:pt x="11374" y="13182"/>
                  </a:cubicBezTo>
                  <a:cubicBezTo>
                    <a:pt x="11374" y="13182"/>
                    <a:pt x="11363" y="13171"/>
                    <a:pt x="11363" y="13160"/>
                  </a:cubicBezTo>
                  <a:cubicBezTo>
                    <a:pt x="11363" y="13148"/>
                    <a:pt x="11363" y="13137"/>
                    <a:pt x="11363" y="13137"/>
                  </a:cubicBezTo>
                  <a:cubicBezTo>
                    <a:pt x="11352" y="13114"/>
                    <a:pt x="11352" y="13091"/>
                    <a:pt x="11340" y="13069"/>
                  </a:cubicBezTo>
                  <a:cubicBezTo>
                    <a:pt x="11340" y="13069"/>
                    <a:pt x="11340" y="13057"/>
                    <a:pt x="11329" y="13057"/>
                  </a:cubicBezTo>
                  <a:lnTo>
                    <a:pt x="11318" y="13012"/>
                  </a:lnTo>
                  <a:cubicBezTo>
                    <a:pt x="11306" y="13012"/>
                    <a:pt x="11306" y="13000"/>
                    <a:pt x="11306" y="13000"/>
                  </a:cubicBezTo>
                  <a:lnTo>
                    <a:pt x="11295" y="13000"/>
                  </a:lnTo>
                  <a:cubicBezTo>
                    <a:pt x="11295" y="13000"/>
                    <a:pt x="11295" y="13000"/>
                    <a:pt x="11295" y="12989"/>
                  </a:cubicBezTo>
                  <a:lnTo>
                    <a:pt x="11306" y="12989"/>
                  </a:lnTo>
                  <a:cubicBezTo>
                    <a:pt x="11306" y="12989"/>
                    <a:pt x="11295" y="12978"/>
                    <a:pt x="11295" y="12966"/>
                  </a:cubicBezTo>
                  <a:cubicBezTo>
                    <a:pt x="11283" y="12966"/>
                    <a:pt x="11283" y="12966"/>
                    <a:pt x="11283" y="12955"/>
                  </a:cubicBezTo>
                  <a:close/>
                  <a:moveTo>
                    <a:pt x="11005" y="12930"/>
                  </a:moveTo>
                  <a:cubicBezTo>
                    <a:pt x="11054" y="12930"/>
                    <a:pt x="11095" y="12971"/>
                    <a:pt x="11136" y="13012"/>
                  </a:cubicBezTo>
                  <a:cubicBezTo>
                    <a:pt x="11181" y="13057"/>
                    <a:pt x="11227" y="13103"/>
                    <a:pt x="11249" y="13160"/>
                  </a:cubicBezTo>
                  <a:cubicBezTo>
                    <a:pt x="11283" y="13228"/>
                    <a:pt x="11295" y="13296"/>
                    <a:pt x="11306" y="13353"/>
                  </a:cubicBezTo>
                  <a:cubicBezTo>
                    <a:pt x="11306" y="13364"/>
                    <a:pt x="11306" y="13387"/>
                    <a:pt x="11295" y="13399"/>
                  </a:cubicBezTo>
                  <a:cubicBezTo>
                    <a:pt x="11295" y="13410"/>
                    <a:pt x="11295" y="13421"/>
                    <a:pt x="11295" y="13433"/>
                  </a:cubicBezTo>
                  <a:lnTo>
                    <a:pt x="11283" y="13444"/>
                  </a:lnTo>
                  <a:cubicBezTo>
                    <a:pt x="11272" y="13478"/>
                    <a:pt x="11261" y="13512"/>
                    <a:pt x="11249" y="13524"/>
                  </a:cubicBezTo>
                  <a:cubicBezTo>
                    <a:pt x="11238" y="13535"/>
                    <a:pt x="11227" y="13535"/>
                    <a:pt x="11215" y="13535"/>
                  </a:cubicBezTo>
                  <a:cubicBezTo>
                    <a:pt x="11215" y="13524"/>
                    <a:pt x="11193" y="13512"/>
                    <a:pt x="11193" y="13501"/>
                  </a:cubicBezTo>
                  <a:cubicBezTo>
                    <a:pt x="11193" y="13490"/>
                    <a:pt x="11193" y="13467"/>
                    <a:pt x="11193" y="13455"/>
                  </a:cubicBezTo>
                  <a:lnTo>
                    <a:pt x="11193" y="13421"/>
                  </a:lnTo>
                  <a:cubicBezTo>
                    <a:pt x="11193" y="13410"/>
                    <a:pt x="11193" y="13399"/>
                    <a:pt x="11193" y="13387"/>
                  </a:cubicBezTo>
                  <a:cubicBezTo>
                    <a:pt x="11193" y="13387"/>
                    <a:pt x="11193" y="13387"/>
                    <a:pt x="11193" y="13376"/>
                  </a:cubicBezTo>
                  <a:lnTo>
                    <a:pt x="11181" y="13364"/>
                  </a:lnTo>
                  <a:cubicBezTo>
                    <a:pt x="11181" y="13342"/>
                    <a:pt x="11181" y="13319"/>
                    <a:pt x="11170" y="13296"/>
                  </a:cubicBezTo>
                  <a:cubicBezTo>
                    <a:pt x="11158" y="13239"/>
                    <a:pt x="11147" y="13217"/>
                    <a:pt x="11113" y="13171"/>
                  </a:cubicBezTo>
                  <a:cubicBezTo>
                    <a:pt x="11102" y="13126"/>
                    <a:pt x="11079" y="13103"/>
                    <a:pt x="11056" y="13080"/>
                  </a:cubicBezTo>
                  <a:cubicBezTo>
                    <a:pt x="11045" y="13069"/>
                    <a:pt x="11045" y="13057"/>
                    <a:pt x="11033" y="13046"/>
                  </a:cubicBezTo>
                  <a:cubicBezTo>
                    <a:pt x="11022" y="13035"/>
                    <a:pt x="11022" y="13035"/>
                    <a:pt x="11011" y="13023"/>
                  </a:cubicBezTo>
                  <a:cubicBezTo>
                    <a:pt x="11011" y="13012"/>
                    <a:pt x="10999" y="13000"/>
                    <a:pt x="10999" y="12989"/>
                  </a:cubicBezTo>
                  <a:cubicBezTo>
                    <a:pt x="10988" y="12978"/>
                    <a:pt x="10976" y="12955"/>
                    <a:pt x="10976" y="12932"/>
                  </a:cubicBezTo>
                  <a:lnTo>
                    <a:pt x="10988" y="12932"/>
                  </a:lnTo>
                  <a:cubicBezTo>
                    <a:pt x="10994" y="12931"/>
                    <a:pt x="11000" y="12930"/>
                    <a:pt x="11005" y="12930"/>
                  </a:cubicBezTo>
                  <a:close/>
                  <a:moveTo>
                    <a:pt x="5119" y="13592"/>
                  </a:moveTo>
                  <a:cubicBezTo>
                    <a:pt x="5153" y="13603"/>
                    <a:pt x="5164" y="13626"/>
                    <a:pt x="5176" y="13649"/>
                  </a:cubicBezTo>
                  <a:cubicBezTo>
                    <a:pt x="5176" y="13671"/>
                    <a:pt x="5164" y="13683"/>
                    <a:pt x="5142" y="13694"/>
                  </a:cubicBezTo>
                  <a:lnTo>
                    <a:pt x="5130" y="13706"/>
                  </a:lnTo>
                  <a:cubicBezTo>
                    <a:pt x="5124" y="13709"/>
                    <a:pt x="5117" y="13710"/>
                    <a:pt x="5111" y="13710"/>
                  </a:cubicBezTo>
                  <a:cubicBezTo>
                    <a:pt x="5095" y="13710"/>
                    <a:pt x="5081" y="13702"/>
                    <a:pt x="5073" y="13694"/>
                  </a:cubicBezTo>
                  <a:cubicBezTo>
                    <a:pt x="5062" y="13683"/>
                    <a:pt x="5051" y="13660"/>
                    <a:pt x="5062" y="13637"/>
                  </a:cubicBezTo>
                  <a:lnTo>
                    <a:pt x="5073" y="13626"/>
                  </a:lnTo>
                  <a:cubicBezTo>
                    <a:pt x="5085" y="13603"/>
                    <a:pt x="5108" y="13592"/>
                    <a:pt x="5119" y="13592"/>
                  </a:cubicBezTo>
                  <a:close/>
                  <a:moveTo>
                    <a:pt x="14525" y="13671"/>
                  </a:moveTo>
                  <a:cubicBezTo>
                    <a:pt x="14536" y="13671"/>
                    <a:pt x="14548" y="13683"/>
                    <a:pt x="14559" y="13683"/>
                  </a:cubicBezTo>
                  <a:lnTo>
                    <a:pt x="14571" y="13694"/>
                  </a:lnTo>
                  <a:cubicBezTo>
                    <a:pt x="14582" y="13706"/>
                    <a:pt x="14582" y="13717"/>
                    <a:pt x="14593" y="13717"/>
                  </a:cubicBezTo>
                  <a:lnTo>
                    <a:pt x="14593" y="13740"/>
                  </a:lnTo>
                  <a:cubicBezTo>
                    <a:pt x="14593" y="13751"/>
                    <a:pt x="14593" y="13751"/>
                    <a:pt x="14582" y="13762"/>
                  </a:cubicBezTo>
                  <a:cubicBezTo>
                    <a:pt x="14582" y="13774"/>
                    <a:pt x="14582" y="13774"/>
                    <a:pt x="14571" y="13785"/>
                  </a:cubicBezTo>
                  <a:cubicBezTo>
                    <a:pt x="14571" y="13785"/>
                    <a:pt x="14571" y="13797"/>
                    <a:pt x="14548" y="13797"/>
                  </a:cubicBezTo>
                  <a:lnTo>
                    <a:pt x="14502" y="13797"/>
                  </a:lnTo>
                  <a:lnTo>
                    <a:pt x="14491" y="13785"/>
                  </a:lnTo>
                  <a:cubicBezTo>
                    <a:pt x="14480" y="13774"/>
                    <a:pt x="14468" y="13762"/>
                    <a:pt x="14468" y="13762"/>
                  </a:cubicBezTo>
                  <a:lnTo>
                    <a:pt x="14468" y="13740"/>
                  </a:lnTo>
                  <a:cubicBezTo>
                    <a:pt x="14468" y="13728"/>
                    <a:pt x="14468" y="13728"/>
                    <a:pt x="14480" y="13717"/>
                  </a:cubicBezTo>
                  <a:cubicBezTo>
                    <a:pt x="14480" y="13706"/>
                    <a:pt x="14480" y="13694"/>
                    <a:pt x="14491" y="13694"/>
                  </a:cubicBezTo>
                  <a:cubicBezTo>
                    <a:pt x="14491" y="13683"/>
                    <a:pt x="14502" y="13683"/>
                    <a:pt x="14514" y="13683"/>
                  </a:cubicBezTo>
                  <a:cubicBezTo>
                    <a:pt x="14514" y="13683"/>
                    <a:pt x="14525" y="13671"/>
                    <a:pt x="14525" y="13671"/>
                  </a:cubicBezTo>
                  <a:close/>
                  <a:moveTo>
                    <a:pt x="14184" y="13626"/>
                  </a:moveTo>
                  <a:cubicBezTo>
                    <a:pt x="14218" y="13626"/>
                    <a:pt x="14252" y="13660"/>
                    <a:pt x="14263" y="13694"/>
                  </a:cubicBezTo>
                  <a:cubicBezTo>
                    <a:pt x="14263" y="13717"/>
                    <a:pt x="14263" y="13785"/>
                    <a:pt x="14195" y="13797"/>
                  </a:cubicBezTo>
                  <a:cubicBezTo>
                    <a:pt x="14185" y="13800"/>
                    <a:pt x="14176" y="13801"/>
                    <a:pt x="14168" y="13801"/>
                  </a:cubicBezTo>
                  <a:cubicBezTo>
                    <a:pt x="14148" y="13801"/>
                    <a:pt x="14132" y="13793"/>
                    <a:pt x="14116" y="13785"/>
                  </a:cubicBezTo>
                  <a:cubicBezTo>
                    <a:pt x="14093" y="13762"/>
                    <a:pt x="14093" y="13717"/>
                    <a:pt x="14093" y="13683"/>
                  </a:cubicBezTo>
                  <a:cubicBezTo>
                    <a:pt x="14104" y="13660"/>
                    <a:pt x="14116" y="13637"/>
                    <a:pt x="14161" y="13626"/>
                  </a:cubicBezTo>
                  <a:close/>
                  <a:moveTo>
                    <a:pt x="10533" y="12921"/>
                  </a:moveTo>
                  <a:cubicBezTo>
                    <a:pt x="10601" y="12921"/>
                    <a:pt x="10681" y="12978"/>
                    <a:pt x="10715" y="12989"/>
                  </a:cubicBezTo>
                  <a:cubicBezTo>
                    <a:pt x="10806" y="13057"/>
                    <a:pt x="10874" y="13148"/>
                    <a:pt x="10931" y="13239"/>
                  </a:cubicBezTo>
                  <a:cubicBezTo>
                    <a:pt x="10976" y="13364"/>
                    <a:pt x="10999" y="13490"/>
                    <a:pt x="10988" y="13603"/>
                  </a:cubicBezTo>
                  <a:cubicBezTo>
                    <a:pt x="10976" y="13660"/>
                    <a:pt x="10965" y="13740"/>
                    <a:pt x="10931" y="13797"/>
                  </a:cubicBezTo>
                  <a:lnTo>
                    <a:pt x="10931" y="13808"/>
                  </a:lnTo>
                  <a:cubicBezTo>
                    <a:pt x="10897" y="13853"/>
                    <a:pt x="10874" y="13910"/>
                    <a:pt x="10829" y="13933"/>
                  </a:cubicBezTo>
                  <a:cubicBezTo>
                    <a:pt x="10829" y="13933"/>
                    <a:pt x="10823" y="13938"/>
                    <a:pt x="10817" y="13938"/>
                  </a:cubicBezTo>
                  <a:cubicBezTo>
                    <a:pt x="10813" y="13938"/>
                    <a:pt x="10810" y="13937"/>
                    <a:pt x="10806" y="13933"/>
                  </a:cubicBezTo>
                  <a:cubicBezTo>
                    <a:pt x="10794" y="13933"/>
                    <a:pt x="10783" y="13910"/>
                    <a:pt x="10783" y="13899"/>
                  </a:cubicBezTo>
                  <a:cubicBezTo>
                    <a:pt x="10783" y="13888"/>
                    <a:pt x="10783" y="13865"/>
                    <a:pt x="10794" y="13842"/>
                  </a:cubicBezTo>
                  <a:lnTo>
                    <a:pt x="10794" y="13831"/>
                  </a:lnTo>
                  <a:cubicBezTo>
                    <a:pt x="10806" y="13808"/>
                    <a:pt x="10806" y="13797"/>
                    <a:pt x="10806" y="13774"/>
                  </a:cubicBezTo>
                  <a:cubicBezTo>
                    <a:pt x="10806" y="13774"/>
                    <a:pt x="10806" y="13762"/>
                    <a:pt x="10806" y="13751"/>
                  </a:cubicBezTo>
                  <a:cubicBezTo>
                    <a:pt x="10806" y="13740"/>
                    <a:pt x="10806" y="13740"/>
                    <a:pt x="10806" y="13728"/>
                  </a:cubicBezTo>
                  <a:cubicBezTo>
                    <a:pt x="10806" y="13706"/>
                    <a:pt x="10817" y="13683"/>
                    <a:pt x="10817" y="13671"/>
                  </a:cubicBezTo>
                  <a:cubicBezTo>
                    <a:pt x="10817" y="13660"/>
                    <a:pt x="10817" y="13649"/>
                    <a:pt x="10806" y="13637"/>
                  </a:cubicBezTo>
                  <a:cubicBezTo>
                    <a:pt x="10806" y="13626"/>
                    <a:pt x="10806" y="13615"/>
                    <a:pt x="10806" y="13603"/>
                  </a:cubicBezTo>
                  <a:cubicBezTo>
                    <a:pt x="10817" y="13546"/>
                    <a:pt x="10806" y="13501"/>
                    <a:pt x="10794" y="13455"/>
                  </a:cubicBezTo>
                  <a:cubicBezTo>
                    <a:pt x="10794" y="13421"/>
                    <a:pt x="10783" y="13399"/>
                    <a:pt x="10783" y="13376"/>
                  </a:cubicBezTo>
                  <a:cubicBezTo>
                    <a:pt x="10772" y="13364"/>
                    <a:pt x="10772" y="13353"/>
                    <a:pt x="10772" y="13330"/>
                  </a:cubicBezTo>
                  <a:lnTo>
                    <a:pt x="10760" y="13330"/>
                  </a:lnTo>
                  <a:cubicBezTo>
                    <a:pt x="10726" y="13239"/>
                    <a:pt x="10681" y="13171"/>
                    <a:pt x="10612" y="13114"/>
                  </a:cubicBezTo>
                  <a:cubicBezTo>
                    <a:pt x="10578" y="13080"/>
                    <a:pt x="10544" y="13057"/>
                    <a:pt x="10510" y="13035"/>
                  </a:cubicBezTo>
                  <a:cubicBezTo>
                    <a:pt x="10476" y="13012"/>
                    <a:pt x="10465" y="12989"/>
                    <a:pt x="10442" y="12955"/>
                  </a:cubicBezTo>
                  <a:cubicBezTo>
                    <a:pt x="10442" y="12955"/>
                    <a:pt x="10442" y="12944"/>
                    <a:pt x="10442" y="12944"/>
                  </a:cubicBezTo>
                  <a:cubicBezTo>
                    <a:pt x="10476" y="12932"/>
                    <a:pt x="10499" y="12921"/>
                    <a:pt x="10533" y="12921"/>
                  </a:cubicBezTo>
                  <a:close/>
                  <a:moveTo>
                    <a:pt x="5153" y="14024"/>
                  </a:moveTo>
                  <a:cubicBezTo>
                    <a:pt x="5176" y="14024"/>
                    <a:pt x="5187" y="14024"/>
                    <a:pt x="5210" y="14035"/>
                  </a:cubicBezTo>
                  <a:lnTo>
                    <a:pt x="5233" y="14047"/>
                  </a:lnTo>
                  <a:cubicBezTo>
                    <a:pt x="5244" y="14058"/>
                    <a:pt x="5244" y="14081"/>
                    <a:pt x="5255" y="14092"/>
                  </a:cubicBezTo>
                  <a:lnTo>
                    <a:pt x="5255" y="14115"/>
                  </a:lnTo>
                  <a:cubicBezTo>
                    <a:pt x="5255" y="14126"/>
                    <a:pt x="5255" y="14138"/>
                    <a:pt x="5244" y="14161"/>
                  </a:cubicBezTo>
                  <a:cubicBezTo>
                    <a:pt x="5244" y="14172"/>
                    <a:pt x="5233" y="14183"/>
                    <a:pt x="5221" y="14183"/>
                  </a:cubicBezTo>
                  <a:cubicBezTo>
                    <a:pt x="5221" y="14195"/>
                    <a:pt x="5210" y="14206"/>
                    <a:pt x="5199" y="14206"/>
                  </a:cubicBezTo>
                  <a:cubicBezTo>
                    <a:pt x="5187" y="14217"/>
                    <a:pt x="5176" y="14217"/>
                    <a:pt x="5164" y="14217"/>
                  </a:cubicBezTo>
                  <a:cubicBezTo>
                    <a:pt x="5142" y="14217"/>
                    <a:pt x="5130" y="14206"/>
                    <a:pt x="5119" y="14206"/>
                  </a:cubicBezTo>
                  <a:lnTo>
                    <a:pt x="5096" y="14183"/>
                  </a:lnTo>
                  <a:cubicBezTo>
                    <a:pt x="5085" y="14172"/>
                    <a:pt x="5073" y="14161"/>
                    <a:pt x="5062" y="14149"/>
                  </a:cubicBezTo>
                  <a:lnTo>
                    <a:pt x="5062" y="14115"/>
                  </a:lnTo>
                  <a:cubicBezTo>
                    <a:pt x="5062" y="14104"/>
                    <a:pt x="5062" y="14092"/>
                    <a:pt x="5073" y="14081"/>
                  </a:cubicBezTo>
                  <a:cubicBezTo>
                    <a:pt x="5073" y="14070"/>
                    <a:pt x="5085" y="14058"/>
                    <a:pt x="5096" y="14047"/>
                  </a:cubicBezTo>
                  <a:cubicBezTo>
                    <a:pt x="5096" y="14035"/>
                    <a:pt x="5108" y="14035"/>
                    <a:pt x="5130" y="14024"/>
                  </a:cubicBezTo>
                  <a:close/>
                  <a:moveTo>
                    <a:pt x="14468" y="14149"/>
                  </a:moveTo>
                  <a:cubicBezTo>
                    <a:pt x="14491" y="14149"/>
                    <a:pt x="14514" y="14149"/>
                    <a:pt x="14536" y="14161"/>
                  </a:cubicBezTo>
                  <a:lnTo>
                    <a:pt x="14571" y="14183"/>
                  </a:lnTo>
                  <a:cubicBezTo>
                    <a:pt x="14571" y="14195"/>
                    <a:pt x="14582" y="14206"/>
                    <a:pt x="14582" y="14206"/>
                  </a:cubicBezTo>
                  <a:lnTo>
                    <a:pt x="14593" y="14217"/>
                  </a:lnTo>
                  <a:cubicBezTo>
                    <a:pt x="14605" y="14229"/>
                    <a:pt x="14605" y="14252"/>
                    <a:pt x="14605" y="14274"/>
                  </a:cubicBezTo>
                  <a:cubicBezTo>
                    <a:pt x="14616" y="14286"/>
                    <a:pt x="14605" y="14308"/>
                    <a:pt x="14605" y="14320"/>
                  </a:cubicBezTo>
                  <a:lnTo>
                    <a:pt x="14593" y="14354"/>
                  </a:lnTo>
                  <a:lnTo>
                    <a:pt x="14571" y="14388"/>
                  </a:lnTo>
                  <a:cubicBezTo>
                    <a:pt x="14559" y="14399"/>
                    <a:pt x="14536" y="14411"/>
                    <a:pt x="14525" y="14411"/>
                  </a:cubicBezTo>
                  <a:cubicBezTo>
                    <a:pt x="14514" y="14422"/>
                    <a:pt x="14502" y="14422"/>
                    <a:pt x="14491" y="14422"/>
                  </a:cubicBezTo>
                  <a:cubicBezTo>
                    <a:pt x="14483" y="14426"/>
                    <a:pt x="14477" y="14427"/>
                    <a:pt x="14471" y="14427"/>
                  </a:cubicBezTo>
                  <a:cubicBezTo>
                    <a:pt x="14459" y="14427"/>
                    <a:pt x="14449" y="14422"/>
                    <a:pt x="14434" y="14422"/>
                  </a:cubicBezTo>
                  <a:lnTo>
                    <a:pt x="14400" y="14411"/>
                  </a:lnTo>
                  <a:lnTo>
                    <a:pt x="14389" y="14399"/>
                  </a:lnTo>
                  <a:cubicBezTo>
                    <a:pt x="14377" y="14399"/>
                    <a:pt x="14377" y="14388"/>
                    <a:pt x="14366" y="14377"/>
                  </a:cubicBezTo>
                  <a:cubicBezTo>
                    <a:pt x="14354" y="14365"/>
                    <a:pt x="14343" y="14354"/>
                    <a:pt x="14343" y="14331"/>
                  </a:cubicBezTo>
                  <a:cubicBezTo>
                    <a:pt x="14332" y="14320"/>
                    <a:pt x="14332" y="14297"/>
                    <a:pt x="14332" y="14286"/>
                  </a:cubicBezTo>
                  <a:cubicBezTo>
                    <a:pt x="14332" y="14274"/>
                    <a:pt x="14332" y="14263"/>
                    <a:pt x="14332" y="14252"/>
                  </a:cubicBezTo>
                  <a:lnTo>
                    <a:pt x="14332" y="14240"/>
                  </a:lnTo>
                  <a:cubicBezTo>
                    <a:pt x="14343" y="14217"/>
                    <a:pt x="14354" y="14206"/>
                    <a:pt x="14366" y="14183"/>
                  </a:cubicBezTo>
                  <a:cubicBezTo>
                    <a:pt x="14389" y="14172"/>
                    <a:pt x="14400" y="14161"/>
                    <a:pt x="14423" y="14149"/>
                  </a:cubicBezTo>
                  <a:close/>
                  <a:moveTo>
                    <a:pt x="9771" y="13023"/>
                  </a:moveTo>
                  <a:cubicBezTo>
                    <a:pt x="10203" y="13023"/>
                    <a:pt x="10556" y="13376"/>
                    <a:pt x="10556" y="13797"/>
                  </a:cubicBezTo>
                  <a:cubicBezTo>
                    <a:pt x="10556" y="14229"/>
                    <a:pt x="10203" y="14570"/>
                    <a:pt x="9771" y="14570"/>
                  </a:cubicBezTo>
                  <a:cubicBezTo>
                    <a:pt x="9350" y="14570"/>
                    <a:pt x="8997" y="14229"/>
                    <a:pt x="8997" y="13797"/>
                  </a:cubicBezTo>
                  <a:cubicBezTo>
                    <a:pt x="8997" y="13376"/>
                    <a:pt x="9350" y="13023"/>
                    <a:pt x="9771" y="13023"/>
                  </a:cubicBezTo>
                  <a:close/>
                  <a:moveTo>
                    <a:pt x="4789" y="14240"/>
                  </a:moveTo>
                  <a:cubicBezTo>
                    <a:pt x="4823" y="14240"/>
                    <a:pt x="4857" y="14240"/>
                    <a:pt x="4880" y="14263"/>
                  </a:cubicBezTo>
                  <a:lnTo>
                    <a:pt x="4914" y="14286"/>
                  </a:lnTo>
                  <a:cubicBezTo>
                    <a:pt x="4937" y="14308"/>
                    <a:pt x="4948" y="14331"/>
                    <a:pt x="4960" y="14365"/>
                  </a:cubicBezTo>
                  <a:lnTo>
                    <a:pt x="4960" y="14411"/>
                  </a:lnTo>
                  <a:cubicBezTo>
                    <a:pt x="4960" y="14434"/>
                    <a:pt x="4960" y="14456"/>
                    <a:pt x="4948" y="14479"/>
                  </a:cubicBezTo>
                  <a:cubicBezTo>
                    <a:pt x="4937" y="14502"/>
                    <a:pt x="4926" y="14513"/>
                    <a:pt x="4914" y="14536"/>
                  </a:cubicBezTo>
                  <a:cubicBezTo>
                    <a:pt x="4903" y="14547"/>
                    <a:pt x="4880" y="14559"/>
                    <a:pt x="4857" y="14570"/>
                  </a:cubicBezTo>
                  <a:cubicBezTo>
                    <a:pt x="4835" y="14581"/>
                    <a:pt x="4823" y="14581"/>
                    <a:pt x="4800" y="14581"/>
                  </a:cubicBezTo>
                  <a:cubicBezTo>
                    <a:pt x="4766" y="14581"/>
                    <a:pt x="4732" y="14570"/>
                    <a:pt x="4709" y="14559"/>
                  </a:cubicBezTo>
                  <a:lnTo>
                    <a:pt x="4675" y="14536"/>
                  </a:lnTo>
                  <a:cubicBezTo>
                    <a:pt x="4653" y="14513"/>
                    <a:pt x="4630" y="14490"/>
                    <a:pt x="4630" y="14456"/>
                  </a:cubicBezTo>
                  <a:lnTo>
                    <a:pt x="4618" y="14411"/>
                  </a:lnTo>
                  <a:cubicBezTo>
                    <a:pt x="4618" y="14388"/>
                    <a:pt x="4630" y="14365"/>
                    <a:pt x="4630" y="14343"/>
                  </a:cubicBezTo>
                  <a:lnTo>
                    <a:pt x="4641" y="14343"/>
                  </a:lnTo>
                  <a:cubicBezTo>
                    <a:pt x="4641" y="14320"/>
                    <a:pt x="4653" y="14308"/>
                    <a:pt x="4675" y="14286"/>
                  </a:cubicBezTo>
                  <a:cubicBezTo>
                    <a:pt x="4687" y="14274"/>
                    <a:pt x="4698" y="14263"/>
                    <a:pt x="4732" y="14252"/>
                  </a:cubicBezTo>
                  <a:cubicBezTo>
                    <a:pt x="4744" y="14240"/>
                    <a:pt x="4766" y="14240"/>
                    <a:pt x="4789" y="14240"/>
                  </a:cubicBezTo>
                  <a:close/>
                  <a:moveTo>
                    <a:pt x="14934" y="14479"/>
                  </a:moveTo>
                  <a:cubicBezTo>
                    <a:pt x="14946" y="14479"/>
                    <a:pt x="14946" y="14479"/>
                    <a:pt x="14946" y="14490"/>
                  </a:cubicBezTo>
                  <a:lnTo>
                    <a:pt x="14969" y="14490"/>
                  </a:lnTo>
                  <a:cubicBezTo>
                    <a:pt x="14980" y="14502"/>
                    <a:pt x="15003" y="14502"/>
                    <a:pt x="15014" y="14513"/>
                  </a:cubicBezTo>
                  <a:lnTo>
                    <a:pt x="15025" y="14536"/>
                  </a:lnTo>
                  <a:cubicBezTo>
                    <a:pt x="15037" y="14559"/>
                    <a:pt x="15048" y="14581"/>
                    <a:pt x="15048" y="14593"/>
                  </a:cubicBezTo>
                  <a:lnTo>
                    <a:pt x="15037" y="14627"/>
                  </a:lnTo>
                  <a:cubicBezTo>
                    <a:pt x="15037" y="14638"/>
                    <a:pt x="15037" y="14650"/>
                    <a:pt x="15014" y="14661"/>
                  </a:cubicBezTo>
                  <a:cubicBezTo>
                    <a:pt x="15014" y="14672"/>
                    <a:pt x="15003" y="14684"/>
                    <a:pt x="14991" y="14684"/>
                  </a:cubicBezTo>
                  <a:lnTo>
                    <a:pt x="14957" y="14707"/>
                  </a:lnTo>
                  <a:lnTo>
                    <a:pt x="14912" y="14707"/>
                  </a:lnTo>
                  <a:cubicBezTo>
                    <a:pt x="14900" y="14707"/>
                    <a:pt x="14889" y="14695"/>
                    <a:pt x="14878" y="14695"/>
                  </a:cubicBezTo>
                  <a:cubicBezTo>
                    <a:pt x="14866" y="14684"/>
                    <a:pt x="14855" y="14672"/>
                    <a:pt x="14843" y="14661"/>
                  </a:cubicBezTo>
                  <a:cubicBezTo>
                    <a:pt x="14832" y="14650"/>
                    <a:pt x="14832" y="14638"/>
                    <a:pt x="14832" y="14627"/>
                  </a:cubicBezTo>
                  <a:lnTo>
                    <a:pt x="14821" y="14593"/>
                  </a:lnTo>
                  <a:cubicBezTo>
                    <a:pt x="14821" y="14581"/>
                    <a:pt x="14832" y="14570"/>
                    <a:pt x="14832" y="14559"/>
                  </a:cubicBezTo>
                  <a:cubicBezTo>
                    <a:pt x="14832" y="14559"/>
                    <a:pt x="14832" y="14547"/>
                    <a:pt x="14832" y="14547"/>
                  </a:cubicBezTo>
                  <a:cubicBezTo>
                    <a:pt x="14843" y="14536"/>
                    <a:pt x="14843" y="14525"/>
                    <a:pt x="14855" y="14513"/>
                  </a:cubicBezTo>
                  <a:cubicBezTo>
                    <a:pt x="14866" y="14502"/>
                    <a:pt x="14878" y="14502"/>
                    <a:pt x="14889" y="14490"/>
                  </a:cubicBezTo>
                  <a:lnTo>
                    <a:pt x="14923" y="14490"/>
                  </a:lnTo>
                  <a:lnTo>
                    <a:pt x="14934" y="14479"/>
                  </a:lnTo>
                  <a:close/>
                  <a:moveTo>
                    <a:pt x="5210" y="14547"/>
                  </a:moveTo>
                  <a:cubicBezTo>
                    <a:pt x="5233" y="14547"/>
                    <a:pt x="5255" y="14559"/>
                    <a:pt x="5278" y="14570"/>
                  </a:cubicBezTo>
                  <a:lnTo>
                    <a:pt x="5301" y="14593"/>
                  </a:lnTo>
                  <a:cubicBezTo>
                    <a:pt x="5312" y="14604"/>
                    <a:pt x="5324" y="14627"/>
                    <a:pt x="5335" y="14638"/>
                  </a:cubicBezTo>
                  <a:lnTo>
                    <a:pt x="5335" y="14684"/>
                  </a:lnTo>
                  <a:cubicBezTo>
                    <a:pt x="5335" y="14695"/>
                    <a:pt x="5335" y="14718"/>
                    <a:pt x="5324" y="14729"/>
                  </a:cubicBezTo>
                  <a:cubicBezTo>
                    <a:pt x="5324" y="14741"/>
                    <a:pt x="5312" y="14763"/>
                    <a:pt x="5301" y="14775"/>
                  </a:cubicBezTo>
                  <a:cubicBezTo>
                    <a:pt x="5290" y="14786"/>
                    <a:pt x="5278" y="14786"/>
                    <a:pt x="5255" y="14797"/>
                  </a:cubicBezTo>
                  <a:cubicBezTo>
                    <a:pt x="5244" y="14797"/>
                    <a:pt x="5233" y="14809"/>
                    <a:pt x="5210" y="14809"/>
                  </a:cubicBezTo>
                  <a:cubicBezTo>
                    <a:pt x="5187" y="14809"/>
                    <a:pt x="5164" y="14797"/>
                    <a:pt x="5153" y="14786"/>
                  </a:cubicBezTo>
                  <a:lnTo>
                    <a:pt x="5119" y="14763"/>
                  </a:lnTo>
                  <a:cubicBezTo>
                    <a:pt x="5108" y="14752"/>
                    <a:pt x="5096" y="14729"/>
                    <a:pt x="5085" y="14718"/>
                  </a:cubicBezTo>
                  <a:lnTo>
                    <a:pt x="5085" y="14672"/>
                  </a:lnTo>
                  <a:cubicBezTo>
                    <a:pt x="5085" y="14661"/>
                    <a:pt x="5085" y="14650"/>
                    <a:pt x="5096" y="14627"/>
                  </a:cubicBezTo>
                  <a:cubicBezTo>
                    <a:pt x="5096" y="14616"/>
                    <a:pt x="5108" y="14604"/>
                    <a:pt x="5119" y="14593"/>
                  </a:cubicBezTo>
                  <a:cubicBezTo>
                    <a:pt x="5130" y="14581"/>
                    <a:pt x="5142" y="14570"/>
                    <a:pt x="5164" y="14559"/>
                  </a:cubicBezTo>
                  <a:cubicBezTo>
                    <a:pt x="5176" y="14559"/>
                    <a:pt x="5187" y="14547"/>
                    <a:pt x="5210" y="14547"/>
                  </a:cubicBezTo>
                  <a:close/>
                  <a:moveTo>
                    <a:pt x="9020" y="14547"/>
                  </a:moveTo>
                  <a:lnTo>
                    <a:pt x="9066" y="14570"/>
                  </a:lnTo>
                  <a:cubicBezTo>
                    <a:pt x="9088" y="14593"/>
                    <a:pt x="9111" y="14604"/>
                    <a:pt x="9134" y="14627"/>
                  </a:cubicBezTo>
                  <a:cubicBezTo>
                    <a:pt x="9168" y="14661"/>
                    <a:pt x="9202" y="14684"/>
                    <a:pt x="9248" y="14695"/>
                  </a:cubicBezTo>
                  <a:cubicBezTo>
                    <a:pt x="9327" y="14741"/>
                    <a:pt x="9407" y="14775"/>
                    <a:pt x="9475" y="14797"/>
                  </a:cubicBezTo>
                  <a:cubicBezTo>
                    <a:pt x="9555" y="14820"/>
                    <a:pt x="9634" y="14832"/>
                    <a:pt x="9714" y="14843"/>
                  </a:cubicBezTo>
                  <a:lnTo>
                    <a:pt x="9737" y="14843"/>
                  </a:lnTo>
                  <a:cubicBezTo>
                    <a:pt x="9788" y="14849"/>
                    <a:pt x="9836" y="14852"/>
                    <a:pt x="9882" y="14852"/>
                  </a:cubicBezTo>
                  <a:cubicBezTo>
                    <a:pt x="9927" y="14852"/>
                    <a:pt x="9970" y="14849"/>
                    <a:pt x="10010" y="14843"/>
                  </a:cubicBezTo>
                  <a:cubicBezTo>
                    <a:pt x="10021" y="14843"/>
                    <a:pt x="10032" y="14843"/>
                    <a:pt x="10032" y="14854"/>
                  </a:cubicBezTo>
                  <a:cubicBezTo>
                    <a:pt x="10044" y="14866"/>
                    <a:pt x="10032" y="14866"/>
                    <a:pt x="10032" y="14877"/>
                  </a:cubicBezTo>
                  <a:cubicBezTo>
                    <a:pt x="9930" y="14923"/>
                    <a:pt x="9839" y="14957"/>
                    <a:pt x="9737" y="14968"/>
                  </a:cubicBezTo>
                  <a:cubicBezTo>
                    <a:pt x="9723" y="14970"/>
                    <a:pt x="9708" y="14971"/>
                    <a:pt x="9692" y="14971"/>
                  </a:cubicBezTo>
                  <a:cubicBezTo>
                    <a:pt x="9621" y="14971"/>
                    <a:pt x="9537" y="14951"/>
                    <a:pt x="9452" y="14923"/>
                  </a:cubicBezTo>
                  <a:cubicBezTo>
                    <a:pt x="9350" y="14888"/>
                    <a:pt x="9259" y="14843"/>
                    <a:pt x="9179" y="14775"/>
                  </a:cubicBezTo>
                  <a:cubicBezTo>
                    <a:pt x="9145" y="14752"/>
                    <a:pt x="9111" y="14718"/>
                    <a:pt x="9077" y="14672"/>
                  </a:cubicBezTo>
                  <a:cubicBezTo>
                    <a:pt x="9043" y="14638"/>
                    <a:pt x="9031" y="14593"/>
                    <a:pt x="9009" y="14547"/>
                  </a:cubicBezTo>
                  <a:close/>
                  <a:moveTo>
                    <a:pt x="4766" y="14911"/>
                  </a:moveTo>
                  <a:lnTo>
                    <a:pt x="4800" y="14934"/>
                  </a:lnTo>
                  <a:lnTo>
                    <a:pt x="4835" y="14957"/>
                  </a:lnTo>
                  <a:cubicBezTo>
                    <a:pt x="4846" y="14968"/>
                    <a:pt x="4857" y="14968"/>
                    <a:pt x="4857" y="14991"/>
                  </a:cubicBezTo>
                  <a:cubicBezTo>
                    <a:pt x="4869" y="15002"/>
                    <a:pt x="4880" y="15014"/>
                    <a:pt x="4880" y="15036"/>
                  </a:cubicBezTo>
                  <a:cubicBezTo>
                    <a:pt x="4880" y="15036"/>
                    <a:pt x="4880" y="15036"/>
                    <a:pt x="4880" y="15048"/>
                  </a:cubicBezTo>
                  <a:cubicBezTo>
                    <a:pt x="4880" y="15059"/>
                    <a:pt x="4880" y="15059"/>
                    <a:pt x="4880" y="15070"/>
                  </a:cubicBezTo>
                  <a:cubicBezTo>
                    <a:pt x="4880" y="15082"/>
                    <a:pt x="4880" y="15082"/>
                    <a:pt x="4880" y="15082"/>
                  </a:cubicBezTo>
                  <a:cubicBezTo>
                    <a:pt x="4869" y="15105"/>
                    <a:pt x="4869" y="15116"/>
                    <a:pt x="4857" y="15127"/>
                  </a:cubicBezTo>
                  <a:lnTo>
                    <a:pt x="4835" y="15161"/>
                  </a:lnTo>
                  <a:cubicBezTo>
                    <a:pt x="4823" y="15184"/>
                    <a:pt x="4789" y="15196"/>
                    <a:pt x="4766" y="15207"/>
                  </a:cubicBezTo>
                  <a:lnTo>
                    <a:pt x="4687" y="15207"/>
                  </a:lnTo>
                  <a:cubicBezTo>
                    <a:pt x="4675" y="15196"/>
                    <a:pt x="4664" y="15196"/>
                    <a:pt x="4653" y="15184"/>
                  </a:cubicBezTo>
                  <a:lnTo>
                    <a:pt x="4618" y="15161"/>
                  </a:lnTo>
                  <a:cubicBezTo>
                    <a:pt x="4607" y="15150"/>
                    <a:pt x="4596" y="15139"/>
                    <a:pt x="4584" y="15116"/>
                  </a:cubicBezTo>
                  <a:cubicBezTo>
                    <a:pt x="4584" y="15105"/>
                    <a:pt x="4584" y="15093"/>
                    <a:pt x="4584" y="15082"/>
                  </a:cubicBezTo>
                  <a:lnTo>
                    <a:pt x="4573" y="15082"/>
                  </a:lnTo>
                  <a:cubicBezTo>
                    <a:pt x="4573" y="15070"/>
                    <a:pt x="4573" y="15059"/>
                    <a:pt x="4573" y="15048"/>
                  </a:cubicBezTo>
                  <a:cubicBezTo>
                    <a:pt x="4584" y="15048"/>
                    <a:pt x="4584" y="15036"/>
                    <a:pt x="4584" y="15036"/>
                  </a:cubicBezTo>
                  <a:cubicBezTo>
                    <a:pt x="4584" y="15025"/>
                    <a:pt x="4584" y="15025"/>
                    <a:pt x="4584" y="15014"/>
                  </a:cubicBezTo>
                  <a:cubicBezTo>
                    <a:pt x="4584" y="15014"/>
                    <a:pt x="4584" y="15002"/>
                    <a:pt x="4584" y="15002"/>
                  </a:cubicBezTo>
                  <a:cubicBezTo>
                    <a:pt x="4596" y="14991"/>
                    <a:pt x="4607" y="14979"/>
                    <a:pt x="4618" y="14968"/>
                  </a:cubicBezTo>
                  <a:lnTo>
                    <a:pt x="4630" y="14957"/>
                  </a:lnTo>
                  <a:cubicBezTo>
                    <a:pt x="4641" y="14934"/>
                    <a:pt x="4653" y="14934"/>
                    <a:pt x="4675" y="14923"/>
                  </a:cubicBezTo>
                  <a:cubicBezTo>
                    <a:pt x="4687" y="14911"/>
                    <a:pt x="4698" y="14911"/>
                    <a:pt x="4709" y="14911"/>
                  </a:cubicBezTo>
                  <a:close/>
                  <a:moveTo>
                    <a:pt x="4255" y="15446"/>
                  </a:moveTo>
                  <a:lnTo>
                    <a:pt x="4266" y="15480"/>
                  </a:lnTo>
                  <a:lnTo>
                    <a:pt x="4277" y="15480"/>
                  </a:lnTo>
                  <a:lnTo>
                    <a:pt x="4300" y="15469"/>
                  </a:lnTo>
                  <a:cubicBezTo>
                    <a:pt x="4300" y="15469"/>
                    <a:pt x="4311" y="15480"/>
                    <a:pt x="4323" y="15480"/>
                  </a:cubicBezTo>
                  <a:cubicBezTo>
                    <a:pt x="4323" y="15480"/>
                    <a:pt x="4334" y="15491"/>
                    <a:pt x="4334" y="15491"/>
                  </a:cubicBezTo>
                  <a:cubicBezTo>
                    <a:pt x="4346" y="15503"/>
                    <a:pt x="4346" y="15503"/>
                    <a:pt x="4357" y="15514"/>
                  </a:cubicBezTo>
                  <a:cubicBezTo>
                    <a:pt x="4357" y="15525"/>
                    <a:pt x="4357" y="15537"/>
                    <a:pt x="4357" y="15537"/>
                  </a:cubicBezTo>
                  <a:cubicBezTo>
                    <a:pt x="4357" y="15548"/>
                    <a:pt x="4357" y="15548"/>
                    <a:pt x="4357" y="15560"/>
                  </a:cubicBezTo>
                  <a:cubicBezTo>
                    <a:pt x="4346" y="15560"/>
                    <a:pt x="4346" y="15571"/>
                    <a:pt x="4346" y="15582"/>
                  </a:cubicBezTo>
                  <a:cubicBezTo>
                    <a:pt x="4346" y="15582"/>
                    <a:pt x="4334" y="15582"/>
                    <a:pt x="4334" y="15594"/>
                  </a:cubicBezTo>
                  <a:cubicBezTo>
                    <a:pt x="4323" y="15605"/>
                    <a:pt x="4311" y="15605"/>
                    <a:pt x="4300" y="15605"/>
                  </a:cubicBezTo>
                  <a:lnTo>
                    <a:pt x="4277" y="15616"/>
                  </a:lnTo>
                  <a:cubicBezTo>
                    <a:pt x="4277" y="15616"/>
                    <a:pt x="4266" y="15605"/>
                    <a:pt x="4255" y="15605"/>
                  </a:cubicBezTo>
                  <a:cubicBezTo>
                    <a:pt x="4243" y="15605"/>
                    <a:pt x="4243" y="15594"/>
                    <a:pt x="4232" y="15594"/>
                  </a:cubicBezTo>
                  <a:cubicBezTo>
                    <a:pt x="4232" y="15582"/>
                    <a:pt x="4220" y="15571"/>
                    <a:pt x="4220" y="15571"/>
                  </a:cubicBezTo>
                  <a:lnTo>
                    <a:pt x="4220" y="15537"/>
                  </a:lnTo>
                  <a:cubicBezTo>
                    <a:pt x="4220" y="15537"/>
                    <a:pt x="4220" y="15525"/>
                    <a:pt x="4220" y="15514"/>
                  </a:cubicBezTo>
                  <a:cubicBezTo>
                    <a:pt x="4220" y="15503"/>
                    <a:pt x="4232" y="15503"/>
                    <a:pt x="4232" y="15491"/>
                  </a:cubicBezTo>
                  <a:cubicBezTo>
                    <a:pt x="4243" y="15491"/>
                    <a:pt x="4243" y="15480"/>
                    <a:pt x="4255" y="15480"/>
                  </a:cubicBezTo>
                  <a:lnTo>
                    <a:pt x="4255" y="15446"/>
                  </a:lnTo>
                  <a:close/>
                  <a:moveTo>
                    <a:pt x="5267" y="16651"/>
                  </a:moveTo>
                  <a:cubicBezTo>
                    <a:pt x="5290" y="16651"/>
                    <a:pt x="5312" y="16663"/>
                    <a:pt x="5335" y="16663"/>
                  </a:cubicBezTo>
                  <a:lnTo>
                    <a:pt x="5346" y="16663"/>
                  </a:lnTo>
                  <a:cubicBezTo>
                    <a:pt x="5358" y="16663"/>
                    <a:pt x="5369" y="16674"/>
                    <a:pt x="5369" y="16674"/>
                  </a:cubicBezTo>
                  <a:lnTo>
                    <a:pt x="5392" y="16674"/>
                  </a:lnTo>
                  <a:cubicBezTo>
                    <a:pt x="5392" y="16674"/>
                    <a:pt x="5392" y="16686"/>
                    <a:pt x="5392" y="16686"/>
                  </a:cubicBezTo>
                  <a:lnTo>
                    <a:pt x="5403" y="16686"/>
                  </a:lnTo>
                  <a:cubicBezTo>
                    <a:pt x="5403" y="16686"/>
                    <a:pt x="5415" y="16686"/>
                    <a:pt x="5426" y="16697"/>
                  </a:cubicBezTo>
                  <a:lnTo>
                    <a:pt x="5449" y="16697"/>
                  </a:lnTo>
                  <a:cubicBezTo>
                    <a:pt x="5460" y="16708"/>
                    <a:pt x="5460" y="16708"/>
                    <a:pt x="5472" y="16720"/>
                  </a:cubicBezTo>
                  <a:cubicBezTo>
                    <a:pt x="5472" y="16720"/>
                    <a:pt x="5472" y="16731"/>
                    <a:pt x="5472" y="16731"/>
                  </a:cubicBezTo>
                  <a:cubicBezTo>
                    <a:pt x="5472" y="16731"/>
                    <a:pt x="5472" y="16742"/>
                    <a:pt x="5460" y="16742"/>
                  </a:cubicBezTo>
                  <a:cubicBezTo>
                    <a:pt x="5449" y="16754"/>
                    <a:pt x="5437" y="16754"/>
                    <a:pt x="5426" y="16754"/>
                  </a:cubicBezTo>
                  <a:lnTo>
                    <a:pt x="5358" y="16754"/>
                  </a:lnTo>
                  <a:lnTo>
                    <a:pt x="5324" y="16742"/>
                  </a:lnTo>
                  <a:cubicBezTo>
                    <a:pt x="5301" y="16742"/>
                    <a:pt x="5267" y="16731"/>
                    <a:pt x="5244" y="16731"/>
                  </a:cubicBezTo>
                  <a:cubicBezTo>
                    <a:pt x="5221" y="16720"/>
                    <a:pt x="5210" y="16720"/>
                    <a:pt x="5187" y="16708"/>
                  </a:cubicBezTo>
                  <a:lnTo>
                    <a:pt x="5176" y="16708"/>
                  </a:lnTo>
                  <a:cubicBezTo>
                    <a:pt x="5153" y="16697"/>
                    <a:pt x="5153" y="16686"/>
                    <a:pt x="5153" y="16674"/>
                  </a:cubicBezTo>
                  <a:cubicBezTo>
                    <a:pt x="5153" y="16663"/>
                    <a:pt x="5164" y="16651"/>
                    <a:pt x="5187" y="16651"/>
                  </a:cubicBezTo>
                  <a:close/>
                  <a:moveTo>
                    <a:pt x="5108" y="16890"/>
                  </a:moveTo>
                  <a:cubicBezTo>
                    <a:pt x="5142" y="16902"/>
                    <a:pt x="5164" y="16902"/>
                    <a:pt x="5199" y="16913"/>
                  </a:cubicBezTo>
                  <a:cubicBezTo>
                    <a:pt x="5233" y="16924"/>
                    <a:pt x="5255" y="16924"/>
                    <a:pt x="5278" y="16936"/>
                  </a:cubicBezTo>
                  <a:cubicBezTo>
                    <a:pt x="5301" y="16936"/>
                    <a:pt x="5312" y="16947"/>
                    <a:pt x="5335" y="16959"/>
                  </a:cubicBezTo>
                  <a:cubicBezTo>
                    <a:pt x="5335" y="16959"/>
                    <a:pt x="5346" y="16970"/>
                    <a:pt x="5358" y="16981"/>
                  </a:cubicBezTo>
                  <a:cubicBezTo>
                    <a:pt x="5358" y="16993"/>
                    <a:pt x="5358" y="17004"/>
                    <a:pt x="5358" y="17004"/>
                  </a:cubicBezTo>
                  <a:cubicBezTo>
                    <a:pt x="5358" y="17015"/>
                    <a:pt x="5358" y="17015"/>
                    <a:pt x="5346" y="17027"/>
                  </a:cubicBezTo>
                  <a:cubicBezTo>
                    <a:pt x="5335" y="17032"/>
                    <a:pt x="5321" y="17035"/>
                    <a:pt x="5305" y="17035"/>
                  </a:cubicBezTo>
                  <a:cubicBezTo>
                    <a:pt x="5290" y="17035"/>
                    <a:pt x="5272" y="17032"/>
                    <a:pt x="5255" y="17027"/>
                  </a:cubicBezTo>
                  <a:cubicBezTo>
                    <a:pt x="5233" y="17015"/>
                    <a:pt x="5199" y="17004"/>
                    <a:pt x="5176" y="16993"/>
                  </a:cubicBezTo>
                  <a:cubicBezTo>
                    <a:pt x="5142" y="16981"/>
                    <a:pt x="5108" y="16970"/>
                    <a:pt x="5085" y="16959"/>
                  </a:cubicBezTo>
                  <a:lnTo>
                    <a:pt x="5051" y="16947"/>
                  </a:lnTo>
                  <a:cubicBezTo>
                    <a:pt x="5039" y="16936"/>
                    <a:pt x="5039" y="16936"/>
                    <a:pt x="5039" y="16936"/>
                  </a:cubicBezTo>
                  <a:lnTo>
                    <a:pt x="5028" y="16936"/>
                  </a:lnTo>
                  <a:cubicBezTo>
                    <a:pt x="5028" y="16936"/>
                    <a:pt x="5028" y="16924"/>
                    <a:pt x="5017" y="16924"/>
                  </a:cubicBezTo>
                  <a:cubicBezTo>
                    <a:pt x="5017" y="16913"/>
                    <a:pt x="5017" y="16913"/>
                    <a:pt x="5005" y="16913"/>
                  </a:cubicBezTo>
                  <a:lnTo>
                    <a:pt x="5005" y="16902"/>
                  </a:lnTo>
                  <a:cubicBezTo>
                    <a:pt x="5005" y="16902"/>
                    <a:pt x="5005" y="16902"/>
                    <a:pt x="5005" y="16890"/>
                  </a:cubicBezTo>
                  <a:lnTo>
                    <a:pt x="5017" y="16890"/>
                  </a:lnTo>
                  <a:cubicBezTo>
                    <a:pt x="5017" y="16894"/>
                    <a:pt x="5018" y="16895"/>
                    <a:pt x="5020" y="16895"/>
                  </a:cubicBezTo>
                  <a:cubicBezTo>
                    <a:pt x="5023" y="16895"/>
                    <a:pt x="5028" y="16890"/>
                    <a:pt x="5028" y="16890"/>
                  </a:cubicBezTo>
                  <a:close/>
                  <a:moveTo>
                    <a:pt x="4819" y="17132"/>
                  </a:moveTo>
                  <a:cubicBezTo>
                    <a:pt x="4826" y="17132"/>
                    <a:pt x="4835" y="17135"/>
                    <a:pt x="4846" y="17140"/>
                  </a:cubicBezTo>
                  <a:cubicBezTo>
                    <a:pt x="4880" y="17140"/>
                    <a:pt x="4903" y="17152"/>
                    <a:pt x="4926" y="17152"/>
                  </a:cubicBezTo>
                  <a:lnTo>
                    <a:pt x="4948" y="17152"/>
                  </a:lnTo>
                  <a:cubicBezTo>
                    <a:pt x="5005" y="17163"/>
                    <a:pt x="5073" y="17186"/>
                    <a:pt x="5142" y="17197"/>
                  </a:cubicBezTo>
                  <a:lnTo>
                    <a:pt x="5210" y="17220"/>
                  </a:lnTo>
                  <a:cubicBezTo>
                    <a:pt x="5255" y="17220"/>
                    <a:pt x="5290" y="17231"/>
                    <a:pt x="5335" y="17243"/>
                  </a:cubicBezTo>
                  <a:lnTo>
                    <a:pt x="5346" y="17243"/>
                  </a:lnTo>
                  <a:cubicBezTo>
                    <a:pt x="5369" y="17254"/>
                    <a:pt x="5403" y="17266"/>
                    <a:pt x="5426" y="17277"/>
                  </a:cubicBezTo>
                  <a:cubicBezTo>
                    <a:pt x="5472" y="17300"/>
                    <a:pt x="5494" y="17322"/>
                    <a:pt x="5494" y="17322"/>
                  </a:cubicBezTo>
                  <a:cubicBezTo>
                    <a:pt x="5494" y="17345"/>
                    <a:pt x="5506" y="17357"/>
                    <a:pt x="5483" y="17379"/>
                  </a:cubicBezTo>
                  <a:cubicBezTo>
                    <a:pt x="5472" y="17391"/>
                    <a:pt x="5472" y="17391"/>
                    <a:pt x="5449" y="17391"/>
                  </a:cubicBezTo>
                  <a:lnTo>
                    <a:pt x="5437" y="17402"/>
                  </a:lnTo>
                  <a:lnTo>
                    <a:pt x="5392" y="17402"/>
                  </a:lnTo>
                  <a:cubicBezTo>
                    <a:pt x="5369" y="17402"/>
                    <a:pt x="5324" y="17402"/>
                    <a:pt x="5301" y="17391"/>
                  </a:cubicBezTo>
                  <a:lnTo>
                    <a:pt x="5290" y="17391"/>
                  </a:lnTo>
                  <a:cubicBezTo>
                    <a:pt x="5221" y="17368"/>
                    <a:pt x="5164" y="17357"/>
                    <a:pt x="5108" y="17334"/>
                  </a:cubicBezTo>
                  <a:cubicBezTo>
                    <a:pt x="5039" y="17311"/>
                    <a:pt x="4982" y="17288"/>
                    <a:pt x="4914" y="17254"/>
                  </a:cubicBezTo>
                  <a:cubicBezTo>
                    <a:pt x="4891" y="17243"/>
                    <a:pt x="4857" y="17231"/>
                    <a:pt x="4835" y="17209"/>
                  </a:cubicBezTo>
                  <a:cubicBezTo>
                    <a:pt x="4800" y="17197"/>
                    <a:pt x="4789" y="17186"/>
                    <a:pt x="4778" y="17175"/>
                  </a:cubicBezTo>
                  <a:cubicBezTo>
                    <a:pt x="4778" y="17163"/>
                    <a:pt x="4778" y="17163"/>
                    <a:pt x="4778" y="17152"/>
                  </a:cubicBezTo>
                  <a:lnTo>
                    <a:pt x="4766" y="17152"/>
                  </a:lnTo>
                  <a:cubicBezTo>
                    <a:pt x="4766" y="17152"/>
                    <a:pt x="4778" y="17140"/>
                    <a:pt x="4778" y="17140"/>
                  </a:cubicBezTo>
                  <a:lnTo>
                    <a:pt x="4800" y="17140"/>
                  </a:lnTo>
                  <a:cubicBezTo>
                    <a:pt x="4806" y="17135"/>
                    <a:pt x="4812" y="17132"/>
                    <a:pt x="4819" y="17132"/>
                  </a:cubicBezTo>
                  <a:close/>
                  <a:moveTo>
                    <a:pt x="11234" y="17200"/>
                  </a:moveTo>
                  <a:cubicBezTo>
                    <a:pt x="11249" y="17200"/>
                    <a:pt x="11266" y="17203"/>
                    <a:pt x="11283" y="17209"/>
                  </a:cubicBezTo>
                  <a:cubicBezTo>
                    <a:pt x="11306" y="17209"/>
                    <a:pt x="11329" y="17220"/>
                    <a:pt x="11352" y="17243"/>
                  </a:cubicBezTo>
                  <a:lnTo>
                    <a:pt x="11374" y="17277"/>
                  </a:lnTo>
                  <a:cubicBezTo>
                    <a:pt x="11386" y="17300"/>
                    <a:pt x="11397" y="17322"/>
                    <a:pt x="11397" y="17345"/>
                  </a:cubicBezTo>
                  <a:cubicBezTo>
                    <a:pt x="11397" y="17368"/>
                    <a:pt x="11397" y="17391"/>
                    <a:pt x="11397" y="17402"/>
                  </a:cubicBezTo>
                  <a:lnTo>
                    <a:pt x="11374" y="17448"/>
                  </a:lnTo>
                  <a:lnTo>
                    <a:pt x="11352" y="17482"/>
                  </a:lnTo>
                  <a:cubicBezTo>
                    <a:pt x="11340" y="17493"/>
                    <a:pt x="11318" y="17504"/>
                    <a:pt x="11295" y="17516"/>
                  </a:cubicBezTo>
                  <a:lnTo>
                    <a:pt x="11283" y="17527"/>
                  </a:lnTo>
                  <a:lnTo>
                    <a:pt x="11193" y="17527"/>
                  </a:lnTo>
                  <a:lnTo>
                    <a:pt x="11147" y="17504"/>
                  </a:lnTo>
                  <a:cubicBezTo>
                    <a:pt x="11136" y="17493"/>
                    <a:pt x="11113" y="17482"/>
                    <a:pt x="11102" y="17459"/>
                  </a:cubicBezTo>
                  <a:cubicBezTo>
                    <a:pt x="11090" y="17448"/>
                    <a:pt x="11079" y="17425"/>
                    <a:pt x="11079" y="17402"/>
                  </a:cubicBezTo>
                  <a:cubicBezTo>
                    <a:pt x="11067" y="17379"/>
                    <a:pt x="11067" y="17345"/>
                    <a:pt x="11079" y="17322"/>
                  </a:cubicBezTo>
                  <a:cubicBezTo>
                    <a:pt x="11079" y="17288"/>
                    <a:pt x="11090" y="17266"/>
                    <a:pt x="11113" y="17243"/>
                  </a:cubicBezTo>
                  <a:cubicBezTo>
                    <a:pt x="11136" y="17220"/>
                    <a:pt x="11158" y="17209"/>
                    <a:pt x="11193" y="17209"/>
                  </a:cubicBezTo>
                  <a:cubicBezTo>
                    <a:pt x="11204" y="17203"/>
                    <a:pt x="11218" y="17200"/>
                    <a:pt x="11234" y="17200"/>
                  </a:cubicBezTo>
                  <a:close/>
                  <a:moveTo>
                    <a:pt x="8821" y="17416"/>
                  </a:moveTo>
                  <a:cubicBezTo>
                    <a:pt x="8835" y="17416"/>
                    <a:pt x="8850" y="17419"/>
                    <a:pt x="8861" y="17425"/>
                  </a:cubicBezTo>
                  <a:cubicBezTo>
                    <a:pt x="8872" y="17436"/>
                    <a:pt x="8884" y="17448"/>
                    <a:pt x="8895" y="17459"/>
                  </a:cubicBezTo>
                  <a:lnTo>
                    <a:pt x="8906" y="17482"/>
                  </a:lnTo>
                  <a:cubicBezTo>
                    <a:pt x="8906" y="17493"/>
                    <a:pt x="8906" y="17516"/>
                    <a:pt x="8906" y="17527"/>
                  </a:cubicBezTo>
                  <a:cubicBezTo>
                    <a:pt x="8895" y="17539"/>
                    <a:pt x="8895" y="17550"/>
                    <a:pt x="8884" y="17561"/>
                  </a:cubicBezTo>
                  <a:cubicBezTo>
                    <a:pt x="8872" y="17573"/>
                    <a:pt x="8861" y="17584"/>
                    <a:pt x="8838" y="17584"/>
                  </a:cubicBezTo>
                  <a:cubicBezTo>
                    <a:pt x="8838" y="17584"/>
                    <a:pt x="8827" y="17595"/>
                    <a:pt x="8827" y="17595"/>
                  </a:cubicBezTo>
                  <a:lnTo>
                    <a:pt x="8815" y="17595"/>
                  </a:lnTo>
                  <a:cubicBezTo>
                    <a:pt x="8815" y="17595"/>
                    <a:pt x="8804" y="17584"/>
                    <a:pt x="8793" y="17584"/>
                  </a:cubicBezTo>
                  <a:lnTo>
                    <a:pt x="8804" y="17584"/>
                  </a:lnTo>
                  <a:cubicBezTo>
                    <a:pt x="8781" y="17584"/>
                    <a:pt x="8770" y="17573"/>
                    <a:pt x="8759" y="17561"/>
                  </a:cubicBezTo>
                  <a:cubicBezTo>
                    <a:pt x="8747" y="17550"/>
                    <a:pt x="8747" y="17539"/>
                    <a:pt x="8736" y="17527"/>
                  </a:cubicBezTo>
                  <a:cubicBezTo>
                    <a:pt x="8736" y="17516"/>
                    <a:pt x="8736" y="17493"/>
                    <a:pt x="8736" y="17482"/>
                  </a:cubicBezTo>
                  <a:cubicBezTo>
                    <a:pt x="8747" y="17470"/>
                    <a:pt x="8747" y="17459"/>
                    <a:pt x="8759" y="17448"/>
                  </a:cubicBezTo>
                  <a:lnTo>
                    <a:pt x="8781" y="17425"/>
                  </a:lnTo>
                  <a:cubicBezTo>
                    <a:pt x="8793" y="17419"/>
                    <a:pt x="8807" y="17416"/>
                    <a:pt x="8821" y="17416"/>
                  </a:cubicBezTo>
                  <a:close/>
                  <a:moveTo>
                    <a:pt x="8338" y="17357"/>
                  </a:moveTo>
                  <a:cubicBezTo>
                    <a:pt x="8360" y="17357"/>
                    <a:pt x="8383" y="17368"/>
                    <a:pt x="8406" y="17379"/>
                  </a:cubicBezTo>
                  <a:lnTo>
                    <a:pt x="8440" y="17402"/>
                  </a:lnTo>
                  <a:cubicBezTo>
                    <a:pt x="8463" y="17425"/>
                    <a:pt x="8474" y="17436"/>
                    <a:pt x="8474" y="17459"/>
                  </a:cubicBezTo>
                  <a:lnTo>
                    <a:pt x="8486" y="17504"/>
                  </a:lnTo>
                  <a:cubicBezTo>
                    <a:pt x="8486" y="17527"/>
                    <a:pt x="8486" y="17539"/>
                    <a:pt x="8474" y="17561"/>
                  </a:cubicBezTo>
                  <a:cubicBezTo>
                    <a:pt x="8463" y="17573"/>
                    <a:pt x="8451" y="17595"/>
                    <a:pt x="8440" y="17607"/>
                  </a:cubicBezTo>
                  <a:cubicBezTo>
                    <a:pt x="8429" y="17618"/>
                    <a:pt x="8417" y="17630"/>
                    <a:pt x="8395" y="17630"/>
                  </a:cubicBezTo>
                  <a:cubicBezTo>
                    <a:pt x="8383" y="17641"/>
                    <a:pt x="8360" y="17641"/>
                    <a:pt x="8349" y="17641"/>
                  </a:cubicBezTo>
                  <a:cubicBezTo>
                    <a:pt x="8315" y="17641"/>
                    <a:pt x="8292" y="17641"/>
                    <a:pt x="8269" y="17630"/>
                  </a:cubicBezTo>
                  <a:lnTo>
                    <a:pt x="8235" y="17607"/>
                  </a:lnTo>
                  <a:cubicBezTo>
                    <a:pt x="8224" y="17584"/>
                    <a:pt x="8213" y="17561"/>
                    <a:pt x="8201" y="17550"/>
                  </a:cubicBezTo>
                  <a:lnTo>
                    <a:pt x="8201" y="17504"/>
                  </a:lnTo>
                  <a:cubicBezTo>
                    <a:pt x="8201" y="17482"/>
                    <a:pt x="8201" y="17470"/>
                    <a:pt x="8213" y="17448"/>
                  </a:cubicBezTo>
                  <a:cubicBezTo>
                    <a:pt x="8213" y="17436"/>
                    <a:pt x="8224" y="17413"/>
                    <a:pt x="8235" y="17402"/>
                  </a:cubicBezTo>
                  <a:cubicBezTo>
                    <a:pt x="8247" y="17391"/>
                    <a:pt x="8269" y="17379"/>
                    <a:pt x="8292" y="17368"/>
                  </a:cubicBezTo>
                  <a:cubicBezTo>
                    <a:pt x="8304" y="17368"/>
                    <a:pt x="8315" y="17357"/>
                    <a:pt x="8338" y="17357"/>
                  </a:cubicBezTo>
                  <a:close/>
                  <a:moveTo>
                    <a:pt x="10647" y="17539"/>
                  </a:moveTo>
                  <a:cubicBezTo>
                    <a:pt x="10703" y="17539"/>
                    <a:pt x="10726" y="17584"/>
                    <a:pt x="10726" y="17630"/>
                  </a:cubicBezTo>
                  <a:cubicBezTo>
                    <a:pt x="10726" y="17675"/>
                    <a:pt x="10703" y="17721"/>
                    <a:pt x="10647" y="17721"/>
                  </a:cubicBezTo>
                  <a:cubicBezTo>
                    <a:pt x="10578" y="17721"/>
                    <a:pt x="10556" y="17675"/>
                    <a:pt x="10556" y="17630"/>
                  </a:cubicBezTo>
                  <a:cubicBezTo>
                    <a:pt x="10556" y="17584"/>
                    <a:pt x="10578" y="17539"/>
                    <a:pt x="10647" y="17539"/>
                  </a:cubicBezTo>
                  <a:close/>
                  <a:moveTo>
                    <a:pt x="15271" y="17197"/>
                  </a:moveTo>
                  <a:cubicBezTo>
                    <a:pt x="15318" y="17197"/>
                    <a:pt x="15365" y="17200"/>
                    <a:pt x="15412" y="17209"/>
                  </a:cubicBezTo>
                  <a:cubicBezTo>
                    <a:pt x="15537" y="17231"/>
                    <a:pt x="15731" y="17322"/>
                    <a:pt x="15708" y="17459"/>
                  </a:cubicBezTo>
                  <a:cubicBezTo>
                    <a:pt x="15708" y="17469"/>
                    <a:pt x="15699" y="17495"/>
                    <a:pt x="15690" y="17495"/>
                  </a:cubicBezTo>
                  <a:cubicBezTo>
                    <a:pt x="15688" y="17495"/>
                    <a:pt x="15687" y="17495"/>
                    <a:pt x="15685" y="17493"/>
                  </a:cubicBezTo>
                  <a:cubicBezTo>
                    <a:pt x="15628" y="17493"/>
                    <a:pt x="15571" y="17459"/>
                    <a:pt x="15515" y="17436"/>
                  </a:cubicBezTo>
                  <a:cubicBezTo>
                    <a:pt x="15458" y="17402"/>
                    <a:pt x="15401" y="17368"/>
                    <a:pt x="15321" y="17368"/>
                  </a:cubicBezTo>
                  <a:cubicBezTo>
                    <a:pt x="15294" y="17364"/>
                    <a:pt x="15268" y="17363"/>
                    <a:pt x="15242" y="17363"/>
                  </a:cubicBezTo>
                  <a:cubicBezTo>
                    <a:pt x="15101" y="17363"/>
                    <a:pt x="14970" y="17409"/>
                    <a:pt x="14855" y="17448"/>
                  </a:cubicBezTo>
                  <a:cubicBezTo>
                    <a:pt x="14696" y="17493"/>
                    <a:pt x="14548" y="17550"/>
                    <a:pt x="14400" y="17607"/>
                  </a:cubicBezTo>
                  <a:cubicBezTo>
                    <a:pt x="14354" y="17630"/>
                    <a:pt x="14320" y="17641"/>
                    <a:pt x="14286" y="17652"/>
                  </a:cubicBezTo>
                  <a:cubicBezTo>
                    <a:pt x="14241" y="17675"/>
                    <a:pt x="14207" y="17686"/>
                    <a:pt x="14172" y="17698"/>
                  </a:cubicBezTo>
                  <a:lnTo>
                    <a:pt x="14138" y="17709"/>
                  </a:lnTo>
                  <a:cubicBezTo>
                    <a:pt x="14116" y="17721"/>
                    <a:pt x="14093" y="17732"/>
                    <a:pt x="14059" y="17743"/>
                  </a:cubicBezTo>
                  <a:cubicBezTo>
                    <a:pt x="14036" y="17755"/>
                    <a:pt x="14013" y="17755"/>
                    <a:pt x="13990" y="17755"/>
                  </a:cubicBezTo>
                  <a:cubicBezTo>
                    <a:pt x="13979" y="17766"/>
                    <a:pt x="13968" y="17766"/>
                    <a:pt x="13956" y="17766"/>
                  </a:cubicBezTo>
                  <a:lnTo>
                    <a:pt x="13945" y="17766"/>
                  </a:lnTo>
                  <a:cubicBezTo>
                    <a:pt x="13945" y="17755"/>
                    <a:pt x="13945" y="17755"/>
                    <a:pt x="13945" y="17755"/>
                  </a:cubicBezTo>
                  <a:lnTo>
                    <a:pt x="13968" y="17732"/>
                  </a:lnTo>
                  <a:cubicBezTo>
                    <a:pt x="13990" y="17698"/>
                    <a:pt x="14002" y="17686"/>
                    <a:pt x="14036" y="17664"/>
                  </a:cubicBezTo>
                  <a:cubicBezTo>
                    <a:pt x="14070" y="17630"/>
                    <a:pt x="14116" y="17607"/>
                    <a:pt x="14150" y="17584"/>
                  </a:cubicBezTo>
                  <a:cubicBezTo>
                    <a:pt x="14218" y="17539"/>
                    <a:pt x="14298" y="17493"/>
                    <a:pt x="14389" y="17448"/>
                  </a:cubicBezTo>
                  <a:cubicBezTo>
                    <a:pt x="14571" y="17368"/>
                    <a:pt x="14741" y="17311"/>
                    <a:pt x="14889" y="17266"/>
                  </a:cubicBezTo>
                  <a:cubicBezTo>
                    <a:pt x="14992" y="17231"/>
                    <a:pt x="15128" y="17197"/>
                    <a:pt x="15271" y="17197"/>
                  </a:cubicBezTo>
                  <a:close/>
                  <a:moveTo>
                    <a:pt x="4264" y="17277"/>
                  </a:moveTo>
                  <a:cubicBezTo>
                    <a:pt x="4346" y="17277"/>
                    <a:pt x="4434" y="17289"/>
                    <a:pt x="4527" y="17311"/>
                  </a:cubicBezTo>
                  <a:cubicBezTo>
                    <a:pt x="4698" y="17357"/>
                    <a:pt x="4869" y="17413"/>
                    <a:pt x="5028" y="17482"/>
                  </a:cubicBezTo>
                  <a:cubicBezTo>
                    <a:pt x="5096" y="17504"/>
                    <a:pt x="5164" y="17527"/>
                    <a:pt x="5233" y="17550"/>
                  </a:cubicBezTo>
                  <a:lnTo>
                    <a:pt x="5597" y="17675"/>
                  </a:lnTo>
                  <a:cubicBezTo>
                    <a:pt x="5665" y="17698"/>
                    <a:pt x="5710" y="17709"/>
                    <a:pt x="5767" y="17732"/>
                  </a:cubicBezTo>
                  <a:cubicBezTo>
                    <a:pt x="5801" y="17755"/>
                    <a:pt x="5835" y="17766"/>
                    <a:pt x="5858" y="17789"/>
                  </a:cubicBezTo>
                  <a:cubicBezTo>
                    <a:pt x="5881" y="17800"/>
                    <a:pt x="5904" y="17823"/>
                    <a:pt x="5926" y="17834"/>
                  </a:cubicBezTo>
                  <a:cubicBezTo>
                    <a:pt x="5938" y="17834"/>
                    <a:pt x="5938" y="17846"/>
                    <a:pt x="5938" y="17857"/>
                  </a:cubicBezTo>
                  <a:cubicBezTo>
                    <a:pt x="5938" y="17866"/>
                    <a:pt x="5923" y="17883"/>
                    <a:pt x="5905" y="17883"/>
                  </a:cubicBezTo>
                  <a:cubicBezTo>
                    <a:pt x="5901" y="17883"/>
                    <a:pt x="5897" y="17882"/>
                    <a:pt x="5892" y="17880"/>
                  </a:cubicBezTo>
                  <a:lnTo>
                    <a:pt x="5870" y="17880"/>
                  </a:lnTo>
                  <a:cubicBezTo>
                    <a:pt x="5756" y="17868"/>
                    <a:pt x="5665" y="17846"/>
                    <a:pt x="5563" y="17812"/>
                  </a:cubicBezTo>
                  <a:lnTo>
                    <a:pt x="5062" y="17641"/>
                  </a:lnTo>
                  <a:cubicBezTo>
                    <a:pt x="4926" y="17595"/>
                    <a:pt x="4789" y="17550"/>
                    <a:pt x="4653" y="17504"/>
                  </a:cubicBezTo>
                  <a:cubicBezTo>
                    <a:pt x="4539" y="17470"/>
                    <a:pt x="4402" y="17425"/>
                    <a:pt x="4255" y="17425"/>
                  </a:cubicBezTo>
                  <a:cubicBezTo>
                    <a:pt x="4186" y="17425"/>
                    <a:pt x="4118" y="17425"/>
                    <a:pt x="4050" y="17459"/>
                  </a:cubicBezTo>
                  <a:cubicBezTo>
                    <a:pt x="3936" y="17504"/>
                    <a:pt x="3868" y="17584"/>
                    <a:pt x="3800" y="17664"/>
                  </a:cubicBezTo>
                  <a:cubicBezTo>
                    <a:pt x="3777" y="17709"/>
                    <a:pt x="3743" y="17743"/>
                    <a:pt x="3709" y="17777"/>
                  </a:cubicBezTo>
                  <a:lnTo>
                    <a:pt x="3686" y="17777"/>
                  </a:lnTo>
                  <a:cubicBezTo>
                    <a:pt x="3674" y="17777"/>
                    <a:pt x="3674" y="17766"/>
                    <a:pt x="3674" y="17766"/>
                  </a:cubicBezTo>
                  <a:cubicBezTo>
                    <a:pt x="3652" y="17595"/>
                    <a:pt x="3788" y="17448"/>
                    <a:pt x="3925" y="17368"/>
                  </a:cubicBezTo>
                  <a:cubicBezTo>
                    <a:pt x="4022" y="17306"/>
                    <a:pt x="4135" y="17277"/>
                    <a:pt x="4264" y="17277"/>
                  </a:cubicBezTo>
                  <a:close/>
                  <a:moveTo>
                    <a:pt x="11420" y="17698"/>
                  </a:moveTo>
                  <a:cubicBezTo>
                    <a:pt x="11443" y="17698"/>
                    <a:pt x="11465" y="17698"/>
                    <a:pt x="11477" y="17709"/>
                  </a:cubicBezTo>
                  <a:lnTo>
                    <a:pt x="11500" y="17732"/>
                  </a:lnTo>
                  <a:cubicBezTo>
                    <a:pt x="11522" y="17743"/>
                    <a:pt x="11522" y="17755"/>
                    <a:pt x="11534" y="17777"/>
                  </a:cubicBezTo>
                  <a:lnTo>
                    <a:pt x="11534" y="17812"/>
                  </a:lnTo>
                  <a:cubicBezTo>
                    <a:pt x="11534" y="17823"/>
                    <a:pt x="11534" y="17834"/>
                    <a:pt x="11522" y="17846"/>
                  </a:cubicBezTo>
                  <a:cubicBezTo>
                    <a:pt x="11522" y="17868"/>
                    <a:pt x="11511" y="17868"/>
                    <a:pt x="11500" y="17880"/>
                  </a:cubicBezTo>
                  <a:cubicBezTo>
                    <a:pt x="11488" y="17891"/>
                    <a:pt x="11477" y="17903"/>
                    <a:pt x="11465" y="17903"/>
                  </a:cubicBezTo>
                  <a:cubicBezTo>
                    <a:pt x="11454" y="17914"/>
                    <a:pt x="11443" y="17914"/>
                    <a:pt x="11431" y="17914"/>
                  </a:cubicBezTo>
                  <a:cubicBezTo>
                    <a:pt x="11409" y="17914"/>
                    <a:pt x="11386" y="17914"/>
                    <a:pt x="11374" y="17903"/>
                  </a:cubicBezTo>
                  <a:lnTo>
                    <a:pt x="11340" y="17880"/>
                  </a:lnTo>
                  <a:cubicBezTo>
                    <a:pt x="11329" y="17868"/>
                    <a:pt x="11318" y="17857"/>
                    <a:pt x="11318" y="17834"/>
                  </a:cubicBezTo>
                  <a:lnTo>
                    <a:pt x="11318" y="17800"/>
                  </a:lnTo>
                  <a:cubicBezTo>
                    <a:pt x="11318" y="17789"/>
                    <a:pt x="11318" y="17777"/>
                    <a:pt x="11329" y="17766"/>
                  </a:cubicBezTo>
                  <a:cubicBezTo>
                    <a:pt x="11329" y="17743"/>
                    <a:pt x="11340" y="17743"/>
                    <a:pt x="11352" y="17732"/>
                  </a:cubicBezTo>
                  <a:cubicBezTo>
                    <a:pt x="11352" y="17721"/>
                    <a:pt x="11363" y="17709"/>
                    <a:pt x="11386" y="17709"/>
                  </a:cubicBezTo>
                  <a:cubicBezTo>
                    <a:pt x="11397" y="17698"/>
                    <a:pt x="11409" y="17698"/>
                    <a:pt x="11420" y="17698"/>
                  </a:cubicBezTo>
                  <a:close/>
                  <a:moveTo>
                    <a:pt x="13504" y="17886"/>
                  </a:moveTo>
                  <a:cubicBezTo>
                    <a:pt x="13508" y="17886"/>
                    <a:pt x="13513" y="17891"/>
                    <a:pt x="13513" y="17891"/>
                  </a:cubicBezTo>
                  <a:cubicBezTo>
                    <a:pt x="13513" y="17903"/>
                    <a:pt x="13513" y="17914"/>
                    <a:pt x="13513" y="17914"/>
                  </a:cubicBezTo>
                  <a:cubicBezTo>
                    <a:pt x="13513" y="17925"/>
                    <a:pt x="13501" y="17937"/>
                    <a:pt x="13501" y="17937"/>
                  </a:cubicBezTo>
                  <a:lnTo>
                    <a:pt x="13490" y="17948"/>
                  </a:lnTo>
                  <a:lnTo>
                    <a:pt x="13479" y="17959"/>
                  </a:lnTo>
                  <a:cubicBezTo>
                    <a:pt x="13479" y="17971"/>
                    <a:pt x="13479" y="17971"/>
                    <a:pt x="13467" y="17971"/>
                  </a:cubicBezTo>
                  <a:cubicBezTo>
                    <a:pt x="13467" y="17971"/>
                    <a:pt x="13467" y="17971"/>
                    <a:pt x="13456" y="17982"/>
                  </a:cubicBezTo>
                  <a:cubicBezTo>
                    <a:pt x="13445" y="17994"/>
                    <a:pt x="13433" y="17994"/>
                    <a:pt x="13422" y="18005"/>
                  </a:cubicBezTo>
                  <a:cubicBezTo>
                    <a:pt x="13410" y="18016"/>
                    <a:pt x="13376" y="18028"/>
                    <a:pt x="13354" y="18028"/>
                  </a:cubicBezTo>
                  <a:cubicBezTo>
                    <a:pt x="13342" y="18039"/>
                    <a:pt x="13319" y="18039"/>
                    <a:pt x="13297" y="18050"/>
                  </a:cubicBezTo>
                  <a:lnTo>
                    <a:pt x="13228" y="18050"/>
                  </a:lnTo>
                  <a:cubicBezTo>
                    <a:pt x="13228" y="18039"/>
                    <a:pt x="13228" y="18039"/>
                    <a:pt x="13217" y="18039"/>
                  </a:cubicBezTo>
                  <a:cubicBezTo>
                    <a:pt x="13217" y="18039"/>
                    <a:pt x="13217" y="18028"/>
                    <a:pt x="13206" y="18028"/>
                  </a:cubicBezTo>
                  <a:cubicBezTo>
                    <a:pt x="13206" y="18028"/>
                    <a:pt x="13206" y="18028"/>
                    <a:pt x="13194" y="18016"/>
                  </a:cubicBezTo>
                  <a:cubicBezTo>
                    <a:pt x="13194" y="18016"/>
                    <a:pt x="13206" y="18005"/>
                    <a:pt x="13206" y="17994"/>
                  </a:cubicBezTo>
                  <a:cubicBezTo>
                    <a:pt x="13217" y="17982"/>
                    <a:pt x="13217" y="17982"/>
                    <a:pt x="13228" y="17971"/>
                  </a:cubicBezTo>
                  <a:cubicBezTo>
                    <a:pt x="13228" y="17971"/>
                    <a:pt x="13240" y="17959"/>
                    <a:pt x="13240" y="17959"/>
                  </a:cubicBezTo>
                  <a:lnTo>
                    <a:pt x="13251" y="17959"/>
                  </a:lnTo>
                  <a:lnTo>
                    <a:pt x="13354" y="17925"/>
                  </a:lnTo>
                  <a:cubicBezTo>
                    <a:pt x="13365" y="17914"/>
                    <a:pt x="13376" y="17914"/>
                    <a:pt x="13388" y="17903"/>
                  </a:cubicBezTo>
                  <a:lnTo>
                    <a:pt x="13399" y="17903"/>
                  </a:lnTo>
                  <a:cubicBezTo>
                    <a:pt x="13410" y="17903"/>
                    <a:pt x="13433" y="17891"/>
                    <a:pt x="13445" y="17891"/>
                  </a:cubicBezTo>
                  <a:lnTo>
                    <a:pt x="13501" y="17891"/>
                  </a:lnTo>
                  <a:cubicBezTo>
                    <a:pt x="13501" y="17887"/>
                    <a:pt x="13503" y="17886"/>
                    <a:pt x="13504" y="17886"/>
                  </a:cubicBezTo>
                  <a:close/>
                  <a:moveTo>
                    <a:pt x="8645" y="17823"/>
                  </a:moveTo>
                  <a:lnTo>
                    <a:pt x="8690" y="17846"/>
                  </a:lnTo>
                  <a:cubicBezTo>
                    <a:pt x="8702" y="17846"/>
                    <a:pt x="8713" y="17857"/>
                    <a:pt x="8713" y="17868"/>
                  </a:cubicBezTo>
                  <a:lnTo>
                    <a:pt x="8747" y="17903"/>
                  </a:lnTo>
                  <a:lnTo>
                    <a:pt x="8747" y="17914"/>
                  </a:lnTo>
                  <a:cubicBezTo>
                    <a:pt x="8759" y="17925"/>
                    <a:pt x="8770" y="17937"/>
                    <a:pt x="8770" y="17971"/>
                  </a:cubicBezTo>
                  <a:cubicBezTo>
                    <a:pt x="8770" y="17982"/>
                    <a:pt x="8770" y="18005"/>
                    <a:pt x="8770" y="18016"/>
                  </a:cubicBezTo>
                  <a:lnTo>
                    <a:pt x="8747" y="18062"/>
                  </a:lnTo>
                  <a:lnTo>
                    <a:pt x="8724" y="18085"/>
                  </a:lnTo>
                  <a:cubicBezTo>
                    <a:pt x="8713" y="18107"/>
                    <a:pt x="8690" y="18107"/>
                    <a:pt x="8679" y="18119"/>
                  </a:cubicBezTo>
                  <a:lnTo>
                    <a:pt x="8668" y="18119"/>
                  </a:lnTo>
                  <a:cubicBezTo>
                    <a:pt x="8656" y="18130"/>
                    <a:pt x="8645" y="18130"/>
                    <a:pt x="8633" y="18130"/>
                  </a:cubicBezTo>
                  <a:lnTo>
                    <a:pt x="8577" y="18130"/>
                  </a:lnTo>
                  <a:lnTo>
                    <a:pt x="8531" y="18107"/>
                  </a:lnTo>
                  <a:cubicBezTo>
                    <a:pt x="8531" y="18096"/>
                    <a:pt x="8520" y="18096"/>
                    <a:pt x="8520" y="18096"/>
                  </a:cubicBezTo>
                  <a:cubicBezTo>
                    <a:pt x="8508" y="18085"/>
                    <a:pt x="8497" y="18073"/>
                    <a:pt x="8497" y="18073"/>
                  </a:cubicBezTo>
                  <a:cubicBezTo>
                    <a:pt x="8497" y="18073"/>
                    <a:pt x="8497" y="18062"/>
                    <a:pt x="8486" y="18062"/>
                  </a:cubicBezTo>
                  <a:cubicBezTo>
                    <a:pt x="8486" y="18062"/>
                    <a:pt x="8486" y="18062"/>
                    <a:pt x="8474" y="18050"/>
                  </a:cubicBezTo>
                  <a:cubicBezTo>
                    <a:pt x="8474" y="18039"/>
                    <a:pt x="8463" y="18016"/>
                    <a:pt x="8463" y="17994"/>
                  </a:cubicBezTo>
                  <a:cubicBezTo>
                    <a:pt x="8463" y="17971"/>
                    <a:pt x="8463" y="17959"/>
                    <a:pt x="8463" y="17937"/>
                  </a:cubicBezTo>
                  <a:lnTo>
                    <a:pt x="8486" y="17903"/>
                  </a:lnTo>
                  <a:lnTo>
                    <a:pt x="8508" y="17868"/>
                  </a:lnTo>
                  <a:cubicBezTo>
                    <a:pt x="8520" y="17857"/>
                    <a:pt x="8531" y="17846"/>
                    <a:pt x="8554" y="17834"/>
                  </a:cubicBezTo>
                  <a:cubicBezTo>
                    <a:pt x="8559" y="17829"/>
                    <a:pt x="8565" y="17829"/>
                    <a:pt x="8572" y="17829"/>
                  </a:cubicBezTo>
                  <a:cubicBezTo>
                    <a:pt x="8579" y="17829"/>
                    <a:pt x="8588" y="17829"/>
                    <a:pt x="8599" y="17823"/>
                  </a:cubicBezTo>
                  <a:close/>
                  <a:moveTo>
                    <a:pt x="10885" y="17812"/>
                  </a:moveTo>
                  <a:lnTo>
                    <a:pt x="10931" y="17823"/>
                  </a:lnTo>
                  <a:cubicBezTo>
                    <a:pt x="10954" y="17823"/>
                    <a:pt x="10965" y="17834"/>
                    <a:pt x="10988" y="17846"/>
                  </a:cubicBezTo>
                  <a:cubicBezTo>
                    <a:pt x="10999" y="17857"/>
                    <a:pt x="11011" y="17868"/>
                    <a:pt x="11011" y="17880"/>
                  </a:cubicBezTo>
                  <a:lnTo>
                    <a:pt x="11022" y="17880"/>
                  </a:lnTo>
                  <a:cubicBezTo>
                    <a:pt x="11033" y="17891"/>
                    <a:pt x="11045" y="17914"/>
                    <a:pt x="11045" y="17925"/>
                  </a:cubicBezTo>
                  <a:lnTo>
                    <a:pt x="11056" y="17982"/>
                  </a:lnTo>
                  <a:cubicBezTo>
                    <a:pt x="11056" y="18005"/>
                    <a:pt x="11045" y="18050"/>
                    <a:pt x="11033" y="18062"/>
                  </a:cubicBezTo>
                  <a:cubicBezTo>
                    <a:pt x="11033" y="18062"/>
                    <a:pt x="11033" y="18062"/>
                    <a:pt x="11022" y="18073"/>
                  </a:cubicBezTo>
                  <a:cubicBezTo>
                    <a:pt x="11022" y="18085"/>
                    <a:pt x="10999" y="18096"/>
                    <a:pt x="10988" y="18107"/>
                  </a:cubicBezTo>
                  <a:cubicBezTo>
                    <a:pt x="10988" y="18107"/>
                    <a:pt x="10988" y="18119"/>
                    <a:pt x="10976" y="18119"/>
                  </a:cubicBezTo>
                  <a:cubicBezTo>
                    <a:pt x="10976" y="18119"/>
                    <a:pt x="10965" y="18130"/>
                    <a:pt x="10954" y="18130"/>
                  </a:cubicBezTo>
                  <a:lnTo>
                    <a:pt x="10942" y="18130"/>
                  </a:lnTo>
                  <a:cubicBezTo>
                    <a:pt x="10931" y="18141"/>
                    <a:pt x="10920" y="18141"/>
                    <a:pt x="10908" y="18141"/>
                  </a:cubicBezTo>
                  <a:cubicBezTo>
                    <a:pt x="10902" y="18147"/>
                    <a:pt x="10897" y="18150"/>
                    <a:pt x="10891" y="18150"/>
                  </a:cubicBezTo>
                  <a:cubicBezTo>
                    <a:pt x="10885" y="18150"/>
                    <a:pt x="10880" y="18147"/>
                    <a:pt x="10874" y="18141"/>
                  </a:cubicBezTo>
                  <a:lnTo>
                    <a:pt x="10863" y="18141"/>
                  </a:lnTo>
                  <a:cubicBezTo>
                    <a:pt x="10840" y="18141"/>
                    <a:pt x="10829" y="18141"/>
                    <a:pt x="10806" y="18130"/>
                  </a:cubicBezTo>
                  <a:lnTo>
                    <a:pt x="10772" y="18096"/>
                  </a:lnTo>
                  <a:lnTo>
                    <a:pt x="10749" y="18073"/>
                  </a:lnTo>
                  <a:lnTo>
                    <a:pt x="10726" y="18028"/>
                  </a:lnTo>
                  <a:cubicBezTo>
                    <a:pt x="10726" y="18005"/>
                    <a:pt x="10726" y="17994"/>
                    <a:pt x="10726" y="17982"/>
                  </a:cubicBezTo>
                  <a:lnTo>
                    <a:pt x="10726" y="17937"/>
                  </a:lnTo>
                  <a:lnTo>
                    <a:pt x="10749" y="17891"/>
                  </a:lnTo>
                  <a:cubicBezTo>
                    <a:pt x="10760" y="17880"/>
                    <a:pt x="10772" y="17857"/>
                    <a:pt x="10794" y="17846"/>
                  </a:cubicBezTo>
                  <a:cubicBezTo>
                    <a:pt x="10806" y="17834"/>
                    <a:pt x="10829" y="17823"/>
                    <a:pt x="10840" y="17823"/>
                  </a:cubicBezTo>
                  <a:lnTo>
                    <a:pt x="10885" y="17812"/>
                  </a:lnTo>
                  <a:close/>
                  <a:moveTo>
                    <a:pt x="6268" y="18005"/>
                  </a:moveTo>
                  <a:cubicBezTo>
                    <a:pt x="6279" y="18016"/>
                    <a:pt x="6290" y="18016"/>
                    <a:pt x="6302" y="18016"/>
                  </a:cubicBezTo>
                  <a:cubicBezTo>
                    <a:pt x="6336" y="18016"/>
                    <a:pt x="6370" y="18028"/>
                    <a:pt x="6404" y="18039"/>
                  </a:cubicBezTo>
                  <a:lnTo>
                    <a:pt x="6427" y="18039"/>
                  </a:lnTo>
                  <a:cubicBezTo>
                    <a:pt x="6461" y="18050"/>
                    <a:pt x="6484" y="18062"/>
                    <a:pt x="6518" y="18073"/>
                  </a:cubicBezTo>
                  <a:lnTo>
                    <a:pt x="6541" y="18085"/>
                  </a:lnTo>
                  <a:cubicBezTo>
                    <a:pt x="6563" y="18085"/>
                    <a:pt x="6575" y="18096"/>
                    <a:pt x="6586" y="18096"/>
                  </a:cubicBezTo>
                  <a:cubicBezTo>
                    <a:pt x="6598" y="18107"/>
                    <a:pt x="6609" y="18119"/>
                    <a:pt x="6632" y="18119"/>
                  </a:cubicBezTo>
                  <a:cubicBezTo>
                    <a:pt x="6643" y="18130"/>
                    <a:pt x="6654" y="18130"/>
                    <a:pt x="6666" y="18141"/>
                  </a:cubicBezTo>
                  <a:cubicBezTo>
                    <a:pt x="6666" y="18141"/>
                    <a:pt x="6666" y="18141"/>
                    <a:pt x="6677" y="18153"/>
                  </a:cubicBezTo>
                  <a:lnTo>
                    <a:pt x="6689" y="18153"/>
                  </a:lnTo>
                  <a:cubicBezTo>
                    <a:pt x="6700" y="18164"/>
                    <a:pt x="6723" y="18176"/>
                    <a:pt x="6723" y="18187"/>
                  </a:cubicBezTo>
                  <a:cubicBezTo>
                    <a:pt x="6734" y="18210"/>
                    <a:pt x="6734" y="18221"/>
                    <a:pt x="6711" y="18232"/>
                  </a:cubicBezTo>
                  <a:cubicBezTo>
                    <a:pt x="6700" y="18244"/>
                    <a:pt x="6677" y="18244"/>
                    <a:pt x="6654" y="18244"/>
                  </a:cubicBezTo>
                  <a:lnTo>
                    <a:pt x="6632" y="18244"/>
                  </a:lnTo>
                  <a:cubicBezTo>
                    <a:pt x="6628" y="18248"/>
                    <a:pt x="6623" y="18249"/>
                    <a:pt x="6616" y="18249"/>
                  </a:cubicBezTo>
                  <a:cubicBezTo>
                    <a:pt x="6604" y="18249"/>
                    <a:pt x="6586" y="18244"/>
                    <a:pt x="6563" y="18244"/>
                  </a:cubicBezTo>
                  <a:lnTo>
                    <a:pt x="6541" y="18244"/>
                  </a:lnTo>
                  <a:cubicBezTo>
                    <a:pt x="6541" y="18238"/>
                    <a:pt x="6538" y="18235"/>
                    <a:pt x="6535" y="18235"/>
                  </a:cubicBezTo>
                  <a:cubicBezTo>
                    <a:pt x="6532" y="18235"/>
                    <a:pt x="6529" y="18238"/>
                    <a:pt x="6529" y="18244"/>
                  </a:cubicBezTo>
                  <a:cubicBezTo>
                    <a:pt x="6518" y="18232"/>
                    <a:pt x="6518" y="18232"/>
                    <a:pt x="6507" y="18232"/>
                  </a:cubicBezTo>
                  <a:cubicBezTo>
                    <a:pt x="6484" y="18232"/>
                    <a:pt x="6450" y="18221"/>
                    <a:pt x="6427" y="18210"/>
                  </a:cubicBezTo>
                  <a:lnTo>
                    <a:pt x="6404" y="18198"/>
                  </a:lnTo>
                  <a:cubicBezTo>
                    <a:pt x="6359" y="18176"/>
                    <a:pt x="6313" y="18164"/>
                    <a:pt x="6290" y="18141"/>
                  </a:cubicBezTo>
                  <a:lnTo>
                    <a:pt x="6279" y="18141"/>
                  </a:lnTo>
                  <a:cubicBezTo>
                    <a:pt x="6268" y="18130"/>
                    <a:pt x="6245" y="18119"/>
                    <a:pt x="6234" y="18107"/>
                  </a:cubicBezTo>
                  <a:cubicBezTo>
                    <a:pt x="6234" y="18107"/>
                    <a:pt x="6222" y="18096"/>
                    <a:pt x="6211" y="18096"/>
                  </a:cubicBezTo>
                  <a:lnTo>
                    <a:pt x="6211" y="18085"/>
                  </a:lnTo>
                  <a:cubicBezTo>
                    <a:pt x="6199" y="18073"/>
                    <a:pt x="6199" y="18073"/>
                    <a:pt x="6199" y="18062"/>
                  </a:cubicBezTo>
                  <a:cubicBezTo>
                    <a:pt x="6188" y="18062"/>
                    <a:pt x="6188" y="18039"/>
                    <a:pt x="6188" y="18028"/>
                  </a:cubicBezTo>
                  <a:cubicBezTo>
                    <a:pt x="6188" y="18028"/>
                    <a:pt x="6188" y="18005"/>
                    <a:pt x="6234" y="18005"/>
                  </a:cubicBezTo>
                  <a:close/>
                  <a:moveTo>
                    <a:pt x="10931" y="18471"/>
                  </a:moveTo>
                  <a:lnTo>
                    <a:pt x="10942" y="18483"/>
                  </a:lnTo>
                  <a:cubicBezTo>
                    <a:pt x="10954" y="18494"/>
                    <a:pt x="10965" y="18505"/>
                    <a:pt x="10965" y="18517"/>
                  </a:cubicBezTo>
                  <a:lnTo>
                    <a:pt x="10965" y="18539"/>
                  </a:lnTo>
                  <a:cubicBezTo>
                    <a:pt x="10965" y="18551"/>
                    <a:pt x="10965" y="18562"/>
                    <a:pt x="10954" y="18562"/>
                  </a:cubicBezTo>
                  <a:cubicBezTo>
                    <a:pt x="10954" y="18562"/>
                    <a:pt x="10954" y="18562"/>
                    <a:pt x="10954" y="18574"/>
                  </a:cubicBezTo>
                  <a:cubicBezTo>
                    <a:pt x="10954" y="18574"/>
                    <a:pt x="10954" y="18585"/>
                    <a:pt x="10942" y="18585"/>
                  </a:cubicBezTo>
                  <a:cubicBezTo>
                    <a:pt x="10942" y="18596"/>
                    <a:pt x="10931" y="18596"/>
                    <a:pt x="10920" y="18608"/>
                  </a:cubicBezTo>
                  <a:lnTo>
                    <a:pt x="10863" y="18608"/>
                  </a:lnTo>
                  <a:lnTo>
                    <a:pt x="10840" y="18585"/>
                  </a:lnTo>
                  <a:cubicBezTo>
                    <a:pt x="10829" y="18574"/>
                    <a:pt x="10829" y="18574"/>
                    <a:pt x="10817" y="18562"/>
                  </a:cubicBezTo>
                  <a:lnTo>
                    <a:pt x="10817" y="18539"/>
                  </a:lnTo>
                  <a:cubicBezTo>
                    <a:pt x="10817" y="18528"/>
                    <a:pt x="10817" y="18517"/>
                    <a:pt x="10829" y="18505"/>
                  </a:cubicBezTo>
                  <a:cubicBezTo>
                    <a:pt x="10829" y="18505"/>
                    <a:pt x="10840" y="18494"/>
                    <a:pt x="10840" y="18483"/>
                  </a:cubicBezTo>
                  <a:cubicBezTo>
                    <a:pt x="10851" y="18483"/>
                    <a:pt x="10851" y="18483"/>
                    <a:pt x="10863" y="18471"/>
                  </a:cubicBezTo>
                  <a:close/>
                  <a:moveTo>
                    <a:pt x="8656" y="18517"/>
                  </a:moveTo>
                  <a:lnTo>
                    <a:pt x="8668" y="18528"/>
                  </a:lnTo>
                  <a:cubicBezTo>
                    <a:pt x="8690" y="18528"/>
                    <a:pt x="8702" y="18539"/>
                    <a:pt x="8713" y="18551"/>
                  </a:cubicBezTo>
                  <a:cubicBezTo>
                    <a:pt x="8724" y="18562"/>
                    <a:pt x="8724" y="18562"/>
                    <a:pt x="8736" y="18585"/>
                  </a:cubicBezTo>
                  <a:cubicBezTo>
                    <a:pt x="8736" y="18596"/>
                    <a:pt x="8736" y="18608"/>
                    <a:pt x="8736" y="18619"/>
                  </a:cubicBezTo>
                  <a:cubicBezTo>
                    <a:pt x="8736" y="18630"/>
                    <a:pt x="8736" y="18653"/>
                    <a:pt x="8724" y="18665"/>
                  </a:cubicBezTo>
                  <a:cubicBezTo>
                    <a:pt x="8724" y="18676"/>
                    <a:pt x="8713" y="18687"/>
                    <a:pt x="8702" y="18687"/>
                  </a:cubicBezTo>
                  <a:lnTo>
                    <a:pt x="8702" y="18699"/>
                  </a:lnTo>
                  <a:cubicBezTo>
                    <a:pt x="8690" y="18710"/>
                    <a:pt x="8679" y="18710"/>
                    <a:pt x="8668" y="18721"/>
                  </a:cubicBezTo>
                  <a:lnTo>
                    <a:pt x="8645" y="18721"/>
                  </a:lnTo>
                  <a:cubicBezTo>
                    <a:pt x="8633" y="18721"/>
                    <a:pt x="8622" y="18721"/>
                    <a:pt x="8611" y="18710"/>
                  </a:cubicBezTo>
                  <a:cubicBezTo>
                    <a:pt x="8599" y="18710"/>
                    <a:pt x="8588" y="18710"/>
                    <a:pt x="8588" y="18699"/>
                  </a:cubicBezTo>
                  <a:cubicBezTo>
                    <a:pt x="8588" y="18699"/>
                    <a:pt x="8577" y="18687"/>
                    <a:pt x="8577" y="18687"/>
                  </a:cubicBezTo>
                  <a:cubicBezTo>
                    <a:pt x="8565" y="18676"/>
                    <a:pt x="8565" y="18676"/>
                    <a:pt x="8554" y="18665"/>
                  </a:cubicBezTo>
                  <a:cubicBezTo>
                    <a:pt x="8554" y="18653"/>
                    <a:pt x="8542" y="18630"/>
                    <a:pt x="8542" y="18608"/>
                  </a:cubicBezTo>
                  <a:cubicBezTo>
                    <a:pt x="8542" y="18608"/>
                    <a:pt x="8554" y="18596"/>
                    <a:pt x="8554" y="18574"/>
                  </a:cubicBezTo>
                  <a:cubicBezTo>
                    <a:pt x="8554" y="18562"/>
                    <a:pt x="8565" y="18562"/>
                    <a:pt x="8577" y="18551"/>
                  </a:cubicBezTo>
                  <a:cubicBezTo>
                    <a:pt x="8588" y="18539"/>
                    <a:pt x="8599" y="18528"/>
                    <a:pt x="8622" y="18528"/>
                  </a:cubicBezTo>
                  <a:lnTo>
                    <a:pt x="8633" y="18517"/>
                  </a:lnTo>
                  <a:close/>
                  <a:moveTo>
                    <a:pt x="12876" y="18107"/>
                  </a:moveTo>
                  <a:cubicBezTo>
                    <a:pt x="12876" y="18107"/>
                    <a:pt x="12887" y="18119"/>
                    <a:pt x="12887" y="18119"/>
                  </a:cubicBezTo>
                  <a:cubicBezTo>
                    <a:pt x="12887" y="18130"/>
                    <a:pt x="12887" y="18141"/>
                    <a:pt x="12887" y="18141"/>
                  </a:cubicBezTo>
                  <a:cubicBezTo>
                    <a:pt x="12751" y="18244"/>
                    <a:pt x="12591" y="18312"/>
                    <a:pt x="12409" y="18392"/>
                  </a:cubicBezTo>
                  <a:cubicBezTo>
                    <a:pt x="12330" y="18414"/>
                    <a:pt x="12250" y="18448"/>
                    <a:pt x="12182" y="18471"/>
                  </a:cubicBezTo>
                  <a:cubicBezTo>
                    <a:pt x="12091" y="18505"/>
                    <a:pt x="12000" y="18539"/>
                    <a:pt x="11909" y="18585"/>
                  </a:cubicBezTo>
                  <a:cubicBezTo>
                    <a:pt x="11784" y="18630"/>
                    <a:pt x="11625" y="18699"/>
                    <a:pt x="11511" y="18835"/>
                  </a:cubicBezTo>
                  <a:cubicBezTo>
                    <a:pt x="11454" y="18892"/>
                    <a:pt x="11420" y="18949"/>
                    <a:pt x="11397" y="19017"/>
                  </a:cubicBezTo>
                  <a:cubicBezTo>
                    <a:pt x="11374" y="19063"/>
                    <a:pt x="11374" y="19097"/>
                    <a:pt x="11374" y="19142"/>
                  </a:cubicBezTo>
                  <a:cubicBezTo>
                    <a:pt x="11374" y="19165"/>
                    <a:pt x="11374" y="19199"/>
                    <a:pt x="11363" y="19222"/>
                  </a:cubicBezTo>
                  <a:cubicBezTo>
                    <a:pt x="11363" y="19233"/>
                    <a:pt x="11352" y="19233"/>
                    <a:pt x="11352" y="19233"/>
                  </a:cubicBezTo>
                  <a:lnTo>
                    <a:pt x="11340" y="19233"/>
                  </a:lnTo>
                  <a:cubicBezTo>
                    <a:pt x="11238" y="19131"/>
                    <a:pt x="11295" y="18926"/>
                    <a:pt x="11363" y="18824"/>
                  </a:cubicBezTo>
                  <a:cubicBezTo>
                    <a:pt x="11431" y="18699"/>
                    <a:pt x="11545" y="18596"/>
                    <a:pt x="11727" y="18505"/>
                  </a:cubicBezTo>
                  <a:cubicBezTo>
                    <a:pt x="11864" y="18437"/>
                    <a:pt x="12000" y="18392"/>
                    <a:pt x="12137" y="18335"/>
                  </a:cubicBezTo>
                  <a:cubicBezTo>
                    <a:pt x="12182" y="18323"/>
                    <a:pt x="12228" y="18301"/>
                    <a:pt x="12273" y="18278"/>
                  </a:cubicBezTo>
                  <a:lnTo>
                    <a:pt x="12296" y="18266"/>
                  </a:lnTo>
                  <a:cubicBezTo>
                    <a:pt x="12489" y="18198"/>
                    <a:pt x="12671" y="18119"/>
                    <a:pt x="12876" y="18107"/>
                  </a:cubicBezTo>
                  <a:close/>
                  <a:moveTo>
                    <a:pt x="7212" y="18369"/>
                  </a:moveTo>
                  <a:cubicBezTo>
                    <a:pt x="7257" y="18369"/>
                    <a:pt x="7314" y="18380"/>
                    <a:pt x="7371" y="18403"/>
                  </a:cubicBezTo>
                  <a:lnTo>
                    <a:pt x="7496" y="18437"/>
                  </a:lnTo>
                  <a:cubicBezTo>
                    <a:pt x="7542" y="18448"/>
                    <a:pt x="7587" y="18460"/>
                    <a:pt x="7633" y="18471"/>
                  </a:cubicBezTo>
                  <a:cubicBezTo>
                    <a:pt x="7735" y="18505"/>
                    <a:pt x="7883" y="18562"/>
                    <a:pt x="8008" y="18642"/>
                  </a:cubicBezTo>
                  <a:cubicBezTo>
                    <a:pt x="8122" y="18733"/>
                    <a:pt x="8201" y="18835"/>
                    <a:pt x="8235" y="18949"/>
                  </a:cubicBezTo>
                  <a:cubicBezTo>
                    <a:pt x="8281" y="19074"/>
                    <a:pt x="8269" y="19222"/>
                    <a:pt x="8156" y="19279"/>
                  </a:cubicBezTo>
                  <a:lnTo>
                    <a:pt x="8144" y="19279"/>
                  </a:lnTo>
                  <a:cubicBezTo>
                    <a:pt x="8133" y="19279"/>
                    <a:pt x="8133" y="19267"/>
                    <a:pt x="8133" y="19256"/>
                  </a:cubicBezTo>
                  <a:cubicBezTo>
                    <a:pt x="8122" y="19233"/>
                    <a:pt x="8122" y="19211"/>
                    <a:pt x="8122" y="19176"/>
                  </a:cubicBezTo>
                  <a:cubicBezTo>
                    <a:pt x="8122" y="19108"/>
                    <a:pt x="8110" y="19029"/>
                    <a:pt x="8087" y="18960"/>
                  </a:cubicBezTo>
                  <a:cubicBezTo>
                    <a:pt x="8042" y="18869"/>
                    <a:pt x="7974" y="18790"/>
                    <a:pt x="7871" y="18721"/>
                  </a:cubicBezTo>
                  <a:cubicBezTo>
                    <a:pt x="7769" y="18665"/>
                    <a:pt x="7655" y="18619"/>
                    <a:pt x="7553" y="18585"/>
                  </a:cubicBezTo>
                  <a:lnTo>
                    <a:pt x="7542" y="18574"/>
                  </a:lnTo>
                  <a:cubicBezTo>
                    <a:pt x="7473" y="18551"/>
                    <a:pt x="7405" y="18528"/>
                    <a:pt x="7337" y="18505"/>
                  </a:cubicBezTo>
                  <a:lnTo>
                    <a:pt x="7314" y="18494"/>
                  </a:lnTo>
                  <a:cubicBezTo>
                    <a:pt x="7257" y="18483"/>
                    <a:pt x="7200" y="18460"/>
                    <a:pt x="7155" y="18414"/>
                  </a:cubicBezTo>
                  <a:cubicBezTo>
                    <a:pt x="7155" y="18403"/>
                    <a:pt x="7143" y="18392"/>
                    <a:pt x="7155" y="18380"/>
                  </a:cubicBezTo>
                  <a:cubicBezTo>
                    <a:pt x="7155" y="18369"/>
                    <a:pt x="7166" y="18369"/>
                    <a:pt x="7166" y="18369"/>
                  </a:cubicBezTo>
                  <a:close/>
                  <a:moveTo>
                    <a:pt x="4243" y="17732"/>
                  </a:moveTo>
                  <a:cubicBezTo>
                    <a:pt x="4346" y="17732"/>
                    <a:pt x="4448" y="17777"/>
                    <a:pt x="4550" y="17812"/>
                  </a:cubicBezTo>
                  <a:cubicBezTo>
                    <a:pt x="4573" y="17823"/>
                    <a:pt x="4607" y="17834"/>
                    <a:pt x="4630" y="17846"/>
                  </a:cubicBezTo>
                  <a:cubicBezTo>
                    <a:pt x="4926" y="17937"/>
                    <a:pt x="5221" y="18062"/>
                    <a:pt x="5506" y="18176"/>
                  </a:cubicBezTo>
                  <a:cubicBezTo>
                    <a:pt x="5608" y="18221"/>
                    <a:pt x="5710" y="18255"/>
                    <a:pt x="5824" y="18301"/>
                  </a:cubicBezTo>
                  <a:cubicBezTo>
                    <a:pt x="5938" y="18346"/>
                    <a:pt x="6052" y="18392"/>
                    <a:pt x="6165" y="18437"/>
                  </a:cubicBezTo>
                  <a:cubicBezTo>
                    <a:pt x="6438" y="18539"/>
                    <a:pt x="6723" y="18653"/>
                    <a:pt x="6996" y="18767"/>
                  </a:cubicBezTo>
                  <a:lnTo>
                    <a:pt x="7132" y="18824"/>
                  </a:lnTo>
                  <a:cubicBezTo>
                    <a:pt x="7291" y="18892"/>
                    <a:pt x="7462" y="18960"/>
                    <a:pt x="7621" y="19051"/>
                  </a:cubicBezTo>
                  <a:cubicBezTo>
                    <a:pt x="7826" y="19176"/>
                    <a:pt x="7905" y="19370"/>
                    <a:pt x="7837" y="19574"/>
                  </a:cubicBezTo>
                  <a:cubicBezTo>
                    <a:pt x="7769" y="19768"/>
                    <a:pt x="7610" y="19950"/>
                    <a:pt x="7507" y="20064"/>
                  </a:cubicBezTo>
                  <a:cubicBezTo>
                    <a:pt x="7360" y="20211"/>
                    <a:pt x="7223" y="20337"/>
                    <a:pt x="7075" y="20439"/>
                  </a:cubicBezTo>
                  <a:cubicBezTo>
                    <a:pt x="6734" y="20655"/>
                    <a:pt x="6347" y="20780"/>
                    <a:pt x="5983" y="20803"/>
                  </a:cubicBezTo>
                  <a:cubicBezTo>
                    <a:pt x="5961" y="20803"/>
                    <a:pt x="5938" y="20804"/>
                    <a:pt x="5915" y="20804"/>
                  </a:cubicBezTo>
                  <a:cubicBezTo>
                    <a:pt x="5527" y="20804"/>
                    <a:pt x="5133" y="20712"/>
                    <a:pt x="4789" y="20518"/>
                  </a:cubicBezTo>
                  <a:cubicBezTo>
                    <a:pt x="4095" y="20120"/>
                    <a:pt x="3686" y="19313"/>
                    <a:pt x="3754" y="18505"/>
                  </a:cubicBezTo>
                  <a:cubicBezTo>
                    <a:pt x="3777" y="18335"/>
                    <a:pt x="3811" y="18073"/>
                    <a:pt x="3936" y="17903"/>
                  </a:cubicBezTo>
                  <a:cubicBezTo>
                    <a:pt x="4004" y="17812"/>
                    <a:pt x="4107" y="17755"/>
                    <a:pt x="4198" y="17743"/>
                  </a:cubicBezTo>
                  <a:cubicBezTo>
                    <a:pt x="4209" y="17732"/>
                    <a:pt x="4232" y="17732"/>
                    <a:pt x="4243" y="17732"/>
                  </a:cubicBezTo>
                  <a:close/>
                  <a:moveTo>
                    <a:pt x="15355" y="17743"/>
                  </a:moveTo>
                  <a:cubicBezTo>
                    <a:pt x="15446" y="17755"/>
                    <a:pt x="15549" y="17812"/>
                    <a:pt x="15617" y="17903"/>
                  </a:cubicBezTo>
                  <a:cubicBezTo>
                    <a:pt x="15742" y="18073"/>
                    <a:pt x="15776" y="18335"/>
                    <a:pt x="15799" y="18505"/>
                  </a:cubicBezTo>
                  <a:cubicBezTo>
                    <a:pt x="15878" y="19324"/>
                    <a:pt x="15458" y="20120"/>
                    <a:pt x="14752" y="20518"/>
                  </a:cubicBezTo>
                  <a:cubicBezTo>
                    <a:pt x="14409" y="20712"/>
                    <a:pt x="14024" y="20804"/>
                    <a:pt x="13638" y="20804"/>
                  </a:cubicBezTo>
                  <a:cubicBezTo>
                    <a:pt x="13615" y="20804"/>
                    <a:pt x="13592" y="20803"/>
                    <a:pt x="13570" y="20803"/>
                  </a:cubicBezTo>
                  <a:cubicBezTo>
                    <a:pt x="13194" y="20780"/>
                    <a:pt x="12819" y="20655"/>
                    <a:pt x="12478" y="20439"/>
                  </a:cubicBezTo>
                  <a:cubicBezTo>
                    <a:pt x="12330" y="20337"/>
                    <a:pt x="12182" y="20211"/>
                    <a:pt x="12046" y="20064"/>
                  </a:cubicBezTo>
                  <a:cubicBezTo>
                    <a:pt x="11932" y="19950"/>
                    <a:pt x="11784" y="19768"/>
                    <a:pt x="11716" y="19574"/>
                  </a:cubicBezTo>
                  <a:cubicBezTo>
                    <a:pt x="11636" y="19370"/>
                    <a:pt x="11727" y="19176"/>
                    <a:pt x="11932" y="19051"/>
                  </a:cubicBezTo>
                  <a:cubicBezTo>
                    <a:pt x="12091" y="18960"/>
                    <a:pt x="12262" y="18892"/>
                    <a:pt x="12421" y="18824"/>
                  </a:cubicBezTo>
                  <a:lnTo>
                    <a:pt x="12557" y="18767"/>
                  </a:lnTo>
                  <a:cubicBezTo>
                    <a:pt x="12830" y="18653"/>
                    <a:pt x="13115" y="18539"/>
                    <a:pt x="13388" y="18437"/>
                  </a:cubicBezTo>
                  <a:cubicBezTo>
                    <a:pt x="13501" y="18392"/>
                    <a:pt x="13615" y="18346"/>
                    <a:pt x="13729" y="18301"/>
                  </a:cubicBezTo>
                  <a:cubicBezTo>
                    <a:pt x="13831" y="18255"/>
                    <a:pt x="13945" y="18221"/>
                    <a:pt x="14047" y="18176"/>
                  </a:cubicBezTo>
                  <a:cubicBezTo>
                    <a:pt x="14332" y="18062"/>
                    <a:pt x="14627" y="17937"/>
                    <a:pt x="14923" y="17846"/>
                  </a:cubicBezTo>
                  <a:cubicBezTo>
                    <a:pt x="14946" y="17834"/>
                    <a:pt x="14969" y="17823"/>
                    <a:pt x="15003" y="17812"/>
                  </a:cubicBezTo>
                  <a:cubicBezTo>
                    <a:pt x="15105" y="17777"/>
                    <a:pt x="15207" y="17743"/>
                    <a:pt x="15310" y="17743"/>
                  </a:cubicBezTo>
                  <a:close/>
                  <a:moveTo>
                    <a:pt x="9737" y="0"/>
                  </a:moveTo>
                  <a:cubicBezTo>
                    <a:pt x="9668" y="12"/>
                    <a:pt x="9589" y="12"/>
                    <a:pt x="9521" y="12"/>
                  </a:cubicBezTo>
                  <a:cubicBezTo>
                    <a:pt x="9448" y="20"/>
                    <a:pt x="9370" y="28"/>
                    <a:pt x="9290" y="28"/>
                  </a:cubicBezTo>
                  <a:cubicBezTo>
                    <a:pt x="9257" y="28"/>
                    <a:pt x="9224" y="26"/>
                    <a:pt x="9191" y="23"/>
                  </a:cubicBezTo>
                  <a:cubicBezTo>
                    <a:pt x="8827" y="68"/>
                    <a:pt x="8440" y="171"/>
                    <a:pt x="8065" y="330"/>
                  </a:cubicBezTo>
                  <a:cubicBezTo>
                    <a:pt x="7416" y="603"/>
                    <a:pt x="6825" y="1047"/>
                    <a:pt x="6404" y="1593"/>
                  </a:cubicBezTo>
                  <a:cubicBezTo>
                    <a:pt x="5995" y="2139"/>
                    <a:pt x="5733" y="2810"/>
                    <a:pt x="5676" y="3492"/>
                  </a:cubicBezTo>
                  <a:cubicBezTo>
                    <a:pt x="5619" y="4197"/>
                    <a:pt x="5744" y="4902"/>
                    <a:pt x="6040" y="5528"/>
                  </a:cubicBezTo>
                  <a:cubicBezTo>
                    <a:pt x="6188" y="5858"/>
                    <a:pt x="6381" y="6165"/>
                    <a:pt x="6598" y="6426"/>
                  </a:cubicBezTo>
                  <a:cubicBezTo>
                    <a:pt x="6666" y="6506"/>
                    <a:pt x="6757" y="6586"/>
                    <a:pt x="6836" y="6665"/>
                  </a:cubicBezTo>
                  <a:cubicBezTo>
                    <a:pt x="6939" y="6768"/>
                    <a:pt x="7052" y="6859"/>
                    <a:pt x="7132" y="6972"/>
                  </a:cubicBezTo>
                  <a:cubicBezTo>
                    <a:pt x="7178" y="7041"/>
                    <a:pt x="7189" y="7120"/>
                    <a:pt x="7166" y="7177"/>
                  </a:cubicBezTo>
                  <a:cubicBezTo>
                    <a:pt x="7143" y="7211"/>
                    <a:pt x="7109" y="7245"/>
                    <a:pt x="7052" y="7245"/>
                  </a:cubicBezTo>
                  <a:cubicBezTo>
                    <a:pt x="7042" y="7247"/>
                    <a:pt x="7030" y="7248"/>
                    <a:pt x="7019" y="7248"/>
                  </a:cubicBezTo>
                  <a:cubicBezTo>
                    <a:pt x="6948" y="7248"/>
                    <a:pt x="6871" y="7219"/>
                    <a:pt x="6802" y="7200"/>
                  </a:cubicBezTo>
                  <a:cubicBezTo>
                    <a:pt x="6757" y="7188"/>
                    <a:pt x="6711" y="7166"/>
                    <a:pt x="6677" y="7154"/>
                  </a:cubicBezTo>
                  <a:cubicBezTo>
                    <a:pt x="6450" y="7097"/>
                    <a:pt x="6256" y="7063"/>
                    <a:pt x="6086" y="7029"/>
                  </a:cubicBezTo>
                  <a:cubicBezTo>
                    <a:pt x="5517" y="6927"/>
                    <a:pt x="4937" y="6859"/>
                    <a:pt x="4368" y="6824"/>
                  </a:cubicBezTo>
                  <a:cubicBezTo>
                    <a:pt x="4162" y="6811"/>
                    <a:pt x="3964" y="6804"/>
                    <a:pt x="3772" y="6804"/>
                  </a:cubicBezTo>
                  <a:cubicBezTo>
                    <a:pt x="2677" y="6804"/>
                    <a:pt x="1824" y="7026"/>
                    <a:pt x="1195" y="7461"/>
                  </a:cubicBezTo>
                  <a:cubicBezTo>
                    <a:pt x="820" y="7734"/>
                    <a:pt x="513" y="8064"/>
                    <a:pt x="308" y="8462"/>
                  </a:cubicBezTo>
                  <a:cubicBezTo>
                    <a:pt x="92" y="8849"/>
                    <a:pt x="1" y="9304"/>
                    <a:pt x="46" y="9691"/>
                  </a:cubicBezTo>
                  <a:cubicBezTo>
                    <a:pt x="149" y="10510"/>
                    <a:pt x="751" y="11226"/>
                    <a:pt x="1900" y="11897"/>
                  </a:cubicBezTo>
                  <a:cubicBezTo>
                    <a:pt x="2344" y="12147"/>
                    <a:pt x="2821" y="12352"/>
                    <a:pt x="3322" y="12523"/>
                  </a:cubicBezTo>
                  <a:cubicBezTo>
                    <a:pt x="3561" y="12602"/>
                    <a:pt x="3811" y="12659"/>
                    <a:pt x="4050" y="12716"/>
                  </a:cubicBezTo>
                  <a:cubicBezTo>
                    <a:pt x="4186" y="12750"/>
                    <a:pt x="4334" y="12762"/>
                    <a:pt x="4471" y="12784"/>
                  </a:cubicBezTo>
                  <a:cubicBezTo>
                    <a:pt x="4584" y="12807"/>
                    <a:pt x="4709" y="12830"/>
                    <a:pt x="4823" y="12853"/>
                  </a:cubicBezTo>
                  <a:cubicBezTo>
                    <a:pt x="4880" y="12864"/>
                    <a:pt x="4926" y="12887"/>
                    <a:pt x="4948" y="12921"/>
                  </a:cubicBezTo>
                  <a:cubicBezTo>
                    <a:pt x="4948" y="12932"/>
                    <a:pt x="4960" y="12932"/>
                    <a:pt x="4960" y="12932"/>
                  </a:cubicBezTo>
                  <a:cubicBezTo>
                    <a:pt x="4982" y="12944"/>
                    <a:pt x="4994" y="12978"/>
                    <a:pt x="4982" y="13000"/>
                  </a:cubicBezTo>
                  <a:cubicBezTo>
                    <a:pt x="4937" y="13126"/>
                    <a:pt x="4891" y="13251"/>
                    <a:pt x="4823" y="13399"/>
                  </a:cubicBezTo>
                  <a:cubicBezTo>
                    <a:pt x="4732" y="13592"/>
                    <a:pt x="4641" y="13785"/>
                    <a:pt x="4562" y="13967"/>
                  </a:cubicBezTo>
                  <a:cubicBezTo>
                    <a:pt x="4414" y="14286"/>
                    <a:pt x="4255" y="14616"/>
                    <a:pt x="4118" y="14945"/>
                  </a:cubicBezTo>
                  <a:cubicBezTo>
                    <a:pt x="3913" y="15480"/>
                    <a:pt x="3731" y="16037"/>
                    <a:pt x="3583" y="16583"/>
                  </a:cubicBezTo>
                  <a:cubicBezTo>
                    <a:pt x="3242" y="17937"/>
                    <a:pt x="3242" y="18994"/>
                    <a:pt x="3618" y="19825"/>
                  </a:cubicBezTo>
                  <a:cubicBezTo>
                    <a:pt x="3811" y="20246"/>
                    <a:pt x="4073" y="20609"/>
                    <a:pt x="4425" y="20894"/>
                  </a:cubicBezTo>
                  <a:cubicBezTo>
                    <a:pt x="4766" y="21178"/>
                    <a:pt x="5199" y="21360"/>
                    <a:pt x="5585" y="21383"/>
                  </a:cubicBezTo>
                  <a:cubicBezTo>
                    <a:pt x="5631" y="21383"/>
                    <a:pt x="5676" y="21394"/>
                    <a:pt x="5722" y="21394"/>
                  </a:cubicBezTo>
                  <a:cubicBezTo>
                    <a:pt x="6495" y="21394"/>
                    <a:pt x="7269" y="20928"/>
                    <a:pt x="8099" y="19984"/>
                  </a:cubicBezTo>
                  <a:cubicBezTo>
                    <a:pt x="8429" y="19597"/>
                    <a:pt x="8724" y="19176"/>
                    <a:pt x="8986" y="18710"/>
                  </a:cubicBezTo>
                  <a:cubicBezTo>
                    <a:pt x="9111" y="18483"/>
                    <a:pt x="9225" y="18255"/>
                    <a:pt x="9316" y="18028"/>
                  </a:cubicBezTo>
                  <a:cubicBezTo>
                    <a:pt x="9373" y="17903"/>
                    <a:pt x="9418" y="17766"/>
                    <a:pt x="9464" y="17630"/>
                  </a:cubicBezTo>
                  <a:cubicBezTo>
                    <a:pt x="9509" y="17527"/>
                    <a:pt x="9555" y="17402"/>
                    <a:pt x="9589" y="17300"/>
                  </a:cubicBezTo>
                  <a:cubicBezTo>
                    <a:pt x="9600" y="17288"/>
                    <a:pt x="9600" y="17288"/>
                    <a:pt x="9600" y="17277"/>
                  </a:cubicBezTo>
                  <a:cubicBezTo>
                    <a:pt x="9612" y="17266"/>
                    <a:pt x="9612" y="17254"/>
                    <a:pt x="9600" y="17243"/>
                  </a:cubicBezTo>
                  <a:cubicBezTo>
                    <a:pt x="9600" y="17243"/>
                    <a:pt x="9589" y="17231"/>
                    <a:pt x="9577" y="17231"/>
                  </a:cubicBezTo>
                  <a:cubicBezTo>
                    <a:pt x="9498" y="17231"/>
                    <a:pt x="9430" y="17220"/>
                    <a:pt x="9361" y="17209"/>
                  </a:cubicBezTo>
                  <a:cubicBezTo>
                    <a:pt x="9077" y="17175"/>
                    <a:pt x="8815" y="17106"/>
                    <a:pt x="8565" y="17015"/>
                  </a:cubicBezTo>
                  <a:cubicBezTo>
                    <a:pt x="8406" y="16959"/>
                    <a:pt x="8292" y="16902"/>
                    <a:pt x="8178" y="16845"/>
                  </a:cubicBezTo>
                  <a:cubicBezTo>
                    <a:pt x="8133" y="16811"/>
                    <a:pt x="8076" y="16777"/>
                    <a:pt x="8008" y="16720"/>
                  </a:cubicBezTo>
                  <a:cubicBezTo>
                    <a:pt x="7962" y="16697"/>
                    <a:pt x="7940" y="16663"/>
                    <a:pt x="7905" y="16617"/>
                  </a:cubicBezTo>
                  <a:cubicBezTo>
                    <a:pt x="7894" y="16606"/>
                    <a:pt x="7883" y="16595"/>
                    <a:pt x="7871" y="16583"/>
                  </a:cubicBezTo>
                  <a:cubicBezTo>
                    <a:pt x="7860" y="16560"/>
                    <a:pt x="7860" y="16549"/>
                    <a:pt x="7871" y="16538"/>
                  </a:cubicBezTo>
                  <a:cubicBezTo>
                    <a:pt x="7871" y="16538"/>
                    <a:pt x="7876" y="16533"/>
                    <a:pt x="7883" y="16533"/>
                  </a:cubicBezTo>
                  <a:cubicBezTo>
                    <a:pt x="7887" y="16533"/>
                    <a:pt x="7890" y="16534"/>
                    <a:pt x="7894" y="16538"/>
                  </a:cubicBezTo>
                  <a:cubicBezTo>
                    <a:pt x="7917" y="16538"/>
                    <a:pt x="7940" y="16538"/>
                    <a:pt x="7951" y="16549"/>
                  </a:cubicBezTo>
                  <a:cubicBezTo>
                    <a:pt x="7974" y="16549"/>
                    <a:pt x="7996" y="16549"/>
                    <a:pt x="8019" y="16560"/>
                  </a:cubicBezTo>
                  <a:lnTo>
                    <a:pt x="8031" y="16560"/>
                  </a:lnTo>
                  <a:cubicBezTo>
                    <a:pt x="8053" y="16572"/>
                    <a:pt x="8087" y="16583"/>
                    <a:pt x="8110" y="16595"/>
                  </a:cubicBezTo>
                  <a:cubicBezTo>
                    <a:pt x="8144" y="16606"/>
                    <a:pt x="8190" y="16617"/>
                    <a:pt x="8224" y="16640"/>
                  </a:cubicBezTo>
                  <a:lnTo>
                    <a:pt x="8315" y="16674"/>
                  </a:lnTo>
                  <a:cubicBezTo>
                    <a:pt x="8451" y="16731"/>
                    <a:pt x="8588" y="16777"/>
                    <a:pt x="8713" y="16811"/>
                  </a:cubicBezTo>
                  <a:cubicBezTo>
                    <a:pt x="9085" y="16921"/>
                    <a:pt x="9476" y="16980"/>
                    <a:pt x="9862" y="16980"/>
                  </a:cubicBezTo>
                  <a:cubicBezTo>
                    <a:pt x="9996" y="16980"/>
                    <a:pt x="10129" y="16973"/>
                    <a:pt x="10260" y="16959"/>
                  </a:cubicBezTo>
                  <a:cubicBezTo>
                    <a:pt x="10510" y="16924"/>
                    <a:pt x="10760" y="16868"/>
                    <a:pt x="11011" y="16788"/>
                  </a:cubicBezTo>
                  <a:cubicBezTo>
                    <a:pt x="11067" y="16765"/>
                    <a:pt x="11136" y="16754"/>
                    <a:pt x="11193" y="16731"/>
                  </a:cubicBezTo>
                  <a:cubicBezTo>
                    <a:pt x="11374" y="16674"/>
                    <a:pt x="11568" y="16606"/>
                    <a:pt x="11750" y="16526"/>
                  </a:cubicBezTo>
                  <a:cubicBezTo>
                    <a:pt x="11754" y="16524"/>
                    <a:pt x="11759" y="16523"/>
                    <a:pt x="11763" y="16523"/>
                  </a:cubicBezTo>
                  <a:cubicBezTo>
                    <a:pt x="11785" y="16523"/>
                    <a:pt x="11811" y="16542"/>
                    <a:pt x="11829" y="16560"/>
                  </a:cubicBezTo>
                  <a:cubicBezTo>
                    <a:pt x="11841" y="16583"/>
                    <a:pt x="11841" y="16595"/>
                    <a:pt x="11818" y="16617"/>
                  </a:cubicBezTo>
                  <a:cubicBezTo>
                    <a:pt x="11738" y="16674"/>
                    <a:pt x="11682" y="16720"/>
                    <a:pt x="11625" y="16754"/>
                  </a:cubicBezTo>
                  <a:cubicBezTo>
                    <a:pt x="11613" y="16765"/>
                    <a:pt x="11591" y="16788"/>
                    <a:pt x="11568" y="16799"/>
                  </a:cubicBezTo>
                  <a:cubicBezTo>
                    <a:pt x="11522" y="16833"/>
                    <a:pt x="11488" y="16868"/>
                    <a:pt x="11443" y="16890"/>
                  </a:cubicBezTo>
                  <a:cubicBezTo>
                    <a:pt x="11283" y="16970"/>
                    <a:pt x="11147" y="17027"/>
                    <a:pt x="11011" y="17072"/>
                  </a:cubicBezTo>
                  <a:cubicBezTo>
                    <a:pt x="10669" y="17175"/>
                    <a:pt x="10317" y="17231"/>
                    <a:pt x="9953" y="17243"/>
                  </a:cubicBezTo>
                  <a:cubicBezTo>
                    <a:pt x="9941" y="17243"/>
                    <a:pt x="9930" y="17243"/>
                    <a:pt x="9930" y="17254"/>
                  </a:cubicBezTo>
                  <a:cubicBezTo>
                    <a:pt x="9919" y="17266"/>
                    <a:pt x="9919" y="17277"/>
                    <a:pt x="9930" y="17288"/>
                  </a:cubicBezTo>
                  <a:lnTo>
                    <a:pt x="9930" y="17300"/>
                  </a:lnTo>
                  <a:cubicBezTo>
                    <a:pt x="9976" y="17413"/>
                    <a:pt x="10021" y="17527"/>
                    <a:pt x="10055" y="17630"/>
                  </a:cubicBezTo>
                  <a:cubicBezTo>
                    <a:pt x="10112" y="17766"/>
                    <a:pt x="10157" y="17903"/>
                    <a:pt x="10214" y="18028"/>
                  </a:cubicBezTo>
                  <a:cubicBezTo>
                    <a:pt x="10305" y="18255"/>
                    <a:pt x="10419" y="18483"/>
                    <a:pt x="10544" y="18710"/>
                  </a:cubicBezTo>
                  <a:cubicBezTo>
                    <a:pt x="10794" y="19176"/>
                    <a:pt x="11102" y="19597"/>
                    <a:pt x="11431" y="19984"/>
                  </a:cubicBezTo>
                  <a:cubicBezTo>
                    <a:pt x="12259" y="20929"/>
                    <a:pt x="13035" y="21388"/>
                    <a:pt x="13809" y="21388"/>
                  </a:cubicBezTo>
                  <a:cubicBezTo>
                    <a:pt x="13854" y="21388"/>
                    <a:pt x="13900" y="21386"/>
                    <a:pt x="13945" y="21383"/>
                  </a:cubicBezTo>
                  <a:cubicBezTo>
                    <a:pt x="14332" y="21360"/>
                    <a:pt x="14764" y="21178"/>
                    <a:pt x="15105" y="20894"/>
                  </a:cubicBezTo>
                  <a:cubicBezTo>
                    <a:pt x="15446" y="20609"/>
                    <a:pt x="15719" y="20257"/>
                    <a:pt x="15913" y="19825"/>
                  </a:cubicBezTo>
                  <a:cubicBezTo>
                    <a:pt x="16277" y="19006"/>
                    <a:pt x="16288" y="17948"/>
                    <a:pt x="15935" y="16595"/>
                  </a:cubicBezTo>
                  <a:cubicBezTo>
                    <a:pt x="15799" y="16037"/>
                    <a:pt x="15617" y="15491"/>
                    <a:pt x="15401" y="14957"/>
                  </a:cubicBezTo>
                  <a:cubicBezTo>
                    <a:pt x="15276" y="14616"/>
                    <a:pt x="15116" y="14286"/>
                    <a:pt x="14969" y="13967"/>
                  </a:cubicBezTo>
                  <a:cubicBezTo>
                    <a:pt x="14878" y="13785"/>
                    <a:pt x="14787" y="13592"/>
                    <a:pt x="14707" y="13399"/>
                  </a:cubicBezTo>
                  <a:cubicBezTo>
                    <a:pt x="14639" y="13251"/>
                    <a:pt x="14582" y="13126"/>
                    <a:pt x="14536" y="13000"/>
                  </a:cubicBezTo>
                  <a:cubicBezTo>
                    <a:pt x="14536" y="12989"/>
                    <a:pt x="14536" y="12978"/>
                    <a:pt x="14536" y="12966"/>
                  </a:cubicBezTo>
                  <a:cubicBezTo>
                    <a:pt x="14548" y="12944"/>
                    <a:pt x="14571" y="12932"/>
                    <a:pt x="14593" y="12932"/>
                  </a:cubicBezTo>
                  <a:cubicBezTo>
                    <a:pt x="14593" y="12921"/>
                    <a:pt x="14605" y="12921"/>
                    <a:pt x="14605" y="12921"/>
                  </a:cubicBezTo>
                  <a:cubicBezTo>
                    <a:pt x="14627" y="12887"/>
                    <a:pt x="14673" y="12864"/>
                    <a:pt x="14718" y="12853"/>
                  </a:cubicBezTo>
                  <a:cubicBezTo>
                    <a:pt x="14843" y="12830"/>
                    <a:pt x="14957" y="12807"/>
                    <a:pt x="15071" y="12796"/>
                  </a:cubicBezTo>
                  <a:cubicBezTo>
                    <a:pt x="15207" y="12773"/>
                    <a:pt x="15355" y="12750"/>
                    <a:pt x="15492" y="12716"/>
                  </a:cubicBezTo>
                  <a:cubicBezTo>
                    <a:pt x="15731" y="12671"/>
                    <a:pt x="15981" y="12602"/>
                    <a:pt x="16231" y="12523"/>
                  </a:cubicBezTo>
                  <a:cubicBezTo>
                    <a:pt x="16732" y="12352"/>
                    <a:pt x="17209" y="12147"/>
                    <a:pt x="17641" y="11897"/>
                  </a:cubicBezTo>
                  <a:cubicBezTo>
                    <a:pt x="18790" y="11226"/>
                    <a:pt x="19404" y="10510"/>
                    <a:pt x="19495" y="9691"/>
                  </a:cubicBezTo>
                  <a:cubicBezTo>
                    <a:pt x="19552" y="9304"/>
                    <a:pt x="19450" y="8849"/>
                    <a:pt x="19245" y="8462"/>
                  </a:cubicBezTo>
                  <a:cubicBezTo>
                    <a:pt x="19029" y="8064"/>
                    <a:pt x="18733" y="7734"/>
                    <a:pt x="18347" y="7461"/>
                  </a:cubicBezTo>
                  <a:cubicBezTo>
                    <a:pt x="17710" y="7011"/>
                    <a:pt x="16854" y="6796"/>
                    <a:pt x="15735" y="6796"/>
                  </a:cubicBezTo>
                  <a:cubicBezTo>
                    <a:pt x="15555" y="6796"/>
                    <a:pt x="15368" y="6802"/>
                    <a:pt x="15173" y="6813"/>
                  </a:cubicBezTo>
                  <a:cubicBezTo>
                    <a:pt x="14605" y="6859"/>
                    <a:pt x="14036" y="6927"/>
                    <a:pt x="13467" y="7029"/>
                  </a:cubicBezTo>
                  <a:cubicBezTo>
                    <a:pt x="13308" y="7063"/>
                    <a:pt x="13137" y="7097"/>
                    <a:pt x="12933" y="7143"/>
                  </a:cubicBezTo>
                  <a:cubicBezTo>
                    <a:pt x="12887" y="7154"/>
                    <a:pt x="12842" y="7166"/>
                    <a:pt x="12796" y="7188"/>
                  </a:cubicBezTo>
                  <a:cubicBezTo>
                    <a:pt x="12698" y="7218"/>
                    <a:pt x="12591" y="7248"/>
                    <a:pt x="12505" y="7248"/>
                  </a:cubicBezTo>
                  <a:cubicBezTo>
                    <a:pt x="12491" y="7248"/>
                    <a:pt x="12479" y="7247"/>
                    <a:pt x="12466" y="7245"/>
                  </a:cubicBezTo>
                  <a:cubicBezTo>
                    <a:pt x="12398" y="7234"/>
                    <a:pt x="12353" y="7211"/>
                    <a:pt x="12341" y="7177"/>
                  </a:cubicBezTo>
                  <a:cubicBezTo>
                    <a:pt x="12319" y="7097"/>
                    <a:pt x="12409" y="6972"/>
                    <a:pt x="12478" y="6893"/>
                  </a:cubicBezTo>
                  <a:cubicBezTo>
                    <a:pt x="12523" y="6847"/>
                    <a:pt x="12580" y="6802"/>
                    <a:pt x="12637" y="6756"/>
                  </a:cubicBezTo>
                  <a:cubicBezTo>
                    <a:pt x="12739" y="6654"/>
                    <a:pt x="12853" y="6540"/>
                    <a:pt x="12955" y="6426"/>
                  </a:cubicBezTo>
                  <a:cubicBezTo>
                    <a:pt x="13172" y="6165"/>
                    <a:pt x="13365" y="5858"/>
                    <a:pt x="13513" y="5528"/>
                  </a:cubicBezTo>
                  <a:cubicBezTo>
                    <a:pt x="13797" y="4902"/>
                    <a:pt x="13922" y="4197"/>
                    <a:pt x="13877" y="3492"/>
                  </a:cubicBezTo>
                  <a:cubicBezTo>
                    <a:pt x="13820" y="2810"/>
                    <a:pt x="13558" y="2139"/>
                    <a:pt x="13149" y="1593"/>
                  </a:cubicBezTo>
                  <a:cubicBezTo>
                    <a:pt x="12728" y="1047"/>
                    <a:pt x="12137" y="603"/>
                    <a:pt x="11488" y="330"/>
                  </a:cubicBezTo>
                  <a:cubicBezTo>
                    <a:pt x="11113" y="171"/>
                    <a:pt x="10726" y="68"/>
                    <a:pt x="10351" y="23"/>
                  </a:cubicBezTo>
                  <a:cubicBezTo>
                    <a:pt x="10321" y="26"/>
                    <a:pt x="10290" y="28"/>
                    <a:pt x="10259" y="28"/>
                  </a:cubicBezTo>
                  <a:cubicBezTo>
                    <a:pt x="10183" y="28"/>
                    <a:pt x="10105" y="20"/>
                    <a:pt x="10032" y="12"/>
                  </a:cubicBezTo>
                  <a:cubicBezTo>
                    <a:pt x="9953" y="12"/>
                    <a:pt x="9885" y="12"/>
                    <a:pt x="9805" y="0"/>
                  </a:cubicBezTo>
                  <a:close/>
                </a:path>
              </a:pathLst>
            </a:custGeom>
            <a:solidFill>
              <a:srgbClr val="C77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1231275" y="4442925"/>
              <a:ext cx="91875" cy="62875"/>
            </a:xfrm>
            <a:custGeom>
              <a:avLst/>
              <a:gdLst/>
              <a:ahLst/>
              <a:cxnLst/>
              <a:rect l="l" t="t" r="r" b="b"/>
              <a:pathLst>
                <a:path w="3675" h="2515" extrusionOk="0">
                  <a:moveTo>
                    <a:pt x="3322" y="1"/>
                  </a:moveTo>
                  <a:cubicBezTo>
                    <a:pt x="3288" y="1"/>
                    <a:pt x="3253" y="12"/>
                    <a:pt x="3219" y="24"/>
                  </a:cubicBezTo>
                  <a:cubicBezTo>
                    <a:pt x="3140" y="58"/>
                    <a:pt x="3049" y="92"/>
                    <a:pt x="2969" y="137"/>
                  </a:cubicBezTo>
                  <a:cubicBezTo>
                    <a:pt x="2889" y="160"/>
                    <a:pt x="2821" y="194"/>
                    <a:pt x="2753" y="228"/>
                  </a:cubicBezTo>
                  <a:cubicBezTo>
                    <a:pt x="2514" y="319"/>
                    <a:pt x="2275" y="410"/>
                    <a:pt x="2048" y="490"/>
                  </a:cubicBezTo>
                  <a:lnTo>
                    <a:pt x="1968" y="524"/>
                  </a:lnTo>
                  <a:cubicBezTo>
                    <a:pt x="1536" y="683"/>
                    <a:pt x="1092" y="854"/>
                    <a:pt x="660" y="1047"/>
                  </a:cubicBezTo>
                  <a:cubicBezTo>
                    <a:pt x="615" y="1059"/>
                    <a:pt x="558" y="1081"/>
                    <a:pt x="512" y="1104"/>
                  </a:cubicBezTo>
                  <a:cubicBezTo>
                    <a:pt x="376" y="1161"/>
                    <a:pt x="239" y="1218"/>
                    <a:pt x="114" y="1298"/>
                  </a:cubicBezTo>
                  <a:cubicBezTo>
                    <a:pt x="57" y="1332"/>
                    <a:pt x="1" y="1366"/>
                    <a:pt x="23" y="1457"/>
                  </a:cubicBezTo>
                  <a:cubicBezTo>
                    <a:pt x="35" y="1514"/>
                    <a:pt x="69" y="1582"/>
                    <a:pt x="114" y="1627"/>
                  </a:cubicBezTo>
                  <a:lnTo>
                    <a:pt x="126" y="1650"/>
                  </a:lnTo>
                  <a:cubicBezTo>
                    <a:pt x="319" y="1923"/>
                    <a:pt x="569" y="2151"/>
                    <a:pt x="865" y="2298"/>
                  </a:cubicBezTo>
                  <a:cubicBezTo>
                    <a:pt x="1138" y="2446"/>
                    <a:pt x="1434" y="2514"/>
                    <a:pt x="1729" y="2514"/>
                  </a:cubicBezTo>
                  <a:cubicBezTo>
                    <a:pt x="2116" y="2514"/>
                    <a:pt x="2491" y="2401"/>
                    <a:pt x="2810" y="2173"/>
                  </a:cubicBezTo>
                  <a:cubicBezTo>
                    <a:pt x="3390" y="1764"/>
                    <a:pt x="3674" y="1059"/>
                    <a:pt x="3538" y="365"/>
                  </a:cubicBezTo>
                  <a:cubicBezTo>
                    <a:pt x="3538" y="353"/>
                    <a:pt x="3538" y="331"/>
                    <a:pt x="3538" y="319"/>
                  </a:cubicBezTo>
                  <a:cubicBezTo>
                    <a:pt x="3515" y="206"/>
                    <a:pt x="3481" y="1"/>
                    <a:pt x="3322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1337900" y="4182625"/>
              <a:ext cx="61175" cy="90575"/>
            </a:xfrm>
            <a:custGeom>
              <a:avLst/>
              <a:gdLst/>
              <a:ahLst/>
              <a:cxnLst/>
              <a:rect l="l" t="t" r="r" b="b"/>
              <a:pathLst>
                <a:path w="2447" h="3623" extrusionOk="0">
                  <a:moveTo>
                    <a:pt x="523" y="0"/>
                  </a:moveTo>
                  <a:cubicBezTo>
                    <a:pt x="474" y="0"/>
                    <a:pt x="425" y="2"/>
                    <a:pt x="376" y="6"/>
                  </a:cubicBezTo>
                  <a:lnTo>
                    <a:pt x="342" y="6"/>
                  </a:lnTo>
                  <a:cubicBezTo>
                    <a:pt x="217" y="17"/>
                    <a:pt x="23" y="29"/>
                    <a:pt x="1" y="188"/>
                  </a:cubicBezTo>
                  <a:cubicBezTo>
                    <a:pt x="1" y="222"/>
                    <a:pt x="1" y="256"/>
                    <a:pt x="12" y="290"/>
                  </a:cubicBezTo>
                  <a:cubicBezTo>
                    <a:pt x="35" y="381"/>
                    <a:pt x="69" y="472"/>
                    <a:pt x="92" y="552"/>
                  </a:cubicBezTo>
                  <a:cubicBezTo>
                    <a:pt x="114" y="631"/>
                    <a:pt x="137" y="700"/>
                    <a:pt x="160" y="779"/>
                  </a:cubicBezTo>
                  <a:cubicBezTo>
                    <a:pt x="228" y="1018"/>
                    <a:pt x="296" y="1257"/>
                    <a:pt x="353" y="1507"/>
                  </a:cubicBezTo>
                  <a:lnTo>
                    <a:pt x="376" y="1587"/>
                  </a:lnTo>
                  <a:cubicBezTo>
                    <a:pt x="490" y="2030"/>
                    <a:pt x="615" y="2497"/>
                    <a:pt x="751" y="2940"/>
                  </a:cubicBezTo>
                  <a:cubicBezTo>
                    <a:pt x="774" y="2997"/>
                    <a:pt x="785" y="3043"/>
                    <a:pt x="797" y="3100"/>
                  </a:cubicBezTo>
                  <a:cubicBezTo>
                    <a:pt x="842" y="3236"/>
                    <a:pt x="888" y="3384"/>
                    <a:pt x="945" y="3520"/>
                  </a:cubicBezTo>
                  <a:cubicBezTo>
                    <a:pt x="979" y="3566"/>
                    <a:pt x="1002" y="3623"/>
                    <a:pt x="1070" y="3623"/>
                  </a:cubicBezTo>
                  <a:lnTo>
                    <a:pt x="1093" y="3623"/>
                  </a:lnTo>
                  <a:cubicBezTo>
                    <a:pt x="1161" y="3611"/>
                    <a:pt x="1229" y="3577"/>
                    <a:pt x="1286" y="3555"/>
                  </a:cubicBezTo>
                  <a:lnTo>
                    <a:pt x="1309" y="3543"/>
                  </a:lnTo>
                  <a:cubicBezTo>
                    <a:pt x="1604" y="3384"/>
                    <a:pt x="1855" y="3156"/>
                    <a:pt x="2025" y="2872"/>
                  </a:cubicBezTo>
                  <a:cubicBezTo>
                    <a:pt x="2412" y="2281"/>
                    <a:pt x="2446" y="1541"/>
                    <a:pt x="2105" y="927"/>
                  </a:cubicBezTo>
                  <a:cubicBezTo>
                    <a:pt x="1787" y="355"/>
                    <a:pt x="1183" y="0"/>
                    <a:pt x="523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1194300" y="4175825"/>
              <a:ext cx="42700" cy="67250"/>
            </a:xfrm>
            <a:custGeom>
              <a:avLst/>
              <a:gdLst/>
              <a:ahLst/>
              <a:cxnLst/>
              <a:rect l="l" t="t" r="r" b="b"/>
              <a:pathLst>
                <a:path w="1708" h="2690" extrusionOk="0">
                  <a:moveTo>
                    <a:pt x="874" y="1"/>
                  </a:moveTo>
                  <a:cubicBezTo>
                    <a:pt x="681" y="1"/>
                    <a:pt x="478" y="69"/>
                    <a:pt x="319" y="198"/>
                  </a:cubicBezTo>
                  <a:cubicBezTo>
                    <a:pt x="240" y="267"/>
                    <a:pt x="160" y="346"/>
                    <a:pt x="92" y="437"/>
                  </a:cubicBezTo>
                  <a:cubicBezTo>
                    <a:pt x="69" y="460"/>
                    <a:pt x="58" y="483"/>
                    <a:pt x="35" y="517"/>
                  </a:cubicBezTo>
                  <a:lnTo>
                    <a:pt x="12" y="562"/>
                  </a:lnTo>
                  <a:cubicBezTo>
                    <a:pt x="1" y="574"/>
                    <a:pt x="12" y="585"/>
                    <a:pt x="24" y="596"/>
                  </a:cubicBezTo>
                  <a:cubicBezTo>
                    <a:pt x="285" y="812"/>
                    <a:pt x="433" y="1131"/>
                    <a:pt x="433" y="1472"/>
                  </a:cubicBezTo>
                  <a:cubicBezTo>
                    <a:pt x="433" y="1734"/>
                    <a:pt x="342" y="1995"/>
                    <a:pt x="160" y="2200"/>
                  </a:cubicBezTo>
                  <a:cubicBezTo>
                    <a:pt x="149" y="2211"/>
                    <a:pt x="149" y="2234"/>
                    <a:pt x="160" y="2246"/>
                  </a:cubicBezTo>
                  <a:lnTo>
                    <a:pt x="183" y="2268"/>
                  </a:lnTo>
                  <a:cubicBezTo>
                    <a:pt x="194" y="2291"/>
                    <a:pt x="206" y="2314"/>
                    <a:pt x="228" y="2325"/>
                  </a:cubicBezTo>
                  <a:cubicBezTo>
                    <a:pt x="297" y="2416"/>
                    <a:pt x="376" y="2484"/>
                    <a:pt x="445" y="2530"/>
                  </a:cubicBezTo>
                  <a:cubicBezTo>
                    <a:pt x="592" y="2632"/>
                    <a:pt x="763" y="2689"/>
                    <a:pt x="911" y="2689"/>
                  </a:cubicBezTo>
                  <a:cubicBezTo>
                    <a:pt x="956" y="2689"/>
                    <a:pt x="1002" y="2678"/>
                    <a:pt x="1036" y="2678"/>
                  </a:cubicBezTo>
                  <a:cubicBezTo>
                    <a:pt x="1252" y="2632"/>
                    <a:pt x="1411" y="2519"/>
                    <a:pt x="1491" y="2337"/>
                  </a:cubicBezTo>
                  <a:cubicBezTo>
                    <a:pt x="1525" y="2257"/>
                    <a:pt x="1548" y="2155"/>
                    <a:pt x="1536" y="2064"/>
                  </a:cubicBezTo>
                  <a:cubicBezTo>
                    <a:pt x="1525" y="2029"/>
                    <a:pt x="1525" y="1995"/>
                    <a:pt x="1514" y="1961"/>
                  </a:cubicBezTo>
                  <a:cubicBezTo>
                    <a:pt x="1514" y="1950"/>
                    <a:pt x="1502" y="1938"/>
                    <a:pt x="1491" y="1938"/>
                  </a:cubicBezTo>
                  <a:lnTo>
                    <a:pt x="1434" y="1938"/>
                  </a:lnTo>
                  <a:cubicBezTo>
                    <a:pt x="1400" y="1927"/>
                    <a:pt x="1377" y="1904"/>
                    <a:pt x="1343" y="1882"/>
                  </a:cubicBezTo>
                  <a:lnTo>
                    <a:pt x="1332" y="1870"/>
                  </a:lnTo>
                  <a:cubicBezTo>
                    <a:pt x="1309" y="1847"/>
                    <a:pt x="1309" y="1825"/>
                    <a:pt x="1320" y="1802"/>
                  </a:cubicBezTo>
                  <a:cubicBezTo>
                    <a:pt x="1320" y="1791"/>
                    <a:pt x="1332" y="1768"/>
                    <a:pt x="1354" y="1756"/>
                  </a:cubicBezTo>
                  <a:lnTo>
                    <a:pt x="1366" y="1756"/>
                  </a:lnTo>
                  <a:cubicBezTo>
                    <a:pt x="1366" y="1756"/>
                    <a:pt x="1377" y="1756"/>
                    <a:pt x="1377" y="1745"/>
                  </a:cubicBezTo>
                  <a:lnTo>
                    <a:pt x="1389" y="1745"/>
                  </a:lnTo>
                  <a:cubicBezTo>
                    <a:pt x="1400" y="1745"/>
                    <a:pt x="1423" y="1734"/>
                    <a:pt x="1434" y="1722"/>
                  </a:cubicBezTo>
                  <a:cubicBezTo>
                    <a:pt x="1445" y="1722"/>
                    <a:pt x="1457" y="1722"/>
                    <a:pt x="1468" y="1711"/>
                  </a:cubicBezTo>
                  <a:lnTo>
                    <a:pt x="1514" y="1700"/>
                  </a:lnTo>
                  <a:cubicBezTo>
                    <a:pt x="1525" y="1700"/>
                    <a:pt x="1525" y="1688"/>
                    <a:pt x="1536" y="1688"/>
                  </a:cubicBezTo>
                  <a:cubicBezTo>
                    <a:pt x="1548" y="1677"/>
                    <a:pt x="1559" y="1677"/>
                    <a:pt x="1571" y="1666"/>
                  </a:cubicBezTo>
                  <a:lnTo>
                    <a:pt x="1582" y="1654"/>
                  </a:lnTo>
                  <a:cubicBezTo>
                    <a:pt x="1582" y="1654"/>
                    <a:pt x="1593" y="1643"/>
                    <a:pt x="1593" y="1643"/>
                  </a:cubicBezTo>
                  <a:cubicBezTo>
                    <a:pt x="1605" y="1631"/>
                    <a:pt x="1616" y="1620"/>
                    <a:pt x="1627" y="1609"/>
                  </a:cubicBezTo>
                  <a:cubicBezTo>
                    <a:pt x="1627" y="1597"/>
                    <a:pt x="1639" y="1597"/>
                    <a:pt x="1639" y="1586"/>
                  </a:cubicBezTo>
                  <a:lnTo>
                    <a:pt x="1650" y="1586"/>
                  </a:lnTo>
                  <a:cubicBezTo>
                    <a:pt x="1650" y="1575"/>
                    <a:pt x="1662" y="1552"/>
                    <a:pt x="1662" y="1540"/>
                  </a:cubicBezTo>
                  <a:lnTo>
                    <a:pt x="1673" y="1529"/>
                  </a:lnTo>
                  <a:cubicBezTo>
                    <a:pt x="1673" y="1529"/>
                    <a:pt x="1673" y="1529"/>
                    <a:pt x="1673" y="1518"/>
                  </a:cubicBezTo>
                  <a:cubicBezTo>
                    <a:pt x="1673" y="1518"/>
                    <a:pt x="1684" y="1518"/>
                    <a:pt x="1684" y="1506"/>
                  </a:cubicBezTo>
                  <a:lnTo>
                    <a:pt x="1684" y="1495"/>
                  </a:lnTo>
                  <a:cubicBezTo>
                    <a:pt x="1684" y="1495"/>
                    <a:pt x="1684" y="1484"/>
                    <a:pt x="1696" y="1472"/>
                  </a:cubicBezTo>
                  <a:cubicBezTo>
                    <a:pt x="1696" y="1461"/>
                    <a:pt x="1696" y="1438"/>
                    <a:pt x="1707" y="1427"/>
                  </a:cubicBezTo>
                  <a:cubicBezTo>
                    <a:pt x="1707" y="1427"/>
                    <a:pt x="1707" y="1415"/>
                    <a:pt x="1707" y="1415"/>
                  </a:cubicBezTo>
                  <a:lnTo>
                    <a:pt x="1707" y="1404"/>
                  </a:lnTo>
                  <a:cubicBezTo>
                    <a:pt x="1707" y="1370"/>
                    <a:pt x="1707" y="1347"/>
                    <a:pt x="1707" y="1302"/>
                  </a:cubicBezTo>
                  <a:lnTo>
                    <a:pt x="1707" y="1290"/>
                  </a:lnTo>
                  <a:lnTo>
                    <a:pt x="1707" y="1279"/>
                  </a:lnTo>
                  <a:cubicBezTo>
                    <a:pt x="1707" y="1267"/>
                    <a:pt x="1696" y="1245"/>
                    <a:pt x="1696" y="1233"/>
                  </a:cubicBezTo>
                  <a:cubicBezTo>
                    <a:pt x="1696" y="1222"/>
                    <a:pt x="1684" y="1199"/>
                    <a:pt x="1684" y="1188"/>
                  </a:cubicBezTo>
                  <a:cubicBezTo>
                    <a:pt x="1684" y="1176"/>
                    <a:pt x="1684" y="1176"/>
                    <a:pt x="1684" y="1176"/>
                  </a:cubicBezTo>
                  <a:cubicBezTo>
                    <a:pt x="1673" y="1176"/>
                    <a:pt x="1673" y="1165"/>
                    <a:pt x="1673" y="1165"/>
                  </a:cubicBezTo>
                  <a:lnTo>
                    <a:pt x="1673" y="1154"/>
                  </a:lnTo>
                  <a:cubicBezTo>
                    <a:pt x="1639" y="1097"/>
                    <a:pt x="1616" y="1074"/>
                    <a:pt x="1571" y="1029"/>
                  </a:cubicBezTo>
                  <a:cubicBezTo>
                    <a:pt x="1571" y="1029"/>
                    <a:pt x="1548" y="1017"/>
                    <a:pt x="1548" y="1006"/>
                  </a:cubicBezTo>
                  <a:cubicBezTo>
                    <a:pt x="1536" y="1006"/>
                    <a:pt x="1525" y="994"/>
                    <a:pt x="1514" y="983"/>
                  </a:cubicBezTo>
                  <a:lnTo>
                    <a:pt x="1491" y="972"/>
                  </a:lnTo>
                  <a:cubicBezTo>
                    <a:pt x="1480" y="960"/>
                    <a:pt x="1457" y="949"/>
                    <a:pt x="1434" y="938"/>
                  </a:cubicBezTo>
                  <a:cubicBezTo>
                    <a:pt x="1423" y="938"/>
                    <a:pt x="1400" y="926"/>
                    <a:pt x="1389" y="926"/>
                  </a:cubicBezTo>
                  <a:lnTo>
                    <a:pt x="1377" y="915"/>
                  </a:lnTo>
                  <a:cubicBezTo>
                    <a:pt x="1354" y="915"/>
                    <a:pt x="1343" y="903"/>
                    <a:pt x="1332" y="903"/>
                  </a:cubicBezTo>
                  <a:cubicBezTo>
                    <a:pt x="1320" y="892"/>
                    <a:pt x="1309" y="881"/>
                    <a:pt x="1298" y="881"/>
                  </a:cubicBezTo>
                  <a:cubicBezTo>
                    <a:pt x="1298" y="869"/>
                    <a:pt x="1286" y="869"/>
                    <a:pt x="1286" y="869"/>
                  </a:cubicBezTo>
                  <a:cubicBezTo>
                    <a:pt x="1263" y="858"/>
                    <a:pt x="1252" y="824"/>
                    <a:pt x="1252" y="801"/>
                  </a:cubicBezTo>
                  <a:cubicBezTo>
                    <a:pt x="1252" y="790"/>
                    <a:pt x="1263" y="778"/>
                    <a:pt x="1263" y="767"/>
                  </a:cubicBezTo>
                  <a:cubicBezTo>
                    <a:pt x="1286" y="767"/>
                    <a:pt x="1298" y="756"/>
                    <a:pt x="1309" y="744"/>
                  </a:cubicBezTo>
                  <a:cubicBezTo>
                    <a:pt x="1320" y="733"/>
                    <a:pt x="1332" y="733"/>
                    <a:pt x="1332" y="733"/>
                  </a:cubicBezTo>
                  <a:cubicBezTo>
                    <a:pt x="1343" y="727"/>
                    <a:pt x="1354" y="724"/>
                    <a:pt x="1366" y="724"/>
                  </a:cubicBezTo>
                  <a:cubicBezTo>
                    <a:pt x="1377" y="724"/>
                    <a:pt x="1389" y="727"/>
                    <a:pt x="1400" y="733"/>
                  </a:cubicBezTo>
                  <a:cubicBezTo>
                    <a:pt x="1434" y="733"/>
                    <a:pt x="1457" y="744"/>
                    <a:pt x="1502" y="756"/>
                  </a:cubicBezTo>
                  <a:cubicBezTo>
                    <a:pt x="1514" y="756"/>
                    <a:pt x="1514" y="756"/>
                    <a:pt x="1525" y="744"/>
                  </a:cubicBezTo>
                  <a:cubicBezTo>
                    <a:pt x="1536" y="744"/>
                    <a:pt x="1536" y="733"/>
                    <a:pt x="1548" y="721"/>
                  </a:cubicBezTo>
                  <a:cubicBezTo>
                    <a:pt x="1548" y="699"/>
                    <a:pt x="1559" y="665"/>
                    <a:pt x="1548" y="630"/>
                  </a:cubicBezTo>
                  <a:cubicBezTo>
                    <a:pt x="1548" y="528"/>
                    <a:pt x="1514" y="437"/>
                    <a:pt x="1457" y="346"/>
                  </a:cubicBezTo>
                  <a:cubicBezTo>
                    <a:pt x="1343" y="164"/>
                    <a:pt x="1161" y="39"/>
                    <a:pt x="956" y="5"/>
                  </a:cubicBezTo>
                  <a:cubicBezTo>
                    <a:pt x="929" y="2"/>
                    <a:pt x="902" y="1"/>
                    <a:pt x="874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1155075" y="4191000"/>
              <a:ext cx="43525" cy="43525"/>
            </a:xfrm>
            <a:custGeom>
              <a:avLst/>
              <a:gdLst/>
              <a:ahLst/>
              <a:cxnLst/>
              <a:rect l="l" t="t" r="r" b="b"/>
              <a:pathLst>
                <a:path w="1741" h="1741" extrusionOk="0">
                  <a:moveTo>
                    <a:pt x="865" y="1"/>
                  </a:moveTo>
                  <a:cubicBezTo>
                    <a:pt x="387" y="1"/>
                    <a:pt x="0" y="387"/>
                    <a:pt x="0" y="865"/>
                  </a:cubicBezTo>
                  <a:cubicBezTo>
                    <a:pt x="0" y="1354"/>
                    <a:pt x="387" y="1741"/>
                    <a:pt x="865" y="1741"/>
                  </a:cubicBezTo>
                  <a:cubicBezTo>
                    <a:pt x="1354" y="1741"/>
                    <a:pt x="1741" y="1354"/>
                    <a:pt x="1741" y="865"/>
                  </a:cubicBezTo>
                  <a:cubicBezTo>
                    <a:pt x="1741" y="387"/>
                    <a:pt x="1354" y="1"/>
                    <a:pt x="865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1115550" y="4176025"/>
              <a:ext cx="42950" cy="67050"/>
            </a:xfrm>
            <a:custGeom>
              <a:avLst/>
              <a:gdLst/>
              <a:ahLst/>
              <a:cxnLst/>
              <a:rect l="l" t="t" r="r" b="b"/>
              <a:pathLst>
                <a:path w="1718" h="2682" extrusionOk="0">
                  <a:moveTo>
                    <a:pt x="854" y="0"/>
                  </a:moveTo>
                  <a:cubicBezTo>
                    <a:pt x="819" y="0"/>
                    <a:pt x="785" y="3"/>
                    <a:pt x="751" y="8"/>
                  </a:cubicBezTo>
                  <a:cubicBezTo>
                    <a:pt x="558" y="31"/>
                    <a:pt x="364" y="156"/>
                    <a:pt x="251" y="338"/>
                  </a:cubicBezTo>
                  <a:cubicBezTo>
                    <a:pt x="194" y="429"/>
                    <a:pt x="160" y="520"/>
                    <a:pt x="160" y="622"/>
                  </a:cubicBezTo>
                  <a:cubicBezTo>
                    <a:pt x="160" y="657"/>
                    <a:pt x="160" y="691"/>
                    <a:pt x="171" y="725"/>
                  </a:cubicBezTo>
                  <a:cubicBezTo>
                    <a:pt x="171" y="725"/>
                    <a:pt x="171" y="736"/>
                    <a:pt x="182" y="748"/>
                  </a:cubicBezTo>
                  <a:lnTo>
                    <a:pt x="205" y="748"/>
                  </a:lnTo>
                  <a:cubicBezTo>
                    <a:pt x="251" y="736"/>
                    <a:pt x="285" y="725"/>
                    <a:pt x="308" y="725"/>
                  </a:cubicBezTo>
                  <a:lnTo>
                    <a:pt x="376" y="725"/>
                  </a:lnTo>
                  <a:cubicBezTo>
                    <a:pt x="387" y="725"/>
                    <a:pt x="399" y="736"/>
                    <a:pt x="399" y="736"/>
                  </a:cubicBezTo>
                  <a:cubicBezTo>
                    <a:pt x="421" y="748"/>
                    <a:pt x="433" y="770"/>
                    <a:pt x="444" y="770"/>
                  </a:cubicBezTo>
                  <a:cubicBezTo>
                    <a:pt x="455" y="782"/>
                    <a:pt x="455" y="793"/>
                    <a:pt x="455" y="793"/>
                  </a:cubicBezTo>
                  <a:cubicBezTo>
                    <a:pt x="455" y="827"/>
                    <a:pt x="444" y="850"/>
                    <a:pt x="421" y="873"/>
                  </a:cubicBezTo>
                  <a:lnTo>
                    <a:pt x="410" y="873"/>
                  </a:lnTo>
                  <a:cubicBezTo>
                    <a:pt x="410" y="884"/>
                    <a:pt x="387" y="895"/>
                    <a:pt x="387" y="895"/>
                  </a:cubicBezTo>
                  <a:cubicBezTo>
                    <a:pt x="376" y="907"/>
                    <a:pt x="353" y="907"/>
                    <a:pt x="342" y="918"/>
                  </a:cubicBezTo>
                  <a:lnTo>
                    <a:pt x="330" y="918"/>
                  </a:lnTo>
                  <a:cubicBezTo>
                    <a:pt x="308" y="930"/>
                    <a:pt x="296" y="930"/>
                    <a:pt x="273" y="941"/>
                  </a:cubicBezTo>
                  <a:cubicBezTo>
                    <a:pt x="251" y="952"/>
                    <a:pt x="239" y="964"/>
                    <a:pt x="217" y="975"/>
                  </a:cubicBezTo>
                  <a:lnTo>
                    <a:pt x="194" y="986"/>
                  </a:lnTo>
                  <a:cubicBezTo>
                    <a:pt x="182" y="986"/>
                    <a:pt x="171" y="998"/>
                    <a:pt x="160" y="1009"/>
                  </a:cubicBezTo>
                  <a:cubicBezTo>
                    <a:pt x="160" y="1009"/>
                    <a:pt x="148" y="1021"/>
                    <a:pt x="137" y="1021"/>
                  </a:cubicBezTo>
                  <a:lnTo>
                    <a:pt x="137" y="1032"/>
                  </a:lnTo>
                  <a:cubicBezTo>
                    <a:pt x="91" y="1077"/>
                    <a:pt x="80" y="1089"/>
                    <a:pt x="46" y="1157"/>
                  </a:cubicBezTo>
                  <a:lnTo>
                    <a:pt x="35" y="1157"/>
                  </a:lnTo>
                  <a:cubicBezTo>
                    <a:pt x="35" y="1168"/>
                    <a:pt x="35" y="1168"/>
                    <a:pt x="35" y="1180"/>
                  </a:cubicBezTo>
                  <a:lnTo>
                    <a:pt x="23" y="1180"/>
                  </a:lnTo>
                  <a:cubicBezTo>
                    <a:pt x="23" y="1203"/>
                    <a:pt x="23" y="1214"/>
                    <a:pt x="12" y="1237"/>
                  </a:cubicBezTo>
                  <a:cubicBezTo>
                    <a:pt x="12" y="1248"/>
                    <a:pt x="12" y="1259"/>
                    <a:pt x="0" y="1282"/>
                  </a:cubicBezTo>
                  <a:lnTo>
                    <a:pt x="0" y="1294"/>
                  </a:lnTo>
                  <a:cubicBezTo>
                    <a:pt x="0" y="1294"/>
                    <a:pt x="0" y="1294"/>
                    <a:pt x="0" y="1305"/>
                  </a:cubicBezTo>
                  <a:cubicBezTo>
                    <a:pt x="0" y="1328"/>
                    <a:pt x="0" y="1362"/>
                    <a:pt x="0" y="1396"/>
                  </a:cubicBezTo>
                  <a:lnTo>
                    <a:pt x="0" y="1407"/>
                  </a:lnTo>
                  <a:cubicBezTo>
                    <a:pt x="0" y="1419"/>
                    <a:pt x="12" y="1419"/>
                    <a:pt x="12" y="1419"/>
                  </a:cubicBezTo>
                  <a:lnTo>
                    <a:pt x="0" y="1419"/>
                  </a:lnTo>
                  <a:cubicBezTo>
                    <a:pt x="12" y="1441"/>
                    <a:pt x="12" y="1453"/>
                    <a:pt x="12" y="1476"/>
                  </a:cubicBezTo>
                  <a:cubicBezTo>
                    <a:pt x="23" y="1476"/>
                    <a:pt x="23" y="1487"/>
                    <a:pt x="23" y="1498"/>
                  </a:cubicBezTo>
                  <a:lnTo>
                    <a:pt x="23" y="1510"/>
                  </a:lnTo>
                  <a:cubicBezTo>
                    <a:pt x="35" y="1510"/>
                    <a:pt x="35" y="1521"/>
                    <a:pt x="35" y="1521"/>
                  </a:cubicBezTo>
                  <a:cubicBezTo>
                    <a:pt x="35" y="1521"/>
                    <a:pt x="35" y="1521"/>
                    <a:pt x="35" y="1532"/>
                  </a:cubicBezTo>
                  <a:lnTo>
                    <a:pt x="46" y="1544"/>
                  </a:lnTo>
                  <a:cubicBezTo>
                    <a:pt x="46" y="1555"/>
                    <a:pt x="57" y="1567"/>
                    <a:pt x="69" y="1578"/>
                  </a:cubicBezTo>
                  <a:cubicBezTo>
                    <a:pt x="69" y="1578"/>
                    <a:pt x="69" y="1589"/>
                    <a:pt x="69" y="1589"/>
                  </a:cubicBezTo>
                  <a:cubicBezTo>
                    <a:pt x="69" y="1589"/>
                    <a:pt x="80" y="1601"/>
                    <a:pt x="80" y="1612"/>
                  </a:cubicBezTo>
                  <a:cubicBezTo>
                    <a:pt x="91" y="1623"/>
                    <a:pt x="103" y="1635"/>
                    <a:pt x="114" y="1635"/>
                  </a:cubicBezTo>
                  <a:lnTo>
                    <a:pt x="114" y="1646"/>
                  </a:lnTo>
                  <a:cubicBezTo>
                    <a:pt x="114" y="1646"/>
                    <a:pt x="126" y="1658"/>
                    <a:pt x="126" y="1658"/>
                  </a:cubicBezTo>
                  <a:lnTo>
                    <a:pt x="137" y="1658"/>
                  </a:lnTo>
                  <a:cubicBezTo>
                    <a:pt x="148" y="1669"/>
                    <a:pt x="160" y="1680"/>
                    <a:pt x="171" y="1692"/>
                  </a:cubicBezTo>
                  <a:lnTo>
                    <a:pt x="194" y="1692"/>
                  </a:lnTo>
                  <a:cubicBezTo>
                    <a:pt x="194" y="1692"/>
                    <a:pt x="194" y="1703"/>
                    <a:pt x="205" y="1703"/>
                  </a:cubicBezTo>
                  <a:lnTo>
                    <a:pt x="239" y="1714"/>
                  </a:lnTo>
                  <a:cubicBezTo>
                    <a:pt x="251" y="1714"/>
                    <a:pt x="262" y="1726"/>
                    <a:pt x="273" y="1726"/>
                  </a:cubicBezTo>
                  <a:cubicBezTo>
                    <a:pt x="296" y="1726"/>
                    <a:pt x="308" y="1737"/>
                    <a:pt x="319" y="1748"/>
                  </a:cubicBezTo>
                  <a:lnTo>
                    <a:pt x="330" y="1748"/>
                  </a:lnTo>
                  <a:cubicBezTo>
                    <a:pt x="342" y="1748"/>
                    <a:pt x="342" y="1748"/>
                    <a:pt x="353" y="1760"/>
                  </a:cubicBezTo>
                  <a:cubicBezTo>
                    <a:pt x="387" y="1760"/>
                    <a:pt x="399" y="1794"/>
                    <a:pt x="399" y="1794"/>
                  </a:cubicBezTo>
                  <a:cubicBezTo>
                    <a:pt x="399" y="1817"/>
                    <a:pt x="399" y="1851"/>
                    <a:pt x="387" y="1862"/>
                  </a:cubicBezTo>
                  <a:lnTo>
                    <a:pt x="376" y="1874"/>
                  </a:lnTo>
                  <a:cubicBezTo>
                    <a:pt x="342" y="1896"/>
                    <a:pt x="319" y="1919"/>
                    <a:pt x="273" y="1930"/>
                  </a:cubicBezTo>
                  <a:cubicBezTo>
                    <a:pt x="262" y="1942"/>
                    <a:pt x="239" y="1942"/>
                    <a:pt x="228" y="1942"/>
                  </a:cubicBezTo>
                  <a:cubicBezTo>
                    <a:pt x="217" y="1942"/>
                    <a:pt x="194" y="1953"/>
                    <a:pt x="194" y="1965"/>
                  </a:cubicBezTo>
                  <a:cubicBezTo>
                    <a:pt x="182" y="1999"/>
                    <a:pt x="182" y="2033"/>
                    <a:pt x="182" y="2056"/>
                  </a:cubicBezTo>
                  <a:cubicBezTo>
                    <a:pt x="171" y="2147"/>
                    <a:pt x="182" y="2249"/>
                    <a:pt x="217" y="2340"/>
                  </a:cubicBezTo>
                  <a:cubicBezTo>
                    <a:pt x="296" y="2511"/>
                    <a:pt x="455" y="2636"/>
                    <a:pt x="671" y="2670"/>
                  </a:cubicBezTo>
                  <a:cubicBezTo>
                    <a:pt x="717" y="2681"/>
                    <a:pt x="751" y="2681"/>
                    <a:pt x="797" y="2681"/>
                  </a:cubicBezTo>
                  <a:cubicBezTo>
                    <a:pt x="956" y="2681"/>
                    <a:pt x="1115" y="2636"/>
                    <a:pt x="1263" y="2533"/>
                  </a:cubicBezTo>
                  <a:cubicBezTo>
                    <a:pt x="1343" y="2476"/>
                    <a:pt x="1411" y="2408"/>
                    <a:pt x="1490" y="2329"/>
                  </a:cubicBezTo>
                  <a:cubicBezTo>
                    <a:pt x="1502" y="2306"/>
                    <a:pt x="1513" y="2294"/>
                    <a:pt x="1536" y="2272"/>
                  </a:cubicBezTo>
                  <a:cubicBezTo>
                    <a:pt x="1547" y="2249"/>
                    <a:pt x="1559" y="2238"/>
                    <a:pt x="1570" y="2215"/>
                  </a:cubicBezTo>
                  <a:cubicBezTo>
                    <a:pt x="1581" y="2203"/>
                    <a:pt x="1581" y="2192"/>
                    <a:pt x="1570" y="2181"/>
                  </a:cubicBezTo>
                  <a:cubicBezTo>
                    <a:pt x="1411" y="1965"/>
                    <a:pt x="1320" y="1726"/>
                    <a:pt x="1320" y="1464"/>
                  </a:cubicBezTo>
                  <a:cubicBezTo>
                    <a:pt x="1320" y="1146"/>
                    <a:pt x="1456" y="839"/>
                    <a:pt x="1706" y="622"/>
                  </a:cubicBezTo>
                  <a:cubicBezTo>
                    <a:pt x="1718" y="611"/>
                    <a:pt x="1718" y="588"/>
                    <a:pt x="1706" y="577"/>
                  </a:cubicBezTo>
                  <a:cubicBezTo>
                    <a:pt x="1695" y="554"/>
                    <a:pt x="1684" y="532"/>
                    <a:pt x="1672" y="509"/>
                  </a:cubicBezTo>
                  <a:cubicBezTo>
                    <a:pt x="1650" y="486"/>
                    <a:pt x="1638" y="452"/>
                    <a:pt x="1627" y="429"/>
                  </a:cubicBezTo>
                  <a:cubicBezTo>
                    <a:pt x="1559" y="338"/>
                    <a:pt x="1479" y="259"/>
                    <a:pt x="1388" y="190"/>
                  </a:cubicBezTo>
                  <a:cubicBezTo>
                    <a:pt x="1234" y="75"/>
                    <a:pt x="1040" y="0"/>
                    <a:pt x="854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1163875" y="4324925"/>
              <a:ext cx="25900" cy="25900"/>
            </a:xfrm>
            <a:custGeom>
              <a:avLst/>
              <a:gdLst/>
              <a:ahLst/>
              <a:cxnLst/>
              <a:rect l="l" t="t" r="r" b="b"/>
              <a:pathLst>
                <a:path w="1036" h="1036" extrusionOk="0">
                  <a:moveTo>
                    <a:pt x="513" y="1"/>
                  </a:moveTo>
                  <a:cubicBezTo>
                    <a:pt x="228" y="1"/>
                    <a:pt x="1" y="228"/>
                    <a:pt x="1" y="513"/>
                  </a:cubicBezTo>
                  <a:cubicBezTo>
                    <a:pt x="1" y="797"/>
                    <a:pt x="228" y="1036"/>
                    <a:pt x="513" y="1036"/>
                  </a:cubicBezTo>
                  <a:cubicBezTo>
                    <a:pt x="797" y="1036"/>
                    <a:pt x="1036" y="797"/>
                    <a:pt x="1036" y="513"/>
                  </a:cubicBezTo>
                  <a:cubicBezTo>
                    <a:pt x="1036" y="228"/>
                    <a:pt x="797" y="1"/>
                    <a:pt x="513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1132050" y="4104575"/>
              <a:ext cx="88725" cy="49200"/>
            </a:xfrm>
            <a:custGeom>
              <a:avLst/>
              <a:gdLst/>
              <a:ahLst/>
              <a:cxnLst/>
              <a:rect l="l" t="t" r="r" b="b"/>
              <a:pathLst>
                <a:path w="3549" h="1968" extrusionOk="0">
                  <a:moveTo>
                    <a:pt x="193" y="0"/>
                  </a:moveTo>
                  <a:cubicBezTo>
                    <a:pt x="91" y="0"/>
                    <a:pt x="0" y="91"/>
                    <a:pt x="0" y="193"/>
                  </a:cubicBezTo>
                  <a:cubicBezTo>
                    <a:pt x="0" y="1172"/>
                    <a:pt x="796" y="1968"/>
                    <a:pt x="1774" y="1968"/>
                  </a:cubicBezTo>
                  <a:cubicBezTo>
                    <a:pt x="2753" y="1968"/>
                    <a:pt x="3549" y="1172"/>
                    <a:pt x="3549" y="193"/>
                  </a:cubicBezTo>
                  <a:cubicBezTo>
                    <a:pt x="3549" y="91"/>
                    <a:pt x="3469" y="0"/>
                    <a:pt x="3355" y="0"/>
                  </a:cubicBezTo>
                  <a:cubicBezTo>
                    <a:pt x="3253" y="0"/>
                    <a:pt x="3162" y="91"/>
                    <a:pt x="3162" y="193"/>
                  </a:cubicBezTo>
                  <a:cubicBezTo>
                    <a:pt x="3162" y="956"/>
                    <a:pt x="2548" y="1581"/>
                    <a:pt x="1774" y="1581"/>
                  </a:cubicBezTo>
                  <a:cubicBezTo>
                    <a:pt x="1012" y="1581"/>
                    <a:pt x="387" y="956"/>
                    <a:pt x="387" y="193"/>
                  </a:cubicBezTo>
                  <a:cubicBezTo>
                    <a:pt x="387" y="91"/>
                    <a:pt x="307" y="0"/>
                    <a:pt x="193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1200000" y="4045700"/>
              <a:ext cx="33850" cy="33875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671" y="1"/>
                  </a:moveTo>
                  <a:cubicBezTo>
                    <a:pt x="296" y="1"/>
                    <a:pt x="0" y="296"/>
                    <a:pt x="0" y="672"/>
                  </a:cubicBezTo>
                  <a:cubicBezTo>
                    <a:pt x="0" y="1047"/>
                    <a:pt x="296" y="1354"/>
                    <a:pt x="671" y="1354"/>
                  </a:cubicBezTo>
                  <a:cubicBezTo>
                    <a:pt x="1047" y="1354"/>
                    <a:pt x="1354" y="1047"/>
                    <a:pt x="1354" y="672"/>
                  </a:cubicBezTo>
                  <a:cubicBezTo>
                    <a:pt x="1354" y="296"/>
                    <a:pt x="1047" y="1"/>
                    <a:pt x="671" y="1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954600" y="4182625"/>
              <a:ext cx="61175" cy="90575"/>
            </a:xfrm>
            <a:custGeom>
              <a:avLst/>
              <a:gdLst/>
              <a:ahLst/>
              <a:cxnLst/>
              <a:rect l="l" t="t" r="r" b="b"/>
              <a:pathLst>
                <a:path w="2447" h="3623" extrusionOk="0">
                  <a:moveTo>
                    <a:pt x="1926" y="0"/>
                  </a:moveTo>
                  <a:cubicBezTo>
                    <a:pt x="1274" y="0"/>
                    <a:pt x="660" y="355"/>
                    <a:pt x="342" y="927"/>
                  </a:cubicBezTo>
                  <a:cubicBezTo>
                    <a:pt x="1" y="1541"/>
                    <a:pt x="35" y="2281"/>
                    <a:pt x="422" y="2872"/>
                  </a:cubicBezTo>
                  <a:cubicBezTo>
                    <a:pt x="604" y="3156"/>
                    <a:pt x="854" y="3384"/>
                    <a:pt x="1138" y="3543"/>
                  </a:cubicBezTo>
                  <a:lnTo>
                    <a:pt x="1172" y="3555"/>
                  </a:lnTo>
                  <a:cubicBezTo>
                    <a:pt x="1229" y="3577"/>
                    <a:pt x="1286" y="3623"/>
                    <a:pt x="1354" y="3623"/>
                  </a:cubicBezTo>
                  <a:lnTo>
                    <a:pt x="1377" y="3623"/>
                  </a:lnTo>
                  <a:cubicBezTo>
                    <a:pt x="1445" y="3623"/>
                    <a:pt x="1479" y="3566"/>
                    <a:pt x="1502" y="3520"/>
                  </a:cubicBezTo>
                  <a:cubicBezTo>
                    <a:pt x="1570" y="3384"/>
                    <a:pt x="1605" y="3236"/>
                    <a:pt x="1650" y="3100"/>
                  </a:cubicBezTo>
                  <a:cubicBezTo>
                    <a:pt x="1661" y="3043"/>
                    <a:pt x="1684" y="2997"/>
                    <a:pt x="1696" y="2940"/>
                  </a:cubicBezTo>
                  <a:cubicBezTo>
                    <a:pt x="1832" y="2497"/>
                    <a:pt x="1957" y="2030"/>
                    <a:pt x="2071" y="1587"/>
                  </a:cubicBezTo>
                  <a:lnTo>
                    <a:pt x="2094" y="1507"/>
                  </a:lnTo>
                  <a:cubicBezTo>
                    <a:pt x="2162" y="1257"/>
                    <a:pt x="2219" y="1018"/>
                    <a:pt x="2287" y="779"/>
                  </a:cubicBezTo>
                  <a:cubicBezTo>
                    <a:pt x="2310" y="711"/>
                    <a:pt x="2333" y="631"/>
                    <a:pt x="2355" y="552"/>
                  </a:cubicBezTo>
                  <a:cubicBezTo>
                    <a:pt x="2378" y="472"/>
                    <a:pt x="2412" y="381"/>
                    <a:pt x="2435" y="290"/>
                  </a:cubicBezTo>
                  <a:cubicBezTo>
                    <a:pt x="2446" y="256"/>
                    <a:pt x="2446" y="222"/>
                    <a:pt x="2446" y="188"/>
                  </a:cubicBezTo>
                  <a:cubicBezTo>
                    <a:pt x="2435" y="29"/>
                    <a:pt x="2230" y="17"/>
                    <a:pt x="2105" y="6"/>
                  </a:cubicBezTo>
                  <a:lnTo>
                    <a:pt x="2071" y="6"/>
                  </a:lnTo>
                  <a:cubicBezTo>
                    <a:pt x="2023" y="2"/>
                    <a:pt x="1974" y="0"/>
                    <a:pt x="192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1117550" y="4045700"/>
              <a:ext cx="33850" cy="33875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682" y="1"/>
                  </a:moveTo>
                  <a:cubicBezTo>
                    <a:pt x="307" y="1"/>
                    <a:pt x="0" y="296"/>
                    <a:pt x="0" y="672"/>
                  </a:cubicBezTo>
                  <a:cubicBezTo>
                    <a:pt x="0" y="1047"/>
                    <a:pt x="307" y="1354"/>
                    <a:pt x="682" y="1354"/>
                  </a:cubicBezTo>
                  <a:cubicBezTo>
                    <a:pt x="1058" y="1354"/>
                    <a:pt x="1354" y="1047"/>
                    <a:pt x="1354" y="672"/>
                  </a:cubicBezTo>
                  <a:cubicBezTo>
                    <a:pt x="1354" y="296"/>
                    <a:pt x="1058" y="1"/>
                    <a:pt x="682" y="1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1159900" y="4258400"/>
              <a:ext cx="33875" cy="33850"/>
            </a:xfrm>
            <a:custGeom>
              <a:avLst/>
              <a:gdLst/>
              <a:ahLst/>
              <a:cxnLst/>
              <a:rect l="l" t="t" r="r" b="b"/>
              <a:pathLst>
                <a:path w="1355" h="1354" extrusionOk="0">
                  <a:moveTo>
                    <a:pt x="672" y="0"/>
                  </a:moveTo>
                  <a:cubicBezTo>
                    <a:pt x="308" y="0"/>
                    <a:pt x="1" y="296"/>
                    <a:pt x="1" y="671"/>
                  </a:cubicBezTo>
                  <a:cubicBezTo>
                    <a:pt x="1" y="1047"/>
                    <a:pt x="308" y="1354"/>
                    <a:pt x="672" y="1354"/>
                  </a:cubicBezTo>
                  <a:cubicBezTo>
                    <a:pt x="1047" y="1354"/>
                    <a:pt x="1354" y="1047"/>
                    <a:pt x="1354" y="671"/>
                  </a:cubicBezTo>
                  <a:cubicBezTo>
                    <a:pt x="1354" y="296"/>
                    <a:pt x="1047" y="0"/>
                    <a:pt x="67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1030525" y="4442925"/>
              <a:ext cx="92150" cy="62875"/>
            </a:xfrm>
            <a:custGeom>
              <a:avLst/>
              <a:gdLst/>
              <a:ahLst/>
              <a:cxnLst/>
              <a:rect l="l" t="t" r="r" b="b"/>
              <a:pathLst>
                <a:path w="3686" h="2515" extrusionOk="0">
                  <a:moveTo>
                    <a:pt x="353" y="1"/>
                  </a:moveTo>
                  <a:cubicBezTo>
                    <a:pt x="194" y="1"/>
                    <a:pt x="160" y="206"/>
                    <a:pt x="149" y="319"/>
                  </a:cubicBezTo>
                  <a:cubicBezTo>
                    <a:pt x="137" y="331"/>
                    <a:pt x="137" y="353"/>
                    <a:pt x="137" y="365"/>
                  </a:cubicBezTo>
                  <a:cubicBezTo>
                    <a:pt x="1" y="1059"/>
                    <a:pt x="285" y="1775"/>
                    <a:pt x="865" y="2173"/>
                  </a:cubicBezTo>
                  <a:cubicBezTo>
                    <a:pt x="1184" y="2401"/>
                    <a:pt x="1570" y="2514"/>
                    <a:pt x="1946" y="2514"/>
                  </a:cubicBezTo>
                  <a:cubicBezTo>
                    <a:pt x="2241" y="2514"/>
                    <a:pt x="2537" y="2446"/>
                    <a:pt x="2821" y="2298"/>
                  </a:cubicBezTo>
                  <a:cubicBezTo>
                    <a:pt x="3106" y="2151"/>
                    <a:pt x="3367" y="1923"/>
                    <a:pt x="3549" y="1650"/>
                  </a:cubicBezTo>
                  <a:lnTo>
                    <a:pt x="3561" y="1627"/>
                  </a:lnTo>
                  <a:cubicBezTo>
                    <a:pt x="3606" y="1582"/>
                    <a:pt x="3640" y="1514"/>
                    <a:pt x="3663" y="1457"/>
                  </a:cubicBezTo>
                  <a:cubicBezTo>
                    <a:pt x="3686" y="1366"/>
                    <a:pt x="3618" y="1332"/>
                    <a:pt x="3572" y="1298"/>
                  </a:cubicBezTo>
                  <a:cubicBezTo>
                    <a:pt x="3447" y="1218"/>
                    <a:pt x="3299" y="1161"/>
                    <a:pt x="3163" y="1104"/>
                  </a:cubicBezTo>
                  <a:cubicBezTo>
                    <a:pt x="3117" y="1081"/>
                    <a:pt x="3060" y="1059"/>
                    <a:pt x="3015" y="1047"/>
                  </a:cubicBezTo>
                  <a:cubicBezTo>
                    <a:pt x="2583" y="854"/>
                    <a:pt x="2139" y="683"/>
                    <a:pt x="1707" y="524"/>
                  </a:cubicBezTo>
                  <a:lnTo>
                    <a:pt x="1627" y="490"/>
                  </a:lnTo>
                  <a:cubicBezTo>
                    <a:pt x="1400" y="410"/>
                    <a:pt x="1161" y="319"/>
                    <a:pt x="933" y="228"/>
                  </a:cubicBezTo>
                  <a:cubicBezTo>
                    <a:pt x="854" y="194"/>
                    <a:pt x="785" y="160"/>
                    <a:pt x="717" y="137"/>
                  </a:cubicBezTo>
                  <a:cubicBezTo>
                    <a:pt x="626" y="92"/>
                    <a:pt x="547" y="58"/>
                    <a:pt x="456" y="24"/>
                  </a:cubicBezTo>
                  <a:cubicBezTo>
                    <a:pt x="422" y="12"/>
                    <a:pt x="399" y="1"/>
                    <a:pt x="353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955175" y="4178800"/>
              <a:ext cx="64000" cy="87200"/>
            </a:xfrm>
            <a:custGeom>
              <a:avLst/>
              <a:gdLst/>
              <a:ahLst/>
              <a:cxnLst/>
              <a:rect l="l" t="t" r="r" b="b"/>
              <a:pathLst>
                <a:path w="2560" h="3488" extrusionOk="0">
                  <a:moveTo>
                    <a:pt x="2062" y="1"/>
                  </a:moveTo>
                  <a:cubicBezTo>
                    <a:pt x="1849" y="1"/>
                    <a:pt x="1622" y="47"/>
                    <a:pt x="1502" y="79"/>
                  </a:cubicBezTo>
                  <a:cubicBezTo>
                    <a:pt x="1047" y="204"/>
                    <a:pt x="649" y="489"/>
                    <a:pt x="376" y="864"/>
                  </a:cubicBezTo>
                  <a:cubicBezTo>
                    <a:pt x="103" y="1274"/>
                    <a:pt x="1" y="1763"/>
                    <a:pt x="69" y="2252"/>
                  </a:cubicBezTo>
                  <a:cubicBezTo>
                    <a:pt x="126" y="2650"/>
                    <a:pt x="296" y="3275"/>
                    <a:pt x="683" y="3480"/>
                  </a:cubicBezTo>
                  <a:cubicBezTo>
                    <a:pt x="693" y="3485"/>
                    <a:pt x="703" y="3487"/>
                    <a:pt x="713" y="3487"/>
                  </a:cubicBezTo>
                  <a:cubicBezTo>
                    <a:pt x="749" y="3487"/>
                    <a:pt x="781" y="3457"/>
                    <a:pt x="763" y="3412"/>
                  </a:cubicBezTo>
                  <a:cubicBezTo>
                    <a:pt x="717" y="3230"/>
                    <a:pt x="592" y="3082"/>
                    <a:pt x="524" y="2900"/>
                  </a:cubicBezTo>
                  <a:cubicBezTo>
                    <a:pt x="433" y="2707"/>
                    <a:pt x="376" y="2491"/>
                    <a:pt x="353" y="2274"/>
                  </a:cubicBezTo>
                  <a:cubicBezTo>
                    <a:pt x="319" y="1865"/>
                    <a:pt x="410" y="1410"/>
                    <a:pt x="638" y="1069"/>
                  </a:cubicBezTo>
                  <a:cubicBezTo>
                    <a:pt x="854" y="739"/>
                    <a:pt x="1206" y="500"/>
                    <a:pt x="1593" y="398"/>
                  </a:cubicBezTo>
                  <a:cubicBezTo>
                    <a:pt x="1718" y="364"/>
                    <a:pt x="1855" y="343"/>
                    <a:pt x="1991" y="343"/>
                  </a:cubicBezTo>
                  <a:cubicBezTo>
                    <a:pt x="2041" y="343"/>
                    <a:pt x="2090" y="346"/>
                    <a:pt x="2139" y="352"/>
                  </a:cubicBezTo>
                  <a:cubicBezTo>
                    <a:pt x="2226" y="358"/>
                    <a:pt x="2296" y="378"/>
                    <a:pt x="2364" y="378"/>
                  </a:cubicBezTo>
                  <a:cubicBezTo>
                    <a:pt x="2420" y="378"/>
                    <a:pt x="2475" y="365"/>
                    <a:pt x="2537" y="318"/>
                  </a:cubicBezTo>
                  <a:cubicBezTo>
                    <a:pt x="2548" y="295"/>
                    <a:pt x="2560" y="261"/>
                    <a:pt x="2548" y="239"/>
                  </a:cubicBezTo>
                  <a:cubicBezTo>
                    <a:pt x="2507" y="55"/>
                    <a:pt x="2293" y="1"/>
                    <a:pt x="2062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1337625" y="4180375"/>
              <a:ext cx="51900" cy="91425"/>
            </a:xfrm>
            <a:custGeom>
              <a:avLst/>
              <a:gdLst/>
              <a:ahLst/>
              <a:cxnLst/>
              <a:rect l="l" t="t" r="r" b="b"/>
              <a:pathLst>
                <a:path w="2076" h="3657" extrusionOk="0">
                  <a:moveTo>
                    <a:pt x="791" y="0"/>
                  </a:moveTo>
                  <a:cubicBezTo>
                    <a:pt x="600" y="0"/>
                    <a:pt x="383" y="34"/>
                    <a:pt x="239" y="130"/>
                  </a:cubicBezTo>
                  <a:lnTo>
                    <a:pt x="194" y="130"/>
                  </a:lnTo>
                  <a:cubicBezTo>
                    <a:pt x="160" y="130"/>
                    <a:pt x="125" y="141"/>
                    <a:pt x="91" y="164"/>
                  </a:cubicBezTo>
                  <a:cubicBezTo>
                    <a:pt x="57" y="187"/>
                    <a:pt x="34" y="221"/>
                    <a:pt x="34" y="267"/>
                  </a:cubicBezTo>
                  <a:cubicBezTo>
                    <a:pt x="23" y="301"/>
                    <a:pt x="12" y="335"/>
                    <a:pt x="12" y="369"/>
                  </a:cubicBezTo>
                  <a:cubicBezTo>
                    <a:pt x="0" y="426"/>
                    <a:pt x="12" y="483"/>
                    <a:pt x="46" y="528"/>
                  </a:cubicBezTo>
                  <a:cubicBezTo>
                    <a:pt x="46" y="687"/>
                    <a:pt x="103" y="869"/>
                    <a:pt x="137" y="1017"/>
                  </a:cubicBezTo>
                  <a:cubicBezTo>
                    <a:pt x="205" y="1336"/>
                    <a:pt x="296" y="1654"/>
                    <a:pt x="376" y="1973"/>
                  </a:cubicBezTo>
                  <a:cubicBezTo>
                    <a:pt x="467" y="2291"/>
                    <a:pt x="546" y="2610"/>
                    <a:pt x="637" y="2928"/>
                  </a:cubicBezTo>
                  <a:cubicBezTo>
                    <a:pt x="705" y="3178"/>
                    <a:pt x="751" y="3451"/>
                    <a:pt x="922" y="3645"/>
                  </a:cubicBezTo>
                  <a:cubicBezTo>
                    <a:pt x="930" y="3653"/>
                    <a:pt x="942" y="3657"/>
                    <a:pt x="954" y="3657"/>
                  </a:cubicBezTo>
                  <a:cubicBezTo>
                    <a:pt x="972" y="3657"/>
                    <a:pt x="990" y="3647"/>
                    <a:pt x="990" y="3633"/>
                  </a:cubicBezTo>
                  <a:cubicBezTo>
                    <a:pt x="1047" y="3269"/>
                    <a:pt x="876" y="2860"/>
                    <a:pt x="785" y="2507"/>
                  </a:cubicBezTo>
                  <a:cubicBezTo>
                    <a:pt x="694" y="2086"/>
                    <a:pt x="615" y="1654"/>
                    <a:pt x="535" y="1233"/>
                  </a:cubicBezTo>
                  <a:cubicBezTo>
                    <a:pt x="501" y="1029"/>
                    <a:pt x="433" y="824"/>
                    <a:pt x="421" y="619"/>
                  </a:cubicBezTo>
                  <a:cubicBezTo>
                    <a:pt x="410" y="483"/>
                    <a:pt x="410" y="448"/>
                    <a:pt x="535" y="403"/>
                  </a:cubicBezTo>
                  <a:cubicBezTo>
                    <a:pt x="596" y="373"/>
                    <a:pt x="681" y="368"/>
                    <a:pt x="759" y="368"/>
                  </a:cubicBezTo>
                  <a:cubicBezTo>
                    <a:pt x="798" y="368"/>
                    <a:pt x="834" y="369"/>
                    <a:pt x="865" y="369"/>
                  </a:cubicBezTo>
                  <a:cubicBezTo>
                    <a:pt x="1297" y="380"/>
                    <a:pt x="1706" y="483"/>
                    <a:pt x="2025" y="767"/>
                  </a:cubicBezTo>
                  <a:cubicBezTo>
                    <a:pt x="2032" y="774"/>
                    <a:pt x="2039" y="776"/>
                    <a:pt x="2046" y="776"/>
                  </a:cubicBezTo>
                  <a:cubicBezTo>
                    <a:pt x="2063" y="776"/>
                    <a:pt x="2075" y="760"/>
                    <a:pt x="2059" y="744"/>
                  </a:cubicBezTo>
                  <a:cubicBezTo>
                    <a:pt x="1820" y="380"/>
                    <a:pt x="1456" y="85"/>
                    <a:pt x="1013" y="16"/>
                  </a:cubicBezTo>
                  <a:cubicBezTo>
                    <a:pt x="948" y="6"/>
                    <a:pt x="872" y="0"/>
                    <a:pt x="791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1231550" y="4441450"/>
              <a:ext cx="88475" cy="55600"/>
            </a:xfrm>
            <a:custGeom>
              <a:avLst/>
              <a:gdLst/>
              <a:ahLst/>
              <a:cxnLst/>
              <a:rect l="l" t="t" r="r" b="b"/>
              <a:pathLst>
                <a:path w="3539" h="2224" extrusionOk="0">
                  <a:moveTo>
                    <a:pt x="3330" y="0"/>
                  </a:moveTo>
                  <a:cubicBezTo>
                    <a:pt x="3175" y="0"/>
                    <a:pt x="3037" y="89"/>
                    <a:pt x="2878" y="151"/>
                  </a:cubicBezTo>
                  <a:cubicBezTo>
                    <a:pt x="2651" y="253"/>
                    <a:pt x="2412" y="344"/>
                    <a:pt x="2185" y="435"/>
                  </a:cubicBezTo>
                  <a:cubicBezTo>
                    <a:pt x="1707" y="629"/>
                    <a:pt x="1218" y="811"/>
                    <a:pt x="740" y="1015"/>
                  </a:cubicBezTo>
                  <a:cubicBezTo>
                    <a:pt x="467" y="1129"/>
                    <a:pt x="92" y="1243"/>
                    <a:pt x="35" y="1573"/>
                  </a:cubicBezTo>
                  <a:cubicBezTo>
                    <a:pt x="1" y="1846"/>
                    <a:pt x="217" y="2187"/>
                    <a:pt x="490" y="2221"/>
                  </a:cubicBezTo>
                  <a:cubicBezTo>
                    <a:pt x="496" y="2222"/>
                    <a:pt x="502" y="2223"/>
                    <a:pt x="508" y="2223"/>
                  </a:cubicBezTo>
                  <a:cubicBezTo>
                    <a:pt x="546" y="2223"/>
                    <a:pt x="578" y="2192"/>
                    <a:pt x="558" y="2153"/>
                  </a:cubicBezTo>
                  <a:cubicBezTo>
                    <a:pt x="524" y="2039"/>
                    <a:pt x="456" y="1993"/>
                    <a:pt x="399" y="1891"/>
                  </a:cubicBezTo>
                  <a:cubicBezTo>
                    <a:pt x="331" y="1755"/>
                    <a:pt x="399" y="1516"/>
                    <a:pt x="524" y="1436"/>
                  </a:cubicBezTo>
                  <a:cubicBezTo>
                    <a:pt x="592" y="1391"/>
                    <a:pt x="683" y="1368"/>
                    <a:pt x="763" y="1334"/>
                  </a:cubicBezTo>
                  <a:cubicBezTo>
                    <a:pt x="1116" y="1209"/>
                    <a:pt x="1457" y="1061"/>
                    <a:pt x="1809" y="924"/>
                  </a:cubicBezTo>
                  <a:cubicBezTo>
                    <a:pt x="2128" y="788"/>
                    <a:pt x="2458" y="663"/>
                    <a:pt x="2787" y="526"/>
                  </a:cubicBezTo>
                  <a:cubicBezTo>
                    <a:pt x="3038" y="435"/>
                    <a:pt x="3390" y="390"/>
                    <a:pt x="3515" y="140"/>
                  </a:cubicBezTo>
                  <a:cubicBezTo>
                    <a:pt x="3538" y="94"/>
                    <a:pt x="3515" y="49"/>
                    <a:pt x="3470" y="26"/>
                  </a:cubicBezTo>
                  <a:cubicBezTo>
                    <a:pt x="3421" y="8"/>
                    <a:pt x="3375" y="0"/>
                    <a:pt x="3330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1024850" y="4442150"/>
              <a:ext cx="103200" cy="56525"/>
            </a:xfrm>
            <a:custGeom>
              <a:avLst/>
              <a:gdLst/>
              <a:ahLst/>
              <a:cxnLst/>
              <a:rect l="l" t="t" r="r" b="b"/>
              <a:pathLst>
                <a:path w="4128" h="2261" extrusionOk="0">
                  <a:moveTo>
                    <a:pt x="727" y="0"/>
                  </a:moveTo>
                  <a:cubicBezTo>
                    <a:pt x="628" y="0"/>
                    <a:pt x="527" y="29"/>
                    <a:pt x="455" y="77"/>
                  </a:cubicBezTo>
                  <a:cubicBezTo>
                    <a:pt x="341" y="168"/>
                    <a:pt x="250" y="339"/>
                    <a:pt x="364" y="453"/>
                  </a:cubicBezTo>
                  <a:cubicBezTo>
                    <a:pt x="0" y="942"/>
                    <a:pt x="467" y="1977"/>
                    <a:pt x="933" y="2250"/>
                  </a:cubicBezTo>
                  <a:cubicBezTo>
                    <a:pt x="945" y="2257"/>
                    <a:pt x="958" y="2260"/>
                    <a:pt x="970" y="2260"/>
                  </a:cubicBezTo>
                  <a:cubicBezTo>
                    <a:pt x="1019" y="2260"/>
                    <a:pt x="1065" y="2215"/>
                    <a:pt x="1047" y="2170"/>
                  </a:cubicBezTo>
                  <a:cubicBezTo>
                    <a:pt x="910" y="1840"/>
                    <a:pt x="694" y="1556"/>
                    <a:pt x="580" y="1215"/>
                  </a:cubicBezTo>
                  <a:cubicBezTo>
                    <a:pt x="512" y="953"/>
                    <a:pt x="455" y="669"/>
                    <a:pt x="740" y="521"/>
                  </a:cubicBezTo>
                  <a:cubicBezTo>
                    <a:pt x="806" y="484"/>
                    <a:pt x="877" y="470"/>
                    <a:pt x="950" y="470"/>
                  </a:cubicBezTo>
                  <a:cubicBezTo>
                    <a:pt x="1102" y="470"/>
                    <a:pt x="1261" y="532"/>
                    <a:pt x="1399" y="578"/>
                  </a:cubicBezTo>
                  <a:cubicBezTo>
                    <a:pt x="2241" y="862"/>
                    <a:pt x="3048" y="1238"/>
                    <a:pt x="3901" y="1488"/>
                  </a:cubicBezTo>
                  <a:cubicBezTo>
                    <a:pt x="3914" y="1492"/>
                    <a:pt x="3927" y="1494"/>
                    <a:pt x="3939" y="1494"/>
                  </a:cubicBezTo>
                  <a:cubicBezTo>
                    <a:pt x="4055" y="1494"/>
                    <a:pt x="4127" y="1311"/>
                    <a:pt x="4004" y="1249"/>
                  </a:cubicBezTo>
                  <a:cubicBezTo>
                    <a:pt x="3412" y="987"/>
                    <a:pt x="2775" y="783"/>
                    <a:pt x="2173" y="555"/>
                  </a:cubicBezTo>
                  <a:cubicBezTo>
                    <a:pt x="1831" y="430"/>
                    <a:pt x="1422" y="214"/>
                    <a:pt x="1035" y="191"/>
                  </a:cubicBezTo>
                  <a:cubicBezTo>
                    <a:pt x="1024" y="146"/>
                    <a:pt x="1001" y="112"/>
                    <a:pt x="967" y="77"/>
                  </a:cubicBezTo>
                  <a:cubicBezTo>
                    <a:pt x="902" y="24"/>
                    <a:pt x="815" y="0"/>
                    <a:pt x="727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923050" y="3985025"/>
              <a:ext cx="507575" cy="551550"/>
            </a:xfrm>
            <a:custGeom>
              <a:avLst/>
              <a:gdLst/>
              <a:ahLst/>
              <a:cxnLst/>
              <a:rect l="l" t="t" r="r" b="b"/>
              <a:pathLst>
                <a:path w="20303" h="22062" extrusionOk="0">
                  <a:moveTo>
                    <a:pt x="10180" y="346"/>
                  </a:moveTo>
                  <a:cubicBezTo>
                    <a:pt x="10362" y="346"/>
                    <a:pt x="10544" y="369"/>
                    <a:pt x="10726" y="369"/>
                  </a:cubicBezTo>
                  <a:cubicBezTo>
                    <a:pt x="11101" y="415"/>
                    <a:pt x="11499" y="517"/>
                    <a:pt x="11852" y="665"/>
                  </a:cubicBezTo>
                  <a:cubicBezTo>
                    <a:pt x="12489" y="926"/>
                    <a:pt x="13069" y="1370"/>
                    <a:pt x="13490" y="1916"/>
                  </a:cubicBezTo>
                  <a:cubicBezTo>
                    <a:pt x="13910" y="2462"/>
                    <a:pt x="14161" y="3133"/>
                    <a:pt x="14218" y="3804"/>
                  </a:cubicBezTo>
                  <a:cubicBezTo>
                    <a:pt x="14274" y="4498"/>
                    <a:pt x="14149" y="5203"/>
                    <a:pt x="13854" y="5829"/>
                  </a:cubicBezTo>
                  <a:cubicBezTo>
                    <a:pt x="13717" y="6147"/>
                    <a:pt x="13524" y="6454"/>
                    <a:pt x="13308" y="6716"/>
                  </a:cubicBezTo>
                  <a:cubicBezTo>
                    <a:pt x="13160" y="6886"/>
                    <a:pt x="12989" y="7023"/>
                    <a:pt x="12830" y="7182"/>
                  </a:cubicBezTo>
                  <a:cubicBezTo>
                    <a:pt x="12728" y="7296"/>
                    <a:pt x="12557" y="7557"/>
                    <a:pt x="12841" y="7591"/>
                  </a:cubicBezTo>
                  <a:cubicBezTo>
                    <a:pt x="12850" y="7592"/>
                    <a:pt x="12859" y="7592"/>
                    <a:pt x="12868" y="7592"/>
                  </a:cubicBezTo>
                  <a:cubicBezTo>
                    <a:pt x="13012" y="7592"/>
                    <a:pt x="13191" y="7510"/>
                    <a:pt x="13319" y="7478"/>
                  </a:cubicBezTo>
                  <a:cubicBezTo>
                    <a:pt x="13501" y="7444"/>
                    <a:pt x="13672" y="7398"/>
                    <a:pt x="13854" y="7375"/>
                  </a:cubicBezTo>
                  <a:cubicBezTo>
                    <a:pt x="14411" y="7262"/>
                    <a:pt x="14980" y="7193"/>
                    <a:pt x="15560" y="7159"/>
                  </a:cubicBezTo>
                  <a:cubicBezTo>
                    <a:pt x="15755" y="7147"/>
                    <a:pt x="15956" y="7139"/>
                    <a:pt x="16158" y="7139"/>
                  </a:cubicBezTo>
                  <a:cubicBezTo>
                    <a:pt x="17052" y="7139"/>
                    <a:pt x="17987" y="7286"/>
                    <a:pt x="18710" y="7796"/>
                  </a:cubicBezTo>
                  <a:cubicBezTo>
                    <a:pt x="19086" y="8058"/>
                    <a:pt x="19381" y="8388"/>
                    <a:pt x="19597" y="8786"/>
                  </a:cubicBezTo>
                  <a:cubicBezTo>
                    <a:pt x="19791" y="9150"/>
                    <a:pt x="19893" y="9605"/>
                    <a:pt x="19848" y="10003"/>
                  </a:cubicBezTo>
                  <a:cubicBezTo>
                    <a:pt x="19722" y="11004"/>
                    <a:pt x="18824" y="11697"/>
                    <a:pt x="18005" y="12175"/>
                  </a:cubicBezTo>
                  <a:cubicBezTo>
                    <a:pt x="17561" y="12437"/>
                    <a:pt x="17084" y="12641"/>
                    <a:pt x="16595" y="12801"/>
                  </a:cubicBezTo>
                  <a:cubicBezTo>
                    <a:pt x="16356" y="12880"/>
                    <a:pt x="16117" y="12937"/>
                    <a:pt x="15867" y="12994"/>
                  </a:cubicBezTo>
                  <a:cubicBezTo>
                    <a:pt x="15605" y="13051"/>
                    <a:pt x="15344" y="13074"/>
                    <a:pt x="15093" y="13130"/>
                  </a:cubicBezTo>
                  <a:cubicBezTo>
                    <a:pt x="15036" y="13142"/>
                    <a:pt x="14991" y="13165"/>
                    <a:pt x="14957" y="13199"/>
                  </a:cubicBezTo>
                  <a:cubicBezTo>
                    <a:pt x="14911" y="13221"/>
                    <a:pt x="14866" y="13267"/>
                    <a:pt x="14889" y="13324"/>
                  </a:cubicBezTo>
                  <a:cubicBezTo>
                    <a:pt x="14934" y="13460"/>
                    <a:pt x="14991" y="13585"/>
                    <a:pt x="15048" y="13722"/>
                  </a:cubicBezTo>
                  <a:cubicBezTo>
                    <a:pt x="15287" y="14234"/>
                    <a:pt x="15548" y="14746"/>
                    <a:pt x="15753" y="15269"/>
                  </a:cubicBezTo>
                  <a:cubicBezTo>
                    <a:pt x="15958" y="15803"/>
                    <a:pt x="16140" y="16349"/>
                    <a:pt x="16288" y="16907"/>
                  </a:cubicBezTo>
                  <a:cubicBezTo>
                    <a:pt x="16549" y="17942"/>
                    <a:pt x="16697" y="19136"/>
                    <a:pt x="16253" y="20125"/>
                  </a:cubicBezTo>
                  <a:cubicBezTo>
                    <a:pt x="16072" y="20535"/>
                    <a:pt x="15810" y="20899"/>
                    <a:pt x="15457" y="21183"/>
                  </a:cubicBezTo>
                  <a:cubicBezTo>
                    <a:pt x="15139" y="21445"/>
                    <a:pt x="14718" y="21638"/>
                    <a:pt x="14320" y="21661"/>
                  </a:cubicBezTo>
                  <a:cubicBezTo>
                    <a:pt x="14270" y="21665"/>
                    <a:pt x="14221" y="21667"/>
                    <a:pt x="14172" y="21667"/>
                  </a:cubicBezTo>
                  <a:cubicBezTo>
                    <a:pt x="13224" y="21667"/>
                    <a:pt x="12424" y="20954"/>
                    <a:pt x="11829" y="20273"/>
                  </a:cubicBezTo>
                  <a:cubicBezTo>
                    <a:pt x="11488" y="19886"/>
                    <a:pt x="11204" y="19454"/>
                    <a:pt x="10953" y="19011"/>
                  </a:cubicBezTo>
                  <a:cubicBezTo>
                    <a:pt x="10828" y="18783"/>
                    <a:pt x="10714" y="18556"/>
                    <a:pt x="10612" y="18328"/>
                  </a:cubicBezTo>
                  <a:cubicBezTo>
                    <a:pt x="10510" y="18089"/>
                    <a:pt x="10442" y="17839"/>
                    <a:pt x="10339" y="17589"/>
                  </a:cubicBezTo>
                  <a:cubicBezTo>
                    <a:pt x="10339" y="17589"/>
                    <a:pt x="10339" y="17589"/>
                    <a:pt x="10328" y="17578"/>
                  </a:cubicBezTo>
                  <a:cubicBezTo>
                    <a:pt x="10692" y="17578"/>
                    <a:pt x="11056" y="17521"/>
                    <a:pt x="11397" y="17407"/>
                  </a:cubicBezTo>
                  <a:cubicBezTo>
                    <a:pt x="11545" y="17362"/>
                    <a:pt x="11681" y="17293"/>
                    <a:pt x="11829" y="17225"/>
                  </a:cubicBezTo>
                  <a:cubicBezTo>
                    <a:pt x="11897" y="17191"/>
                    <a:pt x="11954" y="17134"/>
                    <a:pt x="12022" y="17089"/>
                  </a:cubicBezTo>
                  <a:cubicBezTo>
                    <a:pt x="12091" y="17043"/>
                    <a:pt x="12148" y="16998"/>
                    <a:pt x="12216" y="16941"/>
                  </a:cubicBezTo>
                  <a:cubicBezTo>
                    <a:pt x="12283" y="16893"/>
                    <a:pt x="12221" y="16805"/>
                    <a:pt x="12153" y="16805"/>
                  </a:cubicBezTo>
                  <a:cubicBezTo>
                    <a:pt x="12140" y="16805"/>
                    <a:pt x="12126" y="16808"/>
                    <a:pt x="12113" y="16816"/>
                  </a:cubicBezTo>
                  <a:cubicBezTo>
                    <a:pt x="11875" y="16918"/>
                    <a:pt x="11624" y="16986"/>
                    <a:pt x="11386" y="17066"/>
                  </a:cubicBezTo>
                  <a:cubicBezTo>
                    <a:pt x="11135" y="17145"/>
                    <a:pt x="10885" y="17214"/>
                    <a:pt x="10635" y="17236"/>
                  </a:cubicBezTo>
                  <a:cubicBezTo>
                    <a:pt x="10493" y="17252"/>
                    <a:pt x="10350" y="17260"/>
                    <a:pt x="10207" y="17260"/>
                  </a:cubicBezTo>
                  <a:cubicBezTo>
                    <a:pt x="9835" y="17260"/>
                    <a:pt x="9464" y="17207"/>
                    <a:pt x="9111" y="17100"/>
                  </a:cubicBezTo>
                  <a:cubicBezTo>
                    <a:pt x="8974" y="17054"/>
                    <a:pt x="8838" y="17009"/>
                    <a:pt x="8701" y="16952"/>
                  </a:cubicBezTo>
                  <a:cubicBezTo>
                    <a:pt x="8633" y="16918"/>
                    <a:pt x="8565" y="16895"/>
                    <a:pt x="8497" y="16872"/>
                  </a:cubicBezTo>
                  <a:cubicBezTo>
                    <a:pt x="8462" y="16861"/>
                    <a:pt x="8440" y="16850"/>
                    <a:pt x="8406" y="16838"/>
                  </a:cubicBezTo>
                  <a:cubicBezTo>
                    <a:pt x="8360" y="16827"/>
                    <a:pt x="8326" y="16827"/>
                    <a:pt x="8280" y="16816"/>
                  </a:cubicBezTo>
                  <a:cubicBezTo>
                    <a:pt x="8273" y="16812"/>
                    <a:pt x="8265" y="16811"/>
                    <a:pt x="8259" y="16811"/>
                  </a:cubicBezTo>
                  <a:cubicBezTo>
                    <a:pt x="8216" y="16811"/>
                    <a:pt x="8194" y="16867"/>
                    <a:pt x="8224" y="16907"/>
                  </a:cubicBezTo>
                  <a:cubicBezTo>
                    <a:pt x="8269" y="16963"/>
                    <a:pt x="8303" y="17020"/>
                    <a:pt x="8360" y="17054"/>
                  </a:cubicBezTo>
                  <a:cubicBezTo>
                    <a:pt x="8417" y="17100"/>
                    <a:pt x="8474" y="17145"/>
                    <a:pt x="8542" y="17180"/>
                  </a:cubicBezTo>
                  <a:cubicBezTo>
                    <a:pt x="8667" y="17248"/>
                    <a:pt x="8792" y="17305"/>
                    <a:pt x="8929" y="17350"/>
                  </a:cubicBezTo>
                  <a:cubicBezTo>
                    <a:pt x="9190" y="17452"/>
                    <a:pt x="9452" y="17521"/>
                    <a:pt x="9736" y="17555"/>
                  </a:cubicBezTo>
                  <a:cubicBezTo>
                    <a:pt x="9805" y="17566"/>
                    <a:pt x="9873" y="17566"/>
                    <a:pt x="9952" y="17578"/>
                  </a:cubicBezTo>
                  <a:cubicBezTo>
                    <a:pt x="9952" y="17578"/>
                    <a:pt x="9941" y="17589"/>
                    <a:pt x="9941" y="17589"/>
                  </a:cubicBezTo>
                  <a:cubicBezTo>
                    <a:pt x="9839" y="17839"/>
                    <a:pt x="9759" y="18089"/>
                    <a:pt x="9657" y="18328"/>
                  </a:cubicBezTo>
                  <a:cubicBezTo>
                    <a:pt x="9566" y="18556"/>
                    <a:pt x="9452" y="18783"/>
                    <a:pt x="9327" y="19011"/>
                  </a:cubicBezTo>
                  <a:cubicBezTo>
                    <a:pt x="9077" y="19454"/>
                    <a:pt x="8781" y="19886"/>
                    <a:pt x="8451" y="20273"/>
                  </a:cubicBezTo>
                  <a:cubicBezTo>
                    <a:pt x="7856" y="20954"/>
                    <a:pt x="7056" y="21667"/>
                    <a:pt x="6109" y="21667"/>
                  </a:cubicBezTo>
                  <a:cubicBezTo>
                    <a:pt x="6059" y="21667"/>
                    <a:pt x="6010" y="21665"/>
                    <a:pt x="5960" y="21661"/>
                  </a:cubicBezTo>
                  <a:cubicBezTo>
                    <a:pt x="5562" y="21638"/>
                    <a:pt x="5141" y="21445"/>
                    <a:pt x="4823" y="21183"/>
                  </a:cubicBezTo>
                  <a:cubicBezTo>
                    <a:pt x="4470" y="20899"/>
                    <a:pt x="4209" y="20535"/>
                    <a:pt x="4015" y="20125"/>
                  </a:cubicBezTo>
                  <a:cubicBezTo>
                    <a:pt x="3572" y="19136"/>
                    <a:pt x="3731" y="17942"/>
                    <a:pt x="3993" y="16907"/>
                  </a:cubicBezTo>
                  <a:cubicBezTo>
                    <a:pt x="4140" y="16349"/>
                    <a:pt x="4311" y="15803"/>
                    <a:pt x="4527" y="15269"/>
                  </a:cubicBezTo>
                  <a:cubicBezTo>
                    <a:pt x="4732" y="14746"/>
                    <a:pt x="4993" y="14234"/>
                    <a:pt x="5221" y="13722"/>
                  </a:cubicBezTo>
                  <a:cubicBezTo>
                    <a:pt x="5278" y="13585"/>
                    <a:pt x="5335" y="13460"/>
                    <a:pt x="5392" y="13324"/>
                  </a:cubicBezTo>
                  <a:cubicBezTo>
                    <a:pt x="5403" y="13278"/>
                    <a:pt x="5380" y="13244"/>
                    <a:pt x="5357" y="13221"/>
                  </a:cubicBezTo>
                  <a:cubicBezTo>
                    <a:pt x="5323" y="13165"/>
                    <a:pt x="5266" y="13142"/>
                    <a:pt x="5210" y="13130"/>
                  </a:cubicBezTo>
                  <a:cubicBezTo>
                    <a:pt x="4948" y="13074"/>
                    <a:pt x="4686" y="13051"/>
                    <a:pt x="4436" y="12994"/>
                  </a:cubicBezTo>
                  <a:cubicBezTo>
                    <a:pt x="4186" y="12937"/>
                    <a:pt x="3947" y="12869"/>
                    <a:pt x="3697" y="12801"/>
                  </a:cubicBezTo>
                  <a:cubicBezTo>
                    <a:pt x="3208" y="12641"/>
                    <a:pt x="2741" y="12425"/>
                    <a:pt x="2298" y="12175"/>
                  </a:cubicBezTo>
                  <a:cubicBezTo>
                    <a:pt x="1468" y="11697"/>
                    <a:pt x="569" y="11004"/>
                    <a:pt x="455" y="10003"/>
                  </a:cubicBezTo>
                  <a:cubicBezTo>
                    <a:pt x="398" y="9593"/>
                    <a:pt x="512" y="9150"/>
                    <a:pt x="706" y="8786"/>
                  </a:cubicBezTo>
                  <a:cubicBezTo>
                    <a:pt x="922" y="8388"/>
                    <a:pt x="1217" y="8058"/>
                    <a:pt x="1593" y="7796"/>
                  </a:cubicBezTo>
                  <a:cubicBezTo>
                    <a:pt x="2316" y="7286"/>
                    <a:pt x="3251" y="7139"/>
                    <a:pt x="4145" y="7139"/>
                  </a:cubicBezTo>
                  <a:cubicBezTo>
                    <a:pt x="4347" y="7139"/>
                    <a:pt x="4548" y="7147"/>
                    <a:pt x="4743" y="7159"/>
                  </a:cubicBezTo>
                  <a:cubicBezTo>
                    <a:pt x="5312" y="7193"/>
                    <a:pt x="5881" y="7262"/>
                    <a:pt x="6449" y="7375"/>
                  </a:cubicBezTo>
                  <a:cubicBezTo>
                    <a:pt x="6654" y="7409"/>
                    <a:pt x="6847" y="7455"/>
                    <a:pt x="7041" y="7500"/>
                  </a:cubicBezTo>
                  <a:cubicBezTo>
                    <a:pt x="7158" y="7522"/>
                    <a:pt x="7284" y="7593"/>
                    <a:pt x="7403" y="7593"/>
                  </a:cubicBezTo>
                  <a:cubicBezTo>
                    <a:pt x="7411" y="7593"/>
                    <a:pt x="7419" y="7592"/>
                    <a:pt x="7427" y="7591"/>
                  </a:cubicBezTo>
                  <a:cubicBezTo>
                    <a:pt x="7598" y="7569"/>
                    <a:pt x="7621" y="7387"/>
                    <a:pt x="7530" y="7262"/>
                  </a:cubicBezTo>
                  <a:cubicBezTo>
                    <a:pt x="7393" y="7057"/>
                    <a:pt x="7154" y="6909"/>
                    <a:pt x="6995" y="6716"/>
                  </a:cubicBezTo>
                  <a:cubicBezTo>
                    <a:pt x="6779" y="6454"/>
                    <a:pt x="6586" y="6147"/>
                    <a:pt x="6438" y="5829"/>
                  </a:cubicBezTo>
                  <a:cubicBezTo>
                    <a:pt x="6154" y="5203"/>
                    <a:pt x="6028" y="4498"/>
                    <a:pt x="6085" y="3804"/>
                  </a:cubicBezTo>
                  <a:cubicBezTo>
                    <a:pt x="6142" y="3133"/>
                    <a:pt x="6392" y="2462"/>
                    <a:pt x="6802" y="1916"/>
                  </a:cubicBezTo>
                  <a:cubicBezTo>
                    <a:pt x="7234" y="1370"/>
                    <a:pt x="7814" y="938"/>
                    <a:pt x="8451" y="665"/>
                  </a:cubicBezTo>
                  <a:cubicBezTo>
                    <a:pt x="8804" y="517"/>
                    <a:pt x="9202" y="415"/>
                    <a:pt x="9577" y="369"/>
                  </a:cubicBezTo>
                  <a:cubicBezTo>
                    <a:pt x="9759" y="369"/>
                    <a:pt x="9941" y="346"/>
                    <a:pt x="10123" y="346"/>
                  </a:cubicBezTo>
                  <a:close/>
                  <a:moveTo>
                    <a:pt x="9998" y="0"/>
                  </a:moveTo>
                  <a:cubicBezTo>
                    <a:pt x="9901" y="0"/>
                    <a:pt x="9805" y="5"/>
                    <a:pt x="9714" y="5"/>
                  </a:cubicBezTo>
                  <a:cubicBezTo>
                    <a:pt x="9327" y="28"/>
                    <a:pt x="8952" y="108"/>
                    <a:pt x="8588" y="233"/>
                  </a:cubicBezTo>
                  <a:cubicBezTo>
                    <a:pt x="7871" y="471"/>
                    <a:pt x="7211" y="904"/>
                    <a:pt x="6700" y="1472"/>
                  </a:cubicBezTo>
                  <a:cubicBezTo>
                    <a:pt x="6199" y="2041"/>
                    <a:pt x="5858" y="2735"/>
                    <a:pt x="5756" y="3497"/>
                  </a:cubicBezTo>
                  <a:cubicBezTo>
                    <a:pt x="5642" y="4248"/>
                    <a:pt x="5721" y="5021"/>
                    <a:pt x="5994" y="5726"/>
                  </a:cubicBezTo>
                  <a:cubicBezTo>
                    <a:pt x="6154" y="6124"/>
                    <a:pt x="6358" y="6500"/>
                    <a:pt x="6620" y="6841"/>
                  </a:cubicBezTo>
                  <a:cubicBezTo>
                    <a:pt x="6677" y="6920"/>
                    <a:pt x="6745" y="7000"/>
                    <a:pt x="6813" y="7080"/>
                  </a:cubicBezTo>
                  <a:cubicBezTo>
                    <a:pt x="6256" y="6955"/>
                    <a:pt x="5687" y="6864"/>
                    <a:pt x="5119" y="6807"/>
                  </a:cubicBezTo>
                  <a:cubicBezTo>
                    <a:pt x="4794" y="6775"/>
                    <a:pt x="4461" y="6755"/>
                    <a:pt x="4126" y="6755"/>
                  </a:cubicBezTo>
                  <a:cubicBezTo>
                    <a:pt x="3243" y="6755"/>
                    <a:pt x="2352" y="6896"/>
                    <a:pt x="1593" y="7341"/>
                  </a:cubicBezTo>
                  <a:cubicBezTo>
                    <a:pt x="762" y="7819"/>
                    <a:pt x="91" y="8706"/>
                    <a:pt x="46" y="9696"/>
                  </a:cubicBezTo>
                  <a:cubicBezTo>
                    <a:pt x="0" y="10822"/>
                    <a:pt x="819" y="11697"/>
                    <a:pt x="1706" y="12277"/>
                  </a:cubicBezTo>
                  <a:cubicBezTo>
                    <a:pt x="2628" y="12892"/>
                    <a:pt x="3686" y="13290"/>
                    <a:pt x="4777" y="13460"/>
                  </a:cubicBezTo>
                  <a:cubicBezTo>
                    <a:pt x="4868" y="13472"/>
                    <a:pt x="4948" y="13483"/>
                    <a:pt x="5039" y="13483"/>
                  </a:cubicBezTo>
                  <a:cubicBezTo>
                    <a:pt x="4755" y="13881"/>
                    <a:pt x="4539" y="14336"/>
                    <a:pt x="4345" y="14780"/>
                  </a:cubicBezTo>
                  <a:cubicBezTo>
                    <a:pt x="4106" y="15326"/>
                    <a:pt x="3890" y="15894"/>
                    <a:pt x="3720" y="16474"/>
                  </a:cubicBezTo>
                  <a:cubicBezTo>
                    <a:pt x="3378" y="17612"/>
                    <a:pt x="3174" y="18886"/>
                    <a:pt x="3572" y="20034"/>
                  </a:cubicBezTo>
                  <a:cubicBezTo>
                    <a:pt x="3879" y="20944"/>
                    <a:pt x="4618" y="21763"/>
                    <a:pt x="5585" y="22002"/>
                  </a:cubicBezTo>
                  <a:cubicBezTo>
                    <a:pt x="5755" y="22043"/>
                    <a:pt x="5924" y="22062"/>
                    <a:pt x="6091" y="22062"/>
                  </a:cubicBezTo>
                  <a:cubicBezTo>
                    <a:pt x="6990" y="22062"/>
                    <a:pt x="7816" y="21509"/>
                    <a:pt x="8440" y="20876"/>
                  </a:cubicBezTo>
                  <a:cubicBezTo>
                    <a:pt x="9190" y="20114"/>
                    <a:pt x="9770" y="19193"/>
                    <a:pt x="10146" y="18192"/>
                  </a:cubicBezTo>
                  <a:cubicBezTo>
                    <a:pt x="10510" y="19193"/>
                    <a:pt x="11090" y="20114"/>
                    <a:pt x="11840" y="20876"/>
                  </a:cubicBezTo>
                  <a:cubicBezTo>
                    <a:pt x="12464" y="21509"/>
                    <a:pt x="13291" y="22062"/>
                    <a:pt x="14189" y="22062"/>
                  </a:cubicBezTo>
                  <a:cubicBezTo>
                    <a:pt x="14356" y="22062"/>
                    <a:pt x="14525" y="22043"/>
                    <a:pt x="14695" y="22002"/>
                  </a:cubicBezTo>
                  <a:cubicBezTo>
                    <a:pt x="15651" y="21763"/>
                    <a:pt x="16401" y="20944"/>
                    <a:pt x="16708" y="20034"/>
                  </a:cubicBezTo>
                  <a:cubicBezTo>
                    <a:pt x="17107" y="18886"/>
                    <a:pt x="16902" y="17612"/>
                    <a:pt x="16561" y="16474"/>
                  </a:cubicBezTo>
                  <a:cubicBezTo>
                    <a:pt x="16390" y="15894"/>
                    <a:pt x="16174" y="15326"/>
                    <a:pt x="15935" y="14780"/>
                  </a:cubicBezTo>
                  <a:cubicBezTo>
                    <a:pt x="15742" y="14336"/>
                    <a:pt x="15526" y="13881"/>
                    <a:pt x="15241" y="13483"/>
                  </a:cubicBezTo>
                  <a:cubicBezTo>
                    <a:pt x="15344" y="13483"/>
                    <a:pt x="15423" y="13472"/>
                    <a:pt x="15526" y="13460"/>
                  </a:cubicBezTo>
                  <a:cubicBezTo>
                    <a:pt x="16617" y="13290"/>
                    <a:pt x="17675" y="12892"/>
                    <a:pt x="18596" y="12277"/>
                  </a:cubicBezTo>
                  <a:cubicBezTo>
                    <a:pt x="19484" y="11697"/>
                    <a:pt x="20303" y="10822"/>
                    <a:pt x="20257" y="9696"/>
                  </a:cubicBezTo>
                  <a:cubicBezTo>
                    <a:pt x="20212" y="8706"/>
                    <a:pt x="19540" y="7819"/>
                    <a:pt x="18710" y="7341"/>
                  </a:cubicBezTo>
                  <a:cubicBezTo>
                    <a:pt x="17943" y="6896"/>
                    <a:pt x="17056" y="6755"/>
                    <a:pt x="16175" y="6755"/>
                  </a:cubicBezTo>
                  <a:cubicBezTo>
                    <a:pt x="15841" y="6755"/>
                    <a:pt x="15509" y="6775"/>
                    <a:pt x="15184" y="6807"/>
                  </a:cubicBezTo>
                  <a:cubicBezTo>
                    <a:pt x="14616" y="6864"/>
                    <a:pt x="14047" y="6955"/>
                    <a:pt x="13490" y="7080"/>
                  </a:cubicBezTo>
                  <a:cubicBezTo>
                    <a:pt x="13558" y="7000"/>
                    <a:pt x="13626" y="6920"/>
                    <a:pt x="13683" y="6841"/>
                  </a:cubicBezTo>
                  <a:cubicBezTo>
                    <a:pt x="13945" y="6500"/>
                    <a:pt x="14149" y="6124"/>
                    <a:pt x="14309" y="5726"/>
                  </a:cubicBezTo>
                  <a:cubicBezTo>
                    <a:pt x="14570" y="5021"/>
                    <a:pt x="14661" y="4248"/>
                    <a:pt x="14547" y="3497"/>
                  </a:cubicBezTo>
                  <a:cubicBezTo>
                    <a:pt x="14445" y="2746"/>
                    <a:pt x="14104" y="2041"/>
                    <a:pt x="13592" y="1472"/>
                  </a:cubicBezTo>
                  <a:cubicBezTo>
                    <a:pt x="13092" y="904"/>
                    <a:pt x="12432" y="471"/>
                    <a:pt x="11715" y="233"/>
                  </a:cubicBezTo>
                  <a:cubicBezTo>
                    <a:pt x="11351" y="108"/>
                    <a:pt x="10965" y="28"/>
                    <a:pt x="10589" y="5"/>
                  </a:cubicBezTo>
                  <a:cubicBezTo>
                    <a:pt x="10498" y="5"/>
                    <a:pt x="10397" y="0"/>
                    <a:pt x="10296" y="0"/>
                  </a:cubicBezTo>
                  <a:cubicBezTo>
                    <a:pt x="10246" y="0"/>
                    <a:pt x="10195" y="1"/>
                    <a:pt x="10146" y="5"/>
                  </a:cubicBezTo>
                  <a:cubicBezTo>
                    <a:pt x="10096" y="1"/>
                    <a:pt x="10047" y="0"/>
                    <a:pt x="999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152525" y="4251000"/>
              <a:ext cx="48625" cy="48375"/>
            </a:xfrm>
            <a:custGeom>
              <a:avLst/>
              <a:gdLst/>
              <a:ahLst/>
              <a:cxnLst/>
              <a:rect l="l" t="t" r="r" b="b"/>
              <a:pathLst>
                <a:path w="1945" h="1935" extrusionOk="0">
                  <a:moveTo>
                    <a:pt x="967" y="330"/>
                  </a:moveTo>
                  <a:cubicBezTo>
                    <a:pt x="1331" y="330"/>
                    <a:pt x="1615" y="615"/>
                    <a:pt x="1615" y="967"/>
                  </a:cubicBezTo>
                  <a:cubicBezTo>
                    <a:pt x="1615" y="1331"/>
                    <a:pt x="1331" y="1616"/>
                    <a:pt x="967" y="1616"/>
                  </a:cubicBezTo>
                  <a:cubicBezTo>
                    <a:pt x="614" y="1616"/>
                    <a:pt x="330" y="1331"/>
                    <a:pt x="330" y="967"/>
                  </a:cubicBezTo>
                  <a:cubicBezTo>
                    <a:pt x="330" y="615"/>
                    <a:pt x="614" y="330"/>
                    <a:pt x="967" y="330"/>
                  </a:cubicBezTo>
                  <a:close/>
                  <a:moveTo>
                    <a:pt x="967" y="1"/>
                  </a:moveTo>
                  <a:cubicBezTo>
                    <a:pt x="432" y="1"/>
                    <a:pt x="0" y="433"/>
                    <a:pt x="0" y="967"/>
                  </a:cubicBezTo>
                  <a:cubicBezTo>
                    <a:pt x="0" y="1502"/>
                    <a:pt x="444" y="1934"/>
                    <a:pt x="967" y="1934"/>
                  </a:cubicBezTo>
                  <a:cubicBezTo>
                    <a:pt x="1501" y="1934"/>
                    <a:pt x="1945" y="1502"/>
                    <a:pt x="1945" y="967"/>
                  </a:cubicBezTo>
                  <a:cubicBezTo>
                    <a:pt x="1945" y="433"/>
                    <a:pt x="1501" y="1"/>
                    <a:pt x="96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192600" y="4038325"/>
              <a:ext cx="48375" cy="48350"/>
            </a:xfrm>
            <a:custGeom>
              <a:avLst/>
              <a:gdLst/>
              <a:ahLst/>
              <a:cxnLst/>
              <a:rect l="l" t="t" r="r" b="b"/>
              <a:pathLst>
                <a:path w="1935" h="1934" extrusionOk="0">
                  <a:moveTo>
                    <a:pt x="967" y="330"/>
                  </a:moveTo>
                  <a:cubicBezTo>
                    <a:pt x="1320" y="330"/>
                    <a:pt x="1616" y="614"/>
                    <a:pt x="1616" y="967"/>
                  </a:cubicBezTo>
                  <a:cubicBezTo>
                    <a:pt x="1616" y="1331"/>
                    <a:pt x="1320" y="1615"/>
                    <a:pt x="967" y="1615"/>
                  </a:cubicBezTo>
                  <a:cubicBezTo>
                    <a:pt x="615" y="1615"/>
                    <a:pt x="319" y="1331"/>
                    <a:pt x="319" y="967"/>
                  </a:cubicBezTo>
                  <a:cubicBezTo>
                    <a:pt x="319" y="614"/>
                    <a:pt x="615" y="330"/>
                    <a:pt x="967" y="330"/>
                  </a:cubicBezTo>
                  <a:close/>
                  <a:moveTo>
                    <a:pt x="967" y="0"/>
                  </a:moveTo>
                  <a:cubicBezTo>
                    <a:pt x="433" y="0"/>
                    <a:pt x="1" y="432"/>
                    <a:pt x="1" y="967"/>
                  </a:cubicBezTo>
                  <a:cubicBezTo>
                    <a:pt x="1" y="1501"/>
                    <a:pt x="433" y="1934"/>
                    <a:pt x="967" y="1934"/>
                  </a:cubicBezTo>
                  <a:cubicBezTo>
                    <a:pt x="1502" y="1934"/>
                    <a:pt x="1934" y="1501"/>
                    <a:pt x="1934" y="967"/>
                  </a:cubicBezTo>
                  <a:cubicBezTo>
                    <a:pt x="1934" y="432"/>
                    <a:pt x="1502" y="0"/>
                    <a:pt x="9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110150" y="4038325"/>
              <a:ext cx="48650" cy="48350"/>
            </a:xfrm>
            <a:custGeom>
              <a:avLst/>
              <a:gdLst/>
              <a:ahLst/>
              <a:cxnLst/>
              <a:rect l="l" t="t" r="r" b="b"/>
              <a:pathLst>
                <a:path w="1946" h="1934" extrusionOk="0">
                  <a:moveTo>
                    <a:pt x="978" y="330"/>
                  </a:moveTo>
                  <a:cubicBezTo>
                    <a:pt x="1331" y="330"/>
                    <a:pt x="1615" y="614"/>
                    <a:pt x="1615" y="967"/>
                  </a:cubicBezTo>
                  <a:cubicBezTo>
                    <a:pt x="1615" y="1331"/>
                    <a:pt x="1331" y="1615"/>
                    <a:pt x="978" y="1615"/>
                  </a:cubicBezTo>
                  <a:cubicBezTo>
                    <a:pt x="615" y="1615"/>
                    <a:pt x="330" y="1331"/>
                    <a:pt x="330" y="967"/>
                  </a:cubicBezTo>
                  <a:cubicBezTo>
                    <a:pt x="330" y="614"/>
                    <a:pt x="615" y="330"/>
                    <a:pt x="978" y="330"/>
                  </a:cubicBezTo>
                  <a:close/>
                  <a:moveTo>
                    <a:pt x="978" y="0"/>
                  </a:moveTo>
                  <a:cubicBezTo>
                    <a:pt x="444" y="0"/>
                    <a:pt x="0" y="432"/>
                    <a:pt x="0" y="967"/>
                  </a:cubicBezTo>
                  <a:cubicBezTo>
                    <a:pt x="0" y="1501"/>
                    <a:pt x="444" y="1934"/>
                    <a:pt x="978" y="1934"/>
                  </a:cubicBezTo>
                  <a:cubicBezTo>
                    <a:pt x="1502" y="1934"/>
                    <a:pt x="1945" y="1501"/>
                    <a:pt x="1945" y="967"/>
                  </a:cubicBezTo>
                  <a:cubicBezTo>
                    <a:pt x="1945" y="432"/>
                    <a:pt x="1502" y="0"/>
                    <a:pt x="97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1156500" y="4317550"/>
              <a:ext cx="40400" cy="40400"/>
            </a:xfrm>
            <a:custGeom>
              <a:avLst/>
              <a:gdLst/>
              <a:ahLst/>
              <a:cxnLst/>
              <a:rect l="l" t="t" r="r" b="b"/>
              <a:pathLst>
                <a:path w="1616" h="1616" extrusionOk="0">
                  <a:moveTo>
                    <a:pt x="808" y="330"/>
                  </a:moveTo>
                  <a:cubicBezTo>
                    <a:pt x="1081" y="330"/>
                    <a:pt x="1297" y="546"/>
                    <a:pt x="1297" y="808"/>
                  </a:cubicBezTo>
                  <a:cubicBezTo>
                    <a:pt x="1297" y="1081"/>
                    <a:pt x="1081" y="1297"/>
                    <a:pt x="808" y="1297"/>
                  </a:cubicBezTo>
                  <a:cubicBezTo>
                    <a:pt x="546" y="1297"/>
                    <a:pt x="330" y="1081"/>
                    <a:pt x="330" y="808"/>
                  </a:cubicBezTo>
                  <a:cubicBezTo>
                    <a:pt x="330" y="546"/>
                    <a:pt x="546" y="330"/>
                    <a:pt x="808" y="330"/>
                  </a:cubicBezTo>
                  <a:close/>
                  <a:moveTo>
                    <a:pt x="808" y="0"/>
                  </a:moveTo>
                  <a:cubicBezTo>
                    <a:pt x="364" y="0"/>
                    <a:pt x="0" y="364"/>
                    <a:pt x="0" y="808"/>
                  </a:cubicBezTo>
                  <a:cubicBezTo>
                    <a:pt x="0" y="1251"/>
                    <a:pt x="364" y="1615"/>
                    <a:pt x="808" y="1615"/>
                  </a:cubicBezTo>
                  <a:cubicBezTo>
                    <a:pt x="1251" y="1615"/>
                    <a:pt x="1615" y="1251"/>
                    <a:pt x="1615" y="808"/>
                  </a:cubicBezTo>
                  <a:cubicBezTo>
                    <a:pt x="1615" y="364"/>
                    <a:pt x="1263" y="0"/>
                    <a:pt x="80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1108725" y="4170425"/>
              <a:ext cx="135375" cy="79075"/>
            </a:xfrm>
            <a:custGeom>
              <a:avLst/>
              <a:gdLst/>
              <a:ahLst/>
              <a:cxnLst/>
              <a:rect l="l" t="t" r="r" b="b"/>
              <a:pathLst>
                <a:path w="5415" h="3163" extrusionOk="0">
                  <a:moveTo>
                    <a:pt x="2719" y="858"/>
                  </a:moveTo>
                  <a:cubicBezTo>
                    <a:pt x="3185" y="858"/>
                    <a:pt x="3560" y="1233"/>
                    <a:pt x="3560" y="1688"/>
                  </a:cubicBezTo>
                  <a:cubicBezTo>
                    <a:pt x="3560" y="2154"/>
                    <a:pt x="3185" y="2530"/>
                    <a:pt x="2719" y="2530"/>
                  </a:cubicBezTo>
                  <a:cubicBezTo>
                    <a:pt x="2264" y="2530"/>
                    <a:pt x="1889" y="2154"/>
                    <a:pt x="1889" y="1688"/>
                  </a:cubicBezTo>
                  <a:cubicBezTo>
                    <a:pt x="1889" y="1233"/>
                    <a:pt x="2264" y="858"/>
                    <a:pt x="2719" y="858"/>
                  </a:cubicBezTo>
                  <a:close/>
                  <a:moveTo>
                    <a:pt x="1118" y="251"/>
                  </a:moveTo>
                  <a:cubicBezTo>
                    <a:pt x="1308" y="251"/>
                    <a:pt x="1501" y="318"/>
                    <a:pt x="1650" y="437"/>
                  </a:cubicBezTo>
                  <a:cubicBezTo>
                    <a:pt x="1729" y="505"/>
                    <a:pt x="1809" y="585"/>
                    <a:pt x="1877" y="665"/>
                  </a:cubicBezTo>
                  <a:cubicBezTo>
                    <a:pt x="1900" y="710"/>
                    <a:pt x="1923" y="767"/>
                    <a:pt x="1957" y="812"/>
                  </a:cubicBezTo>
                  <a:cubicBezTo>
                    <a:pt x="1718" y="1028"/>
                    <a:pt x="1559" y="1347"/>
                    <a:pt x="1559" y="1688"/>
                  </a:cubicBezTo>
                  <a:cubicBezTo>
                    <a:pt x="1559" y="1961"/>
                    <a:pt x="1661" y="2223"/>
                    <a:pt x="1820" y="2416"/>
                  </a:cubicBezTo>
                  <a:cubicBezTo>
                    <a:pt x="1786" y="2450"/>
                    <a:pt x="1763" y="2496"/>
                    <a:pt x="1729" y="2530"/>
                  </a:cubicBezTo>
                  <a:cubicBezTo>
                    <a:pt x="1672" y="2598"/>
                    <a:pt x="1593" y="2666"/>
                    <a:pt x="1513" y="2723"/>
                  </a:cubicBezTo>
                  <a:cubicBezTo>
                    <a:pt x="1385" y="2815"/>
                    <a:pt x="1227" y="2869"/>
                    <a:pt x="1064" y="2869"/>
                  </a:cubicBezTo>
                  <a:cubicBezTo>
                    <a:pt x="1024" y="2869"/>
                    <a:pt x="984" y="2866"/>
                    <a:pt x="944" y="2860"/>
                  </a:cubicBezTo>
                  <a:cubicBezTo>
                    <a:pt x="763" y="2826"/>
                    <a:pt x="592" y="2723"/>
                    <a:pt x="524" y="2541"/>
                  </a:cubicBezTo>
                  <a:cubicBezTo>
                    <a:pt x="490" y="2462"/>
                    <a:pt x="467" y="2371"/>
                    <a:pt x="478" y="2280"/>
                  </a:cubicBezTo>
                  <a:cubicBezTo>
                    <a:pt x="490" y="2245"/>
                    <a:pt x="490" y="2223"/>
                    <a:pt x="501" y="2189"/>
                  </a:cubicBezTo>
                  <a:cubicBezTo>
                    <a:pt x="512" y="2189"/>
                    <a:pt x="535" y="2189"/>
                    <a:pt x="558" y="2177"/>
                  </a:cubicBezTo>
                  <a:cubicBezTo>
                    <a:pt x="603" y="2166"/>
                    <a:pt x="637" y="2143"/>
                    <a:pt x="672" y="2109"/>
                  </a:cubicBezTo>
                  <a:cubicBezTo>
                    <a:pt x="728" y="2063"/>
                    <a:pt x="706" y="1950"/>
                    <a:pt x="626" y="1938"/>
                  </a:cubicBezTo>
                  <a:cubicBezTo>
                    <a:pt x="620" y="1938"/>
                    <a:pt x="618" y="1939"/>
                    <a:pt x="618" y="1940"/>
                  </a:cubicBezTo>
                  <a:lnTo>
                    <a:pt x="618" y="1940"/>
                  </a:lnTo>
                  <a:cubicBezTo>
                    <a:pt x="617" y="1940"/>
                    <a:pt x="616" y="1939"/>
                    <a:pt x="615" y="1938"/>
                  </a:cubicBezTo>
                  <a:cubicBezTo>
                    <a:pt x="592" y="1927"/>
                    <a:pt x="581" y="1916"/>
                    <a:pt x="558" y="1916"/>
                  </a:cubicBezTo>
                  <a:cubicBezTo>
                    <a:pt x="535" y="1904"/>
                    <a:pt x="501" y="1893"/>
                    <a:pt x="478" y="1893"/>
                  </a:cubicBezTo>
                  <a:cubicBezTo>
                    <a:pt x="490" y="1893"/>
                    <a:pt x="455" y="1882"/>
                    <a:pt x="455" y="1870"/>
                  </a:cubicBezTo>
                  <a:cubicBezTo>
                    <a:pt x="444" y="1870"/>
                    <a:pt x="433" y="1859"/>
                    <a:pt x="421" y="1859"/>
                  </a:cubicBezTo>
                  <a:cubicBezTo>
                    <a:pt x="421" y="1847"/>
                    <a:pt x="399" y="1836"/>
                    <a:pt x="399" y="1836"/>
                  </a:cubicBezTo>
                  <a:cubicBezTo>
                    <a:pt x="399" y="1825"/>
                    <a:pt x="387" y="1813"/>
                    <a:pt x="376" y="1802"/>
                  </a:cubicBezTo>
                  <a:cubicBezTo>
                    <a:pt x="376" y="1802"/>
                    <a:pt x="364" y="1779"/>
                    <a:pt x="364" y="1779"/>
                  </a:cubicBezTo>
                  <a:cubicBezTo>
                    <a:pt x="353" y="1768"/>
                    <a:pt x="342" y="1756"/>
                    <a:pt x="342" y="1734"/>
                  </a:cubicBezTo>
                  <a:lnTo>
                    <a:pt x="330" y="1734"/>
                  </a:lnTo>
                  <a:cubicBezTo>
                    <a:pt x="330" y="1722"/>
                    <a:pt x="330" y="1722"/>
                    <a:pt x="330" y="1722"/>
                  </a:cubicBezTo>
                  <a:cubicBezTo>
                    <a:pt x="330" y="1700"/>
                    <a:pt x="319" y="1688"/>
                    <a:pt x="319" y="1677"/>
                  </a:cubicBezTo>
                  <a:cubicBezTo>
                    <a:pt x="319" y="1665"/>
                    <a:pt x="308" y="1654"/>
                    <a:pt x="308" y="1631"/>
                  </a:cubicBezTo>
                  <a:cubicBezTo>
                    <a:pt x="308" y="1620"/>
                    <a:pt x="308" y="1620"/>
                    <a:pt x="308" y="1609"/>
                  </a:cubicBezTo>
                  <a:cubicBezTo>
                    <a:pt x="308" y="1586"/>
                    <a:pt x="308" y="1552"/>
                    <a:pt x="308" y="1518"/>
                  </a:cubicBezTo>
                  <a:cubicBezTo>
                    <a:pt x="308" y="1518"/>
                    <a:pt x="308" y="1506"/>
                    <a:pt x="308" y="1506"/>
                  </a:cubicBezTo>
                  <a:cubicBezTo>
                    <a:pt x="308" y="1495"/>
                    <a:pt x="308" y="1472"/>
                    <a:pt x="319" y="1461"/>
                  </a:cubicBezTo>
                  <a:cubicBezTo>
                    <a:pt x="319" y="1449"/>
                    <a:pt x="330" y="1427"/>
                    <a:pt x="330" y="1415"/>
                  </a:cubicBezTo>
                  <a:cubicBezTo>
                    <a:pt x="330" y="1404"/>
                    <a:pt x="330" y="1404"/>
                    <a:pt x="330" y="1404"/>
                  </a:cubicBezTo>
                  <a:cubicBezTo>
                    <a:pt x="330" y="1404"/>
                    <a:pt x="342" y="1404"/>
                    <a:pt x="342" y="1392"/>
                  </a:cubicBezTo>
                  <a:cubicBezTo>
                    <a:pt x="376" y="1336"/>
                    <a:pt x="387" y="1313"/>
                    <a:pt x="433" y="1267"/>
                  </a:cubicBezTo>
                  <a:cubicBezTo>
                    <a:pt x="433" y="1267"/>
                    <a:pt x="455" y="1256"/>
                    <a:pt x="455" y="1256"/>
                  </a:cubicBezTo>
                  <a:cubicBezTo>
                    <a:pt x="467" y="1245"/>
                    <a:pt x="478" y="1233"/>
                    <a:pt x="490" y="1233"/>
                  </a:cubicBezTo>
                  <a:cubicBezTo>
                    <a:pt x="512" y="1210"/>
                    <a:pt x="535" y="1199"/>
                    <a:pt x="569" y="1188"/>
                  </a:cubicBezTo>
                  <a:cubicBezTo>
                    <a:pt x="581" y="1176"/>
                    <a:pt x="592" y="1176"/>
                    <a:pt x="626" y="1165"/>
                  </a:cubicBezTo>
                  <a:cubicBezTo>
                    <a:pt x="637" y="1165"/>
                    <a:pt x="660" y="1154"/>
                    <a:pt x="672" y="1142"/>
                  </a:cubicBezTo>
                  <a:cubicBezTo>
                    <a:pt x="683" y="1142"/>
                    <a:pt x="717" y="1119"/>
                    <a:pt x="717" y="1108"/>
                  </a:cubicBezTo>
                  <a:cubicBezTo>
                    <a:pt x="774" y="1074"/>
                    <a:pt x="785" y="983"/>
                    <a:pt x="717" y="949"/>
                  </a:cubicBezTo>
                  <a:lnTo>
                    <a:pt x="717" y="949"/>
                  </a:lnTo>
                  <a:cubicBezTo>
                    <a:pt x="722" y="954"/>
                    <a:pt x="723" y="956"/>
                    <a:pt x="720" y="956"/>
                  </a:cubicBezTo>
                  <a:cubicBezTo>
                    <a:pt x="717" y="956"/>
                    <a:pt x="708" y="951"/>
                    <a:pt x="694" y="937"/>
                  </a:cubicBezTo>
                  <a:cubicBezTo>
                    <a:pt x="683" y="926"/>
                    <a:pt x="672" y="926"/>
                    <a:pt x="660" y="915"/>
                  </a:cubicBezTo>
                  <a:cubicBezTo>
                    <a:pt x="653" y="911"/>
                    <a:pt x="644" y="910"/>
                    <a:pt x="634" y="910"/>
                  </a:cubicBezTo>
                  <a:cubicBezTo>
                    <a:pt x="616" y="910"/>
                    <a:pt x="596" y="915"/>
                    <a:pt x="581" y="915"/>
                  </a:cubicBezTo>
                  <a:cubicBezTo>
                    <a:pt x="546" y="915"/>
                    <a:pt x="512" y="926"/>
                    <a:pt x="478" y="937"/>
                  </a:cubicBezTo>
                  <a:cubicBezTo>
                    <a:pt x="467" y="903"/>
                    <a:pt x="467" y="881"/>
                    <a:pt x="467" y="846"/>
                  </a:cubicBezTo>
                  <a:cubicBezTo>
                    <a:pt x="467" y="744"/>
                    <a:pt x="501" y="665"/>
                    <a:pt x="558" y="574"/>
                  </a:cubicBezTo>
                  <a:cubicBezTo>
                    <a:pt x="660" y="403"/>
                    <a:pt x="831" y="278"/>
                    <a:pt x="1035" y="255"/>
                  </a:cubicBezTo>
                  <a:cubicBezTo>
                    <a:pt x="1063" y="252"/>
                    <a:pt x="1091" y="251"/>
                    <a:pt x="1118" y="251"/>
                  </a:cubicBezTo>
                  <a:close/>
                  <a:moveTo>
                    <a:pt x="4266" y="259"/>
                  </a:moveTo>
                  <a:cubicBezTo>
                    <a:pt x="4300" y="259"/>
                    <a:pt x="4334" y="261"/>
                    <a:pt x="4368" y="266"/>
                  </a:cubicBezTo>
                  <a:cubicBezTo>
                    <a:pt x="4573" y="289"/>
                    <a:pt x="4743" y="414"/>
                    <a:pt x="4857" y="585"/>
                  </a:cubicBezTo>
                  <a:cubicBezTo>
                    <a:pt x="4903" y="665"/>
                    <a:pt x="4937" y="756"/>
                    <a:pt x="4937" y="858"/>
                  </a:cubicBezTo>
                  <a:cubicBezTo>
                    <a:pt x="4937" y="881"/>
                    <a:pt x="4937" y="915"/>
                    <a:pt x="4925" y="937"/>
                  </a:cubicBezTo>
                  <a:cubicBezTo>
                    <a:pt x="4891" y="937"/>
                    <a:pt x="4857" y="926"/>
                    <a:pt x="4823" y="915"/>
                  </a:cubicBezTo>
                  <a:cubicBezTo>
                    <a:pt x="4800" y="915"/>
                    <a:pt x="4766" y="915"/>
                    <a:pt x="4743" y="926"/>
                  </a:cubicBezTo>
                  <a:cubicBezTo>
                    <a:pt x="4732" y="926"/>
                    <a:pt x="4721" y="937"/>
                    <a:pt x="4709" y="937"/>
                  </a:cubicBezTo>
                  <a:cubicBezTo>
                    <a:pt x="4695" y="952"/>
                    <a:pt x="4685" y="961"/>
                    <a:pt x="4683" y="961"/>
                  </a:cubicBezTo>
                  <a:cubicBezTo>
                    <a:pt x="4681" y="961"/>
                    <a:pt x="4682" y="958"/>
                    <a:pt x="4686" y="949"/>
                  </a:cubicBezTo>
                  <a:lnTo>
                    <a:pt x="4686" y="949"/>
                  </a:lnTo>
                  <a:cubicBezTo>
                    <a:pt x="4618" y="983"/>
                    <a:pt x="4630" y="1085"/>
                    <a:pt x="4686" y="1119"/>
                  </a:cubicBezTo>
                  <a:cubicBezTo>
                    <a:pt x="4698" y="1119"/>
                    <a:pt x="4721" y="1142"/>
                    <a:pt x="4732" y="1154"/>
                  </a:cubicBezTo>
                  <a:cubicBezTo>
                    <a:pt x="4743" y="1165"/>
                    <a:pt x="4766" y="1165"/>
                    <a:pt x="4777" y="1176"/>
                  </a:cubicBezTo>
                  <a:cubicBezTo>
                    <a:pt x="4812" y="1176"/>
                    <a:pt x="4823" y="1188"/>
                    <a:pt x="4846" y="1188"/>
                  </a:cubicBezTo>
                  <a:cubicBezTo>
                    <a:pt x="4868" y="1210"/>
                    <a:pt x="4891" y="1222"/>
                    <a:pt x="4914" y="1233"/>
                  </a:cubicBezTo>
                  <a:cubicBezTo>
                    <a:pt x="4925" y="1245"/>
                    <a:pt x="4937" y="1256"/>
                    <a:pt x="4948" y="1256"/>
                  </a:cubicBezTo>
                  <a:cubicBezTo>
                    <a:pt x="4948" y="1267"/>
                    <a:pt x="4971" y="1279"/>
                    <a:pt x="4971" y="1279"/>
                  </a:cubicBezTo>
                  <a:cubicBezTo>
                    <a:pt x="5016" y="1324"/>
                    <a:pt x="5028" y="1336"/>
                    <a:pt x="5062" y="1404"/>
                  </a:cubicBezTo>
                  <a:cubicBezTo>
                    <a:pt x="5073" y="1404"/>
                    <a:pt x="5073" y="1415"/>
                    <a:pt x="5073" y="1415"/>
                  </a:cubicBezTo>
                  <a:cubicBezTo>
                    <a:pt x="5073" y="1415"/>
                    <a:pt x="5073" y="1415"/>
                    <a:pt x="5073" y="1427"/>
                  </a:cubicBezTo>
                  <a:cubicBezTo>
                    <a:pt x="5073" y="1438"/>
                    <a:pt x="5085" y="1449"/>
                    <a:pt x="5085" y="1472"/>
                  </a:cubicBezTo>
                  <a:cubicBezTo>
                    <a:pt x="5096" y="1483"/>
                    <a:pt x="5096" y="1495"/>
                    <a:pt x="5096" y="1518"/>
                  </a:cubicBezTo>
                  <a:cubicBezTo>
                    <a:pt x="5096" y="1518"/>
                    <a:pt x="5096" y="1518"/>
                    <a:pt x="5096" y="1529"/>
                  </a:cubicBezTo>
                  <a:cubicBezTo>
                    <a:pt x="5096" y="1563"/>
                    <a:pt x="5096" y="1586"/>
                    <a:pt x="5096" y="1620"/>
                  </a:cubicBezTo>
                  <a:cubicBezTo>
                    <a:pt x="5096" y="1620"/>
                    <a:pt x="5096" y="1631"/>
                    <a:pt x="5096" y="1631"/>
                  </a:cubicBezTo>
                  <a:cubicBezTo>
                    <a:pt x="5096" y="1631"/>
                    <a:pt x="5096" y="1643"/>
                    <a:pt x="5096" y="1643"/>
                  </a:cubicBezTo>
                  <a:cubicBezTo>
                    <a:pt x="5096" y="1654"/>
                    <a:pt x="5096" y="1677"/>
                    <a:pt x="5085" y="1688"/>
                  </a:cubicBezTo>
                  <a:cubicBezTo>
                    <a:pt x="5085" y="1700"/>
                    <a:pt x="5073" y="1711"/>
                    <a:pt x="5073" y="1722"/>
                  </a:cubicBezTo>
                  <a:cubicBezTo>
                    <a:pt x="5073" y="1734"/>
                    <a:pt x="5073" y="1734"/>
                    <a:pt x="5073" y="1734"/>
                  </a:cubicBezTo>
                  <a:cubicBezTo>
                    <a:pt x="5073" y="1734"/>
                    <a:pt x="5073" y="1745"/>
                    <a:pt x="5062" y="1745"/>
                  </a:cubicBezTo>
                  <a:cubicBezTo>
                    <a:pt x="5062" y="1756"/>
                    <a:pt x="5050" y="1768"/>
                    <a:pt x="5039" y="1791"/>
                  </a:cubicBezTo>
                  <a:cubicBezTo>
                    <a:pt x="5039" y="1791"/>
                    <a:pt x="5028" y="1802"/>
                    <a:pt x="5028" y="1813"/>
                  </a:cubicBezTo>
                  <a:cubicBezTo>
                    <a:pt x="5016" y="1825"/>
                    <a:pt x="5005" y="1836"/>
                    <a:pt x="5005" y="1836"/>
                  </a:cubicBezTo>
                  <a:cubicBezTo>
                    <a:pt x="5005" y="1836"/>
                    <a:pt x="4982" y="1859"/>
                    <a:pt x="4982" y="1859"/>
                  </a:cubicBezTo>
                  <a:cubicBezTo>
                    <a:pt x="4971" y="1870"/>
                    <a:pt x="4959" y="1882"/>
                    <a:pt x="4948" y="1882"/>
                  </a:cubicBezTo>
                  <a:cubicBezTo>
                    <a:pt x="4948" y="1882"/>
                    <a:pt x="4914" y="1893"/>
                    <a:pt x="4925" y="1893"/>
                  </a:cubicBezTo>
                  <a:cubicBezTo>
                    <a:pt x="4891" y="1904"/>
                    <a:pt x="4868" y="1916"/>
                    <a:pt x="4846" y="1916"/>
                  </a:cubicBezTo>
                  <a:cubicBezTo>
                    <a:pt x="4823" y="1927"/>
                    <a:pt x="4812" y="1938"/>
                    <a:pt x="4789" y="1938"/>
                  </a:cubicBezTo>
                  <a:cubicBezTo>
                    <a:pt x="4766" y="1950"/>
                    <a:pt x="4800" y="1950"/>
                    <a:pt x="4777" y="1950"/>
                  </a:cubicBezTo>
                  <a:cubicBezTo>
                    <a:pt x="4698" y="1961"/>
                    <a:pt x="4675" y="2063"/>
                    <a:pt x="4732" y="2109"/>
                  </a:cubicBezTo>
                  <a:cubicBezTo>
                    <a:pt x="4766" y="2143"/>
                    <a:pt x="4800" y="2177"/>
                    <a:pt x="4846" y="2189"/>
                  </a:cubicBezTo>
                  <a:cubicBezTo>
                    <a:pt x="4868" y="2200"/>
                    <a:pt x="4891" y="2200"/>
                    <a:pt x="4903" y="2200"/>
                  </a:cubicBezTo>
                  <a:cubicBezTo>
                    <a:pt x="4914" y="2223"/>
                    <a:pt x="4925" y="2257"/>
                    <a:pt x="4925" y="2291"/>
                  </a:cubicBezTo>
                  <a:cubicBezTo>
                    <a:pt x="4937" y="2382"/>
                    <a:pt x="4925" y="2473"/>
                    <a:pt x="4880" y="2553"/>
                  </a:cubicBezTo>
                  <a:cubicBezTo>
                    <a:pt x="4812" y="2723"/>
                    <a:pt x="4641" y="2826"/>
                    <a:pt x="4459" y="2860"/>
                  </a:cubicBezTo>
                  <a:cubicBezTo>
                    <a:pt x="4419" y="2866"/>
                    <a:pt x="4379" y="2869"/>
                    <a:pt x="4340" y="2869"/>
                  </a:cubicBezTo>
                  <a:cubicBezTo>
                    <a:pt x="4176" y="2869"/>
                    <a:pt x="4019" y="2815"/>
                    <a:pt x="3890" y="2723"/>
                  </a:cubicBezTo>
                  <a:cubicBezTo>
                    <a:pt x="3811" y="2666"/>
                    <a:pt x="3731" y="2598"/>
                    <a:pt x="3674" y="2530"/>
                  </a:cubicBezTo>
                  <a:cubicBezTo>
                    <a:pt x="3651" y="2507"/>
                    <a:pt x="3629" y="2473"/>
                    <a:pt x="3606" y="2439"/>
                  </a:cubicBezTo>
                  <a:cubicBezTo>
                    <a:pt x="3777" y="2245"/>
                    <a:pt x="3890" y="1984"/>
                    <a:pt x="3890" y="1688"/>
                  </a:cubicBezTo>
                  <a:cubicBezTo>
                    <a:pt x="3890" y="1336"/>
                    <a:pt x="3720" y="1006"/>
                    <a:pt x="3458" y="790"/>
                  </a:cubicBezTo>
                  <a:cubicBezTo>
                    <a:pt x="3492" y="756"/>
                    <a:pt x="3515" y="710"/>
                    <a:pt x="3538" y="676"/>
                  </a:cubicBezTo>
                  <a:cubicBezTo>
                    <a:pt x="3595" y="585"/>
                    <a:pt x="3674" y="505"/>
                    <a:pt x="3754" y="448"/>
                  </a:cubicBezTo>
                  <a:cubicBezTo>
                    <a:pt x="3898" y="333"/>
                    <a:pt x="4082" y="259"/>
                    <a:pt x="4266" y="259"/>
                  </a:cubicBezTo>
                  <a:close/>
                  <a:moveTo>
                    <a:pt x="1136" y="0"/>
                  </a:moveTo>
                  <a:cubicBezTo>
                    <a:pt x="763" y="0"/>
                    <a:pt x="410" y="220"/>
                    <a:pt x="262" y="585"/>
                  </a:cubicBezTo>
                  <a:cubicBezTo>
                    <a:pt x="228" y="699"/>
                    <a:pt x="217" y="824"/>
                    <a:pt x="239" y="937"/>
                  </a:cubicBezTo>
                  <a:cubicBezTo>
                    <a:pt x="239" y="972"/>
                    <a:pt x="251" y="1006"/>
                    <a:pt x="262" y="1051"/>
                  </a:cubicBezTo>
                  <a:cubicBezTo>
                    <a:pt x="251" y="1051"/>
                    <a:pt x="239" y="1063"/>
                    <a:pt x="228" y="1074"/>
                  </a:cubicBezTo>
                  <a:cubicBezTo>
                    <a:pt x="91" y="1188"/>
                    <a:pt x="23" y="1358"/>
                    <a:pt x="12" y="1540"/>
                  </a:cubicBezTo>
                  <a:cubicBezTo>
                    <a:pt x="0" y="1711"/>
                    <a:pt x="57" y="1904"/>
                    <a:pt x="182" y="2029"/>
                  </a:cubicBezTo>
                  <a:cubicBezTo>
                    <a:pt x="205" y="2063"/>
                    <a:pt x="228" y="2086"/>
                    <a:pt x="262" y="2109"/>
                  </a:cubicBezTo>
                  <a:cubicBezTo>
                    <a:pt x="217" y="2211"/>
                    <a:pt x="205" y="2359"/>
                    <a:pt x="217" y="2462"/>
                  </a:cubicBezTo>
                  <a:cubicBezTo>
                    <a:pt x="239" y="2655"/>
                    <a:pt x="342" y="2848"/>
                    <a:pt x="501" y="2973"/>
                  </a:cubicBezTo>
                  <a:cubicBezTo>
                    <a:pt x="663" y="3104"/>
                    <a:pt x="858" y="3162"/>
                    <a:pt x="1056" y="3162"/>
                  </a:cubicBezTo>
                  <a:cubicBezTo>
                    <a:pt x="1290" y="3162"/>
                    <a:pt x="1527" y="3081"/>
                    <a:pt x="1718" y="2939"/>
                  </a:cubicBezTo>
                  <a:cubicBezTo>
                    <a:pt x="1809" y="2871"/>
                    <a:pt x="1900" y="2791"/>
                    <a:pt x="1968" y="2700"/>
                  </a:cubicBezTo>
                  <a:cubicBezTo>
                    <a:pt x="1991" y="2678"/>
                    <a:pt x="2014" y="2644"/>
                    <a:pt x="2036" y="2621"/>
                  </a:cubicBezTo>
                  <a:cubicBezTo>
                    <a:pt x="2230" y="2769"/>
                    <a:pt x="2469" y="2848"/>
                    <a:pt x="2730" y="2848"/>
                  </a:cubicBezTo>
                  <a:cubicBezTo>
                    <a:pt x="2969" y="2848"/>
                    <a:pt x="3196" y="2780"/>
                    <a:pt x="3390" y="2644"/>
                  </a:cubicBezTo>
                  <a:cubicBezTo>
                    <a:pt x="3401" y="2666"/>
                    <a:pt x="3424" y="2678"/>
                    <a:pt x="3435" y="2700"/>
                  </a:cubicBezTo>
                  <a:cubicBezTo>
                    <a:pt x="3515" y="2791"/>
                    <a:pt x="3595" y="2871"/>
                    <a:pt x="3697" y="2939"/>
                  </a:cubicBezTo>
                  <a:cubicBezTo>
                    <a:pt x="3880" y="3080"/>
                    <a:pt x="4113" y="3158"/>
                    <a:pt x="4343" y="3158"/>
                  </a:cubicBezTo>
                  <a:cubicBezTo>
                    <a:pt x="4542" y="3158"/>
                    <a:pt x="4739" y="3100"/>
                    <a:pt x="4903" y="2973"/>
                  </a:cubicBezTo>
                  <a:cubicBezTo>
                    <a:pt x="5062" y="2848"/>
                    <a:pt x="5164" y="2655"/>
                    <a:pt x="5187" y="2450"/>
                  </a:cubicBezTo>
                  <a:cubicBezTo>
                    <a:pt x="5198" y="2359"/>
                    <a:pt x="5198" y="2211"/>
                    <a:pt x="5141" y="2109"/>
                  </a:cubicBezTo>
                  <a:cubicBezTo>
                    <a:pt x="5176" y="2086"/>
                    <a:pt x="5210" y="2052"/>
                    <a:pt x="5232" y="2029"/>
                  </a:cubicBezTo>
                  <a:cubicBezTo>
                    <a:pt x="5346" y="1904"/>
                    <a:pt x="5414" y="1711"/>
                    <a:pt x="5403" y="1540"/>
                  </a:cubicBezTo>
                  <a:cubicBezTo>
                    <a:pt x="5380" y="1358"/>
                    <a:pt x="5312" y="1188"/>
                    <a:pt x="5176" y="1074"/>
                  </a:cubicBezTo>
                  <a:cubicBezTo>
                    <a:pt x="5164" y="1063"/>
                    <a:pt x="5153" y="1051"/>
                    <a:pt x="5141" y="1040"/>
                  </a:cubicBezTo>
                  <a:cubicBezTo>
                    <a:pt x="5153" y="1006"/>
                    <a:pt x="5164" y="972"/>
                    <a:pt x="5176" y="937"/>
                  </a:cubicBezTo>
                  <a:cubicBezTo>
                    <a:pt x="5198" y="824"/>
                    <a:pt x="5176" y="699"/>
                    <a:pt x="5141" y="585"/>
                  </a:cubicBezTo>
                  <a:cubicBezTo>
                    <a:pt x="5003" y="220"/>
                    <a:pt x="4651" y="0"/>
                    <a:pt x="4271" y="0"/>
                  </a:cubicBezTo>
                  <a:cubicBezTo>
                    <a:pt x="4213" y="0"/>
                    <a:pt x="4154" y="6"/>
                    <a:pt x="4095" y="16"/>
                  </a:cubicBezTo>
                  <a:cubicBezTo>
                    <a:pt x="3879" y="50"/>
                    <a:pt x="3674" y="164"/>
                    <a:pt x="3504" y="312"/>
                  </a:cubicBezTo>
                  <a:cubicBezTo>
                    <a:pt x="3424" y="392"/>
                    <a:pt x="3344" y="483"/>
                    <a:pt x="3276" y="574"/>
                  </a:cubicBezTo>
                  <a:cubicBezTo>
                    <a:pt x="3265" y="596"/>
                    <a:pt x="3242" y="619"/>
                    <a:pt x="3231" y="642"/>
                  </a:cubicBezTo>
                  <a:cubicBezTo>
                    <a:pt x="3071" y="574"/>
                    <a:pt x="2901" y="528"/>
                    <a:pt x="2730" y="528"/>
                  </a:cubicBezTo>
                  <a:cubicBezTo>
                    <a:pt x="2525" y="528"/>
                    <a:pt x="2343" y="574"/>
                    <a:pt x="2184" y="665"/>
                  </a:cubicBezTo>
                  <a:cubicBezTo>
                    <a:pt x="2173" y="630"/>
                    <a:pt x="2150" y="596"/>
                    <a:pt x="2127" y="574"/>
                  </a:cubicBezTo>
                  <a:cubicBezTo>
                    <a:pt x="2059" y="483"/>
                    <a:pt x="1991" y="392"/>
                    <a:pt x="1900" y="312"/>
                  </a:cubicBezTo>
                  <a:cubicBezTo>
                    <a:pt x="1729" y="164"/>
                    <a:pt x="1536" y="50"/>
                    <a:pt x="1308" y="16"/>
                  </a:cubicBezTo>
                  <a:cubicBezTo>
                    <a:pt x="1251" y="6"/>
                    <a:pt x="1193" y="0"/>
                    <a:pt x="113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1124650" y="4097175"/>
              <a:ext cx="103525" cy="64000"/>
            </a:xfrm>
            <a:custGeom>
              <a:avLst/>
              <a:gdLst/>
              <a:ahLst/>
              <a:cxnLst/>
              <a:rect l="l" t="t" r="r" b="b"/>
              <a:pathLst>
                <a:path w="4141" h="2560" extrusionOk="0">
                  <a:moveTo>
                    <a:pt x="3651" y="330"/>
                  </a:moveTo>
                  <a:cubicBezTo>
                    <a:pt x="3742" y="330"/>
                    <a:pt x="3822" y="398"/>
                    <a:pt x="3822" y="489"/>
                  </a:cubicBezTo>
                  <a:cubicBezTo>
                    <a:pt x="3822" y="1445"/>
                    <a:pt x="3037" y="2230"/>
                    <a:pt x="2070" y="2230"/>
                  </a:cubicBezTo>
                  <a:cubicBezTo>
                    <a:pt x="1115" y="2230"/>
                    <a:pt x="330" y="1445"/>
                    <a:pt x="330" y="489"/>
                  </a:cubicBezTo>
                  <a:cubicBezTo>
                    <a:pt x="330" y="398"/>
                    <a:pt x="398" y="330"/>
                    <a:pt x="489" y="330"/>
                  </a:cubicBezTo>
                  <a:cubicBezTo>
                    <a:pt x="580" y="330"/>
                    <a:pt x="660" y="398"/>
                    <a:pt x="660" y="489"/>
                  </a:cubicBezTo>
                  <a:cubicBezTo>
                    <a:pt x="660" y="1274"/>
                    <a:pt x="1297" y="1911"/>
                    <a:pt x="2070" y="1911"/>
                  </a:cubicBezTo>
                  <a:cubicBezTo>
                    <a:pt x="2855" y="1911"/>
                    <a:pt x="3492" y="1274"/>
                    <a:pt x="3492" y="489"/>
                  </a:cubicBezTo>
                  <a:cubicBezTo>
                    <a:pt x="3492" y="398"/>
                    <a:pt x="3572" y="330"/>
                    <a:pt x="3651" y="330"/>
                  </a:cubicBezTo>
                  <a:close/>
                  <a:moveTo>
                    <a:pt x="489" y="0"/>
                  </a:moveTo>
                  <a:cubicBezTo>
                    <a:pt x="228" y="0"/>
                    <a:pt x="0" y="217"/>
                    <a:pt x="0" y="489"/>
                  </a:cubicBezTo>
                  <a:cubicBezTo>
                    <a:pt x="0" y="1627"/>
                    <a:pt x="933" y="2560"/>
                    <a:pt x="2070" y="2560"/>
                  </a:cubicBezTo>
                  <a:cubicBezTo>
                    <a:pt x="3208" y="2560"/>
                    <a:pt x="4140" y="1627"/>
                    <a:pt x="4140" y="489"/>
                  </a:cubicBezTo>
                  <a:cubicBezTo>
                    <a:pt x="4140" y="217"/>
                    <a:pt x="3924" y="0"/>
                    <a:pt x="3651" y="0"/>
                  </a:cubicBezTo>
                  <a:cubicBezTo>
                    <a:pt x="3390" y="0"/>
                    <a:pt x="3162" y="217"/>
                    <a:pt x="3162" y="489"/>
                  </a:cubicBezTo>
                  <a:cubicBezTo>
                    <a:pt x="3162" y="1092"/>
                    <a:pt x="2673" y="1581"/>
                    <a:pt x="2070" y="1581"/>
                  </a:cubicBezTo>
                  <a:cubicBezTo>
                    <a:pt x="1468" y="1581"/>
                    <a:pt x="979" y="1092"/>
                    <a:pt x="979" y="489"/>
                  </a:cubicBezTo>
                  <a:cubicBezTo>
                    <a:pt x="979" y="217"/>
                    <a:pt x="762" y="0"/>
                    <a:pt x="48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1329950" y="4174800"/>
              <a:ext cx="75375" cy="106400"/>
            </a:xfrm>
            <a:custGeom>
              <a:avLst/>
              <a:gdLst/>
              <a:ahLst/>
              <a:cxnLst/>
              <a:rect l="l" t="t" r="r" b="b"/>
              <a:pathLst>
                <a:path w="3015" h="4256" extrusionOk="0">
                  <a:moveTo>
                    <a:pt x="849" y="347"/>
                  </a:moveTo>
                  <a:cubicBezTo>
                    <a:pt x="1481" y="347"/>
                    <a:pt x="2083" y="691"/>
                    <a:pt x="2400" y="1252"/>
                  </a:cubicBezTo>
                  <a:cubicBezTo>
                    <a:pt x="2730" y="1854"/>
                    <a:pt x="2696" y="2594"/>
                    <a:pt x="2320" y="3174"/>
                  </a:cubicBezTo>
                  <a:cubicBezTo>
                    <a:pt x="2138" y="3447"/>
                    <a:pt x="1900" y="3674"/>
                    <a:pt x="1604" y="3822"/>
                  </a:cubicBezTo>
                  <a:cubicBezTo>
                    <a:pt x="1547" y="3856"/>
                    <a:pt x="1479" y="3902"/>
                    <a:pt x="1411" y="3913"/>
                  </a:cubicBezTo>
                  <a:cubicBezTo>
                    <a:pt x="1403" y="3914"/>
                    <a:pt x="1397" y="3915"/>
                    <a:pt x="1391" y="3915"/>
                  </a:cubicBezTo>
                  <a:cubicBezTo>
                    <a:pt x="1338" y="3915"/>
                    <a:pt x="1317" y="3873"/>
                    <a:pt x="1297" y="3822"/>
                  </a:cubicBezTo>
                  <a:cubicBezTo>
                    <a:pt x="1206" y="3640"/>
                    <a:pt x="1160" y="3435"/>
                    <a:pt x="1103" y="3253"/>
                  </a:cubicBezTo>
                  <a:cubicBezTo>
                    <a:pt x="956" y="2776"/>
                    <a:pt x="831" y="2298"/>
                    <a:pt x="705" y="1809"/>
                  </a:cubicBezTo>
                  <a:cubicBezTo>
                    <a:pt x="637" y="1570"/>
                    <a:pt x="580" y="1331"/>
                    <a:pt x="512" y="1081"/>
                  </a:cubicBezTo>
                  <a:cubicBezTo>
                    <a:pt x="467" y="922"/>
                    <a:pt x="410" y="762"/>
                    <a:pt x="364" y="592"/>
                  </a:cubicBezTo>
                  <a:cubicBezTo>
                    <a:pt x="353" y="569"/>
                    <a:pt x="353" y="535"/>
                    <a:pt x="353" y="501"/>
                  </a:cubicBezTo>
                  <a:cubicBezTo>
                    <a:pt x="364" y="353"/>
                    <a:pt x="592" y="364"/>
                    <a:pt x="705" y="353"/>
                  </a:cubicBezTo>
                  <a:cubicBezTo>
                    <a:pt x="753" y="349"/>
                    <a:pt x="801" y="347"/>
                    <a:pt x="849" y="347"/>
                  </a:cubicBezTo>
                  <a:close/>
                  <a:moveTo>
                    <a:pt x="876" y="0"/>
                  </a:moveTo>
                  <a:cubicBezTo>
                    <a:pt x="671" y="0"/>
                    <a:pt x="421" y="12"/>
                    <a:pt x="239" y="126"/>
                  </a:cubicBezTo>
                  <a:cubicBezTo>
                    <a:pt x="137" y="182"/>
                    <a:pt x="57" y="273"/>
                    <a:pt x="34" y="387"/>
                  </a:cubicBezTo>
                  <a:cubicBezTo>
                    <a:pt x="0" y="535"/>
                    <a:pt x="57" y="694"/>
                    <a:pt x="91" y="842"/>
                  </a:cubicBezTo>
                  <a:cubicBezTo>
                    <a:pt x="182" y="1263"/>
                    <a:pt x="307" y="1661"/>
                    <a:pt x="421" y="2070"/>
                  </a:cubicBezTo>
                  <a:cubicBezTo>
                    <a:pt x="535" y="2480"/>
                    <a:pt x="637" y="2889"/>
                    <a:pt x="762" y="3299"/>
                  </a:cubicBezTo>
                  <a:cubicBezTo>
                    <a:pt x="831" y="3515"/>
                    <a:pt x="887" y="3742"/>
                    <a:pt x="978" y="3947"/>
                  </a:cubicBezTo>
                  <a:cubicBezTo>
                    <a:pt x="1065" y="4130"/>
                    <a:pt x="1217" y="4256"/>
                    <a:pt x="1406" y="4256"/>
                  </a:cubicBezTo>
                  <a:cubicBezTo>
                    <a:pt x="1440" y="4256"/>
                    <a:pt x="1476" y="4252"/>
                    <a:pt x="1513" y="4243"/>
                  </a:cubicBezTo>
                  <a:cubicBezTo>
                    <a:pt x="1706" y="4197"/>
                    <a:pt x="1888" y="4072"/>
                    <a:pt x="2048" y="3947"/>
                  </a:cubicBezTo>
                  <a:cubicBezTo>
                    <a:pt x="2207" y="3833"/>
                    <a:pt x="2343" y="3708"/>
                    <a:pt x="2468" y="3560"/>
                  </a:cubicBezTo>
                  <a:cubicBezTo>
                    <a:pt x="2719" y="3253"/>
                    <a:pt x="2889" y="2889"/>
                    <a:pt x="2946" y="2491"/>
                  </a:cubicBezTo>
                  <a:cubicBezTo>
                    <a:pt x="3014" y="2082"/>
                    <a:pt x="2957" y="1661"/>
                    <a:pt x="2787" y="1263"/>
                  </a:cubicBezTo>
                  <a:cubicBezTo>
                    <a:pt x="2468" y="512"/>
                    <a:pt x="1695" y="12"/>
                    <a:pt x="8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1222450" y="4435450"/>
              <a:ext cx="107525" cy="78325"/>
            </a:xfrm>
            <a:custGeom>
              <a:avLst/>
              <a:gdLst/>
              <a:ahLst/>
              <a:cxnLst/>
              <a:rect l="l" t="t" r="r" b="b"/>
              <a:pathLst>
                <a:path w="4301" h="3133" extrusionOk="0">
                  <a:moveTo>
                    <a:pt x="3675" y="334"/>
                  </a:moveTo>
                  <a:cubicBezTo>
                    <a:pt x="3823" y="334"/>
                    <a:pt x="3845" y="561"/>
                    <a:pt x="3868" y="664"/>
                  </a:cubicBezTo>
                  <a:cubicBezTo>
                    <a:pt x="3993" y="1346"/>
                    <a:pt x="3709" y="2051"/>
                    <a:pt x="3151" y="2450"/>
                  </a:cubicBezTo>
                  <a:cubicBezTo>
                    <a:pt x="2833" y="2672"/>
                    <a:pt x="2462" y="2785"/>
                    <a:pt x="2089" y="2785"/>
                  </a:cubicBezTo>
                  <a:cubicBezTo>
                    <a:pt x="1795" y="2785"/>
                    <a:pt x="1500" y="2715"/>
                    <a:pt x="1229" y="2575"/>
                  </a:cubicBezTo>
                  <a:cubicBezTo>
                    <a:pt x="945" y="2427"/>
                    <a:pt x="695" y="2199"/>
                    <a:pt x="501" y="1938"/>
                  </a:cubicBezTo>
                  <a:cubicBezTo>
                    <a:pt x="467" y="1881"/>
                    <a:pt x="422" y="1813"/>
                    <a:pt x="399" y="1744"/>
                  </a:cubicBezTo>
                  <a:cubicBezTo>
                    <a:pt x="388" y="1676"/>
                    <a:pt x="422" y="1653"/>
                    <a:pt x="479" y="1619"/>
                  </a:cubicBezTo>
                  <a:cubicBezTo>
                    <a:pt x="649" y="1517"/>
                    <a:pt x="843" y="1449"/>
                    <a:pt x="1025" y="1369"/>
                  </a:cubicBezTo>
                  <a:cubicBezTo>
                    <a:pt x="1480" y="1176"/>
                    <a:pt x="1946" y="994"/>
                    <a:pt x="2412" y="823"/>
                  </a:cubicBezTo>
                  <a:cubicBezTo>
                    <a:pt x="2651" y="732"/>
                    <a:pt x="2879" y="641"/>
                    <a:pt x="3117" y="550"/>
                  </a:cubicBezTo>
                  <a:cubicBezTo>
                    <a:pt x="3277" y="493"/>
                    <a:pt x="3424" y="414"/>
                    <a:pt x="3584" y="357"/>
                  </a:cubicBezTo>
                  <a:cubicBezTo>
                    <a:pt x="3618" y="345"/>
                    <a:pt x="3641" y="334"/>
                    <a:pt x="3675" y="334"/>
                  </a:cubicBezTo>
                  <a:close/>
                  <a:moveTo>
                    <a:pt x="3700" y="0"/>
                  </a:moveTo>
                  <a:cubicBezTo>
                    <a:pt x="3568" y="0"/>
                    <a:pt x="3431" y="67"/>
                    <a:pt x="3311" y="107"/>
                  </a:cubicBezTo>
                  <a:cubicBezTo>
                    <a:pt x="2901" y="243"/>
                    <a:pt x="2515" y="414"/>
                    <a:pt x="2116" y="561"/>
                  </a:cubicBezTo>
                  <a:cubicBezTo>
                    <a:pt x="1730" y="721"/>
                    <a:pt x="1332" y="869"/>
                    <a:pt x="945" y="1028"/>
                  </a:cubicBezTo>
                  <a:cubicBezTo>
                    <a:pt x="729" y="1119"/>
                    <a:pt x="513" y="1210"/>
                    <a:pt x="308" y="1324"/>
                  </a:cubicBezTo>
                  <a:cubicBezTo>
                    <a:pt x="103" y="1437"/>
                    <a:pt x="1" y="1642"/>
                    <a:pt x="81" y="1881"/>
                  </a:cubicBezTo>
                  <a:cubicBezTo>
                    <a:pt x="149" y="2063"/>
                    <a:pt x="297" y="2245"/>
                    <a:pt x="422" y="2381"/>
                  </a:cubicBezTo>
                  <a:cubicBezTo>
                    <a:pt x="558" y="2529"/>
                    <a:pt x="695" y="2654"/>
                    <a:pt x="865" y="2757"/>
                  </a:cubicBezTo>
                  <a:cubicBezTo>
                    <a:pt x="1195" y="2973"/>
                    <a:pt x="1571" y="3109"/>
                    <a:pt x="1969" y="3132"/>
                  </a:cubicBezTo>
                  <a:cubicBezTo>
                    <a:pt x="1990" y="3133"/>
                    <a:pt x="2011" y="3133"/>
                    <a:pt x="2032" y="3133"/>
                  </a:cubicBezTo>
                  <a:cubicBezTo>
                    <a:pt x="2430" y="3133"/>
                    <a:pt x="2818" y="3031"/>
                    <a:pt x="3174" y="2836"/>
                  </a:cubicBezTo>
                  <a:cubicBezTo>
                    <a:pt x="3891" y="2438"/>
                    <a:pt x="4300" y="1619"/>
                    <a:pt x="4232" y="800"/>
                  </a:cubicBezTo>
                  <a:cubicBezTo>
                    <a:pt x="4209" y="596"/>
                    <a:pt x="4164" y="345"/>
                    <a:pt x="4039" y="175"/>
                  </a:cubicBezTo>
                  <a:cubicBezTo>
                    <a:pt x="3970" y="84"/>
                    <a:pt x="3868" y="16"/>
                    <a:pt x="3754" y="4"/>
                  </a:cubicBezTo>
                  <a:cubicBezTo>
                    <a:pt x="3736" y="1"/>
                    <a:pt x="3718" y="0"/>
                    <a:pt x="370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948350" y="4174800"/>
              <a:ext cx="75375" cy="106425"/>
            </a:xfrm>
            <a:custGeom>
              <a:avLst/>
              <a:gdLst/>
              <a:ahLst/>
              <a:cxnLst/>
              <a:rect l="l" t="t" r="r" b="b"/>
              <a:pathLst>
                <a:path w="3015" h="4257" extrusionOk="0">
                  <a:moveTo>
                    <a:pt x="2175" y="347"/>
                  </a:moveTo>
                  <a:cubicBezTo>
                    <a:pt x="2223" y="347"/>
                    <a:pt x="2272" y="349"/>
                    <a:pt x="2321" y="353"/>
                  </a:cubicBezTo>
                  <a:cubicBezTo>
                    <a:pt x="2423" y="364"/>
                    <a:pt x="2651" y="353"/>
                    <a:pt x="2662" y="501"/>
                  </a:cubicBezTo>
                  <a:cubicBezTo>
                    <a:pt x="2674" y="535"/>
                    <a:pt x="2662" y="558"/>
                    <a:pt x="2651" y="592"/>
                  </a:cubicBezTo>
                  <a:cubicBezTo>
                    <a:pt x="2617" y="762"/>
                    <a:pt x="2548" y="922"/>
                    <a:pt x="2503" y="1081"/>
                  </a:cubicBezTo>
                  <a:cubicBezTo>
                    <a:pt x="2435" y="1331"/>
                    <a:pt x="2378" y="1570"/>
                    <a:pt x="2310" y="1809"/>
                  </a:cubicBezTo>
                  <a:cubicBezTo>
                    <a:pt x="2184" y="2298"/>
                    <a:pt x="2059" y="2776"/>
                    <a:pt x="1911" y="3253"/>
                  </a:cubicBezTo>
                  <a:cubicBezTo>
                    <a:pt x="1855" y="3435"/>
                    <a:pt x="1809" y="3640"/>
                    <a:pt x="1718" y="3822"/>
                  </a:cubicBezTo>
                  <a:cubicBezTo>
                    <a:pt x="1695" y="3879"/>
                    <a:pt x="1673" y="3913"/>
                    <a:pt x="1604" y="3913"/>
                  </a:cubicBezTo>
                  <a:cubicBezTo>
                    <a:pt x="1536" y="3902"/>
                    <a:pt x="1468" y="3856"/>
                    <a:pt x="1411" y="3822"/>
                  </a:cubicBezTo>
                  <a:cubicBezTo>
                    <a:pt x="1127" y="3674"/>
                    <a:pt x="876" y="3447"/>
                    <a:pt x="694" y="3174"/>
                  </a:cubicBezTo>
                  <a:cubicBezTo>
                    <a:pt x="319" y="2594"/>
                    <a:pt x="285" y="1854"/>
                    <a:pt x="626" y="1252"/>
                  </a:cubicBezTo>
                  <a:cubicBezTo>
                    <a:pt x="933" y="691"/>
                    <a:pt x="1534" y="347"/>
                    <a:pt x="2175" y="347"/>
                  </a:cubicBezTo>
                  <a:close/>
                  <a:moveTo>
                    <a:pt x="2139" y="0"/>
                  </a:moveTo>
                  <a:cubicBezTo>
                    <a:pt x="1320" y="12"/>
                    <a:pt x="558" y="512"/>
                    <a:pt x="228" y="1274"/>
                  </a:cubicBezTo>
                  <a:cubicBezTo>
                    <a:pt x="58" y="1661"/>
                    <a:pt x="1" y="2082"/>
                    <a:pt x="69" y="2503"/>
                  </a:cubicBezTo>
                  <a:cubicBezTo>
                    <a:pt x="126" y="2889"/>
                    <a:pt x="308" y="3253"/>
                    <a:pt x="558" y="3560"/>
                  </a:cubicBezTo>
                  <a:cubicBezTo>
                    <a:pt x="672" y="3708"/>
                    <a:pt x="820" y="3833"/>
                    <a:pt x="967" y="3959"/>
                  </a:cubicBezTo>
                  <a:cubicBezTo>
                    <a:pt x="1127" y="4072"/>
                    <a:pt x="1320" y="4197"/>
                    <a:pt x="1513" y="4243"/>
                  </a:cubicBezTo>
                  <a:cubicBezTo>
                    <a:pt x="1552" y="4252"/>
                    <a:pt x="1590" y="4257"/>
                    <a:pt x="1626" y="4257"/>
                  </a:cubicBezTo>
                  <a:cubicBezTo>
                    <a:pt x="1812" y="4257"/>
                    <a:pt x="1960" y="4138"/>
                    <a:pt x="2037" y="3947"/>
                  </a:cubicBezTo>
                  <a:cubicBezTo>
                    <a:pt x="2128" y="3742"/>
                    <a:pt x="2196" y="3515"/>
                    <a:pt x="2253" y="3299"/>
                  </a:cubicBezTo>
                  <a:cubicBezTo>
                    <a:pt x="2378" y="2889"/>
                    <a:pt x="2492" y="2480"/>
                    <a:pt x="2605" y="2070"/>
                  </a:cubicBezTo>
                  <a:cubicBezTo>
                    <a:pt x="2719" y="1661"/>
                    <a:pt x="2833" y="1263"/>
                    <a:pt x="2924" y="842"/>
                  </a:cubicBezTo>
                  <a:cubicBezTo>
                    <a:pt x="2958" y="694"/>
                    <a:pt x="3015" y="535"/>
                    <a:pt x="2992" y="387"/>
                  </a:cubicBezTo>
                  <a:cubicBezTo>
                    <a:pt x="2958" y="273"/>
                    <a:pt x="2878" y="182"/>
                    <a:pt x="2787" y="126"/>
                  </a:cubicBezTo>
                  <a:cubicBezTo>
                    <a:pt x="2594" y="12"/>
                    <a:pt x="2355" y="0"/>
                    <a:pt x="213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1023700" y="4435450"/>
              <a:ext cx="107500" cy="78325"/>
            </a:xfrm>
            <a:custGeom>
              <a:avLst/>
              <a:gdLst/>
              <a:ahLst/>
              <a:cxnLst/>
              <a:rect l="l" t="t" r="r" b="b"/>
              <a:pathLst>
                <a:path w="4300" h="3133" extrusionOk="0">
                  <a:moveTo>
                    <a:pt x="626" y="334"/>
                  </a:moveTo>
                  <a:cubicBezTo>
                    <a:pt x="660" y="334"/>
                    <a:pt x="683" y="345"/>
                    <a:pt x="717" y="357"/>
                  </a:cubicBezTo>
                  <a:cubicBezTo>
                    <a:pt x="876" y="414"/>
                    <a:pt x="1024" y="493"/>
                    <a:pt x="1184" y="550"/>
                  </a:cubicBezTo>
                  <a:cubicBezTo>
                    <a:pt x="1422" y="641"/>
                    <a:pt x="1650" y="732"/>
                    <a:pt x="1889" y="823"/>
                  </a:cubicBezTo>
                  <a:cubicBezTo>
                    <a:pt x="2355" y="1005"/>
                    <a:pt x="2821" y="1176"/>
                    <a:pt x="3276" y="1369"/>
                  </a:cubicBezTo>
                  <a:cubicBezTo>
                    <a:pt x="3458" y="1449"/>
                    <a:pt x="3652" y="1517"/>
                    <a:pt x="3822" y="1619"/>
                  </a:cubicBezTo>
                  <a:cubicBezTo>
                    <a:pt x="3879" y="1653"/>
                    <a:pt x="3913" y="1676"/>
                    <a:pt x="3902" y="1744"/>
                  </a:cubicBezTo>
                  <a:cubicBezTo>
                    <a:pt x="3891" y="1813"/>
                    <a:pt x="3834" y="1881"/>
                    <a:pt x="3800" y="1938"/>
                  </a:cubicBezTo>
                  <a:cubicBezTo>
                    <a:pt x="3618" y="2199"/>
                    <a:pt x="3367" y="2427"/>
                    <a:pt x="3072" y="2575"/>
                  </a:cubicBezTo>
                  <a:cubicBezTo>
                    <a:pt x="2801" y="2715"/>
                    <a:pt x="2506" y="2785"/>
                    <a:pt x="2213" y="2785"/>
                  </a:cubicBezTo>
                  <a:cubicBezTo>
                    <a:pt x="1841" y="2785"/>
                    <a:pt x="1473" y="2672"/>
                    <a:pt x="1161" y="2450"/>
                  </a:cubicBezTo>
                  <a:cubicBezTo>
                    <a:pt x="592" y="2051"/>
                    <a:pt x="308" y="1346"/>
                    <a:pt x="444" y="664"/>
                  </a:cubicBezTo>
                  <a:cubicBezTo>
                    <a:pt x="456" y="561"/>
                    <a:pt x="478" y="334"/>
                    <a:pt x="626" y="334"/>
                  </a:cubicBezTo>
                  <a:close/>
                  <a:moveTo>
                    <a:pt x="601" y="0"/>
                  </a:moveTo>
                  <a:cubicBezTo>
                    <a:pt x="583" y="0"/>
                    <a:pt x="565" y="1"/>
                    <a:pt x="547" y="4"/>
                  </a:cubicBezTo>
                  <a:cubicBezTo>
                    <a:pt x="433" y="16"/>
                    <a:pt x="331" y="84"/>
                    <a:pt x="262" y="175"/>
                  </a:cubicBezTo>
                  <a:cubicBezTo>
                    <a:pt x="137" y="357"/>
                    <a:pt x="92" y="596"/>
                    <a:pt x="69" y="800"/>
                  </a:cubicBezTo>
                  <a:cubicBezTo>
                    <a:pt x="1" y="1619"/>
                    <a:pt x="410" y="2438"/>
                    <a:pt x="1127" y="2836"/>
                  </a:cubicBezTo>
                  <a:cubicBezTo>
                    <a:pt x="1483" y="3031"/>
                    <a:pt x="1871" y="3133"/>
                    <a:pt x="2269" y="3133"/>
                  </a:cubicBezTo>
                  <a:cubicBezTo>
                    <a:pt x="2290" y="3133"/>
                    <a:pt x="2311" y="3133"/>
                    <a:pt x="2332" y="3132"/>
                  </a:cubicBezTo>
                  <a:cubicBezTo>
                    <a:pt x="2730" y="3109"/>
                    <a:pt x="3106" y="2973"/>
                    <a:pt x="3436" y="2757"/>
                  </a:cubicBezTo>
                  <a:cubicBezTo>
                    <a:pt x="3606" y="2654"/>
                    <a:pt x="3743" y="2529"/>
                    <a:pt x="3879" y="2381"/>
                  </a:cubicBezTo>
                  <a:cubicBezTo>
                    <a:pt x="4004" y="2245"/>
                    <a:pt x="4152" y="2063"/>
                    <a:pt x="4220" y="1881"/>
                  </a:cubicBezTo>
                  <a:cubicBezTo>
                    <a:pt x="4300" y="1642"/>
                    <a:pt x="4198" y="1437"/>
                    <a:pt x="3993" y="1324"/>
                  </a:cubicBezTo>
                  <a:cubicBezTo>
                    <a:pt x="3788" y="1210"/>
                    <a:pt x="3572" y="1119"/>
                    <a:pt x="3367" y="1028"/>
                  </a:cubicBezTo>
                  <a:cubicBezTo>
                    <a:pt x="2969" y="869"/>
                    <a:pt x="2583" y="721"/>
                    <a:pt x="2184" y="561"/>
                  </a:cubicBezTo>
                  <a:cubicBezTo>
                    <a:pt x="1786" y="414"/>
                    <a:pt x="1400" y="243"/>
                    <a:pt x="990" y="107"/>
                  </a:cubicBezTo>
                  <a:cubicBezTo>
                    <a:pt x="870" y="67"/>
                    <a:pt x="733" y="0"/>
                    <a:pt x="60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993275" y="4251400"/>
              <a:ext cx="21925" cy="36500"/>
            </a:xfrm>
            <a:custGeom>
              <a:avLst/>
              <a:gdLst/>
              <a:ahLst/>
              <a:cxnLst/>
              <a:rect l="l" t="t" r="r" b="b"/>
              <a:pathLst>
                <a:path w="877" h="1460" extrusionOk="0">
                  <a:moveTo>
                    <a:pt x="800" y="1"/>
                  </a:moveTo>
                  <a:cubicBezTo>
                    <a:pt x="782" y="1"/>
                    <a:pt x="764" y="10"/>
                    <a:pt x="751" y="30"/>
                  </a:cubicBezTo>
                  <a:cubicBezTo>
                    <a:pt x="729" y="98"/>
                    <a:pt x="706" y="167"/>
                    <a:pt x="683" y="235"/>
                  </a:cubicBezTo>
                  <a:cubicBezTo>
                    <a:pt x="660" y="303"/>
                    <a:pt x="649" y="383"/>
                    <a:pt x="626" y="451"/>
                  </a:cubicBezTo>
                  <a:cubicBezTo>
                    <a:pt x="592" y="587"/>
                    <a:pt x="558" y="735"/>
                    <a:pt x="513" y="883"/>
                  </a:cubicBezTo>
                  <a:cubicBezTo>
                    <a:pt x="467" y="997"/>
                    <a:pt x="433" y="1122"/>
                    <a:pt x="331" y="1213"/>
                  </a:cubicBezTo>
                  <a:cubicBezTo>
                    <a:pt x="296" y="1247"/>
                    <a:pt x="251" y="1281"/>
                    <a:pt x="194" y="1304"/>
                  </a:cubicBezTo>
                  <a:cubicBezTo>
                    <a:pt x="137" y="1327"/>
                    <a:pt x="80" y="1315"/>
                    <a:pt x="23" y="1338"/>
                  </a:cubicBezTo>
                  <a:cubicBezTo>
                    <a:pt x="1" y="1349"/>
                    <a:pt x="1" y="1395"/>
                    <a:pt x="12" y="1406"/>
                  </a:cubicBezTo>
                  <a:cubicBezTo>
                    <a:pt x="46" y="1445"/>
                    <a:pt x="93" y="1459"/>
                    <a:pt x="143" y="1459"/>
                  </a:cubicBezTo>
                  <a:cubicBezTo>
                    <a:pt x="227" y="1459"/>
                    <a:pt x="319" y="1419"/>
                    <a:pt x="376" y="1384"/>
                  </a:cubicBezTo>
                  <a:cubicBezTo>
                    <a:pt x="501" y="1304"/>
                    <a:pt x="581" y="1179"/>
                    <a:pt x="638" y="1042"/>
                  </a:cubicBezTo>
                  <a:cubicBezTo>
                    <a:pt x="706" y="895"/>
                    <a:pt x="740" y="735"/>
                    <a:pt x="786" y="587"/>
                  </a:cubicBezTo>
                  <a:cubicBezTo>
                    <a:pt x="808" y="496"/>
                    <a:pt x="831" y="417"/>
                    <a:pt x="842" y="326"/>
                  </a:cubicBezTo>
                  <a:cubicBezTo>
                    <a:pt x="865" y="235"/>
                    <a:pt x="877" y="144"/>
                    <a:pt x="865" y="64"/>
                  </a:cubicBezTo>
                  <a:cubicBezTo>
                    <a:pt x="865" y="28"/>
                    <a:pt x="833" y="1"/>
                    <a:pt x="80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1015000" y="4229675"/>
              <a:ext cx="6175" cy="1512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194" y="0"/>
                  </a:moveTo>
                  <a:cubicBezTo>
                    <a:pt x="181" y="0"/>
                    <a:pt x="167" y="4"/>
                    <a:pt x="155" y="12"/>
                  </a:cubicBezTo>
                  <a:cubicBezTo>
                    <a:pt x="144" y="35"/>
                    <a:pt x="133" y="57"/>
                    <a:pt x="121" y="80"/>
                  </a:cubicBezTo>
                  <a:cubicBezTo>
                    <a:pt x="110" y="103"/>
                    <a:pt x="98" y="126"/>
                    <a:pt x="87" y="148"/>
                  </a:cubicBezTo>
                  <a:cubicBezTo>
                    <a:pt x="76" y="194"/>
                    <a:pt x="64" y="228"/>
                    <a:pt x="53" y="274"/>
                  </a:cubicBezTo>
                  <a:cubicBezTo>
                    <a:pt x="30" y="365"/>
                    <a:pt x="8" y="456"/>
                    <a:pt x="8" y="547"/>
                  </a:cubicBezTo>
                  <a:cubicBezTo>
                    <a:pt x="0" y="583"/>
                    <a:pt x="34" y="605"/>
                    <a:pt x="66" y="605"/>
                  </a:cubicBezTo>
                  <a:cubicBezTo>
                    <a:pt x="84" y="605"/>
                    <a:pt x="102" y="597"/>
                    <a:pt x="110" y="581"/>
                  </a:cubicBezTo>
                  <a:cubicBezTo>
                    <a:pt x="144" y="490"/>
                    <a:pt x="178" y="410"/>
                    <a:pt x="201" y="319"/>
                  </a:cubicBezTo>
                  <a:cubicBezTo>
                    <a:pt x="212" y="274"/>
                    <a:pt x="224" y="228"/>
                    <a:pt x="235" y="183"/>
                  </a:cubicBezTo>
                  <a:cubicBezTo>
                    <a:pt x="235" y="160"/>
                    <a:pt x="235" y="137"/>
                    <a:pt x="246" y="103"/>
                  </a:cubicBezTo>
                  <a:cubicBezTo>
                    <a:pt x="246" y="80"/>
                    <a:pt x="246" y="57"/>
                    <a:pt x="246" y="35"/>
                  </a:cubicBezTo>
                  <a:cubicBezTo>
                    <a:pt x="239" y="13"/>
                    <a:pt x="217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1023450" y="4171900"/>
              <a:ext cx="8525" cy="24950"/>
            </a:xfrm>
            <a:custGeom>
              <a:avLst/>
              <a:gdLst/>
              <a:ahLst/>
              <a:cxnLst/>
              <a:rect l="l" t="t" r="r" b="b"/>
              <a:pathLst>
                <a:path w="341" h="998" extrusionOk="0">
                  <a:moveTo>
                    <a:pt x="57" y="1"/>
                  </a:moveTo>
                  <a:cubicBezTo>
                    <a:pt x="27" y="1"/>
                    <a:pt x="1" y="40"/>
                    <a:pt x="11" y="71"/>
                  </a:cubicBezTo>
                  <a:cubicBezTo>
                    <a:pt x="11" y="105"/>
                    <a:pt x="33" y="139"/>
                    <a:pt x="56" y="173"/>
                  </a:cubicBezTo>
                  <a:cubicBezTo>
                    <a:pt x="68" y="196"/>
                    <a:pt x="90" y="230"/>
                    <a:pt x="102" y="276"/>
                  </a:cubicBezTo>
                  <a:cubicBezTo>
                    <a:pt x="136" y="344"/>
                    <a:pt x="159" y="412"/>
                    <a:pt x="159" y="492"/>
                  </a:cubicBezTo>
                  <a:cubicBezTo>
                    <a:pt x="170" y="560"/>
                    <a:pt x="170" y="640"/>
                    <a:pt x="159" y="708"/>
                  </a:cubicBezTo>
                  <a:cubicBezTo>
                    <a:pt x="159" y="753"/>
                    <a:pt x="147" y="787"/>
                    <a:pt x="147" y="822"/>
                  </a:cubicBezTo>
                  <a:cubicBezTo>
                    <a:pt x="136" y="867"/>
                    <a:pt x="113" y="901"/>
                    <a:pt x="113" y="947"/>
                  </a:cubicBezTo>
                  <a:cubicBezTo>
                    <a:pt x="113" y="977"/>
                    <a:pt x="143" y="997"/>
                    <a:pt x="174" y="997"/>
                  </a:cubicBezTo>
                  <a:cubicBezTo>
                    <a:pt x="189" y="997"/>
                    <a:pt x="204" y="992"/>
                    <a:pt x="215" y="981"/>
                  </a:cubicBezTo>
                  <a:cubicBezTo>
                    <a:pt x="250" y="958"/>
                    <a:pt x="272" y="913"/>
                    <a:pt x="284" y="867"/>
                  </a:cubicBezTo>
                  <a:cubicBezTo>
                    <a:pt x="306" y="822"/>
                    <a:pt x="318" y="787"/>
                    <a:pt x="329" y="731"/>
                  </a:cubicBezTo>
                  <a:cubicBezTo>
                    <a:pt x="341" y="640"/>
                    <a:pt x="341" y="549"/>
                    <a:pt x="329" y="458"/>
                  </a:cubicBezTo>
                  <a:cubicBezTo>
                    <a:pt x="318" y="367"/>
                    <a:pt x="284" y="287"/>
                    <a:pt x="250" y="207"/>
                  </a:cubicBezTo>
                  <a:cubicBezTo>
                    <a:pt x="204" y="128"/>
                    <a:pt x="147" y="37"/>
                    <a:pt x="68" y="3"/>
                  </a:cubicBezTo>
                  <a:cubicBezTo>
                    <a:pt x="64" y="1"/>
                    <a:pt x="60" y="1"/>
                    <a:pt x="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1334500" y="4235500"/>
              <a:ext cx="19925" cy="49500"/>
            </a:xfrm>
            <a:custGeom>
              <a:avLst/>
              <a:gdLst/>
              <a:ahLst/>
              <a:cxnLst/>
              <a:rect l="l" t="t" r="r" b="b"/>
              <a:pathLst>
                <a:path w="797" h="1980" extrusionOk="0">
                  <a:moveTo>
                    <a:pt x="70" y="1"/>
                  </a:moveTo>
                  <a:cubicBezTo>
                    <a:pt x="47" y="1"/>
                    <a:pt x="23" y="18"/>
                    <a:pt x="23" y="41"/>
                  </a:cubicBezTo>
                  <a:cubicBezTo>
                    <a:pt x="0" y="257"/>
                    <a:pt x="57" y="484"/>
                    <a:pt x="103" y="700"/>
                  </a:cubicBezTo>
                  <a:cubicBezTo>
                    <a:pt x="148" y="916"/>
                    <a:pt x="205" y="1121"/>
                    <a:pt x="250" y="1337"/>
                  </a:cubicBezTo>
                  <a:cubicBezTo>
                    <a:pt x="304" y="1573"/>
                    <a:pt x="408" y="1979"/>
                    <a:pt x="685" y="1979"/>
                  </a:cubicBezTo>
                  <a:cubicBezTo>
                    <a:pt x="702" y="1979"/>
                    <a:pt x="721" y="1977"/>
                    <a:pt x="740" y="1974"/>
                  </a:cubicBezTo>
                  <a:cubicBezTo>
                    <a:pt x="785" y="1974"/>
                    <a:pt x="796" y="1917"/>
                    <a:pt x="762" y="1883"/>
                  </a:cubicBezTo>
                  <a:cubicBezTo>
                    <a:pt x="683" y="1792"/>
                    <a:pt x="592" y="1712"/>
                    <a:pt x="546" y="1599"/>
                  </a:cubicBezTo>
                  <a:cubicBezTo>
                    <a:pt x="478" y="1462"/>
                    <a:pt x="455" y="1314"/>
                    <a:pt x="421" y="1167"/>
                  </a:cubicBezTo>
                  <a:cubicBezTo>
                    <a:pt x="376" y="973"/>
                    <a:pt x="330" y="780"/>
                    <a:pt x="285" y="586"/>
                  </a:cubicBezTo>
                  <a:cubicBezTo>
                    <a:pt x="239" y="393"/>
                    <a:pt x="194" y="200"/>
                    <a:pt x="103" y="18"/>
                  </a:cubicBezTo>
                  <a:cubicBezTo>
                    <a:pt x="95" y="6"/>
                    <a:pt x="83" y="1"/>
                    <a:pt x="7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1328800" y="4253150"/>
              <a:ext cx="7700" cy="21050"/>
            </a:xfrm>
            <a:custGeom>
              <a:avLst/>
              <a:gdLst/>
              <a:ahLst/>
              <a:cxnLst/>
              <a:rect l="l" t="t" r="r" b="b"/>
              <a:pathLst>
                <a:path w="308" h="842" extrusionOk="0">
                  <a:moveTo>
                    <a:pt x="81" y="1"/>
                  </a:moveTo>
                  <a:cubicBezTo>
                    <a:pt x="62" y="1"/>
                    <a:pt x="43" y="9"/>
                    <a:pt x="35" y="17"/>
                  </a:cubicBezTo>
                  <a:cubicBezTo>
                    <a:pt x="1" y="85"/>
                    <a:pt x="12" y="165"/>
                    <a:pt x="23" y="244"/>
                  </a:cubicBezTo>
                  <a:cubicBezTo>
                    <a:pt x="46" y="313"/>
                    <a:pt x="58" y="370"/>
                    <a:pt x="69" y="438"/>
                  </a:cubicBezTo>
                  <a:cubicBezTo>
                    <a:pt x="103" y="574"/>
                    <a:pt x="137" y="699"/>
                    <a:pt x="205" y="825"/>
                  </a:cubicBezTo>
                  <a:cubicBezTo>
                    <a:pt x="213" y="836"/>
                    <a:pt x="227" y="841"/>
                    <a:pt x="241" y="841"/>
                  </a:cubicBezTo>
                  <a:cubicBezTo>
                    <a:pt x="267" y="841"/>
                    <a:pt x="296" y="824"/>
                    <a:pt x="296" y="802"/>
                  </a:cubicBezTo>
                  <a:cubicBezTo>
                    <a:pt x="308" y="654"/>
                    <a:pt x="285" y="517"/>
                    <a:pt x="251" y="392"/>
                  </a:cubicBezTo>
                  <a:cubicBezTo>
                    <a:pt x="240" y="324"/>
                    <a:pt x="217" y="256"/>
                    <a:pt x="205" y="199"/>
                  </a:cubicBezTo>
                  <a:cubicBezTo>
                    <a:pt x="183" y="119"/>
                    <a:pt x="171" y="51"/>
                    <a:pt x="103" y="6"/>
                  </a:cubicBezTo>
                  <a:cubicBezTo>
                    <a:pt x="96" y="2"/>
                    <a:pt x="89" y="1"/>
                    <a:pt x="8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1323125" y="4260100"/>
              <a:ext cx="4275" cy="10100"/>
            </a:xfrm>
            <a:custGeom>
              <a:avLst/>
              <a:gdLst/>
              <a:ahLst/>
              <a:cxnLst/>
              <a:rect l="l" t="t" r="r" b="b"/>
              <a:pathLst>
                <a:path w="171" h="404" extrusionOk="0">
                  <a:moveTo>
                    <a:pt x="69" y="1"/>
                  </a:moveTo>
                  <a:cubicBezTo>
                    <a:pt x="46" y="1"/>
                    <a:pt x="23" y="12"/>
                    <a:pt x="23" y="35"/>
                  </a:cubicBezTo>
                  <a:cubicBezTo>
                    <a:pt x="12" y="46"/>
                    <a:pt x="12" y="57"/>
                    <a:pt x="12" y="69"/>
                  </a:cubicBezTo>
                  <a:cubicBezTo>
                    <a:pt x="12" y="72"/>
                    <a:pt x="12" y="76"/>
                    <a:pt x="12" y="80"/>
                  </a:cubicBezTo>
                  <a:cubicBezTo>
                    <a:pt x="0" y="80"/>
                    <a:pt x="0" y="92"/>
                    <a:pt x="0" y="103"/>
                  </a:cubicBezTo>
                  <a:cubicBezTo>
                    <a:pt x="0" y="103"/>
                    <a:pt x="0" y="114"/>
                    <a:pt x="0" y="114"/>
                  </a:cubicBezTo>
                  <a:cubicBezTo>
                    <a:pt x="0" y="148"/>
                    <a:pt x="0" y="171"/>
                    <a:pt x="0" y="205"/>
                  </a:cubicBezTo>
                  <a:cubicBezTo>
                    <a:pt x="12" y="228"/>
                    <a:pt x="12" y="251"/>
                    <a:pt x="23" y="285"/>
                  </a:cubicBezTo>
                  <a:cubicBezTo>
                    <a:pt x="23" y="296"/>
                    <a:pt x="34" y="308"/>
                    <a:pt x="34" y="330"/>
                  </a:cubicBezTo>
                  <a:cubicBezTo>
                    <a:pt x="46" y="330"/>
                    <a:pt x="46" y="342"/>
                    <a:pt x="46" y="342"/>
                  </a:cubicBezTo>
                  <a:cubicBezTo>
                    <a:pt x="57" y="353"/>
                    <a:pt x="57" y="365"/>
                    <a:pt x="69" y="365"/>
                  </a:cubicBezTo>
                  <a:cubicBezTo>
                    <a:pt x="69" y="365"/>
                    <a:pt x="69" y="376"/>
                    <a:pt x="69" y="376"/>
                  </a:cubicBezTo>
                  <a:cubicBezTo>
                    <a:pt x="77" y="393"/>
                    <a:pt x="97" y="403"/>
                    <a:pt x="117" y="403"/>
                  </a:cubicBezTo>
                  <a:cubicBezTo>
                    <a:pt x="124" y="403"/>
                    <a:pt x="131" y="402"/>
                    <a:pt x="137" y="399"/>
                  </a:cubicBezTo>
                  <a:cubicBezTo>
                    <a:pt x="159" y="387"/>
                    <a:pt x="171" y="353"/>
                    <a:pt x="171" y="330"/>
                  </a:cubicBezTo>
                  <a:cubicBezTo>
                    <a:pt x="171" y="330"/>
                    <a:pt x="171" y="319"/>
                    <a:pt x="159" y="319"/>
                  </a:cubicBezTo>
                  <a:cubicBezTo>
                    <a:pt x="159" y="308"/>
                    <a:pt x="159" y="308"/>
                    <a:pt x="159" y="296"/>
                  </a:cubicBezTo>
                  <a:cubicBezTo>
                    <a:pt x="159" y="285"/>
                    <a:pt x="159" y="285"/>
                    <a:pt x="159" y="274"/>
                  </a:cubicBezTo>
                  <a:cubicBezTo>
                    <a:pt x="159" y="262"/>
                    <a:pt x="148" y="251"/>
                    <a:pt x="148" y="251"/>
                  </a:cubicBezTo>
                  <a:cubicBezTo>
                    <a:pt x="148" y="217"/>
                    <a:pt x="137" y="194"/>
                    <a:pt x="137" y="171"/>
                  </a:cubicBezTo>
                  <a:cubicBezTo>
                    <a:pt x="125" y="160"/>
                    <a:pt x="125" y="148"/>
                    <a:pt x="125" y="137"/>
                  </a:cubicBezTo>
                  <a:cubicBezTo>
                    <a:pt x="125" y="137"/>
                    <a:pt x="125" y="126"/>
                    <a:pt x="125" y="126"/>
                  </a:cubicBezTo>
                  <a:cubicBezTo>
                    <a:pt x="125" y="126"/>
                    <a:pt x="114" y="126"/>
                    <a:pt x="114" y="114"/>
                  </a:cubicBezTo>
                  <a:cubicBezTo>
                    <a:pt x="114" y="114"/>
                    <a:pt x="114" y="103"/>
                    <a:pt x="114" y="103"/>
                  </a:cubicBezTo>
                  <a:lnTo>
                    <a:pt x="114" y="92"/>
                  </a:lnTo>
                  <a:cubicBezTo>
                    <a:pt x="114" y="80"/>
                    <a:pt x="114" y="69"/>
                    <a:pt x="114" y="69"/>
                  </a:cubicBezTo>
                  <a:lnTo>
                    <a:pt x="114" y="57"/>
                  </a:lnTo>
                  <a:cubicBezTo>
                    <a:pt x="114" y="46"/>
                    <a:pt x="114" y="46"/>
                    <a:pt x="114" y="46"/>
                  </a:cubicBezTo>
                  <a:cubicBezTo>
                    <a:pt x="103" y="23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1325950" y="426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320000" y="4173200"/>
              <a:ext cx="9975" cy="42925"/>
            </a:xfrm>
            <a:custGeom>
              <a:avLst/>
              <a:gdLst/>
              <a:ahLst/>
              <a:cxnLst/>
              <a:rect l="l" t="t" r="r" b="b"/>
              <a:pathLst>
                <a:path w="399" h="1717" extrusionOk="0">
                  <a:moveTo>
                    <a:pt x="294" y="0"/>
                  </a:moveTo>
                  <a:cubicBezTo>
                    <a:pt x="283" y="0"/>
                    <a:pt x="271" y="3"/>
                    <a:pt x="262" y="8"/>
                  </a:cubicBezTo>
                  <a:cubicBezTo>
                    <a:pt x="0" y="133"/>
                    <a:pt x="12" y="463"/>
                    <a:pt x="46" y="713"/>
                  </a:cubicBezTo>
                  <a:cubicBezTo>
                    <a:pt x="68" y="872"/>
                    <a:pt x="114" y="1031"/>
                    <a:pt x="148" y="1190"/>
                  </a:cubicBezTo>
                  <a:cubicBezTo>
                    <a:pt x="182" y="1361"/>
                    <a:pt x="205" y="1520"/>
                    <a:pt x="273" y="1680"/>
                  </a:cubicBezTo>
                  <a:cubicBezTo>
                    <a:pt x="286" y="1706"/>
                    <a:pt x="307" y="1717"/>
                    <a:pt x="329" y="1717"/>
                  </a:cubicBezTo>
                  <a:cubicBezTo>
                    <a:pt x="363" y="1717"/>
                    <a:pt x="398" y="1688"/>
                    <a:pt x="398" y="1645"/>
                  </a:cubicBezTo>
                  <a:cubicBezTo>
                    <a:pt x="398" y="1498"/>
                    <a:pt x="364" y="1361"/>
                    <a:pt x="341" y="1225"/>
                  </a:cubicBezTo>
                  <a:cubicBezTo>
                    <a:pt x="307" y="1077"/>
                    <a:pt x="284" y="929"/>
                    <a:pt x="239" y="792"/>
                  </a:cubicBezTo>
                  <a:cubicBezTo>
                    <a:pt x="182" y="554"/>
                    <a:pt x="125" y="292"/>
                    <a:pt x="341" y="110"/>
                  </a:cubicBezTo>
                  <a:cubicBezTo>
                    <a:pt x="364" y="87"/>
                    <a:pt x="364" y="64"/>
                    <a:pt x="364" y="42"/>
                  </a:cubicBezTo>
                  <a:cubicBezTo>
                    <a:pt x="364" y="30"/>
                    <a:pt x="353" y="30"/>
                    <a:pt x="353" y="19"/>
                  </a:cubicBezTo>
                  <a:lnTo>
                    <a:pt x="341" y="19"/>
                  </a:lnTo>
                  <a:cubicBezTo>
                    <a:pt x="328" y="6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022850" y="4423800"/>
              <a:ext cx="59650" cy="16900"/>
            </a:xfrm>
            <a:custGeom>
              <a:avLst/>
              <a:gdLst/>
              <a:ahLst/>
              <a:cxnLst/>
              <a:rect l="l" t="t" r="r" b="b"/>
              <a:pathLst>
                <a:path w="2386" h="676" extrusionOk="0">
                  <a:moveTo>
                    <a:pt x="651" y="1"/>
                  </a:moveTo>
                  <a:cubicBezTo>
                    <a:pt x="523" y="1"/>
                    <a:pt x="398" y="28"/>
                    <a:pt x="285" y="95"/>
                  </a:cubicBezTo>
                  <a:cubicBezTo>
                    <a:pt x="148" y="186"/>
                    <a:pt x="1" y="345"/>
                    <a:pt x="23" y="527"/>
                  </a:cubicBezTo>
                  <a:cubicBezTo>
                    <a:pt x="30" y="555"/>
                    <a:pt x="54" y="570"/>
                    <a:pt x="76" y="570"/>
                  </a:cubicBezTo>
                  <a:cubicBezTo>
                    <a:pt x="91" y="570"/>
                    <a:pt x="105" y="563"/>
                    <a:pt x="114" y="550"/>
                  </a:cubicBezTo>
                  <a:cubicBezTo>
                    <a:pt x="228" y="447"/>
                    <a:pt x="296" y="311"/>
                    <a:pt x="456" y="243"/>
                  </a:cubicBezTo>
                  <a:cubicBezTo>
                    <a:pt x="515" y="220"/>
                    <a:pt x="577" y="212"/>
                    <a:pt x="639" y="212"/>
                  </a:cubicBezTo>
                  <a:cubicBezTo>
                    <a:pt x="769" y="212"/>
                    <a:pt x="902" y="250"/>
                    <a:pt x="1024" y="288"/>
                  </a:cubicBezTo>
                  <a:cubicBezTo>
                    <a:pt x="1229" y="356"/>
                    <a:pt x="1434" y="436"/>
                    <a:pt x="1638" y="504"/>
                  </a:cubicBezTo>
                  <a:cubicBezTo>
                    <a:pt x="1729" y="538"/>
                    <a:pt x="1832" y="573"/>
                    <a:pt x="1934" y="607"/>
                  </a:cubicBezTo>
                  <a:cubicBezTo>
                    <a:pt x="2048" y="641"/>
                    <a:pt x="2162" y="652"/>
                    <a:pt x="2275" y="675"/>
                  </a:cubicBezTo>
                  <a:cubicBezTo>
                    <a:pt x="2279" y="676"/>
                    <a:pt x="2283" y="676"/>
                    <a:pt x="2287" y="676"/>
                  </a:cubicBezTo>
                  <a:cubicBezTo>
                    <a:pt x="2348" y="676"/>
                    <a:pt x="2385" y="593"/>
                    <a:pt x="2321" y="561"/>
                  </a:cubicBezTo>
                  <a:cubicBezTo>
                    <a:pt x="2264" y="527"/>
                    <a:pt x="2218" y="493"/>
                    <a:pt x="2162" y="470"/>
                  </a:cubicBezTo>
                  <a:cubicBezTo>
                    <a:pt x="2105" y="447"/>
                    <a:pt x="2048" y="425"/>
                    <a:pt x="1991" y="402"/>
                  </a:cubicBezTo>
                  <a:cubicBezTo>
                    <a:pt x="1866" y="356"/>
                    <a:pt x="1752" y="322"/>
                    <a:pt x="1627" y="277"/>
                  </a:cubicBezTo>
                  <a:cubicBezTo>
                    <a:pt x="1400" y="197"/>
                    <a:pt x="1161" y="106"/>
                    <a:pt x="922" y="38"/>
                  </a:cubicBezTo>
                  <a:cubicBezTo>
                    <a:pt x="832" y="14"/>
                    <a:pt x="741" y="1"/>
                    <a:pt x="65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1086250" y="4442075"/>
              <a:ext cx="15400" cy="7825"/>
            </a:xfrm>
            <a:custGeom>
              <a:avLst/>
              <a:gdLst/>
              <a:ahLst/>
              <a:cxnLst/>
              <a:rect l="l" t="t" r="r" b="b"/>
              <a:pathLst>
                <a:path w="616" h="313" extrusionOk="0">
                  <a:moveTo>
                    <a:pt x="115" y="1"/>
                  </a:moveTo>
                  <a:cubicBezTo>
                    <a:pt x="103" y="1"/>
                    <a:pt x="81" y="12"/>
                    <a:pt x="81" y="12"/>
                  </a:cubicBezTo>
                  <a:cubicBezTo>
                    <a:pt x="46" y="12"/>
                    <a:pt x="12" y="24"/>
                    <a:pt x="1" y="58"/>
                  </a:cubicBezTo>
                  <a:cubicBezTo>
                    <a:pt x="1" y="80"/>
                    <a:pt x="1" y="103"/>
                    <a:pt x="24" y="126"/>
                  </a:cubicBezTo>
                  <a:lnTo>
                    <a:pt x="35" y="149"/>
                  </a:lnTo>
                  <a:cubicBezTo>
                    <a:pt x="46" y="149"/>
                    <a:pt x="58" y="160"/>
                    <a:pt x="69" y="171"/>
                  </a:cubicBezTo>
                  <a:cubicBezTo>
                    <a:pt x="81" y="183"/>
                    <a:pt x="103" y="194"/>
                    <a:pt x="115" y="206"/>
                  </a:cubicBezTo>
                  <a:cubicBezTo>
                    <a:pt x="160" y="228"/>
                    <a:pt x="206" y="251"/>
                    <a:pt x="240" y="262"/>
                  </a:cubicBezTo>
                  <a:cubicBezTo>
                    <a:pt x="274" y="274"/>
                    <a:pt x="319" y="285"/>
                    <a:pt x="354" y="296"/>
                  </a:cubicBezTo>
                  <a:cubicBezTo>
                    <a:pt x="365" y="308"/>
                    <a:pt x="376" y="308"/>
                    <a:pt x="388" y="308"/>
                  </a:cubicBezTo>
                  <a:lnTo>
                    <a:pt x="410" y="308"/>
                  </a:lnTo>
                  <a:cubicBezTo>
                    <a:pt x="426" y="308"/>
                    <a:pt x="446" y="313"/>
                    <a:pt x="464" y="313"/>
                  </a:cubicBezTo>
                  <a:cubicBezTo>
                    <a:pt x="474" y="313"/>
                    <a:pt x="482" y="312"/>
                    <a:pt x="490" y="308"/>
                  </a:cubicBezTo>
                  <a:cubicBezTo>
                    <a:pt x="507" y="308"/>
                    <a:pt x="521" y="311"/>
                    <a:pt x="536" y="311"/>
                  </a:cubicBezTo>
                  <a:cubicBezTo>
                    <a:pt x="550" y="311"/>
                    <a:pt x="564" y="308"/>
                    <a:pt x="581" y="296"/>
                  </a:cubicBezTo>
                  <a:cubicBezTo>
                    <a:pt x="615" y="274"/>
                    <a:pt x="615" y="240"/>
                    <a:pt x="604" y="206"/>
                  </a:cubicBezTo>
                  <a:cubicBezTo>
                    <a:pt x="592" y="183"/>
                    <a:pt x="558" y="171"/>
                    <a:pt x="536" y="149"/>
                  </a:cubicBezTo>
                  <a:cubicBezTo>
                    <a:pt x="524" y="137"/>
                    <a:pt x="501" y="126"/>
                    <a:pt x="479" y="115"/>
                  </a:cubicBezTo>
                  <a:lnTo>
                    <a:pt x="467" y="115"/>
                  </a:lnTo>
                  <a:cubicBezTo>
                    <a:pt x="467" y="115"/>
                    <a:pt x="467" y="115"/>
                    <a:pt x="456" y="103"/>
                  </a:cubicBezTo>
                  <a:cubicBezTo>
                    <a:pt x="445" y="92"/>
                    <a:pt x="422" y="92"/>
                    <a:pt x="399" y="80"/>
                  </a:cubicBezTo>
                  <a:cubicBezTo>
                    <a:pt x="365" y="69"/>
                    <a:pt x="319" y="58"/>
                    <a:pt x="285" y="46"/>
                  </a:cubicBezTo>
                  <a:cubicBezTo>
                    <a:pt x="240" y="35"/>
                    <a:pt x="194" y="24"/>
                    <a:pt x="160" y="12"/>
                  </a:cubicBezTo>
                  <a:cubicBezTo>
                    <a:pt x="137" y="1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1110150" y="4451025"/>
              <a:ext cx="29875" cy="24575"/>
            </a:xfrm>
            <a:custGeom>
              <a:avLst/>
              <a:gdLst/>
              <a:ahLst/>
              <a:cxnLst/>
              <a:rect l="l" t="t" r="r" b="b"/>
              <a:pathLst>
                <a:path w="1195" h="983" extrusionOk="0">
                  <a:moveTo>
                    <a:pt x="98" y="1"/>
                  </a:moveTo>
                  <a:cubicBezTo>
                    <a:pt x="81" y="1"/>
                    <a:pt x="63" y="2"/>
                    <a:pt x="46" y="7"/>
                  </a:cubicBezTo>
                  <a:cubicBezTo>
                    <a:pt x="0" y="18"/>
                    <a:pt x="0" y="75"/>
                    <a:pt x="23" y="109"/>
                  </a:cubicBezTo>
                  <a:cubicBezTo>
                    <a:pt x="69" y="166"/>
                    <a:pt x="148" y="189"/>
                    <a:pt x="216" y="211"/>
                  </a:cubicBezTo>
                  <a:cubicBezTo>
                    <a:pt x="285" y="234"/>
                    <a:pt x="353" y="257"/>
                    <a:pt x="410" y="280"/>
                  </a:cubicBezTo>
                  <a:cubicBezTo>
                    <a:pt x="524" y="314"/>
                    <a:pt x="637" y="359"/>
                    <a:pt x="740" y="416"/>
                  </a:cubicBezTo>
                  <a:cubicBezTo>
                    <a:pt x="831" y="473"/>
                    <a:pt x="910" y="541"/>
                    <a:pt x="944" y="644"/>
                  </a:cubicBezTo>
                  <a:cubicBezTo>
                    <a:pt x="978" y="735"/>
                    <a:pt x="978" y="837"/>
                    <a:pt x="990" y="928"/>
                  </a:cubicBezTo>
                  <a:cubicBezTo>
                    <a:pt x="990" y="961"/>
                    <a:pt x="1008" y="982"/>
                    <a:pt x="1031" y="982"/>
                  </a:cubicBezTo>
                  <a:cubicBezTo>
                    <a:pt x="1040" y="982"/>
                    <a:pt x="1049" y="980"/>
                    <a:pt x="1058" y="974"/>
                  </a:cubicBezTo>
                  <a:cubicBezTo>
                    <a:pt x="1195" y="905"/>
                    <a:pt x="1195" y="735"/>
                    <a:pt x="1160" y="610"/>
                  </a:cubicBezTo>
                  <a:cubicBezTo>
                    <a:pt x="1115" y="473"/>
                    <a:pt x="1024" y="371"/>
                    <a:pt x="910" y="291"/>
                  </a:cubicBezTo>
                  <a:cubicBezTo>
                    <a:pt x="796" y="211"/>
                    <a:pt x="660" y="155"/>
                    <a:pt x="524" y="109"/>
                  </a:cubicBezTo>
                  <a:cubicBezTo>
                    <a:pt x="455" y="86"/>
                    <a:pt x="376" y="75"/>
                    <a:pt x="307" y="52"/>
                  </a:cubicBezTo>
                  <a:cubicBezTo>
                    <a:pt x="243" y="34"/>
                    <a:pt x="171" y="1"/>
                    <a:pt x="9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1050425" y="4420250"/>
              <a:ext cx="20500" cy="8500"/>
            </a:xfrm>
            <a:custGeom>
              <a:avLst/>
              <a:gdLst/>
              <a:ahLst/>
              <a:cxnLst/>
              <a:rect l="l" t="t" r="r" b="b"/>
              <a:pathLst>
                <a:path w="820" h="340" extrusionOk="0">
                  <a:moveTo>
                    <a:pt x="93" y="1"/>
                  </a:moveTo>
                  <a:cubicBezTo>
                    <a:pt x="80" y="1"/>
                    <a:pt x="69" y="4"/>
                    <a:pt x="58" y="9"/>
                  </a:cubicBezTo>
                  <a:cubicBezTo>
                    <a:pt x="24" y="9"/>
                    <a:pt x="1" y="66"/>
                    <a:pt x="35" y="89"/>
                  </a:cubicBezTo>
                  <a:cubicBezTo>
                    <a:pt x="46" y="112"/>
                    <a:pt x="69" y="123"/>
                    <a:pt x="92" y="146"/>
                  </a:cubicBezTo>
                  <a:cubicBezTo>
                    <a:pt x="126" y="157"/>
                    <a:pt x="160" y="180"/>
                    <a:pt x="183" y="191"/>
                  </a:cubicBezTo>
                  <a:cubicBezTo>
                    <a:pt x="251" y="225"/>
                    <a:pt x="308" y="248"/>
                    <a:pt x="376" y="271"/>
                  </a:cubicBezTo>
                  <a:cubicBezTo>
                    <a:pt x="433" y="282"/>
                    <a:pt x="501" y="305"/>
                    <a:pt x="558" y="316"/>
                  </a:cubicBezTo>
                  <a:cubicBezTo>
                    <a:pt x="604" y="328"/>
                    <a:pt x="638" y="339"/>
                    <a:pt x="683" y="339"/>
                  </a:cubicBezTo>
                  <a:cubicBezTo>
                    <a:pt x="695" y="339"/>
                    <a:pt x="717" y="328"/>
                    <a:pt x="740" y="328"/>
                  </a:cubicBezTo>
                  <a:cubicBezTo>
                    <a:pt x="763" y="316"/>
                    <a:pt x="774" y="316"/>
                    <a:pt x="797" y="294"/>
                  </a:cubicBezTo>
                  <a:cubicBezTo>
                    <a:pt x="820" y="271"/>
                    <a:pt x="820" y="237"/>
                    <a:pt x="808" y="214"/>
                  </a:cubicBezTo>
                  <a:cubicBezTo>
                    <a:pt x="786" y="180"/>
                    <a:pt x="752" y="157"/>
                    <a:pt x="717" y="146"/>
                  </a:cubicBezTo>
                  <a:cubicBezTo>
                    <a:pt x="683" y="134"/>
                    <a:pt x="649" y="123"/>
                    <a:pt x="615" y="112"/>
                  </a:cubicBezTo>
                  <a:cubicBezTo>
                    <a:pt x="558" y="100"/>
                    <a:pt x="490" y="89"/>
                    <a:pt x="422" y="66"/>
                  </a:cubicBezTo>
                  <a:cubicBezTo>
                    <a:pt x="353" y="55"/>
                    <a:pt x="297" y="43"/>
                    <a:pt x="228" y="32"/>
                  </a:cubicBezTo>
                  <a:cubicBezTo>
                    <a:pt x="194" y="21"/>
                    <a:pt x="171" y="21"/>
                    <a:pt x="137" y="9"/>
                  </a:cubicBezTo>
                  <a:cubicBezTo>
                    <a:pt x="120" y="4"/>
                    <a:pt x="106" y="1"/>
                    <a:pt x="9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056400" y="4414225"/>
              <a:ext cx="11125" cy="5200"/>
            </a:xfrm>
            <a:custGeom>
              <a:avLst/>
              <a:gdLst/>
              <a:ahLst/>
              <a:cxnLst/>
              <a:rect l="l" t="t" r="r" b="b"/>
              <a:pathLst>
                <a:path w="445" h="208" extrusionOk="0">
                  <a:moveTo>
                    <a:pt x="80" y="0"/>
                  </a:moveTo>
                  <a:cubicBezTo>
                    <a:pt x="80" y="0"/>
                    <a:pt x="69" y="0"/>
                    <a:pt x="58" y="12"/>
                  </a:cubicBezTo>
                  <a:lnTo>
                    <a:pt x="46" y="12"/>
                  </a:lnTo>
                  <a:cubicBezTo>
                    <a:pt x="12" y="12"/>
                    <a:pt x="1" y="57"/>
                    <a:pt x="23" y="80"/>
                  </a:cubicBezTo>
                  <a:lnTo>
                    <a:pt x="35" y="80"/>
                  </a:lnTo>
                  <a:cubicBezTo>
                    <a:pt x="35" y="91"/>
                    <a:pt x="46" y="103"/>
                    <a:pt x="58" y="103"/>
                  </a:cubicBezTo>
                  <a:lnTo>
                    <a:pt x="69" y="114"/>
                  </a:lnTo>
                  <a:cubicBezTo>
                    <a:pt x="69" y="114"/>
                    <a:pt x="80" y="125"/>
                    <a:pt x="80" y="125"/>
                  </a:cubicBezTo>
                  <a:lnTo>
                    <a:pt x="92" y="125"/>
                  </a:lnTo>
                  <a:cubicBezTo>
                    <a:pt x="103" y="125"/>
                    <a:pt x="103" y="137"/>
                    <a:pt x="114" y="137"/>
                  </a:cubicBezTo>
                  <a:cubicBezTo>
                    <a:pt x="137" y="148"/>
                    <a:pt x="171" y="159"/>
                    <a:pt x="205" y="171"/>
                  </a:cubicBezTo>
                  <a:cubicBezTo>
                    <a:pt x="228" y="182"/>
                    <a:pt x="262" y="194"/>
                    <a:pt x="285" y="205"/>
                  </a:cubicBezTo>
                  <a:cubicBezTo>
                    <a:pt x="302" y="205"/>
                    <a:pt x="325" y="208"/>
                    <a:pt x="346" y="208"/>
                  </a:cubicBezTo>
                  <a:cubicBezTo>
                    <a:pt x="367" y="208"/>
                    <a:pt x="387" y="205"/>
                    <a:pt x="399" y="194"/>
                  </a:cubicBezTo>
                  <a:cubicBezTo>
                    <a:pt x="433" y="182"/>
                    <a:pt x="444" y="137"/>
                    <a:pt x="422" y="114"/>
                  </a:cubicBezTo>
                  <a:cubicBezTo>
                    <a:pt x="410" y="91"/>
                    <a:pt x="399" y="80"/>
                    <a:pt x="387" y="68"/>
                  </a:cubicBezTo>
                  <a:cubicBezTo>
                    <a:pt x="376" y="68"/>
                    <a:pt x="353" y="57"/>
                    <a:pt x="331" y="46"/>
                  </a:cubicBezTo>
                  <a:cubicBezTo>
                    <a:pt x="308" y="34"/>
                    <a:pt x="274" y="34"/>
                    <a:pt x="251" y="23"/>
                  </a:cubicBezTo>
                  <a:cubicBezTo>
                    <a:pt x="217" y="23"/>
                    <a:pt x="183" y="12"/>
                    <a:pt x="160" y="12"/>
                  </a:cubicBezTo>
                  <a:cubicBezTo>
                    <a:pt x="137" y="12"/>
                    <a:pt x="126" y="0"/>
                    <a:pt x="10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1060375" y="4408250"/>
              <a:ext cx="9700" cy="4275"/>
            </a:xfrm>
            <a:custGeom>
              <a:avLst/>
              <a:gdLst/>
              <a:ahLst/>
              <a:cxnLst/>
              <a:rect l="l" t="t" r="r" b="b"/>
              <a:pathLst>
                <a:path w="388" h="171" extrusionOk="0">
                  <a:moveTo>
                    <a:pt x="58" y="0"/>
                  </a:moveTo>
                  <a:cubicBezTo>
                    <a:pt x="35" y="12"/>
                    <a:pt x="12" y="23"/>
                    <a:pt x="1" y="57"/>
                  </a:cubicBezTo>
                  <a:cubicBezTo>
                    <a:pt x="1" y="91"/>
                    <a:pt x="24" y="103"/>
                    <a:pt x="46" y="114"/>
                  </a:cubicBezTo>
                  <a:cubicBezTo>
                    <a:pt x="69" y="125"/>
                    <a:pt x="92" y="137"/>
                    <a:pt x="115" y="148"/>
                  </a:cubicBezTo>
                  <a:cubicBezTo>
                    <a:pt x="137" y="148"/>
                    <a:pt x="172" y="160"/>
                    <a:pt x="206" y="160"/>
                  </a:cubicBezTo>
                  <a:lnTo>
                    <a:pt x="240" y="160"/>
                  </a:lnTo>
                  <a:cubicBezTo>
                    <a:pt x="240" y="160"/>
                    <a:pt x="251" y="171"/>
                    <a:pt x="251" y="171"/>
                  </a:cubicBezTo>
                  <a:cubicBezTo>
                    <a:pt x="263" y="160"/>
                    <a:pt x="274" y="160"/>
                    <a:pt x="274" y="160"/>
                  </a:cubicBezTo>
                  <a:cubicBezTo>
                    <a:pt x="278" y="163"/>
                    <a:pt x="281" y="165"/>
                    <a:pt x="285" y="165"/>
                  </a:cubicBezTo>
                  <a:cubicBezTo>
                    <a:pt x="293" y="165"/>
                    <a:pt x="300" y="160"/>
                    <a:pt x="308" y="160"/>
                  </a:cubicBezTo>
                  <a:lnTo>
                    <a:pt x="354" y="160"/>
                  </a:lnTo>
                  <a:cubicBezTo>
                    <a:pt x="365" y="148"/>
                    <a:pt x="388" y="137"/>
                    <a:pt x="388" y="125"/>
                  </a:cubicBezTo>
                  <a:cubicBezTo>
                    <a:pt x="388" y="103"/>
                    <a:pt x="388" y="91"/>
                    <a:pt x="376" y="80"/>
                  </a:cubicBezTo>
                  <a:cubicBezTo>
                    <a:pt x="365" y="69"/>
                    <a:pt x="354" y="57"/>
                    <a:pt x="342" y="57"/>
                  </a:cubicBezTo>
                  <a:cubicBezTo>
                    <a:pt x="342" y="57"/>
                    <a:pt x="331" y="46"/>
                    <a:pt x="331" y="46"/>
                  </a:cubicBezTo>
                  <a:cubicBezTo>
                    <a:pt x="319" y="46"/>
                    <a:pt x="308" y="46"/>
                    <a:pt x="297" y="34"/>
                  </a:cubicBezTo>
                  <a:lnTo>
                    <a:pt x="285" y="34"/>
                  </a:lnTo>
                  <a:cubicBezTo>
                    <a:pt x="285" y="23"/>
                    <a:pt x="274" y="23"/>
                    <a:pt x="263" y="23"/>
                  </a:cubicBezTo>
                  <a:lnTo>
                    <a:pt x="228" y="12"/>
                  </a:lnTo>
                  <a:cubicBezTo>
                    <a:pt x="194" y="12"/>
                    <a:pt x="172" y="12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1212500" y="4444650"/>
              <a:ext cx="43550" cy="29875"/>
            </a:xfrm>
            <a:custGeom>
              <a:avLst/>
              <a:gdLst/>
              <a:ahLst/>
              <a:cxnLst/>
              <a:rect l="l" t="t" r="r" b="b"/>
              <a:pathLst>
                <a:path w="1742" h="1195" extrusionOk="0">
                  <a:moveTo>
                    <a:pt x="1673" y="0"/>
                  </a:moveTo>
                  <a:cubicBezTo>
                    <a:pt x="1457" y="23"/>
                    <a:pt x="1263" y="103"/>
                    <a:pt x="1059" y="182"/>
                  </a:cubicBezTo>
                  <a:cubicBezTo>
                    <a:pt x="877" y="250"/>
                    <a:pt x="695" y="319"/>
                    <a:pt x="513" y="410"/>
                  </a:cubicBezTo>
                  <a:cubicBezTo>
                    <a:pt x="365" y="478"/>
                    <a:pt x="217" y="580"/>
                    <a:pt x="137" y="728"/>
                  </a:cubicBezTo>
                  <a:cubicBezTo>
                    <a:pt x="69" y="853"/>
                    <a:pt x="1" y="1069"/>
                    <a:pt x="115" y="1183"/>
                  </a:cubicBezTo>
                  <a:cubicBezTo>
                    <a:pt x="123" y="1191"/>
                    <a:pt x="134" y="1195"/>
                    <a:pt x="145" y="1195"/>
                  </a:cubicBezTo>
                  <a:cubicBezTo>
                    <a:pt x="165" y="1195"/>
                    <a:pt x="187" y="1182"/>
                    <a:pt x="194" y="1160"/>
                  </a:cubicBezTo>
                  <a:cubicBezTo>
                    <a:pt x="206" y="1092"/>
                    <a:pt x="206" y="1024"/>
                    <a:pt x="228" y="956"/>
                  </a:cubicBezTo>
                  <a:cubicBezTo>
                    <a:pt x="251" y="899"/>
                    <a:pt x="285" y="830"/>
                    <a:pt x="331" y="785"/>
                  </a:cubicBezTo>
                  <a:cubicBezTo>
                    <a:pt x="433" y="671"/>
                    <a:pt x="570" y="592"/>
                    <a:pt x="717" y="535"/>
                  </a:cubicBezTo>
                  <a:cubicBezTo>
                    <a:pt x="888" y="466"/>
                    <a:pt x="1047" y="410"/>
                    <a:pt x="1218" y="341"/>
                  </a:cubicBezTo>
                  <a:cubicBezTo>
                    <a:pt x="1388" y="273"/>
                    <a:pt x="1559" y="205"/>
                    <a:pt x="1707" y="91"/>
                  </a:cubicBezTo>
                  <a:cubicBezTo>
                    <a:pt x="1741" y="68"/>
                    <a:pt x="1707" y="0"/>
                    <a:pt x="167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279625" y="4421925"/>
              <a:ext cx="46925" cy="15925"/>
            </a:xfrm>
            <a:custGeom>
              <a:avLst/>
              <a:gdLst/>
              <a:ahLst/>
              <a:cxnLst/>
              <a:rect l="l" t="t" r="r" b="b"/>
              <a:pathLst>
                <a:path w="1877" h="637" extrusionOk="0">
                  <a:moveTo>
                    <a:pt x="1359" y="1"/>
                  </a:moveTo>
                  <a:cubicBezTo>
                    <a:pt x="1236" y="1"/>
                    <a:pt x="1113" y="29"/>
                    <a:pt x="990" y="67"/>
                  </a:cubicBezTo>
                  <a:cubicBezTo>
                    <a:pt x="819" y="113"/>
                    <a:pt x="660" y="181"/>
                    <a:pt x="489" y="261"/>
                  </a:cubicBezTo>
                  <a:cubicBezTo>
                    <a:pt x="410" y="295"/>
                    <a:pt x="330" y="340"/>
                    <a:pt x="250" y="386"/>
                  </a:cubicBezTo>
                  <a:cubicBezTo>
                    <a:pt x="205" y="409"/>
                    <a:pt x="159" y="443"/>
                    <a:pt x="125" y="466"/>
                  </a:cubicBezTo>
                  <a:cubicBezTo>
                    <a:pt x="80" y="500"/>
                    <a:pt x="57" y="522"/>
                    <a:pt x="34" y="557"/>
                  </a:cubicBezTo>
                  <a:cubicBezTo>
                    <a:pt x="0" y="591"/>
                    <a:pt x="34" y="636"/>
                    <a:pt x="68" y="636"/>
                  </a:cubicBezTo>
                  <a:cubicBezTo>
                    <a:pt x="114" y="625"/>
                    <a:pt x="137" y="625"/>
                    <a:pt x="182" y="613"/>
                  </a:cubicBezTo>
                  <a:lnTo>
                    <a:pt x="284" y="568"/>
                  </a:lnTo>
                  <a:cubicBezTo>
                    <a:pt x="364" y="534"/>
                    <a:pt x="444" y="511"/>
                    <a:pt x="512" y="477"/>
                  </a:cubicBezTo>
                  <a:cubicBezTo>
                    <a:pt x="671" y="420"/>
                    <a:pt x="819" y="363"/>
                    <a:pt x="967" y="318"/>
                  </a:cubicBezTo>
                  <a:cubicBezTo>
                    <a:pt x="1088" y="271"/>
                    <a:pt x="1217" y="232"/>
                    <a:pt x="1341" y="232"/>
                  </a:cubicBezTo>
                  <a:cubicBezTo>
                    <a:pt x="1368" y="232"/>
                    <a:pt x="1395" y="234"/>
                    <a:pt x="1422" y="238"/>
                  </a:cubicBezTo>
                  <a:cubicBezTo>
                    <a:pt x="1558" y="249"/>
                    <a:pt x="1649" y="352"/>
                    <a:pt x="1786" y="363"/>
                  </a:cubicBezTo>
                  <a:cubicBezTo>
                    <a:pt x="1789" y="364"/>
                    <a:pt x="1793" y="365"/>
                    <a:pt x="1796" y="365"/>
                  </a:cubicBezTo>
                  <a:cubicBezTo>
                    <a:pt x="1825" y="365"/>
                    <a:pt x="1844" y="327"/>
                    <a:pt x="1854" y="306"/>
                  </a:cubicBezTo>
                  <a:cubicBezTo>
                    <a:pt x="1877" y="136"/>
                    <a:pt x="1661" y="45"/>
                    <a:pt x="1536" y="22"/>
                  </a:cubicBezTo>
                  <a:cubicBezTo>
                    <a:pt x="1477" y="7"/>
                    <a:pt x="1418" y="1"/>
                    <a:pt x="135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261425" y="4439250"/>
              <a:ext cx="9975" cy="5700"/>
            </a:xfrm>
            <a:custGeom>
              <a:avLst/>
              <a:gdLst/>
              <a:ahLst/>
              <a:cxnLst/>
              <a:rect l="l" t="t" r="r" b="b"/>
              <a:pathLst>
                <a:path w="399" h="228" extrusionOk="0">
                  <a:moveTo>
                    <a:pt x="285" y="0"/>
                  </a:moveTo>
                  <a:cubicBezTo>
                    <a:pt x="285" y="0"/>
                    <a:pt x="285" y="0"/>
                    <a:pt x="285" y="11"/>
                  </a:cubicBezTo>
                  <a:cubicBezTo>
                    <a:pt x="262" y="11"/>
                    <a:pt x="239" y="11"/>
                    <a:pt x="216" y="23"/>
                  </a:cubicBezTo>
                  <a:cubicBezTo>
                    <a:pt x="194" y="23"/>
                    <a:pt x="182" y="34"/>
                    <a:pt x="159" y="46"/>
                  </a:cubicBezTo>
                  <a:cubicBezTo>
                    <a:pt x="137" y="46"/>
                    <a:pt x="114" y="57"/>
                    <a:pt x="103" y="68"/>
                  </a:cubicBezTo>
                  <a:lnTo>
                    <a:pt x="80" y="68"/>
                  </a:lnTo>
                  <a:cubicBezTo>
                    <a:pt x="80" y="68"/>
                    <a:pt x="68" y="80"/>
                    <a:pt x="57" y="80"/>
                  </a:cubicBezTo>
                  <a:cubicBezTo>
                    <a:pt x="57" y="80"/>
                    <a:pt x="46" y="91"/>
                    <a:pt x="46" y="91"/>
                  </a:cubicBezTo>
                  <a:cubicBezTo>
                    <a:pt x="34" y="102"/>
                    <a:pt x="23" y="114"/>
                    <a:pt x="23" y="125"/>
                  </a:cubicBezTo>
                  <a:cubicBezTo>
                    <a:pt x="0" y="148"/>
                    <a:pt x="0" y="182"/>
                    <a:pt x="34" y="205"/>
                  </a:cubicBezTo>
                  <a:cubicBezTo>
                    <a:pt x="46" y="205"/>
                    <a:pt x="57" y="216"/>
                    <a:pt x="68" y="216"/>
                  </a:cubicBezTo>
                  <a:lnTo>
                    <a:pt x="80" y="216"/>
                  </a:lnTo>
                  <a:cubicBezTo>
                    <a:pt x="91" y="228"/>
                    <a:pt x="103" y="228"/>
                    <a:pt x="114" y="228"/>
                  </a:cubicBezTo>
                  <a:cubicBezTo>
                    <a:pt x="125" y="228"/>
                    <a:pt x="137" y="216"/>
                    <a:pt x="148" y="216"/>
                  </a:cubicBezTo>
                  <a:cubicBezTo>
                    <a:pt x="171" y="216"/>
                    <a:pt x="182" y="216"/>
                    <a:pt x="205" y="205"/>
                  </a:cubicBezTo>
                  <a:cubicBezTo>
                    <a:pt x="228" y="193"/>
                    <a:pt x="262" y="182"/>
                    <a:pt x="285" y="171"/>
                  </a:cubicBezTo>
                  <a:cubicBezTo>
                    <a:pt x="296" y="171"/>
                    <a:pt x="296" y="159"/>
                    <a:pt x="307" y="159"/>
                  </a:cubicBezTo>
                  <a:cubicBezTo>
                    <a:pt x="319" y="148"/>
                    <a:pt x="330" y="148"/>
                    <a:pt x="330" y="137"/>
                  </a:cubicBezTo>
                  <a:cubicBezTo>
                    <a:pt x="341" y="125"/>
                    <a:pt x="341" y="125"/>
                    <a:pt x="341" y="125"/>
                  </a:cubicBezTo>
                  <a:lnTo>
                    <a:pt x="353" y="114"/>
                  </a:lnTo>
                  <a:lnTo>
                    <a:pt x="364" y="102"/>
                  </a:lnTo>
                  <a:cubicBezTo>
                    <a:pt x="364" y="102"/>
                    <a:pt x="375" y="91"/>
                    <a:pt x="387" y="80"/>
                  </a:cubicBezTo>
                  <a:cubicBezTo>
                    <a:pt x="398" y="46"/>
                    <a:pt x="375" y="0"/>
                    <a:pt x="34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1192600" y="4315125"/>
              <a:ext cx="15675" cy="26950"/>
            </a:xfrm>
            <a:custGeom>
              <a:avLst/>
              <a:gdLst/>
              <a:ahLst/>
              <a:cxnLst/>
              <a:rect l="l" t="t" r="r" b="b"/>
              <a:pathLst>
                <a:path w="627" h="1078" extrusionOk="0">
                  <a:moveTo>
                    <a:pt x="121" y="1"/>
                  </a:moveTo>
                  <a:cubicBezTo>
                    <a:pt x="82" y="1"/>
                    <a:pt x="44" y="12"/>
                    <a:pt x="12" y="40"/>
                  </a:cubicBezTo>
                  <a:cubicBezTo>
                    <a:pt x="12" y="40"/>
                    <a:pt x="1" y="63"/>
                    <a:pt x="1" y="74"/>
                  </a:cubicBezTo>
                  <a:cubicBezTo>
                    <a:pt x="23" y="120"/>
                    <a:pt x="46" y="143"/>
                    <a:pt x="80" y="177"/>
                  </a:cubicBezTo>
                  <a:cubicBezTo>
                    <a:pt x="114" y="188"/>
                    <a:pt x="149" y="222"/>
                    <a:pt x="183" y="245"/>
                  </a:cubicBezTo>
                  <a:cubicBezTo>
                    <a:pt x="240" y="302"/>
                    <a:pt x="285" y="370"/>
                    <a:pt x="331" y="450"/>
                  </a:cubicBezTo>
                  <a:cubicBezTo>
                    <a:pt x="331" y="461"/>
                    <a:pt x="331" y="461"/>
                    <a:pt x="331" y="461"/>
                  </a:cubicBezTo>
                  <a:cubicBezTo>
                    <a:pt x="331" y="472"/>
                    <a:pt x="342" y="484"/>
                    <a:pt x="342" y="495"/>
                  </a:cubicBezTo>
                  <a:cubicBezTo>
                    <a:pt x="353" y="518"/>
                    <a:pt x="353" y="552"/>
                    <a:pt x="365" y="575"/>
                  </a:cubicBezTo>
                  <a:cubicBezTo>
                    <a:pt x="365" y="620"/>
                    <a:pt x="376" y="666"/>
                    <a:pt x="376" y="711"/>
                  </a:cubicBezTo>
                  <a:cubicBezTo>
                    <a:pt x="376" y="734"/>
                    <a:pt x="376" y="757"/>
                    <a:pt x="376" y="779"/>
                  </a:cubicBezTo>
                  <a:cubicBezTo>
                    <a:pt x="376" y="814"/>
                    <a:pt x="365" y="836"/>
                    <a:pt x="365" y="859"/>
                  </a:cubicBezTo>
                  <a:cubicBezTo>
                    <a:pt x="365" y="893"/>
                    <a:pt x="365" y="905"/>
                    <a:pt x="353" y="927"/>
                  </a:cubicBezTo>
                  <a:cubicBezTo>
                    <a:pt x="353" y="961"/>
                    <a:pt x="342" y="984"/>
                    <a:pt x="342" y="1018"/>
                  </a:cubicBezTo>
                  <a:cubicBezTo>
                    <a:pt x="342" y="1051"/>
                    <a:pt x="371" y="1078"/>
                    <a:pt x="404" y="1078"/>
                  </a:cubicBezTo>
                  <a:cubicBezTo>
                    <a:pt x="418" y="1078"/>
                    <a:pt x="431" y="1074"/>
                    <a:pt x="444" y="1064"/>
                  </a:cubicBezTo>
                  <a:cubicBezTo>
                    <a:pt x="490" y="1030"/>
                    <a:pt x="524" y="973"/>
                    <a:pt x="558" y="916"/>
                  </a:cubicBezTo>
                  <a:cubicBezTo>
                    <a:pt x="581" y="859"/>
                    <a:pt x="604" y="779"/>
                    <a:pt x="615" y="723"/>
                  </a:cubicBezTo>
                  <a:cubicBezTo>
                    <a:pt x="626" y="586"/>
                    <a:pt x="604" y="461"/>
                    <a:pt x="547" y="336"/>
                  </a:cubicBezTo>
                  <a:cubicBezTo>
                    <a:pt x="501" y="234"/>
                    <a:pt x="422" y="143"/>
                    <a:pt x="319" y="74"/>
                  </a:cubicBezTo>
                  <a:cubicBezTo>
                    <a:pt x="268" y="38"/>
                    <a:pt x="193" y="1"/>
                    <a:pt x="12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1205975" y="4315225"/>
              <a:ext cx="9675" cy="16800"/>
            </a:xfrm>
            <a:custGeom>
              <a:avLst/>
              <a:gdLst/>
              <a:ahLst/>
              <a:cxnLst/>
              <a:rect l="l" t="t" r="r" b="b"/>
              <a:pathLst>
                <a:path w="387" h="672" extrusionOk="0">
                  <a:moveTo>
                    <a:pt x="63" y="1"/>
                  </a:moveTo>
                  <a:cubicBezTo>
                    <a:pt x="58" y="1"/>
                    <a:pt x="52" y="1"/>
                    <a:pt x="46" y="2"/>
                  </a:cubicBezTo>
                  <a:cubicBezTo>
                    <a:pt x="23" y="2"/>
                    <a:pt x="0" y="13"/>
                    <a:pt x="12" y="36"/>
                  </a:cubicBezTo>
                  <a:cubicBezTo>
                    <a:pt x="12" y="59"/>
                    <a:pt x="12" y="93"/>
                    <a:pt x="23" y="116"/>
                  </a:cubicBezTo>
                  <a:cubicBezTo>
                    <a:pt x="34" y="139"/>
                    <a:pt x="46" y="150"/>
                    <a:pt x="69" y="173"/>
                  </a:cubicBezTo>
                  <a:cubicBezTo>
                    <a:pt x="91" y="207"/>
                    <a:pt x="114" y="241"/>
                    <a:pt x="148" y="286"/>
                  </a:cubicBezTo>
                  <a:cubicBezTo>
                    <a:pt x="171" y="332"/>
                    <a:pt x="182" y="355"/>
                    <a:pt x="194" y="400"/>
                  </a:cubicBezTo>
                  <a:cubicBezTo>
                    <a:pt x="205" y="423"/>
                    <a:pt x="205" y="446"/>
                    <a:pt x="205" y="468"/>
                  </a:cubicBezTo>
                  <a:cubicBezTo>
                    <a:pt x="216" y="480"/>
                    <a:pt x="216" y="480"/>
                    <a:pt x="216" y="480"/>
                  </a:cubicBezTo>
                  <a:cubicBezTo>
                    <a:pt x="216" y="480"/>
                    <a:pt x="216" y="491"/>
                    <a:pt x="216" y="491"/>
                  </a:cubicBezTo>
                  <a:cubicBezTo>
                    <a:pt x="216" y="503"/>
                    <a:pt x="216" y="514"/>
                    <a:pt x="216" y="525"/>
                  </a:cubicBezTo>
                  <a:cubicBezTo>
                    <a:pt x="216" y="559"/>
                    <a:pt x="216" y="582"/>
                    <a:pt x="216" y="605"/>
                  </a:cubicBezTo>
                  <a:cubicBezTo>
                    <a:pt x="224" y="643"/>
                    <a:pt x="253" y="671"/>
                    <a:pt x="281" y="671"/>
                  </a:cubicBezTo>
                  <a:cubicBezTo>
                    <a:pt x="294" y="671"/>
                    <a:pt x="308" y="665"/>
                    <a:pt x="319" y="650"/>
                  </a:cubicBezTo>
                  <a:cubicBezTo>
                    <a:pt x="353" y="628"/>
                    <a:pt x="364" y="594"/>
                    <a:pt x="376" y="559"/>
                  </a:cubicBezTo>
                  <a:cubicBezTo>
                    <a:pt x="376" y="548"/>
                    <a:pt x="387" y="525"/>
                    <a:pt x="387" y="503"/>
                  </a:cubicBezTo>
                  <a:cubicBezTo>
                    <a:pt x="387" y="491"/>
                    <a:pt x="387" y="468"/>
                    <a:pt x="387" y="457"/>
                  </a:cubicBezTo>
                  <a:cubicBezTo>
                    <a:pt x="387" y="389"/>
                    <a:pt x="364" y="309"/>
                    <a:pt x="330" y="252"/>
                  </a:cubicBezTo>
                  <a:cubicBezTo>
                    <a:pt x="307" y="195"/>
                    <a:pt x="262" y="139"/>
                    <a:pt x="216" y="93"/>
                  </a:cubicBezTo>
                  <a:cubicBezTo>
                    <a:pt x="175" y="52"/>
                    <a:pt x="124" y="1"/>
                    <a:pt x="6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213650" y="4315925"/>
              <a:ext cx="6000" cy="10125"/>
            </a:xfrm>
            <a:custGeom>
              <a:avLst/>
              <a:gdLst/>
              <a:ahLst/>
              <a:cxnLst/>
              <a:rect l="l" t="t" r="r" b="b"/>
              <a:pathLst>
                <a:path w="240" h="405" extrusionOk="0">
                  <a:moveTo>
                    <a:pt x="46" y="1"/>
                  </a:moveTo>
                  <a:cubicBezTo>
                    <a:pt x="33" y="1"/>
                    <a:pt x="18" y="6"/>
                    <a:pt x="12" y="20"/>
                  </a:cubicBezTo>
                  <a:cubicBezTo>
                    <a:pt x="0" y="31"/>
                    <a:pt x="0" y="54"/>
                    <a:pt x="23" y="65"/>
                  </a:cubicBezTo>
                  <a:cubicBezTo>
                    <a:pt x="23" y="65"/>
                    <a:pt x="23" y="76"/>
                    <a:pt x="23" y="76"/>
                  </a:cubicBezTo>
                  <a:cubicBezTo>
                    <a:pt x="23" y="76"/>
                    <a:pt x="23" y="88"/>
                    <a:pt x="23" y="88"/>
                  </a:cubicBezTo>
                  <a:cubicBezTo>
                    <a:pt x="34" y="99"/>
                    <a:pt x="34" y="111"/>
                    <a:pt x="46" y="122"/>
                  </a:cubicBezTo>
                  <a:cubicBezTo>
                    <a:pt x="46" y="122"/>
                    <a:pt x="46" y="122"/>
                    <a:pt x="46" y="133"/>
                  </a:cubicBezTo>
                  <a:cubicBezTo>
                    <a:pt x="46" y="133"/>
                    <a:pt x="57" y="145"/>
                    <a:pt x="57" y="145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7" y="156"/>
                    <a:pt x="57" y="156"/>
                    <a:pt x="69" y="167"/>
                  </a:cubicBezTo>
                  <a:cubicBezTo>
                    <a:pt x="69" y="179"/>
                    <a:pt x="80" y="202"/>
                    <a:pt x="80" y="213"/>
                  </a:cubicBezTo>
                  <a:cubicBezTo>
                    <a:pt x="91" y="236"/>
                    <a:pt x="91" y="258"/>
                    <a:pt x="103" y="281"/>
                  </a:cubicBezTo>
                  <a:cubicBezTo>
                    <a:pt x="103" y="281"/>
                    <a:pt x="103" y="293"/>
                    <a:pt x="103" y="293"/>
                  </a:cubicBezTo>
                  <a:cubicBezTo>
                    <a:pt x="103" y="304"/>
                    <a:pt x="114" y="315"/>
                    <a:pt x="114" y="327"/>
                  </a:cubicBezTo>
                  <a:cubicBezTo>
                    <a:pt x="114" y="327"/>
                    <a:pt x="114" y="334"/>
                    <a:pt x="114" y="338"/>
                  </a:cubicBezTo>
                  <a:cubicBezTo>
                    <a:pt x="114" y="349"/>
                    <a:pt x="114" y="361"/>
                    <a:pt x="125" y="372"/>
                  </a:cubicBezTo>
                  <a:cubicBezTo>
                    <a:pt x="125" y="392"/>
                    <a:pt x="149" y="404"/>
                    <a:pt x="170" y="404"/>
                  </a:cubicBezTo>
                  <a:cubicBezTo>
                    <a:pt x="186" y="404"/>
                    <a:pt x="200" y="398"/>
                    <a:pt x="205" y="384"/>
                  </a:cubicBezTo>
                  <a:cubicBezTo>
                    <a:pt x="216" y="361"/>
                    <a:pt x="216" y="338"/>
                    <a:pt x="228" y="327"/>
                  </a:cubicBezTo>
                  <a:cubicBezTo>
                    <a:pt x="228" y="315"/>
                    <a:pt x="228" y="315"/>
                    <a:pt x="228" y="304"/>
                  </a:cubicBezTo>
                  <a:cubicBezTo>
                    <a:pt x="239" y="304"/>
                    <a:pt x="239" y="293"/>
                    <a:pt x="239" y="281"/>
                  </a:cubicBezTo>
                  <a:lnTo>
                    <a:pt x="239" y="258"/>
                  </a:lnTo>
                  <a:cubicBezTo>
                    <a:pt x="239" y="247"/>
                    <a:pt x="239" y="224"/>
                    <a:pt x="228" y="213"/>
                  </a:cubicBezTo>
                  <a:cubicBezTo>
                    <a:pt x="228" y="202"/>
                    <a:pt x="228" y="190"/>
                    <a:pt x="216" y="179"/>
                  </a:cubicBezTo>
                  <a:cubicBezTo>
                    <a:pt x="216" y="156"/>
                    <a:pt x="205" y="133"/>
                    <a:pt x="182" y="111"/>
                  </a:cubicBezTo>
                  <a:cubicBezTo>
                    <a:pt x="171" y="88"/>
                    <a:pt x="148" y="65"/>
                    <a:pt x="137" y="42"/>
                  </a:cubicBezTo>
                  <a:cubicBezTo>
                    <a:pt x="125" y="31"/>
                    <a:pt x="103" y="20"/>
                    <a:pt x="91" y="20"/>
                  </a:cubicBezTo>
                  <a:lnTo>
                    <a:pt x="80" y="20"/>
                  </a:lnTo>
                  <a:cubicBezTo>
                    <a:pt x="80" y="20"/>
                    <a:pt x="69" y="8"/>
                    <a:pt x="69" y="8"/>
                  </a:cubicBezTo>
                  <a:cubicBezTo>
                    <a:pt x="64" y="3"/>
                    <a:pt x="55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156825" y="4355475"/>
              <a:ext cx="28025" cy="12500"/>
            </a:xfrm>
            <a:custGeom>
              <a:avLst/>
              <a:gdLst/>
              <a:ahLst/>
              <a:cxnLst/>
              <a:rect l="l" t="t" r="r" b="b"/>
              <a:pathLst>
                <a:path w="1121" h="500" extrusionOk="0">
                  <a:moveTo>
                    <a:pt x="48" y="1"/>
                  </a:moveTo>
                  <a:cubicBezTo>
                    <a:pt x="21" y="1"/>
                    <a:pt x="1" y="34"/>
                    <a:pt x="10" y="53"/>
                  </a:cubicBezTo>
                  <a:cubicBezTo>
                    <a:pt x="21" y="110"/>
                    <a:pt x="44" y="144"/>
                    <a:pt x="78" y="189"/>
                  </a:cubicBezTo>
                  <a:cubicBezTo>
                    <a:pt x="112" y="235"/>
                    <a:pt x="146" y="257"/>
                    <a:pt x="181" y="291"/>
                  </a:cubicBezTo>
                  <a:cubicBezTo>
                    <a:pt x="260" y="371"/>
                    <a:pt x="363" y="417"/>
                    <a:pt x="465" y="451"/>
                  </a:cubicBezTo>
                  <a:cubicBezTo>
                    <a:pt x="540" y="479"/>
                    <a:pt x="630" y="499"/>
                    <a:pt x="717" y="499"/>
                  </a:cubicBezTo>
                  <a:cubicBezTo>
                    <a:pt x="735" y="499"/>
                    <a:pt x="754" y="498"/>
                    <a:pt x="772" y="496"/>
                  </a:cubicBezTo>
                  <a:cubicBezTo>
                    <a:pt x="874" y="485"/>
                    <a:pt x="977" y="451"/>
                    <a:pt x="1068" y="394"/>
                  </a:cubicBezTo>
                  <a:cubicBezTo>
                    <a:pt x="1120" y="362"/>
                    <a:pt x="1085" y="302"/>
                    <a:pt x="1044" y="302"/>
                  </a:cubicBezTo>
                  <a:cubicBezTo>
                    <a:pt x="1041" y="302"/>
                    <a:pt x="1037" y="302"/>
                    <a:pt x="1034" y="303"/>
                  </a:cubicBezTo>
                  <a:cubicBezTo>
                    <a:pt x="988" y="309"/>
                    <a:pt x="943" y="311"/>
                    <a:pt x="899" y="311"/>
                  </a:cubicBezTo>
                  <a:cubicBezTo>
                    <a:pt x="854" y="311"/>
                    <a:pt x="812" y="309"/>
                    <a:pt x="772" y="303"/>
                  </a:cubicBezTo>
                  <a:cubicBezTo>
                    <a:pt x="681" y="291"/>
                    <a:pt x="601" y="280"/>
                    <a:pt x="510" y="257"/>
                  </a:cubicBezTo>
                  <a:cubicBezTo>
                    <a:pt x="431" y="235"/>
                    <a:pt x="363" y="201"/>
                    <a:pt x="283" y="166"/>
                  </a:cubicBezTo>
                  <a:cubicBezTo>
                    <a:pt x="249" y="144"/>
                    <a:pt x="215" y="121"/>
                    <a:pt x="181" y="98"/>
                  </a:cubicBezTo>
                  <a:cubicBezTo>
                    <a:pt x="135" y="64"/>
                    <a:pt x="101" y="41"/>
                    <a:pt x="67" y="7"/>
                  </a:cubicBezTo>
                  <a:cubicBezTo>
                    <a:pt x="60" y="3"/>
                    <a:pt x="54" y="1"/>
                    <a:pt x="4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1141150" y="4265675"/>
              <a:ext cx="13925" cy="32575"/>
            </a:xfrm>
            <a:custGeom>
              <a:avLst/>
              <a:gdLst/>
              <a:ahLst/>
              <a:cxnLst/>
              <a:rect l="l" t="t" r="r" b="b"/>
              <a:pathLst>
                <a:path w="557" h="1303" extrusionOk="0">
                  <a:moveTo>
                    <a:pt x="199" y="0"/>
                  </a:moveTo>
                  <a:cubicBezTo>
                    <a:pt x="194" y="0"/>
                    <a:pt x="189" y="2"/>
                    <a:pt x="182" y="5"/>
                  </a:cubicBezTo>
                  <a:cubicBezTo>
                    <a:pt x="68" y="28"/>
                    <a:pt x="34" y="221"/>
                    <a:pt x="23" y="324"/>
                  </a:cubicBezTo>
                  <a:cubicBezTo>
                    <a:pt x="0" y="449"/>
                    <a:pt x="11" y="574"/>
                    <a:pt x="46" y="699"/>
                  </a:cubicBezTo>
                  <a:cubicBezTo>
                    <a:pt x="68" y="824"/>
                    <a:pt x="114" y="938"/>
                    <a:pt x="182" y="1051"/>
                  </a:cubicBezTo>
                  <a:cubicBezTo>
                    <a:pt x="216" y="1097"/>
                    <a:pt x="250" y="1165"/>
                    <a:pt x="307" y="1199"/>
                  </a:cubicBezTo>
                  <a:cubicBezTo>
                    <a:pt x="353" y="1245"/>
                    <a:pt x="410" y="1290"/>
                    <a:pt x="478" y="1302"/>
                  </a:cubicBezTo>
                  <a:cubicBezTo>
                    <a:pt x="481" y="1303"/>
                    <a:pt x="485" y="1303"/>
                    <a:pt x="488" y="1303"/>
                  </a:cubicBezTo>
                  <a:cubicBezTo>
                    <a:pt x="528" y="1303"/>
                    <a:pt x="557" y="1241"/>
                    <a:pt x="546" y="1199"/>
                  </a:cubicBezTo>
                  <a:cubicBezTo>
                    <a:pt x="535" y="1154"/>
                    <a:pt x="489" y="1108"/>
                    <a:pt x="455" y="1063"/>
                  </a:cubicBezTo>
                  <a:cubicBezTo>
                    <a:pt x="432" y="1017"/>
                    <a:pt x="398" y="983"/>
                    <a:pt x="364" y="938"/>
                  </a:cubicBezTo>
                  <a:cubicBezTo>
                    <a:pt x="307" y="847"/>
                    <a:pt x="273" y="744"/>
                    <a:pt x="250" y="642"/>
                  </a:cubicBezTo>
                  <a:cubicBezTo>
                    <a:pt x="228" y="540"/>
                    <a:pt x="216" y="437"/>
                    <a:pt x="228" y="335"/>
                  </a:cubicBezTo>
                  <a:cubicBezTo>
                    <a:pt x="228" y="278"/>
                    <a:pt x="239" y="221"/>
                    <a:pt x="239" y="164"/>
                  </a:cubicBezTo>
                  <a:cubicBezTo>
                    <a:pt x="239" y="119"/>
                    <a:pt x="262" y="62"/>
                    <a:pt x="228" y="16"/>
                  </a:cubicBezTo>
                  <a:cubicBezTo>
                    <a:pt x="219" y="8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1134875" y="4277250"/>
              <a:ext cx="6850" cy="15625"/>
            </a:xfrm>
            <a:custGeom>
              <a:avLst/>
              <a:gdLst/>
              <a:ahLst/>
              <a:cxnLst/>
              <a:rect l="l" t="t" r="r" b="b"/>
              <a:pathLst>
                <a:path w="274" h="625" extrusionOk="0">
                  <a:moveTo>
                    <a:pt x="99" y="1"/>
                  </a:moveTo>
                  <a:cubicBezTo>
                    <a:pt x="92" y="1"/>
                    <a:pt x="85" y="4"/>
                    <a:pt x="80" y="8"/>
                  </a:cubicBezTo>
                  <a:cubicBezTo>
                    <a:pt x="24" y="42"/>
                    <a:pt x="12" y="111"/>
                    <a:pt x="12" y="168"/>
                  </a:cubicBezTo>
                  <a:cubicBezTo>
                    <a:pt x="1" y="224"/>
                    <a:pt x="12" y="281"/>
                    <a:pt x="24" y="338"/>
                  </a:cubicBezTo>
                  <a:cubicBezTo>
                    <a:pt x="35" y="395"/>
                    <a:pt x="58" y="452"/>
                    <a:pt x="80" y="497"/>
                  </a:cubicBezTo>
                  <a:cubicBezTo>
                    <a:pt x="92" y="520"/>
                    <a:pt x="115" y="554"/>
                    <a:pt x="126" y="566"/>
                  </a:cubicBezTo>
                  <a:cubicBezTo>
                    <a:pt x="149" y="588"/>
                    <a:pt x="183" y="611"/>
                    <a:pt x="206" y="623"/>
                  </a:cubicBezTo>
                  <a:cubicBezTo>
                    <a:pt x="212" y="624"/>
                    <a:pt x="217" y="625"/>
                    <a:pt x="222" y="625"/>
                  </a:cubicBezTo>
                  <a:cubicBezTo>
                    <a:pt x="257" y="625"/>
                    <a:pt x="274" y="594"/>
                    <a:pt x="274" y="554"/>
                  </a:cubicBezTo>
                  <a:cubicBezTo>
                    <a:pt x="274" y="543"/>
                    <a:pt x="251" y="520"/>
                    <a:pt x="251" y="497"/>
                  </a:cubicBezTo>
                  <a:cubicBezTo>
                    <a:pt x="240" y="463"/>
                    <a:pt x="206" y="418"/>
                    <a:pt x="194" y="384"/>
                  </a:cubicBezTo>
                  <a:cubicBezTo>
                    <a:pt x="194" y="372"/>
                    <a:pt x="183" y="372"/>
                    <a:pt x="183" y="361"/>
                  </a:cubicBezTo>
                  <a:cubicBezTo>
                    <a:pt x="183" y="361"/>
                    <a:pt x="183" y="350"/>
                    <a:pt x="183" y="338"/>
                  </a:cubicBezTo>
                  <a:cubicBezTo>
                    <a:pt x="171" y="315"/>
                    <a:pt x="160" y="293"/>
                    <a:pt x="160" y="270"/>
                  </a:cubicBezTo>
                  <a:cubicBezTo>
                    <a:pt x="149" y="236"/>
                    <a:pt x="149" y="202"/>
                    <a:pt x="149" y="156"/>
                  </a:cubicBezTo>
                  <a:cubicBezTo>
                    <a:pt x="149" y="111"/>
                    <a:pt x="160" y="65"/>
                    <a:pt x="126" y="20"/>
                  </a:cubicBezTo>
                  <a:cubicBezTo>
                    <a:pt x="119" y="6"/>
                    <a:pt x="109" y="1"/>
                    <a:pt x="9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1128625" y="4283025"/>
              <a:ext cx="4850" cy="9350"/>
            </a:xfrm>
            <a:custGeom>
              <a:avLst/>
              <a:gdLst/>
              <a:ahLst/>
              <a:cxnLst/>
              <a:rect l="l" t="t" r="r" b="b"/>
              <a:pathLst>
                <a:path w="194" h="374" extrusionOk="0">
                  <a:moveTo>
                    <a:pt x="70" y="0"/>
                  </a:moveTo>
                  <a:cubicBezTo>
                    <a:pt x="65" y="0"/>
                    <a:pt x="61" y="2"/>
                    <a:pt x="57" y="5"/>
                  </a:cubicBezTo>
                  <a:cubicBezTo>
                    <a:pt x="35" y="16"/>
                    <a:pt x="23" y="28"/>
                    <a:pt x="12" y="39"/>
                  </a:cubicBezTo>
                  <a:cubicBezTo>
                    <a:pt x="12" y="62"/>
                    <a:pt x="1" y="84"/>
                    <a:pt x="1" y="107"/>
                  </a:cubicBezTo>
                  <a:cubicBezTo>
                    <a:pt x="1" y="141"/>
                    <a:pt x="1" y="175"/>
                    <a:pt x="12" y="210"/>
                  </a:cubicBezTo>
                  <a:cubicBezTo>
                    <a:pt x="23" y="244"/>
                    <a:pt x="35" y="266"/>
                    <a:pt x="46" y="301"/>
                  </a:cubicBezTo>
                  <a:cubicBezTo>
                    <a:pt x="57" y="301"/>
                    <a:pt x="57" y="312"/>
                    <a:pt x="69" y="312"/>
                  </a:cubicBezTo>
                  <a:cubicBezTo>
                    <a:pt x="69" y="323"/>
                    <a:pt x="69" y="323"/>
                    <a:pt x="80" y="323"/>
                  </a:cubicBezTo>
                  <a:cubicBezTo>
                    <a:pt x="69" y="323"/>
                    <a:pt x="80" y="335"/>
                    <a:pt x="80" y="335"/>
                  </a:cubicBezTo>
                  <a:lnTo>
                    <a:pt x="92" y="335"/>
                  </a:lnTo>
                  <a:cubicBezTo>
                    <a:pt x="103" y="357"/>
                    <a:pt x="114" y="369"/>
                    <a:pt x="137" y="369"/>
                  </a:cubicBezTo>
                  <a:cubicBezTo>
                    <a:pt x="140" y="372"/>
                    <a:pt x="145" y="374"/>
                    <a:pt x="149" y="374"/>
                  </a:cubicBezTo>
                  <a:cubicBezTo>
                    <a:pt x="161" y="374"/>
                    <a:pt x="175" y="365"/>
                    <a:pt x="183" y="357"/>
                  </a:cubicBezTo>
                  <a:cubicBezTo>
                    <a:pt x="194" y="346"/>
                    <a:pt x="194" y="335"/>
                    <a:pt x="194" y="312"/>
                  </a:cubicBezTo>
                  <a:cubicBezTo>
                    <a:pt x="194" y="301"/>
                    <a:pt x="183" y="289"/>
                    <a:pt x="183" y="278"/>
                  </a:cubicBezTo>
                  <a:cubicBezTo>
                    <a:pt x="183" y="266"/>
                    <a:pt x="183" y="266"/>
                    <a:pt x="183" y="266"/>
                  </a:cubicBezTo>
                  <a:cubicBezTo>
                    <a:pt x="183" y="266"/>
                    <a:pt x="183" y="255"/>
                    <a:pt x="171" y="255"/>
                  </a:cubicBezTo>
                  <a:lnTo>
                    <a:pt x="171" y="244"/>
                  </a:lnTo>
                  <a:cubicBezTo>
                    <a:pt x="171" y="244"/>
                    <a:pt x="171" y="232"/>
                    <a:pt x="160" y="232"/>
                  </a:cubicBezTo>
                  <a:cubicBezTo>
                    <a:pt x="160" y="221"/>
                    <a:pt x="160" y="210"/>
                    <a:pt x="160" y="210"/>
                  </a:cubicBezTo>
                  <a:cubicBezTo>
                    <a:pt x="160" y="198"/>
                    <a:pt x="148" y="187"/>
                    <a:pt x="148" y="175"/>
                  </a:cubicBezTo>
                  <a:cubicBezTo>
                    <a:pt x="148" y="164"/>
                    <a:pt x="137" y="153"/>
                    <a:pt x="137" y="141"/>
                  </a:cubicBezTo>
                  <a:cubicBezTo>
                    <a:pt x="137" y="130"/>
                    <a:pt x="137" y="119"/>
                    <a:pt x="137" y="119"/>
                  </a:cubicBezTo>
                  <a:cubicBezTo>
                    <a:pt x="137" y="119"/>
                    <a:pt x="137" y="107"/>
                    <a:pt x="137" y="107"/>
                  </a:cubicBezTo>
                  <a:cubicBezTo>
                    <a:pt x="137" y="107"/>
                    <a:pt x="137" y="96"/>
                    <a:pt x="137" y="96"/>
                  </a:cubicBezTo>
                  <a:cubicBezTo>
                    <a:pt x="137" y="84"/>
                    <a:pt x="137" y="73"/>
                    <a:pt x="126" y="62"/>
                  </a:cubicBezTo>
                  <a:cubicBezTo>
                    <a:pt x="126" y="50"/>
                    <a:pt x="126" y="50"/>
                    <a:pt x="126" y="39"/>
                  </a:cubicBezTo>
                  <a:cubicBezTo>
                    <a:pt x="126" y="39"/>
                    <a:pt x="114" y="28"/>
                    <a:pt x="114" y="28"/>
                  </a:cubicBezTo>
                  <a:cubicBezTo>
                    <a:pt x="114" y="28"/>
                    <a:pt x="109" y="17"/>
                    <a:pt x="109" y="14"/>
                  </a:cubicBezTo>
                  <a:lnTo>
                    <a:pt x="109" y="14"/>
                  </a:lnTo>
                  <a:cubicBezTo>
                    <a:pt x="111" y="15"/>
                    <a:pt x="113" y="15"/>
                    <a:pt x="114" y="16"/>
                  </a:cubicBezTo>
                  <a:cubicBezTo>
                    <a:pt x="112" y="14"/>
                    <a:pt x="111" y="13"/>
                    <a:pt x="110" y="13"/>
                  </a:cubicBezTo>
                  <a:cubicBezTo>
                    <a:pt x="110" y="13"/>
                    <a:pt x="109" y="13"/>
                    <a:pt x="109" y="14"/>
                  </a:cubicBezTo>
                  <a:lnTo>
                    <a:pt x="109" y="14"/>
                  </a:lnTo>
                  <a:cubicBezTo>
                    <a:pt x="95" y="7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1157050" y="4300050"/>
              <a:ext cx="18225" cy="9200"/>
            </a:xfrm>
            <a:custGeom>
              <a:avLst/>
              <a:gdLst/>
              <a:ahLst/>
              <a:cxnLst/>
              <a:rect l="l" t="t" r="r" b="b"/>
              <a:pathLst>
                <a:path w="729" h="368" extrusionOk="0">
                  <a:moveTo>
                    <a:pt x="46" y="0"/>
                  </a:moveTo>
                  <a:cubicBezTo>
                    <a:pt x="16" y="0"/>
                    <a:pt x="1" y="35"/>
                    <a:pt x="1" y="63"/>
                  </a:cubicBezTo>
                  <a:cubicBezTo>
                    <a:pt x="24" y="177"/>
                    <a:pt x="137" y="256"/>
                    <a:pt x="240" y="302"/>
                  </a:cubicBezTo>
                  <a:cubicBezTo>
                    <a:pt x="285" y="336"/>
                    <a:pt x="342" y="359"/>
                    <a:pt x="410" y="359"/>
                  </a:cubicBezTo>
                  <a:cubicBezTo>
                    <a:pt x="433" y="365"/>
                    <a:pt x="459" y="367"/>
                    <a:pt x="486" y="367"/>
                  </a:cubicBezTo>
                  <a:cubicBezTo>
                    <a:pt x="513" y="367"/>
                    <a:pt x="541" y="365"/>
                    <a:pt x="570" y="359"/>
                  </a:cubicBezTo>
                  <a:cubicBezTo>
                    <a:pt x="592" y="359"/>
                    <a:pt x="627" y="347"/>
                    <a:pt x="661" y="336"/>
                  </a:cubicBezTo>
                  <a:cubicBezTo>
                    <a:pt x="729" y="313"/>
                    <a:pt x="706" y="234"/>
                    <a:pt x="649" y="222"/>
                  </a:cubicBezTo>
                  <a:lnTo>
                    <a:pt x="581" y="222"/>
                  </a:lnTo>
                  <a:cubicBezTo>
                    <a:pt x="570" y="222"/>
                    <a:pt x="558" y="211"/>
                    <a:pt x="536" y="211"/>
                  </a:cubicBezTo>
                  <a:cubicBezTo>
                    <a:pt x="524" y="200"/>
                    <a:pt x="513" y="200"/>
                    <a:pt x="501" y="200"/>
                  </a:cubicBezTo>
                  <a:cubicBezTo>
                    <a:pt x="467" y="188"/>
                    <a:pt x="456" y="188"/>
                    <a:pt x="422" y="177"/>
                  </a:cubicBezTo>
                  <a:cubicBezTo>
                    <a:pt x="399" y="166"/>
                    <a:pt x="365" y="154"/>
                    <a:pt x="342" y="143"/>
                  </a:cubicBezTo>
                  <a:lnTo>
                    <a:pt x="319" y="143"/>
                  </a:lnTo>
                  <a:cubicBezTo>
                    <a:pt x="308" y="131"/>
                    <a:pt x="297" y="131"/>
                    <a:pt x="285" y="120"/>
                  </a:cubicBezTo>
                  <a:cubicBezTo>
                    <a:pt x="263" y="109"/>
                    <a:pt x="240" y="97"/>
                    <a:pt x="217" y="86"/>
                  </a:cubicBezTo>
                  <a:cubicBezTo>
                    <a:pt x="160" y="52"/>
                    <a:pt x="126" y="18"/>
                    <a:pt x="69" y="6"/>
                  </a:cubicBezTo>
                  <a:cubicBezTo>
                    <a:pt x="61" y="2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1200275" y="4256975"/>
              <a:ext cx="10550" cy="24475"/>
            </a:xfrm>
            <a:custGeom>
              <a:avLst/>
              <a:gdLst/>
              <a:ahLst/>
              <a:cxnLst/>
              <a:rect l="l" t="t" r="r" b="b"/>
              <a:pathLst>
                <a:path w="422" h="979" extrusionOk="0">
                  <a:moveTo>
                    <a:pt x="69" y="0"/>
                  </a:moveTo>
                  <a:cubicBezTo>
                    <a:pt x="35" y="0"/>
                    <a:pt x="1" y="23"/>
                    <a:pt x="12" y="57"/>
                  </a:cubicBezTo>
                  <a:cubicBezTo>
                    <a:pt x="35" y="126"/>
                    <a:pt x="80" y="182"/>
                    <a:pt x="103" y="239"/>
                  </a:cubicBezTo>
                  <a:cubicBezTo>
                    <a:pt x="137" y="296"/>
                    <a:pt x="160" y="353"/>
                    <a:pt x="171" y="421"/>
                  </a:cubicBezTo>
                  <a:cubicBezTo>
                    <a:pt x="171" y="433"/>
                    <a:pt x="183" y="455"/>
                    <a:pt x="183" y="467"/>
                  </a:cubicBezTo>
                  <a:lnTo>
                    <a:pt x="183" y="490"/>
                  </a:lnTo>
                  <a:cubicBezTo>
                    <a:pt x="183" y="490"/>
                    <a:pt x="183" y="501"/>
                    <a:pt x="183" y="501"/>
                  </a:cubicBezTo>
                  <a:cubicBezTo>
                    <a:pt x="194" y="535"/>
                    <a:pt x="194" y="569"/>
                    <a:pt x="194" y="603"/>
                  </a:cubicBezTo>
                  <a:cubicBezTo>
                    <a:pt x="194" y="637"/>
                    <a:pt x="194" y="672"/>
                    <a:pt x="183" y="706"/>
                  </a:cubicBezTo>
                  <a:cubicBezTo>
                    <a:pt x="183" y="728"/>
                    <a:pt x="183" y="728"/>
                    <a:pt x="183" y="740"/>
                  </a:cubicBezTo>
                  <a:cubicBezTo>
                    <a:pt x="183" y="763"/>
                    <a:pt x="183" y="785"/>
                    <a:pt x="183" y="797"/>
                  </a:cubicBezTo>
                  <a:cubicBezTo>
                    <a:pt x="171" y="842"/>
                    <a:pt x="171" y="888"/>
                    <a:pt x="171" y="933"/>
                  </a:cubicBezTo>
                  <a:cubicBezTo>
                    <a:pt x="179" y="963"/>
                    <a:pt x="207" y="979"/>
                    <a:pt x="231" y="979"/>
                  </a:cubicBezTo>
                  <a:cubicBezTo>
                    <a:pt x="243" y="979"/>
                    <a:pt x="255" y="975"/>
                    <a:pt x="262" y="967"/>
                  </a:cubicBezTo>
                  <a:cubicBezTo>
                    <a:pt x="319" y="944"/>
                    <a:pt x="353" y="899"/>
                    <a:pt x="376" y="842"/>
                  </a:cubicBezTo>
                  <a:lnTo>
                    <a:pt x="365" y="842"/>
                  </a:lnTo>
                  <a:cubicBezTo>
                    <a:pt x="388" y="819"/>
                    <a:pt x="399" y="785"/>
                    <a:pt x="410" y="740"/>
                  </a:cubicBezTo>
                  <a:cubicBezTo>
                    <a:pt x="422" y="706"/>
                    <a:pt x="422" y="660"/>
                    <a:pt x="422" y="615"/>
                  </a:cubicBezTo>
                  <a:cubicBezTo>
                    <a:pt x="422" y="524"/>
                    <a:pt x="410" y="444"/>
                    <a:pt x="388" y="364"/>
                  </a:cubicBezTo>
                  <a:cubicBezTo>
                    <a:pt x="353" y="285"/>
                    <a:pt x="319" y="205"/>
                    <a:pt x="262" y="137"/>
                  </a:cubicBezTo>
                  <a:cubicBezTo>
                    <a:pt x="217" y="80"/>
                    <a:pt x="149" y="12"/>
                    <a:pt x="6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1238700" y="4223875"/>
              <a:ext cx="10225" cy="22650"/>
            </a:xfrm>
            <a:custGeom>
              <a:avLst/>
              <a:gdLst/>
              <a:ahLst/>
              <a:cxnLst/>
              <a:rect l="l" t="t" r="r" b="b"/>
              <a:pathLst>
                <a:path w="409" h="906" extrusionOk="0">
                  <a:moveTo>
                    <a:pt x="209" y="1"/>
                  </a:moveTo>
                  <a:cubicBezTo>
                    <a:pt x="193" y="1"/>
                    <a:pt x="178" y="11"/>
                    <a:pt x="170" y="28"/>
                  </a:cubicBezTo>
                  <a:cubicBezTo>
                    <a:pt x="158" y="96"/>
                    <a:pt x="170" y="164"/>
                    <a:pt x="181" y="233"/>
                  </a:cubicBezTo>
                  <a:cubicBezTo>
                    <a:pt x="181" y="233"/>
                    <a:pt x="181" y="244"/>
                    <a:pt x="181" y="244"/>
                  </a:cubicBezTo>
                  <a:cubicBezTo>
                    <a:pt x="181" y="255"/>
                    <a:pt x="193" y="255"/>
                    <a:pt x="193" y="267"/>
                  </a:cubicBezTo>
                  <a:cubicBezTo>
                    <a:pt x="193" y="278"/>
                    <a:pt x="193" y="301"/>
                    <a:pt x="193" y="312"/>
                  </a:cubicBezTo>
                  <a:cubicBezTo>
                    <a:pt x="181" y="346"/>
                    <a:pt x="181" y="380"/>
                    <a:pt x="181" y="415"/>
                  </a:cubicBezTo>
                  <a:lnTo>
                    <a:pt x="181" y="426"/>
                  </a:lnTo>
                  <a:cubicBezTo>
                    <a:pt x="181" y="426"/>
                    <a:pt x="181" y="437"/>
                    <a:pt x="181" y="449"/>
                  </a:cubicBezTo>
                  <a:cubicBezTo>
                    <a:pt x="170" y="460"/>
                    <a:pt x="170" y="483"/>
                    <a:pt x="170" y="494"/>
                  </a:cubicBezTo>
                  <a:cubicBezTo>
                    <a:pt x="158" y="528"/>
                    <a:pt x="147" y="562"/>
                    <a:pt x="136" y="597"/>
                  </a:cubicBezTo>
                  <a:cubicBezTo>
                    <a:pt x="136" y="597"/>
                    <a:pt x="136" y="608"/>
                    <a:pt x="136" y="608"/>
                  </a:cubicBezTo>
                  <a:cubicBezTo>
                    <a:pt x="136" y="604"/>
                    <a:pt x="136" y="601"/>
                    <a:pt x="135" y="601"/>
                  </a:cubicBezTo>
                  <a:cubicBezTo>
                    <a:pt x="134" y="601"/>
                    <a:pt x="132" y="609"/>
                    <a:pt x="124" y="631"/>
                  </a:cubicBezTo>
                  <a:cubicBezTo>
                    <a:pt x="124" y="631"/>
                    <a:pt x="124" y="631"/>
                    <a:pt x="124" y="642"/>
                  </a:cubicBezTo>
                  <a:cubicBezTo>
                    <a:pt x="113" y="653"/>
                    <a:pt x="113" y="665"/>
                    <a:pt x="113" y="665"/>
                  </a:cubicBezTo>
                  <a:cubicBezTo>
                    <a:pt x="90" y="699"/>
                    <a:pt x="79" y="722"/>
                    <a:pt x="68" y="744"/>
                  </a:cubicBezTo>
                  <a:cubicBezTo>
                    <a:pt x="45" y="779"/>
                    <a:pt x="22" y="801"/>
                    <a:pt x="11" y="835"/>
                  </a:cubicBezTo>
                  <a:cubicBezTo>
                    <a:pt x="1" y="875"/>
                    <a:pt x="34" y="906"/>
                    <a:pt x="72" y="906"/>
                  </a:cubicBezTo>
                  <a:cubicBezTo>
                    <a:pt x="78" y="906"/>
                    <a:pt x="84" y="905"/>
                    <a:pt x="90" y="904"/>
                  </a:cubicBezTo>
                  <a:cubicBezTo>
                    <a:pt x="113" y="904"/>
                    <a:pt x="124" y="892"/>
                    <a:pt x="147" y="870"/>
                  </a:cubicBezTo>
                  <a:cubicBezTo>
                    <a:pt x="158" y="870"/>
                    <a:pt x="170" y="858"/>
                    <a:pt x="170" y="858"/>
                  </a:cubicBezTo>
                  <a:cubicBezTo>
                    <a:pt x="170" y="861"/>
                    <a:pt x="172" y="863"/>
                    <a:pt x="175" y="863"/>
                  </a:cubicBezTo>
                  <a:cubicBezTo>
                    <a:pt x="181" y="863"/>
                    <a:pt x="193" y="855"/>
                    <a:pt x="193" y="847"/>
                  </a:cubicBezTo>
                  <a:cubicBezTo>
                    <a:pt x="238" y="824"/>
                    <a:pt x="272" y="779"/>
                    <a:pt x="295" y="733"/>
                  </a:cubicBezTo>
                  <a:cubicBezTo>
                    <a:pt x="306" y="722"/>
                    <a:pt x="318" y="710"/>
                    <a:pt x="329" y="688"/>
                  </a:cubicBezTo>
                  <a:cubicBezTo>
                    <a:pt x="340" y="665"/>
                    <a:pt x="352" y="642"/>
                    <a:pt x="363" y="619"/>
                  </a:cubicBezTo>
                  <a:cubicBezTo>
                    <a:pt x="375" y="574"/>
                    <a:pt x="386" y="540"/>
                    <a:pt x="397" y="494"/>
                  </a:cubicBezTo>
                  <a:cubicBezTo>
                    <a:pt x="409" y="403"/>
                    <a:pt x="409" y="312"/>
                    <a:pt x="386" y="210"/>
                  </a:cubicBezTo>
                  <a:cubicBezTo>
                    <a:pt x="363" y="130"/>
                    <a:pt x="318" y="16"/>
                    <a:pt x="227" y="5"/>
                  </a:cubicBezTo>
                  <a:cubicBezTo>
                    <a:pt x="221" y="2"/>
                    <a:pt x="215" y="1"/>
                    <a:pt x="20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1249000" y="4229575"/>
              <a:ext cx="6750" cy="12775"/>
            </a:xfrm>
            <a:custGeom>
              <a:avLst/>
              <a:gdLst/>
              <a:ahLst/>
              <a:cxnLst/>
              <a:rect l="l" t="t" r="r" b="b"/>
              <a:pathLst>
                <a:path w="270" h="511" extrusionOk="0">
                  <a:moveTo>
                    <a:pt x="142" y="0"/>
                  </a:moveTo>
                  <a:cubicBezTo>
                    <a:pt x="122" y="0"/>
                    <a:pt x="107" y="11"/>
                    <a:pt x="99" y="27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50"/>
                    <a:pt x="99" y="50"/>
                    <a:pt x="99" y="61"/>
                  </a:cubicBezTo>
                  <a:cubicBezTo>
                    <a:pt x="99" y="61"/>
                    <a:pt x="99" y="73"/>
                    <a:pt x="99" y="84"/>
                  </a:cubicBezTo>
                  <a:cubicBezTo>
                    <a:pt x="99" y="96"/>
                    <a:pt x="99" y="107"/>
                    <a:pt x="99" y="107"/>
                  </a:cubicBezTo>
                  <a:cubicBezTo>
                    <a:pt x="99" y="118"/>
                    <a:pt x="99" y="130"/>
                    <a:pt x="99" y="141"/>
                  </a:cubicBezTo>
                  <a:cubicBezTo>
                    <a:pt x="99" y="141"/>
                    <a:pt x="99" y="152"/>
                    <a:pt x="88" y="152"/>
                  </a:cubicBezTo>
                  <a:cubicBezTo>
                    <a:pt x="88" y="164"/>
                    <a:pt x="88" y="164"/>
                    <a:pt x="88" y="175"/>
                  </a:cubicBezTo>
                  <a:cubicBezTo>
                    <a:pt x="88" y="187"/>
                    <a:pt x="76" y="209"/>
                    <a:pt x="76" y="232"/>
                  </a:cubicBezTo>
                  <a:cubicBezTo>
                    <a:pt x="76" y="243"/>
                    <a:pt x="65" y="255"/>
                    <a:pt x="65" y="278"/>
                  </a:cubicBezTo>
                  <a:lnTo>
                    <a:pt x="54" y="300"/>
                  </a:lnTo>
                  <a:cubicBezTo>
                    <a:pt x="54" y="312"/>
                    <a:pt x="42" y="323"/>
                    <a:pt x="42" y="323"/>
                  </a:cubicBezTo>
                  <a:cubicBezTo>
                    <a:pt x="42" y="323"/>
                    <a:pt x="42" y="334"/>
                    <a:pt x="42" y="334"/>
                  </a:cubicBezTo>
                  <a:cubicBezTo>
                    <a:pt x="42" y="346"/>
                    <a:pt x="42" y="346"/>
                    <a:pt x="42" y="357"/>
                  </a:cubicBezTo>
                  <a:lnTo>
                    <a:pt x="31" y="357"/>
                  </a:lnTo>
                  <a:cubicBezTo>
                    <a:pt x="31" y="369"/>
                    <a:pt x="31" y="369"/>
                    <a:pt x="31" y="369"/>
                  </a:cubicBezTo>
                  <a:cubicBezTo>
                    <a:pt x="31" y="380"/>
                    <a:pt x="19" y="391"/>
                    <a:pt x="19" y="391"/>
                  </a:cubicBezTo>
                  <a:cubicBezTo>
                    <a:pt x="19" y="403"/>
                    <a:pt x="19" y="414"/>
                    <a:pt x="19" y="425"/>
                  </a:cubicBezTo>
                  <a:cubicBezTo>
                    <a:pt x="1" y="472"/>
                    <a:pt x="28" y="511"/>
                    <a:pt x="70" y="511"/>
                  </a:cubicBezTo>
                  <a:cubicBezTo>
                    <a:pt x="79" y="511"/>
                    <a:pt x="89" y="509"/>
                    <a:pt x="99" y="505"/>
                  </a:cubicBezTo>
                  <a:cubicBezTo>
                    <a:pt x="99" y="505"/>
                    <a:pt x="99" y="494"/>
                    <a:pt x="99" y="494"/>
                  </a:cubicBezTo>
                  <a:cubicBezTo>
                    <a:pt x="122" y="494"/>
                    <a:pt x="145" y="482"/>
                    <a:pt x="167" y="460"/>
                  </a:cubicBezTo>
                  <a:cubicBezTo>
                    <a:pt x="179" y="448"/>
                    <a:pt x="179" y="448"/>
                    <a:pt x="190" y="437"/>
                  </a:cubicBezTo>
                  <a:cubicBezTo>
                    <a:pt x="201" y="425"/>
                    <a:pt x="213" y="414"/>
                    <a:pt x="213" y="403"/>
                  </a:cubicBezTo>
                  <a:cubicBezTo>
                    <a:pt x="247" y="357"/>
                    <a:pt x="258" y="312"/>
                    <a:pt x="258" y="255"/>
                  </a:cubicBezTo>
                  <a:cubicBezTo>
                    <a:pt x="270" y="209"/>
                    <a:pt x="258" y="164"/>
                    <a:pt x="247" y="118"/>
                  </a:cubicBezTo>
                  <a:cubicBezTo>
                    <a:pt x="236" y="107"/>
                    <a:pt x="236" y="96"/>
                    <a:pt x="224" y="84"/>
                  </a:cubicBezTo>
                  <a:lnTo>
                    <a:pt x="224" y="73"/>
                  </a:lnTo>
                  <a:cubicBezTo>
                    <a:pt x="213" y="73"/>
                    <a:pt x="213" y="61"/>
                    <a:pt x="213" y="61"/>
                  </a:cubicBezTo>
                  <a:cubicBezTo>
                    <a:pt x="201" y="50"/>
                    <a:pt x="201" y="39"/>
                    <a:pt x="190" y="27"/>
                  </a:cubicBezTo>
                  <a:cubicBezTo>
                    <a:pt x="190" y="27"/>
                    <a:pt x="179" y="27"/>
                    <a:pt x="179" y="16"/>
                  </a:cubicBezTo>
                  <a:cubicBezTo>
                    <a:pt x="179" y="16"/>
                    <a:pt x="167" y="16"/>
                    <a:pt x="167" y="5"/>
                  </a:cubicBezTo>
                  <a:cubicBezTo>
                    <a:pt x="158" y="2"/>
                    <a:pt x="150" y="0"/>
                    <a:pt x="14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251175" y="4233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1242975" y="4194625"/>
              <a:ext cx="8525" cy="18650"/>
            </a:xfrm>
            <a:custGeom>
              <a:avLst/>
              <a:gdLst/>
              <a:ahLst/>
              <a:cxnLst/>
              <a:rect l="l" t="t" r="r" b="b"/>
              <a:pathLst>
                <a:path w="341" h="746" extrusionOk="0">
                  <a:moveTo>
                    <a:pt x="50" y="1"/>
                  </a:moveTo>
                  <a:cubicBezTo>
                    <a:pt x="23" y="1"/>
                    <a:pt x="1" y="23"/>
                    <a:pt x="10" y="60"/>
                  </a:cubicBezTo>
                  <a:cubicBezTo>
                    <a:pt x="33" y="106"/>
                    <a:pt x="56" y="140"/>
                    <a:pt x="78" y="186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78" y="208"/>
                    <a:pt x="90" y="208"/>
                    <a:pt x="90" y="220"/>
                  </a:cubicBezTo>
                  <a:cubicBezTo>
                    <a:pt x="90" y="231"/>
                    <a:pt x="101" y="231"/>
                    <a:pt x="101" y="242"/>
                  </a:cubicBezTo>
                  <a:cubicBezTo>
                    <a:pt x="113" y="265"/>
                    <a:pt x="113" y="299"/>
                    <a:pt x="124" y="322"/>
                  </a:cubicBezTo>
                  <a:cubicBezTo>
                    <a:pt x="124" y="333"/>
                    <a:pt x="124" y="345"/>
                    <a:pt x="135" y="356"/>
                  </a:cubicBezTo>
                  <a:cubicBezTo>
                    <a:pt x="135" y="356"/>
                    <a:pt x="135" y="368"/>
                    <a:pt x="135" y="379"/>
                  </a:cubicBezTo>
                  <a:cubicBezTo>
                    <a:pt x="135" y="402"/>
                    <a:pt x="135" y="424"/>
                    <a:pt x="135" y="447"/>
                  </a:cubicBezTo>
                  <a:cubicBezTo>
                    <a:pt x="135" y="470"/>
                    <a:pt x="135" y="504"/>
                    <a:pt x="135" y="527"/>
                  </a:cubicBezTo>
                  <a:cubicBezTo>
                    <a:pt x="135" y="527"/>
                    <a:pt x="135" y="538"/>
                    <a:pt x="135" y="538"/>
                  </a:cubicBezTo>
                  <a:lnTo>
                    <a:pt x="135" y="550"/>
                  </a:lnTo>
                  <a:cubicBezTo>
                    <a:pt x="135" y="561"/>
                    <a:pt x="135" y="584"/>
                    <a:pt x="135" y="595"/>
                  </a:cubicBezTo>
                  <a:cubicBezTo>
                    <a:pt x="135" y="606"/>
                    <a:pt x="135" y="606"/>
                    <a:pt x="124" y="629"/>
                  </a:cubicBezTo>
                  <a:cubicBezTo>
                    <a:pt x="124" y="652"/>
                    <a:pt x="124" y="675"/>
                    <a:pt x="124" y="697"/>
                  </a:cubicBezTo>
                  <a:cubicBezTo>
                    <a:pt x="133" y="725"/>
                    <a:pt x="158" y="746"/>
                    <a:pt x="186" y="746"/>
                  </a:cubicBezTo>
                  <a:cubicBezTo>
                    <a:pt x="192" y="746"/>
                    <a:pt x="198" y="745"/>
                    <a:pt x="204" y="743"/>
                  </a:cubicBezTo>
                  <a:cubicBezTo>
                    <a:pt x="249" y="720"/>
                    <a:pt x="272" y="686"/>
                    <a:pt x="295" y="641"/>
                  </a:cubicBezTo>
                  <a:cubicBezTo>
                    <a:pt x="306" y="629"/>
                    <a:pt x="306" y="618"/>
                    <a:pt x="317" y="595"/>
                  </a:cubicBezTo>
                  <a:cubicBezTo>
                    <a:pt x="317" y="584"/>
                    <a:pt x="317" y="572"/>
                    <a:pt x="329" y="561"/>
                  </a:cubicBezTo>
                  <a:cubicBezTo>
                    <a:pt x="329" y="527"/>
                    <a:pt x="340" y="493"/>
                    <a:pt x="340" y="459"/>
                  </a:cubicBezTo>
                  <a:cubicBezTo>
                    <a:pt x="340" y="402"/>
                    <a:pt x="329" y="333"/>
                    <a:pt x="306" y="277"/>
                  </a:cubicBezTo>
                  <a:cubicBezTo>
                    <a:pt x="283" y="208"/>
                    <a:pt x="260" y="151"/>
                    <a:pt x="215" y="106"/>
                  </a:cubicBezTo>
                  <a:cubicBezTo>
                    <a:pt x="181" y="60"/>
                    <a:pt x="135" y="15"/>
                    <a:pt x="67" y="4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1097350" y="4196600"/>
              <a:ext cx="9700" cy="23500"/>
            </a:xfrm>
            <a:custGeom>
              <a:avLst/>
              <a:gdLst/>
              <a:ahLst/>
              <a:cxnLst/>
              <a:rect l="l" t="t" r="r" b="b"/>
              <a:pathLst>
                <a:path w="388" h="940" extrusionOk="0">
                  <a:moveTo>
                    <a:pt x="315" y="1"/>
                  </a:moveTo>
                  <a:cubicBezTo>
                    <a:pt x="234" y="1"/>
                    <a:pt x="155" y="90"/>
                    <a:pt x="114" y="152"/>
                  </a:cubicBezTo>
                  <a:cubicBezTo>
                    <a:pt x="69" y="232"/>
                    <a:pt x="35" y="323"/>
                    <a:pt x="23" y="414"/>
                  </a:cubicBezTo>
                  <a:cubicBezTo>
                    <a:pt x="1" y="505"/>
                    <a:pt x="1" y="607"/>
                    <a:pt x="23" y="698"/>
                  </a:cubicBezTo>
                  <a:cubicBezTo>
                    <a:pt x="23" y="744"/>
                    <a:pt x="46" y="789"/>
                    <a:pt x="57" y="823"/>
                  </a:cubicBezTo>
                  <a:cubicBezTo>
                    <a:pt x="80" y="869"/>
                    <a:pt x="114" y="925"/>
                    <a:pt x="171" y="937"/>
                  </a:cubicBezTo>
                  <a:cubicBezTo>
                    <a:pt x="177" y="939"/>
                    <a:pt x="184" y="940"/>
                    <a:pt x="190" y="940"/>
                  </a:cubicBezTo>
                  <a:cubicBezTo>
                    <a:pt x="220" y="940"/>
                    <a:pt x="251" y="919"/>
                    <a:pt x="251" y="891"/>
                  </a:cubicBezTo>
                  <a:cubicBezTo>
                    <a:pt x="262" y="846"/>
                    <a:pt x="251" y="800"/>
                    <a:pt x="239" y="766"/>
                  </a:cubicBezTo>
                  <a:cubicBezTo>
                    <a:pt x="228" y="721"/>
                    <a:pt x="217" y="687"/>
                    <a:pt x="205" y="653"/>
                  </a:cubicBezTo>
                  <a:cubicBezTo>
                    <a:pt x="205" y="630"/>
                    <a:pt x="205" y="596"/>
                    <a:pt x="205" y="562"/>
                  </a:cubicBezTo>
                  <a:cubicBezTo>
                    <a:pt x="205" y="539"/>
                    <a:pt x="205" y="527"/>
                    <a:pt x="205" y="505"/>
                  </a:cubicBezTo>
                  <a:cubicBezTo>
                    <a:pt x="205" y="493"/>
                    <a:pt x="205" y="482"/>
                    <a:pt x="205" y="471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17" y="380"/>
                    <a:pt x="239" y="311"/>
                    <a:pt x="273" y="254"/>
                  </a:cubicBezTo>
                  <a:cubicBezTo>
                    <a:pt x="296" y="220"/>
                    <a:pt x="319" y="186"/>
                    <a:pt x="330" y="163"/>
                  </a:cubicBezTo>
                  <a:cubicBezTo>
                    <a:pt x="353" y="129"/>
                    <a:pt x="387" y="84"/>
                    <a:pt x="376" y="50"/>
                  </a:cubicBezTo>
                  <a:cubicBezTo>
                    <a:pt x="376" y="27"/>
                    <a:pt x="364" y="4"/>
                    <a:pt x="342" y="4"/>
                  </a:cubicBezTo>
                  <a:cubicBezTo>
                    <a:pt x="333" y="2"/>
                    <a:pt x="324" y="1"/>
                    <a:pt x="31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089100" y="4201475"/>
              <a:ext cx="6000" cy="14575"/>
            </a:xfrm>
            <a:custGeom>
              <a:avLst/>
              <a:gdLst/>
              <a:ahLst/>
              <a:cxnLst/>
              <a:rect l="l" t="t" r="r" b="b"/>
              <a:pathLst>
                <a:path w="240" h="583" extrusionOk="0">
                  <a:moveTo>
                    <a:pt x="203" y="0"/>
                  </a:moveTo>
                  <a:cubicBezTo>
                    <a:pt x="200" y="0"/>
                    <a:pt x="197" y="1"/>
                    <a:pt x="194" y="3"/>
                  </a:cubicBezTo>
                  <a:cubicBezTo>
                    <a:pt x="183" y="3"/>
                    <a:pt x="171" y="3"/>
                    <a:pt x="160" y="14"/>
                  </a:cubicBezTo>
                  <a:cubicBezTo>
                    <a:pt x="149" y="14"/>
                    <a:pt x="126" y="25"/>
                    <a:pt x="114" y="37"/>
                  </a:cubicBezTo>
                  <a:cubicBezTo>
                    <a:pt x="103" y="48"/>
                    <a:pt x="92" y="59"/>
                    <a:pt x="80" y="71"/>
                  </a:cubicBezTo>
                  <a:cubicBezTo>
                    <a:pt x="80" y="82"/>
                    <a:pt x="80" y="82"/>
                    <a:pt x="69" y="82"/>
                  </a:cubicBezTo>
                  <a:cubicBezTo>
                    <a:pt x="69" y="90"/>
                    <a:pt x="63" y="98"/>
                    <a:pt x="64" y="98"/>
                  </a:cubicBezTo>
                  <a:cubicBezTo>
                    <a:pt x="64" y="98"/>
                    <a:pt x="66" y="97"/>
                    <a:pt x="69" y="94"/>
                  </a:cubicBezTo>
                  <a:lnTo>
                    <a:pt x="69" y="94"/>
                  </a:lnTo>
                  <a:cubicBezTo>
                    <a:pt x="23" y="150"/>
                    <a:pt x="12" y="207"/>
                    <a:pt x="1" y="276"/>
                  </a:cubicBezTo>
                  <a:cubicBezTo>
                    <a:pt x="1" y="332"/>
                    <a:pt x="1" y="389"/>
                    <a:pt x="23" y="446"/>
                  </a:cubicBezTo>
                  <a:cubicBezTo>
                    <a:pt x="35" y="458"/>
                    <a:pt x="35" y="469"/>
                    <a:pt x="46" y="492"/>
                  </a:cubicBezTo>
                  <a:cubicBezTo>
                    <a:pt x="58" y="503"/>
                    <a:pt x="69" y="514"/>
                    <a:pt x="92" y="537"/>
                  </a:cubicBezTo>
                  <a:cubicBezTo>
                    <a:pt x="92" y="537"/>
                    <a:pt x="92" y="549"/>
                    <a:pt x="103" y="549"/>
                  </a:cubicBezTo>
                  <a:cubicBezTo>
                    <a:pt x="114" y="560"/>
                    <a:pt x="137" y="571"/>
                    <a:pt x="149" y="583"/>
                  </a:cubicBezTo>
                  <a:cubicBezTo>
                    <a:pt x="171" y="583"/>
                    <a:pt x="217" y="571"/>
                    <a:pt x="217" y="537"/>
                  </a:cubicBezTo>
                  <a:cubicBezTo>
                    <a:pt x="228" y="514"/>
                    <a:pt x="228" y="492"/>
                    <a:pt x="217" y="469"/>
                  </a:cubicBezTo>
                  <a:cubicBezTo>
                    <a:pt x="217" y="469"/>
                    <a:pt x="217" y="458"/>
                    <a:pt x="217" y="458"/>
                  </a:cubicBezTo>
                  <a:cubicBezTo>
                    <a:pt x="217" y="446"/>
                    <a:pt x="217" y="435"/>
                    <a:pt x="217" y="423"/>
                  </a:cubicBezTo>
                  <a:cubicBezTo>
                    <a:pt x="217" y="423"/>
                    <a:pt x="217" y="412"/>
                    <a:pt x="205" y="412"/>
                  </a:cubicBezTo>
                  <a:cubicBezTo>
                    <a:pt x="205" y="412"/>
                    <a:pt x="205" y="401"/>
                    <a:pt x="205" y="401"/>
                  </a:cubicBezTo>
                  <a:lnTo>
                    <a:pt x="205" y="389"/>
                  </a:lnTo>
                  <a:cubicBezTo>
                    <a:pt x="205" y="389"/>
                    <a:pt x="205" y="389"/>
                    <a:pt x="205" y="378"/>
                  </a:cubicBezTo>
                  <a:cubicBezTo>
                    <a:pt x="205" y="368"/>
                    <a:pt x="205" y="367"/>
                    <a:pt x="205" y="360"/>
                  </a:cubicBezTo>
                  <a:cubicBezTo>
                    <a:pt x="205" y="360"/>
                    <a:pt x="205" y="352"/>
                    <a:pt x="205" y="344"/>
                  </a:cubicBezTo>
                  <a:cubicBezTo>
                    <a:pt x="205" y="321"/>
                    <a:pt x="194" y="298"/>
                    <a:pt x="194" y="287"/>
                  </a:cubicBezTo>
                  <a:cubicBezTo>
                    <a:pt x="194" y="276"/>
                    <a:pt x="194" y="264"/>
                    <a:pt x="205" y="253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19"/>
                    <a:pt x="205" y="207"/>
                    <a:pt x="205" y="196"/>
                  </a:cubicBezTo>
                  <a:cubicBezTo>
                    <a:pt x="205" y="196"/>
                    <a:pt x="205" y="196"/>
                    <a:pt x="205" y="185"/>
                  </a:cubicBezTo>
                  <a:lnTo>
                    <a:pt x="217" y="162"/>
                  </a:lnTo>
                  <a:lnTo>
                    <a:pt x="217" y="150"/>
                  </a:lnTo>
                  <a:cubicBezTo>
                    <a:pt x="217" y="150"/>
                    <a:pt x="217" y="139"/>
                    <a:pt x="217" y="139"/>
                  </a:cubicBezTo>
                  <a:lnTo>
                    <a:pt x="228" y="105"/>
                  </a:lnTo>
                  <a:cubicBezTo>
                    <a:pt x="228" y="94"/>
                    <a:pt x="240" y="82"/>
                    <a:pt x="240" y="71"/>
                  </a:cubicBezTo>
                  <a:cubicBezTo>
                    <a:pt x="240" y="59"/>
                    <a:pt x="240" y="59"/>
                    <a:pt x="240" y="48"/>
                  </a:cubicBezTo>
                  <a:cubicBezTo>
                    <a:pt x="240" y="28"/>
                    <a:pt x="223" y="0"/>
                    <a:pt x="20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103025" y="4227075"/>
              <a:ext cx="12275" cy="19775"/>
            </a:xfrm>
            <a:custGeom>
              <a:avLst/>
              <a:gdLst/>
              <a:ahLst/>
              <a:cxnLst/>
              <a:rect l="l" t="t" r="r" b="b"/>
              <a:pathLst>
                <a:path w="491" h="791" extrusionOk="0">
                  <a:moveTo>
                    <a:pt x="117" y="0"/>
                  </a:moveTo>
                  <a:cubicBezTo>
                    <a:pt x="113" y="0"/>
                    <a:pt x="108" y="1"/>
                    <a:pt x="103" y="2"/>
                  </a:cubicBezTo>
                  <a:cubicBezTo>
                    <a:pt x="69" y="2"/>
                    <a:pt x="58" y="25"/>
                    <a:pt x="46" y="48"/>
                  </a:cubicBezTo>
                  <a:cubicBezTo>
                    <a:pt x="1" y="105"/>
                    <a:pt x="1" y="184"/>
                    <a:pt x="1" y="241"/>
                  </a:cubicBezTo>
                  <a:cubicBezTo>
                    <a:pt x="12" y="309"/>
                    <a:pt x="24" y="378"/>
                    <a:pt x="46" y="434"/>
                  </a:cubicBezTo>
                  <a:cubicBezTo>
                    <a:pt x="69" y="503"/>
                    <a:pt x="92" y="560"/>
                    <a:pt x="126" y="605"/>
                  </a:cubicBezTo>
                  <a:cubicBezTo>
                    <a:pt x="172" y="662"/>
                    <a:pt x="228" y="742"/>
                    <a:pt x="297" y="753"/>
                  </a:cubicBezTo>
                  <a:cubicBezTo>
                    <a:pt x="325" y="771"/>
                    <a:pt x="368" y="790"/>
                    <a:pt x="407" y="790"/>
                  </a:cubicBezTo>
                  <a:cubicBezTo>
                    <a:pt x="416" y="790"/>
                    <a:pt x="425" y="789"/>
                    <a:pt x="433" y="787"/>
                  </a:cubicBezTo>
                  <a:cubicBezTo>
                    <a:pt x="467" y="776"/>
                    <a:pt x="490" y="742"/>
                    <a:pt x="479" y="707"/>
                  </a:cubicBezTo>
                  <a:cubicBezTo>
                    <a:pt x="456" y="673"/>
                    <a:pt x="422" y="651"/>
                    <a:pt x="399" y="616"/>
                  </a:cubicBezTo>
                  <a:cubicBezTo>
                    <a:pt x="388" y="594"/>
                    <a:pt x="365" y="582"/>
                    <a:pt x="342" y="560"/>
                  </a:cubicBezTo>
                  <a:cubicBezTo>
                    <a:pt x="331" y="548"/>
                    <a:pt x="319" y="537"/>
                    <a:pt x="319" y="525"/>
                  </a:cubicBezTo>
                  <a:cubicBezTo>
                    <a:pt x="308" y="525"/>
                    <a:pt x="308" y="514"/>
                    <a:pt x="297" y="514"/>
                  </a:cubicBezTo>
                  <a:cubicBezTo>
                    <a:pt x="297" y="514"/>
                    <a:pt x="297" y="503"/>
                    <a:pt x="297" y="503"/>
                  </a:cubicBezTo>
                  <a:cubicBezTo>
                    <a:pt x="285" y="503"/>
                    <a:pt x="285" y="491"/>
                    <a:pt x="285" y="491"/>
                  </a:cubicBezTo>
                  <a:cubicBezTo>
                    <a:pt x="285" y="480"/>
                    <a:pt x="274" y="480"/>
                    <a:pt x="274" y="469"/>
                  </a:cubicBezTo>
                  <a:cubicBezTo>
                    <a:pt x="263" y="457"/>
                    <a:pt x="263" y="446"/>
                    <a:pt x="251" y="434"/>
                  </a:cubicBezTo>
                  <a:cubicBezTo>
                    <a:pt x="240" y="423"/>
                    <a:pt x="240" y="412"/>
                    <a:pt x="228" y="400"/>
                  </a:cubicBezTo>
                  <a:lnTo>
                    <a:pt x="228" y="389"/>
                  </a:lnTo>
                  <a:cubicBezTo>
                    <a:pt x="217" y="378"/>
                    <a:pt x="217" y="378"/>
                    <a:pt x="217" y="378"/>
                  </a:cubicBezTo>
                  <a:cubicBezTo>
                    <a:pt x="206" y="321"/>
                    <a:pt x="183" y="275"/>
                    <a:pt x="183" y="218"/>
                  </a:cubicBezTo>
                  <a:cubicBezTo>
                    <a:pt x="183" y="218"/>
                    <a:pt x="172" y="207"/>
                    <a:pt x="172" y="207"/>
                  </a:cubicBezTo>
                  <a:cubicBezTo>
                    <a:pt x="172" y="207"/>
                    <a:pt x="172" y="196"/>
                    <a:pt x="172" y="196"/>
                  </a:cubicBezTo>
                  <a:cubicBezTo>
                    <a:pt x="172" y="173"/>
                    <a:pt x="172" y="161"/>
                    <a:pt x="172" y="150"/>
                  </a:cubicBezTo>
                  <a:cubicBezTo>
                    <a:pt x="172" y="127"/>
                    <a:pt x="172" y="105"/>
                    <a:pt x="160" y="70"/>
                  </a:cubicBezTo>
                  <a:cubicBezTo>
                    <a:pt x="160" y="40"/>
                    <a:pt x="151" y="0"/>
                    <a:pt x="11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240750" y="4048750"/>
              <a:ext cx="11600" cy="30950"/>
            </a:xfrm>
            <a:custGeom>
              <a:avLst/>
              <a:gdLst/>
              <a:ahLst/>
              <a:cxnLst/>
              <a:rect l="l" t="t" r="r" b="b"/>
              <a:pathLst>
                <a:path w="464" h="1238" extrusionOk="0">
                  <a:moveTo>
                    <a:pt x="189" y="1"/>
                  </a:moveTo>
                  <a:cubicBezTo>
                    <a:pt x="171" y="1"/>
                    <a:pt x="156" y="19"/>
                    <a:pt x="156" y="38"/>
                  </a:cubicBezTo>
                  <a:cubicBezTo>
                    <a:pt x="156" y="61"/>
                    <a:pt x="145" y="83"/>
                    <a:pt x="156" y="106"/>
                  </a:cubicBezTo>
                  <a:cubicBezTo>
                    <a:pt x="156" y="140"/>
                    <a:pt x="167" y="163"/>
                    <a:pt x="167" y="186"/>
                  </a:cubicBezTo>
                  <a:cubicBezTo>
                    <a:pt x="179" y="231"/>
                    <a:pt x="202" y="288"/>
                    <a:pt x="213" y="334"/>
                  </a:cubicBezTo>
                  <a:cubicBezTo>
                    <a:pt x="236" y="436"/>
                    <a:pt x="236" y="538"/>
                    <a:pt x="224" y="641"/>
                  </a:cubicBezTo>
                  <a:cubicBezTo>
                    <a:pt x="213" y="732"/>
                    <a:pt x="179" y="811"/>
                    <a:pt x="145" y="902"/>
                  </a:cubicBezTo>
                  <a:cubicBezTo>
                    <a:pt x="122" y="948"/>
                    <a:pt x="111" y="993"/>
                    <a:pt x="88" y="1028"/>
                  </a:cubicBezTo>
                  <a:cubicBezTo>
                    <a:pt x="65" y="1073"/>
                    <a:pt x="31" y="1119"/>
                    <a:pt x="20" y="1164"/>
                  </a:cubicBezTo>
                  <a:cubicBezTo>
                    <a:pt x="0" y="1193"/>
                    <a:pt x="38" y="1237"/>
                    <a:pt x="70" y="1237"/>
                  </a:cubicBezTo>
                  <a:cubicBezTo>
                    <a:pt x="76" y="1237"/>
                    <a:pt x="82" y="1236"/>
                    <a:pt x="88" y="1232"/>
                  </a:cubicBezTo>
                  <a:cubicBezTo>
                    <a:pt x="190" y="1198"/>
                    <a:pt x="281" y="1096"/>
                    <a:pt x="338" y="993"/>
                  </a:cubicBezTo>
                  <a:cubicBezTo>
                    <a:pt x="395" y="891"/>
                    <a:pt x="429" y="766"/>
                    <a:pt x="440" y="652"/>
                  </a:cubicBezTo>
                  <a:cubicBezTo>
                    <a:pt x="463" y="527"/>
                    <a:pt x="452" y="402"/>
                    <a:pt x="418" y="288"/>
                  </a:cubicBezTo>
                  <a:cubicBezTo>
                    <a:pt x="395" y="220"/>
                    <a:pt x="372" y="163"/>
                    <a:pt x="338" y="118"/>
                  </a:cubicBezTo>
                  <a:cubicBezTo>
                    <a:pt x="327" y="83"/>
                    <a:pt x="304" y="61"/>
                    <a:pt x="281" y="38"/>
                  </a:cubicBezTo>
                  <a:cubicBezTo>
                    <a:pt x="258" y="15"/>
                    <a:pt x="236" y="15"/>
                    <a:pt x="202" y="4"/>
                  </a:cubicBezTo>
                  <a:cubicBezTo>
                    <a:pt x="197" y="2"/>
                    <a:pt x="193" y="1"/>
                    <a:pt x="18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253175" y="4056800"/>
              <a:ext cx="7125" cy="16525"/>
            </a:xfrm>
            <a:custGeom>
              <a:avLst/>
              <a:gdLst/>
              <a:ahLst/>
              <a:cxnLst/>
              <a:rect l="l" t="t" r="r" b="b"/>
              <a:pathLst>
                <a:path w="285" h="661" extrusionOk="0">
                  <a:moveTo>
                    <a:pt x="137" y="0"/>
                  </a:moveTo>
                  <a:cubicBezTo>
                    <a:pt x="114" y="0"/>
                    <a:pt x="91" y="12"/>
                    <a:pt x="80" y="23"/>
                  </a:cubicBezTo>
                  <a:cubicBezTo>
                    <a:pt x="69" y="57"/>
                    <a:pt x="69" y="91"/>
                    <a:pt x="69" y="114"/>
                  </a:cubicBezTo>
                  <a:cubicBezTo>
                    <a:pt x="69" y="114"/>
                    <a:pt x="69" y="114"/>
                    <a:pt x="69" y="125"/>
                  </a:cubicBezTo>
                  <a:cubicBezTo>
                    <a:pt x="69" y="125"/>
                    <a:pt x="80" y="137"/>
                    <a:pt x="80" y="137"/>
                  </a:cubicBezTo>
                  <a:lnTo>
                    <a:pt x="80" y="182"/>
                  </a:lnTo>
                  <a:cubicBezTo>
                    <a:pt x="80" y="228"/>
                    <a:pt x="80" y="273"/>
                    <a:pt x="69" y="319"/>
                  </a:cubicBezTo>
                  <a:cubicBezTo>
                    <a:pt x="69" y="330"/>
                    <a:pt x="69" y="330"/>
                    <a:pt x="69" y="330"/>
                  </a:cubicBezTo>
                  <a:lnTo>
                    <a:pt x="69" y="342"/>
                  </a:lnTo>
                  <a:cubicBezTo>
                    <a:pt x="69" y="353"/>
                    <a:pt x="69" y="364"/>
                    <a:pt x="69" y="376"/>
                  </a:cubicBezTo>
                  <a:cubicBezTo>
                    <a:pt x="57" y="387"/>
                    <a:pt x="57" y="398"/>
                    <a:pt x="57" y="410"/>
                  </a:cubicBezTo>
                  <a:cubicBezTo>
                    <a:pt x="57" y="421"/>
                    <a:pt x="57" y="433"/>
                    <a:pt x="57" y="433"/>
                  </a:cubicBezTo>
                  <a:lnTo>
                    <a:pt x="46" y="444"/>
                  </a:lnTo>
                  <a:cubicBezTo>
                    <a:pt x="46" y="455"/>
                    <a:pt x="46" y="467"/>
                    <a:pt x="34" y="478"/>
                  </a:cubicBezTo>
                  <a:cubicBezTo>
                    <a:pt x="34" y="489"/>
                    <a:pt x="34" y="501"/>
                    <a:pt x="34" y="501"/>
                  </a:cubicBezTo>
                  <a:cubicBezTo>
                    <a:pt x="34" y="512"/>
                    <a:pt x="34" y="512"/>
                    <a:pt x="34" y="512"/>
                  </a:cubicBezTo>
                  <a:lnTo>
                    <a:pt x="23" y="512"/>
                  </a:lnTo>
                  <a:cubicBezTo>
                    <a:pt x="23" y="524"/>
                    <a:pt x="23" y="524"/>
                    <a:pt x="23" y="524"/>
                  </a:cubicBezTo>
                  <a:cubicBezTo>
                    <a:pt x="23" y="535"/>
                    <a:pt x="23" y="535"/>
                    <a:pt x="12" y="546"/>
                  </a:cubicBezTo>
                  <a:cubicBezTo>
                    <a:pt x="12" y="558"/>
                    <a:pt x="0" y="580"/>
                    <a:pt x="0" y="592"/>
                  </a:cubicBezTo>
                  <a:cubicBezTo>
                    <a:pt x="12" y="626"/>
                    <a:pt x="34" y="660"/>
                    <a:pt x="69" y="660"/>
                  </a:cubicBezTo>
                  <a:cubicBezTo>
                    <a:pt x="103" y="649"/>
                    <a:pt x="125" y="626"/>
                    <a:pt x="148" y="603"/>
                  </a:cubicBezTo>
                  <a:cubicBezTo>
                    <a:pt x="160" y="603"/>
                    <a:pt x="160" y="592"/>
                    <a:pt x="171" y="580"/>
                  </a:cubicBezTo>
                  <a:cubicBezTo>
                    <a:pt x="182" y="569"/>
                    <a:pt x="194" y="558"/>
                    <a:pt x="205" y="546"/>
                  </a:cubicBezTo>
                  <a:cubicBezTo>
                    <a:pt x="205" y="535"/>
                    <a:pt x="205" y="535"/>
                    <a:pt x="205" y="535"/>
                  </a:cubicBezTo>
                  <a:cubicBezTo>
                    <a:pt x="216" y="524"/>
                    <a:pt x="216" y="512"/>
                    <a:pt x="216" y="512"/>
                  </a:cubicBezTo>
                  <a:cubicBezTo>
                    <a:pt x="228" y="501"/>
                    <a:pt x="228" y="501"/>
                    <a:pt x="228" y="501"/>
                  </a:cubicBezTo>
                  <a:cubicBezTo>
                    <a:pt x="228" y="501"/>
                    <a:pt x="239" y="489"/>
                    <a:pt x="239" y="478"/>
                  </a:cubicBezTo>
                  <a:cubicBezTo>
                    <a:pt x="239" y="467"/>
                    <a:pt x="239" y="467"/>
                    <a:pt x="251" y="455"/>
                  </a:cubicBezTo>
                  <a:cubicBezTo>
                    <a:pt x="251" y="455"/>
                    <a:pt x="251" y="444"/>
                    <a:pt x="251" y="444"/>
                  </a:cubicBezTo>
                  <a:cubicBezTo>
                    <a:pt x="262" y="410"/>
                    <a:pt x="273" y="376"/>
                    <a:pt x="273" y="342"/>
                  </a:cubicBezTo>
                  <a:cubicBezTo>
                    <a:pt x="285" y="285"/>
                    <a:pt x="273" y="216"/>
                    <a:pt x="262" y="160"/>
                  </a:cubicBezTo>
                  <a:cubicBezTo>
                    <a:pt x="239" y="103"/>
                    <a:pt x="205" y="12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1261425" y="4061800"/>
              <a:ext cx="4575" cy="9875"/>
            </a:xfrm>
            <a:custGeom>
              <a:avLst/>
              <a:gdLst/>
              <a:ahLst/>
              <a:cxnLst/>
              <a:rect l="l" t="t" r="r" b="b"/>
              <a:pathLst>
                <a:path w="183" h="395" extrusionOk="0">
                  <a:moveTo>
                    <a:pt x="83" y="1"/>
                  </a:moveTo>
                  <a:cubicBezTo>
                    <a:pt x="64" y="1"/>
                    <a:pt x="46" y="11"/>
                    <a:pt x="46" y="28"/>
                  </a:cubicBezTo>
                  <a:cubicBezTo>
                    <a:pt x="34" y="39"/>
                    <a:pt x="34" y="51"/>
                    <a:pt x="34" y="62"/>
                  </a:cubicBezTo>
                  <a:lnTo>
                    <a:pt x="34" y="85"/>
                  </a:lnTo>
                  <a:cubicBezTo>
                    <a:pt x="34" y="96"/>
                    <a:pt x="34" y="96"/>
                    <a:pt x="34" y="107"/>
                  </a:cubicBezTo>
                  <a:cubicBezTo>
                    <a:pt x="34" y="107"/>
                    <a:pt x="34" y="107"/>
                    <a:pt x="34" y="119"/>
                  </a:cubicBezTo>
                  <a:cubicBezTo>
                    <a:pt x="34" y="119"/>
                    <a:pt x="34" y="119"/>
                    <a:pt x="23" y="130"/>
                  </a:cubicBezTo>
                  <a:cubicBezTo>
                    <a:pt x="23" y="142"/>
                    <a:pt x="23" y="153"/>
                    <a:pt x="23" y="176"/>
                  </a:cubicBezTo>
                  <a:cubicBezTo>
                    <a:pt x="23" y="176"/>
                    <a:pt x="23" y="187"/>
                    <a:pt x="12" y="187"/>
                  </a:cubicBezTo>
                  <a:cubicBezTo>
                    <a:pt x="12" y="198"/>
                    <a:pt x="12" y="210"/>
                    <a:pt x="12" y="221"/>
                  </a:cubicBezTo>
                  <a:cubicBezTo>
                    <a:pt x="12" y="233"/>
                    <a:pt x="0" y="244"/>
                    <a:pt x="0" y="267"/>
                  </a:cubicBezTo>
                  <a:cubicBezTo>
                    <a:pt x="0" y="267"/>
                    <a:pt x="0" y="267"/>
                    <a:pt x="0" y="278"/>
                  </a:cubicBezTo>
                  <a:cubicBezTo>
                    <a:pt x="0" y="289"/>
                    <a:pt x="0" y="301"/>
                    <a:pt x="0" y="324"/>
                  </a:cubicBezTo>
                  <a:cubicBezTo>
                    <a:pt x="0" y="335"/>
                    <a:pt x="0" y="335"/>
                    <a:pt x="0" y="346"/>
                  </a:cubicBezTo>
                  <a:cubicBezTo>
                    <a:pt x="0" y="374"/>
                    <a:pt x="31" y="395"/>
                    <a:pt x="55" y="395"/>
                  </a:cubicBezTo>
                  <a:cubicBezTo>
                    <a:pt x="60" y="395"/>
                    <a:pt x="64" y="394"/>
                    <a:pt x="68" y="392"/>
                  </a:cubicBezTo>
                  <a:cubicBezTo>
                    <a:pt x="80" y="380"/>
                    <a:pt x="91" y="380"/>
                    <a:pt x="91" y="369"/>
                  </a:cubicBezTo>
                  <a:cubicBezTo>
                    <a:pt x="125" y="358"/>
                    <a:pt x="148" y="335"/>
                    <a:pt x="159" y="301"/>
                  </a:cubicBezTo>
                  <a:cubicBezTo>
                    <a:pt x="171" y="289"/>
                    <a:pt x="171" y="278"/>
                    <a:pt x="171" y="255"/>
                  </a:cubicBezTo>
                  <a:cubicBezTo>
                    <a:pt x="182" y="244"/>
                    <a:pt x="182" y="221"/>
                    <a:pt x="182" y="210"/>
                  </a:cubicBezTo>
                  <a:cubicBezTo>
                    <a:pt x="182" y="176"/>
                    <a:pt x="182" y="153"/>
                    <a:pt x="171" y="130"/>
                  </a:cubicBezTo>
                  <a:cubicBezTo>
                    <a:pt x="171" y="119"/>
                    <a:pt x="171" y="107"/>
                    <a:pt x="159" y="96"/>
                  </a:cubicBezTo>
                  <a:cubicBezTo>
                    <a:pt x="159" y="85"/>
                    <a:pt x="148" y="73"/>
                    <a:pt x="148" y="62"/>
                  </a:cubicBezTo>
                  <a:cubicBezTo>
                    <a:pt x="137" y="51"/>
                    <a:pt x="137" y="39"/>
                    <a:pt x="125" y="28"/>
                  </a:cubicBezTo>
                  <a:cubicBezTo>
                    <a:pt x="114" y="28"/>
                    <a:pt x="103" y="16"/>
                    <a:pt x="103" y="5"/>
                  </a:cubicBezTo>
                  <a:cubicBezTo>
                    <a:pt x="96" y="2"/>
                    <a:pt x="90" y="1"/>
                    <a:pt x="8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1185500" y="4071725"/>
              <a:ext cx="17075" cy="19175"/>
            </a:xfrm>
            <a:custGeom>
              <a:avLst/>
              <a:gdLst/>
              <a:ahLst/>
              <a:cxnLst/>
              <a:rect l="l" t="t" r="r" b="b"/>
              <a:pathLst>
                <a:path w="683" h="767" extrusionOk="0">
                  <a:moveTo>
                    <a:pt x="87" y="0"/>
                  </a:moveTo>
                  <a:cubicBezTo>
                    <a:pt x="74" y="0"/>
                    <a:pt x="63" y="6"/>
                    <a:pt x="57" y="18"/>
                  </a:cubicBezTo>
                  <a:cubicBezTo>
                    <a:pt x="34" y="29"/>
                    <a:pt x="23" y="52"/>
                    <a:pt x="12" y="74"/>
                  </a:cubicBezTo>
                  <a:cubicBezTo>
                    <a:pt x="0" y="97"/>
                    <a:pt x="0" y="120"/>
                    <a:pt x="0" y="154"/>
                  </a:cubicBezTo>
                  <a:cubicBezTo>
                    <a:pt x="0" y="200"/>
                    <a:pt x="0" y="256"/>
                    <a:pt x="23" y="302"/>
                  </a:cubicBezTo>
                  <a:cubicBezTo>
                    <a:pt x="57" y="393"/>
                    <a:pt x="103" y="472"/>
                    <a:pt x="160" y="541"/>
                  </a:cubicBezTo>
                  <a:cubicBezTo>
                    <a:pt x="194" y="575"/>
                    <a:pt x="216" y="598"/>
                    <a:pt x="251" y="620"/>
                  </a:cubicBezTo>
                  <a:cubicBezTo>
                    <a:pt x="273" y="643"/>
                    <a:pt x="285" y="654"/>
                    <a:pt x="307" y="677"/>
                  </a:cubicBezTo>
                  <a:cubicBezTo>
                    <a:pt x="317" y="677"/>
                    <a:pt x="347" y="692"/>
                    <a:pt x="348" y="692"/>
                  </a:cubicBezTo>
                  <a:cubicBezTo>
                    <a:pt x="348" y="692"/>
                    <a:pt x="346" y="691"/>
                    <a:pt x="342" y="689"/>
                  </a:cubicBezTo>
                  <a:cubicBezTo>
                    <a:pt x="353" y="689"/>
                    <a:pt x="353" y="700"/>
                    <a:pt x="364" y="700"/>
                  </a:cubicBezTo>
                  <a:cubicBezTo>
                    <a:pt x="376" y="711"/>
                    <a:pt x="398" y="723"/>
                    <a:pt x="421" y="723"/>
                  </a:cubicBezTo>
                  <a:cubicBezTo>
                    <a:pt x="433" y="734"/>
                    <a:pt x="455" y="745"/>
                    <a:pt x="467" y="745"/>
                  </a:cubicBezTo>
                  <a:lnTo>
                    <a:pt x="489" y="745"/>
                  </a:lnTo>
                  <a:cubicBezTo>
                    <a:pt x="521" y="753"/>
                    <a:pt x="563" y="767"/>
                    <a:pt x="597" y="767"/>
                  </a:cubicBezTo>
                  <a:cubicBezTo>
                    <a:pt x="613" y="767"/>
                    <a:pt x="627" y="764"/>
                    <a:pt x="637" y="757"/>
                  </a:cubicBezTo>
                  <a:cubicBezTo>
                    <a:pt x="671" y="734"/>
                    <a:pt x="683" y="689"/>
                    <a:pt x="671" y="654"/>
                  </a:cubicBezTo>
                  <a:cubicBezTo>
                    <a:pt x="649" y="620"/>
                    <a:pt x="603" y="609"/>
                    <a:pt x="569" y="586"/>
                  </a:cubicBezTo>
                  <a:cubicBezTo>
                    <a:pt x="569" y="586"/>
                    <a:pt x="558" y="575"/>
                    <a:pt x="546" y="575"/>
                  </a:cubicBezTo>
                  <a:cubicBezTo>
                    <a:pt x="546" y="563"/>
                    <a:pt x="535" y="563"/>
                    <a:pt x="535" y="552"/>
                  </a:cubicBezTo>
                  <a:cubicBezTo>
                    <a:pt x="512" y="541"/>
                    <a:pt x="501" y="529"/>
                    <a:pt x="478" y="518"/>
                  </a:cubicBezTo>
                  <a:cubicBezTo>
                    <a:pt x="478" y="518"/>
                    <a:pt x="467" y="518"/>
                    <a:pt x="467" y="507"/>
                  </a:cubicBezTo>
                  <a:cubicBezTo>
                    <a:pt x="467" y="507"/>
                    <a:pt x="455" y="507"/>
                    <a:pt x="455" y="495"/>
                  </a:cubicBezTo>
                  <a:cubicBezTo>
                    <a:pt x="444" y="484"/>
                    <a:pt x="433" y="472"/>
                    <a:pt x="421" y="472"/>
                  </a:cubicBezTo>
                  <a:cubicBezTo>
                    <a:pt x="421" y="472"/>
                    <a:pt x="421" y="461"/>
                    <a:pt x="410" y="461"/>
                  </a:cubicBezTo>
                  <a:cubicBezTo>
                    <a:pt x="387" y="438"/>
                    <a:pt x="353" y="416"/>
                    <a:pt x="330" y="393"/>
                  </a:cubicBezTo>
                  <a:cubicBezTo>
                    <a:pt x="307" y="370"/>
                    <a:pt x="285" y="336"/>
                    <a:pt x="262" y="313"/>
                  </a:cubicBezTo>
                  <a:cubicBezTo>
                    <a:pt x="262" y="313"/>
                    <a:pt x="262" y="302"/>
                    <a:pt x="262" y="302"/>
                  </a:cubicBezTo>
                  <a:cubicBezTo>
                    <a:pt x="251" y="290"/>
                    <a:pt x="251" y="290"/>
                    <a:pt x="251" y="279"/>
                  </a:cubicBezTo>
                  <a:cubicBezTo>
                    <a:pt x="239" y="268"/>
                    <a:pt x="228" y="245"/>
                    <a:pt x="216" y="234"/>
                  </a:cubicBezTo>
                  <a:cubicBezTo>
                    <a:pt x="194" y="200"/>
                    <a:pt x="182" y="165"/>
                    <a:pt x="171" y="131"/>
                  </a:cubicBezTo>
                  <a:cubicBezTo>
                    <a:pt x="160" y="120"/>
                    <a:pt x="160" y="97"/>
                    <a:pt x="148" y="74"/>
                  </a:cubicBezTo>
                  <a:cubicBezTo>
                    <a:pt x="137" y="63"/>
                    <a:pt x="125" y="40"/>
                    <a:pt x="125" y="18"/>
                  </a:cubicBezTo>
                  <a:cubicBezTo>
                    <a:pt x="114" y="6"/>
                    <a:pt x="100" y="0"/>
                    <a:pt x="8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1181800" y="4055300"/>
              <a:ext cx="5425" cy="12275"/>
            </a:xfrm>
            <a:custGeom>
              <a:avLst/>
              <a:gdLst/>
              <a:ahLst/>
              <a:cxnLst/>
              <a:rect l="l" t="t" r="r" b="b"/>
              <a:pathLst>
                <a:path w="217" h="491" extrusionOk="0">
                  <a:moveTo>
                    <a:pt x="194" y="197"/>
                  </a:moveTo>
                  <a:cubicBezTo>
                    <a:pt x="190" y="197"/>
                    <a:pt x="187" y="200"/>
                    <a:pt x="185" y="205"/>
                  </a:cubicBezTo>
                  <a:lnTo>
                    <a:pt x="185" y="205"/>
                  </a:lnTo>
                  <a:cubicBezTo>
                    <a:pt x="187" y="204"/>
                    <a:pt x="190" y="201"/>
                    <a:pt x="194" y="197"/>
                  </a:cubicBezTo>
                  <a:close/>
                  <a:moveTo>
                    <a:pt x="165" y="1"/>
                  </a:moveTo>
                  <a:cubicBezTo>
                    <a:pt x="160" y="1"/>
                    <a:pt x="154" y="1"/>
                    <a:pt x="148" y="3"/>
                  </a:cubicBezTo>
                  <a:cubicBezTo>
                    <a:pt x="137" y="15"/>
                    <a:pt x="126" y="15"/>
                    <a:pt x="114" y="26"/>
                  </a:cubicBezTo>
                  <a:cubicBezTo>
                    <a:pt x="117" y="24"/>
                    <a:pt x="117" y="23"/>
                    <a:pt x="117" y="23"/>
                  </a:cubicBezTo>
                  <a:lnTo>
                    <a:pt x="117" y="23"/>
                  </a:lnTo>
                  <a:cubicBezTo>
                    <a:pt x="117" y="23"/>
                    <a:pt x="101" y="38"/>
                    <a:pt x="92" y="38"/>
                  </a:cubicBezTo>
                  <a:lnTo>
                    <a:pt x="92" y="49"/>
                  </a:lnTo>
                  <a:cubicBezTo>
                    <a:pt x="57" y="60"/>
                    <a:pt x="46" y="94"/>
                    <a:pt x="35" y="129"/>
                  </a:cubicBezTo>
                  <a:cubicBezTo>
                    <a:pt x="23" y="151"/>
                    <a:pt x="12" y="185"/>
                    <a:pt x="12" y="208"/>
                  </a:cubicBezTo>
                  <a:cubicBezTo>
                    <a:pt x="1" y="265"/>
                    <a:pt x="1" y="345"/>
                    <a:pt x="46" y="390"/>
                  </a:cubicBezTo>
                  <a:cubicBezTo>
                    <a:pt x="57" y="436"/>
                    <a:pt x="80" y="470"/>
                    <a:pt x="114" y="481"/>
                  </a:cubicBezTo>
                  <a:cubicBezTo>
                    <a:pt x="123" y="487"/>
                    <a:pt x="133" y="490"/>
                    <a:pt x="143" y="490"/>
                  </a:cubicBezTo>
                  <a:cubicBezTo>
                    <a:pt x="169" y="490"/>
                    <a:pt x="194" y="469"/>
                    <a:pt x="194" y="436"/>
                  </a:cubicBezTo>
                  <a:cubicBezTo>
                    <a:pt x="194" y="424"/>
                    <a:pt x="194" y="402"/>
                    <a:pt x="182" y="379"/>
                  </a:cubicBezTo>
                  <a:cubicBezTo>
                    <a:pt x="182" y="379"/>
                    <a:pt x="182" y="367"/>
                    <a:pt x="182" y="367"/>
                  </a:cubicBezTo>
                  <a:lnTo>
                    <a:pt x="182" y="356"/>
                  </a:lnTo>
                  <a:cubicBezTo>
                    <a:pt x="182" y="345"/>
                    <a:pt x="182" y="322"/>
                    <a:pt x="182" y="299"/>
                  </a:cubicBezTo>
                  <a:cubicBezTo>
                    <a:pt x="182" y="276"/>
                    <a:pt x="182" y="254"/>
                    <a:pt x="182" y="231"/>
                  </a:cubicBezTo>
                  <a:cubicBezTo>
                    <a:pt x="182" y="224"/>
                    <a:pt x="182" y="213"/>
                    <a:pt x="185" y="205"/>
                  </a:cubicBezTo>
                  <a:lnTo>
                    <a:pt x="185" y="205"/>
                  </a:lnTo>
                  <a:cubicBezTo>
                    <a:pt x="185" y="205"/>
                    <a:pt x="184" y="205"/>
                    <a:pt x="184" y="205"/>
                  </a:cubicBezTo>
                  <a:cubicBezTo>
                    <a:pt x="182" y="205"/>
                    <a:pt x="182" y="203"/>
                    <a:pt x="182" y="197"/>
                  </a:cubicBezTo>
                  <a:lnTo>
                    <a:pt x="194" y="197"/>
                  </a:lnTo>
                  <a:cubicBezTo>
                    <a:pt x="194" y="185"/>
                    <a:pt x="194" y="185"/>
                    <a:pt x="194" y="174"/>
                  </a:cubicBezTo>
                  <a:cubicBezTo>
                    <a:pt x="194" y="151"/>
                    <a:pt x="205" y="129"/>
                    <a:pt x="205" y="106"/>
                  </a:cubicBezTo>
                  <a:cubicBezTo>
                    <a:pt x="205" y="94"/>
                    <a:pt x="205" y="83"/>
                    <a:pt x="205" y="83"/>
                  </a:cubicBezTo>
                  <a:cubicBezTo>
                    <a:pt x="205" y="72"/>
                    <a:pt x="217" y="72"/>
                    <a:pt x="217" y="60"/>
                  </a:cubicBezTo>
                  <a:cubicBezTo>
                    <a:pt x="217" y="60"/>
                    <a:pt x="205" y="49"/>
                    <a:pt x="205" y="49"/>
                  </a:cubicBezTo>
                  <a:cubicBezTo>
                    <a:pt x="205" y="21"/>
                    <a:pt x="190" y="1"/>
                    <a:pt x="16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1100475" y="4063725"/>
              <a:ext cx="15225" cy="25025"/>
            </a:xfrm>
            <a:custGeom>
              <a:avLst/>
              <a:gdLst/>
              <a:ahLst/>
              <a:cxnLst/>
              <a:rect l="l" t="t" r="r" b="b"/>
              <a:pathLst>
                <a:path w="609" h="1001" extrusionOk="0">
                  <a:moveTo>
                    <a:pt x="111" y="1"/>
                  </a:moveTo>
                  <a:cubicBezTo>
                    <a:pt x="100" y="1"/>
                    <a:pt x="89" y="4"/>
                    <a:pt x="80" y="8"/>
                  </a:cubicBezTo>
                  <a:cubicBezTo>
                    <a:pt x="69" y="19"/>
                    <a:pt x="46" y="30"/>
                    <a:pt x="35" y="53"/>
                  </a:cubicBezTo>
                  <a:cubicBezTo>
                    <a:pt x="23" y="87"/>
                    <a:pt x="23" y="110"/>
                    <a:pt x="12" y="144"/>
                  </a:cubicBezTo>
                  <a:cubicBezTo>
                    <a:pt x="1" y="201"/>
                    <a:pt x="1" y="247"/>
                    <a:pt x="12" y="303"/>
                  </a:cubicBezTo>
                  <a:cubicBezTo>
                    <a:pt x="23" y="417"/>
                    <a:pt x="57" y="508"/>
                    <a:pt x="103" y="610"/>
                  </a:cubicBezTo>
                  <a:cubicBezTo>
                    <a:pt x="137" y="701"/>
                    <a:pt x="183" y="781"/>
                    <a:pt x="251" y="861"/>
                  </a:cubicBezTo>
                  <a:cubicBezTo>
                    <a:pt x="285" y="895"/>
                    <a:pt x="330" y="929"/>
                    <a:pt x="376" y="952"/>
                  </a:cubicBezTo>
                  <a:cubicBezTo>
                    <a:pt x="421" y="974"/>
                    <a:pt x="467" y="986"/>
                    <a:pt x="512" y="997"/>
                  </a:cubicBezTo>
                  <a:cubicBezTo>
                    <a:pt x="520" y="1000"/>
                    <a:pt x="527" y="1001"/>
                    <a:pt x="533" y="1001"/>
                  </a:cubicBezTo>
                  <a:cubicBezTo>
                    <a:pt x="587" y="1001"/>
                    <a:pt x="609" y="925"/>
                    <a:pt x="558" y="895"/>
                  </a:cubicBezTo>
                  <a:cubicBezTo>
                    <a:pt x="558" y="895"/>
                    <a:pt x="558" y="883"/>
                    <a:pt x="558" y="883"/>
                  </a:cubicBezTo>
                  <a:lnTo>
                    <a:pt x="547" y="883"/>
                  </a:lnTo>
                  <a:cubicBezTo>
                    <a:pt x="547" y="872"/>
                    <a:pt x="535" y="872"/>
                    <a:pt x="524" y="861"/>
                  </a:cubicBezTo>
                  <a:cubicBezTo>
                    <a:pt x="512" y="838"/>
                    <a:pt x="501" y="827"/>
                    <a:pt x="490" y="815"/>
                  </a:cubicBezTo>
                  <a:cubicBezTo>
                    <a:pt x="456" y="792"/>
                    <a:pt x="433" y="747"/>
                    <a:pt x="410" y="724"/>
                  </a:cubicBezTo>
                  <a:cubicBezTo>
                    <a:pt x="353" y="656"/>
                    <a:pt x="308" y="588"/>
                    <a:pt x="285" y="520"/>
                  </a:cubicBezTo>
                  <a:cubicBezTo>
                    <a:pt x="251" y="440"/>
                    <a:pt x="228" y="372"/>
                    <a:pt x="205" y="292"/>
                  </a:cubicBezTo>
                  <a:cubicBezTo>
                    <a:pt x="194" y="247"/>
                    <a:pt x="183" y="201"/>
                    <a:pt x="171" y="156"/>
                  </a:cubicBezTo>
                  <a:cubicBezTo>
                    <a:pt x="171" y="133"/>
                    <a:pt x="171" y="110"/>
                    <a:pt x="160" y="87"/>
                  </a:cubicBezTo>
                  <a:cubicBezTo>
                    <a:pt x="160" y="76"/>
                    <a:pt x="160" y="65"/>
                    <a:pt x="160" y="53"/>
                  </a:cubicBezTo>
                  <a:cubicBezTo>
                    <a:pt x="160" y="42"/>
                    <a:pt x="148" y="42"/>
                    <a:pt x="148" y="30"/>
                  </a:cubicBezTo>
                  <a:cubicBezTo>
                    <a:pt x="148" y="9"/>
                    <a:pt x="130" y="1"/>
                    <a:pt x="11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1095075" y="4074875"/>
              <a:ext cx="9125" cy="14075"/>
            </a:xfrm>
            <a:custGeom>
              <a:avLst/>
              <a:gdLst/>
              <a:ahLst/>
              <a:cxnLst/>
              <a:rect l="l" t="t" r="r" b="b"/>
              <a:pathLst>
                <a:path w="365" h="563" extrusionOk="0">
                  <a:moveTo>
                    <a:pt x="95" y="1"/>
                  </a:moveTo>
                  <a:cubicBezTo>
                    <a:pt x="89" y="1"/>
                    <a:pt x="83" y="2"/>
                    <a:pt x="80" y="5"/>
                  </a:cubicBezTo>
                  <a:cubicBezTo>
                    <a:pt x="12" y="28"/>
                    <a:pt x="1" y="96"/>
                    <a:pt x="1" y="153"/>
                  </a:cubicBezTo>
                  <a:cubicBezTo>
                    <a:pt x="12" y="199"/>
                    <a:pt x="23" y="255"/>
                    <a:pt x="35" y="301"/>
                  </a:cubicBezTo>
                  <a:cubicBezTo>
                    <a:pt x="57" y="346"/>
                    <a:pt x="69" y="392"/>
                    <a:pt x="103" y="426"/>
                  </a:cubicBezTo>
                  <a:cubicBezTo>
                    <a:pt x="114" y="449"/>
                    <a:pt x="137" y="472"/>
                    <a:pt x="160" y="483"/>
                  </a:cubicBezTo>
                  <a:cubicBezTo>
                    <a:pt x="183" y="506"/>
                    <a:pt x="205" y="528"/>
                    <a:pt x="228" y="528"/>
                  </a:cubicBezTo>
                  <a:cubicBezTo>
                    <a:pt x="251" y="540"/>
                    <a:pt x="273" y="551"/>
                    <a:pt x="296" y="563"/>
                  </a:cubicBezTo>
                  <a:cubicBezTo>
                    <a:pt x="319" y="563"/>
                    <a:pt x="342" y="551"/>
                    <a:pt x="353" y="540"/>
                  </a:cubicBezTo>
                  <a:cubicBezTo>
                    <a:pt x="364" y="517"/>
                    <a:pt x="364" y="494"/>
                    <a:pt x="353" y="472"/>
                  </a:cubicBezTo>
                  <a:cubicBezTo>
                    <a:pt x="342" y="460"/>
                    <a:pt x="330" y="449"/>
                    <a:pt x="319" y="426"/>
                  </a:cubicBezTo>
                  <a:cubicBezTo>
                    <a:pt x="319" y="415"/>
                    <a:pt x="308" y="392"/>
                    <a:pt x="296" y="381"/>
                  </a:cubicBezTo>
                  <a:cubicBezTo>
                    <a:pt x="285" y="358"/>
                    <a:pt x="273" y="346"/>
                    <a:pt x="262" y="324"/>
                  </a:cubicBezTo>
                  <a:cubicBezTo>
                    <a:pt x="251" y="312"/>
                    <a:pt x="239" y="290"/>
                    <a:pt x="228" y="278"/>
                  </a:cubicBezTo>
                  <a:cubicBezTo>
                    <a:pt x="228" y="267"/>
                    <a:pt x="217" y="255"/>
                    <a:pt x="217" y="244"/>
                  </a:cubicBezTo>
                  <a:cubicBezTo>
                    <a:pt x="217" y="244"/>
                    <a:pt x="217" y="244"/>
                    <a:pt x="217" y="233"/>
                  </a:cubicBezTo>
                  <a:cubicBezTo>
                    <a:pt x="194" y="199"/>
                    <a:pt x="183" y="164"/>
                    <a:pt x="183" y="119"/>
                  </a:cubicBezTo>
                  <a:cubicBezTo>
                    <a:pt x="171" y="108"/>
                    <a:pt x="171" y="96"/>
                    <a:pt x="171" y="96"/>
                  </a:cubicBezTo>
                  <a:lnTo>
                    <a:pt x="171" y="74"/>
                  </a:lnTo>
                  <a:cubicBezTo>
                    <a:pt x="171" y="74"/>
                    <a:pt x="164" y="59"/>
                    <a:pt x="161" y="59"/>
                  </a:cubicBezTo>
                  <a:cubicBezTo>
                    <a:pt x="160" y="59"/>
                    <a:pt x="160" y="60"/>
                    <a:pt x="160" y="62"/>
                  </a:cubicBezTo>
                  <a:cubicBezTo>
                    <a:pt x="160" y="62"/>
                    <a:pt x="160" y="39"/>
                    <a:pt x="148" y="39"/>
                  </a:cubicBezTo>
                  <a:cubicBezTo>
                    <a:pt x="148" y="28"/>
                    <a:pt x="148" y="28"/>
                    <a:pt x="137" y="17"/>
                  </a:cubicBezTo>
                  <a:cubicBezTo>
                    <a:pt x="129" y="9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1100200" y="40806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cubicBezTo>
                    <a:pt x="0" y="1"/>
                    <a:pt x="12" y="12"/>
                    <a:pt x="12" y="12"/>
                  </a:cubicBezTo>
                  <a:cubicBezTo>
                    <a:pt x="12" y="12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1102500" y="4031775"/>
              <a:ext cx="28700" cy="23075"/>
            </a:xfrm>
            <a:custGeom>
              <a:avLst/>
              <a:gdLst/>
              <a:ahLst/>
              <a:cxnLst/>
              <a:rect l="l" t="t" r="r" b="b"/>
              <a:pathLst>
                <a:path w="1148" h="923" extrusionOk="0">
                  <a:moveTo>
                    <a:pt x="886" y="0"/>
                  </a:moveTo>
                  <a:cubicBezTo>
                    <a:pt x="818" y="12"/>
                    <a:pt x="750" y="12"/>
                    <a:pt x="682" y="35"/>
                  </a:cubicBezTo>
                  <a:cubicBezTo>
                    <a:pt x="545" y="80"/>
                    <a:pt x="409" y="148"/>
                    <a:pt x="306" y="251"/>
                  </a:cubicBezTo>
                  <a:cubicBezTo>
                    <a:pt x="204" y="330"/>
                    <a:pt x="124" y="444"/>
                    <a:pt x="67" y="569"/>
                  </a:cubicBezTo>
                  <a:cubicBezTo>
                    <a:pt x="45" y="626"/>
                    <a:pt x="22" y="683"/>
                    <a:pt x="11" y="751"/>
                  </a:cubicBezTo>
                  <a:cubicBezTo>
                    <a:pt x="11" y="806"/>
                    <a:pt x="0" y="922"/>
                    <a:pt x="69" y="922"/>
                  </a:cubicBezTo>
                  <a:cubicBezTo>
                    <a:pt x="72" y="922"/>
                    <a:pt x="75" y="922"/>
                    <a:pt x="79" y="922"/>
                  </a:cubicBezTo>
                  <a:cubicBezTo>
                    <a:pt x="147" y="922"/>
                    <a:pt x="170" y="865"/>
                    <a:pt x="193" y="819"/>
                  </a:cubicBezTo>
                  <a:cubicBezTo>
                    <a:pt x="215" y="762"/>
                    <a:pt x="238" y="717"/>
                    <a:pt x="261" y="660"/>
                  </a:cubicBezTo>
                  <a:cubicBezTo>
                    <a:pt x="318" y="569"/>
                    <a:pt x="386" y="490"/>
                    <a:pt x="466" y="421"/>
                  </a:cubicBezTo>
                  <a:cubicBezTo>
                    <a:pt x="545" y="342"/>
                    <a:pt x="636" y="285"/>
                    <a:pt x="739" y="251"/>
                  </a:cubicBezTo>
                  <a:cubicBezTo>
                    <a:pt x="795" y="228"/>
                    <a:pt x="852" y="217"/>
                    <a:pt x="909" y="194"/>
                  </a:cubicBezTo>
                  <a:cubicBezTo>
                    <a:pt x="943" y="194"/>
                    <a:pt x="966" y="182"/>
                    <a:pt x="989" y="171"/>
                  </a:cubicBezTo>
                  <a:cubicBezTo>
                    <a:pt x="1023" y="160"/>
                    <a:pt x="1057" y="160"/>
                    <a:pt x="1080" y="148"/>
                  </a:cubicBezTo>
                  <a:cubicBezTo>
                    <a:pt x="1125" y="137"/>
                    <a:pt x="1148" y="69"/>
                    <a:pt x="1102" y="46"/>
                  </a:cubicBezTo>
                  <a:cubicBezTo>
                    <a:pt x="1068" y="23"/>
                    <a:pt x="1034" y="23"/>
                    <a:pt x="1000" y="23"/>
                  </a:cubicBezTo>
                  <a:cubicBezTo>
                    <a:pt x="955" y="12"/>
                    <a:pt x="921" y="0"/>
                    <a:pt x="88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1148525" y="4076225"/>
              <a:ext cx="15100" cy="15525"/>
            </a:xfrm>
            <a:custGeom>
              <a:avLst/>
              <a:gdLst/>
              <a:ahLst/>
              <a:cxnLst/>
              <a:rect l="l" t="t" r="r" b="b"/>
              <a:pathLst>
                <a:path w="604" h="621" extrusionOk="0">
                  <a:moveTo>
                    <a:pt x="502" y="1"/>
                  </a:moveTo>
                  <a:cubicBezTo>
                    <a:pt x="446" y="1"/>
                    <a:pt x="418" y="74"/>
                    <a:pt x="399" y="122"/>
                  </a:cubicBezTo>
                  <a:cubicBezTo>
                    <a:pt x="387" y="133"/>
                    <a:pt x="376" y="133"/>
                    <a:pt x="376" y="145"/>
                  </a:cubicBezTo>
                  <a:cubicBezTo>
                    <a:pt x="376" y="156"/>
                    <a:pt x="365" y="167"/>
                    <a:pt x="365" y="179"/>
                  </a:cubicBezTo>
                  <a:cubicBezTo>
                    <a:pt x="342" y="201"/>
                    <a:pt x="331" y="224"/>
                    <a:pt x="319" y="247"/>
                  </a:cubicBezTo>
                  <a:lnTo>
                    <a:pt x="297" y="281"/>
                  </a:lnTo>
                  <a:cubicBezTo>
                    <a:pt x="297" y="281"/>
                    <a:pt x="285" y="281"/>
                    <a:pt x="285" y="292"/>
                  </a:cubicBezTo>
                  <a:cubicBezTo>
                    <a:pt x="262" y="315"/>
                    <a:pt x="251" y="327"/>
                    <a:pt x="228" y="349"/>
                  </a:cubicBezTo>
                  <a:cubicBezTo>
                    <a:pt x="194" y="383"/>
                    <a:pt x="160" y="418"/>
                    <a:pt x="115" y="440"/>
                  </a:cubicBezTo>
                  <a:cubicBezTo>
                    <a:pt x="92" y="463"/>
                    <a:pt x="35" y="509"/>
                    <a:pt x="24" y="543"/>
                  </a:cubicBezTo>
                  <a:cubicBezTo>
                    <a:pt x="1" y="577"/>
                    <a:pt x="24" y="611"/>
                    <a:pt x="46" y="611"/>
                  </a:cubicBezTo>
                  <a:cubicBezTo>
                    <a:pt x="60" y="618"/>
                    <a:pt x="77" y="621"/>
                    <a:pt x="93" y="621"/>
                  </a:cubicBezTo>
                  <a:cubicBezTo>
                    <a:pt x="131" y="621"/>
                    <a:pt x="171" y="607"/>
                    <a:pt x="194" y="600"/>
                  </a:cubicBezTo>
                  <a:cubicBezTo>
                    <a:pt x="262" y="577"/>
                    <a:pt x="308" y="531"/>
                    <a:pt x="365" y="486"/>
                  </a:cubicBezTo>
                  <a:cubicBezTo>
                    <a:pt x="410" y="452"/>
                    <a:pt x="444" y="395"/>
                    <a:pt x="478" y="349"/>
                  </a:cubicBezTo>
                  <a:cubicBezTo>
                    <a:pt x="501" y="327"/>
                    <a:pt x="513" y="304"/>
                    <a:pt x="524" y="281"/>
                  </a:cubicBezTo>
                  <a:cubicBezTo>
                    <a:pt x="535" y="258"/>
                    <a:pt x="558" y="224"/>
                    <a:pt x="558" y="179"/>
                  </a:cubicBezTo>
                  <a:cubicBezTo>
                    <a:pt x="581" y="122"/>
                    <a:pt x="604" y="31"/>
                    <a:pt x="535" y="8"/>
                  </a:cubicBezTo>
                  <a:cubicBezTo>
                    <a:pt x="523" y="3"/>
                    <a:pt x="512" y="1"/>
                    <a:pt x="50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1116675" y="4119600"/>
              <a:ext cx="18675" cy="33575"/>
            </a:xfrm>
            <a:custGeom>
              <a:avLst/>
              <a:gdLst/>
              <a:ahLst/>
              <a:cxnLst/>
              <a:rect l="l" t="t" r="r" b="b"/>
              <a:pathLst>
                <a:path w="747" h="1343" extrusionOk="0">
                  <a:moveTo>
                    <a:pt x="94" y="1"/>
                  </a:moveTo>
                  <a:cubicBezTo>
                    <a:pt x="81" y="1"/>
                    <a:pt x="65" y="11"/>
                    <a:pt x="58" y="25"/>
                  </a:cubicBezTo>
                  <a:cubicBezTo>
                    <a:pt x="1" y="127"/>
                    <a:pt x="46" y="275"/>
                    <a:pt x="69" y="377"/>
                  </a:cubicBezTo>
                  <a:cubicBezTo>
                    <a:pt x="92" y="502"/>
                    <a:pt x="149" y="627"/>
                    <a:pt x="194" y="741"/>
                  </a:cubicBezTo>
                  <a:cubicBezTo>
                    <a:pt x="251" y="855"/>
                    <a:pt x="308" y="969"/>
                    <a:pt x="376" y="1071"/>
                  </a:cubicBezTo>
                  <a:cubicBezTo>
                    <a:pt x="456" y="1162"/>
                    <a:pt x="547" y="1276"/>
                    <a:pt x="649" y="1333"/>
                  </a:cubicBezTo>
                  <a:cubicBezTo>
                    <a:pt x="661" y="1340"/>
                    <a:pt x="673" y="1343"/>
                    <a:pt x="683" y="1343"/>
                  </a:cubicBezTo>
                  <a:cubicBezTo>
                    <a:pt x="722" y="1343"/>
                    <a:pt x="747" y="1298"/>
                    <a:pt x="729" y="1253"/>
                  </a:cubicBezTo>
                  <a:cubicBezTo>
                    <a:pt x="706" y="1208"/>
                    <a:pt x="661" y="1162"/>
                    <a:pt x="638" y="1117"/>
                  </a:cubicBezTo>
                  <a:cubicBezTo>
                    <a:pt x="604" y="1071"/>
                    <a:pt x="558" y="1014"/>
                    <a:pt x="524" y="969"/>
                  </a:cubicBezTo>
                  <a:cubicBezTo>
                    <a:pt x="467" y="866"/>
                    <a:pt x="399" y="764"/>
                    <a:pt x="354" y="662"/>
                  </a:cubicBezTo>
                  <a:cubicBezTo>
                    <a:pt x="308" y="559"/>
                    <a:pt x="263" y="457"/>
                    <a:pt x="228" y="343"/>
                  </a:cubicBezTo>
                  <a:cubicBezTo>
                    <a:pt x="194" y="241"/>
                    <a:pt x="183" y="104"/>
                    <a:pt x="115" y="13"/>
                  </a:cubicBezTo>
                  <a:cubicBezTo>
                    <a:pt x="110" y="5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1113550" y="4132775"/>
              <a:ext cx="9300" cy="16050"/>
            </a:xfrm>
            <a:custGeom>
              <a:avLst/>
              <a:gdLst/>
              <a:ahLst/>
              <a:cxnLst/>
              <a:rect l="l" t="t" r="r" b="b"/>
              <a:pathLst>
                <a:path w="372" h="642" extrusionOk="0">
                  <a:moveTo>
                    <a:pt x="60" y="0"/>
                  </a:moveTo>
                  <a:cubicBezTo>
                    <a:pt x="41" y="0"/>
                    <a:pt x="19" y="12"/>
                    <a:pt x="12" y="32"/>
                  </a:cubicBezTo>
                  <a:cubicBezTo>
                    <a:pt x="12" y="55"/>
                    <a:pt x="1" y="89"/>
                    <a:pt x="1" y="112"/>
                  </a:cubicBezTo>
                  <a:cubicBezTo>
                    <a:pt x="1" y="146"/>
                    <a:pt x="12" y="180"/>
                    <a:pt x="12" y="203"/>
                  </a:cubicBezTo>
                  <a:cubicBezTo>
                    <a:pt x="24" y="260"/>
                    <a:pt x="46" y="317"/>
                    <a:pt x="69" y="373"/>
                  </a:cubicBezTo>
                  <a:cubicBezTo>
                    <a:pt x="92" y="430"/>
                    <a:pt x="115" y="476"/>
                    <a:pt x="149" y="521"/>
                  </a:cubicBezTo>
                  <a:cubicBezTo>
                    <a:pt x="183" y="567"/>
                    <a:pt x="228" y="601"/>
                    <a:pt x="285" y="635"/>
                  </a:cubicBezTo>
                  <a:cubicBezTo>
                    <a:pt x="294" y="639"/>
                    <a:pt x="302" y="641"/>
                    <a:pt x="310" y="641"/>
                  </a:cubicBezTo>
                  <a:cubicBezTo>
                    <a:pt x="345" y="641"/>
                    <a:pt x="372" y="606"/>
                    <a:pt x="353" y="578"/>
                  </a:cubicBezTo>
                  <a:cubicBezTo>
                    <a:pt x="331" y="533"/>
                    <a:pt x="308" y="487"/>
                    <a:pt x="274" y="442"/>
                  </a:cubicBezTo>
                  <a:cubicBezTo>
                    <a:pt x="251" y="396"/>
                    <a:pt x="217" y="351"/>
                    <a:pt x="194" y="305"/>
                  </a:cubicBezTo>
                  <a:cubicBezTo>
                    <a:pt x="183" y="260"/>
                    <a:pt x="160" y="214"/>
                    <a:pt x="149" y="169"/>
                  </a:cubicBezTo>
                  <a:cubicBezTo>
                    <a:pt x="137" y="146"/>
                    <a:pt x="126" y="123"/>
                    <a:pt x="126" y="100"/>
                  </a:cubicBezTo>
                  <a:cubicBezTo>
                    <a:pt x="115" y="66"/>
                    <a:pt x="103" y="44"/>
                    <a:pt x="92" y="21"/>
                  </a:cubicBezTo>
                  <a:cubicBezTo>
                    <a:pt x="87" y="7"/>
                    <a:pt x="74" y="0"/>
                    <a:pt x="6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1109575" y="4140325"/>
              <a:ext cx="5725" cy="8625"/>
            </a:xfrm>
            <a:custGeom>
              <a:avLst/>
              <a:gdLst/>
              <a:ahLst/>
              <a:cxnLst/>
              <a:rect l="l" t="t" r="r" b="b"/>
              <a:pathLst>
                <a:path w="229" h="345" extrusionOk="0">
                  <a:moveTo>
                    <a:pt x="47" y="0"/>
                  </a:moveTo>
                  <a:cubicBezTo>
                    <a:pt x="32" y="0"/>
                    <a:pt x="18" y="9"/>
                    <a:pt x="12" y="26"/>
                  </a:cubicBezTo>
                  <a:cubicBezTo>
                    <a:pt x="1" y="49"/>
                    <a:pt x="1" y="60"/>
                    <a:pt x="1" y="83"/>
                  </a:cubicBezTo>
                  <a:cubicBezTo>
                    <a:pt x="1" y="94"/>
                    <a:pt x="1" y="106"/>
                    <a:pt x="12" y="128"/>
                  </a:cubicBezTo>
                  <a:cubicBezTo>
                    <a:pt x="12" y="151"/>
                    <a:pt x="23" y="185"/>
                    <a:pt x="35" y="208"/>
                  </a:cubicBezTo>
                  <a:cubicBezTo>
                    <a:pt x="46" y="231"/>
                    <a:pt x="69" y="253"/>
                    <a:pt x="80" y="276"/>
                  </a:cubicBezTo>
                  <a:cubicBezTo>
                    <a:pt x="92" y="288"/>
                    <a:pt x="92" y="288"/>
                    <a:pt x="103" y="299"/>
                  </a:cubicBezTo>
                  <a:lnTo>
                    <a:pt x="114" y="310"/>
                  </a:lnTo>
                  <a:cubicBezTo>
                    <a:pt x="126" y="322"/>
                    <a:pt x="148" y="333"/>
                    <a:pt x="160" y="344"/>
                  </a:cubicBezTo>
                  <a:cubicBezTo>
                    <a:pt x="194" y="344"/>
                    <a:pt x="228" y="310"/>
                    <a:pt x="217" y="276"/>
                  </a:cubicBezTo>
                  <a:cubicBezTo>
                    <a:pt x="217" y="265"/>
                    <a:pt x="205" y="253"/>
                    <a:pt x="205" y="242"/>
                  </a:cubicBezTo>
                  <a:cubicBezTo>
                    <a:pt x="194" y="231"/>
                    <a:pt x="194" y="231"/>
                    <a:pt x="194" y="219"/>
                  </a:cubicBezTo>
                  <a:cubicBezTo>
                    <a:pt x="183" y="208"/>
                    <a:pt x="183" y="208"/>
                    <a:pt x="183" y="208"/>
                  </a:cubicBezTo>
                  <a:cubicBezTo>
                    <a:pt x="171" y="185"/>
                    <a:pt x="160" y="162"/>
                    <a:pt x="148" y="151"/>
                  </a:cubicBezTo>
                  <a:cubicBezTo>
                    <a:pt x="148" y="140"/>
                    <a:pt x="137" y="140"/>
                    <a:pt x="137" y="128"/>
                  </a:cubicBezTo>
                  <a:cubicBezTo>
                    <a:pt x="137" y="128"/>
                    <a:pt x="137" y="128"/>
                    <a:pt x="137" y="117"/>
                  </a:cubicBezTo>
                  <a:cubicBezTo>
                    <a:pt x="126" y="106"/>
                    <a:pt x="126" y="106"/>
                    <a:pt x="126" y="94"/>
                  </a:cubicBezTo>
                  <a:cubicBezTo>
                    <a:pt x="126" y="94"/>
                    <a:pt x="126" y="94"/>
                    <a:pt x="126" y="83"/>
                  </a:cubicBezTo>
                  <a:cubicBezTo>
                    <a:pt x="126" y="87"/>
                    <a:pt x="126" y="88"/>
                    <a:pt x="125" y="88"/>
                  </a:cubicBezTo>
                  <a:cubicBezTo>
                    <a:pt x="124" y="88"/>
                    <a:pt x="122" y="83"/>
                    <a:pt x="114" y="83"/>
                  </a:cubicBezTo>
                  <a:lnTo>
                    <a:pt x="126" y="83"/>
                  </a:lnTo>
                  <a:cubicBezTo>
                    <a:pt x="114" y="83"/>
                    <a:pt x="114" y="83"/>
                    <a:pt x="114" y="71"/>
                  </a:cubicBezTo>
                  <a:cubicBezTo>
                    <a:pt x="114" y="71"/>
                    <a:pt x="114" y="60"/>
                    <a:pt x="114" y="60"/>
                  </a:cubicBezTo>
                  <a:cubicBezTo>
                    <a:pt x="103" y="49"/>
                    <a:pt x="103" y="37"/>
                    <a:pt x="92" y="26"/>
                  </a:cubicBezTo>
                  <a:cubicBezTo>
                    <a:pt x="80" y="9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1137775" y="4155400"/>
              <a:ext cx="14975" cy="8925"/>
            </a:xfrm>
            <a:custGeom>
              <a:avLst/>
              <a:gdLst/>
              <a:ahLst/>
              <a:cxnLst/>
              <a:rect l="l" t="t" r="r" b="b"/>
              <a:pathLst>
                <a:path w="599" h="357" extrusionOk="0">
                  <a:moveTo>
                    <a:pt x="53" y="1"/>
                  </a:moveTo>
                  <a:cubicBezTo>
                    <a:pt x="24" y="1"/>
                    <a:pt x="0" y="30"/>
                    <a:pt x="10" y="60"/>
                  </a:cubicBezTo>
                  <a:cubicBezTo>
                    <a:pt x="21" y="105"/>
                    <a:pt x="67" y="140"/>
                    <a:pt x="101" y="174"/>
                  </a:cubicBezTo>
                  <a:cubicBezTo>
                    <a:pt x="146" y="208"/>
                    <a:pt x="192" y="242"/>
                    <a:pt x="237" y="276"/>
                  </a:cubicBezTo>
                  <a:cubicBezTo>
                    <a:pt x="283" y="299"/>
                    <a:pt x="328" y="321"/>
                    <a:pt x="385" y="333"/>
                  </a:cubicBezTo>
                  <a:cubicBezTo>
                    <a:pt x="431" y="356"/>
                    <a:pt x="488" y="356"/>
                    <a:pt x="545" y="356"/>
                  </a:cubicBezTo>
                  <a:cubicBezTo>
                    <a:pt x="547" y="356"/>
                    <a:pt x="550" y="357"/>
                    <a:pt x="552" y="357"/>
                  </a:cubicBezTo>
                  <a:cubicBezTo>
                    <a:pt x="591" y="357"/>
                    <a:pt x="599" y="275"/>
                    <a:pt x="556" y="265"/>
                  </a:cubicBezTo>
                  <a:cubicBezTo>
                    <a:pt x="510" y="253"/>
                    <a:pt x="465" y="231"/>
                    <a:pt x="419" y="219"/>
                  </a:cubicBezTo>
                  <a:cubicBezTo>
                    <a:pt x="374" y="196"/>
                    <a:pt x="340" y="185"/>
                    <a:pt x="294" y="162"/>
                  </a:cubicBezTo>
                  <a:cubicBezTo>
                    <a:pt x="260" y="140"/>
                    <a:pt x="215" y="117"/>
                    <a:pt x="181" y="83"/>
                  </a:cubicBezTo>
                  <a:cubicBezTo>
                    <a:pt x="169" y="71"/>
                    <a:pt x="146" y="60"/>
                    <a:pt x="124" y="37"/>
                  </a:cubicBezTo>
                  <a:cubicBezTo>
                    <a:pt x="101" y="26"/>
                    <a:pt x="90" y="14"/>
                    <a:pt x="67" y="3"/>
                  </a:cubicBezTo>
                  <a:cubicBezTo>
                    <a:pt x="62" y="2"/>
                    <a:pt x="58" y="1"/>
                    <a:pt x="5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1223700" y="4110300"/>
              <a:ext cx="13300" cy="29400"/>
            </a:xfrm>
            <a:custGeom>
              <a:avLst/>
              <a:gdLst/>
              <a:ahLst/>
              <a:cxnLst/>
              <a:rect l="l" t="t" r="r" b="b"/>
              <a:pathLst>
                <a:path w="532" h="1176" extrusionOk="0">
                  <a:moveTo>
                    <a:pt x="439" y="1"/>
                  </a:moveTo>
                  <a:cubicBezTo>
                    <a:pt x="418" y="1"/>
                    <a:pt x="395" y="13"/>
                    <a:pt x="395" y="33"/>
                  </a:cubicBezTo>
                  <a:cubicBezTo>
                    <a:pt x="372" y="135"/>
                    <a:pt x="383" y="226"/>
                    <a:pt x="360" y="328"/>
                  </a:cubicBezTo>
                  <a:cubicBezTo>
                    <a:pt x="349" y="419"/>
                    <a:pt x="326" y="522"/>
                    <a:pt x="292" y="613"/>
                  </a:cubicBezTo>
                  <a:cubicBezTo>
                    <a:pt x="258" y="704"/>
                    <a:pt x="213" y="772"/>
                    <a:pt x="167" y="852"/>
                  </a:cubicBezTo>
                  <a:cubicBezTo>
                    <a:pt x="144" y="897"/>
                    <a:pt x="122" y="931"/>
                    <a:pt x="99" y="965"/>
                  </a:cubicBezTo>
                  <a:cubicBezTo>
                    <a:pt x="76" y="1011"/>
                    <a:pt x="42" y="1045"/>
                    <a:pt x="19" y="1090"/>
                  </a:cubicBezTo>
                  <a:cubicBezTo>
                    <a:pt x="0" y="1129"/>
                    <a:pt x="29" y="1175"/>
                    <a:pt x="66" y="1175"/>
                  </a:cubicBezTo>
                  <a:cubicBezTo>
                    <a:pt x="73" y="1175"/>
                    <a:pt x="80" y="1174"/>
                    <a:pt x="87" y="1170"/>
                  </a:cubicBezTo>
                  <a:cubicBezTo>
                    <a:pt x="133" y="1136"/>
                    <a:pt x="178" y="1102"/>
                    <a:pt x="213" y="1068"/>
                  </a:cubicBezTo>
                  <a:cubicBezTo>
                    <a:pt x="247" y="1034"/>
                    <a:pt x="292" y="999"/>
                    <a:pt x="315" y="965"/>
                  </a:cubicBezTo>
                  <a:cubicBezTo>
                    <a:pt x="395" y="874"/>
                    <a:pt x="440" y="783"/>
                    <a:pt x="474" y="670"/>
                  </a:cubicBezTo>
                  <a:cubicBezTo>
                    <a:pt x="508" y="567"/>
                    <a:pt x="531" y="454"/>
                    <a:pt x="531" y="351"/>
                  </a:cubicBezTo>
                  <a:cubicBezTo>
                    <a:pt x="531" y="237"/>
                    <a:pt x="520" y="124"/>
                    <a:pt x="474" y="21"/>
                  </a:cubicBezTo>
                  <a:cubicBezTo>
                    <a:pt x="469" y="7"/>
                    <a:pt x="455" y="1"/>
                    <a:pt x="4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1236100" y="4119925"/>
              <a:ext cx="6575" cy="13775"/>
            </a:xfrm>
            <a:custGeom>
              <a:avLst/>
              <a:gdLst/>
              <a:ahLst/>
              <a:cxnLst/>
              <a:rect l="l" t="t" r="r" b="b"/>
              <a:pathLst>
                <a:path w="263" h="551" extrusionOk="0">
                  <a:moveTo>
                    <a:pt x="196" y="0"/>
                  </a:moveTo>
                  <a:cubicBezTo>
                    <a:pt x="177" y="0"/>
                    <a:pt x="160" y="12"/>
                    <a:pt x="160" y="34"/>
                  </a:cubicBezTo>
                  <a:cubicBezTo>
                    <a:pt x="149" y="57"/>
                    <a:pt x="149" y="69"/>
                    <a:pt x="137" y="91"/>
                  </a:cubicBezTo>
                  <a:cubicBezTo>
                    <a:pt x="137" y="114"/>
                    <a:pt x="126" y="137"/>
                    <a:pt x="126" y="148"/>
                  </a:cubicBezTo>
                  <a:cubicBezTo>
                    <a:pt x="115" y="194"/>
                    <a:pt x="103" y="228"/>
                    <a:pt x="92" y="262"/>
                  </a:cubicBezTo>
                  <a:cubicBezTo>
                    <a:pt x="81" y="285"/>
                    <a:pt x="81" y="307"/>
                    <a:pt x="69" y="319"/>
                  </a:cubicBezTo>
                  <a:cubicBezTo>
                    <a:pt x="69" y="330"/>
                    <a:pt x="58" y="342"/>
                    <a:pt x="58" y="353"/>
                  </a:cubicBezTo>
                  <a:cubicBezTo>
                    <a:pt x="58" y="353"/>
                    <a:pt x="58" y="364"/>
                    <a:pt x="58" y="364"/>
                  </a:cubicBezTo>
                  <a:lnTo>
                    <a:pt x="46" y="364"/>
                  </a:lnTo>
                  <a:cubicBezTo>
                    <a:pt x="46" y="387"/>
                    <a:pt x="35" y="398"/>
                    <a:pt x="35" y="410"/>
                  </a:cubicBezTo>
                  <a:cubicBezTo>
                    <a:pt x="35" y="410"/>
                    <a:pt x="35" y="410"/>
                    <a:pt x="35" y="421"/>
                  </a:cubicBezTo>
                  <a:cubicBezTo>
                    <a:pt x="35" y="421"/>
                    <a:pt x="35" y="421"/>
                    <a:pt x="24" y="433"/>
                  </a:cubicBezTo>
                  <a:cubicBezTo>
                    <a:pt x="12" y="455"/>
                    <a:pt x="1" y="467"/>
                    <a:pt x="1" y="501"/>
                  </a:cubicBezTo>
                  <a:cubicBezTo>
                    <a:pt x="1" y="536"/>
                    <a:pt x="34" y="550"/>
                    <a:pt x="60" y="550"/>
                  </a:cubicBezTo>
                  <a:cubicBezTo>
                    <a:pt x="68" y="550"/>
                    <a:pt x="75" y="549"/>
                    <a:pt x="81" y="546"/>
                  </a:cubicBezTo>
                  <a:cubicBezTo>
                    <a:pt x="103" y="535"/>
                    <a:pt x="126" y="512"/>
                    <a:pt x="137" y="489"/>
                  </a:cubicBezTo>
                  <a:cubicBezTo>
                    <a:pt x="137" y="489"/>
                    <a:pt x="137" y="489"/>
                    <a:pt x="149" y="478"/>
                  </a:cubicBezTo>
                  <a:cubicBezTo>
                    <a:pt x="149" y="478"/>
                    <a:pt x="149" y="478"/>
                    <a:pt x="160" y="467"/>
                  </a:cubicBezTo>
                  <a:cubicBezTo>
                    <a:pt x="160" y="455"/>
                    <a:pt x="172" y="444"/>
                    <a:pt x="172" y="444"/>
                  </a:cubicBezTo>
                  <a:cubicBezTo>
                    <a:pt x="206" y="398"/>
                    <a:pt x="217" y="353"/>
                    <a:pt x="240" y="307"/>
                  </a:cubicBezTo>
                  <a:cubicBezTo>
                    <a:pt x="251" y="262"/>
                    <a:pt x="262" y="216"/>
                    <a:pt x="262" y="171"/>
                  </a:cubicBezTo>
                  <a:cubicBezTo>
                    <a:pt x="262" y="125"/>
                    <a:pt x="251" y="80"/>
                    <a:pt x="240" y="34"/>
                  </a:cubicBezTo>
                  <a:cubicBezTo>
                    <a:pt x="234" y="12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242650" y="41301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1241500" y="4125325"/>
              <a:ext cx="5450" cy="8675"/>
            </a:xfrm>
            <a:custGeom>
              <a:avLst/>
              <a:gdLst/>
              <a:ahLst/>
              <a:cxnLst/>
              <a:rect l="l" t="t" r="r" b="b"/>
              <a:pathLst>
                <a:path w="218" h="347" extrusionOk="0">
                  <a:moveTo>
                    <a:pt x="137" y="0"/>
                  </a:moveTo>
                  <a:cubicBezTo>
                    <a:pt x="115" y="0"/>
                    <a:pt x="103" y="23"/>
                    <a:pt x="103" y="35"/>
                  </a:cubicBezTo>
                  <a:cubicBezTo>
                    <a:pt x="103" y="46"/>
                    <a:pt x="103" y="57"/>
                    <a:pt x="92" y="57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80"/>
                    <a:pt x="92" y="91"/>
                  </a:cubicBezTo>
                  <a:lnTo>
                    <a:pt x="81" y="114"/>
                  </a:lnTo>
                  <a:cubicBezTo>
                    <a:pt x="81" y="114"/>
                    <a:pt x="81" y="114"/>
                    <a:pt x="81" y="126"/>
                  </a:cubicBezTo>
                  <a:lnTo>
                    <a:pt x="69" y="126"/>
                  </a:lnTo>
                  <a:cubicBezTo>
                    <a:pt x="69" y="137"/>
                    <a:pt x="69" y="148"/>
                    <a:pt x="58" y="171"/>
                  </a:cubicBezTo>
                  <a:cubicBezTo>
                    <a:pt x="58" y="182"/>
                    <a:pt x="46" y="182"/>
                    <a:pt x="46" y="194"/>
                  </a:cubicBezTo>
                  <a:cubicBezTo>
                    <a:pt x="46" y="194"/>
                    <a:pt x="46" y="194"/>
                    <a:pt x="46" y="205"/>
                  </a:cubicBezTo>
                  <a:cubicBezTo>
                    <a:pt x="46" y="205"/>
                    <a:pt x="35" y="205"/>
                    <a:pt x="35" y="217"/>
                  </a:cubicBezTo>
                  <a:cubicBezTo>
                    <a:pt x="35" y="217"/>
                    <a:pt x="35" y="228"/>
                    <a:pt x="35" y="239"/>
                  </a:cubicBezTo>
                  <a:cubicBezTo>
                    <a:pt x="35" y="239"/>
                    <a:pt x="24" y="251"/>
                    <a:pt x="24" y="251"/>
                  </a:cubicBezTo>
                  <a:cubicBezTo>
                    <a:pt x="24" y="262"/>
                    <a:pt x="12" y="273"/>
                    <a:pt x="12" y="285"/>
                  </a:cubicBezTo>
                  <a:cubicBezTo>
                    <a:pt x="1" y="308"/>
                    <a:pt x="12" y="319"/>
                    <a:pt x="24" y="330"/>
                  </a:cubicBezTo>
                  <a:cubicBezTo>
                    <a:pt x="32" y="338"/>
                    <a:pt x="46" y="346"/>
                    <a:pt x="57" y="346"/>
                  </a:cubicBezTo>
                  <a:cubicBezTo>
                    <a:pt x="62" y="346"/>
                    <a:pt x="66" y="345"/>
                    <a:pt x="69" y="342"/>
                  </a:cubicBezTo>
                  <a:cubicBezTo>
                    <a:pt x="81" y="342"/>
                    <a:pt x="103" y="342"/>
                    <a:pt x="115" y="330"/>
                  </a:cubicBezTo>
                  <a:cubicBezTo>
                    <a:pt x="115" y="330"/>
                    <a:pt x="126" y="319"/>
                    <a:pt x="126" y="319"/>
                  </a:cubicBezTo>
                  <a:cubicBezTo>
                    <a:pt x="137" y="319"/>
                    <a:pt x="149" y="308"/>
                    <a:pt x="149" y="296"/>
                  </a:cubicBezTo>
                  <a:cubicBezTo>
                    <a:pt x="160" y="296"/>
                    <a:pt x="172" y="285"/>
                    <a:pt x="172" y="273"/>
                  </a:cubicBezTo>
                  <a:cubicBezTo>
                    <a:pt x="183" y="273"/>
                    <a:pt x="183" y="262"/>
                    <a:pt x="194" y="251"/>
                  </a:cubicBezTo>
                  <a:cubicBezTo>
                    <a:pt x="206" y="228"/>
                    <a:pt x="217" y="194"/>
                    <a:pt x="217" y="160"/>
                  </a:cubicBezTo>
                  <a:cubicBezTo>
                    <a:pt x="217" y="137"/>
                    <a:pt x="217" y="114"/>
                    <a:pt x="206" y="91"/>
                  </a:cubicBezTo>
                  <a:cubicBezTo>
                    <a:pt x="217" y="80"/>
                    <a:pt x="206" y="80"/>
                    <a:pt x="206" y="69"/>
                  </a:cubicBezTo>
                  <a:cubicBezTo>
                    <a:pt x="194" y="46"/>
                    <a:pt x="194" y="35"/>
                    <a:pt x="183" y="23"/>
                  </a:cubicBezTo>
                  <a:cubicBezTo>
                    <a:pt x="183" y="23"/>
                    <a:pt x="172" y="23"/>
                    <a:pt x="172" y="12"/>
                  </a:cubicBezTo>
                  <a:cubicBezTo>
                    <a:pt x="160" y="0"/>
                    <a:pt x="149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1225600" y="4094775"/>
              <a:ext cx="8250" cy="11800"/>
            </a:xfrm>
            <a:custGeom>
              <a:avLst/>
              <a:gdLst/>
              <a:ahLst/>
              <a:cxnLst/>
              <a:rect l="l" t="t" r="r" b="b"/>
              <a:pathLst>
                <a:path w="330" h="472" extrusionOk="0">
                  <a:moveTo>
                    <a:pt x="53" y="1"/>
                  </a:moveTo>
                  <a:cubicBezTo>
                    <a:pt x="43" y="1"/>
                    <a:pt x="33" y="2"/>
                    <a:pt x="23" y="5"/>
                  </a:cubicBezTo>
                  <a:cubicBezTo>
                    <a:pt x="11" y="17"/>
                    <a:pt x="0" y="40"/>
                    <a:pt x="11" y="51"/>
                  </a:cubicBezTo>
                  <a:cubicBezTo>
                    <a:pt x="11" y="85"/>
                    <a:pt x="34" y="96"/>
                    <a:pt x="68" y="108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80" y="119"/>
                    <a:pt x="80" y="131"/>
                  </a:cubicBezTo>
                  <a:cubicBezTo>
                    <a:pt x="91" y="131"/>
                    <a:pt x="91" y="142"/>
                    <a:pt x="102" y="142"/>
                  </a:cubicBezTo>
                  <a:cubicBezTo>
                    <a:pt x="114" y="153"/>
                    <a:pt x="114" y="153"/>
                    <a:pt x="125" y="165"/>
                  </a:cubicBezTo>
                  <a:cubicBezTo>
                    <a:pt x="125" y="165"/>
                    <a:pt x="125" y="176"/>
                    <a:pt x="137" y="176"/>
                  </a:cubicBezTo>
                  <a:cubicBezTo>
                    <a:pt x="137" y="187"/>
                    <a:pt x="137" y="187"/>
                    <a:pt x="137" y="187"/>
                  </a:cubicBezTo>
                  <a:lnTo>
                    <a:pt x="148" y="199"/>
                  </a:lnTo>
                  <a:cubicBezTo>
                    <a:pt x="159" y="210"/>
                    <a:pt x="159" y="222"/>
                    <a:pt x="171" y="222"/>
                  </a:cubicBezTo>
                  <a:cubicBezTo>
                    <a:pt x="171" y="233"/>
                    <a:pt x="171" y="244"/>
                    <a:pt x="182" y="244"/>
                  </a:cubicBezTo>
                  <a:cubicBezTo>
                    <a:pt x="182" y="244"/>
                    <a:pt x="182" y="256"/>
                    <a:pt x="182" y="256"/>
                  </a:cubicBezTo>
                  <a:lnTo>
                    <a:pt x="182" y="267"/>
                  </a:lnTo>
                  <a:cubicBezTo>
                    <a:pt x="193" y="278"/>
                    <a:pt x="193" y="301"/>
                    <a:pt x="193" y="324"/>
                  </a:cubicBezTo>
                  <a:cubicBezTo>
                    <a:pt x="193" y="324"/>
                    <a:pt x="193" y="335"/>
                    <a:pt x="193" y="335"/>
                  </a:cubicBezTo>
                  <a:cubicBezTo>
                    <a:pt x="205" y="347"/>
                    <a:pt x="205" y="358"/>
                    <a:pt x="205" y="369"/>
                  </a:cubicBezTo>
                  <a:cubicBezTo>
                    <a:pt x="205" y="381"/>
                    <a:pt x="205" y="392"/>
                    <a:pt x="205" y="404"/>
                  </a:cubicBezTo>
                  <a:cubicBezTo>
                    <a:pt x="213" y="412"/>
                    <a:pt x="215" y="420"/>
                    <a:pt x="216" y="420"/>
                  </a:cubicBezTo>
                  <a:cubicBezTo>
                    <a:pt x="216" y="420"/>
                    <a:pt x="216" y="418"/>
                    <a:pt x="216" y="415"/>
                  </a:cubicBezTo>
                  <a:cubicBezTo>
                    <a:pt x="216" y="421"/>
                    <a:pt x="216" y="421"/>
                    <a:pt x="216" y="421"/>
                  </a:cubicBezTo>
                  <a:cubicBezTo>
                    <a:pt x="216" y="421"/>
                    <a:pt x="216" y="421"/>
                    <a:pt x="216" y="426"/>
                  </a:cubicBezTo>
                  <a:cubicBezTo>
                    <a:pt x="216" y="449"/>
                    <a:pt x="228" y="472"/>
                    <a:pt x="239" y="472"/>
                  </a:cubicBezTo>
                  <a:cubicBezTo>
                    <a:pt x="262" y="472"/>
                    <a:pt x="284" y="472"/>
                    <a:pt x="296" y="449"/>
                  </a:cubicBezTo>
                  <a:cubicBezTo>
                    <a:pt x="296" y="449"/>
                    <a:pt x="296" y="449"/>
                    <a:pt x="296" y="438"/>
                  </a:cubicBezTo>
                  <a:cubicBezTo>
                    <a:pt x="307" y="438"/>
                    <a:pt x="307" y="426"/>
                    <a:pt x="307" y="426"/>
                  </a:cubicBezTo>
                  <a:cubicBezTo>
                    <a:pt x="307" y="426"/>
                    <a:pt x="319" y="415"/>
                    <a:pt x="319" y="404"/>
                  </a:cubicBezTo>
                  <a:cubicBezTo>
                    <a:pt x="319" y="404"/>
                    <a:pt x="319" y="392"/>
                    <a:pt x="319" y="381"/>
                  </a:cubicBezTo>
                  <a:cubicBezTo>
                    <a:pt x="330" y="358"/>
                    <a:pt x="330" y="335"/>
                    <a:pt x="319" y="301"/>
                  </a:cubicBezTo>
                  <a:cubicBezTo>
                    <a:pt x="319" y="256"/>
                    <a:pt x="296" y="210"/>
                    <a:pt x="273" y="165"/>
                  </a:cubicBezTo>
                  <a:cubicBezTo>
                    <a:pt x="250" y="131"/>
                    <a:pt x="216" y="85"/>
                    <a:pt x="182" y="62"/>
                  </a:cubicBezTo>
                  <a:cubicBezTo>
                    <a:pt x="171" y="40"/>
                    <a:pt x="148" y="28"/>
                    <a:pt x="125" y="17"/>
                  </a:cubicBezTo>
                  <a:cubicBezTo>
                    <a:pt x="101" y="9"/>
                    <a:pt x="77" y="1"/>
                    <a:pt x="5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017175" y="4280175"/>
              <a:ext cx="10250" cy="9800"/>
            </a:xfrm>
            <a:custGeom>
              <a:avLst/>
              <a:gdLst/>
              <a:ahLst/>
              <a:cxnLst/>
              <a:rect l="l" t="t" r="r" b="b"/>
              <a:pathLst>
                <a:path w="410" h="392" extrusionOk="0">
                  <a:moveTo>
                    <a:pt x="224" y="0"/>
                  </a:moveTo>
                  <a:cubicBezTo>
                    <a:pt x="212" y="0"/>
                    <a:pt x="197" y="5"/>
                    <a:pt x="182" y="5"/>
                  </a:cubicBezTo>
                  <a:lnTo>
                    <a:pt x="137" y="5"/>
                  </a:lnTo>
                  <a:lnTo>
                    <a:pt x="114" y="16"/>
                  </a:lnTo>
                  <a:lnTo>
                    <a:pt x="91" y="28"/>
                  </a:lnTo>
                  <a:cubicBezTo>
                    <a:pt x="80" y="39"/>
                    <a:pt x="68" y="51"/>
                    <a:pt x="57" y="62"/>
                  </a:cubicBezTo>
                  <a:cubicBezTo>
                    <a:pt x="34" y="73"/>
                    <a:pt x="23" y="96"/>
                    <a:pt x="23" y="119"/>
                  </a:cubicBezTo>
                  <a:cubicBezTo>
                    <a:pt x="11" y="130"/>
                    <a:pt x="11" y="142"/>
                    <a:pt x="11" y="153"/>
                  </a:cubicBezTo>
                  <a:cubicBezTo>
                    <a:pt x="0" y="176"/>
                    <a:pt x="0" y="198"/>
                    <a:pt x="11" y="221"/>
                  </a:cubicBezTo>
                  <a:cubicBezTo>
                    <a:pt x="23" y="244"/>
                    <a:pt x="23" y="255"/>
                    <a:pt x="34" y="267"/>
                  </a:cubicBezTo>
                  <a:cubicBezTo>
                    <a:pt x="34" y="267"/>
                    <a:pt x="34" y="278"/>
                    <a:pt x="34" y="278"/>
                  </a:cubicBezTo>
                  <a:cubicBezTo>
                    <a:pt x="46" y="301"/>
                    <a:pt x="57" y="324"/>
                    <a:pt x="80" y="335"/>
                  </a:cubicBezTo>
                  <a:cubicBezTo>
                    <a:pt x="91" y="358"/>
                    <a:pt x="114" y="369"/>
                    <a:pt x="137" y="380"/>
                  </a:cubicBezTo>
                  <a:cubicBezTo>
                    <a:pt x="159" y="392"/>
                    <a:pt x="182" y="392"/>
                    <a:pt x="216" y="392"/>
                  </a:cubicBezTo>
                  <a:cubicBezTo>
                    <a:pt x="239" y="392"/>
                    <a:pt x="262" y="392"/>
                    <a:pt x="284" y="380"/>
                  </a:cubicBezTo>
                  <a:cubicBezTo>
                    <a:pt x="307" y="369"/>
                    <a:pt x="330" y="358"/>
                    <a:pt x="353" y="335"/>
                  </a:cubicBezTo>
                  <a:lnTo>
                    <a:pt x="387" y="301"/>
                  </a:lnTo>
                  <a:cubicBezTo>
                    <a:pt x="398" y="267"/>
                    <a:pt x="410" y="233"/>
                    <a:pt x="410" y="198"/>
                  </a:cubicBezTo>
                  <a:cubicBezTo>
                    <a:pt x="410" y="176"/>
                    <a:pt x="410" y="164"/>
                    <a:pt x="410" y="142"/>
                  </a:cubicBezTo>
                  <a:cubicBezTo>
                    <a:pt x="398" y="107"/>
                    <a:pt x="375" y="85"/>
                    <a:pt x="353" y="62"/>
                  </a:cubicBezTo>
                  <a:lnTo>
                    <a:pt x="319" y="28"/>
                  </a:lnTo>
                  <a:cubicBezTo>
                    <a:pt x="296" y="5"/>
                    <a:pt x="262" y="5"/>
                    <a:pt x="239" y="5"/>
                  </a:cubicBezTo>
                  <a:cubicBezTo>
                    <a:pt x="235" y="1"/>
                    <a:pt x="230" y="0"/>
                    <a:pt x="22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024850" y="4292800"/>
              <a:ext cx="9675" cy="9400"/>
            </a:xfrm>
            <a:custGeom>
              <a:avLst/>
              <a:gdLst/>
              <a:ahLst/>
              <a:cxnLst/>
              <a:rect l="l" t="t" r="r" b="b"/>
              <a:pathLst>
                <a:path w="387" h="376" extrusionOk="0">
                  <a:moveTo>
                    <a:pt x="194" y="1"/>
                  </a:moveTo>
                  <a:cubicBezTo>
                    <a:pt x="159" y="1"/>
                    <a:pt x="137" y="1"/>
                    <a:pt x="114" y="12"/>
                  </a:cubicBezTo>
                  <a:cubicBezTo>
                    <a:pt x="91" y="23"/>
                    <a:pt x="68" y="35"/>
                    <a:pt x="57" y="57"/>
                  </a:cubicBezTo>
                  <a:cubicBezTo>
                    <a:pt x="34" y="69"/>
                    <a:pt x="23" y="92"/>
                    <a:pt x="23" y="114"/>
                  </a:cubicBezTo>
                  <a:cubicBezTo>
                    <a:pt x="12" y="137"/>
                    <a:pt x="0" y="160"/>
                    <a:pt x="0" y="194"/>
                  </a:cubicBezTo>
                  <a:cubicBezTo>
                    <a:pt x="0" y="205"/>
                    <a:pt x="12" y="228"/>
                    <a:pt x="12" y="239"/>
                  </a:cubicBezTo>
                  <a:cubicBezTo>
                    <a:pt x="23" y="274"/>
                    <a:pt x="34" y="296"/>
                    <a:pt x="57" y="319"/>
                  </a:cubicBezTo>
                  <a:lnTo>
                    <a:pt x="91" y="353"/>
                  </a:lnTo>
                  <a:cubicBezTo>
                    <a:pt x="125" y="365"/>
                    <a:pt x="159" y="376"/>
                    <a:pt x="194" y="376"/>
                  </a:cubicBezTo>
                  <a:cubicBezTo>
                    <a:pt x="216" y="376"/>
                    <a:pt x="239" y="376"/>
                    <a:pt x="262" y="365"/>
                  </a:cubicBezTo>
                  <a:cubicBezTo>
                    <a:pt x="285" y="353"/>
                    <a:pt x="307" y="342"/>
                    <a:pt x="330" y="319"/>
                  </a:cubicBezTo>
                  <a:cubicBezTo>
                    <a:pt x="341" y="308"/>
                    <a:pt x="353" y="285"/>
                    <a:pt x="364" y="262"/>
                  </a:cubicBezTo>
                  <a:cubicBezTo>
                    <a:pt x="376" y="239"/>
                    <a:pt x="387" y="217"/>
                    <a:pt x="376" y="194"/>
                  </a:cubicBezTo>
                  <a:cubicBezTo>
                    <a:pt x="376" y="171"/>
                    <a:pt x="376" y="160"/>
                    <a:pt x="376" y="137"/>
                  </a:cubicBezTo>
                  <a:cubicBezTo>
                    <a:pt x="364" y="103"/>
                    <a:pt x="353" y="80"/>
                    <a:pt x="319" y="57"/>
                  </a:cubicBezTo>
                  <a:lnTo>
                    <a:pt x="285" y="23"/>
                  </a:lnTo>
                  <a:cubicBezTo>
                    <a:pt x="262" y="12"/>
                    <a:pt x="228" y="1"/>
                    <a:pt x="1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1033375" y="4283425"/>
              <a:ext cx="8275" cy="8200"/>
            </a:xfrm>
            <a:custGeom>
              <a:avLst/>
              <a:gdLst/>
              <a:ahLst/>
              <a:cxnLst/>
              <a:rect l="l" t="t" r="r" b="b"/>
              <a:pathLst>
                <a:path w="331" h="328" extrusionOk="0">
                  <a:moveTo>
                    <a:pt x="171" y="0"/>
                  </a:moveTo>
                  <a:cubicBezTo>
                    <a:pt x="137" y="0"/>
                    <a:pt x="114" y="0"/>
                    <a:pt x="91" y="23"/>
                  </a:cubicBezTo>
                  <a:cubicBezTo>
                    <a:pt x="69" y="34"/>
                    <a:pt x="46" y="57"/>
                    <a:pt x="35" y="80"/>
                  </a:cubicBezTo>
                  <a:lnTo>
                    <a:pt x="23" y="91"/>
                  </a:lnTo>
                  <a:cubicBezTo>
                    <a:pt x="12" y="103"/>
                    <a:pt x="12" y="114"/>
                    <a:pt x="12" y="125"/>
                  </a:cubicBezTo>
                  <a:cubicBezTo>
                    <a:pt x="0" y="148"/>
                    <a:pt x="0" y="171"/>
                    <a:pt x="0" y="194"/>
                  </a:cubicBezTo>
                  <a:cubicBezTo>
                    <a:pt x="0" y="205"/>
                    <a:pt x="12" y="216"/>
                    <a:pt x="12" y="228"/>
                  </a:cubicBezTo>
                  <a:cubicBezTo>
                    <a:pt x="23" y="250"/>
                    <a:pt x="35" y="273"/>
                    <a:pt x="46" y="285"/>
                  </a:cubicBezTo>
                  <a:lnTo>
                    <a:pt x="80" y="307"/>
                  </a:lnTo>
                  <a:cubicBezTo>
                    <a:pt x="91" y="307"/>
                    <a:pt x="103" y="319"/>
                    <a:pt x="114" y="319"/>
                  </a:cubicBezTo>
                  <a:cubicBezTo>
                    <a:pt x="126" y="324"/>
                    <a:pt x="137" y="327"/>
                    <a:pt x="148" y="327"/>
                  </a:cubicBezTo>
                  <a:cubicBezTo>
                    <a:pt x="160" y="327"/>
                    <a:pt x="171" y="324"/>
                    <a:pt x="182" y="319"/>
                  </a:cubicBezTo>
                  <a:cubicBezTo>
                    <a:pt x="205" y="319"/>
                    <a:pt x="217" y="319"/>
                    <a:pt x="239" y="307"/>
                  </a:cubicBezTo>
                  <a:lnTo>
                    <a:pt x="251" y="296"/>
                  </a:lnTo>
                  <a:cubicBezTo>
                    <a:pt x="273" y="285"/>
                    <a:pt x="296" y="262"/>
                    <a:pt x="308" y="239"/>
                  </a:cubicBezTo>
                  <a:cubicBezTo>
                    <a:pt x="319" y="216"/>
                    <a:pt x="330" y="194"/>
                    <a:pt x="330" y="159"/>
                  </a:cubicBezTo>
                  <a:lnTo>
                    <a:pt x="330" y="114"/>
                  </a:lnTo>
                  <a:cubicBezTo>
                    <a:pt x="319" y="91"/>
                    <a:pt x="308" y="68"/>
                    <a:pt x="285" y="46"/>
                  </a:cubicBezTo>
                  <a:cubicBezTo>
                    <a:pt x="273" y="34"/>
                    <a:pt x="251" y="23"/>
                    <a:pt x="228" y="12"/>
                  </a:cubicBezTo>
                  <a:cubicBezTo>
                    <a:pt x="217" y="0"/>
                    <a:pt x="194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1040475" y="4296500"/>
              <a:ext cx="7700" cy="7525"/>
            </a:xfrm>
            <a:custGeom>
              <a:avLst/>
              <a:gdLst/>
              <a:ahLst/>
              <a:cxnLst/>
              <a:rect l="l" t="t" r="r" b="b"/>
              <a:pathLst>
                <a:path w="308" h="301" extrusionOk="0">
                  <a:moveTo>
                    <a:pt x="149" y="0"/>
                  </a:moveTo>
                  <a:cubicBezTo>
                    <a:pt x="137" y="0"/>
                    <a:pt x="115" y="12"/>
                    <a:pt x="92" y="12"/>
                  </a:cubicBezTo>
                  <a:cubicBezTo>
                    <a:pt x="80" y="23"/>
                    <a:pt x="58" y="35"/>
                    <a:pt x="46" y="46"/>
                  </a:cubicBezTo>
                  <a:cubicBezTo>
                    <a:pt x="35" y="57"/>
                    <a:pt x="24" y="80"/>
                    <a:pt x="12" y="91"/>
                  </a:cubicBezTo>
                  <a:cubicBezTo>
                    <a:pt x="12" y="114"/>
                    <a:pt x="1" y="137"/>
                    <a:pt x="1" y="148"/>
                  </a:cubicBezTo>
                  <a:cubicBezTo>
                    <a:pt x="1" y="171"/>
                    <a:pt x="1" y="182"/>
                    <a:pt x="12" y="194"/>
                  </a:cubicBezTo>
                  <a:cubicBezTo>
                    <a:pt x="12" y="217"/>
                    <a:pt x="35" y="239"/>
                    <a:pt x="46" y="262"/>
                  </a:cubicBezTo>
                  <a:cubicBezTo>
                    <a:pt x="58" y="262"/>
                    <a:pt x="69" y="273"/>
                    <a:pt x="80" y="285"/>
                  </a:cubicBezTo>
                  <a:cubicBezTo>
                    <a:pt x="103" y="296"/>
                    <a:pt x="126" y="296"/>
                    <a:pt x="149" y="296"/>
                  </a:cubicBezTo>
                  <a:cubicBezTo>
                    <a:pt x="155" y="299"/>
                    <a:pt x="162" y="301"/>
                    <a:pt x="168" y="301"/>
                  </a:cubicBezTo>
                  <a:cubicBezTo>
                    <a:pt x="184" y="301"/>
                    <a:pt x="197" y="293"/>
                    <a:pt x="205" y="285"/>
                  </a:cubicBezTo>
                  <a:cubicBezTo>
                    <a:pt x="228" y="285"/>
                    <a:pt x="240" y="273"/>
                    <a:pt x="262" y="262"/>
                  </a:cubicBezTo>
                  <a:cubicBezTo>
                    <a:pt x="274" y="239"/>
                    <a:pt x="285" y="228"/>
                    <a:pt x="285" y="205"/>
                  </a:cubicBezTo>
                  <a:cubicBezTo>
                    <a:pt x="296" y="194"/>
                    <a:pt x="308" y="171"/>
                    <a:pt x="308" y="148"/>
                  </a:cubicBezTo>
                  <a:cubicBezTo>
                    <a:pt x="296" y="137"/>
                    <a:pt x="296" y="126"/>
                    <a:pt x="296" y="114"/>
                  </a:cubicBezTo>
                  <a:cubicBezTo>
                    <a:pt x="285" y="91"/>
                    <a:pt x="274" y="69"/>
                    <a:pt x="262" y="46"/>
                  </a:cubicBezTo>
                  <a:cubicBezTo>
                    <a:pt x="251" y="35"/>
                    <a:pt x="240" y="35"/>
                    <a:pt x="228" y="23"/>
                  </a:cubicBezTo>
                  <a:cubicBezTo>
                    <a:pt x="205" y="12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1056700" y="4299900"/>
              <a:ext cx="5700" cy="5725"/>
            </a:xfrm>
            <a:custGeom>
              <a:avLst/>
              <a:gdLst/>
              <a:ahLst/>
              <a:cxnLst/>
              <a:rect l="l" t="t" r="r" b="b"/>
              <a:pathLst>
                <a:path w="228" h="229" extrusionOk="0">
                  <a:moveTo>
                    <a:pt x="114" y="1"/>
                  </a:moveTo>
                  <a:cubicBezTo>
                    <a:pt x="91" y="1"/>
                    <a:pt x="80" y="1"/>
                    <a:pt x="68" y="12"/>
                  </a:cubicBezTo>
                  <a:cubicBezTo>
                    <a:pt x="57" y="12"/>
                    <a:pt x="34" y="24"/>
                    <a:pt x="34" y="35"/>
                  </a:cubicBezTo>
                  <a:cubicBezTo>
                    <a:pt x="23" y="46"/>
                    <a:pt x="11" y="58"/>
                    <a:pt x="0" y="69"/>
                  </a:cubicBezTo>
                  <a:cubicBezTo>
                    <a:pt x="0" y="81"/>
                    <a:pt x="0" y="103"/>
                    <a:pt x="0" y="115"/>
                  </a:cubicBezTo>
                  <a:cubicBezTo>
                    <a:pt x="0" y="126"/>
                    <a:pt x="0" y="137"/>
                    <a:pt x="0" y="149"/>
                  </a:cubicBezTo>
                  <a:cubicBezTo>
                    <a:pt x="0" y="172"/>
                    <a:pt x="11" y="183"/>
                    <a:pt x="34" y="194"/>
                  </a:cubicBezTo>
                  <a:cubicBezTo>
                    <a:pt x="34" y="206"/>
                    <a:pt x="46" y="217"/>
                    <a:pt x="57" y="217"/>
                  </a:cubicBezTo>
                  <a:cubicBezTo>
                    <a:pt x="68" y="228"/>
                    <a:pt x="91" y="228"/>
                    <a:pt x="114" y="228"/>
                  </a:cubicBezTo>
                  <a:lnTo>
                    <a:pt x="159" y="228"/>
                  </a:lnTo>
                  <a:cubicBezTo>
                    <a:pt x="171" y="217"/>
                    <a:pt x="182" y="206"/>
                    <a:pt x="193" y="194"/>
                  </a:cubicBezTo>
                  <a:cubicBezTo>
                    <a:pt x="205" y="194"/>
                    <a:pt x="216" y="172"/>
                    <a:pt x="216" y="160"/>
                  </a:cubicBezTo>
                  <a:cubicBezTo>
                    <a:pt x="228" y="149"/>
                    <a:pt x="228" y="137"/>
                    <a:pt x="228" y="115"/>
                  </a:cubicBezTo>
                  <a:cubicBezTo>
                    <a:pt x="228" y="103"/>
                    <a:pt x="228" y="92"/>
                    <a:pt x="228" y="81"/>
                  </a:cubicBezTo>
                  <a:cubicBezTo>
                    <a:pt x="216" y="69"/>
                    <a:pt x="205" y="46"/>
                    <a:pt x="193" y="35"/>
                  </a:cubicBezTo>
                  <a:cubicBezTo>
                    <a:pt x="182" y="24"/>
                    <a:pt x="182" y="24"/>
                    <a:pt x="171" y="12"/>
                  </a:cubicBezTo>
                  <a:cubicBezTo>
                    <a:pt x="148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1053000" y="436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1046175" y="4364750"/>
              <a:ext cx="9125" cy="9050"/>
            </a:xfrm>
            <a:custGeom>
              <a:avLst/>
              <a:gdLst/>
              <a:ahLst/>
              <a:cxnLst/>
              <a:rect l="l" t="t" r="r" b="b"/>
              <a:pathLst>
                <a:path w="365" h="362" extrusionOk="0">
                  <a:moveTo>
                    <a:pt x="159" y="0"/>
                  </a:moveTo>
                  <a:cubicBezTo>
                    <a:pt x="148" y="0"/>
                    <a:pt x="125" y="11"/>
                    <a:pt x="114" y="23"/>
                  </a:cubicBezTo>
                  <a:cubicBezTo>
                    <a:pt x="91" y="23"/>
                    <a:pt x="68" y="34"/>
                    <a:pt x="57" y="57"/>
                  </a:cubicBezTo>
                  <a:lnTo>
                    <a:pt x="46" y="57"/>
                  </a:lnTo>
                  <a:cubicBezTo>
                    <a:pt x="34" y="80"/>
                    <a:pt x="23" y="91"/>
                    <a:pt x="12" y="114"/>
                  </a:cubicBezTo>
                  <a:cubicBezTo>
                    <a:pt x="0" y="137"/>
                    <a:pt x="0" y="148"/>
                    <a:pt x="0" y="159"/>
                  </a:cubicBezTo>
                  <a:cubicBezTo>
                    <a:pt x="0" y="182"/>
                    <a:pt x="0" y="193"/>
                    <a:pt x="0" y="205"/>
                  </a:cubicBezTo>
                  <a:cubicBezTo>
                    <a:pt x="0" y="228"/>
                    <a:pt x="0" y="239"/>
                    <a:pt x="12" y="250"/>
                  </a:cubicBezTo>
                  <a:cubicBezTo>
                    <a:pt x="12" y="273"/>
                    <a:pt x="23" y="296"/>
                    <a:pt x="46" y="307"/>
                  </a:cubicBezTo>
                  <a:cubicBezTo>
                    <a:pt x="57" y="319"/>
                    <a:pt x="68" y="330"/>
                    <a:pt x="80" y="341"/>
                  </a:cubicBezTo>
                  <a:cubicBezTo>
                    <a:pt x="91" y="341"/>
                    <a:pt x="114" y="353"/>
                    <a:pt x="125" y="353"/>
                  </a:cubicBezTo>
                  <a:cubicBezTo>
                    <a:pt x="148" y="358"/>
                    <a:pt x="159" y="361"/>
                    <a:pt x="172" y="361"/>
                  </a:cubicBezTo>
                  <a:cubicBezTo>
                    <a:pt x="185" y="361"/>
                    <a:pt x="199" y="358"/>
                    <a:pt x="228" y="353"/>
                  </a:cubicBezTo>
                  <a:cubicBezTo>
                    <a:pt x="250" y="353"/>
                    <a:pt x="285" y="330"/>
                    <a:pt x="307" y="307"/>
                  </a:cubicBezTo>
                  <a:cubicBezTo>
                    <a:pt x="319" y="296"/>
                    <a:pt x="330" y="284"/>
                    <a:pt x="341" y="273"/>
                  </a:cubicBezTo>
                  <a:cubicBezTo>
                    <a:pt x="353" y="250"/>
                    <a:pt x="353" y="228"/>
                    <a:pt x="353" y="205"/>
                  </a:cubicBezTo>
                  <a:cubicBezTo>
                    <a:pt x="364" y="193"/>
                    <a:pt x="364" y="171"/>
                    <a:pt x="353" y="159"/>
                  </a:cubicBezTo>
                  <a:cubicBezTo>
                    <a:pt x="353" y="137"/>
                    <a:pt x="353" y="114"/>
                    <a:pt x="341" y="91"/>
                  </a:cubicBezTo>
                  <a:cubicBezTo>
                    <a:pt x="330" y="80"/>
                    <a:pt x="319" y="68"/>
                    <a:pt x="307" y="57"/>
                  </a:cubicBezTo>
                  <a:lnTo>
                    <a:pt x="273" y="23"/>
                  </a:lnTo>
                  <a:cubicBezTo>
                    <a:pt x="262" y="23"/>
                    <a:pt x="239" y="11"/>
                    <a:pt x="239" y="11"/>
                  </a:cubicBezTo>
                  <a:lnTo>
                    <a:pt x="228" y="11"/>
                  </a:lnTo>
                  <a:cubicBezTo>
                    <a:pt x="205" y="0"/>
                    <a:pt x="182" y="0"/>
                    <a:pt x="15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1047025" y="4347975"/>
              <a:ext cx="10250" cy="10250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5" y="0"/>
                  </a:moveTo>
                  <a:cubicBezTo>
                    <a:pt x="182" y="0"/>
                    <a:pt x="160" y="0"/>
                    <a:pt x="125" y="23"/>
                  </a:cubicBezTo>
                  <a:cubicBezTo>
                    <a:pt x="103" y="23"/>
                    <a:pt x="80" y="46"/>
                    <a:pt x="69" y="57"/>
                  </a:cubicBezTo>
                  <a:cubicBezTo>
                    <a:pt x="46" y="80"/>
                    <a:pt x="34" y="102"/>
                    <a:pt x="23" y="125"/>
                  </a:cubicBezTo>
                  <a:cubicBezTo>
                    <a:pt x="12" y="148"/>
                    <a:pt x="0" y="171"/>
                    <a:pt x="0" y="205"/>
                  </a:cubicBezTo>
                  <a:cubicBezTo>
                    <a:pt x="12" y="228"/>
                    <a:pt x="12" y="239"/>
                    <a:pt x="12" y="262"/>
                  </a:cubicBezTo>
                  <a:cubicBezTo>
                    <a:pt x="23" y="296"/>
                    <a:pt x="34" y="319"/>
                    <a:pt x="69" y="353"/>
                  </a:cubicBezTo>
                  <a:cubicBezTo>
                    <a:pt x="80" y="353"/>
                    <a:pt x="91" y="364"/>
                    <a:pt x="103" y="375"/>
                  </a:cubicBezTo>
                  <a:cubicBezTo>
                    <a:pt x="137" y="398"/>
                    <a:pt x="171" y="410"/>
                    <a:pt x="205" y="410"/>
                  </a:cubicBezTo>
                  <a:cubicBezTo>
                    <a:pt x="239" y="410"/>
                    <a:pt x="262" y="398"/>
                    <a:pt x="285" y="387"/>
                  </a:cubicBezTo>
                  <a:cubicBezTo>
                    <a:pt x="307" y="387"/>
                    <a:pt x="330" y="364"/>
                    <a:pt x="353" y="353"/>
                  </a:cubicBezTo>
                  <a:cubicBezTo>
                    <a:pt x="376" y="330"/>
                    <a:pt x="387" y="307"/>
                    <a:pt x="398" y="284"/>
                  </a:cubicBezTo>
                  <a:cubicBezTo>
                    <a:pt x="410" y="262"/>
                    <a:pt x="410" y="228"/>
                    <a:pt x="410" y="205"/>
                  </a:cubicBezTo>
                  <a:cubicBezTo>
                    <a:pt x="410" y="182"/>
                    <a:pt x="410" y="171"/>
                    <a:pt x="410" y="148"/>
                  </a:cubicBezTo>
                  <a:cubicBezTo>
                    <a:pt x="398" y="114"/>
                    <a:pt x="376" y="91"/>
                    <a:pt x="353" y="57"/>
                  </a:cubicBezTo>
                  <a:cubicBezTo>
                    <a:pt x="342" y="46"/>
                    <a:pt x="330" y="34"/>
                    <a:pt x="307" y="34"/>
                  </a:cubicBezTo>
                  <a:cubicBezTo>
                    <a:pt x="285" y="11"/>
                    <a:pt x="251" y="0"/>
                    <a:pt x="2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1058675" y="4355925"/>
              <a:ext cx="8000" cy="7975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160" y="1"/>
                  </a:moveTo>
                  <a:cubicBezTo>
                    <a:pt x="137" y="1"/>
                    <a:pt x="114" y="1"/>
                    <a:pt x="103" y="12"/>
                  </a:cubicBezTo>
                  <a:cubicBezTo>
                    <a:pt x="80" y="23"/>
                    <a:pt x="69" y="23"/>
                    <a:pt x="46" y="46"/>
                  </a:cubicBezTo>
                  <a:cubicBezTo>
                    <a:pt x="35" y="57"/>
                    <a:pt x="23" y="80"/>
                    <a:pt x="12" y="92"/>
                  </a:cubicBezTo>
                  <a:cubicBezTo>
                    <a:pt x="12" y="114"/>
                    <a:pt x="1" y="137"/>
                    <a:pt x="1" y="160"/>
                  </a:cubicBezTo>
                  <a:cubicBezTo>
                    <a:pt x="1" y="171"/>
                    <a:pt x="12" y="183"/>
                    <a:pt x="12" y="194"/>
                  </a:cubicBezTo>
                  <a:cubicBezTo>
                    <a:pt x="12" y="228"/>
                    <a:pt x="35" y="251"/>
                    <a:pt x="46" y="273"/>
                  </a:cubicBezTo>
                  <a:cubicBezTo>
                    <a:pt x="58" y="273"/>
                    <a:pt x="69" y="285"/>
                    <a:pt x="80" y="296"/>
                  </a:cubicBezTo>
                  <a:cubicBezTo>
                    <a:pt x="103" y="308"/>
                    <a:pt x="137" y="319"/>
                    <a:pt x="160" y="319"/>
                  </a:cubicBezTo>
                  <a:cubicBezTo>
                    <a:pt x="183" y="319"/>
                    <a:pt x="205" y="308"/>
                    <a:pt x="228" y="296"/>
                  </a:cubicBezTo>
                  <a:cubicBezTo>
                    <a:pt x="240" y="296"/>
                    <a:pt x="262" y="285"/>
                    <a:pt x="274" y="262"/>
                  </a:cubicBezTo>
                  <a:cubicBezTo>
                    <a:pt x="296" y="251"/>
                    <a:pt x="308" y="239"/>
                    <a:pt x="308" y="217"/>
                  </a:cubicBezTo>
                  <a:cubicBezTo>
                    <a:pt x="319" y="194"/>
                    <a:pt x="319" y="183"/>
                    <a:pt x="319" y="160"/>
                  </a:cubicBezTo>
                  <a:cubicBezTo>
                    <a:pt x="319" y="137"/>
                    <a:pt x="319" y="126"/>
                    <a:pt x="319" y="114"/>
                  </a:cubicBezTo>
                  <a:cubicBezTo>
                    <a:pt x="308" y="92"/>
                    <a:pt x="296" y="69"/>
                    <a:pt x="274" y="46"/>
                  </a:cubicBezTo>
                  <a:cubicBezTo>
                    <a:pt x="262" y="35"/>
                    <a:pt x="251" y="23"/>
                    <a:pt x="240" y="23"/>
                  </a:cubicBezTo>
                  <a:cubicBezTo>
                    <a:pt x="217" y="1"/>
                    <a:pt x="194" y="1"/>
                    <a:pt x="1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1058100" y="4342550"/>
              <a:ext cx="6575" cy="6575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137" y="1"/>
                  </a:moveTo>
                  <a:cubicBezTo>
                    <a:pt x="115" y="1"/>
                    <a:pt x="103" y="1"/>
                    <a:pt x="81" y="12"/>
                  </a:cubicBezTo>
                  <a:cubicBezTo>
                    <a:pt x="69" y="12"/>
                    <a:pt x="58" y="24"/>
                    <a:pt x="46" y="35"/>
                  </a:cubicBezTo>
                  <a:cubicBezTo>
                    <a:pt x="24" y="46"/>
                    <a:pt x="24" y="69"/>
                    <a:pt x="12" y="81"/>
                  </a:cubicBezTo>
                  <a:cubicBezTo>
                    <a:pt x="1" y="92"/>
                    <a:pt x="1" y="115"/>
                    <a:pt x="1" y="126"/>
                  </a:cubicBezTo>
                  <a:lnTo>
                    <a:pt x="12" y="160"/>
                  </a:lnTo>
                  <a:cubicBezTo>
                    <a:pt x="12" y="183"/>
                    <a:pt x="24" y="206"/>
                    <a:pt x="35" y="217"/>
                  </a:cubicBezTo>
                  <a:cubicBezTo>
                    <a:pt x="46" y="228"/>
                    <a:pt x="58" y="228"/>
                    <a:pt x="69" y="240"/>
                  </a:cubicBezTo>
                  <a:cubicBezTo>
                    <a:pt x="81" y="251"/>
                    <a:pt x="103" y="263"/>
                    <a:pt x="126" y="263"/>
                  </a:cubicBezTo>
                  <a:cubicBezTo>
                    <a:pt x="149" y="263"/>
                    <a:pt x="160" y="251"/>
                    <a:pt x="183" y="251"/>
                  </a:cubicBezTo>
                  <a:cubicBezTo>
                    <a:pt x="194" y="240"/>
                    <a:pt x="206" y="228"/>
                    <a:pt x="217" y="217"/>
                  </a:cubicBezTo>
                  <a:cubicBezTo>
                    <a:pt x="240" y="206"/>
                    <a:pt x="240" y="194"/>
                    <a:pt x="251" y="183"/>
                  </a:cubicBezTo>
                  <a:cubicBezTo>
                    <a:pt x="263" y="160"/>
                    <a:pt x="263" y="149"/>
                    <a:pt x="263" y="126"/>
                  </a:cubicBezTo>
                  <a:lnTo>
                    <a:pt x="251" y="92"/>
                  </a:lnTo>
                  <a:cubicBezTo>
                    <a:pt x="251" y="69"/>
                    <a:pt x="240" y="58"/>
                    <a:pt x="228" y="35"/>
                  </a:cubicBezTo>
                  <a:cubicBezTo>
                    <a:pt x="217" y="35"/>
                    <a:pt x="206" y="24"/>
                    <a:pt x="194" y="12"/>
                  </a:cubicBezTo>
                  <a:cubicBezTo>
                    <a:pt x="172" y="1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1037075" y="4378675"/>
              <a:ext cx="5150" cy="515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103" y="12"/>
                    <a:pt x="91" y="12"/>
                    <a:pt x="91" y="12"/>
                  </a:cubicBezTo>
                  <a:lnTo>
                    <a:pt x="69" y="12"/>
                  </a:lnTo>
                  <a:cubicBezTo>
                    <a:pt x="69" y="12"/>
                    <a:pt x="69" y="12"/>
                    <a:pt x="57" y="23"/>
                  </a:cubicBezTo>
                  <a:cubicBezTo>
                    <a:pt x="46" y="23"/>
                    <a:pt x="34" y="35"/>
                    <a:pt x="23" y="46"/>
                  </a:cubicBezTo>
                  <a:cubicBezTo>
                    <a:pt x="12" y="46"/>
                    <a:pt x="12" y="57"/>
                    <a:pt x="0" y="69"/>
                  </a:cubicBezTo>
                  <a:cubicBezTo>
                    <a:pt x="0" y="80"/>
                    <a:pt x="0" y="103"/>
                    <a:pt x="0" y="114"/>
                  </a:cubicBezTo>
                  <a:cubicBezTo>
                    <a:pt x="0" y="126"/>
                    <a:pt x="0" y="126"/>
                    <a:pt x="0" y="137"/>
                  </a:cubicBezTo>
                  <a:cubicBezTo>
                    <a:pt x="12" y="160"/>
                    <a:pt x="12" y="171"/>
                    <a:pt x="23" y="182"/>
                  </a:cubicBezTo>
                  <a:cubicBezTo>
                    <a:pt x="34" y="194"/>
                    <a:pt x="46" y="194"/>
                    <a:pt x="57" y="205"/>
                  </a:cubicBezTo>
                  <a:lnTo>
                    <a:pt x="125" y="205"/>
                  </a:lnTo>
                  <a:cubicBezTo>
                    <a:pt x="148" y="205"/>
                    <a:pt x="160" y="194"/>
                    <a:pt x="171" y="182"/>
                  </a:cubicBezTo>
                  <a:cubicBezTo>
                    <a:pt x="171" y="182"/>
                    <a:pt x="182" y="171"/>
                    <a:pt x="194" y="160"/>
                  </a:cubicBezTo>
                  <a:cubicBezTo>
                    <a:pt x="194" y="148"/>
                    <a:pt x="194" y="148"/>
                    <a:pt x="194" y="137"/>
                  </a:cubicBezTo>
                  <a:cubicBezTo>
                    <a:pt x="205" y="126"/>
                    <a:pt x="205" y="114"/>
                    <a:pt x="205" y="103"/>
                  </a:cubicBezTo>
                  <a:cubicBezTo>
                    <a:pt x="205" y="91"/>
                    <a:pt x="194" y="91"/>
                    <a:pt x="194" y="80"/>
                  </a:cubicBezTo>
                  <a:cubicBezTo>
                    <a:pt x="194" y="57"/>
                    <a:pt x="182" y="46"/>
                    <a:pt x="171" y="35"/>
                  </a:cubicBezTo>
                  <a:cubicBezTo>
                    <a:pt x="160" y="23"/>
                    <a:pt x="160" y="23"/>
                    <a:pt x="148" y="23"/>
                  </a:cubicBezTo>
                  <a:cubicBezTo>
                    <a:pt x="137" y="12"/>
                    <a:pt x="125" y="0"/>
                    <a:pt x="11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1199725" y="4437250"/>
              <a:ext cx="9675" cy="10200"/>
            </a:xfrm>
            <a:custGeom>
              <a:avLst/>
              <a:gdLst/>
              <a:ahLst/>
              <a:cxnLst/>
              <a:rect l="l" t="t" r="r" b="b"/>
              <a:pathLst>
                <a:path w="387" h="408" extrusionOk="0">
                  <a:moveTo>
                    <a:pt x="193" y="0"/>
                  </a:moveTo>
                  <a:cubicBezTo>
                    <a:pt x="182" y="12"/>
                    <a:pt x="159" y="12"/>
                    <a:pt x="148" y="12"/>
                  </a:cubicBezTo>
                  <a:cubicBezTo>
                    <a:pt x="114" y="12"/>
                    <a:pt x="91" y="35"/>
                    <a:pt x="80" y="46"/>
                  </a:cubicBezTo>
                  <a:cubicBezTo>
                    <a:pt x="57" y="57"/>
                    <a:pt x="34" y="80"/>
                    <a:pt x="23" y="103"/>
                  </a:cubicBezTo>
                  <a:lnTo>
                    <a:pt x="0" y="148"/>
                  </a:lnTo>
                  <a:cubicBezTo>
                    <a:pt x="0" y="171"/>
                    <a:pt x="0" y="182"/>
                    <a:pt x="0" y="205"/>
                  </a:cubicBezTo>
                  <a:cubicBezTo>
                    <a:pt x="0" y="217"/>
                    <a:pt x="0" y="239"/>
                    <a:pt x="0" y="262"/>
                  </a:cubicBezTo>
                  <a:lnTo>
                    <a:pt x="11" y="262"/>
                  </a:lnTo>
                  <a:cubicBezTo>
                    <a:pt x="11" y="273"/>
                    <a:pt x="23" y="296"/>
                    <a:pt x="23" y="308"/>
                  </a:cubicBezTo>
                  <a:cubicBezTo>
                    <a:pt x="34" y="319"/>
                    <a:pt x="46" y="330"/>
                    <a:pt x="57" y="353"/>
                  </a:cubicBezTo>
                  <a:cubicBezTo>
                    <a:pt x="68" y="353"/>
                    <a:pt x="80" y="364"/>
                    <a:pt x="91" y="376"/>
                  </a:cubicBezTo>
                  <a:cubicBezTo>
                    <a:pt x="114" y="387"/>
                    <a:pt x="148" y="399"/>
                    <a:pt x="171" y="399"/>
                  </a:cubicBezTo>
                  <a:cubicBezTo>
                    <a:pt x="176" y="404"/>
                    <a:pt x="185" y="407"/>
                    <a:pt x="193" y="407"/>
                  </a:cubicBezTo>
                  <a:cubicBezTo>
                    <a:pt x="202" y="407"/>
                    <a:pt x="210" y="404"/>
                    <a:pt x="216" y="399"/>
                  </a:cubicBezTo>
                  <a:cubicBezTo>
                    <a:pt x="239" y="399"/>
                    <a:pt x="250" y="399"/>
                    <a:pt x="273" y="387"/>
                  </a:cubicBezTo>
                  <a:cubicBezTo>
                    <a:pt x="284" y="387"/>
                    <a:pt x="296" y="376"/>
                    <a:pt x="307" y="364"/>
                  </a:cubicBezTo>
                  <a:cubicBezTo>
                    <a:pt x="330" y="353"/>
                    <a:pt x="353" y="330"/>
                    <a:pt x="364" y="308"/>
                  </a:cubicBezTo>
                  <a:cubicBezTo>
                    <a:pt x="375" y="285"/>
                    <a:pt x="387" y="228"/>
                    <a:pt x="387" y="205"/>
                  </a:cubicBezTo>
                  <a:cubicBezTo>
                    <a:pt x="387" y="182"/>
                    <a:pt x="387" y="171"/>
                    <a:pt x="387" y="148"/>
                  </a:cubicBezTo>
                  <a:cubicBezTo>
                    <a:pt x="375" y="126"/>
                    <a:pt x="364" y="103"/>
                    <a:pt x="353" y="80"/>
                  </a:cubicBezTo>
                  <a:cubicBezTo>
                    <a:pt x="341" y="69"/>
                    <a:pt x="330" y="57"/>
                    <a:pt x="319" y="46"/>
                  </a:cubicBezTo>
                  <a:cubicBezTo>
                    <a:pt x="296" y="35"/>
                    <a:pt x="273" y="23"/>
                    <a:pt x="250" y="12"/>
                  </a:cubicBezTo>
                  <a:cubicBezTo>
                    <a:pt x="228" y="12"/>
                    <a:pt x="216" y="12"/>
                    <a:pt x="19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1208250" y="4421975"/>
              <a:ext cx="9975" cy="9900"/>
            </a:xfrm>
            <a:custGeom>
              <a:avLst/>
              <a:gdLst/>
              <a:ahLst/>
              <a:cxnLst/>
              <a:rect l="l" t="t" r="r" b="b"/>
              <a:pathLst>
                <a:path w="399" h="396" extrusionOk="0">
                  <a:moveTo>
                    <a:pt x="199" y="0"/>
                  </a:moveTo>
                  <a:cubicBezTo>
                    <a:pt x="182" y="0"/>
                    <a:pt x="165" y="3"/>
                    <a:pt x="148" y="9"/>
                  </a:cubicBezTo>
                  <a:cubicBezTo>
                    <a:pt x="114" y="20"/>
                    <a:pt x="80" y="31"/>
                    <a:pt x="57" y="54"/>
                  </a:cubicBezTo>
                  <a:cubicBezTo>
                    <a:pt x="34" y="77"/>
                    <a:pt x="23" y="111"/>
                    <a:pt x="12" y="145"/>
                  </a:cubicBezTo>
                  <a:cubicBezTo>
                    <a:pt x="0" y="179"/>
                    <a:pt x="0" y="213"/>
                    <a:pt x="12" y="247"/>
                  </a:cubicBezTo>
                  <a:cubicBezTo>
                    <a:pt x="12" y="282"/>
                    <a:pt x="23" y="304"/>
                    <a:pt x="46" y="316"/>
                  </a:cubicBezTo>
                  <a:cubicBezTo>
                    <a:pt x="57" y="338"/>
                    <a:pt x="80" y="361"/>
                    <a:pt x="103" y="373"/>
                  </a:cubicBezTo>
                  <a:lnTo>
                    <a:pt x="148" y="395"/>
                  </a:lnTo>
                  <a:lnTo>
                    <a:pt x="250" y="395"/>
                  </a:lnTo>
                  <a:cubicBezTo>
                    <a:pt x="262" y="384"/>
                    <a:pt x="273" y="384"/>
                    <a:pt x="273" y="384"/>
                  </a:cubicBezTo>
                  <a:cubicBezTo>
                    <a:pt x="296" y="373"/>
                    <a:pt x="319" y="361"/>
                    <a:pt x="341" y="338"/>
                  </a:cubicBezTo>
                  <a:cubicBezTo>
                    <a:pt x="353" y="327"/>
                    <a:pt x="364" y="316"/>
                    <a:pt x="376" y="293"/>
                  </a:cubicBezTo>
                  <a:cubicBezTo>
                    <a:pt x="376" y="282"/>
                    <a:pt x="387" y="270"/>
                    <a:pt x="387" y="247"/>
                  </a:cubicBezTo>
                  <a:cubicBezTo>
                    <a:pt x="398" y="225"/>
                    <a:pt x="398" y="202"/>
                    <a:pt x="398" y="168"/>
                  </a:cubicBezTo>
                  <a:cubicBezTo>
                    <a:pt x="398" y="145"/>
                    <a:pt x="387" y="122"/>
                    <a:pt x="376" y="100"/>
                  </a:cubicBezTo>
                  <a:cubicBezTo>
                    <a:pt x="364" y="88"/>
                    <a:pt x="353" y="65"/>
                    <a:pt x="341" y="54"/>
                  </a:cubicBezTo>
                  <a:cubicBezTo>
                    <a:pt x="319" y="31"/>
                    <a:pt x="285" y="20"/>
                    <a:pt x="250" y="9"/>
                  </a:cubicBezTo>
                  <a:cubicBezTo>
                    <a:pt x="233" y="3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1214500" y="4434400"/>
              <a:ext cx="7125" cy="7150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37" y="1"/>
                  </a:moveTo>
                  <a:cubicBezTo>
                    <a:pt x="126" y="1"/>
                    <a:pt x="103" y="1"/>
                    <a:pt x="91" y="12"/>
                  </a:cubicBezTo>
                  <a:cubicBezTo>
                    <a:pt x="69" y="23"/>
                    <a:pt x="57" y="35"/>
                    <a:pt x="46" y="46"/>
                  </a:cubicBezTo>
                  <a:cubicBezTo>
                    <a:pt x="23" y="58"/>
                    <a:pt x="12" y="69"/>
                    <a:pt x="12" y="92"/>
                  </a:cubicBezTo>
                  <a:cubicBezTo>
                    <a:pt x="0" y="103"/>
                    <a:pt x="0" y="126"/>
                    <a:pt x="0" y="149"/>
                  </a:cubicBezTo>
                  <a:cubicBezTo>
                    <a:pt x="0" y="160"/>
                    <a:pt x="0" y="171"/>
                    <a:pt x="0" y="183"/>
                  </a:cubicBezTo>
                  <a:cubicBezTo>
                    <a:pt x="12" y="205"/>
                    <a:pt x="23" y="228"/>
                    <a:pt x="46" y="251"/>
                  </a:cubicBezTo>
                  <a:cubicBezTo>
                    <a:pt x="46" y="251"/>
                    <a:pt x="57" y="262"/>
                    <a:pt x="69" y="274"/>
                  </a:cubicBezTo>
                  <a:cubicBezTo>
                    <a:pt x="91" y="285"/>
                    <a:pt x="114" y="285"/>
                    <a:pt x="137" y="285"/>
                  </a:cubicBezTo>
                  <a:cubicBezTo>
                    <a:pt x="160" y="285"/>
                    <a:pt x="182" y="285"/>
                    <a:pt x="194" y="274"/>
                  </a:cubicBezTo>
                  <a:cubicBezTo>
                    <a:pt x="217" y="274"/>
                    <a:pt x="228" y="262"/>
                    <a:pt x="239" y="251"/>
                  </a:cubicBezTo>
                  <a:cubicBezTo>
                    <a:pt x="251" y="228"/>
                    <a:pt x="262" y="217"/>
                    <a:pt x="273" y="205"/>
                  </a:cubicBezTo>
                  <a:cubicBezTo>
                    <a:pt x="285" y="183"/>
                    <a:pt x="285" y="160"/>
                    <a:pt x="285" y="149"/>
                  </a:cubicBezTo>
                  <a:cubicBezTo>
                    <a:pt x="285" y="126"/>
                    <a:pt x="285" y="114"/>
                    <a:pt x="285" y="103"/>
                  </a:cubicBezTo>
                  <a:cubicBezTo>
                    <a:pt x="273" y="80"/>
                    <a:pt x="262" y="58"/>
                    <a:pt x="239" y="46"/>
                  </a:cubicBezTo>
                  <a:cubicBezTo>
                    <a:pt x="228" y="35"/>
                    <a:pt x="228" y="23"/>
                    <a:pt x="217" y="23"/>
                  </a:cubicBezTo>
                  <a:cubicBezTo>
                    <a:pt x="194" y="12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1194300" y="4430425"/>
              <a:ext cx="8275" cy="6275"/>
            </a:xfrm>
            <a:custGeom>
              <a:avLst/>
              <a:gdLst/>
              <a:ahLst/>
              <a:cxnLst/>
              <a:rect l="l" t="t" r="r" b="b"/>
              <a:pathLst>
                <a:path w="331" h="251" extrusionOk="0">
                  <a:moveTo>
                    <a:pt x="160" y="0"/>
                  </a:moveTo>
                  <a:cubicBezTo>
                    <a:pt x="1" y="0"/>
                    <a:pt x="1" y="251"/>
                    <a:pt x="160" y="251"/>
                  </a:cubicBezTo>
                  <a:cubicBezTo>
                    <a:pt x="331" y="251"/>
                    <a:pt x="331" y="0"/>
                    <a:pt x="16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1202000" y="4453750"/>
              <a:ext cx="5425" cy="5125"/>
            </a:xfrm>
            <a:custGeom>
              <a:avLst/>
              <a:gdLst/>
              <a:ahLst/>
              <a:cxnLst/>
              <a:rect l="l" t="t" r="r" b="b"/>
              <a:pathLst>
                <a:path w="217" h="205" extrusionOk="0">
                  <a:moveTo>
                    <a:pt x="68" y="0"/>
                  </a:moveTo>
                  <a:cubicBezTo>
                    <a:pt x="57" y="11"/>
                    <a:pt x="46" y="11"/>
                    <a:pt x="34" y="23"/>
                  </a:cubicBezTo>
                  <a:cubicBezTo>
                    <a:pt x="23" y="34"/>
                    <a:pt x="11" y="46"/>
                    <a:pt x="11" y="57"/>
                  </a:cubicBezTo>
                  <a:cubicBezTo>
                    <a:pt x="0" y="68"/>
                    <a:pt x="0" y="80"/>
                    <a:pt x="0" y="102"/>
                  </a:cubicBezTo>
                  <a:cubicBezTo>
                    <a:pt x="0" y="114"/>
                    <a:pt x="11" y="114"/>
                    <a:pt x="11" y="125"/>
                  </a:cubicBezTo>
                  <a:cubicBezTo>
                    <a:pt x="11" y="148"/>
                    <a:pt x="23" y="159"/>
                    <a:pt x="34" y="171"/>
                  </a:cubicBezTo>
                  <a:lnTo>
                    <a:pt x="57" y="193"/>
                  </a:lnTo>
                  <a:cubicBezTo>
                    <a:pt x="80" y="205"/>
                    <a:pt x="91" y="205"/>
                    <a:pt x="114" y="205"/>
                  </a:cubicBezTo>
                  <a:cubicBezTo>
                    <a:pt x="125" y="205"/>
                    <a:pt x="137" y="205"/>
                    <a:pt x="148" y="193"/>
                  </a:cubicBezTo>
                  <a:cubicBezTo>
                    <a:pt x="159" y="193"/>
                    <a:pt x="171" y="182"/>
                    <a:pt x="182" y="182"/>
                  </a:cubicBezTo>
                  <a:cubicBezTo>
                    <a:pt x="193" y="171"/>
                    <a:pt x="205" y="159"/>
                    <a:pt x="205" y="148"/>
                  </a:cubicBezTo>
                  <a:cubicBezTo>
                    <a:pt x="216" y="125"/>
                    <a:pt x="216" y="114"/>
                    <a:pt x="216" y="102"/>
                  </a:cubicBezTo>
                  <a:lnTo>
                    <a:pt x="216" y="68"/>
                  </a:lnTo>
                  <a:cubicBezTo>
                    <a:pt x="205" y="57"/>
                    <a:pt x="193" y="46"/>
                    <a:pt x="182" y="23"/>
                  </a:cubicBezTo>
                  <a:lnTo>
                    <a:pt x="159" y="11"/>
                  </a:lnTo>
                  <a:cubicBezTo>
                    <a:pt x="148" y="0"/>
                    <a:pt x="125" y="0"/>
                    <a:pt x="11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1143125" y="4437525"/>
              <a:ext cx="9425" cy="9425"/>
            </a:xfrm>
            <a:custGeom>
              <a:avLst/>
              <a:gdLst/>
              <a:ahLst/>
              <a:cxnLst/>
              <a:rect l="l" t="t" r="r" b="b"/>
              <a:pathLst>
                <a:path w="377" h="377" extrusionOk="0">
                  <a:moveTo>
                    <a:pt x="160" y="1"/>
                  </a:moveTo>
                  <a:cubicBezTo>
                    <a:pt x="137" y="1"/>
                    <a:pt x="126" y="12"/>
                    <a:pt x="114" y="24"/>
                  </a:cubicBezTo>
                  <a:cubicBezTo>
                    <a:pt x="92" y="24"/>
                    <a:pt x="69" y="35"/>
                    <a:pt x="58" y="58"/>
                  </a:cubicBezTo>
                  <a:cubicBezTo>
                    <a:pt x="46" y="69"/>
                    <a:pt x="35" y="80"/>
                    <a:pt x="23" y="92"/>
                  </a:cubicBezTo>
                  <a:cubicBezTo>
                    <a:pt x="23" y="115"/>
                    <a:pt x="12" y="126"/>
                    <a:pt x="12" y="137"/>
                  </a:cubicBezTo>
                  <a:cubicBezTo>
                    <a:pt x="1" y="160"/>
                    <a:pt x="1" y="194"/>
                    <a:pt x="1" y="217"/>
                  </a:cubicBezTo>
                  <a:cubicBezTo>
                    <a:pt x="1" y="240"/>
                    <a:pt x="12" y="262"/>
                    <a:pt x="23" y="285"/>
                  </a:cubicBezTo>
                  <a:cubicBezTo>
                    <a:pt x="35" y="285"/>
                    <a:pt x="35" y="297"/>
                    <a:pt x="35" y="297"/>
                  </a:cubicBezTo>
                  <a:cubicBezTo>
                    <a:pt x="46" y="319"/>
                    <a:pt x="58" y="331"/>
                    <a:pt x="69" y="331"/>
                  </a:cubicBezTo>
                  <a:cubicBezTo>
                    <a:pt x="80" y="342"/>
                    <a:pt x="80" y="342"/>
                    <a:pt x="92" y="353"/>
                  </a:cubicBezTo>
                  <a:lnTo>
                    <a:pt x="103" y="353"/>
                  </a:lnTo>
                  <a:cubicBezTo>
                    <a:pt x="114" y="353"/>
                    <a:pt x="126" y="365"/>
                    <a:pt x="149" y="365"/>
                  </a:cubicBezTo>
                  <a:cubicBezTo>
                    <a:pt x="171" y="376"/>
                    <a:pt x="194" y="376"/>
                    <a:pt x="217" y="376"/>
                  </a:cubicBezTo>
                  <a:cubicBezTo>
                    <a:pt x="228" y="376"/>
                    <a:pt x="251" y="365"/>
                    <a:pt x="262" y="365"/>
                  </a:cubicBezTo>
                  <a:cubicBezTo>
                    <a:pt x="285" y="353"/>
                    <a:pt x="308" y="342"/>
                    <a:pt x="319" y="319"/>
                  </a:cubicBezTo>
                  <a:cubicBezTo>
                    <a:pt x="331" y="308"/>
                    <a:pt x="342" y="297"/>
                    <a:pt x="353" y="285"/>
                  </a:cubicBezTo>
                  <a:cubicBezTo>
                    <a:pt x="353" y="274"/>
                    <a:pt x="365" y="251"/>
                    <a:pt x="365" y="240"/>
                  </a:cubicBezTo>
                  <a:cubicBezTo>
                    <a:pt x="376" y="217"/>
                    <a:pt x="376" y="194"/>
                    <a:pt x="365" y="171"/>
                  </a:cubicBezTo>
                  <a:cubicBezTo>
                    <a:pt x="365" y="149"/>
                    <a:pt x="365" y="126"/>
                    <a:pt x="353" y="103"/>
                  </a:cubicBezTo>
                  <a:cubicBezTo>
                    <a:pt x="353" y="103"/>
                    <a:pt x="342" y="103"/>
                    <a:pt x="342" y="92"/>
                  </a:cubicBezTo>
                  <a:lnTo>
                    <a:pt x="319" y="58"/>
                  </a:lnTo>
                  <a:cubicBezTo>
                    <a:pt x="308" y="46"/>
                    <a:pt x="296" y="35"/>
                    <a:pt x="274" y="24"/>
                  </a:cubicBezTo>
                  <a:cubicBezTo>
                    <a:pt x="262" y="24"/>
                    <a:pt x="251" y="12"/>
                    <a:pt x="228" y="12"/>
                  </a:cubicBezTo>
                  <a:cubicBezTo>
                    <a:pt x="205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1136600" y="4426150"/>
              <a:ext cx="8825" cy="8575"/>
            </a:xfrm>
            <a:custGeom>
              <a:avLst/>
              <a:gdLst/>
              <a:ahLst/>
              <a:cxnLst/>
              <a:rect l="l" t="t" r="r" b="b"/>
              <a:pathLst>
                <a:path w="353" h="343" extrusionOk="0">
                  <a:moveTo>
                    <a:pt x="171" y="1"/>
                  </a:moveTo>
                  <a:cubicBezTo>
                    <a:pt x="148" y="1"/>
                    <a:pt x="125" y="1"/>
                    <a:pt x="114" y="12"/>
                  </a:cubicBezTo>
                  <a:cubicBezTo>
                    <a:pt x="91" y="24"/>
                    <a:pt x="68" y="35"/>
                    <a:pt x="57" y="46"/>
                  </a:cubicBezTo>
                  <a:cubicBezTo>
                    <a:pt x="34" y="69"/>
                    <a:pt x="23" y="80"/>
                    <a:pt x="23" y="103"/>
                  </a:cubicBezTo>
                  <a:cubicBezTo>
                    <a:pt x="11" y="126"/>
                    <a:pt x="0" y="149"/>
                    <a:pt x="0" y="171"/>
                  </a:cubicBezTo>
                  <a:cubicBezTo>
                    <a:pt x="0" y="183"/>
                    <a:pt x="11" y="206"/>
                    <a:pt x="11" y="217"/>
                  </a:cubicBezTo>
                  <a:cubicBezTo>
                    <a:pt x="11" y="251"/>
                    <a:pt x="34" y="274"/>
                    <a:pt x="57" y="297"/>
                  </a:cubicBezTo>
                  <a:cubicBezTo>
                    <a:pt x="68" y="297"/>
                    <a:pt x="80" y="308"/>
                    <a:pt x="91" y="319"/>
                  </a:cubicBezTo>
                  <a:cubicBezTo>
                    <a:pt x="114" y="342"/>
                    <a:pt x="148" y="342"/>
                    <a:pt x="171" y="342"/>
                  </a:cubicBezTo>
                  <a:cubicBezTo>
                    <a:pt x="205" y="342"/>
                    <a:pt x="228" y="342"/>
                    <a:pt x="239" y="331"/>
                  </a:cubicBezTo>
                  <a:cubicBezTo>
                    <a:pt x="262" y="319"/>
                    <a:pt x="284" y="308"/>
                    <a:pt x="296" y="297"/>
                  </a:cubicBezTo>
                  <a:cubicBezTo>
                    <a:pt x="319" y="274"/>
                    <a:pt x="330" y="262"/>
                    <a:pt x="330" y="240"/>
                  </a:cubicBezTo>
                  <a:cubicBezTo>
                    <a:pt x="341" y="217"/>
                    <a:pt x="353" y="194"/>
                    <a:pt x="353" y="171"/>
                  </a:cubicBezTo>
                  <a:cubicBezTo>
                    <a:pt x="353" y="160"/>
                    <a:pt x="341" y="137"/>
                    <a:pt x="341" y="126"/>
                  </a:cubicBezTo>
                  <a:cubicBezTo>
                    <a:pt x="330" y="92"/>
                    <a:pt x="319" y="69"/>
                    <a:pt x="296" y="46"/>
                  </a:cubicBezTo>
                  <a:cubicBezTo>
                    <a:pt x="284" y="46"/>
                    <a:pt x="273" y="35"/>
                    <a:pt x="262" y="24"/>
                  </a:cubicBezTo>
                  <a:cubicBezTo>
                    <a:pt x="239" y="1"/>
                    <a:pt x="205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1149950" y="4427300"/>
              <a:ext cx="6000" cy="6125"/>
            </a:xfrm>
            <a:custGeom>
              <a:avLst/>
              <a:gdLst/>
              <a:ahLst/>
              <a:cxnLst/>
              <a:rect l="l" t="t" r="r" b="b"/>
              <a:pathLst>
                <a:path w="240" h="245" extrusionOk="0">
                  <a:moveTo>
                    <a:pt x="126" y="0"/>
                  </a:moveTo>
                  <a:cubicBezTo>
                    <a:pt x="103" y="0"/>
                    <a:pt x="80" y="12"/>
                    <a:pt x="58" y="23"/>
                  </a:cubicBezTo>
                  <a:cubicBezTo>
                    <a:pt x="58" y="23"/>
                    <a:pt x="46" y="34"/>
                    <a:pt x="35" y="46"/>
                  </a:cubicBezTo>
                  <a:cubicBezTo>
                    <a:pt x="23" y="57"/>
                    <a:pt x="12" y="69"/>
                    <a:pt x="12" y="91"/>
                  </a:cubicBezTo>
                  <a:cubicBezTo>
                    <a:pt x="1" y="114"/>
                    <a:pt x="1" y="137"/>
                    <a:pt x="12" y="160"/>
                  </a:cubicBezTo>
                  <a:cubicBezTo>
                    <a:pt x="12" y="171"/>
                    <a:pt x="23" y="194"/>
                    <a:pt x="35" y="205"/>
                  </a:cubicBezTo>
                  <a:cubicBezTo>
                    <a:pt x="46" y="228"/>
                    <a:pt x="69" y="228"/>
                    <a:pt x="92" y="239"/>
                  </a:cubicBezTo>
                  <a:lnTo>
                    <a:pt x="126" y="239"/>
                  </a:lnTo>
                  <a:cubicBezTo>
                    <a:pt x="130" y="243"/>
                    <a:pt x="132" y="244"/>
                    <a:pt x="134" y="244"/>
                  </a:cubicBezTo>
                  <a:cubicBezTo>
                    <a:pt x="138" y="244"/>
                    <a:pt x="141" y="239"/>
                    <a:pt x="149" y="239"/>
                  </a:cubicBezTo>
                  <a:cubicBezTo>
                    <a:pt x="171" y="228"/>
                    <a:pt x="194" y="228"/>
                    <a:pt x="205" y="205"/>
                  </a:cubicBezTo>
                  <a:cubicBezTo>
                    <a:pt x="217" y="194"/>
                    <a:pt x="228" y="171"/>
                    <a:pt x="240" y="160"/>
                  </a:cubicBezTo>
                  <a:cubicBezTo>
                    <a:pt x="240" y="137"/>
                    <a:pt x="240" y="114"/>
                    <a:pt x="240" y="91"/>
                  </a:cubicBezTo>
                  <a:cubicBezTo>
                    <a:pt x="228" y="80"/>
                    <a:pt x="228" y="80"/>
                    <a:pt x="228" y="69"/>
                  </a:cubicBezTo>
                  <a:cubicBezTo>
                    <a:pt x="217" y="46"/>
                    <a:pt x="205" y="34"/>
                    <a:pt x="183" y="23"/>
                  </a:cubicBezTo>
                  <a:cubicBezTo>
                    <a:pt x="160" y="12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1145400" y="4454875"/>
              <a:ext cx="6575" cy="6850"/>
            </a:xfrm>
            <a:custGeom>
              <a:avLst/>
              <a:gdLst/>
              <a:ahLst/>
              <a:cxnLst/>
              <a:rect l="l" t="t" r="r" b="b"/>
              <a:pathLst>
                <a:path w="263" h="274" extrusionOk="0">
                  <a:moveTo>
                    <a:pt x="126" y="1"/>
                  </a:moveTo>
                  <a:cubicBezTo>
                    <a:pt x="114" y="1"/>
                    <a:pt x="103" y="1"/>
                    <a:pt x="92" y="12"/>
                  </a:cubicBezTo>
                  <a:cubicBezTo>
                    <a:pt x="69" y="12"/>
                    <a:pt x="46" y="23"/>
                    <a:pt x="35" y="46"/>
                  </a:cubicBezTo>
                  <a:cubicBezTo>
                    <a:pt x="23" y="57"/>
                    <a:pt x="12" y="69"/>
                    <a:pt x="12" y="80"/>
                  </a:cubicBezTo>
                  <a:cubicBezTo>
                    <a:pt x="1" y="103"/>
                    <a:pt x="1" y="114"/>
                    <a:pt x="1" y="137"/>
                  </a:cubicBezTo>
                  <a:cubicBezTo>
                    <a:pt x="1" y="160"/>
                    <a:pt x="1" y="183"/>
                    <a:pt x="12" y="205"/>
                  </a:cubicBezTo>
                  <a:cubicBezTo>
                    <a:pt x="23" y="217"/>
                    <a:pt x="35" y="228"/>
                    <a:pt x="46" y="228"/>
                  </a:cubicBezTo>
                  <a:cubicBezTo>
                    <a:pt x="46" y="239"/>
                    <a:pt x="46" y="239"/>
                    <a:pt x="46" y="239"/>
                  </a:cubicBezTo>
                  <a:cubicBezTo>
                    <a:pt x="58" y="251"/>
                    <a:pt x="69" y="262"/>
                    <a:pt x="80" y="262"/>
                  </a:cubicBezTo>
                  <a:cubicBezTo>
                    <a:pt x="92" y="274"/>
                    <a:pt x="114" y="274"/>
                    <a:pt x="126" y="274"/>
                  </a:cubicBezTo>
                  <a:lnTo>
                    <a:pt x="160" y="262"/>
                  </a:lnTo>
                  <a:cubicBezTo>
                    <a:pt x="171" y="262"/>
                    <a:pt x="194" y="251"/>
                    <a:pt x="205" y="239"/>
                  </a:cubicBezTo>
                  <a:cubicBezTo>
                    <a:pt x="205" y="239"/>
                    <a:pt x="205" y="239"/>
                    <a:pt x="217" y="228"/>
                  </a:cubicBezTo>
                  <a:cubicBezTo>
                    <a:pt x="217" y="228"/>
                    <a:pt x="228" y="217"/>
                    <a:pt x="240" y="205"/>
                  </a:cubicBezTo>
                  <a:cubicBezTo>
                    <a:pt x="251" y="183"/>
                    <a:pt x="262" y="160"/>
                    <a:pt x="262" y="137"/>
                  </a:cubicBezTo>
                  <a:cubicBezTo>
                    <a:pt x="262" y="114"/>
                    <a:pt x="251" y="103"/>
                    <a:pt x="251" y="80"/>
                  </a:cubicBezTo>
                  <a:cubicBezTo>
                    <a:pt x="240" y="69"/>
                    <a:pt x="228" y="57"/>
                    <a:pt x="217" y="46"/>
                  </a:cubicBezTo>
                  <a:cubicBezTo>
                    <a:pt x="205" y="23"/>
                    <a:pt x="183" y="12"/>
                    <a:pt x="160" y="12"/>
                  </a:cubicBezTo>
                  <a:cubicBezTo>
                    <a:pt x="149" y="1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1277050" y="4302175"/>
              <a:ext cx="11125" cy="11125"/>
            </a:xfrm>
            <a:custGeom>
              <a:avLst/>
              <a:gdLst/>
              <a:ahLst/>
              <a:cxnLst/>
              <a:rect l="l" t="t" r="r" b="b"/>
              <a:pathLst>
                <a:path w="445" h="445" extrusionOk="0">
                  <a:moveTo>
                    <a:pt x="228" y="1"/>
                  </a:moveTo>
                  <a:cubicBezTo>
                    <a:pt x="183" y="1"/>
                    <a:pt x="149" y="12"/>
                    <a:pt x="114" y="35"/>
                  </a:cubicBezTo>
                  <a:cubicBezTo>
                    <a:pt x="80" y="46"/>
                    <a:pt x="46" y="81"/>
                    <a:pt x="35" y="115"/>
                  </a:cubicBezTo>
                  <a:lnTo>
                    <a:pt x="23" y="115"/>
                  </a:lnTo>
                  <a:cubicBezTo>
                    <a:pt x="23" y="137"/>
                    <a:pt x="12" y="149"/>
                    <a:pt x="12" y="171"/>
                  </a:cubicBezTo>
                  <a:cubicBezTo>
                    <a:pt x="1" y="194"/>
                    <a:pt x="1" y="228"/>
                    <a:pt x="1" y="262"/>
                  </a:cubicBezTo>
                  <a:cubicBezTo>
                    <a:pt x="1" y="274"/>
                    <a:pt x="12" y="297"/>
                    <a:pt x="12" y="308"/>
                  </a:cubicBezTo>
                  <a:cubicBezTo>
                    <a:pt x="23" y="342"/>
                    <a:pt x="46" y="365"/>
                    <a:pt x="58" y="388"/>
                  </a:cubicBezTo>
                  <a:cubicBezTo>
                    <a:pt x="80" y="399"/>
                    <a:pt x="92" y="410"/>
                    <a:pt x="103" y="422"/>
                  </a:cubicBezTo>
                  <a:cubicBezTo>
                    <a:pt x="126" y="422"/>
                    <a:pt x="137" y="433"/>
                    <a:pt x="160" y="433"/>
                  </a:cubicBezTo>
                  <a:cubicBezTo>
                    <a:pt x="183" y="444"/>
                    <a:pt x="217" y="444"/>
                    <a:pt x="251" y="444"/>
                  </a:cubicBezTo>
                  <a:cubicBezTo>
                    <a:pt x="274" y="444"/>
                    <a:pt x="296" y="433"/>
                    <a:pt x="331" y="422"/>
                  </a:cubicBezTo>
                  <a:lnTo>
                    <a:pt x="331" y="410"/>
                  </a:lnTo>
                  <a:cubicBezTo>
                    <a:pt x="365" y="388"/>
                    <a:pt x="399" y="365"/>
                    <a:pt x="410" y="331"/>
                  </a:cubicBezTo>
                  <a:cubicBezTo>
                    <a:pt x="433" y="297"/>
                    <a:pt x="444" y="262"/>
                    <a:pt x="444" y="228"/>
                  </a:cubicBezTo>
                  <a:cubicBezTo>
                    <a:pt x="444" y="206"/>
                    <a:pt x="444" y="183"/>
                    <a:pt x="433" y="160"/>
                  </a:cubicBezTo>
                  <a:cubicBezTo>
                    <a:pt x="422" y="126"/>
                    <a:pt x="410" y="92"/>
                    <a:pt x="376" y="69"/>
                  </a:cubicBezTo>
                  <a:cubicBezTo>
                    <a:pt x="365" y="46"/>
                    <a:pt x="331" y="35"/>
                    <a:pt x="308" y="24"/>
                  </a:cubicBezTo>
                  <a:cubicBezTo>
                    <a:pt x="285" y="12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1284725" y="4285700"/>
              <a:ext cx="10850" cy="10825"/>
            </a:xfrm>
            <a:custGeom>
              <a:avLst/>
              <a:gdLst/>
              <a:ahLst/>
              <a:cxnLst/>
              <a:rect l="l" t="t" r="r" b="b"/>
              <a:pathLst>
                <a:path w="434" h="433" extrusionOk="0">
                  <a:moveTo>
                    <a:pt x="217" y="0"/>
                  </a:moveTo>
                  <a:cubicBezTo>
                    <a:pt x="194" y="12"/>
                    <a:pt x="171" y="12"/>
                    <a:pt x="160" y="12"/>
                  </a:cubicBezTo>
                  <a:cubicBezTo>
                    <a:pt x="126" y="23"/>
                    <a:pt x="92" y="46"/>
                    <a:pt x="69" y="68"/>
                  </a:cubicBezTo>
                  <a:cubicBezTo>
                    <a:pt x="46" y="91"/>
                    <a:pt x="24" y="114"/>
                    <a:pt x="24" y="137"/>
                  </a:cubicBezTo>
                  <a:cubicBezTo>
                    <a:pt x="1" y="159"/>
                    <a:pt x="1" y="194"/>
                    <a:pt x="1" y="216"/>
                  </a:cubicBezTo>
                  <a:cubicBezTo>
                    <a:pt x="1" y="250"/>
                    <a:pt x="1" y="273"/>
                    <a:pt x="24" y="307"/>
                  </a:cubicBezTo>
                  <a:cubicBezTo>
                    <a:pt x="24" y="330"/>
                    <a:pt x="46" y="353"/>
                    <a:pt x="69" y="376"/>
                  </a:cubicBezTo>
                  <a:cubicBezTo>
                    <a:pt x="92" y="398"/>
                    <a:pt x="126" y="421"/>
                    <a:pt x="160" y="432"/>
                  </a:cubicBezTo>
                  <a:lnTo>
                    <a:pt x="240" y="432"/>
                  </a:lnTo>
                  <a:cubicBezTo>
                    <a:pt x="274" y="432"/>
                    <a:pt x="297" y="421"/>
                    <a:pt x="319" y="410"/>
                  </a:cubicBezTo>
                  <a:cubicBezTo>
                    <a:pt x="342" y="398"/>
                    <a:pt x="353" y="387"/>
                    <a:pt x="365" y="376"/>
                  </a:cubicBezTo>
                  <a:cubicBezTo>
                    <a:pt x="388" y="353"/>
                    <a:pt x="399" y="330"/>
                    <a:pt x="410" y="307"/>
                  </a:cubicBezTo>
                  <a:cubicBezTo>
                    <a:pt x="422" y="285"/>
                    <a:pt x="422" y="273"/>
                    <a:pt x="422" y="250"/>
                  </a:cubicBezTo>
                  <a:cubicBezTo>
                    <a:pt x="433" y="216"/>
                    <a:pt x="433" y="194"/>
                    <a:pt x="422" y="159"/>
                  </a:cubicBezTo>
                  <a:lnTo>
                    <a:pt x="399" y="114"/>
                  </a:lnTo>
                  <a:cubicBezTo>
                    <a:pt x="376" y="80"/>
                    <a:pt x="353" y="57"/>
                    <a:pt x="319" y="34"/>
                  </a:cubicBezTo>
                  <a:cubicBezTo>
                    <a:pt x="285" y="12"/>
                    <a:pt x="251" y="0"/>
                    <a:pt x="21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1291275" y="4297625"/>
              <a:ext cx="8275" cy="8575"/>
            </a:xfrm>
            <a:custGeom>
              <a:avLst/>
              <a:gdLst/>
              <a:ahLst/>
              <a:cxnLst/>
              <a:rect l="l" t="t" r="r" b="b"/>
              <a:pathLst>
                <a:path w="331" h="343" extrusionOk="0">
                  <a:moveTo>
                    <a:pt x="171" y="1"/>
                  </a:moveTo>
                  <a:cubicBezTo>
                    <a:pt x="148" y="1"/>
                    <a:pt x="137" y="1"/>
                    <a:pt x="126" y="12"/>
                  </a:cubicBezTo>
                  <a:cubicBezTo>
                    <a:pt x="114" y="12"/>
                    <a:pt x="91" y="24"/>
                    <a:pt x="80" y="24"/>
                  </a:cubicBezTo>
                  <a:cubicBezTo>
                    <a:pt x="69" y="35"/>
                    <a:pt x="46" y="46"/>
                    <a:pt x="35" y="69"/>
                  </a:cubicBezTo>
                  <a:cubicBezTo>
                    <a:pt x="23" y="81"/>
                    <a:pt x="23" y="92"/>
                    <a:pt x="12" y="103"/>
                  </a:cubicBezTo>
                  <a:cubicBezTo>
                    <a:pt x="0" y="126"/>
                    <a:pt x="0" y="149"/>
                    <a:pt x="0" y="172"/>
                  </a:cubicBezTo>
                  <a:cubicBezTo>
                    <a:pt x="0" y="194"/>
                    <a:pt x="0" y="217"/>
                    <a:pt x="12" y="240"/>
                  </a:cubicBezTo>
                  <a:cubicBezTo>
                    <a:pt x="23" y="263"/>
                    <a:pt x="35" y="274"/>
                    <a:pt x="46" y="285"/>
                  </a:cubicBezTo>
                  <a:cubicBezTo>
                    <a:pt x="57" y="297"/>
                    <a:pt x="69" y="308"/>
                    <a:pt x="80" y="319"/>
                  </a:cubicBezTo>
                  <a:cubicBezTo>
                    <a:pt x="103" y="331"/>
                    <a:pt x="137" y="342"/>
                    <a:pt x="160" y="342"/>
                  </a:cubicBezTo>
                  <a:lnTo>
                    <a:pt x="171" y="342"/>
                  </a:lnTo>
                  <a:cubicBezTo>
                    <a:pt x="182" y="331"/>
                    <a:pt x="194" y="331"/>
                    <a:pt x="217" y="331"/>
                  </a:cubicBezTo>
                  <a:cubicBezTo>
                    <a:pt x="228" y="331"/>
                    <a:pt x="239" y="319"/>
                    <a:pt x="251" y="319"/>
                  </a:cubicBezTo>
                  <a:cubicBezTo>
                    <a:pt x="273" y="308"/>
                    <a:pt x="285" y="285"/>
                    <a:pt x="296" y="274"/>
                  </a:cubicBezTo>
                  <a:cubicBezTo>
                    <a:pt x="307" y="263"/>
                    <a:pt x="319" y="251"/>
                    <a:pt x="319" y="240"/>
                  </a:cubicBezTo>
                  <a:cubicBezTo>
                    <a:pt x="330" y="217"/>
                    <a:pt x="330" y="206"/>
                    <a:pt x="330" y="194"/>
                  </a:cubicBezTo>
                  <a:cubicBezTo>
                    <a:pt x="330" y="183"/>
                    <a:pt x="330" y="160"/>
                    <a:pt x="330" y="149"/>
                  </a:cubicBezTo>
                  <a:cubicBezTo>
                    <a:pt x="330" y="126"/>
                    <a:pt x="330" y="115"/>
                    <a:pt x="319" y="103"/>
                  </a:cubicBezTo>
                  <a:cubicBezTo>
                    <a:pt x="307" y="81"/>
                    <a:pt x="307" y="69"/>
                    <a:pt x="285" y="46"/>
                  </a:cubicBezTo>
                  <a:lnTo>
                    <a:pt x="251" y="24"/>
                  </a:lnTo>
                  <a:cubicBezTo>
                    <a:pt x="239" y="24"/>
                    <a:pt x="228" y="12"/>
                    <a:pt x="217" y="12"/>
                  </a:cubicBezTo>
                  <a:cubicBezTo>
                    <a:pt x="194" y="1"/>
                    <a:pt x="182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1302650" y="4299350"/>
              <a:ext cx="7700" cy="8200"/>
            </a:xfrm>
            <a:custGeom>
              <a:avLst/>
              <a:gdLst/>
              <a:ahLst/>
              <a:cxnLst/>
              <a:rect l="l" t="t" r="r" b="b"/>
              <a:pathLst>
                <a:path w="308" h="328" extrusionOk="0">
                  <a:moveTo>
                    <a:pt x="137" y="0"/>
                  </a:moveTo>
                  <a:cubicBezTo>
                    <a:pt x="125" y="0"/>
                    <a:pt x="114" y="0"/>
                    <a:pt x="103" y="12"/>
                  </a:cubicBezTo>
                  <a:cubicBezTo>
                    <a:pt x="80" y="12"/>
                    <a:pt x="69" y="23"/>
                    <a:pt x="57" y="46"/>
                  </a:cubicBezTo>
                  <a:cubicBezTo>
                    <a:pt x="46" y="57"/>
                    <a:pt x="34" y="57"/>
                    <a:pt x="34" y="68"/>
                  </a:cubicBezTo>
                  <a:cubicBezTo>
                    <a:pt x="34" y="68"/>
                    <a:pt x="34" y="80"/>
                    <a:pt x="23" y="80"/>
                  </a:cubicBezTo>
                  <a:cubicBezTo>
                    <a:pt x="23" y="80"/>
                    <a:pt x="23" y="91"/>
                    <a:pt x="23" y="91"/>
                  </a:cubicBezTo>
                  <a:cubicBezTo>
                    <a:pt x="12" y="103"/>
                    <a:pt x="0" y="114"/>
                    <a:pt x="0" y="125"/>
                  </a:cubicBezTo>
                  <a:cubicBezTo>
                    <a:pt x="0" y="159"/>
                    <a:pt x="0" y="182"/>
                    <a:pt x="0" y="205"/>
                  </a:cubicBezTo>
                  <a:cubicBezTo>
                    <a:pt x="12" y="239"/>
                    <a:pt x="23" y="262"/>
                    <a:pt x="46" y="273"/>
                  </a:cubicBezTo>
                  <a:cubicBezTo>
                    <a:pt x="57" y="296"/>
                    <a:pt x="80" y="307"/>
                    <a:pt x="114" y="319"/>
                  </a:cubicBezTo>
                  <a:cubicBezTo>
                    <a:pt x="125" y="324"/>
                    <a:pt x="137" y="327"/>
                    <a:pt x="150" y="327"/>
                  </a:cubicBezTo>
                  <a:cubicBezTo>
                    <a:pt x="162" y="327"/>
                    <a:pt x="177" y="324"/>
                    <a:pt x="194" y="319"/>
                  </a:cubicBezTo>
                  <a:cubicBezTo>
                    <a:pt x="205" y="319"/>
                    <a:pt x="205" y="319"/>
                    <a:pt x="216" y="307"/>
                  </a:cubicBezTo>
                  <a:cubicBezTo>
                    <a:pt x="228" y="307"/>
                    <a:pt x="251" y="296"/>
                    <a:pt x="262" y="273"/>
                  </a:cubicBezTo>
                  <a:cubicBezTo>
                    <a:pt x="273" y="262"/>
                    <a:pt x="273" y="250"/>
                    <a:pt x="285" y="250"/>
                  </a:cubicBezTo>
                  <a:lnTo>
                    <a:pt x="285" y="239"/>
                  </a:lnTo>
                  <a:cubicBezTo>
                    <a:pt x="296" y="228"/>
                    <a:pt x="296" y="216"/>
                    <a:pt x="307" y="205"/>
                  </a:cubicBezTo>
                  <a:cubicBezTo>
                    <a:pt x="307" y="205"/>
                    <a:pt x="307" y="205"/>
                    <a:pt x="307" y="194"/>
                  </a:cubicBezTo>
                  <a:cubicBezTo>
                    <a:pt x="307" y="194"/>
                    <a:pt x="307" y="182"/>
                    <a:pt x="307" y="171"/>
                  </a:cubicBezTo>
                  <a:cubicBezTo>
                    <a:pt x="307" y="171"/>
                    <a:pt x="307" y="159"/>
                    <a:pt x="307" y="159"/>
                  </a:cubicBezTo>
                  <a:lnTo>
                    <a:pt x="307" y="148"/>
                  </a:lnTo>
                  <a:cubicBezTo>
                    <a:pt x="307" y="148"/>
                    <a:pt x="307" y="139"/>
                    <a:pt x="307" y="128"/>
                  </a:cubicBezTo>
                  <a:cubicBezTo>
                    <a:pt x="307" y="128"/>
                    <a:pt x="307" y="114"/>
                    <a:pt x="307" y="114"/>
                  </a:cubicBezTo>
                  <a:cubicBezTo>
                    <a:pt x="307" y="91"/>
                    <a:pt x="296" y="68"/>
                    <a:pt x="285" y="57"/>
                  </a:cubicBezTo>
                  <a:cubicBezTo>
                    <a:pt x="273" y="46"/>
                    <a:pt x="251" y="34"/>
                    <a:pt x="239" y="23"/>
                  </a:cubicBezTo>
                  <a:cubicBezTo>
                    <a:pt x="228" y="12"/>
                    <a:pt x="216" y="12"/>
                    <a:pt x="2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1284725" y="4316675"/>
              <a:ext cx="8000" cy="7725"/>
            </a:xfrm>
            <a:custGeom>
              <a:avLst/>
              <a:gdLst/>
              <a:ahLst/>
              <a:cxnLst/>
              <a:rect l="l" t="t" r="r" b="b"/>
              <a:pathLst>
                <a:path w="320" h="309" extrusionOk="0">
                  <a:moveTo>
                    <a:pt x="126" y="1"/>
                  </a:moveTo>
                  <a:cubicBezTo>
                    <a:pt x="103" y="12"/>
                    <a:pt x="92" y="12"/>
                    <a:pt x="80" y="24"/>
                  </a:cubicBezTo>
                  <a:cubicBezTo>
                    <a:pt x="69" y="35"/>
                    <a:pt x="58" y="35"/>
                    <a:pt x="58" y="46"/>
                  </a:cubicBezTo>
                  <a:lnTo>
                    <a:pt x="24" y="81"/>
                  </a:lnTo>
                  <a:cubicBezTo>
                    <a:pt x="24" y="92"/>
                    <a:pt x="24" y="103"/>
                    <a:pt x="12" y="115"/>
                  </a:cubicBezTo>
                  <a:cubicBezTo>
                    <a:pt x="1" y="137"/>
                    <a:pt x="1" y="160"/>
                    <a:pt x="12" y="172"/>
                  </a:cubicBezTo>
                  <a:cubicBezTo>
                    <a:pt x="12" y="194"/>
                    <a:pt x="12" y="206"/>
                    <a:pt x="24" y="217"/>
                  </a:cubicBezTo>
                  <a:cubicBezTo>
                    <a:pt x="24" y="228"/>
                    <a:pt x="35" y="251"/>
                    <a:pt x="58" y="263"/>
                  </a:cubicBezTo>
                  <a:cubicBezTo>
                    <a:pt x="58" y="263"/>
                    <a:pt x="58" y="263"/>
                    <a:pt x="58" y="274"/>
                  </a:cubicBezTo>
                  <a:cubicBezTo>
                    <a:pt x="69" y="274"/>
                    <a:pt x="80" y="285"/>
                    <a:pt x="92" y="297"/>
                  </a:cubicBezTo>
                  <a:cubicBezTo>
                    <a:pt x="115" y="308"/>
                    <a:pt x="137" y="308"/>
                    <a:pt x="160" y="308"/>
                  </a:cubicBezTo>
                  <a:cubicBezTo>
                    <a:pt x="183" y="308"/>
                    <a:pt x="194" y="308"/>
                    <a:pt x="217" y="297"/>
                  </a:cubicBezTo>
                  <a:lnTo>
                    <a:pt x="228" y="297"/>
                  </a:lnTo>
                  <a:cubicBezTo>
                    <a:pt x="240" y="285"/>
                    <a:pt x="251" y="285"/>
                    <a:pt x="262" y="274"/>
                  </a:cubicBezTo>
                  <a:cubicBezTo>
                    <a:pt x="262" y="263"/>
                    <a:pt x="274" y="263"/>
                    <a:pt x="274" y="263"/>
                  </a:cubicBezTo>
                  <a:lnTo>
                    <a:pt x="297" y="228"/>
                  </a:lnTo>
                  <a:cubicBezTo>
                    <a:pt x="297" y="217"/>
                    <a:pt x="308" y="206"/>
                    <a:pt x="308" y="194"/>
                  </a:cubicBezTo>
                  <a:cubicBezTo>
                    <a:pt x="319" y="172"/>
                    <a:pt x="319" y="149"/>
                    <a:pt x="319" y="137"/>
                  </a:cubicBezTo>
                  <a:cubicBezTo>
                    <a:pt x="319" y="115"/>
                    <a:pt x="308" y="103"/>
                    <a:pt x="308" y="92"/>
                  </a:cubicBezTo>
                  <a:cubicBezTo>
                    <a:pt x="297" y="81"/>
                    <a:pt x="297" y="69"/>
                    <a:pt x="285" y="58"/>
                  </a:cubicBezTo>
                  <a:cubicBezTo>
                    <a:pt x="274" y="46"/>
                    <a:pt x="274" y="35"/>
                    <a:pt x="251" y="35"/>
                  </a:cubicBezTo>
                  <a:cubicBezTo>
                    <a:pt x="251" y="24"/>
                    <a:pt x="240" y="12"/>
                    <a:pt x="217" y="12"/>
                  </a:cubicBezTo>
                  <a:cubicBezTo>
                    <a:pt x="206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1289850" y="4345700"/>
              <a:ext cx="8850" cy="8550"/>
            </a:xfrm>
            <a:custGeom>
              <a:avLst/>
              <a:gdLst/>
              <a:ahLst/>
              <a:cxnLst/>
              <a:rect l="l" t="t" r="r" b="b"/>
              <a:pathLst>
                <a:path w="354" h="342" extrusionOk="0">
                  <a:moveTo>
                    <a:pt x="126" y="0"/>
                  </a:moveTo>
                  <a:cubicBezTo>
                    <a:pt x="92" y="11"/>
                    <a:pt x="69" y="23"/>
                    <a:pt x="46" y="46"/>
                  </a:cubicBezTo>
                  <a:cubicBezTo>
                    <a:pt x="23" y="68"/>
                    <a:pt x="12" y="91"/>
                    <a:pt x="12" y="114"/>
                  </a:cubicBezTo>
                  <a:cubicBezTo>
                    <a:pt x="1" y="137"/>
                    <a:pt x="1" y="148"/>
                    <a:pt x="1" y="171"/>
                  </a:cubicBezTo>
                  <a:cubicBezTo>
                    <a:pt x="1" y="193"/>
                    <a:pt x="1" y="216"/>
                    <a:pt x="12" y="228"/>
                  </a:cubicBezTo>
                  <a:cubicBezTo>
                    <a:pt x="23" y="250"/>
                    <a:pt x="35" y="273"/>
                    <a:pt x="46" y="284"/>
                  </a:cubicBezTo>
                  <a:cubicBezTo>
                    <a:pt x="57" y="296"/>
                    <a:pt x="69" y="307"/>
                    <a:pt x="80" y="319"/>
                  </a:cubicBezTo>
                  <a:lnTo>
                    <a:pt x="92" y="319"/>
                  </a:lnTo>
                  <a:cubicBezTo>
                    <a:pt x="103" y="319"/>
                    <a:pt x="114" y="330"/>
                    <a:pt x="126" y="330"/>
                  </a:cubicBezTo>
                  <a:cubicBezTo>
                    <a:pt x="148" y="341"/>
                    <a:pt x="171" y="341"/>
                    <a:pt x="194" y="341"/>
                  </a:cubicBezTo>
                  <a:cubicBezTo>
                    <a:pt x="217" y="341"/>
                    <a:pt x="228" y="330"/>
                    <a:pt x="239" y="319"/>
                  </a:cubicBezTo>
                  <a:cubicBezTo>
                    <a:pt x="262" y="319"/>
                    <a:pt x="285" y="307"/>
                    <a:pt x="296" y="284"/>
                  </a:cubicBezTo>
                  <a:lnTo>
                    <a:pt x="319" y="250"/>
                  </a:lnTo>
                  <a:cubicBezTo>
                    <a:pt x="330" y="239"/>
                    <a:pt x="330" y="228"/>
                    <a:pt x="342" y="216"/>
                  </a:cubicBezTo>
                  <a:cubicBezTo>
                    <a:pt x="342" y="193"/>
                    <a:pt x="353" y="171"/>
                    <a:pt x="342" y="148"/>
                  </a:cubicBezTo>
                  <a:cubicBezTo>
                    <a:pt x="342" y="125"/>
                    <a:pt x="330" y="102"/>
                    <a:pt x="319" y="80"/>
                  </a:cubicBezTo>
                  <a:cubicBezTo>
                    <a:pt x="308" y="68"/>
                    <a:pt x="308" y="57"/>
                    <a:pt x="296" y="46"/>
                  </a:cubicBezTo>
                  <a:cubicBezTo>
                    <a:pt x="285" y="34"/>
                    <a:pt x="274" y="23"/>
                    <a:pt x="262" y="23"/>
                  </a:cubicBezTo>
                  <a:cubicBezTo>
                    <a:pt x="228" y="0"/>
                    <a:pt x="205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1282775" y="4332525"/>
              <a:ext cx="8275" cy="6225"/>
            </a:xfrm>
            <a:custGeom>
              <a:avLst/>
              <a:gdLst/>
              <a:ahLst/>
              <a:cxnLst/>
              <a:rect l="l" t="t" r="r" b="b"/>
              <a:pathLst>
                <a:path w="331" h="249" extrusionOk="0">
                  <a:moveTo>
                    <a:pt x="165" y="0"/>
                  </a:moveTo>
                  <a:cubicBezTo>
                    <a:pt x="156" y="0"/>
                    <a:pt x="146" y="2"/>
                    <a:pt x="136" y="4"/>
                  </a:cubicBezTo>
                  <a:cubicBezTo>
                    <a:pt x="1" y="45"/>
                    <a:pt x="36" y="248"/>
                    <a:pt x="156" y="248"/>
                  </a:cubicBezTo>
                  <a:cubicBezTo>
                    <a:pt x="168" y="248"/>
                    <a:pt x="180" y="247"/>
                    <a:pt x="193" y="243"/>
                  </a:cubicBezTo>
                  <a:cubicBezTo>
                    <a:pt x="330" y="200"/>
                    <a:pt x="290" y="0"/>
                    <a:pt x="16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1293275" y="4334025"/>
              <a:ext cx="4850" cy="4575"/>
            </a:xfrm>
            <a:custGeom>
              <a:avLst/>
              <a:gdLst/>
              <a:ahLst/>
              <a:cxnLst/>
              <a:rect l="l" t="t" r="r" b="b"/>
              <a:pathLst>
                <a:path w="194" h="183" extrusionOk="0">
                  <a:moveTo>
                    <a:pt x="57" y="1"/>
                  </a:moveTo>
                  <a:cubicBezTo>
                    <a:pt x="46" y="12"/>
                    <a:pt x="34" y="12"/>
                    <a:pt x="34" y="23"/>
                  </a:cubicBezTo>
                  <a:cubicBezTo>
                    <a:pt x="23" y="35"/>
                    <a:pt x="11" y="46"/>
                    <a:pt x="11" y="58"/>
                  </a:cubicBezTo>
                  <a:cubicBezTo>
                    <a:pt x="0" y="69"/>
                    <a:pt x="0" y="80"/>
                    <a:pt x="0" y="92"/>
                  </a:cubicBezTo>
                  <a:cubicBezTo>
                    <a:pt x="0" y="103"/>
                    <a:pt x="0" y="114"/>
                    <a:pt x="0" y="114"/>
                  </a:cubicBezTo>
                  <a:cubicBezTo>
                    <a:pt x="11" y="137"/>
                    <a:pt x="23" y="149"/>
                    <a:pt x="34" y="160"/>
                  </a:cubicBezTo>
                  <a:cubicBezTo>
                    <a:pt x="34" y="160"/>
                    <a:pt x="46" y="171"/>
                    <a:pt x="46" y="171"/>
                  </a:cubicBezTo>
                  <a:cubicBezTo>
                    <a:pt x="68" y="183"/>
                    <a:pt x="80" y="183"/>
                    <a:pt x="102" y="183"/>
                  </a:cubicBezTo>
                  <a:lnTo>
                    <a:pt x="137" y="183"/>
                  </a:lnTo>
                  <a:cubicBezTo>
                    <a:pt x="148" y="171"/>
                    <a:pt x="159" y="171"/>
                    <a:pt x="171" y="160"/>
                  </a:cubicBezTo>
                  <a:cubicBezTo>
                    <a:pt x="171" y="149"/>
                    <a:pt x="182" y="137"/>
                    <a:pt x="182" y="126"/>
                  </a:cubicBezTo>
                  <a:cubicBezTo>
                    <a:pt x="193" y="114"/>
                    <a:pt x="193" y="103"/>
                    <a:pt x="193" y="92"/>
                  </a:cubicBezTo>
                  <a:cubicBezTo>
                    <a:pt x="193" y="80"/>
                    <a:pt x="193" y="69"/>
                    <a:pt x="193" y="69"/>
                  </a:cubicBezTo>
                  <a:cubicBezTo>
                    <a:pt x="182" y="46"/>
                    <a:pt x="182" y="35"/>
                    <a:pt x="171" y="23"/>
                  </a:cubicBezTo>
                  <a:cubicBezTo>
                    <a:pt x="159" y="23"/>
                    <a:pt x="148" y="12"/>
                    <a:pt x="148" y="12"/>
                  </a:cubicBezTo>
                  <a:cubicBezTo>
                    <a:pt x="137" y="1"/>
                    <a:pt x="114" y="1"/>
                    <a:pt x="10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1302350" y="4353925"/>
              <a:ext cx="7150" cy="7425"/>
            </a:xfrm>
            <a:custGeom>
              <a:avLst/>
              <a:gdLst/>
              <a:ahLst/>
              <a:cxnLst/>
              <a:rect l="l" t="t" r="r" b="b"/>
              <a:pathLst>
                <a:path w="286" h="297" extrusionOk="0">
                  <a:moveTo>
                    <a:pt x="137" y="1"/>
                  </a:moveTo>
                  <a:cubicBezTo>
                    <a:pt x="126" y="12"/>
                    <a:pt x="126" y="12"/>
                    <a:pt x="115" y="12"/>
                  </a:cubicBezTo>
                  <a:lnTo>
                    <a:pt x="103" y="12"/>
                  </a:lnTo>
                  <a:cubicBezTo>
                    <a:pt x="103" y="12"/>
                    <a:pt x="92" y="24"/>
                    <a:pt x="81" y="24"/>
                  </a:cubicBezTo>
                  <a:cubicBezTo>
                    <a:pt x="69" y="24"/>
                    <a:pt x="46" y="35"/>
                    <a:pt x="35" y="46"/>
                  </a:cubicBezTo>
                  <a:cubicBezTo>
                    <a:pt x="24" y="69"/>
                    <a:pt x="12" y="81"/>
                    <a:pt x="12" y="92"/>
                  </a:cubicBezTo>
                  <a:cubicBezTo>
                    <a:pt x="1" y="115"/>
                    <a:pt x="1" y="137"/>
                    <a:pt x="1" y="149"/>
                  </a:cubicBezTo>
                  <a:cubicBezTo>
                    <a:pt x="1" y="160"/>
                    <a:pt x="1" y="183"/>
                    <a:pt x="1" y="194"/>
                  </a:cubicBezTo>
                  <a:cubicBezTo>
                    <a:pt x="1" y="206"/>
                    <a:pt x="12" y="228"/>
                    <a:pt x="24" y="240"/>
                  </a:cubicBezTo>
                  <a:cubicBezTo>
                    <a:pt x="35" y="251"/>
                    <a:pt x="46" y="274"/>
                    <a:pt x="69" y="274"/>
                  </a:cubicBezTo>
                  <a:cubicBezTo>
                    <a:pt x="81" y="285"/>
                    <a:pt x="103" y="297"/>
                    <a:pt x="115" y="297"/>
                  </a:cubicBezTo>
                  <a:lnTo>
                    <a:pt x="172" y="297"/>
                  </a:lnTo>
                  <a:cubicBezTo>
                    <a:pt x="183" y="285"/>
                    <a:pt x="194" y="285"/>
                    <a:pt x="206" y="274"/>
                  </a:cubicBezTo>
                  <a:cubicBezTo>
                    <a:pt x="228" y="274"/>
                    <a:pt x="240" y="251"/>
                    <a:pt x="251" y="240"/>
                  </a:cubicBezTo>
                  <a:cubicBezTo>
                    <a:pt x="263" y="228"/>
                    <a:pt x="274" y="206"/>
                    <a:pt x="274" y="194"/>
                  </a:cubicBezTo>
                  <a:cubicBezTo>
                    <a:pt x="274" y="183"/>
                    <a:pt x="274" y="172"/>
                    <a:pt x="285" y="149"/>
                  </a:cubicBezTo>
                  <a:cubicBezTo>
                    <a:pt x="285" y="126"/>
                    <a:pt x="274" y="103"/>
                    <a:pt x="263" y="81"/>
                  </a:cubicBezTo>
                  <a:lnTo>
                    <a:pt x="240" y="58"/>
                  </a:lnTo>
                  <a:cubicBezTo>
                    <a:pt x="217" y="35"/>
                    <a:pt x="206" y="24"/>
                    <a:pt x="172" y="12"/>
                  </a:cubicBezTo>
                  <a:cubicBezTo>
                    <a:pt x="160" y="12"/>
                    <a:pt x="149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1317725" y="4301900"/>
              <a:ext cx="5125" cy="5425"/>
            </a:xfrm>
            <a:custGeom>
              <a:avLst/>
              <a:gdLst/>
              <a:ahLst/>
              <a:cxnLst/>
              <a:rect l="l" t="t" r="r" b="b"/>
              <a:pathLst>
                <a:path w="205" h="217" extrusionOk="0">
                  <a:moveTo>
                    <a:pt x="80" y="1"/>
                  </a:moveTo>
                  <a:cubicBezTo>
                    <a:pt x="80" y="12"/>
                    <a:pt x="80" y="12"/>
                    <a:pt x="68" y="12"/>
                  </a:cubicBezTo>
                  <a:cubicBezTo>
                    <a:pt x="68" y="12"/>
                    <a:pt x="57" y="12"/>
                    <a:pt x="46" y="23"/>
                  </a:cubicBezTo>
                  <a:lnTo>
                    <a:pt x="23" y="35"/>
                  </a:lnTo>
                  <a:cubicBezTo>
                    <a:pt x="23" y="46"/>
                    <a:pt x="12" y="57"/>
                    <a:pt x="12" y="69"/>
                  </a:cubicBezTo>
                  <a:cubicBezTo>
                    <a:pt x="0" y="80"/>
                    <a:pt x="0" y="92"/>
                    <a:pt x="0" y="114"/>
                  </a:cubicBezTo>
                  <a:cubicBezTo>
                    <a:pt x="0" y="126"/>
                    <a:pt x="0" y="137"/>
                    <a:pt x="12" y="148"/>
                  </a:cubicBezTo>
                  <a:cubicBezTo>
                    <a:pt x="12" y="160"/>
                    <a:pt x="23" y="171"/>
                    <a:pt x="23" y="182"/>
                  </a:cubicBezTo>
                  <a:cubicBezTo>
                    <a:pt x="34" y="194"/>
                    <a:pt x="46" y="205"/>
                    <a:pt x="68" y="205"/>
                  </a:cubicBezTo>
                  <a:cubicBezTo>
                    <a:pt x="80" y="217"/>
                    <a:pt x="91" y="217"/>
                    <a:pt x="103" y="217"/>
                  </a:cubicBezTo>
                  <a:cubicBezTo>
                    <a:pt x="114" y="217"/>
                    <a:pt x="125" y="217"/>
                    <a:pt x="137" y="205"/>
                  </a:cubicBezTo>
                  <a:cubicBezTo>
                    <a:pt x="148" y="205"/>
                    <a:pt x="171" y="194"/>
                    <a:pt x="182" y="182"/>
                  </a:cubicBezTo>
                  <a:lnTo>
                    <a:pt x="194" y="160"/>
                  </a:lnTo>
                  <a:cubicBezTo>
                    <a:pt x="205" y="148"/>
                    <a:pt x="205" y="126"/>
                    <a:pt x="205" y="103"/>
                  </a:cubicBezTo>
                  <a:cubicBezTo>
                    <a:pt x="205" y="103"/>
                    <a:pt x="205" y="92"/>
                    <a:pt x="205" y="80"/>
                  </a:cubicBezTo>
                  <a:cubicBezTo>
                    <a:pt x="205" y="69"/>
                    <a:pt x="194" y="57"/>
                    <a:pt x="194" y="46"/>
                  </a:cubicBezTo>
                  <a:cubicBezTo>
                    <a:pt x="182" y="35"/>
                    <a:pt x="171" y="23"/>
                    <a:pt x="159" y="23"/>
                  </a:cubicBezTo>
                  <a:cubicBezTo>
                    <a:pt x="148" y="12"/>
                    <a:pt x="137" y="12"/>
                    <a:pt x="137" y="12"/>
                  </a:cubicBezTo>
                  <a:cubicBezTo>
                    <a:pt x="125" y="1"/>
                    <a:pt x="114" y="1"/>
                    <a:pt x="1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260575" y="4183625"/>
              <a:ext cx="10250" cy="10250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5" y="0"/>
                  </a:moveTo>
                  <a:cubicBezTo>
                    <a:pt x="171" y="0"/>
                    <a:pt x="148" y="0"/>
                    <a:pt x="125" y="11"/>
                  </a:cubicBezTo>
                  <a:cubicBezTo>
                    <a:pt x="102" y="23"/>
                    <a:pt x="80" y="34"/>
                    <a:pt x="57" y="57"/>
                  </a:cubicBezTo>
                  <a:cubicBezTo>
                    <a:pt x="46" y="80"/>
                    <a:pt x="23" y="102"/>
                    <a:pt x="23" y="125"/>
                  </a:cubicBezTo>
                  <a:cubicBezTo>
                    <a:pt x="0" y="148"/>
                    <a:pt x="0" y="171"/>
                    <a:pt x="0" y="205"/>
                  </a:cubicBezTo>
                  <a:cubicBezTo>
                    <a:pt x="0" y="216"/>
                    <a:pt x="0" y="239"/>
                    <a:pt x="11" y="262"/>
                  </a:cubicBezTo>
                  <a:cubicBezTo>
                    <a:pt x="23" y="296"/>
                    <a:pt x="34" y="318"/>
                    <a:pt x="57" y="353"/>
                  </a:cubicBezTo>
                  <a:cubicBezTo>
                    <a:pt x="80" y="364"/>
                    <a:pt x="91" y="364"/>
                    <a:pt x="102" y="375"/>
                  </a:cubicBezTo>
                  <a:cubicBezTo>
                    <a:pt x="137" y="398"/>
                    <a:pt x="171" y="409"/>
                    <a:pt x="205" y="409"/>
                  </a:cubicBezTo>
                  <a:cubicBezTo>
                    <a:pt x="228" y="409"/>
                    <a:pt x="262" y="398"/>
                    <a:pt x="284" y="387"/>
                  </a:cubicBezTo>
                  <a:cubicBezTo>
                    <a:pt x="307" y="387"/>
                    <a:pt x="330" y="364"/>
                    <a:pt x="353" y="353"/>
                  </a:cubicBezTo>
                  <a:cubicBezTo>
                    <a:pt x="364" y="330"/>
                    <a:pt x="387" y="307"/>
                    <a:pt x="387" y="284"/>
                  </a:cubicBezTo>
                  <a:cubicBezTo>
                    <a:pt x="409" y="262"/>
                    <a:pt x="409" y="228"/>
                    <a:pt x="409" y="205"/>
                  </a:cubicBezTo>
                  <a:cubicBezTo>
                    <a:pt x="409" y="182"/>
                    <a:pt x="409" y="171"/>
                    <a:pt x="398" y="148"/>
                  </a:cubicBezTo>
                  <a:cubicBezTo>
                    <a:pt x="387" y="114"/>
                    <a:pt x="375" y="80"/>
                    <a:pt x="353" y="57"/>
                  </a:cubicBezTo>
                  <a:cubicBezTo>
                    <a:pt x="330" y="46"/>
                    <a:pt x="319" y="34"/>
                    <a:pt x="307" y="23"/>
                  </a:cubicBezTo>
                  <a:cubicBezTo>
                    <a:pt x="273" y="11"/>
                    <a:pt x="239" y="0"/>
                    <a:pt x="2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272500" y="4173250"/>
              <a:ext cx="8275" cy="8400"/>
            </a:xfrm>
            <a:custGeom>
              <a:avLst/>
              <a:gdLst/>
              <a:ahLst/>
              <a:cxnLst/>
              <a:rect l="l" t="t" r="r" b="b"/>
              <a:pathLst>
                <a:path w="331" h="336" extrusionOk="0">
                  <a:moveTo>
                    <a:pt x="191" y="1"/>
                  </a:moveTo>
                  <a:cubicBezTo>
                    <a:pt x="185" y="1"/>
                    <a:pt x="178" y="2"/>
                    <a:pt x="171" y="6"/>
                  </a:cubicBezTo>
                  <a:lnTo>
                    <a:pt x="126" y="6"/>
                  </a:lnTo>
                  <a:cubicBezTo>
                    <a:pt x="103" y="17"/>
                    <a:pt x="69" y="28"/>
                    <a:pt x="58" y="51"/>
                  </a:cubicBezTo>
                  <a:cubicBezTo>
                    <a:pt x="46" y="62"/>
                    <a:pt x="35" y="74"/>
                    <a:pt x="23" y="85"/>
                  </a:cubicBezTo>
                  <a:cubicBezTo>
                    <a:pt x="12" y="108"/>
                    <a:pt x="1" y="131"/>
                    <a:pt x="1" y="165"/>
                  </a:cubicBezTo>
                  <a:cubicBezTo>
                    <a:pt x="1" y="165"/>
                    <a:pt x="1" y="165"/>
                    <a:pt x="1" y="176"/>
                  </a:cubicBezTo>
                  <a:cubicBezTo>
                    <a:pt x="1" y="199"/>
                    <a:pt x="12" y="210"/>
                    <a:pt x="23" y="233"/>
                  </a:cubicBezTo>
                  <a:cubicBezTo>
                    <a:pt x="23" y="256"/>
                    <a:pt x="35" y="279"/>
                    <a:pt x="58" y="290"/>
                  </a:cubicBezTo>
                  <a:cubicBezTo>
                    <a:pt x="69" y="301"/>
                    <a:pt x="92" y="313"/>
                    <a:pt x="103" y="324"/>
                  </a:cubicBezTo>
                  <a:cubicBezTo>
                    <a:pt x="126" y="335"/>
                    <a:pt x="149" y="335"/>
                    <a:pt x="171" y="335"/>
                  </a:cubicBezTo>
                  <a:lnTo>
                    <a:pt x="217" y="335"/>
                  </a:lnTo>
                  <a:cubicBezTo>
                    <a:pt x="240" y="324"/>
                    <a:pt x="262" y="313"/>
                    <a:pt x="285" y="290"/>
                  </a:cubicBezTo>
                  <a:lnTo>
                    <a:pt x="308" y="256"/>
                  </a:lnTo>
                  <a:cubicBezTo>
                    <a:pt x="331" y="233"/>
                    <a:pt x="331" y="199"/>
                    <a:pt x="331" y="176"/>
                  </a:cubicBezTo>
                  <a:lnTo>
                    <a:pt x="331" y="165"/>
                  </a:lnTo>
                  <a:cubicBezTo>
                    <a:pt x="331" y="142"/>
                    <a:pt x="331" y="119"/>
                    <a:pt x="319" y="97"/>
                  </a:cubicBezTo>
                  <a:cubicBezTo>
                    <a:pt x="308" y="85"/>
                    <a:pt x="308" y="62"/>
                    <a:pt x="285" y="51"/>
                  </a:cubicBezTo>
                  <a:cubicBezTo>
                    <a:pt x="274" y="28"/>
                    <a:pt x="251" y="17"/>
                    <a:pt x="228" y="17"/>
                  </a:cubicBezTo>
                  <a:cubicBezTo>
                    <a:pt x="220" y="9"/>
                    <a:pt x="206" y="1"/>
                    <a:pt x="19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275625" y="4185025"/>
              <a:ext cx="6000" cy="5725"/>
            </a:xfrm>
            <a:custGeom>
              <a:avLst/>
              <a:gdLst/>
              <a:ahLst/>
              <a:cxnLst/>
              <a:rect l="l" t="t" r="r" b="b"/>
              <a:pathLst>
                <a:path w="240" h="229" extrusionOk="0">
                  <a:moveTo>
                    <a:pt x="126" y="1"/>
                  </a:moveTo>
                  <a:cubicBezTo>
                    <a:pt x="103" y="1"/>
                    <a:pt x="92" y="1"/>
                    <a:pt x="80" y="12"/>
                  </a:cubicBezTo>
                  <a:cubicBezTo>
                    <a:pt x="58" y="12"/>
                    <a:pt x="46" y="24"/>
                    <a:pt x="35" y="35"/>
                  </a:cubicBezTo>
                  <a:cubicBezTo>
                    <a:pt x="24" y="46"/>
                    <a:pt x="24" y="58"/>
                    <a:pt x="12" y="69"/>
                  </a:cubicBezTo>
                  <a:cubicBezTo>
                    <a:pt x="12" y="81"/>
                    <a:pt x="1" y="103"/>
                    <a:pt x="1" y="115"/>
                  </a:cubicBezTo>
                  <a:cubicBezTo>
                    <a:pt x="12" y="126"/>
                    <a:pt x="12" y="137"/>
                    <a:pt x="12" y="149"/>
                  </a:cubicBezTo>
                  <a:cubicBezTo>
                    <a:pt x="12" y="160"/>
                    <a:pt x="24" y="183"/>
                    <a:pt x="35" y="194"/>
                  </a:cubicBezTo>
                  <a:cubicBezTo>
                    <a:pt x="46" y="206"/>
                    <a:pt x="58" y="206"/>
                    <a:pt x="58" y="217"/>
                  </a:cubicBezTo>
                  <a:cubicBezTo>
                    <a:pt x="80" y="228"/>
                    <a:pt x="103" y="228"/>
                    <a:pt x="126" y="228"/>
                  </a:cubicBezTo>
                  <a:cubicBezTo>
                    <a:pt x="137" y="228"/>
                    <a:pt x="149" y="228"/>
                    <a:pt x="160" y="217"/>
                  </a:cubicBezTo>
                  <a:cubicBezTo>
                    <a:pt x="183" y="217"/>
                    <a:pt x="194" y="206"/>
                    <a:pt x="206" y="194"/>
                  </a:cubicBezTo>
                  <a:cubicBezTo>
                    <a:pt x="217" y="183"/>
                    <a:pt x="217" y="172"/>
                    <a:pt x="228" y="160"/>
                  </a:cubicBezTo>
                  <a:cubicBezTo>
                    <a:pt x="228" y="149"/>
                    <a:pt x="240" y="126"/>
                    <a:pt x="240" y="115"/>
                  </a:cubicBezTo>
                  <a:cubicBezTo>
                    <a:pt x="240" y="103"/>
                    <a:pt x="228" y="92"/>
                    <a:pt x="228" y="81"/>
                  </a:cubicBezTo>
                  <a:cubicBezTo>
                    <a:pt x="228" y="69"/>
                    <a:pt x="217" y="46"/>
                    <a:pt x="206" y="35"/>
                  </a:cubicBezTo>
                  <a:cubicBezTo>
                    <a:pt x="194" y="24"/>
                    <a:pt x="183" y="24"/>
                    <a:pt x="183" y="12"/>
                  </a:cubicBezTo>
                  <a:cubicBezTo>
                    <a:pt x="160" y="1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077725" y="419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070625" y="41853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171" y="12"/>
                    <a:pt x="160" y="12"/>
                    <a:pt x="148" y="12"/>
                  </a:cubicBezTo>
                  <a:cubicBezTo>
                    <a:pt x="125" y="12"/>
                    <a:pt x="114" y="23"/>
                    <a:pt x="103" y="34"/>
                  </a:cubicBezTo>
                  <a:lnTo>
                    <a:pt x="57" y="57"/>
                  </a:lnTo>
                  <a:lnTo>
                    <a:pt x="35" y="103"/>
                  </a:lnTo>
                  <a:cubicBezTo>
                    <a:pt x="23" y="114"/>
                    <a:pt x="12" y="125"/>
                    <a:pt x="12" y="148"/>
                  </a:cubicBezTo>
                  <a:cubicBezTo>
                    <a:pt x="0" y="171"/>
                    <a:pt x="0" y="194"/>
                    <a:pt x="12" y="216"/>
                  </a:cubicBezTo>
                  <a:cubicBezTo>
                    <a:pt x="0" y="239"/>
                    <a:pt x="12" y="250"/>
                    <a:pt x="12" y="262"/>
                  </a:cubicBezTo>
                  <a:cubicBezTo>
                    <a:pt x="23" y="296"/>
                    <a:pt x="35" y="307"/>
                    <a:pt x="57" y="330"/>
                  </a:cubicBezTo>
                  <a:cubicBezTo>
                    <a:pt x="103" y="364"/>
                    <a:pt x="91" y="353"/>
                    <a:pt x="137" y="376"/>
                  </a:cubicBezTo>
                  <a:lnTo>
                    <a:pt x="148" y="376"/>
                  </a:lnTo>
                  <a:cubicBezTo>
                    <a:pt x="160" y="387"/>
                    <a:pt x="171" y="387"/>
                    <a:pt x="194" y="387"/>
                  </a:cubicBezTo>
                  <a:cubicBezTo>
                    <a:pt x="228" y="387"/>
                    <a:pt x="251" y="376"/>
                    <a:pt x="285" y="364"/>
                  </a:cubicBezTo>
                  <a:cubicBezTo>
                    <a:pt x="296" y="353"/>
                    <a:pt x="296" y="353"/>
                    <a:pt x="307" y="341"/>
                  </a:cubicBezTo>
                  <a:cubicBezTo>
                    <a:pt x="319" y="341"/>
                    <a:pt x="319" y="330"/>
                    <a:pt x="330" y="330"/>
                  </a:cubicBezTo>
                  <a:lnTo>
                    <a:pt x="353" y="285"/>
                  </a:lnTo>
                  <a:cubicBezTo>
                    <a:pt x="364" y="273"/>
                    <a:pt x="364" y="262"/>
                    <a:pt x="376" y="239"/>
                  </a:cubicBezTo>
                  <a:cubicBezTo>
                    <a:pt x="387" y="216"/>
                    <a:pt x="387" y="194"/>
                    <a:pt x="376" y="171"/>
                  </a:cubicBezTo>
                  <a:cubicBezTo>
                    <a:pt x="376" y="148"/>
                    <a:pt x="376" y="137"/>
                    <a:pt x="364" y="125"/>
                  </a:cubicBezTo>
                  <a:cubicBezTo>
                    <a:pt x="364" y="103"/>
                    <a:pt x="353" y="91"/>
                    <a:pt x="342" y="80"/>
                  </a:cubicBezTo>
                  <a:cubicBezTo>
                    <a:pt x="330" y="69"/>
                    <a:pt x="319" y="57"/>
                    <a:pt x="307" y="46"/>
                  </a:cubicBezTo>
                  <a:cubicBezTo>
                    <a:pt x="296" y="34"/>
                    <a:pt x="285" y="23"/>
                    <a:pt x="262" y="23"/>
                  </a:cubicBezTo>
                  <a:cubicBezTo>
                    <a:pt x="239" y="12"/>
                    <a:pt x="216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076600" y="4194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077725" y="419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082850" y="41731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074325" y="4170900"/>
              <a:ext cx="9400" cy="9325"/>
            </a:xfrm>
            <a:custGeom>
              <a:avLst/>
              <a:gdLst/>
              <a:ahLst/>
              <a:cxnLst/>
              <a:rect l="l" t="t" r="r" b="b"/>
              <a:pathLst>
                <a:path w="376" h="373" extrusionOk="0">
                  <a:moveTo>
                    <a:pt x="353" y="273"/>
                  </a:moveTo>
                  <a:cubicBezTo>
                    <a:pt x="352" y="276"/>
                    <a:pt x="350" y="278"/>
                    <a:pt x="348" y="281"/>
                  </a:cubicBezTo>
                  <a:lnTo>
                    <a:pt x="348" y="281"/>
                  </a:lnTo>
                  <a:cubicBezTo>
                    <a:pt x="350" y="278"/>
                    <a:pt x="351" y="275"/>
                    <a:pt x="353" y="273"/>
                  </a:cubicBezTo>
                  <a:close/>
                  <a:moveTo>
                    <a:pt x="189" y="0"/>
                  </a:moveTo>
                  <a:cubicBezTo>
                    <a:pt x="174" y="0"/>
                    <a:pt x="159" y="3"/>
                    <a:pt x="148" y="9"/>
                  </a:cubicBezTo>
                  <a:cubicBezTo>
                    <a:pt x="114" y="9"/>
                    <a:pt x="103" y="20"/>
                    <a:pt x="80" y="43"/>
                  </a:cubicBezTo>
                  <a:cubicBezTo>
                    <a:pt x="57" y="54"/>
                    <a:pt x="46" y="65"/>
                    <a:pt x="34" y="88"/>
                  </a:cubicBezTo>
                  <a:cubicBezTo>
                    <a:pt x="12" y="122"/>
                    <a:pt x="0" y="145"/>
                    <a:pt x="0" y="179"/>
                  </a:cubicBezTo>
                  <a:cubicBezTo>
                    <a:pt x="12" y="202"/>
                    <a:pt x="12" y="213"/>
                    <a:pt x="12" y="236"/>
                  </a:cubicBezTo>
                  <a:cubicBezTo>
                    <a:pt x="23" y="270"/>
                    <a:pt x="34" y="293"/>
                    <a:pt x="57" y="316"/>
                  </a:cubicBezTo>
                  <a:cubicBezTo>
                    <a:pt x="80" y="338"/>
                    <a:pt x="114" y="350"/>
                    <a:pt x="137" y="361"/>
                  </a:cubicBezTo>
                  <a:cubicBezTo>
                    <a:pt x="159" y="361"/>
                    <a:pt x="171" y="361"/>
                    <a:pt x="194" y="373"/>
                  </a:cubicBezTo>
                  <a:cubicBezTo>
                    <a:pt x="228" y="373"/>
                    <a:pt x="250" y="361"/>
                    <a:pt x="285" y="338"/>
                  </a:cubicBezTo>
                  <a:cubicBezTo>
                    <a:pt x="304" y="329"/>
                    <a:pt x="322" y="312"/>
                    <a:pt x="341" y="293"/>
                  </a:cubicBezTo>
                  <a:lnTo>
                    <a:pt x="341" y="293"/>
                  </a:lnTo>
                  <a:cubicBezTo>
                    <a:pt x="341" y="293"/>
                    <a:pt x="341" y="293"/>
                    <a:pt x="341" y="293"/>
                  </a:cubicBezTo>
                  <a:cubicBezTo>
                    <a:pt x="341" y="293"/>
                    <a:pt x="341" y="293"/>
                    <a:pt x="342" y="293"/>
                  </a:cubicBezTo>
                  <a:lnTo>
                    <a:pt x="342" y="293"/>
                  </a:lnTo>
                  <a:cubicBezTo>
                    <a:pt x="345" y="289"/>
                    <a:pt x="349" y="285"/>
                    <a:pt x="353" y="282"/>
                  </a:cubicBezTo>
                  <a:cubicBezTo>
                    <a:pt x="353" y="282"/>
                    <a:pt x="353" y="276"/>
                    <a:pt x="353" y="272"/>
                  </a:cubicBezTo>
                  <a:lnTo>
                    <a:pt x="353" y="272"/>
                  </a:lnTo>
                  <a:cubicBezTo>
                    <a:pt x="359" y="261"/>
                    <a:pt x="364" y="251"/>
                    <a:pt x="364" y="236"/>
                  </a:cubicBezTo>
                  <a:cubicBezTo>
                    <a:pt x="376" y="213"/>
                    <a:pt x="376" y="202"/>
                    <a:pt x="376" y="191"/>
                  </a:cubicBezTo>
                  <a:lnTo>
                    <a:pt x="376" y="179"/>
                  </a:lnTo>
                  <a:cubicBezTo>
                    <a:pt x="376" y="179"/>
                    <a:pt x="364" y="134"/>
                    <a:pt x="364" y="134"/>
                  </a:cubicBezTo>
                  <a:cubicBezTo>
                    <a:pt x="364" y="122"/>
                    <a:pt x="353" y="100"/>
                    <a:pt x="353" y="88"/>
                  </a:cubicBezTo>
                  <a:cubicBezTo>
                    <a:pt x="341" y="65"/>
                    <a:pt x="319" y="54"/>
                    <a:pt x="307" y="43"/>
                  </a:cubicBezTo>
                  <a:cubicBezTo>
                    <a:pt x="285" y="20"/>
                    <a:pt x="262" y="9"/>
                    <a:pt x="239" y="9"/>
                  </a:cubicBezTo>
                  <a:cubicBezTo>
                    <a:pt x="222" y="3"/>
                    <a:pt x="205" y="0"/>
                    <a:pt x="18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1083425" y="4181625"/>
              <a:ext cx="6275" cy="6000"/>
            </a:xfrm>
            <a:custGeom>
              <a:avLst/>
              <a:gdLst/>
              <a:ahLst/>
              <a:cxnLst/>
              <a:rect l="l" t="t" r="r" b="b"/>
              <a:pathLst>
                <a:path w="251" h="240" extrusionOk="0">
                  <a:moveTo>
                    <a:pt x="125" y="0"/>
                  </a:moveTo>
                  <a:cubicBezTo>
                    <a:pt x="103" y="0"/>
                    <a:pt x="91" y="12"/>
                    <a:pt x="80" y="12"/>
                  </a:cubicBezTo>
                  <a:cubicBezTo>
                    <a:pt x="68" y="23"/>
                    <a:pt x="57" y="23"/>
                    <a:pt x="46" y="35"/>
                  </a:cubicBezTo>
                  <a:cubicBezTo>
                    <a:pt x="34" y="46"/>
                    <a:pt x="23" y="57"/>
                    <a:pt x="12" y="80"/>
                  </a:cubicBezTo>
                  <a:cubicBezTo>
                    <a:pt x="12" y="91"/>
                    <a:pt x="0" y="103"/>
                    <a:pt x="12" y="126"/>
                  </a:cubicBezTo>
                  <a:cubicBezTo>
                    <a:pt x="12" y="137"/>
                    <a:pt x="12" y="148"/>
                    <a:pt x="12" y="160"/>
                  </a:cubicBezTo>
                  <a:cubicBezTo>
                    <a:pt x="23" y="171"/>
                    <a:pt x="23" y="194"/>
                    <a:pt x="46" y="205"/>
                  </a:cubicBezTo>
                  <a:cubicBezTo>
                    <a:pt x="57" y="217"/>
                    <a:pt x="57" y="217"/>
                    <a:pt x="68" y="228"/>
                  </a:cubicBezTo>
                  <a:cubicBezTo>
                    <a:pt x="91" y="239"/>
                    <a:pt x="103" y="239"/>
                    <a:pt x="125" y="239"/>
                  </a:cubicBezTo>
                  <a:cubicBezTo>
                    <a:pt x="148" y="239"/>
                    <a:pt x="159" y="239"/>
                    <a:pt x="171" y="228"/>
                  </a:cubicBezTo>
                  <a:cubicBezTo>
                    <a:pt x="182" y="228"/>
                    <a:pt x="194" y="217"/>
                    <a:pt x="205" y="205"/>
                  </a:cubicBezTo>
                  <a:cubicBezTo>
                    <a:pt x="216" y="194"/>
                    <a:pt x="228" y="182"/>
                    <a:pt x="239" y="171"/>
                  </a:cubicBezTo>
                  <a:cubicBezTo>
                    <a:pt x="239" y="160"/>
                    <a:pt x="250" y="137"/>
                    <a:pt x="239" y="126"/>
                  </a:cubicBezTo>
                  <a:cubicBezTo>
                    <a:pt x="239" y="114"/>
                    <a:pt x="239" y="103"/>
                    <a:pt x="239" y="91"/>
                  </a:cubicBezTo>
                  <a:cubicBezTo>
                    <a:pt x="239" y="69"/>
                    <a:pt x="228" y="57"/>
                    <a:pt x="205" y="35"/>
                  </a:cubicBezTo>
                  <a:cubicBezTo>
                    <a:pt x="205" y="35"/>
                    <a:pt x="194" y="23"/>
                    <a:pt x="182" y="23"/>
                  </a:cubicBezTo>
                  <a:cubicBezTo>
                    <a:pt x="171" y="12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092800" y="4179925"/>
              <a:ext cx="6575" cy="6275"/>
            </a:xfrm>
            <a:custGeom>
              <a:avLst/>
              <a:gdLst/>
              <a:ahLst/>
              <a:cxnLst/>
              <a:rect l="l" t="t" r="r" b="b"/>
              <a:pathLst>
                <a:path w="263" h="251" extrusionOk="0">
                  <a:moveTo>
                    <a:pt x="137" y="0"/>
                  </a:moveTo>
                  <a:cubicBezTo>
                    <a:pt x="114" y="0"/>
                    <a:pt x="103" y="0"/>
                    <a:pt x="92" y="12"/>
                  </a:cubicBezTo>
                  <a:cubicBezTo>
                    <a:pt x="69" y="12"/>
                    <a:pt x="57" y="23"/>
                    <a:pt x="46" y="34"/>
                  </a:cubicBezTo>
                  <a:cubicBezTo>
                    <a:pt x="35" y="46"/>
                    <a:pt x="23" y="68"/>
                    <a:pt x="12" y="91"/>
                  </a:cubicBezTo>
                  <a:cubicBezTo>
                    <a:pt x="1" y="114"/>
                    <a:pt x="1" y="137"/>
                    <a:pt x="12" y="159"/>
                  </a:cubicBezTo>
                  <a:cubicBezTo>
                    <a:pt x="12" y="159"/>
                    <a:pt x="12" y="171"/>
                    <a:pt x="12" y="171"/>
                  </a:cubicBezTo>
                  <a:cubicBezTo>
                    <a:pt x="23" y="194"/>
                    <a:pt x="35" y="205"/>
                    <a:pt x="46" y="216"/>
                  </a:cubicBezTo>
                  <a:cubicBezTo>
                    <a:pt x="57" y="228"/>
                    <a:pt x="69" y="239"/>
                    <a:pt x="92" y="239"/>
                  </a:cubicBezTo>
                  <a:cubicBezTo>
                    <a:pt x="103" y="250"/>
                    <a:pt x="114" y="250"/>
                    <a:pt x="137" y="250"/>
                  </a:cubicBezTo>
                  <a:lnTo>
                    <a:pt x="171" y="250"/>
                  </a:lnTo>
                  <a:cubicBezTo>
                    <a:pt x="194" y="239"/>
                    <a:pt x="205" y="228"/>
                    <a:pt x="228" y="216"/>
                  </a:cubicBezTo>
                  <a:cubicBezTo>
                    <a:pt x="228" y="205"/>
                    <a:pt x="239" y="194"/>
                    <a:pt x="251" y="194"/>
                  </a:cubicBezTo>
                  <a:cubicBezTo>
                    <a:pt x="251" y="182"/>
                    <a:pt x="262" y="171"/>
                    <a:pt x="262" y="159"/>
                  </a:cubicBezTo>
                  <a:cubicBezTo>
                    <a:pt x="262" y="137"/>
                    <a:pt x="262" y="114"/>
                    <a:pt x="262" y="91"/>
                  </a:cubicBezTo>
                  <a:cubicBezTo>
                    <a:pt x="251" y="68"/>
                    <a:pt x="239" y="46"/>
                    <a:pt x="228" y="34"/>
                  </a:cubicBezTo>
                  <a:cubicBezTo>
                    <a:pt x="217" y="23"/>
                    <a:pt x="205" y="23"/>
                    <a:pt x="205" y="12"/>
                  </a:cubicBezTo>
                  <a:cubicBezTo>
                    <a:pt x="183" y="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090800" y="4188725"/>
              <a:ext cx="4300" cy="4575"/>
            </a:xfrm>
            <a:custGeom>
              <a:avLst/>
              <a:gdLst/>
              <a:ahLst/>
              <a:cxnLst/>
              <a:rect l="l" t="t" r="r" b="b"/>
              <a:pathLst>
                <a:path w="172" h="183" extrusionOk="0">
                  <a:moveTo>
                    <a:pt x="81" y="1"/>
                  </a:moveTo>
                  <a:cubicBezTo>
                    <a:pt x="69" y="1"/>
                    <a:pt x="58" y="1"/>
                    <a:pt x="46" y="12"/>
                  </a:cubicBezTo>
                  <a:cubicBezTo>
                    <a:pt x="35" y="12"/>
                    <a:pt x="35" y="24"/>
                    <a:pt x="24" y="24"/>
                  </a:cubicBezTo>
                  <a:cubicBezTo>
                    <a:pt x="12" y="35"/>
                    <a:pt x="12" y="46"/>
                    <a:pt x="1" y="58"/>
                  </a:cubicBezTo>
                  <a:cubicBezTo>
                    <a:pt x="1" y="69"/>
                    <a:pt x="1" y="80"/>
                    <a:pt x="1" y="92"/>
                  </a:cubicBezTo>
                  <a:cubicBezTo>
                    <a:pt x="1" y="103"/>
                    <a:pt x="1" y="103"/>
                    <a:pt x="1" y="114"/>
                  </a:cubicBezTo>
                  <a:cubicBezTo>
                    <a:pt x="1" y="126"/>
                    <a:pt x="12" y="149"/>
                    <a:pt x="24" y="160"/>
                  </a:cubicBezTo>
                  <a:cubicBezTo>
                    <a:pt x="24" y="160"/>
                    <a:pt x="35" y="160"/>
                    <a:pt x="46" y="171"/>
                  </a:cubicBezTo>
                  <a:cubicBezTo>
                    <a:pt x="58" y="183"/>
                    <a:pt x="69" y="183"/>
                    <a:pt x="81" y="183"/>
                  </a:cubicBezTo>
                  <a:cubicBezTo>
                    <a:pt x="103" y="183"/>
                    <a:pt x="115" y="183"/>
                    <a:pt x="115" y="171"/>
                  </a:cubicBezTo>
                  <a:cubicBezTo>
                    <a:pt x="126" y="171"/>
                    <a:pt x="137" y="160"/>
                    <a:pt x="149" y="160"/>
                  </a:cubicBezTo>
                  <a:cubicBezTo>
                    <a:pt x="160" y="149"/>
                    <a:pt x="160" y="137"/>
                    <a:pt x="172" y="126"/>
                  </a:cubicBezTo>
                  <a:cubicBezTo>
                    <a:pt x="172" y="114"/>
                    <a:pt x="172" y="103"/>
                    <a:pt x="172" y="92"/>
                  </a:cubicBezTo>
                  <a:cubicBezTo>
                    <a:pt x="172" y="80"/>
                    <a:pt x="172" y="80"/>
                    <a:pt x="172" y="69"/>
                  </a:cubicBezTo>
                  <a:cubicBezTo>
                    <a:pt x="172" y="58"/>
                    <a:pt x="160" y="46"/>
                    <a:pt x="149" y="35"/>
                  </a:cubicBezTo>
                  <a:cubicBezTo>
                    <a:pt x="137" y="24"/>
                    <a:pt x="137" y="24"/>
                    <a:pt x="126" y="12"/>
                  </a:cubicBezTo>
                  <a:cubicBezTo>
                    <a:pt x="115" y="12"/>
                    <a:pt x="103" y="1"/>
                    <a:pt x="8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1072900" y="4199250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5" y="1"/>
                  </a:moveTo>
                  <a:cubicBezTo>
                    <a:pt x="103" y="1"/>
                    <a:pt x="91" y="1"/>
                    <a:pt x="69" y="12"/>
                  </a:cubicBezTo>
                  <a:cubicBezTo>
                    <a:pt x="57" y="23"/>
                    <a:pt x="46" y="23"/>
                    <a:pt x="34" y="35"/>
                  </a:cubicBezTo>
                  <a:cubicBezTo>
                    <a:pt x="23" y="46"/>
                    <a:pt x="12" y="57"/>
                    <a:pt x="12" y="80"/>
                  </a:cubicBezTo>
                  <a:cubicBezTo>
                    <a:pt x="0" y="92"/>
                    <a:pt x="0" y="114"/>
                    <a:pt x="0" y="126"/>
                  </a:cubicBezTo>
                  <a:cubicBezTo>
                    <a:pt x="0" y="137"/>
                    <a:pt x="0" y="148"/>
                    <a:pt x="0" y="160"/>
                  </a:cubicBezTo>
                  <a:cubicBezTo>
                    <a:pt x="0" y="183"/>
                    <a:pt x="12" y="194"/>
                    <a:pt x="34" y="217"/>
                  </a:cubicBezTo>
                  <a:cubicBezTo>
                    <a:pt x="46" y="217"/>
                    <a:pt x="46" y="228"/>
                    <a:pt x="57" y="239"/>
                  </a:cubicBezTo>
                  <a:cubicBezTo>
                    <a:pt x="80" y="251"/>
                    <a:pt x="103" y="251"/>
                    <a:pt x="125" y="251"/>
                  </a:cubicBezTo>
                  <a:cubicBezTo>
                    <a:pt x="137" y="251"/>
                    <a:pt x="160" y="251"/>
                    <a:pt x="171" y="239"/>
                  </a:cubicBezTo>
                  <a:cubicBezTo>
                    <a:pt x="182" y="239"/>
                    <a:pt x="194" y="228"/>
                    <a:pt x="205" y="217"/>
                  </a:cubicBezTo>
                  <a:cubicBezTo>
                    <a:pt x="228" y="205"/>
                    <a:pt x="228" y="194"/>
                    <a:pt x="239" y="171"/>
                  </a:cubicBezTo>
                  <a:cubicBezTo>
                    <a:pt x="239" y="160"/>
                    <a:pt x="251" y="148"/>
                    <a:pt x="251" y="126"/>
                  </a:cubicBezTo>
                  <a:cubicBezTo>
                    <a:pt x="251" y="114"/>
                    <a:pt x="239" y="103"/>
                    <a:pt x="239" y="92"/>
                  </a:cubicBezTo>
                  <a:cubicBezTo>
                    <a:pt x="239" y="69"/>
                    <a:pt x="228" y="57"/>
                    <a:pt x="205" y="35"/>
                  </a:cubicBezTo>
                  <a:cubicBezTo>
                    <a:pt x="205" y="35"/>
                    <a:pt x="194" y="23"/>
                    <a:pt x="182" y="23"/>
                  </a:cubicBezTo>
                  <a:cubicBezTo>
                    <a:pt x="160" y="12"/>
                    <a:pt x="137" y="1"/>
                    <a:pt x="12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062100" y="4175650"/>
              <a:ext cx="4000" cy="4850"/>
            </a:xfrm>
            <a:custGeom>
              <a:avLst/>
              <a:gdLst/>
              <a:ahLst/>
              <a:cxnLst/>
              <a:rect l="l" t="t" r="r" b="b"/>
              <a:pathLst>
                <a:path w="160" h="194" extrusionOk="0">
                  <a:moveTo>
                    <a:pt x="91" y="1"/>
                  </a:moveTo>
                  <a:cubicBezTo>
                    <a:pt x="91" y="1"/>
                    <a:pt x="80" y="12"/>
                    <a:pt x="68" y="12"/>
                  </a:cubicBezTo>
                  <a:lnTo>
                    <a:pt x="57" y="23"/>
                  </a:lnTo>
                  <a:cubicBezTo>
                    <a:pt x="46" y="23"/>
                    <a:pt x="46" y="23"/>
                    <a:pt x="34" y="35"/>
                  </a:cubicBezTo>
                  <a:lnTo>
                    <a:pt x="23" y="46"/>
                  </a:lnTo>
                  <a:lnTo>
                    <a:pt x="12" y="57"/>
                  </a:lnTo>
                  <a:cubicBezTo>
                    <a:pt x="0" y="69"/>
                    <a:pt x="0" y="69"/>
                    <a:pt x="0" y="80"/>
                  </a:cubicBezTo>
                  <a:cubicBezTo>
                    <a:pt x="0" y="92"/>
                    <a:pt x="0" y="92"/>
                    <a:pt x="0" y="103"/>
                  </a:cubicBezTo>
                  <a:cubicBezTo>
                    <a:pt x="0" y="114"/>
                    <a:pt x="0" y="114"/>
                    <a:pt x="0" y="126"/>
                  </a:cubicBezTo>
                  <a:cubicBezTo>
                    <a:pt x="0" y="137"/>
                    <a:pt x="0" y="148"/>
                    <a:pt x="0" y="148"/>
                  </a:cubicBezTo>
                  <a:lnTo>
                    <a:pt x="23" y="171"/>
                  </a:lnTo>
                  <a:cubicBezTo>
                    <a:pt x="23" y="171"/>
                    <a:pt x="34" y="183"/>
                    <a:pt x="46" y="183"/>
                  </a:cubicBezTo>
                  <a:cubicBezTo>
                    <a:pt x="57" y="183"/>
                    <a:pt x="57" y="194"/>
                    <a:pt x="68" y="194"/>
                  </a:cubicBezTo>
                  <a:lnTo>
                    <a:pt x="91" y="194"/>
                  </a:lnTo>
                  <a:cubicBezTo>
                    <a:pt x="91" y="194"/>
                    <a:pt x="103" y="183"/>
                    <a:pt x="114" y="183"/>
                  </a:cubicBezTo>
                  <a:cubicBezTo>
                    <a:pt x="114" y="183"/>
                    <a:pt x="125" y="183"/>
                    <a:pt x="125" y="171"/>
                  </a:cubicBezTo>
                  <a:cubicBezTo>
                    <a:pt x="137" y="171"/>
                    <a:pt x="137" y="160"/>
                    <a:pt x="148" y="160"/>
                  </a:cubicBezTo>
                  <a:cubicBezTo>
                    <a:pt x="148" y="148"/>
                    <a:pt x="148" y="148"/>
                    <a:pt x="159" y="137"/>
                  </a:cubicBezTo>
                  <a:cubicBezTo>
                    <a:pt x="159" y="126"/>
                    <a:pt x="159" y="126"/>
                    <a:pt x="159" y="114"/>
                  </a:cubicBezTo>
                  <a:cubicBezTo>
                    <a:pt x="159" y="103"/>
                    <a:pt x="159" y="92"/>
                    <a:pt x="159" y="80"/>
                  </a:cubicBezTo>
                  <a:cubicBezTo>
                    <a:pt x="159" y="80"/>
                    <a:pt x="159" y="69"/>
                    <a:pt x="148" y="57"/>
                  </a:cubicBezTo>
                  <a:cubicBezTo>
                    <a:pt x="148" y="57"/>
                    <a:pt x="148" y="57"/>
                    <a:pt x="148" y="46"/>
                  </a:cubicBezTo>
                  <a:cubicBezTo>
                    <a:pt x="137" y="35"/>
                    <a:pt x="137" y="23"/>
                    <a:pt x="137" y="23"/>
                  </a:cubicBezTo>
                  <a:cubicBezTo>
                    <a:pt x="125" y="12"/>
                    <a:pt x="125" y="12"/>
                    <a:pt x="114" y="12"/>
                  </a:cubicBezTo>
                  <a:cubicBezTo>
                    <a:pt x="114" y="1"/>
                    <a:pt x="103" y="1"/>
                    <a:pt x="9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187200" y="4018125"/>
              <a:ext cx="9975" cy="9700"/>
            </a:xfrm>
            <a:custGeom>
              <a:avLst/>
              <a:gdLst/>
              <a:ahLst/>
              <a:cxnLst/>
              <a:rect l="l" t="t" r="r" b="b"/>
              <a:pathLst>
                <a:path w="399" h="388" extrusionOk="0">
                  <a:moveTo>
                    <a:pt x="194" y="1"/>
                  </a:moveTo>
                  <a:cubicBezTo>
                    <a:pt x="171" y="1"/>
                    <a:pt x="148" y="1"/>
                    <a:pt x="126" y="12"/>
                  </a:cubicBezTo>
                  <a:cubicBezTo>
                    <a:pt x="103" y="23"/>
                    <a:pt x="80" y="35"/>
                    <a:pt x="57" y="57"/>
                  </a:cubicBezTo>
                  <a:cubicBezTo>
                    <a:pt x="46" y="69"/>
                    <a:pt x="23" y="91"/>
                    <a:pt x="23" y="114"/>
                  </a:cubicBezTo>
                  <a:cubicBezTo>
                    <a:pt x="12" y="137"/>
                    <a:pt x="1" y="171"/>
                    <a:pt x="1" y="194"/>
                  </a:cubicBezTo>
                  <a:cubicBezTo>
                    <a:pt x="1" y="205"/>
                    <a:pt x="12" y="228"/>
                    <a:pt x="12" y="251"/>
                  </a:cubicBezTo>
                  <a:cubicBezTo>
                    <a:pt x="23" y="273"/>
                    <a:pt x="35" y="308"/>
                    <a:pt x="57" y="330"/>
                  </a:cubicBezTo>
                  <a:cubicBezTo>
                    <a:pt x="69" y="342"/>
                    <a:pt x="92" y="353"/>
                    <a:pt x="103" y="364"/>
                  </a:cubicBezTo>
                  <a:cubicBezTo>
                    <a:pt x="126" y="376"/>
                    <a:pt x="160" y="387"/>
                    <a:pt x="205" y="387"/>
                  </a:cubicBezTo>
                  <a:cubicBezTo>
                    <a:pt x="228" y="387"/>
                    <a:pt x="251" y="387"/>
                    <a:pt x="274" y="376"/>
                  </a:cubicBezTo>
                  <a:cubicBezTo>
                    <a:pt x="296" y="364"/>
                    <a:pt x="319" y="353"/>
                    <a:pt x="342" y="330"/>
                  </a:cubicBezTo>
                  <a:cubicBezTo>
                    <a:pt x="353" y="319"/>
                    <a:pt x="376" y="296"/>
                    <a:pt x="376" y="273"/>
                  </a:cubicBezTo>
                  <a:cubicBezTo>
                    <a:pt x="387" y="251"/>
                    <a:pt x="399" y="217"/>
                    <a:pt x="399" y="194"/>
                  </a:cubicBezTo>
                  <a:cubicBezTo>
                    <a:pt x="399" y="182"/>
                    <a:pt x="387" y="160"/>
                    <a:pt x="387" y="137"/>
                  </a:cubicBezTo>
                  <a:cubicBezTo>
                    <a:pt x="376" y="114"/>
                    <a:pt x="365" y="80"/>
                    <a:pt x="342" y="57"/>
                  </a:cubicBezTo>
                  <a:cubicBezTo>
                    <a:pt x="330" y="46"/>
                    <a:pt x="308" y="35"/>
                    <a:pt x="296" y="23"/>
                  </a:cubicBezTo>
                  <a:cubicBezTo>
                    <a:pt x="262" y="12"/>
                    <a:pt x="239" y="1"/>
                    <a:pt x="1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192325" y="4005050"/>
              <a:ext cx="9400" cy="9625"/>
            </a:xfrm>
            <a:custGeom>
              <a:avLst/>
              <a:gdLst/>
              <a:ahLst/>
              <a:cxnLst/>
              <a:rect l="l" t="t" r="r" b="b"/>
              <a:pathLst>
                <a:path w="376" h="385" extrusionOk="0">
                  <a:moveTo>
                    <a:pt x="194" y="0"/>
                  </a:moveTo>
                  <a:cubicBezTo>
                    <a:pt x="171" y="0"/>
                    <a:pt x="160" y="0"/>
                    <a:pt x="137" y="12"/>
                  </a:cubicBezTo>
                  <a:cubicBezTo>
                    <a:pt x="114" y="12"/>
                    <a:pt x="91" y="23"/>
                    <a:pt x="69" y="46"/>
                  </a:cubicBezTo>
                  <a:cubicBezTo>
                    <a:pt x="57" y="46"/>
                    <a:pt x="46" y="57"/>
                    <a:pt x="34" y="80"/>
                  </a:cubicBezTo>
                  <a:cubicBezTo>
                    <a:pt x="23" y="91"/>
                    <a:pt x="12" y="114"/>
                    <a:pt x="0" y="137"/>
                  </a:cubicBezTo>
                  <a:cubicBezTo>
                    <a:pt x="0" y="171"/>
                    <a:pt x="0" y="205"/>
                    <a:pt x="0" y="239"/>
                  </a:cubicBezTo>
                  <a:cubicBezTo>
                    <a:pt x="12" y="273"/>
                    <a:pt x="23" y="307"/>
                    <a:pt x="57" y="330"/>
                  </a:cubicBezTo>
                  <a:cubicBezTo>
                    <a:pt x="80" y="353"/>
                    <a:pt x="103" y="376"/>
                    <a:pt x="137" y="376"/>
                  </a:cubicBezTo>
                  <a:cubicBezTo>
                    <a:pt x="154" y="381"/>
                    <a:pt x="171" y="384"/>
                    <a:pt x="188" y="384"/>
                  </a:cubicBezTo>
                  <a:cubicBezTo>
                    <a:pt x="205" y="384"/>
                    <a:pt x="222" y="381"/>
                    <a:pt x="239" y="376"/>
                  </a:cubicBezTo>
                  <a:cubicBezTo>
                    <a:pt x="251" y="376"/>
                    <a:pt x="273" y="364"/>
                    <a:pt x="285" y="364"/>
                  </a:cubicBezTo>
                  <a:cubicBezTo>
                    <a:pt x="307" y="353"/>
                    <a:pt x="319" y="330"/>
                    <a:pt x="342" y="307"/>
                  </a:cubicBezTo>
                  <a:cubicBezTo>
                    <a:pt x="353" y="296"/>
                    <a:pt x="353" y="285"/>
                    <a:pt x="364" y="273"/>
                  </a:cubicBezTo>
                  <a:cubicBezTo>
                    <a:pt x="376" y="251"/>
                    <a:pt x="376" y="216"/>
                    <a:pt x="376" y="194"/>
                  </a:cubicBezTo>
                  <a:cubicBezTo>
                    <a:pt x="376" y="160"/>
                    <a:pt x="376" y="137"/>
                    <a:pt x="364" y="114"/>
                  </a:cubicBezTo>
                  <a:cubicBezTo>
                    <a:pt x="353" y="91"/>
                    <a:pt x="342" y="69"/>
                    <a:pt x="330" y="57"/>
                  </a:cubicBezTo>
                  <a:lnTo>
                    <a:pt x="285" y="23"/>
                  </a:lnTo>
                  <a:cubicBezTo>
                    <a:pt x="262" y="12"/>
                    <a:pt x="228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200575" y="4017550"/>
              <a:ext cx="6850" cy="6850"/>
            </a:xfrm>
            <a:custGeom>
              <a:avLst/>
              <a:gdLst/>
              <a:ahLst/>
              <a:cxnLst/>
              <a:rect l="l" t="t" r="r" b="b"/>
              <a:pathLst>
                <a:path w="274" h="274" extrusionOk="0">
                  <a:moveTo>
                    <a:pt x="137" y="1"/>
                  </a:moveTo>
                  <a:cubicBezTo>
                    <a:pt x="114" y="1"/>
                    <a:pt x="103" y="1"/>
                    <a:pt x="80" y="12"/>
                  </a:cubicBezTo>
                  <a:cubicBezTo>
                    <a:pt x="68" y="12"/>
                    <a:pt x="57" y="24"/>
                    <a:pt x="46" y="35"/>
                  </a:cubicBezTo>
                  <a:cubicBezTo>
                    <a:pt x="23" y="46"/>
                    <a:pt x="23" y="69"/>
                    <a:pt x="12" y="80"/>
                  </a:cubicBezTo>
                  <a:cubicBezTo>
                    <a:pt x="0" y="92"/>
                    <a:pt x="0" y="114"/>
                    <a:pt x="0" y="137"/>
                  </a:cubicBezTo>
                  <a:cubicBezTo>
                    <a:pt x="0" y="149"/>
                    <a:pt x="0" y="160"/>
                    <a:pt x="0" y="171"/>
                  </a:cubicBezTo>
                  <a:cubicBezTo>
                    <a:pt x="12" y="194"/>
                    <a:pt x="23" y="217"/>
                    <a:pt x="34" y="228"/>
                  </a:cubicBezTo>
                  <a:cubicBezTo>
                    <a:pt x="46" y="240"/>
                    <a:pt x="57" y="240"/>
                    <a:pt x="68" y="251"/>
                  </a:cubicBezTo>
                  <a:cubicBezTo>
                    <a:pt x="91" y="262"/>
                    <a:pt x="114" y="274"/>
                    <a:pt x="137" y="274"/>
                  </a:cubicBezTo>
                  <a:cubicBezTo>
                    <a:pt x="148" y="274"/>
                    <a:pt x="171" y="262"/>
                    <a:pt x="182" y="262"/>
                  </a:cubicBezTo>
                  <a:cubicBezTo>
                    <a:pt x="205" y="251"/>
                    <a:pt x="216" y="240"/>
                    <a:pt x="228" y="228"/>
                  </a:cubicBezTo>
                  <a:cubicBezTo>
                    <a:pt x="239" y="217"/>
                    <a:pt x="250" y="205"/>
                    <a:pt x="262" y="183"/>
                  </a:cubicBezTo>
                  <a:cubicBezTo>
                    <a:pt x="273" y="171"/>
                    <a:pt x="273" y="149"/>
                    <a:pt x="273" y="137"/>
                  </a:cubicBezTo>
                  <a:cubicBezTo>
                    <a:pt x="273" y="114"/>
                    <a:pt x="273" y="103"/>
                    <a:pt x="262" y="92"/>
                  </a:cubicBezTo>
                  <a:cubicBezTo>
                    <a:pt x="262" y="69"/>
                    <a:pt x="250" y="58"/>
                    <a:pt x="228" y="35"/>
                  </a:cubicBezTo>
                  <a:cubicBezTo>
                    <a:pt x="228" y="35"/>
                    <a:pt x="216" y="24"/>
                    <a:pt x="205" y="12"/>
                  </a:cubicBezTo>
                  <a:cubicBezTo>
                    <a:pt x="182" y="1"/>
                    <a:pt x="159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1210800" y="4013300"/>
              <a:ext cx="7425" cy="7125"/>
            </a:xfrm>
            <a:custGeom>
              <a:avLst/>
              <a:gdLst/>
              <a:ahLst/>
              <a:cxnLst/>
              <a:rect l="l" t="t" r="r" b="b"/>
              <a:pathLst>
                <a:path w="297" h="285" extrusionOk="0">
                  <a:moveTo>
                    <a:pt x="148" y="0"/>
                  </a:moveTo>
                  <a:cubicBezTo>
                    <a:pt x="126" y="0"/>
                    <a:pt x="114" y="0"/>
                    <a:pt x="92" y="12"/>
                  </a:cubicBezTo>
                  <a:cubicBezTo>
                    <a:pt x="80" y="12"/>
                    <a:pt x="58" y="23"/>
                    <a:pt x="46" y="34"/>
                  </a:cubicBezTo>
                  <a:cubicBezTo>
                    <a:pt x="35" y="57"/>
                    <a:pt x="23" y="68"/>
                    <a:pt x="12" y="91"/>
                  </a:cubicBezTo>
                  <a:cubicBezTo>
                    <a:pt x="12" y="103"/>
                    <a:pt x="1" y="125"/>
                    <a:pt x="1" y="148"/>
                  </a:cubicBezTo>
                  <a:cubicBezTo>
                    <a:pt x="1" y="159"/>
                    <a:pt x="12" y="171"/>
                    <a:pt x="12" y="182"/>
                  </a:cubicBezTo>
                  <a:cubicBezTo>
                    <a:pt x="12" y="205"/>
                    <a:pt x="35" y="228"/>
                    <a:pt x="46" y="250"/>
                  </a:cubicBezTo>
                  <a:cubicBezTo>
                    <a:pt x="58" y="250"/>
                    <a:pt x="69" y="262"/>
                    <a:pt x="80" y="273"/>
                  </a:cubicBezTo>
                  <a:cubicBezTo>
                    <a:pt x="103" y="284"/>
                    <a:pt x="126" y="284"/>
                    <a:pt x="148" y="284"/>
                  </a:cubicBezTo>
                  <a:cubicBezTo>
                    <a:pt x="171" y="284"/>
                    <a:pt x="183" y="284"/>
                    <a:pt x="205" y="273"/>
                  </a:cubicBezTo>
                  <a:cubicBezTo>
                    <a:pt x="228" y="273"/>
                    <a:pt x="239" y="262"/>
                    <a:pt x="251" y="250"/>
                  </a:cubicBezTo>
                  <a:cubicBezTo>
                    <a:pt x="262" y="228"/>
                    <a:pt x="274" y="216"/>
                    <a:pt x="285" y="194"/>
                  </a:cubicBezTo>
                  <a:cubicBezTo>
                    <a:pt x="296" y="182"/>
                    <a:pt x="296" y="159"/>
                    <a:pt x="296" y="137"/>
                  </a:cubicBezTo>
                  <a:cubicBezTo>
                    <a:pt x="296" y="125"/>
                    <a:pt x="296" y="114"/>
                    <a:pt x="296" y="103"/>
                  </a:cubicBezTo>
                  <a:cubicBezTo>
                    <a:pt x="285" y="80"/>
                    <a:pt x="274" y="57"/>
                    <a:pt x="251" y="34"/>
                  </a:cubicBezTo>
                  <a:cubicBezTo>
                    <a:pt x="239" y="34"/>
                    <a:pt x="239" y="23"/>
                    <a:pt x="228" y="12"/>
                  </a:cubicBezTo>
                  <a:cubicBezTo>
                    <a:pt x="205" y="0"/>
                    <a:pt x="183" y="0"/>
                    <a:pt x="14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1183500" y="4007325"/>
              <a:ext cx="5725" cy="5700"/>
            </a:xfrm>
            <a:custGeom>
              <a:avLst/>
              <a:gdLst/>
              <a:ahLst/>
              <a:cxnLst/>
              <a:rect l="l" t="t" r="r" b="b"/>
              <a:pathLst>
                <a:path w="229" h="228" extrusionOk="0">
                  <a:moveTo>
                    <a:pt x="114" y="0"/>
                  </a:moveTo>
                  <a:cubicBezTo>
                    <a:pt x="103" y="0"/>
                    <a:pt x="80" y="0"/>
                    <a:pt x="69" y="12"/>
                  </a:cubicBezTo>
                  <a:cubicBezTo>
                    <a:pt x="58" y="12"/>
                    <a:pt x="46" y="23"/>
                    <a:pt x="35" y="34"/>
                  </a:cubicBezTo>
                  <a:cubicBezTo>
                    <a:pt x="24" y="46"/>
                    <a:pt x="12" y="57"/>
                    <a:pt x="12" y="69"/>
                  </a:cubicBezTo>
                  <a:cubicBezTo>
                    <a:pt x="1" y="80"/>
                    <a:pt x="1" y="91"/>
                    <a:pt x="1" y="114"/>
                  </a:cubicBezTo>
                  <a:cubicBezTo>
                    <a:pt x="1" y="125"/>
                    <a:pt x="1" y="137"/>
                    <a:pt x="1" y="148"/>
                  </a:cubicBezTo>
                  <a:cubicBezTo>
                    <a:pt x="12" y="160"/>
                    <a:pt x="24" y="182"/>
                    <a:pt x="35" y="194"/>
                  </a:cubicBezTo>
                  <a:cubicBezTo>
                    <a:pt x="46" y="205"/>
                    <a:pt x="46" y="205"/>
                    <a:pt x="58" y="216"/>
                  </a:cubicBezTo>
                  <a:cubicBezTo>
                    <a:pt x="80" y="228"/>
                    <a:pt x="92" y="228"/>
                    <a:pt x="114" y="228"/>
                  </a:cubicBezTo>
                  <a:cubicBezTo>
                    <a:pt x="126" y="228"/>
                    <a:pt x="149" y="228"/>
                    <a:pt x="160" y="216"/>
                  </a:cubicBezTo>
                  <a:cubicBezTo>
                    <a:pt x="171" y="216"/>
                    <a:pt x="183" y="205"/>
                    <a:pt x="194" y="194"/>
                  </a:cubicBezTo>
                  <a:cubicBezTo>
                    <a:pt x="205" y="182"/>
                    <a:pt x="217" y="171"/>
                    <a:pt x="217" y="160"/>
                  </a:cubicBezTo>
                  <a:cubicBezTo>
                    <a:pt x="228" y="148"/>
                    <a:pt x="228" y="125"/>
                    <a:pt x="228" y="114"/>
                  </a:cubicBezTo>
                  <a:cubicBezTo>
                    <a:pt x="228" y="103"/>
                    <a:pt x="228" y="91"/>
                    <a:pt x="228" y="80"/>
                  </a:cubicBezTo>
                  <a:cubicBezTo>
                    <a:pt x="217" y="57"/>
                    <a:pt x="205" y="46"/>
                    <a:pt x="194" y="34"/>
                  </a:cubicBezTo>
                  <a:cubicBezTo>
                    <a:pt x="183" y="23"/>
                    <a:pt x="183" y="23"/>
                    <a:pt x="171" y="12"/>
                  </a:cubicBezTo>
                  <a:cubicBezTo>
                    <a:pt x="149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1138000" y="4010225"/>
              <a:ext cx="8850" cy="8775"/>
            </a:xfrm>
            <a:custGeom>
              <a:avLst/>
              <a:gdLst/>
              <a:ahLst/>
              <a:cxnLst/>
              <a:rect l="l" t="t" r="r" b="b"/>
              <a:pathLst>
                <a:path w="354" h="351" extrusionOk="0">
                  <a:moveTo>
                    <a:pt x="176" y="1"/>
                  </a:moveTo>
                  <a:cubicBezTo>
                    <a:pt x="169" y="1"/>
                    <a:pt x="160" y="4"/>
                    <a:pt x="149" y="9"/>
                  </a:cubicBezTo>
                  <a:cubicBezTo>
                    <a:pt x="126" y="9"/>
                    <a:pt x="103" y="9"/>
                    <a:pt x="92" y="21"/>
                  </a:cubicBezTo>
                  <a:cubicBezTo>
                    <a:pt x="81" y="32"/>
                    <a:pt x="58" y="44"/>
                    <a:pt x="46" y="55"/>
                  </a:cubicBezTo>
                  <a:cubicBezTo>
                    <a:pt x="46" y="66"/>
                    <a:pt x="35" y="78"/>
                    <a:pt x="24" y="89"/>
                  </a:cubicBezTo>
                  <a:cubicBezTo>
                    <a:pt x="12" y="112"/>
                    <a:pt x="1" y="135"/>
                    <a:pt x="1" y="157"/>
                  </a:cubicBezTo>
                  <a:cubicBezTo>
                    <a:pt x="1" y="180"/>
                    <a:pt x="1" y="203"/>
                    <a:pt x="1" y="226"/>
                  </a:cubicBezTo>
                  <a:lnTo>
                    <a:pt x="12" y="226"/>
                  </a:lnTo>
                  <a:cubicBezTo>
                    <a:pt x="24" y="260"/>
                    <a:pt x="35" y="271"/>
                    <a:pt x="58" y="305"/>
                  </a:cubicBezTo>
                  <a:cubicBezTo>
                    <a:pt x="69" y="317"/>
                    <a:pt x="92" y="328"/>
                    <a:pt x="115" y="339"/>
                  </a:cubicBezTo>
                  <a:cubicBezTo>
                    <a:pt x="137" y="351"/>
                    <a:pt x="160" y="351"/>
                    <a:pt x="183" y="351"/>
                  </a:cubicBezTo>
                  <a:lnTo>
                    <a:pt x="228" y="351"/>
                  </a:lnTo>
                  <a:cubicBezTo>
                    <a:pt x="251" y="339"/>
                    <a:pt x="274" y="339"/>
                    <a:pt x="285" y="317"/>
                  </a:cubicBezTo>
                  <a:cubicBezTo>
                    <a:pt x="297" y="317"/>
                    <a:pt x="308" y="305"/>
                    <a:pt x="319" y="282"/>
                  </a:cubicBezTo>
                  <a:cubicBezTo>
                    <a:pt x="331" y="271"/>
                    <a:pt x="342" y="248"/>
                    <a:pt x="354" y="226"/>
                  </a:cubicBezTo>
                  <a:cubicBezTo>
                    <a:pt x="354" y="214"/>
                    <a:pt x="354" y="191"/>
                    <a:pt x="354" y="180"/>
                  </a:cubicBezTo>
                  <a:cubicBezTo>
                    <a:pt x="354" y="146"/>
                    <a:pt x="342" y="123"/>
                    <a:pt x="331" y="89"/>
                  </a:cubicBezTo>
                  <a:cubicBezTo>
                    <a:pt x="331" y="89"/>
                    <a:pt x="319" y="78"/>
                    <a:pt x="319" y="78"/>
                  </a:cubicBezTo>
                  <a:cubicBezTo>
                    <a:pt x="308" y="66"/>
                    <a:pt x="308" y="55"/>
                    <a:pt x="297" y="55"/>
                  </a:cubicBezTo>
                  <a:cubicBezTo>
                    <a:pt x="285" y="44"/>
                    <a:pt x="274" y="32"/>
                    <a:pt x="263" y="21"/>
                  </a:cubicBezTo>
                  <a:cubicBezTo>
                    <a:pt x="240" y="9"/>
                    <a:pt x="228" y="9"/>
                    <a:pt x="194" y="9"/>
                  </a:cubicBezTo>
                  <a:cubicBezTo>
                    <a:pt x="189" y="4"/>
                    <a:pt x="183" y="1"/>
                    <a:pt x="17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151375" y="400562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114" y="0"/>
                  </a:moveTo>
                  <a:cubicBezTo>
                    <a:pt x="103" y="0"/>
                    <a:pt x="80" y="11"/>
                    <a:pt x="69" y="11"/>
                  </a:cubicBezTo>
                  <a:cubicBezTo>
                    <a:pt x="57" y="23"/>
                    <a:pt x="46" y="23"/>
                    <a:pt x="35" y="34"/>
                  </a:cubicBezTo>
                  <a:cubicBezTo>
                    <a:pt x="23" y="46"/>
                    <a:pt x="23" y="57"/>
                    <a:pt x="12" y="68"/>
                  </a:cubicBezTo>
                  <a:cubicBezTo>
                    <a:pt x="12" y="80"/>
                    <a:pt x="1" y="102"/>
                    <a:pt x="1" y="114"/>
                  </a:cubicBezTo>
                  <a:cubicBezTo>
                    <a:pt x="1" y="125"/>
                    <a:pt x="12" y="137"/>
                    <a:pt x="12" y="148"/>
                  </a:cubicBezTo>
                  <a:cubicBezTo>
                    <a:pt x="12" y="159"/>
                    <a:pt x="23" y="182"/>
                    <a:pt x="35" y="193"/>
                  </a:cubicBezTo>
                  <a:cubicBezTo>
                    <a:pt x="46" y="193"/>
                    <a:pt x="46" y="205"/>
                    <a:pt x="57" y="205"/>
                  </a:cubicBezTo>
                  <a:cubicBezTo>
                    <a:pt x="80" y="216"/>
                    <a:pt x="92" y="228"/>
                    <a:pt x="114" y="228"/>
                  </a:cubicBezTo>
                  <a:cubicBezTo>
                    <a:pt x="126" y="228"/>
                    <a:pt x="148" y="216"/>
                    <a:pt x="160" y="216"/>
                  </a:cubicBezTo>
                  <a:cubicBezTo>
                    <a:pt x="171" y="205"/>
                    <a:pt x="183" y="205"/>
                    <a:pt x="194" y="193"/>
                  </a:cubicBezTo>
                  <a:cubicBezTo>
                    <a:pt x="205" y="182"/>
                    <a:pt x="217" y="171"/>
                    <a:pt x="217" y="159"/>
                  </a:cubicBezTo>
                  <a:cubicBezTo>
                    <a:pt x="217" y="148"/>
                    <a:pt x="228" y="125"/>
                    <a:pt x="228" y="114"/>
                  </a:cubicBezTo>
                  <a:cubicBezTo>
                    <a:pt x="228" y="102"/>
                    <a:pt x="217" y="91"/>
                    <a:pt x="217" y="80"/>
                  </a:cubicBezTo>
                  <a:cubicBezTo>
                    <a:pt x="217" y="68"/>
                    <a:pt x="205" y="46"/>
                    <a:pt x="194" y="34"/>
                  </a:cubicBezTo>
                  <a:cubicBezTo>
                    <a:pt x="183" y="34"/>
                    <a:pt x="183" y="23"/>
                    <a:pt x="171" y="23"/>
                  </a:cubicBezTo>
                  <a:cubicBezTo>
                    <a:pt x="148" y="11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1151650" y="4018400"/>
              <a:ext cx="4575" cy="4225"/>
            </a:xfrm>
            <a:custGeom>
              <a:avLst/>
              <a:gdLst/>
              <a:ahLst/>
              <a:cxnLst/>
              <a:rect l="l" t="t" r="r" b="b"/>
              <a:pathLst>
                <a:path w="183" h="169" extrusionOk="0">
                  <a:moveTo>
                    <a:pt x="92" y="1"/>
                  </a:moveTo>
                  <a:cubicBezTo>
                    <a:pt x="81" y="1"/>
                    <a:pt x="81" y="1"/>
                    <a:pt x="69" y="12"/>
                  </a:cubicBezTo>
                  <a:cubicBezTo>
                    <a:pt x="58" y="12"/>
                    <a:pt x="46" y="12"/>
                    <a:pt x="46" y="24"/>
                  </a:cubicBezTo>
                  <a:cubicBezTo>
                    <a:pt x="35" y="35"/>
                    <a:pt x="24" y="35"/>
                    <a:pt x="12" y="46"/>
                  </a:cubicBezTo>
                  <a:cubicBezTo>
                    <a:pt x="12" y="46"/>
                    <a:pt x="12" y="58"/>
                    <a:pt x="1" y="58"/>
                  </a:cubicBezTo>
                  <a:cubicBezTo>
                    <a:pt x="1" y="69"/>
                    <a:pt x="1" y="80"/>
                    <a:pt x="1" y="80"/>
                  </a:cubicBezTo>
                  <a:cubicBezTo>
                    <a:pt x="1" y="92"/>
                    <a:pt x="1" y="92"/>
                    <a:pt x="1" y="103"/>
                  </a:cubicBezTo>
                  <a:cubicBezTo>
                    <a:pt x="1" y="103"/>
                    <a:pt x="12" y="115"/>
                    <a:pt x="12" y="126"/>
                  </a:cubicBezTo>
                  <a:lnTo>
                    <a:pt x="46" y="137"/>
                  </a:lnTo>
                  <a:lnTo>
                    <a:pt x="58" y="160"/>
                  </a:lnTo>
                  <a:lnTo>
                    <a:pt x="81" y="160"/>
                  </a:lnTo>
                  <a:cubicBezTo>
                    <a:pt x="86" y="166"/>
                    <a:pt x="92" y="169"/>
                    <a:pt x="98" y="169"/>
                  </a:cubicBezTo>
                  <a:cubicBezTo>
                    <a:pt x="103" y="169"/>
                    <a:pt x="109" y="166"/>
                    <a:pt x="115" y="160"/>
                  </a:cubicBezTo>
                  <a:lnTo>
                    <a:pt x="137" y="160"/>
                  </a:lnTo>
                  <a:cubicBezTo>
                    <a:pt x="137" y="160"/>
                    <a:pt x="149" y="149"/>
                    <a:pt x="149" y="149"/>
                  </a:cubicBezTo>
                  <a:cubicBezTo>
                    <a:pt x="160" y="149"/>
                    <a:pt x="160" y="137"/>
                    <a:pt x="172" y="137"/>
                  </a:cubicBezTo>
                  <a:cubicBezTo>
                    <a:pt x="172" y="126"/>
                    <a:pt x="183" y="126"/>
                    <a:pt x="183" y="115"/>
                  </a:cubicBezTo>
                  <a:cubicBezTo>
                    <a:pt x="183" y="103"/>
                    <a:pt x="183" y="92"/>
                    <a:pt x="183" y="80"/>
                  </a:cubicBezTo>
                  <a:cubicBezTo>
                    <a:pt x="183" y="69"/>
                    <a:pt x="183" y="69"/>
                    <a:pt x="183" y="58"/>
                  </a:cubicBezTo>
                  <a:cubicBezTo>
                    <a:pt x="183" y="46"/>
                    <a:pt x="183" y="46"/>
                    <a:pt x="172" y="35"/>
                  </a:cubicBezTo>
                  <a:cubicBezTo>
                    <a:pt x="172" y="35"/>
                    <a:pt x="172" y="35"/>
                    <a:pt x="160" y="24"/>
                  </a:cubicBezTo>
                  <a:lnTo>
                    <a:pt x="149" y="12"/>
                  </a:lnTo>
                  <a:cubicBezTo>
                    <a:pt x="137" y="12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1123075" y="4015700"/>
              <a:ext cx="4300" cy="372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80" y="1"/>
                  </a:moveTo>
                  <a:cubicBezTo>
                    <a:pt x="55" y="1"/>
                    <a:pt x="29" y="18"/>
                    <a:pt x="18" y="52"/>
                  </a:cubicBezTo>
                  <a:cubicBezTo>
                    <a:pt x="18" y="52"/>
                    <a:pt x="18" y="63"/>
                    <a:pt x="18" y="63"/>
                  </a:cubicBezTo>
                  <a:cubicBezTo>
                    <a:pt x="1" y="120"/>
                    <a:pt x="43" y="149"/>
                    <a:pt x="86" y="149"/>
                  </a:cubicBezTo>
                  <a:cubicBezTo>
                    <a:pt x="129" y="149"/>
                    <a:pt x="171" y="120"/>
                    <a:pt x="154" y="63"/>
                  </a:cubicBezTo>
                  <a:cubicBezTo>
                    <a:pt x="143" y="63"/>
                    <a:pt x="143" y="52"/>
                    <a:pt x="143" y="52"/>
                  </a:cubicBezTo>
                  <a:cubicBezTo>
                    <a:pt x="132" y="18"/>
                    <a:pt x="106" y="1"/>
                    <a:pt x="8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1088525" y="4111550"/>
              <a:ext cx="8850" cy="8800"/>
            </a:xfrm>
            <a:custGeom>
              <a:avLst/>
              <a:gdLst/>
              <a:ahLst/>
              <a:cxnLst/>
              <a:rect l="l" t="t" r="r" b="b"/>
              <a:pathLst>
                <a:path w="354" h="352" extrusionOk="0">
                  <a:moveTo>
                    <a:pt x="152" y="1"/>
                  </a:moveTo>
                  <a:cubicBezTo>
                    <a:pt x="136" y="1"/>
                    <a:pt x="123" y="9"/>
                    <a:pt x="115" y="17"/>
                  </a:cubicBezTo>
                  <a:cubicBezTo>
                    <a:pt x="92" y="28"/>
                    <a:pt x="69" y="40"/>
                    <a:pt x="58" y="51"/>
                  </a:cubicBezTo>
                  <a:cubicBezTo>
                    <a:pt x="35" y="74"/>
                    <a:pt x="24" y="85"/>
                    <a:pt x="12" y="108"/>
                  </a:cubicBezTo>
                  <a:cubicBezTo>
                    <a:pt x="1" y="131"/>
                    <a:pt x="1" y="153"/>
                    <a:pt x="1" y="176"/>
                  </a:cubicBezTo>
                  <a:cubicBezTo>
                    <a:pt x="1" y="187"/>
                    <a:pt x="1" y="210"/>
                    <a:pt x="12" y="222"/>
                  </a:cubicBezTo>
                  <a:cubicBezTo>
                    <a:pt x="12" y="256"/>
                    <a:pt x="35" y="278"/>
                    <a:pt x="58" y="301"/>
                  </a:cubicBezTo>
                  <a:cubicBezTo>
                    <a:pt x="69" y="313"/>
                    <a:pt x="81" y="324"/>
                    <a:pt x="92" y="324"/>
                  </a:cubicBezTo>
                  <a:cubicBezTo>
                    <a:pt x="115" y="347"/>
                    <a:pt x="149" y="347"/>
                    <a:pt x="172" y="347"/>
                  </a:cubicBezTo>
                  <a:cubicBezTo>
                    <a:pt x="182" y="350"/>
                    <a:pt x="191" y="351"/>
                    <a:pt x="199" y="351"/>
                  </a:cubicBezTo>
                  <a:cubicBezTo>
                    <a:pt x="218" y="351"/>
                    <a:pt x="232" y="343"/>
                    <a:pt x="240" y="335"/>
                  </a:cubicBezTo>
                  <a:cubicBezTo>
                    <a:pt x="263" y="324"/>
                    <a:pt x="285" y="313"/>
                    <a:pt x="297" y="301"/>
                  </a:cubicBezTo>
                  <a:cubicBezTo>
                    <a:pt x="319" y="290"/>
                    <a:pt x="331" y="267"/>
                    <a:pt x="342" y="244"/>
                  </a:cubicBezTo>
                  <a:cubicBezTo>
                    <a:pt x="354" y="222"/>
                    <a:pt x="354" y="199"/>
                    <a:pt x="354" y="176"/>
                  </a:cubicBezTo>
                  <a:cubicBezTo>
                    <a:pt x="354" y="165"/>
                    <a:pt x="354" y="142"/>
                    <a:pt x="342" y="131"/>
                  </a:cubicBezTo>
                  <a:cubicBezTo>
                    <a:pt x="331" y="96"/>
                    <a:pt x="319" y="74"/>
                    <a:pt x="297" y="51"/>
                  </a:cubicBezTo>
                  <a:cubicBezTo>
                    <a:pt x="285" y="40"/>
                    <a:pt x="274" y="28"/>
                    <a:pt x="263" y="28"/>
                  </a:cubicBezTo>
                  <a:cubicBezTo>
                    <a:pt x="240" y="5"/>
                    <a:pt x="206" y="5"/>
                    <a:pt x="172" y="5"/>
                  </a:cubicBezTo>
                  <a:cubicBezTo>
                    <a:pt x="165" y="2"/>
                    <a:pt x="158" y="1"/>
                    <a:pt x="15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1080850" y="4099725"/>
              <a:ext cx="7425" cy="7425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149" y="1"/>
                  </a:moveTo>
                  <a:cubicBezTo>
                    <a:pt x="126" y="1"/>
                    <a:pt x="103" y="12"/>
                    <a:pt x="92" y="12"/>
                  </a:cubicBezTo>
                  <a:cubicBezTo>
                    <a:pt x="69" y="24"/>
                    <a:pt x="58" y="35"/>
                    <a:pt x="46" y="46"/>
                  </a:cubicBezTo>
                  <a:cubicBezTo>
                    <a:pt x="24" y="58"/>
                    <a:pt x="12" y="80"/>
                    <a:pt x="12" y="92"/>
                  </a:cubicBezTo>
                  <a:cubicBezTo>
                    <a:pt x="1" y="115"/>
                    <a:pt x="1" y="126"/>
                    <a:pt x="1" y="149"/>
                  </a:cubicBezTo>
                  <a:cubicBezTo>
                    <a:pt x="1" y="160"/>
                    <a:pt x="1" y="171"/>
                    <a:pt x="1" y="194"/>
                  </a:cubicBezTo>
                  <a:cubicBezTo>
                    <a:pt x="12" y="217"/>
                    <a:pt x="24" y="240"/>
                    <a:pt x="46" y="251"/>
                  </a:cubicBezTo>
                  <a:cubicBezTo>
                    <a:pt x="58" y="262"/>
                    <a:pt x="58" y="274"/>
                    <a:pt x="69" y="274"/>
                  </a:cubicBezTo>
                  <a:cubicBezTo>
                    <a:pt x="92" y="296"/>
                    <a:pt x="126" y="296"/>
                    <a:pt x="149" y="296"/>
                  </a:cubicBezTo>
                  <a:cubicBezTo>
                    <a:pt x="171" y="296"/>
                    <a:pt x="183" y="296"/>
                    <a:pt x="206" y="285"/>
                  </a:cubicBezTo>
                  <a:cubicBezTo>
                    <a:pt x="217" y="285"/>
                    <a:pt x="240" y="274"/>
                    <a:pt x="251" y="251"/>
                  </a:cubicBezTo>
                  <a:cubicBezTo>
                    <a:pt x="262" y="240"/>
                    <a:pt x="274" y="228"/>
                    <a:pt x="285" y="206"/>
                  </a:cubicBezTo>
                  <a:cubicBezTo>
                    <a:pt x="285" y="194"/>
                    <a:pt x="297" y="171"/>
                    <a:pt x="297" y="149"/>
                  </a:cubicBezTo>
                  <a:cubicBezTo>
                    <a:pt x="285" y="137"/>
                    <a:pt x="285" y="126"/>
                    <a:pt x="285" y="115"/>
                  </a:cubicBezTo>
                  <a:cubicBezTo>
                    <a:pt x="285" y="92"/>
                    <a:pt x="262" y="69"/>
                    <a:pt x="251" y="46"/>
                  </a:cubicBezTo>
                  <a:cubicBezTo>
                    <a:pt x="240" y="35"/>
                    <a:pt x="228" y="35"/>
                    <a:pt x="217" y="24"/>
                  </a:cubicBezTo>
                  <a:cubicBezTo>
                    <a:pt x="194" y="12"/>
                    <a:pt x="171" y="1"/>
                    <a:pt x="14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1089950" y="4102850"/>
              <a:ext cx="4875" cy="4575"/>
            </a:xfrm>
            <a:custGeom>
              <a:avLst/>
              <a:gdLst/>
              <a:ahLst/>
              <a:cxnLst/>
              <a:rect l="l" t="t" r="r" b="b"/>
              <a:pathLst>
                <a:path w="195" h="183" extrusionOk="0">
                  <a:moveTo>
                    <a:pt x="58" y="1"/>
                  </a:moveTo>
                  <a:cubicBezTo>
                    <a:pt x="46" y="12"/>
                    <a:pt x="35" y="12"/>
                    <a:pt x="35" y="24"/>
                  </a:cubicBezTo>
                  <a:cubicBezTo>
                    <a:pt x="24" y="35"/>
                    <a:pt x="12" y="46"/>
                    <a:pt x="12" y="58"/>
                  </a:cubicBezTo>
                  <a:cubicBezTo>
                    <a:pt x="1" y="69"/>
                    <a:pt x="1" y="81"/>
                    <a:pt x="1" y="92"/>
                  </a:cubicBezTo>
                  <a:lnTo>
                    <a:pt x="1" y="115"/>
                  </a:lnTo>
                  <a:cubicBezTo>
                    <a:pt x="12" y="137"/>
                    <a:pt x="12" y="149"/>
                    <a:pt x="24" y="160"/>
                  </a:cubicBezTo>
                  <a:cubicBezTo>
                    <a:pt x="35" y="160"/>
                    <a:pt x="46" y="171"/>
                    <a:pt x="46" y="171"/>
                  </a:cubicBezTo>
                  <a:cubicBezTo>
                    <a:pt x="58" y="183"/>
                    <a:pt x="80" y="183"/>
                    <a:pt x="92" y="183"/>
                  </a:cubicBezTo>
                  <a:cubicBezTo>
                    <a:pt x="103" y="183"/>
                    <a:pt x="115" y="183"/>
                    <a:pt x="126" y="171"/>
                  </a:cubicBezTo>
                  <a:cubicBezTo>
                    <a:pt x="137" y="171"/>
                    <a:pt x="149" y="171"/>
                    <a:pt x="160" y="160"/>
                  </a:cubicBezTo>
                  <a:cubicBezTo>
                    <a:pt x="171" y="149"/>
                    <a:pt x="171" y="137"/>
                    <a:pt x="183" y="126"/>
                  </a:cubicBezTo>
                  <a:cubicBezTo>
                    <a:pt x="183" y="115"/>
                    <a:pt x="194" y="103"/>
                    <a:pt x="194" y="92"/>
                  </a:cubicBezTo>
                  <a:cubicBezTo>
                    <a:pt x="183" y="81"/>
                    <a:pt x="183" y="69"/>
                    <a:pt x="183" y="69"/>
                  </a:cubicBezTo>
                  <a:cubicBezTo>
                    <a:pt x="183" y="46"/>
                    <a:pt x="171" y="35"/>
                    <a:pt x="160" y="24"/>
                  </a:cubicBezTo>
                  <a:cubicBezTo>
                    <a:pt x="160" y="24"/>
                    <a:pt x="149" y="12"/>
                    <a:pt x="149" y="12"/>
                  </a:cubicBezTo>
                  <a:cubicBezTo>
                    <a:pt x="126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5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POSTAVI DVA STOLA</a:t>
            </a:r>
            <a:endParaRPr dirty="0">
              <a:latin typeface="+mn-lt"/>
            </a:endParaRPr>
          </a:p>
        </p:txBody>
      </p:sp>
      <p:sp>
        <p:nvSpPr>
          <p:cNvPr id="1412" name="Google Shape;1412;p50"/>
          <p:cNvSpPr txBox="1">
            <a:spLocks noGrp="1"/>
          </p:cNvSpPr>
          <p:nvPr>
            <p:ph type="subTitle" idx="1"/>
          </p:nvPr>
        </p:nvSpPr>
        <p:spPr>
          <a:xfrm>
            <a:off x="1775323" y="33918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 SPLAZI PO TREBUHU</a:t>
            </a:r>
            <a:endParaRPr dirty="0"/>
          </a:p>
        </p:txBody>
      </p:sp>
      <p:sp>
        <p:nvSpPr>
          <p:cNvPr id="1413" name="Google Shape;1413;p50"/>
          <p:cNvSpPr txBox="1">
            <a:spLocks noGrp="1"/>
          </p:cNvSpPr>
          <p:nvPr>
            <p:ph type="title" idx="3"/>
          </p:nvPr>
        </p:nvSpPr>
        <p:spPr>
          <a:xfrm>
            <a:off x="4960663" y="2797700"/>
            <a:ext cx="3262674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POD DRUGIM STOLOM</a:t>
            </a:r>
            <a:endParaRPr dirty="0">
              <a:latin typeface="+mn-lt"/>
            </a:endParaRPr>
          </a:p>
        </p:txBody>
      </p:sp>
      <p:sp>
        <p:nvSpPr>
          <p:cNvPr id="1414" name="Google Shape;1414;p50"/>
          <p:cNvSpPr txBox="1">
            <a:spLocks noGrp="1"/>
          </p:cNvSpPr>
          <p:nvPr>
            <p:ph type="subTitle" idx="4"/>
          </p:nvPr>
        </p:nvSpPr>
        <p:spPr>
          <a:xfrm>
            <a:off x="5106849" y="33918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 SPLAZI PO HRBTU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5" name="Google Shape;1415;p50"/>
          <p:cNvSpPr txBox="1">
            <a:spLocks noGrp="1"/>
          </p:cNvSpPr>
          <p:nvPr>
            <p:ph type="title" idx="2"/>
          </p:nvPr>
        </p:nvSpPr>
        <p:spPr>
          <a:xfrm>
            <a:off x="1629137" y="279782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POD PRVIM STOLOM</a:t>
            </a:r>
            <a:endParaRPr dirty="0">
              <a:latin typeface="+mn-lt"/>
            </a:endParaRPr>
          </a:p>
        </p:txBody>
      </p:sp>
      <p:pic>
        <p:nvPicPr>
          <p:cNvPr id="1028" name="Picture 4" descr="Masivni jedilni stol TARON">
            <a:extLst>
              <a:ext uri="{FF2B5EF4-FFF2-40B4-BE49-F238E27FC236}">
                <a16:creationId xmlns:a16="http://schemas.microsoft.com/office/drawing/2014/main" id="{627BB94C-6970-4D64-B133-508461C3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40" y="1129900"/>
            <a:ext cx="1569179" cy="15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dilni stol Standard FLYNN | Galerija pohištva IL AMBIENTI Ljubljana">
            <a:extLst>
              <a:ext uri="{FF2B5EF4-FFF2-40B4-BE49-F238E27FC236}">
                <a16:creationId xmlns:a16="http://schemas.microsoft.com/office/drawing/2014/main" id="{27D070E4-909E-4AE1-927C-03C21630F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83" y="1137190"/>
            <a:ext cx="1872881" cy="149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52"/>
          <p:cNvSpPr txBox="1">
            <a:spLocks noGrp="1"/>
          </p:cNvSpPr>
          <p:nvPr>
            <p:ph type="title"/>
          </p:nvPr>
        </p:nvSpPr>
        <p:spPr>
          <a:xfrm>
            <a:off x="714125" y="1484334"/>
            <a:ext cx="4374600" cy="6668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+mn-lt"/>
              </a:rPr>
              <a:t>VEČKRAT PONOVI</a:t>
            </a:r>
            <a:br>
              <a:rPr lang="en-US" sz="4400" dirty="0"/>
            </a:br>
            <a:endParaRPr sz="4300" dirty="0"/>
          </a:p>
        </p:txBody>
      </p:sp>
      <p:sp>
        <p:nvSpPr>
          <p:cNvPr id="1572" name="Google Shape;1572;p52"/>
          <p:cNvSpPr txBox="1">
            <a:spLocks noGrp="1"/>
          </p:cNvSpPr>
          <p:nvPr>
            <p:ph type="subTitle" idx="1"/>
          </p:nvPr>
        </p:nvSpPr>
        <p:spPr>
          <a:xfrm>
            <a:off x="714125" y="3708475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POSKUSI NAJTI ČIM VEČ KOSOV POHIŠTVA POD KATERIM SE LAHKO PLAZIŠ.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LAHKO MI TUDI NAPIŠETE POD KATERIM KOSOM  POHIŠTVA STE PLAZILI. </a:t>
            </a:r>
            <a:endParaRPr sz="1800" dirty="0"/>
          </a:p>
        </p:txBody>
      </p:sp>
      <p:sp>
        <p:nvSpPr>
          <p:cNvPr id="1573" name="Google Shape;1573;p52"/>
          <p:cNvSpPr txBox="1">
            <a:spLocks noGrp="1"/>
          </p:cNvSpPr>
          <p:nvPr>
            <p:ph type="title" idx="2"/>
          </p:nvPr>
        </p:nvSpPr>
        <p:spPr>
          <a:xfrm>
            <a:off x="782877" y="1271825"/>
            <a:ext cx="1007948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/>
          <a:p>
            <a:r>
              <a:rPr lang="en-US" sz="2800" dirty="0">
                <a:latin typeface="+mn-lt"/>
              </a:rPr>
              <a:t>VAJO</a:t>
            </a:r>
            <a:br>
              <a:rPr lang="en-US" sz="2800" dirty="0"/>
            </a:br>
            <a:endParaRPr sz="6000" dirty="0">
              <a:solidFill>
                <a:schemeClr val="accent5"/>
              </a:solidFill>
            </a:endParaRPr>
          </a:p>
        </p:txBody>
      </p:sp>
      <p:grpSp>
        <p:nvGrpSpPr>
          <p:cNvPr id="1574" name="Google Shape;1574;p52"/>
          <p:cNvGrpSpPr/>
          <p:nvPr/>
        </p:nvGrpSpPr>
        <p:grpSpPr>
          <a:xfrm>
            <a:off x="5434197" y="1324234"/>
            <a:ext cx="2680439" cy="2873319"/>
            <a:chOff x="3403375" y="3893725"/>
            <a:chExt cx="491950" cy="527350"/>
          </a:xfrm>
        </p:grpSpPr>
        <p:sp>
          <p:nvSpPr>
            <p:cNvPr id="1575" name="Google Shape;1575;p52"/>
            <p:cNvSpPr/>
            <p:nvPr/>
          </p:nvSpPr>
          <p:spPr>
            <a:xfrm>
              <a:off x="3421300" y="3911450"/>
              <a:ext cx="455250" cy="491950"/>
            </a:xfrm>
            <a:custGeom>
              <a:avLst/>
              <a:gdLst/>
              <a:ahLst/>
              <a:cxnLst/>
              <a:rect l="l" t="t" r="r" b="b"/>
              <a:pathLst>
                <a:path w="18210" h="19678" extrusionOk="0">
                  <a:moveTo>
                    <a:pt x="8621" y="958"/>
                  </a:moveTo>
                  <a:cubicBezTo>
                    <a:pt x="8951" y="969"/>
                    <a:pt x="9270" y="1037"/>
                    <a:pt x="9577" y="1162"/>
                  </a:cubicBezTo>
                  <a:cubicBezTo>
                    <a:pt x="9543" y="1253"/>
                    <a:pt x="9509" y="1356"/>
                    <a:pt x="9463" y="1447"/>
                  </a:cubicBezTo>
                  <a:cubicBezTo>
                    <a:pt x="9452" y="1492"/>
                    <a:pt x="9429" y="1526"/>
                    <a:pt x="9406" y="1572"/>
                  </a:cubicBezTo>
                  <a:cubicBezTo>
                    <a:pt x="9372" y="1538"/>
                    <a:pt x="9338" y="1492"/>
                    <a:pt x="9304" y="1458"/>
                  </a:cubicBezTo>
                  <a:cubicBezTo>
                    <a:pt x="9099" y="1265"/>
                    <a:pt x="8872" y="1094"/>
                    <a:pt x="8621" y="958"/>
                  </a:cubicBezTo>
                  <a:close/>
                  <a:moveTo>
                    <a:pt x="7006" y="958"/>
                  </a:moveTo>
                  <a:cubicBezTo>
                    <a:pt x="6802" y="1071"/>
                    <a:pt x="6608" y="1208"/>
                    <a:pt x="6438" y="1367"/>
                  </a:cubicBezTo>
                  <a:cubicBezTo>
                    <a:pt x="5630" y="2106"/>
                    <a:pt x="5278" y="3198"/>
                    <a:pt x="5164" y="4256"/>
                  </a:cubicBezTo>
                  <a:cubicBezTo>
                    <a:pt x="5130" y="4597"/>
                    <a:pt x="5118" y="4950"/>
                    <a:pt x="5118" y="5291"/>
                  </a:cubicBezTo>
                  <a:cubicBezTo>
                    <a:pt x="5118" y="5473"/>
                    <a:pt x="5118" y="5655"/>
                    <a:pt x="5130" y="5826"/>
                  </a:cubicBezTo>
                  <a:cubicBezTo>
                    <a:pt x="5130" y="5894"/>
                    <a:pt x="5130" y="5951"/>
                    <a:pt x="5141" y="6019"/>
                  </a:cubicBezTo>
                  <a:cubicBezTo>
                    <a:pt x="4743" y="5996"/>
                    <a:pt x="4345" y="5985"/>
                    <a:pt x="3947" y="5962"/>
                  </a:cubicBezTo>
                  <a:cubicBezTo>
                    <a:pt x="3958" y="5894"/>
                    <a:pt x="3958" y="5826"/>
                    <a:pt x="3970" y="5757"/>
                  </a:cubicBezTo>
                  <a:cubicBezTo>
                    <a:pt x="3970" y="5610"/>
                    <a:pt x="3970" y="5462"/>
                    <a:pt x="3981" y="5314"/>
                  </a:cubicBezTo>
                  <a:cubicBezTo>
                    <a:pt x="3992" y="5018"/>
                    <a:pt x="4004" y="4722"/>
                    <a:pt x="4038" y="4427"/>
                  </a:cubicBezTo>
                  <a:cubicBezTo>
                    <a:pt x="4095" y="3892"/>
                    <a:pt x="4208" y="3369"/>
                    <a:pt x="4413" y="2869"/>
                  </a:cubicBezTo>
                  <a:cubicBezTo>
                    <a:pt x="4777" y="2004"/>
                    <a:pt x="5448" y="1253"/>
                    <a:pt x="6392" y="1037"/>
                  </a:cubicBezTo>
                  <a:cubicBezTo>
                    <a:pt x="6597" y="992"/>
                    <a:pt x="6802" y="958"/>
                    <a:pt x="7006" y="958"/>
                  </a:cubicBezTo>
                  <a:close/>
                  <a:moveTo>
                    <a:pt x="7780" y="1049"/>
                  </a:moveTo>
                  <a:cubicBezTo>
                    <a:pt x="8326" y="1197"/>
                    <a:pt x="8815" y="1504"/>
                    <a:pt x="9190" y="1936"/>
                  </a:cubicBezTo>
                  <a:cubicBezTo>
                    <a:pt x="9019" y="2163"/>
                    <a:pt x="8826" y="2368"/>
                    <a:pt x="8599" y="2539"/>
                  </a:cubicBezTo>
                  <a:cubicBezTo>
                    <a:pt x="8508" y="2607"/>
                    <a:pt x="8542" y="2800"/>
                    <a:pt x="8656" y="2823"/>
                  </a:cubicBezTo>
                  <a:cubicBezTo>
                    <a:pt x="8974" y="2880"/>
                    <a:pt x="9179" y="3198"/>
                    <a:pt x="9201" y="3517"/>
                  </a:cubicBezTo>
                  <a:cubicBezTo>
                    <a:pt x="9236" y="3881"/>
                    <a:pt x="9065" y="4233"/>
                    <a:pt x="8883" y="4540"/>
                  </a:cubicBezTo>
                  <a:cubicBezTo>
                    <a:pt x="8828" y="4639"/>
                    <a:pt x="8879" y="4791"/>
                    <a:pt x="8996" y="4791"/>
                  </a:cubicBezTo>
                  <a:cubicBezTo>
                    <a:pt x="9000" y="4791"/>
                    <a:pt x="9004" y="4791"/>
                    <a:pt x="9008" y="4791"/>
                  </a:cubicBezTo>
                  <a:cubicBezTo>
                    <a:pt x="9026" y="4790"/>
                    <a:pt x="9043" y="4790"/>
                    <a:pt x="9061" y="4790"/>
                  </a:cubicBezTo>
                  <a:cubicBezTo>
                    <a:pt x="9395" y="4790"/>
                    <a:pt x="9716" y="4892"/>
                    <a:pt x="9986" y="5086"/>
                  </a:cubicBezTo>
                  <a:cubicBezTo>
                    <a:pt x="10009" y="5098"/>
                    <a:pt x="10020" y="5109"/>
                    <a:pt x="10043" y="5121"/>
                  </a:cubicBezTo>
                  <a:cubicBezTo>
                    <a:pt x="9600" y="5234"/>
                    <a:pt x="9224" y="5575"/>
                    <a:pt x="9110" y="6053"/>
                  </a:cubicBezTo>
                  <a:cubicBezTo>
                    <a:pt x="9110" y="6065"/>
                    <a:pt x="9099" y="6087"/>
                    <a:pt x="9099" y="6099"/>
                  </a:cubicBezTo>
                  <a:lnTo>
                    <a:pt x="8474" y="6099"/>
                  </a:lnTo>
                  <a:cubicBezTo>
                    <a:pt x="7882" y="6099"/>
                    <a:pt x="7291" y="6099"/>
                    <a:pt x="6699" y="6087"/>
                  </a:cubicBezTo>
                  <a:cubicBezTo>
                    <a:pt x="6301" y="6065"/>
                    <a:pt x="5892" y="6053"/>
                    <a:pt x="5494" y="6030"/>
                  </a:cubicBezTo>
                  <a:cubicBezTo>
                    <a:pt x="5494" y="5985"/>
                    <a:pt x="5494" y="5928"/>
                    <a:pt x="5494" y="5883"/>
                  </a:cubicBezTo>
                  <a:cubicBezTo>
                    <a:pt x="5505" y="5735"/>
                    <a:pt x="5494" y="5587"/>
                    <a:pt x="5494" y="5439"/>
                  </a:cubicBezTo>
                  <a:cubicBezTo>
                    <a:pt x="5494" y="5143"/>
                    <a:pt x="5494" y="4848"/>
                    <a:pt x="5516" y="4552"/>
                  </a:cubicBezTo>
                  <a:cubicBezTo>
                    <a:pt x="5550" y="4017"/>
                    <a:pt x="5641" y="3483"/>
                    <a:pt x="5823" y="2982"/>
                  </a:cubicBezTo>
                  <a:cubicBezTo>
                    <a:pt x="6153" y="2095"/>
                    <a:pt x="6790" y="1322"/>
                    <a:pt x="7723" y="1060"/>
                  </a:cubicBezTo>
                  <a:cubicBezTo>
                    <a:pt x="7746" y="1060"/>
                    <a:pt x="7757" y="1049"/>
                    <a:pt x="7780" y="1049"/>
                  </a:cubicBezTo>
                  <a:close/>
                  <a:moveTo>
                    <a:pt x="9908" y="1"/>
                  </a:moveTo>
                  <a:cubicBezTo>
                    <a:pt x="9883" y="1"/>
                    <a:pt x="9860" y="9"/>
                    <a:pt x="9838" y="25"/>
                  </a:cubicBezTo>
                  <a:cubicBezTo>
                    <a:pt x="9816" y="25"/>
                    <a:pt x="9793" y="36"/>
                    <a:pt x="9782" y="59"/>
                  </a:cubicBezTo>
                  <a:cubicBezTo>
                    <a:pt x="9736" y="116"/>
                    <a:pt x="9725" y="162"/>
                    <a:pt x="9713" y="241"/>
                  </a:cubicBezTo>
                  <a:cubicBezTo>
                    <a:pt x="9702" y="287"/>
                    <a:pt x="9702" y="344"/>
                    <a:pt x="9702" y="400"/>
                  </a:cubicBezTo>
                  <a:cubicBezTo>
                    <a:pt x="9691" y="526"/>
                    <a:pt x="9679" y="651"/>
                    <a:pt x="9668" y="764"/>
                  </a:cubicBezTo>
                  <a:cubicBezTo>
                    <a:pt x="9668" y="764"/>
                    <a:pt x="9668" y="764"/>
                    <a:pt x="9668" y="776"/>
                  </a:cubicBezTo>
                  <a:cubicBezTo>
                    <a:pt x="9531" y="719"/>
                    <a:pt x="9383" y="673"/>
                    <a:pt x="9236" y="651"/>
                  </a:cubicBezTo>
                  <a:cubicBezTo>
                    <a:pt x="9008" y="605"/>
                    <a:pt x="8772" y="582"/>
                    <a:pt x="8536" y="582"/>
                  </a:cubicBezTo>
                  <a:cubicBezTo>
                    <a:pt x="8300" y="582"/>
                    <a:pt x="8064" y="605"/>
                    <a:pt x="7837" y="651"/>
                  </a:cubicBezTo>
                  <a:cubicBezTo>
                    <a:pt x="7825" y="651"/>
                    <a:pt x="7802" y="662"/>
                    <a:pt x="7791" y="662"/>
                  </a:cubicBezTo>
                  <a:cubicBezTo>
                    <a:pt x="7552" y="616"/>
                    <a:pt x="7302" y="592"/>
                    <a:pt x="7053" y="592"/>
                  </a:cubicBezTo>
                  <a:cubicBezTo>
                    <a:pt x="6876" y="592"/>
                    <a:pt x="6699" y="604"/>
                    <a:pt x="6529" y="628"/>
                  </a:cubicBezTo>
                  <a:cubicBezTo>
                    <a:pt x="5994" y="708"/>
                    <a:pt x="5505" y="935"/>
                    <a:pt x="5096" y="1276"/>
                  </a:cubicBezTo>
                  <a:cubicBezTo>
                    <a:pt x="4254" y="1981"/>
                    <a:pt x="3856" y="3062"/>
                    <a:pt x="3697" y="4120"/>
                  </a:cubicBezTo>
                  <a:cubicBezTo>
                    <a:pt x="3640" y="4461"/>
                    <a:pt x="3617" y="4802"/>
                    <a:pt x="3606" y="5155"/>
                  </a:cubicBezTo>
                  <a:cubicBezTo>
                    <a:pt x="3594" y="5325"/>
                    <a:pt x="3594" y="5507"/>
                    <a:pt x="3594" y="5689"/>
                  </a:cubicBezTo>
                  <a:cubicBezTo>
                    <a:pt x="3594" y="5769"/>
                    <a:pt x="3594" y="5860"/>
                    <a:pt x="3606" y="5951"/>
                  </a:cubicBezTo>
                  <a:cubicBezTo>
                    <a:pt x="3389" y="5939"/>
                    <a:pt x="3173" y="5939"/>
                    <a:pt x="2957" y="5928"/>
                  </a:cubicBezTo>
                  <a:cubicBezTo>
                    <a:pt x="2811" y="5921"/>
                    <a:pt x="2597" y="5885"/>
                    <a:pt x="2404" y="5885"/>
                  </a:cubicBezTo>
                  <a:cubicBezTo>
                    <a:pt x="2297" y="5885"/>
                    <a:pt x="2196" y="5896"/>
                    <a:pt x="2116" y="5928"/>
                  </a:cubicBezTo>
                  <a:cubicBezTo>
                    <a:pt x="1774" y="6065"/>
                    <a:pt x="1752" y="6872"/>
                    <a:pt x="1695" y="7168"/>
                  </a:cubicBezTo>
                  <a:cubicBezTo>
                    <a:pt x="1615" y="7543"/>
                    <a:pt x="1558" y="7918"/>
                    <a:pt x="1490" y="8282"/>
                  </a:cubicBezTo>
                  <a:cubicBezTo>
                    <a:pt x="1354" y="9044"/>
                    <a:pt x="1228" y="9795"/>
                    <a:pt x="1103" y="10546"/>
                  </a:cubicBezTo>
                  <a:cubicBezTo>
                    <a:pt x="853" y="12070"/>
                    <a:pt x="626" y="13594"/>
                    <a:pt x="421" y="15118"/>
                  </a:cubicBezTo>
                  <a:cubicBezTo>
                    <a:pt x="319" y="15869"/>
                    <a:pt x="216" y="16631"/>
                    <a:pt x="125" y="17381"/>
                  </a:cubicBezTo>
                  <a:cubicBezTo>
                    <a:pt x="102" y="17575"/>
                    <a:pt x="80" y="17768"/>
                    <a:pt x="57" y="17962"/>
                  </a:cubicBezTo>
                  <a:cubicBezTo>
                    <a:pt x="34" y="18132"/>
                    <a:pt x="11" y="18314"/>
                    <a:pt x="0" y="18496"/>
                  </a:cubicBezTo>
                  <a:cubicBezTo>
                    <a:pt x="0" y="18829"/>
                    <a:pt x="100" y="19027"/>
                    <a:pt x="345" y="19027"/>
                  </a:cubicBezTo>
                  <a:cubicBezTo>
                    <a:pt x="409" y="19027"/>
                    <a:pt x="484" y="19014"/>
                    <a:pt x="569" y="18985"/>
                  </a:cubicBezTo>
                  <a:cubicBezTo>
                    <a:pt x="694" y="18940"/>
                    <a:pt x="819" y="18894"/>
                    <a:pt x="944" y="18837"/>
                  </a:cubicBezTo>
                  <a:cubicBezTo>
                    <a:pt x="1058" y="18792"/>
                    <a:pt x="1160" y="18735"/>
                    <a:pt x="1263" y="18678"/>
                  </a:cubicBezTo>
                  <a:cubicBezTo>
                    <a:pt x="1297" y="18667"/>
                    <a:pt x="1319" y="18644"/>
                    <a:pt x="1342" y="18633"/>
                  </a:cubicBezTo>
                  <a:cubicBezTo>
                    <a:pt x="1410" y="18701"/>
                    <a:pt x="1479" y="18769"/>
                    <a:pt x="1547" y="18837"/>
                  </a:cubicBezTo>
                  <a:cubicBezTo>
                    <a:pt x="1683" y="18974"/>
                    <a:pt x="1831" y="19110"/>
                    <a:pt x="1991" y="19235"/>
                  </a:cubicBezTo>
                  <a:cubicBezTo>
                    <a:pt x="2150" y="19360"/>
                    <a:pt x="2320" y="19486"/>
                    <a:pt x="2525" y="19508"/>
                  </a:cubicBezTo>
                  <a:cubicBezTo>
                    <a:pt x="2554" y="19514"/>
                    <a:pt x="2579" y="19517"/>
                    <a:pt x="2605" y="19517"/>
                  </a:cubicBezTo>
                  <a:cubicBezTo>
                    <a:pt x="2630" y="19517"/>
                    <a:pt x="2656" y="19514"/>
                    <a:pt x="2684" y="19508"/>
                  </a:cubicBezTo>
                  <a:cubicBezTo>
                    <a:pt x="2821" y="19542"/>
                    <a:pt x="2957" y="19554"/>
                    <a:pt x="3094" y="19565"/>
                  </a:cubicBezTo>
                  <a:cubicBezTo>
                    <a:pt x="3287" y="19565"/>
                    <a:pt x="3469" y="19577"/>
                    <a:pt x="3662" y="19577"/>
                  </a:cubicBezTo>
                  <a:cubicBezTo>
                    <a:pt x="4049" y="19588"/>
                    <a:pt x="4436" y="19599"/>
                    <a:pt x="4823" y="19611"/>
                  </a:cubicBezTo>
                  <a:cubicBezTo>
                    <a:pt x="6201" y="19649"/>
                    <a:pt x="7579" y="19677"/>
                    <a:pt x="8958" y="19677"/>
                  </a:cubicBezTo>
                  <a:cubicBezTo>
                    <a:pt x="9615" y="19677"/>
                    <a:pt x="10273" y="19671"/>
                    <a:pt x="10930" y="19656"/>
                  </a:cubicBezTo>
                  <a:cubicBezTo>
                    <a:pt x="11761" y="19645"/>
                    <a:pt x="12591" y="19611"/>
                    <a:pt x="13421" y="19577"/>
                  </a:cubicBezTo>
                  <a:cubicBezTo>
                    <a:pt x="13614" y="19577"/>
                    <a:pt x="13796" y="19565"/>
                    <a:pt x="13990" y="19554"/>
                  </a:cubicBezTo>
                  <a:cubicBezTo>
                    <a:pt x="14138" y="19554"/>
                    <a:pt x="14286" y="19542"/>
                    <a:pt x="14433" y="19508"/>
                  </a:cubicBezTo>
                  <a:cubicBezTo>
                    <a:pt x="14570" y="19463"/>
                    <a:pt x="14718" y="19395"/>
                    <a:pt x="14820" y="19281"/>
                  </a:cubicBezTo>
                  <a:cubicBezTo>
                    <a:pt x="14945" y="19133"/>
                    <a:pt x="14991" y="18962"/>
                    <a:pt x="14991" y="18780"/>
                  </a:cubicBezTo>
                  <a:cubicBezTo>
                    <a:pt x="15002" y="18598"/>
                    <a:pt x="14979" y="18416"/>
                    <a:pt x="14968" y="18246"/>
                  </a:cubicBezTo>
                  <a:cubicBezTo>
                    <a:pt x="14945" y="18052"/>
                    <a:pt x="14934" y="17859"/>
                    <a:pt x="14922" y="17666"/>
                  </a:cubicBezTo>
                  <a:cubicBezTo>
                    <a:pt x="14854" y="16904"/>
                    <a:pt x="14797" y="16142"/>
                    <a:pt x="14729" y="15391"/>
                  </a:cubicBezTo>
                  <a:cubicBezTo>
                    <a:pt x="14581" y="13856"/>
                    <a:pt x="14422" y="12320"/>
                    <a:pt x="14240" y="10796"/>
                  </a:cubicBezTo>
                  <a:cubicBezTo>
                    <a:pt x="14149" y="10034"/>
                    <a:pt x="14058" y="9272"/>
                    <a:pt x="13956" y="8510"/>
                  </a:cubicBezTo>
                  <a:cubicBezTo>
                    <a:pt x="13944" y="8476"/>
                    <a:pt x="13944" y="8430"/>
                    <a:pt x="13933" y="8385"/>
                  </a:cubicBezTo>
                  <a:lnTo>
                    <a:pt x="13933" y="8385"/>
                  </a:lnTo>
                  <a:cubicBezTo>
                    <a:pt x="13955" y="8397"/>
                    <a:pt x="13979" y="8403"/>
                    <a:pt x="14004" y="8403"/>
                  </a:cubicBezTo>
                  <a:cubicBezTo>
                    <a:pt x="14070" y="8403"/>
                    <a:pt x="14139" y="8363"/>
                    <a:pt x="14172" y="8305"/>
                  </a:cubicBezTo>
                  <a:cubicBezTo>
                    <a:pt x="14320" y="8021"/>
                    <a:pt x="14638" y="7873"/>
                    <a:pt x="14945" y="7850"/>
                  </a:cubicBezTo>
                  <a:cubicBezTo>
                    <a:pt x="14976" y="7848"/>
                    <a:pt x="15008" y="7847"/>
                    <a:pt x="15039" y="7847"/>
                  </a:cubicBezTo>
                  <a:cubicBezTo>
                    <a:pt x="15337" y="7847"/>
                    <a:pt x="15634" y="7942"/>
                    <a:pt x="15912" y="8055"/>
                  </a:cubicBezTo>
                  <a:cubicBezTo>
                    <a:pt x="15936" y="8066"/>
                    <a:pt x="15961" y="8071"/>
                    <a:pt x="15985" y="8071"/>
                  </a:cubicBezTo>
                  <a:cubicBezTo>
                    <a:pt x="16084" y="8071"/>
                    <a:pt x="16171" y="7983"/>
                    <a:pt x="16162" y="7873"/>
                  </a:cubicBezTo>
                  <a:cubicBezTo>
                    <a:pt x="16117" y="7475"/>
                    <a:pt x="16367" y="7111"/>
                    <a:pt x="16685" y="6895"/>
                  </a:cubicBezTo>
                  <a:cubicBezTo>
                    <a:pt x="16890" y="6747"/>
                    <a:pt x="17129" y="6667"/>
                    <a:pt x="17368" y="6611"/>
                  </a:cubicBezTo>
                  <a:cubicBezTo>
                    <a:pt x="17493" y="6576"/>
                    <a:pt x="17607" y="6554"/>
                    <a:pt x="17732" y="6531"/>
                  </a:cubicBezTo>
                  <a:cubicBezTo>
                    <a:pt x="17880" y="6508"/>
                    <a:pt x="18039" y="6520"/>
                    <a:pt x="18141" y="6417"/>
                  </a:cubicBezTo>
                  <a:cubicBezTo>
                    <a:pt x="18198" y="6360"/>
                    <a:pt x="18209" y="6303"/>
                    <a:pt x="18175" y="6258"/>
                  </a:cubicBezTo>
                  <a:cubicBezTo>
                    <a:pt x="18175" y="6235"/>
                    <a:pt x="18164" y="6212"/>
                    <a:pt x="18153" y="6201"/>
                  </a:cubicBezTo>
                  <a:cubicBezTo>
                    <a:pt x="18096" y="6144"/>
                    <a:pt x="18050" y="6121"/>
                    <a:pt x="17982" y="6110"/>
                  </a:cubicBezTo>
                  <a:cubicBezTo>
                    <a:pt x="17925" y="6099"/>
                    <a:pt x="17868" y="6099"/>
                    <a:pt x="17811" y="6087"/>
                  </a:cubicBezTo>
                  <a:cubicBezTo>
                    <a:pt x="17686" y="6065"/>
                    <a:pt x="17573" y="6042"/>
                    <a:pt x="17459" y="6008"/>
                  </a:cubicBezTo>
                  <a:cubicBezTo>
                    <a:pt x="17231" y="5951"/>
                    <a:pt x="17004" y="5860"/>
                    <a:pt x="16799" y="5746"/>
                  </a:cubicBezTo>
                  <a:cubicBezTo>
                    <a:pt x="16390" y="5507"/>
                    <a:pt x="16037" y="5166"/>
                    <a:pt x="15798" y="4757"/>
                  </a:cubicBezTo>
                  <a:cubicBezTo>
                    <a:pt x="15773" y="4716"/>
                    <a:pt x="15721" y="4696"/>
                    <a:pt x="15667" y="4696"/>
                  </a:cubicBezTo>
                  <a:cubicBezTo>
                    <a:pt x="15601" y="4696"/>
                    <a:pt x="15533" y="4728"/>
                    <a:pt x="15514" y="4791"/>
                  </a:cubicBezTo>
                  <a:cubicBezTo>
                    <a:pt x="15426" y="5099"/>
                    <a:pt x="15113" y="5269"/>
                    <a:pt x="14805" y="5269"/>
                  </a:cubicBezTo>
                  <a:cubicBezTo>
                    <a:pt x="14795" y="5269"/>
                    <a:pt x="14785" y="5269"/>
                    <a:pt x="14775" y="5268"/>
                  </a:cubicBezTo>
                  <a:cubicBezTo>
                    <a:pt x="14399" y="5257"/>
                    <a:pt x="14069" y="5041"/>
                    <a:pt x="13785" y="4836"/>
                  </a:cubicBezTo>
                  <a:cubicBezTo>
                    <a:pt x="13753" y="4815"/>
                    <a:pt x="13715" y="4804"/>
                    <a:pt x="13678" y="4804"/>
                  </a:cubicBezTo>
                  <a:cubicBezTo>
                    <a:pt x="13597" y="4804"/>
                    <a:pt x="13520" y="4853"/>
                    <a:pt x="13512" y="4939"/>
                  </a:cubicBezTo>
                  <a:cubicBezTo>
                    <a:pt x="13501" y="5212"/>
                    <a:pt x="13410" y="5462"/>
                    <a:pt x="13273" y="5689"/>
                  </a:cubicBezTo>
                  <a:cubicBezTo>
                    <a:pt x="13239" y="5155"/>
                    <a:pt x="12852" y="4666"/>
                    <a:pt x="12306" y="4529"/>
                  </a:cubicBezTo>
                  <a:cubicBezTo>
                    <a:pt x="12193" y="4506"/>
                    <a:pt x="12079" y="4495"/>
                    <a:pt x="11965" y="4495"/>
                  </a:cubicBezTo>
                  <a:cubicBezTo>
                    <a:pt x="12079" y="4347"/>
                    <a:pt x="12216" y="4211"/>
                    <a:pt x="12352" y="4086"/>
                  </a:cubicBezTo>
                  <a:cubicBezTo>
                    <a:pt x="12466" y="3995"/>
                    <a:pt x="12409" y="3835"/>
                    <a:pt x="12284" y="3790"/>
                  </a:cubicBezTo>
                  <a:cubicBezTo>
                    <a:pt x="11988" y="3676"/>
                    <a:pt x="11817" y="3369"/>
                    <a:pt x="11761" y="3073"/>
                  </a:cubicBezTo>
                  <a:cubicBezTo>
                    <a:pt x="11704" y="2743"/>
                    <a:pt x="11772" y="2402"/>
                    <a:pt x="11863" y="2084"/>
                  </a:cubicBezTo>
                  <a:cubicBezTo>
                    <a:pt x="11894" y="1969"/>
                    <a:pt x="11810" y="1854"/>
                    <a:pt x="11690" y="1854"/>
                  </a:cubicBezTo>
                  <a:cubicBezTo>
                    <a:pt x="11680" y="1854"/>
                    <a:pt x="11669" y="1854"/>
                    <a:pt x="11658" y="1856"/>
                  </a:cubicBezTo>
                  <a:cubicBezTo>
                    <a:pt x="11597" y="1871"/>
                    <a:pt x="11536" y="1877"/>
                    <a:pt x="11475" y="1877"/>
                  </a:cubicBezTo>
                  <a:cubicBezTo>
                    <a:pt x="11150" y="1877"/>
                    <a:pt x="10834" y="1685"/>
                    <a:pt x="10623" y="1435"/>
                  </a:cubicBezTo>
                  <a:cubicBezTo>
                    <a:pt x="10464" y="1253"/>
                    <a:pt x="10350" y="1026"/>
                    <a:pt x="10271" y="799"/>
                  </a:cubicBezTo>
                  <a:cubicBezTo>
                    <a:pt x="10225" y="673"/>
                    <a:pt x="10191" y="560"/>
                    <a:pt x="10157" y="435"/>
                  </a:cubicBezTo>
                  <a:cubicBezTo>
                    <a:pt x="10123" y="298"/>
                    <a:pt x="10111" y="139"/>
                    <a:pt x="9998" y="36"/>
                  </a:cubicBezTo>
                  <a:cubicBezTo>
                    <a:pt x="9967" y="12"/>
                    <a:pt x="9937" y="1"/>
                    <a:pt x="99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2"/>
            <p:cNvSpPr/>
            <p:nvPr/>
          </p:nvSpPr>
          <p:spPr>
            <a:xfrm>
              <a:off x="3403375" y="3893725"/>
              <a:ext cx="491950" cy="527350"/>
            </a:xfrm>
            <a:custGeom>
              <a:avLst/>
              <a:gdLst/>
              <a:ahLst/>
              <a:cxnLst/>
              <a:rect l="l" t="t" r="r" b="b"/>
              <a:pathLst>
                <a:path w="19678" h="21094" extrusionOk="0">
                  <a:moveTo>
                    <a:pt x="10806" y="2611"/>
                  </a:moveTo>
                  <a:cubicBezTo>
                    <a:pt x="11067" y="2918"/>
                    <a:pt x="11408" y="3134"/>
                    <a:pt x="11761" y="3236"/>
                  </a:cubicBezTo>
                  <a:cubicBezTo>
                    <a:pt x="11738" y="3452"/>
                    <a:pt x="11738" y="3680"/>
                    <a:pt x="11784" y="3907"/>
                  </a:cubicBezTo>
                  <a:cubicBezTo>
                    <a:pt x="11841" y="4226"/>
                    <a:pt x="11966" y="4510"/>
                    <a:pt x="12148" y="4726"/>
                  </a:cubicBezTo>
                  <a:cubicBezTo>
                    <a:pt x="12148" y="4749"/>
                    <a:pt x="12136" y="4760"/>
                    <a:pt x="12125" y="4772"/>
                  </a:cubicBezTo>
                  <a:lnTo>
                    <a:pt x="11545" y="5522"/>
                  </a:lnTo>
                  <a:lnTo>
                    <a:pt x="11170" y="5249"/>
                  </a:lnTo>
                  <a:cubicBezTo>
                    <a:pt x="11147" y="5227"/>
                    <a:pt x="11124" y="5215"/>
                    <a:pt x="11101" y="5204"/>
                  </a:cubicBezTo>
                  <a:cubicBezTo>
                    <a:pt x="10919" y="5079"/>
                    <a:pt x="10737" y="4988"/>
                    <a:pt x="10533" y="4920"/>
                  </a:cubicBezTo>
                  <a:cubicBezTo>
                    <a:pt x="10612" y="4681"/>
                    <a:pt x="10646" y="4431"/>
                    <a:pt x="10635" y="4169"/>
                  </a:cubicBezTo>
                  <a:cubicBezTo>
                    <a:pt x="10612" y="3885"/>
                    <a:pt x="10510" y="3623"/>
                    <a:pt x="10362" y="3396"/>
                  </a:cubicBezTo>
                  <a:lnTo>
                    <a:pt x="10646" y="2838"/>
                  </a:lnTo>
                  <a:lnTo>
                    <a:pt x="10806" y="2611"/>
                  </a:lnTo>
                  <a:close/>
                  <a:moveTo>
                    <a:pt x="8497" y="2497"/>
                  </a:moveTo>
                  <a:cubicBezTo>
                    <a:pt x="8633" y="2554"/>
                    <a:pt x="8758" y="2611"/>
                    <a:pt x="8872" y="2690"/>
                  </a:cubicBezTo>
                  <a:cubicBezTo>
                    <a:pt x="8610" y="2895"/>
                    <a:pt x="8497" y="3236"/>
                    <a:pt x="8576" y="3578"/>
                  </a:cubicBezTo>
                  <a:cubicBezTo>
                    <a:pt x="8645" y="3896"/>
                    <a:pt x="8883" y="4146"/>
                    <a:pt x="9202" y="4214"/>
                  </a:cubicBezTo>
                  <a:cubicBezTo>
                    <a:pt x="9202" y="4237"/>
                    <a:pt x="9213" y="4249"/>
                    <a:pt x="9213" y="4271"/>
                  </a:cubicBezTo>
                  <a:cubicBezTo>
                    <a:pt x="9225" y="4453"/>
                    <a:pt x="9100" y="4704"/>
                    <a:pt x="8986" y="4897"/>
                  </a:cubicBezTo>
                  <a:cubicBezTo>
                    <a:pt x="8827" y="5181"/>
                    <a:pt x="8827" y="5522"/>
                    <a:pt x="8997" y="5795"/>
                  </a:cubicBezTo>
                  <a:cubicBezTo>
                    <a:pt x="9065" y="5932"/>
                    <a:pt x="9179" y="6034"/>
                    <a:pt x="9293" y="6103"/>
                  </a:cubicBezTo>
                  <a:lnTo>
                    <a:pt x="9202" y="6103"/>
                  </a:lnTo>
                  <a:cubicBezTo>
                    <a:pt x="8610" y="6091"/>
                    <a:pt x="8030" y="6091"/>
                    <a:pt x="7439" y="6091"/>
                  </a:cubicBezTo>
                  <a:cubicBezTo>
                    <a:pt x="7268" y="6080"/>
                    <a:pt x="7098" y="6068"/>
                    <a:pt x="6916" y="6068"/>
                  </a:cubicBezTo>
                  <a:cubicBezTo>
                    <a:pt x="6927" y="5773"/>
                    <a:pt x="6927" y="5534"/>
                    <a:pt x="6939" y="5306"/>
                  </a:cubicBezTo>
                  <a:cubicBezTo>
                    <a:pt x="6973" y="4783"/>
                    <a:pt x="7064" y="4340"/>
                    <a:pt x="7212" y="3941"/>
                  </a:cubicBezTo>
                  <a:cubicBezTo>
                    <a:pt x="7473" y="3225"/>
                    <a:pt x="7928" y="2713"/>
                    <a:pt x="8497" y="2497"/>
                  </a:cubicBezTo>
                  <a:close/>
                  <a:moveTo>
                    <a:pt x="16367" y="6432"/>
                  </a:moveTo>
                  <a:cubicBezTo>
                    <a:pt x="16561" y="6648"/>
                    <a:pt x="16788" y="6842"/>
                    <a:pt x="17038" y="6990"/>
                  </a:cubicBezTo>
                  <a:lnTo>
                    <a:pt x="17004" y="7012"/>
                  </a:lnTo>
                  <a:cubicBezTo>
                    <a:pt x="16663" y="7251"/>
                    <a:pt x="16413" y="7558"/>
                    <a:pt x="16276" y="7911"/>
                  </a:cubicBezTo>
                  <a:cubicBezTo>
                    <a:pt x="16125" y="7869"/>
                    <a:pt x="15960" y="7845"/>
                    <a:pt x="15788" y="7845"/>
                  </a:cubicBezTo>
                  <a:cubicBezTo>
                    <a:pt x="15728" y="7845"/>
                    <a:pt x="15667" y="7848"/>
                    <a:pt x="15605" y="7854"/>
                  </a:cubicBezTo>
                  <a:cubicBezTo>
                    <a:pt x="15207" y="7877"/>
                    <a:pt x="14855" y="8025"/>
                    <a:pt x="14582" y="8264"/>
                  </a:cubicBezTo>
                  <a:lnTo>
                    <a:pt x="13877" y="7911"/>
                  </a:lnTo>
                  <a:lnTo>
                    <a:pt x="14593" y="6774"/>
                  </a:lnTo>
                  <a:cubicBezTo>
                    <a:pt x="14639" y="6694"/>
                    <a:pt x="14695" y="6603"/>
                    <a:pt x="14730" y="6512"/>
                  </a:cubicBezTo>
                  <a:cubicBezTo>
                    <a:pt x="14957" y="6603"/>
                    <a:pt x="15196" y="6671"/>
                    <a:pt x="15469" y="6683"/>
                  </a:cubicBezTo>
                  <a:cubicBezTo>
                    <a:pt x="15487" y="6683"/>
                    <a:pt x="15506" y="6684"/>
                    <a:pt x="15524" y="6684"/>
                  </a:cubicBezTo>
                  <a:cubicBezTo>
                    <a:pt x="15833" y="6684"/>
                    <a:pt x="16120" y="6593"/>
                    <a:pt x="16367" y="6432"/>
                  </a:cubicBezTo>
                  <a:close/>
                  <a:moveTo>
                    <a:pt x="12705" y="5921"/>
                  </a:moveTo>
                  <a:cubicBezTo>
                    <a:pt x="12751" y="5921"/>
                    <a:pt x="12796" y="5921"/>
                    <a:pt x="12853" y="5932"/>
                  </a:cubicBezTo>
                  <a:cubicBezTo>
                    <a:pt x="13080" y="5989"/>
                    <a:pt x="13262" y="6205"/>
                    <a:pt x="13274" y="6444"/>
                  </a:cubicBezTo>
                  <a:lnTo>
                    <a:pt x="13410" y="8650"/>
                  </a:lnTo>
                  <a:lnTo>
                    <a:pt x="13786" y="8059"/>
                  </a:lnTo>
                  <a:lnTo>
                    <a:pt x="13956" y="9321"/>
                  </a:lnTo>
                  <a:cubicBezTo>
                    <a:pt x="14047" y="9970"/>
                    <a:pt x="14138" y="10698"/>
                    <a:pt x="14252" y="11585"/>
                  </a:cubicBezTo>
                  <a:cubicBezTo>
                    <a:pt x="14434" y="13131"/>
                    <a:pt x="14593" y="14678"/>
                    <a:pt x="14730" y="16157"/>
                  </a:cubicBezTo>
                  <a:cubicBezTo>
                    <a:pt x="14798" y="16896"/>
                    <a:pt x="14866" y="17658"/>
                    <a:pt x="14923" y="18420"/>
                  </a:cubicBezTo>
                  <a:cubicBezTo>
                    <a:pt x="14934" y="18614"/>
                    <a:pt x="14957" y="18807"/>
                    <a:pt x="14968" y="19000"/>
                  </a:cubicBezTo>
                  <a:lnTo>
                    <a:pt x="14980" y="19160"/>
                  </a:lnTo>
                  <a:cubicBezTo>
                    <a:pt x="14991" y="19273"/>
                    <a:pt x="15003" y="19376"/>
                    <a:pt x="15003" y="19467"/>
                  </a:cubicBezTo>
                  <a:cubicBezTo>
                    <a:pt x="15003" y="19489"/>
                    <a:pt x="15003" y="19501"/>
                    <a:pt x="15003" y="19512"/>
                  </a:cubicBezTo>
                  <a:cubicBezTo>
                    <a:pt x="14991" y="19524"/>
                    <a:pt x="14980" y="19524"/>
                    <a:pt x="14957" y="19524"/>
                  </a:cubicBezTo>
                  <a:cubicBezTo>
                    <a:pt x="14889" y="19546"/>
                    <a:pt x="14786" y="19558"/>
                    <a:pt x="14673" y="19558"/>
                  </a:cubicBezTo>
                  <a:cubicBezTo>
                    <a:pt x="14525" y="19558"/>
                    <a:pt x="14377" y="19569"/>
                    <a:pt x="14229" y="19569"/>
                  </a:cubicBezTo>
                  <a:lnTo>
                    <a:pt x="13444" y="19603"/>
                  </a:lnTo>
                  <a:cubicBezTo>
                    <a:pt x="12853" y="19626"/>
                    <a:pt x="12239" y="19637"/>
                    <a:pt x="11636" y="19660"/>
                  </a:cubicBezTo>
                  <a:cubicBezTo>
                    <a:pt x="10990" y="19673"/>
                    <a:pt x="10343" y="19679"/>
                    <a:pt x="9711" y="19679"/>
                  </a:cubicBezTo>
                  <a:cubicBezTo>
                    <a:pt x="8183" y="19679"/>
                    <a:pt x="6733" y="19647"/>
                    <a:pt x="5551" y="19615"/>
                  </a:cubicBezTo>
                  <a:cubicBezTo>
                    <a:pt x="5176" y="19603"/>
                    <a:pt x="4789" y="19592"/>
                    <a:pt x="4402" y="19580"/>
                  </a:cubicBezTo>
                  <a:lnTo>
                    <a:pt x="4277" y="19569"/>
                  </a:lnTo>
                  <a:cubicBezTo>
                    <a:pt x="4129" y="19569"/>
                    <a:pt x="3981" y="19569"/>
                    <a:pt x="3834" y="19558"/>
                  </a:cubicBezTo>
                  <a:cubicBezTo>
                    <a:pt x="3754" y="19558"/>
                    <a:pt x="3652" y="19546"/>
                    <a:pt x="3572" y="19535"/>
                  </a:cubicBezTo>
                  <a:lnTo>
                    <a:pt x="3458" y="19501"/>
                  </a:lnTo>
                  <a:lnTo>
                    <a:pt x="3344" y="19512"/>
                  </a:lnTo>
                  <a:lnTo>
                    <a:pt x="3333" y="19512"/>
                  </a:lnTo>
                  <a:cubicBezTo>
                    <a:pt x="3299" y="19501"/>
                    <a:pt x="3185" y="19410"/>
                    <a:pt x="3151" y="19376"/>
                  </a:cubicBezTo>
                  <a:cubicBezTo>
                    <a:pt x="3015" y="19273"/>
                    <a:pt x="2889" y="19160"/>
                    <a:pt x="2753" y="19034"/>
                  </a:cubicBezTo>
                  <a:cubicBezTo>
                    <a:pt x="2696" y="18978"/>
                    <a:pt x="2639" y="18921"/>
                    <a:pt x="2605" y="18875"/>
                  </a:cubicBezTo>
                  <a:lnTo>
                    <a:pt x="2218" y="18432"/>
                  </a:lnTo>
                  <a:lnTo>
                    <a:pt x="1707" y="18727"/>
                  </a:lnTo>
                  <a:lnTo>
                    <a:pt x="1627" y="18761"/>
                  </a:lnTo>
                  <a:cubicBezTo>
                    <a:pt x="1582" y="18796"/>
                    <a:pt x="1525" y="18818"/>
                    <a:pt x="1468" y="18852"/>
                  </a:cubicBezTo>
                  <a:lnTo>
                    <a:pt x="1479" y="18750"/>
                  </a:lnTo>
                  <a:cubicBezTo>
                    <a:pt x="1502" y="18557"/>
                    <a:pt x="1525" y="18363"/>
                    <a:pt x="1547" y="18170"/>
                  </a:cubicBezTo>
                  <a:cubicBezTo>
                    <a:pt x="1650" y="17408"/>
                    <a:pt x="1741" y="16646"/>
                    <a:pt x="1843" y="15918"/>
                  </a:cubicBezTo>
                  <a:cubicBezTo>
                    <a:pt x="2036" y="14439"/>
                    <a:pt x="2275" y="12904"/>
                    <a:pt x="2526" y="11369"/>
                  </a:cubicBezTo>
                  <a:cubicBezTo>
                    <a:pt x="2673" y="10459"/>
                    <a:pt x="2787" y="9765"/>
                    <a:pt x="2901" y="9117"/>
                  </a:cubicBezTo>
                  <a:lnTo>
                    <a:pt x="2924" y="9014"/>
                  </a:lnTo>
                  <a:cubicBezTo>
                    <a:pt x="2980" y="8684"/>
                    <a:pt x="3049" y="8343"/>
                    <a:pt x="3106" y="8013"/>
                  </a:cubicBezTo>
                  <a:cubicBezTo>
                    <a:pt x="3117" y="7945"/>
                    <a:pt x="3140" y="7854"/>
                    <a:pt x="3151" y="7740"/>
                  </a:cubicBezTo>
                  <a:cubicBezTo>
                    <a:pt x="3162" y="7638"/>
                    <a:pt x="3185" y="7445"/>
                    <a:pt x="3219" y="7308"/>
                  </a:cubicBezTo>
                  <a:cubicBezTo>
                    <a:pt x="3276" y="7308"/>
                    <a:pt x="3333" y="7320"/>
                    <a:pt x="3379" y="7320"/>
                  </a:cubicBezTo>
                  <a:cubicBezTo>
                    <a:pt x="3470" y="7331"/>
                    <a:pt x="3572" y="7342"/>
                    <a:pt x="3663" y="7342"/>
                  </a:cubicBezTo>
                  <a:cubicBezTo>
                    <a:pt x="3845" y="7354"/>
                    <a:pt x="4027" y="7354"/>
                    <a:pt x="4209" y="7365"/>
                  </a:cubicBezTo>
                  <a:lnTo>
                    <a:pt x="4630" y="7376"/>
                  </a:lnTo>
                  <a:cubicBezTo>
                    <a:pt x="5028" y="7399"/>
                    <a:pt x="5426" y="7410"/>
                    <a:pt x="5824" y="7433"/>
                  </a:cubicBezTo>
                  <a:lnTo>
                    <a:pt x="6336" y="7456"/>
                  </a:lnTo>
                  <a:cubicBezTo>
                    <a:pt x="6688" y="7467"/>
                    <a:pt x="7041" y="7490"/>
                    <a:pt x="7382" y="7501"/>
                  </a:cubicBezTo>
                  <a:lnTo>
                    <a:pt x="7416" y="7513"/>
                  </a:lnTo>
                  <a:lnTo>
                    <a:pt x="9191" y="7513"/>
                  </a:lnTo>
                  <a:lnTo>
                    <a:pt x="9259" y="7524"/>
                  </a:lnTo>
                  <a:lnTo>
                    <a:pt x="9327" y="7513"/>
                  </a:lnTo>
                  <a:lnTo>
                    <a:pt x="10408" y="7513"/>
                  </a:lnTo>
                  <a:lnTo>
                    <a:pt x="10521" y="6921"/>
                  </a:lnTo>
                  <a:cubicBezTo>
                    <a:pt x="10567" y="6717"/>
                    <a:pt x="10726" y="6557"/>
                    <a:pt x="10931" y="6512"/>
                  </a:cubicBezTo>
                  <a:lnTo>
                    <a:pt x="12387" y="6137"/>
                  </a:lnTo>
                  <a:lnTo>
                    <a:pt x="12114" y="5932"/>
                  </a:lnTo>
                  <a:lnTo>
                    <a:pt x="12705" y="5921"/>
                  </a:lnTo>
                  <a:close/>
                  <a:moveTo>
                    <a:pt x="10618" y="1"/>
                  </a:moveTo>
                  <a:cubicBezTo>
                    <a:pt x="10504" y="1"/>
                    <a:pt x="10390" y="25"/>
                    <a:pt x="10282" y="74"/>
                  </a:cubicBezTo>
                  <a:cubicBezTo>
                    <a:pt x="10146" y="120"/>
                    <a:pt x="10021" y="211"/>
                    <a:pt x="9930" y="336"/>
                  </a:cubicBezTo>
                  <a:cubicBezTo>
                    <a:pt x="9862" y="427"/>
                    <a:pt x="9816" y="529"/>
                    <a:pt x="9782" y="620"/>
                  </a:cubicBezTo>
                  <a:cubicBezTo>
                    <a:pt x="9607" y="597"/>
                    <a:pt x="9427" y="585"/>
                    <a:pt x="9248" y="585"/>
                  </a:cubicBezTo>
                  <a:cubicBezTo>
                    <a:pt x="8997" y="585"/>
                    <a:pt x="8747" y="608"/>
                    <a:pt x="8508" y="654"/>
                  </a:cubicBezTo>
                  <a:cubicBezTo>
                    <a:pt x="8262" y="611"/>
                    <a:pt x="8012" y="592"/>
                    <a:pt x="7764" y="592"/>
                  </a:cubicBezTo>
                  <a:cubicBezTo>
                    <a:pt x="7554" y="592"/>
                    <a:pt x="7346" y="606"/>
                    <a:pt x="7143" y="632"/>
                  </a:cubicBezTo>
                  <a:cubicBezTo>
                    <a:pt x="6870" y="677"/>
                    <a:pt x="6609" y="745"/>
                    <a:pt x="6347" y="848"/>
                  </a:cubicBezTo>
                  <a:lnTo>
                    <a:pt x="6336" y="848"/>
                  </a:lnTo>
                  <a:lnTo>
                    <a:pt x="6347" y="859"/>
                  </a:lnTo>
                  <a:cubicBezTo>
                    <a:pt x="5995" y="996"/>
                    <a:pt x="5653" y="1200"/>
                    <a:pt x="5358" y="1451"/>
                  </a:cubicBezTo>
                  <a:cubicBezTo>
                    <a:pt x="4493" y="2167"/>
                    <a:pt x="3924" y="3305"/>
                    <a:pt x="3708" y="4726"/>
                  </a:cubicBezTo>
                  <a:cubicBezTo>
                    <a:pt x="3663" y="5067"/>
                    <a:pt x="3629" y="5431"/>
                    <a:pt x="3617" y="5830"/>
                  </a:cubicBezTo>
                  <a:cubicBezTo>
                    <a:pt x="3606" y="5864"/>
                    <a:pt x="3606" y="5898"/>
                    <a:pt x="3606" y="5921"/>
                  </a:cubicBezTo>
                  <a:cubicBezTo>
                    <a:pt x="3583" y="5921"/>
                    <a:pt x="3561" y="5921"/>
                    <a:pt x="3526" y="5909"/>
                  </a:cubicBezTo>
                  <a:cubicBezTo>
                    <a:pt x="3395" y="5899"/>
                    <a:pt x="3249" y="5883"/>
                    <a:pt x="3098" y="5883"/>
                  </a:cubicBezTo>
                  <a:cubicBezTo>
                    <a:pt x="2923" y="5883"/>
                    <a:pt x="2742" y="5904"/>
                    <a:pt x="2571" y="5977"/>
                  </a:cubicBezTo>
                  <a:cubicBezTo>
                    <a:pt x="1911" y="6250"/>
                    <a:pt x="1809" y="7035"/>
                    <a:pt x="1741" y="7570"/>
                  </a:cubicBezTo>
                  <a:cubicBezTo>
                    <a:pt x="1729" y="7638"/>
                    <a:pt x="1718" y="7695"/>
                    <a:pt x="1718" y="7752"/>
                  </a:cubicBezTo>
                  <a:cubicBezTo>
                    <a:pt x="1650" y="8093"/>
                    <a:pt x="1582" y="8434"/>
                    <a:pt x="1525" y="8775"/>
                  </a:cubicBezTo>
                  <a:lnTo>
                    <a:pt x="1502" y="8866"/>
                  </a:lnTo>
                  <a:cubicBezTo>
                    <a:pt x="1388" y="9526"/>
                    <a:pt x="1263" y="10231"/>
                    <a:pt x="1115" y="11152"/>
                  </a:cubicBezTo>
                  <a:cubicBezTo>
                    <a:pt x="865" y="12699"/>
                    <a:pt x="637" y="14246"/>
                    <a:pt x="433" y="15736"/>
                  </a:cubicBezTo>
                  <a:cubicBezTo>
                    <a:pt x="330" y="16464"/>
                    <a:pt x="239" y="17237"/>
                    <a:pt x="137" y="18011"/>
                  </a:cubicBezTo>
                  <a:cubicBezTo>
                    <a:pt x="114" y="18204"/>
                    <a:pt x="92" y="18398"/>
                    <a:pt x="69" y="18591"/>
                  </a:cubicBezTo>
                  <a:cubicBezTo>
                    <a:pt x="69" y="18625"/>
                    <a:pt x="57" y="18671"/>
                    <a:pt x="57" y="18716"/>
                  </a:cubicBezTo>
                  <a:cubicBezTo>
                    <a:pt x="35" y="18852"/>
                    <a:pt x="12" y="19012"/>
                    <a:pt x="12" y="19182"/>
                  </a:cubicBezTo>
                  <a:cubicBezTo>
                    <a:pt x="1" y="19785"/>
                    <a:pt x="239" y="20092"/>
                    <a:pt x="444" y="20251"/>
                  </a:cubicBezTo>
                  <a:cubicBezTo>
                    <a:pt x="581" y="20350"/>
                    <a:pt x="785" y="20444"/>
                    <a:pt x="1058" y="20444"/>
                  </a:cubicBezTo>
                  <a:cubicBezTo>
                    <a:pt x="1193" y="20444"/>
                    <a:pt x="1344" y="20422"/>
                    <a:pt x="1513" y="20365"/>
                  </a:cubicBezTo>
                  <a:cubicBezTo>
                    <a:pt x="1650" y="20320"/>
                    <a:pt x="1775" y="20263"/>
                    <a:pt x="1923" y="20206"/>
                  </a:cubicBezTo>
                  <a:cubicBezTo>
                    <a:pt x="2036" y="20308"/>
                    <a:pt x="2150" y="20399"/>
                    <a:pt x="2264" y="20490"/>
                  </a:cubicBezTo>
                  <a:cubicBezTo>
                    <a:pt x="2446" y="20638"/>
                    <a:pt x="2730" y="20866"/>
                    <a:pt x="3151" y="20923"/>
                  </a:cubicBezTo>
                  <a:cubicBezTo>
                    <a:pt x="3208" y="20934"/>
                    <a:pt x="3276" y="20934"/>
                    <a:pt x="3344" y="20934"/>
                  </a:cubicBezTo>
                  <a:cubicBezTo>
                    <a:pt x="3504" y="20968"/>
                    <a:pt x="3652" y="20968"/>
                    <a:pt x="3777" y="20979"/>
                  </a:cubicBezTo>
                  <a:cubicBezTo>
                    <a:pt x="3936" y="20979"/>
                    <a:pt x="4084" y="20991"/>
                    <a:pt x="4232" y="20991"/>
                  </a:cubicBezTo>
                  <a:lnTo>
                    <a:pt x="4357" y="21002"/>
                  </a:lnTo>
                  <a:cubicBezTo>
                    <a:pt x="4743" y="21014"/>
                    <a:pt x="5130" y="21025"/>
                    <a:pt x="5517" y="21036"/>
                  </a:cubicBezTo>
                  <a:cubicBezTo>
                    <a:pt x="6700" y="21070"/>
                    <a:pt x="8156" y="21093"/>
                    <a:pt x="9691" y="21093"/>
                  </a:cubicBezTo>
                  <a:cubicBezTo>
                    <a:pt x="10339" y="21093"/>
                    <a:pt x="10999" y="21093"/>
                    <a:pt x="11670" y="21082"/>
                  </a:cubicBezTo>
                  <a:cubicBezTo>
                    <a:pt x="12284" y="21070"/>
                    <a:pt x="12898" y="21048"/>
                    <a:pt x="13501" y="21025"/>
                  </a:cubicBezTo>
                  <a:lnTo>
                    <a:pt x="14286" y="21002"/>
                  </a:lnTo>
                  <a:cubicBezTo>
                    <a:pt x="14434" y="21002"/>
                    <a:pt x="14582" y="20991"/>
                    <a:pt x="14741" y="20991"/>
                  </a:cubicBezTo>
                  <a:cubicBezTo>
                    <a:pt x="14923" y="20979"/>
                    <a:pt x="15128" y="20968"/>
                    <a:pt x="15344" y="20911"/>
                  </a:cubicBezTo>
                  <a:cubicBezTo>
                    <a:pt x="15639" y="20820"/>
                    <a:pt x="15890" y="20672"/>
                    <a:pt x="16072" y="20468"/>
                  </a:cubicBezTo>
                  <a:cubicBezTo>
                    <a:pt x="16299" y="20206"/>
                    <a:pt x="16413" y="19876"/>
                    <a:pt x="16424" y="19501"/>
                  </a:cubicBezTo>
                  <a:cubicBezTo>
                    <a:pt x="16424" y="19342"/>
                    <a:pt x="16413" y="19182"/>
                    <a:pt x="16401" y="19034"/>
                  </a:cubicBezTo>
                  <a:cubicBezTo>
                    <a:pt x="16401" y="18989"/>
                    <a:pt x="16390" y="18955"/>
                    <a:pt x="16390" y="18909"/>
                  </a:cubicBezTo>
                  <a:cubicBezTo>
                    <a:pt x="16379" y="18716"/>
                    <a:pt x="16356" y="18523"/>
                    <a:pt x="16345" y="18318"/>
                  </a:cubicBezTo>
                  <a:cubicBezTo>
                    <a:pt x="16288" y="17556"/>
                    <a:pt x="16220" y="16782"/>
                    <a:pt x="16151" y="16043"/>
                  </a:cubicBezTo>
                  <a:cubicBezTo>
                    <a:pt x="16015" y="14542"/>
                    <a:pt x="15844" y="12995"/>
                    <a:pt x="15662" y="11425"/>
                  </a:cubicBezTo>
                  <a:cubicBezTo>
                    <a:pt x="15571" y="10686"/>
                    <a:pt x="15492" y="10072"/>
                    <a:pt x="15423" y="9503"/>
                  </a:cubicBezTo>
                  <a:cubicBezTo>
                    <a:pt x="15457" y="9458"/>
                    <a:pt x="15492" y="9401"/>
                    <a:pt x="15526" y="9344"/>
                  </a:cubicBezTo>
                  <a:cubicBezTo>
                    <a:pt x="15537" y="9333"/>
                    <a:pt x="15605" y="9287"/>
                    <a:pt x="15719" y="9276"/>
                  </a:cubicBezTo>
                  <a:cubicBezTo>
                    <a:pt x="15730" y="9275"/>
                    <a:pt x="15741" y="9275"/>
                    <a:pt x="15753" y="9275"/>
                  </a:cubicBezTo>
                  <a:cubicBezTo>
                    <a:pt x="15941" y="9275"/>
                    <a:pt x="16174" y="9360"/>
                    <a:pt x="16356" y="9435"/>
                  </a:cubicBezTo>
                  <a:cubicBezTo>
                    <a:pt x="16468" y="9478"/>
                    <a:pt x="16585" y="9500"/>
                    <a:pt x="16701" y="9500"/>
                  </a:cubicBezTo>
                  <a:cubicBezTo>
                    <a:pt x="16890" y="9500"/>
                    <a:pt x="17076" y="9441"/>
                    <a:pt x="17232" y="9321"/>
                  </a:cubicBezTo>
                  <a:cubicBezTo>
                    <a:pt x="17482" y="9128"/>
                    <a:pt x="17618" y="8832"/>
                    <a:pt x="17584" y="8525"/>
                  </a:cubicBezTo>
                  <a:cubicBezTo>
                    <a:pt x="17573" y="8434"/>
                    <a:pt x="17675" y="8286"/>
                    <a:pt x="17812" y="8195"/>
                  </a:cubicBezTo>
                  <a:cubicBezTo>
                    <a:pt x="17914" y="8127"/>
                    <a:pt x="18062" y="8059"/>
                    <a:pt x="18267" y="8013"/>
                  </a:cubicBezTo>
                  <a:cubicBezTo>
                    <a:pt x="18369" y="7979"/>
                    <a:pt x="18483" y="7968"/>
                    <a:pt x="18563" y="7956"/>
                  </a:cubicBezTo>
                  <a:cubicBezTo>
                    <a:pt x="18585" y="7945"/>
                    <a:pt x="18608" y="7945"/>
                    <a:pt x="18619" y="7945"/>
                  </a:cubicBezTo>
                  <a:cubicBezTo>
                    <a:pt x="18790" y="7922"/>
                    <a:pt x="19097" y="7888"/>
                    <a:pt x="19347" y="7649"/>
                  </a:cubicBezTo>
                  <a:cubicBezTo>
                    <a:pt x="19598" y="7410"/>
                    <a:pt x="19677" y="7081"/>
                    <a:pt x="19586" y="6774"/>
                  </a:cubicBezTo>
                  <a:cubicBezTo>
                    <a:pt x="19552" y="6626"/>
                    <a:pt x="19472" y="6501"/>
                    <a:pt x="19359" y="6398"/>
                  </a:cubicBezTo>
                  <a:cubicBezTo>
                    <a:pt x="19165" y="6216"/>
                    <a:pt x="18972" y="6159"/>
                    <a:pt x="18835" y="6125"/>
                  </a:cubicBezTo>
                  <a:cubicBezTo>
                    <a:pt x="18801" y="6125"/>
                    <a:pt x="18756" y="6114"/>
                    <a:pt x="18710" y="6103"/>
                  </a:cubicBezTo>
                  <a:lnTo>
                    <a:pt x="18653" y="6103"/>
                  </a:lnTo>
                  <a:lnTo>
                    <a:pt x="18608" y="6091"/>
                  </a:lnTo>
                  <a:cubicBezTo>
                    <a:pt x="18517" y="6080"/>
                    <a:pt x="18437" y="6057"/>
                    <a:pt x="18358" y="6034"/>
                  </a:cubicBezTo>
                  <a:cubicBezTo>
                    <a:pt x="18199" y="6000"/>
                    <a:pt x="18039" y="5932"/>
                    <a:pt x="17869" y="5841"/>
                  </a:cubicBezTo>
                  <a:cubicBezTo>
                    <a:pt x="17573" y="5670"/>
                    <a:pt x="17311" y="5420"/>
                    <a:pt x="17129" y="5113"/>
                  </a:cubicBezTo>
                  <a:cubicBezTo>
                    <a:pt x="16974" y="4854"/>
                    <a:pt x="16687" y="4699"/>
                    <a:pt x="16371" y="4699"/>
                  </a:cubicBezTo>
                  <a:cubicBezTo>
                    <a:pt x="16339" y="4699"/>
                    <a:pt x="16308" y="4700"/>
                    <a:pt x="16276" y="4704"/>
                  </a:cubicBezTo>
                  <a:cubicBezTo>
                    <a:pt x="15958" y="4749"/>
                    <a:pt x="15685" y="4965"/>
                    <a:pt x="15571" y="5261"/>
                  </a:cubicBezTo>
                  <a:cubicBezTo>
                    <a:pt x="15560" y="5261"/>
                    <a:pt x="15537" y="5272"/>
                    <a:pt x="15514" y="5272"/>
                  </a:cubicBezTo>
                  <a:cubicBezTo>
                    <a:pt x="15332" y="5261"/>
                    <a:pt x="15105" y="5113"/>
                    <a:pt x="14923" y="4977"/>
                  </a:cubicBezTo>
                  <a:cubicBezTo>
                    <a:pt x="14772" y="4865"/>
                    <a:pt x="14590" y="4810"/>
                    <a:pt x="14409" y="4810"/>
                  </a:cubicBezTo>
                  <a:cubicBezTo>
                    <a:pt x="14277" y="4810"/>
                    <a:pt x="14144" y="4839"/>
                    <a:pt x="14024" y="4897"/>
                  </a:cubicBezTo>
                  <a:cubicBezTo>
                    <a:pt x="14002" y="4908"/>
                    <a:pt x="13979" y="4920"/>
                    <a:pt x="13956" y="4931"/>
                  </a:cubicBezTo>
                  <a:cubicBezTo>
                    <a:pt x="13911" y="4897"/>
                    <a:pt x="13865" y="4863"/>
                    <a:pt x="13831" y="4840"/>
                  </a:cubicBezTo>
                  <a:cubicBezTo>
                    <a:pt x="13842" y="4738"/>
                    <a:pt x="13842" y="4635"/>
                    <a:pt x="13831" y="4533"/>
                  </a:cubicBezTo>
                  <a:cubicBezTo>
                    <a:pt x="13774" y="4226"/>
                    <a:pt x="13558" y="3953"/>
                    <a:pt x="13262" y="3839"/>
                  </a:cubicBezTo>
                  <a:cubicBezTo>
                    <a:pt x="13251" y="3828"/>
                    <a:pt x="13194" y="3760"/>
                    <a:pt x="13183" y="3657"/>
                  </a:cubicBezTo>
                  <a:cubicBezTo>
                    <a:pt x="13149" y="3452"/>
                    <a:pt x="13205" y="3202"/>
                    <a:pt x="13262" y="2997"/>
                  </a:cubicBezTo>
                  <a:cubicBezTo>
                    <a:pt x="13353" y="2702"/>
                    <a:pt x="13274" y="2372"/>
                    <a:pt x="13069" y="2144"/>
                  </a:cubicBezTo>
                  <a:cubicBezTo>
                    <a:pt x="12894" y="1952"/>
                    <a:pt x="12661" y="1855"/>
                    <a:pt x="12415" y="1855"/>
                  </a:cubicBezTo>
                  <a:cubicBezTo>
                    <a:pt x="12357" y="1855"/>
                    <a:pt x="12298" y="1861"/>
                    <a:pt x="12239" y="1871"/>
                  </a:cubicBezTo>
                  <a:cubicBezTo>
                    <a:pt x="12228" y="1874"/>
                    <a:pt x="12217" y="1875"/>
                    <a:pt x="12205" y="1875"/>
                  </a:cubicBezTo>
                  <a:cubicBezTo>
                    <a:pt x="12112" y="1875"/>
                    <a:pt x="11977" y="1800"/>
                    <a:pt x="11886" y="1689"/>
                  </a:cubicBezTo>
                  <a:cubicBezTo>
                    <a:pt x="11807" y="1587"/>
                    <a:pt x="11727" y="1451"/>
                    <a:pt x="11659" y="1257"/>
                  </a:cubicBezTo>
                  <a:cubicBezTo>
                    <a:pt x="11613" y="1155"/>
                    <a:pt x="11590" y="1053"/>
                    <a:pt x="11568" y="962"/>
                  </a:cubicBezTo>
                  <a:cubicBezTo>
                    <a:pt x="11556" y="939"/>
                    <a:pt x="11556" y="927"/>
                    <a:pt x="11556" y="905"/>
                  </a:cubicBezTo>
                  <a:cubicBezTo>
                    <a:pt x="11511" y="745"/>
                    <a:pt x="11443" y="438"/>
                    <a:pt x="11181" y="211"/>
                  </a:cubicBezTo>
                  <a:cubicBezTo>
                    <a:pt x="11015" y="74"/>
                    <a:pt x="10816" y="1"/>
                    <a:pt x="10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2"/>
            <p:cNvSpPr/>
            <p:nvPr/>
          </p:nvSpPr>
          <p:spPr>
            <a:xfrm>
              <a:off x="3486975" y="4249875"/>
              <a:ext cx="294325" cy="78500"/>
            </a:xfrm>
            <a:custGeom>
              <a:avLst/>
              <a:gdLst/>
              <a:ahLst/>
              <a:cxnLst/>
              <a:rect l="l" t="t" r="r" b="b"/>
              <a:pathLst>
                <a:path w="11773" h="3140" extrusionOk="0">
                  <a:moveTo>
                    <a:pt x="10055" y="1604"/>
                  </a:moveTo>
                  <a:cubicBezTo>
                    <a:pt x="10055" y="1615"/>
                    <a:pt x="10055" y="1627"/>
                    <a:pt x="10066" y="1638"/>
                  </a:cubicBezTo>
                  <a:cubicBezTo>
                    <a:pt x="10066" y="1649"/>
                    <a:pt x="10066" y="1649"/>
                    <a:pt x="10066" y="1661"/>
                  </a:cubicBezTo>
                  <a:lnTo>
                    <a:pt x="10078" y="1718"/>
                  </a:lnTo>
                  <a:cubicBezTo>
                    <a:pt x="10078" y="1718"/>
                    <a:pt x="10078" y="1718"/>
                    <a:pt x="10078" y="1729"/>
                  </a:cubicBezTo>
                  <a:cubicBezTo>
                    <a:pt x="10078" y="1729"/>
                    <a:pt x="10089" y="1752"/>
                    <a:pt x="10089" y="1763"/>
                  </a:cubicBezTo>
                  <a:lnTo>
                    <a:pt x="10089" y="1774"/>
                  </a:lnTo>
                  <a:cubicBezTo>
                    <a:pt x="10089" y="1797"/>
                    <a:pt x="10089" y="1831"/>
                    <a:pt x="10089" y="1854"/>
                  </a:cubicBezTo>
                  <a:lnTo>
                    <a:pt x="10089" y="1865"/>
                  </a:lnTo>
                  <a:cubicBezTo>
                    <a:pt x="10089" y="1888"/>
                    <a:pt x="10089" y="1911"/>
                    <a:pt x="10078" y="1934"/>
                  </a:cubicBezTo>
                  <a:cubicBezTo>
                    <a:pt x="10078" y="1945"/>
                    <a:pt x="10078" y="1956"/>
                    <a:pt x="10066" y="1968"/>
                  </a:cubicBezTo>
                  <a:cubicBezTo>
                    <a:pt x="10055" y="1979"/>
                    <a:pt x="10043" y="1979"/>
                    <a:pt x="10032" y="1979"/>
                  </a:cubicBezTo>
                  <a:cubicBezTo>
                    <a:pt x="10021" y="1979"/>
                    <a:pt x="10009" y="1979"/>
                    <a:pt x="9998" y="1968"/>
                  </a:cubicBezTo>
                  <a:cubicBezTo>
                    <a:pt x="9998" y="1956"/>
                    <a:pt x="9998" y="1945"/>
                    <a:pt x="9987" y="1934"/>
                  </a:cubicBezTo>
                  <a:cubicBezTo>
                    <a:pt x="9975" y="1911"/>
                    <a:pt x="9975" y="1888"/>
                    <a:pt x="9975" y="1865"/>
                  </a:cubicBezTo>
                  <a:lnTo>
                    <a:pt x="9975" y="1843"/>
                  </a:lnTo>
                  <a:cubicBezTo>
                    <a:pt x="9975" y="1820"/>
                    <a:pt x="9975" y="1797"/>
                    <a:pt x="9975" y="1774"/>
                  </a:cubicBezTo>
                  <a:cubicBezTo>
                    <a:pt x="9975" y="1752"/>
                    <a:pt x="9987" y="1740"/>
                    <a:pt x="9987" y="1729"/>
                  </a:cubicBezTo>
                  <a:cubicBezTo>
                    <a:pt x="9987" y="1718"/>
                    <a:pt x="9987" y="1718"/>
                    <a:pt x="9987" y="1718"/>
                  </a:cubicBezTo>
                  <a:lnTo>
                    <a:pt x="9998" y="1649"/>
                  </a:lnTo>
                  <a:cubicBezTo>
                    <a:pt x="9998" y="1649"/>
                    <a:pt x="9998" y="1638"/>
                    <a:pt x="9998" y="1638"/>
                  </a:cubicBezTo>
                  <a:cubicBezTo>
                    <a:pt x="10009" y="1627"/>
                    <a:pt x="10009" y="1615"/>
                    <a:pt x="10021" y="1604"/>
                  </a:cubicBezTo>
                  <a:close/>
                  <a:moveTo>
                    <a:pt x="10373" y="1433"/>
                  </a:moveTo>
                  <a:cubicBezTo>
                    <a:pt x="10373" y="1433"/>
                    <a:pt x="10385" y="1433"/>
                    <a:pt x="10385" y="1456"/>
                  </a:cubicBezTo>
                  <a:lnTo>
                    <a:pt x="10396" y="1467"/>
                  </a:lnTo>
                  <a:cubicBezTo>
                    <a:pt x="10396" y="1479"/>
                    <a:pt x="10407" y="1490"/>
                    <a:pt x="10407" y="1513"/>
                  </a:cubicBezTo>
                  <a:cubicBezTo>
                    <a:pt x="10407" y="1524"/>
                    <a:pt x="10419" y="1536"/>
                    <a:pt x="10419" y="1547"/>
                  </a:cubicBezTo>
                  <a:cubicBezTo>
                    <a:pt x="10419" y="1558"/>
                    <a:pt x="10419" y="1570"/>
                    <a:pt x="10430" y="1581"/>
                  </a:cubicBezTo>
                  <a:lnTo>
                    <a:pt x="10430" y="1638"/>
                  </a:lnTo>
                  <a:cubicBezTo>
                    <a:pt x="10430" y="1638"/>
                    <a:pt x="10430" y="1649"/>
                    <a:pt x="10430" y="1661"/>
                  </a:cubicBezTo>
                  <a:cubicBezTo>
                    <a:pt x="10442" y="1661"/>
                    <a:pt x="10442" y="1672"/>
                    <a:pt x="10442" y="1683"/>
                  </a:cubicBezTo>
                  <a:lnTo>
                    <a:pt x="10442" y="1695"/>
                  </a:lnTo>
                  <a:cubicBezTo>
                    <a:pt x="10442" y="1718"/>
                    <a:pt x="10442" y="1740"/>
                    <a:pt x="10453" y="1763"/>
                  </a:cubicBezTo>
                  <a:cubicBezTo>
                    <a:pt x="10453" y="1774"/>
                    <a:pt x="10453" y="1797"/>
                    <a:pt x="10453" y="1809"/>
                  </a:cubicBezTo>
                  <a:lnTo>
                    <a:pt x="10464" y="1820"/>
                  </a:lnTo>
                  <a:cubicBezTo>
                    <a:pt x="10464" y="1865"/>
                    <a:pt x="10464" y="1911"/>
                    <a:pt x="10442" y="1945"/>
                  </a:cubicBezTo>
                  <a:cubicBezTo>
                    <a:pt x="10442" y="1968"/>
                    <a:pt x="10419" y="1979"/>
                    <a:pt x="10407" y="1979"/>
                  </a:cubicBezTo>
                  <a:cubicBezTo>
                    <a:pt x="10404" y="1982"/>
                    <a:pt x="10401" y="1984"/>
                    <a:pt x="10397" y="1984"/>
                  </a:cubicBezTo>
                  <a:cubicBezTo>
                    <a:pt x="10389" y="1984"/>
                    <a:pt x="10381" y="1976"/>
                    <a:pt x="10373" y="1968"/>
                  </a:cubicBezTo>
                  <a:lnTo>
                    <a:pt x="10362" y="1968"/>
                  </a:lnTo>
                  <a:cubicBezTo>
                    <a:pt x="10328" y="1945"/>
                    <a:pt x="10316" y="1877"/>
                    <a:pt x="10316" y="1854"/>
                  </a:cubicBezTo>
                  <a:cubicBezTo>
                    <a:pt x="10305" y="1809"/>
                    <a:pt x="10305" y="1763"/>
                    <a:pt x="10305" y="1706"/>
                  </a:cubicBezTo>
                  <a:cubicBezTo>
                    <a:pt x="10305" y="1695"/>
                    <a:pt x="10305" y="1683"/>
                    <a:pt x="10305" y="1672"/>
                  </a:cubicBezTo>
                  <a:cubicBezTo>
                    <a:pt x="10305" y="1661"/>
                    <a:pt x="10305" y="1661"/>
                    <a:pt x="10305" y="1649"/>
                  </a:cubicBezTo>
                  <a:lnTo>
                    <a:pt x="10305" y="1627"/>
                  </a:lnTo>
                  <a:cubicBezTo>
                    <a:pt x="10305" y="1604"/>
                    <a:pt x="10305" y="1581"/>
                    <a:pt x="10305" y="1570"/>
                  </a:cubicBezTo>
                  <a:lnTo>
                    <a:pt x="10316" y="1547"/>
                  </a:lnTo>
                  <a:cubicBezTo>
                    <a:pt x="10316" y="1524"/>
                    <a:pt x="10316" y="1513"/>
                    <a:pt x="10328" y="1501"/>
                  </a:cubicBezTo>
                  <a:cubicBezTo>
                    <a:pt x="10328" y="1490"/>
                    <a:pt x="10339" y="1467"/>
                    <a:pt x="10351" y="1456"/>
                  </a:cubicBezTo>
                  <a:lnTo>
                    <a:pt x="10351" y="1445"/>
                  </a:lnTo>
                  <a:cubicBezTo>
                    <a:pt x="10351" y="1433"/>
                    <a:pt x="10362" y="1433"/>
                    <a:pt x="10373" y="1433"/>
                  </a:cubicBezTo>
                  <a:close/>
                  <a:moveTo>
                    <a:pt x="10726" y="1251"/>
                  </a:moveTo>
                  <a:cubicBezTo>
                    <a:pt x="10737" y="1251"/>
                    <a:pt x="10771" y="1263"/>
                    <a:pt x="10783" y="1274"/>
                  </a:cubicBezTo>
                  <a:cubicBezTo>
                    <a:pt x="10794" y="1285"/>
                    <a:pt x="10805" y="1308"/>
                    <a:pt x="10817" y="1331"/>
                  </a:cubicBezTo>
                  <a:lnTo>
                    <a:pt x="10817" y="1354"/>
                  </a:lnTo>
                  <a:cubicBezTo>
                    <a:pt x="10851" y="1410"/>
                    <a:pt x="10862" y="1479"/>
                    <a:pt x="10874" y="1547"/>
                  </a:cubicBezTo>
                  <a:cubicBezTo>
                    <a:pt x="10885" y="1615"/>
                    <a:pt x="10896" y="1683"/>
                    <a:pt x="10896" y="1763"/>
                  </a:cubicBezTo>
                  <a:cubicBezTo>
                    <a:pt x="10896" y="1774"/>
                    <a:pt x="10896" y="1786"/>
                    <a:pt x="10896" y="1797"/>
                  </a:cubicBezTo>
                  <a:cubicBezTo>
                    <a:pt x="10908" y="1843"/>
                    <a:pt x="10919" y="1900"/>
                    <a:pt x="10896" y="1945"/>
                  </a:cubicBezTo>
                  <a:cubicBezTo>
                    <a:pt x="10896" y="1945"/>
                    <a:pt x="10896" y="1945"/>
                    <a:pt x="10896" y="1956"/>
                  </a:cubicBezTo>
                  <a:cubicBezTo>
                    <a:pt x="10885" y="1991"/>
                    <a:pt x="10885" y="2047"/>
                    <a:pt x="10862" y="2093"/>
                  </a:cubicBezTo>
                  <a:cubicBezTo>
                    <a:pt x="10851" y="2104"/>
                    <a:pt x="10840" y="2116"/>
                    <a:pt x="10828" y="2116"/>
                  </a:cubicBezTo>
                  <a:cubicBezTo>
                    <a:pt x="10817" y="2116"/>
                    <a:pt x="10817" y="2104"/>
                    <a:pt x="10805" y="2104"/>
                  </a:cubicBezTo>
                  <a:cubicBezTo>
                    <a:pt x="10783" y="2047"/>
                    <a:pt x="10760" y="2002"/>
                    <a:pt x="10749" y="1956"/>
                  </a:cubicBezTo>
                  <a:cubicBezTo>
                    <a:pt x="10726" y="1911"/>
                    <a:pt x="10726" y="1877"/>
                    <a:pt x="10715" y="1831"/>
                  </a:cubicBezTo>
                  <a:cubicBezTo>
                    <a:pt x="10715" y="1820"/>
                    <a:pt x="10715" y="1809"/>
                    <a:pt x="10715" y="1797"/>
                  </a:cubicBezTo>
                  <a:cubicBezTo>
                    <a:pt x="10692" y="1718"/>
                    <a:pt x="10692" y="1661"/>
                    <a:pt x="10680" y="1592"/>
                  </a:cubicBezTo>
                  <a:lnTo>
                    <a:pt x="10680" y="1547"/>
                  </a:lnTo>
                  <a:cubicBezTo>
                    <a:pt x="10669" y="1501"/>
                    <a:pt x="10669" y="1456"/>
                    <a:pt x="10669" y="1410"/>
                  </a:cubicBezTo>
                  <a:cubicBezTo>
                    <a:pt x="10669" y="1376"/>
                    <a:pt x="10669" y="1342"/>
                    <a:pt x="10680" y="1319"/>
                  </a:cubicBezTo>
                  <a:cubicBezTo>
                    <a:pt x="10680" y="1285"/>
                    <a:pt x="10692" y="1274"/>
                    <a:pt x="10726" y="1251"/>
                  </a:cubicBezTo>
                  <a:close/>
                  <a:moveTo>
                    <a:pt x="11329" y="0"/>
                  </a:moveTo>
                  <a:cubicBezTo>
                    <a:pt x="11226" y="0"/>
                    <a:pt x="11113" y="11"/>
                    <a:pt x="11010" y="11"/>
                  </a:cubicBezTo>
                  <a:cubicBezTo>
                    <a:pt x="10805" y="11"/>
                    <a:pt x="10601" y="11"/>
                    <a:pt x="10396" y="23"/>
                  </a:cubicBezTo>
                  <a:cubicBezTo>
                    <a:pt x="9964" y="34"/>
                    <a:pt x="9543" y="34"/>
                    <a:pt x="9122" y="46"/>
                  </a:cubicBezTo>
                  <a:cubicBezTo>
                    <a:pt x="7621" y="91"/>
                    <a:pt x="6108" y="148"/>
                    <a:pt x="4607" y="228"/>
                  </a:cubicBezTo>
                  <a:cubicBezTo>
                    <a:pt x="3947" y="262"/>
                    <a:pt x="3231" y="307"/>
                    <a:pt x="2366" y="364"/>
                  </a:cubicBezTo>
                  <a:cubicBezTo>
                    <a:pt x="1991" y="387"/>
                    <a:pt x="1616" y="410"/>
                    <a:pt x="1240" y="432"/>
                  </a:cubicBezTo>
                  <a:cubicBezTo>
                    <a:pt x="1172" y="444"/>
                    <a:pt x="1104" y="444"/>
                    <a:pt x="1035" y="444"/>
                  </a:cubicBezTo>
                  <a:cubicBezTo>
                    <a:pt x="910" y="455"/>
                    <a:pt x="797" y="466"/>
                    <a:pt x="671" y="478"/>
                  </a:cubicBezTo>
                  <a:lnTo>
                    <a:pt x="660" y="478"/>
                  </a:lnTo>
                  <a:cubicBezTo>
                    <a:pt x="524" y="478"/>
                    <a:pt x="399" y="489"/>
                    <a:pt x="273" y="489"/>
                  </a:cubicBezTo>
                  <a:cubicBezTo>
                    <a:pt x="251" y="489"/>
                    <a:pt x="239" y="501"/>
                    <a:pt x="239" y="512"/>
                  </a:cubicBezTo>
                  <a:cubicBezTo>
                    <a:pt x="171" y="1149"/>
                    <a:pt x="126" y="1718"/>
                    <a:pt x="80" y="2241"/>
                  </a:cubicBezTo>
                  <a:cubicBezTo>
                    <a:pt x="46" y="2525"/>
                    <a:pt x="23" y="2821"/>
                    <a:pt x="0" y="3105"/>
                  </a:cubicBezTo>
                  <a:cubicBezTo>
                    <a:pt x="0" y="3117"/>
                    <a:pt x="0" y="3128"/>
                    <a:pt x="12" y="3128"/>
                  </a:cubicBezTo>
                  <a:cubicBezTo>
                    <a:pt x="12" y="3139"/>
                    <a:pt x="23" y="3139"/>
                    <a:pt x="35" y="3139"/>
                  </a:cubicBezTo>
                  <a:cubicBezTo>
                    <a:pt x="160" y="3117"/>
                    <a:pt x="285" y="3105"/>
                    <a:pt x="387" y="3094"/>
                  </a:cubicBezTo>
                  <a:cubicBezTo>
                    <a:pt x="399" y="3094"/>
                    <a:pt x="410" y="3082"/>
                    <a:pt x="410" y="3071"/>
                  </a:cubicBezTo>
                  <a:cubicBezTo>
                    <a:pt x="421" y="2969"/>
                    <a:pt x="433" y="2878"/>
                    <a:pt x="444" y="2775"/>
                  </a:cubicBezTo>
                  <a:cubicBezTo>
                    <a:pt x="455" y="2639"/>
                    <a:pt x="467" y="2514"/>
                    <a:pt x="490" y="2400"/>
                  </a:cubicBezTo>
                  <a:cubicBezTo>
                    <a:pt x="501" y="2377"/>
                    <a:pt x="501" y="2354"/>
                    <a:pt x="501" y="2332"/>
                  </a:cubicBezTo>
                  <a:cubicBezTo>
                    <a:pt x="512" y="2286"/>
                    <a:pt x="512" y="2252"/>
                    <a:pt x="524" y="2218"/>
                  </a:cubicBezTo>
                  <a:cubicBezTo>
                    <a:pt x="535" y="2184"/>
                    <a:pt x="546" y="2138"/>
                    <a:pt x="569" y="2104"/>
                  </a:cubicBezTo>
                  <a:lnTo>
                    <a:pt x="592" y="2059"/>
                  </a:lnTo>
                  <a:cubicBezTo>
                    <a:pt x="592" y="2047"/>
                    <a:pt x="603" y="2047"/>
                    <a:pt x="615" y="2047"/>
                  </a:cubicBezTo>
                  <a:cubicBezTo>
                    <a:pt x="637" y="2047"/>
                    <a:pt x="649" y="2059"/>
                    <a:pt x="660" y="2070"/>
                  </a:cubicBezTo>
                  <a:cubicBezTo>
                    <a:pt x="706" y="2309"/>
                    <a:pt x="694" y="2548"/>
                    <a:pt x="671" y="2787"/>
                  </a:cubicBezTo>
                  <a:lnTo>
                    <a:pt x="660" y="3048"/>
                  </a:lnTo>
                  <a:cubicBezTo>
                    <a:pt x="660" y="3060"/>
                    <a:pt x="660" y="3071"/>
                    <a:pt x="671" y="3071"/>
                  </a:cubicBezTo>
                  <a:cubicBezTo>
                    <a:pt x="671" y="3082"/>
                    <a:pt x="683" y="3082"/>
                    <a:pt x="694" y="3082"/>
                  </a:cubicBezTo>
                  <a:cubicBezTo>
                    <a:pt x="842" y="3071"/>
                    <a:pt x="1001" y="3071"/>
                    <a:pt x="1149" y="3060"/>
                  </a:cubicBezTo>
                  <a:lnTo>
                    <a:pt x="1240" y="3060"/>
                  </a:lnTo>
                  <a:cubicBezTo>
                    <a:pt x="1672" y="3037"/>
                    <a:pt x="2105" y="3014"/>
                    <a:pt x="2537" y="2991"/>
                  </a:cubicBezTo>
                  <a:cubicBezTo>
                    <a:pt x="4118" y="2923"/>
                    <a:pt x="5699" y="2855"/>
                    <a:pt x="7211" y="2798"/>
                  </a:cubicBezTo>
                  <a:cubicBezTo>
                    <a:pt x="8553" y="2741"/>
                    <a:pt x="9873" y="2684"/>
                    <a:pt x="11147" y="2639"/>
                  </a:cubicBezTo>
                  <a:cubicBezTo>
                    <a:pt x="11158" y="2639"/>
                    <a:pt x="11169" y="2639"/>
                    <a:pt x="11169" y="2627"/>
                  </a:cubicBezTo>
                  <a:cubicBezTo>
                    <a:pt x="11181" y="2627"/>
                    <a:pt x="11181" y="2616"/>
                    <a:pt x="11181" y="2605"/>
                  </a:cubicBezTo>
                  <a:lnTo>
                    <a:pt x="11169" y="2502"/>
                  </a:lnTo>
                  <a:cubicBezTo>
                    <a:pt x="11135" y="2218"/>
                    <a:pt x="11101" y="1934"/>
                    <a:pt x="11067" y="1638"/>
                  </a:cubicBezTo>
                  <a:lnTo>
                    <a:pt x="11067" y="1592"/>
                  </a:lnTo>
                  <a:cubicBezTo>
                    <a:pt x="11056" y="1479"/>
                    <a:pt x="11044" y="1354"/>
                    <a:pt x="11033" y="1240"/>
                  </a:cubicBezTo>
                  <a:cubicBezTo>
                    <a:pt x="11033" y="1217"/>
                    <a:pt x="11033" y="1206"/>
                    <a:pt x="11033" y="1183"/>
                  </a:cubicBezTo>
                  <a:cubicBezTo>
                    <a:pt x="11033" y="1081"/>
                    <a:pt x="11022" y="933"/>
                    <a:pt x="11067" y="853"/>
                  </a:cubicBezTo>
                  <a:cubicBezTo>
                    <a:pt x="11067" y="842"/>
                    <a:pt x="11078" y="842"/>
                    <a:pt x="11078" y="842"/>
                  </a:cubicBezTo>
                  <a:lnTo>
                    <a:pt x="11101" y="842"/>
                  </a:lnTo>
                  <a:cubicBezTo>
                    <a:pt x="11169" y="921"/>
                    <a:pt x="11192" y="1058"/>
                    <a:pt x="11215" y="1160"/>
                  </a:cubicBezTo>
                  <a:lnTo>
                    <a:pt x="11226" y="1206"/>
                  </a:lnTo>
                  <a:cubicBezTo>
                    <a:pt x="11249" y="1331"/>
                    <a:pt x="11272" y="1456"/>
                    <a:pt x="11283" y="1570"/>
                  </a:cubicBezTo>
                  <a:lnTo>
                    <a:pt x="11295" y="1627"/>
                  </a:lnTo>
                  <a:cubicBezTo>
                    <a:pt x="11340" y="1911"/>
                    <a:pt x="11374" y="2195"/>
                    <a:pt x="11408" y="2480"/>
                  </a:cubicBezTo>
                  <a:lnTo>
                    <a:pt x="11431" y="2605"/>
                  </a:lnTo>
                  <a:cubicBezTo>
                    <a:pt x="11431" y="2616"/>
                    <a:pt x="11442" y="2639"/>
                    <a:pt x="11465" y="2639"/>
                  </a:cubicBezTo>
                  <a:lnTo>
                    <a:pt x="11738" y="2627"/>
                  </a:lnTo>
                  <a:cubicBezTo>
                    <a:pt x="11750" y="2627"/>
                    <a:pt x="11761" y="2616"/>
                    <a:pt x="11761" y="2616"/>
                  </a:cubicBezTo>
                  <a:cubicBezTo>
                    <a:pt x="11772" y="2605"/>
                    <a:pt x="11772" y="2593"/>
                    <a:pt x="11772" y="2593"/>
                  </a:cubicBezTo>
                  <a:lnTo>
                    <a:pt x="11761" y="2445"/>
                  </a:lnTo>
                  <a:cubicBezTo>
                    <a:pt x="11761" y="2377"/>
                    <a:pt x="11761" y="2309"/>
                    <a:pt x="11750" y="2252"/>
                  </a:cubicBezTo>
                  <a:cubicBezTo>
                    <a:pt x="11681" y="1513"/>
                    <a:pt x="11613" y="762"/>
                    <a:pt x="11533" y="34"/>
                  </a:cubicBezTo>
                  <a:cubicBezTo>
                    <a:pt x="11533" y="11"/>
                    <a:pt x="11522" y="0"/>
                    <a:pt x="11499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2"/>
            <p:cNvSpPr/>
            <p:nvPr/>
          </p:nvSpPr>
          <p:spPr>
            <a:xfrm>
              <a:off x="3482700" y="4323500"/>
              <a:ext cx="304275" cy="70275"/>
            </a:xfrm>
            <a:custGeom>
              <a:avLst/>
              <a:gdLst/>
              <a:ahLst/>
              <a:cxnLst/>
              <a:rect l="l" t="t" r="r" b="b"/>
              <a:pathLst>
                <a:path w="12171" h="2811" extrusionOk="0">
                  <a:moveTo>
                    <a:pt x="3367" y="968"/>
                  </a:moveTo>
                  <a:cubicBezTo>
                    <a:pt x="3379" y="968"/>
                    <a:pt x="3390" y="979"/>
                    <a:pt x="3402" y="979"/>
                  </a:cubicBezTo>
                  <a:lnTo>
                    <a:pt x="3447" y="979"/>
                  </a:lnTo>
                  <a:lnTo>
                    <a:pt x="3458" y="990"/>
                  </a:lnTo>
                  <a:cubicBezTo>
                    <a:pt x="3481" y="990"/>
                    <a:pt x="3493" y="1002"/>
                    <a:pt x="3515" y="1013"/>
                  </a:cubicBezTo>
                  <a:lnTo>
                    <a:pt x="3527" y="1013"/>
                  </a:lnTo>
                  <a:cubicBezTo>
                    <a:pt x="3527" y="1013"/>
                    <a:pt x="3527" y="1025"/>
                    <a:pt x="3538" y="1025"/>
                  </a:cubicBezTo>
                  <a:cubicBezTo>
                    <a:pt x="3549" y="1025"/>
                    <a:pt x="3561" y="1036"/>
                    <a:pt x="3572" y="1047"/>
                  </a:cubicBezTo>
                  <a:cubicBezTo>
                    <a:pt x="3584" y="1047"/>
                    <a:pt x="3584" y="1059"/>
                    <a:pt x="3584" y="1070"/>
                  </a:cubicBezTo>
                  <a:cubicBezTo>
                    <a:pt x="3584" y="1081"/>
                    <a:pt x="3572" y="1081"/>
                    <a:pt x="3561" y="1081"/>
                  </a:cubicBezTo>
                  <a:lnTo>
                    <a:pt x="3504" y="1081"/>
                  </a:lnTo>
                  <a:cubicBezTo>
                    <a:pt x="3504" y="1093"/>
                    <a:pt x="3493" y="1093"/>
                    <a:pt x="3493" y="1093"/>
                  </a:cubicBezTo>
                  <a:lnTo>
                    <a:pt x="3458" y="1093"/>
                  </a:lnTo>
                  <a:cubicBezTo>
                    <a:pt x="3451" y="1093"/>
                    <a:pt x="3448" y="1088"/>
                    <a:pt x="3444" y="1088"/>
                  </a:cubicBezTo>
                  <a:cubicBezTo>
                    <a:pt x="3442" y="1088"/>
                    <a:pt x="3439" y="1089"/>
                    <a:pt x="3436" y="1093"/>
                  </a:cubicBezTo>
                  <a:lnTo>
                    <a:pt x="3345" y="1093"/>
                  </a:lnTo>
                  <a:cubicBezTo>
                    <a:pt x="3322" y="1081"/>
                    <a:pt x="3311" y="1081"/>
                    <a:pt x="3299" y="1081"/>
                  </a:cubicBezTo>
                  <a:cubicBezTo>
                    <a:pt x="3276" y="1081"/>
                    <a:pt x="3254" y="1081"/>
                    <a:pt x="3242" y="1070"/>
                  </a:cubicBezTo>
                  <a:lnTo>
                    <a:pt x="3220" y="1070"/>
                  </a:lnTo>
                  <a:cubicBezTo>
                    <a:pt x="3220" y="1059"/>
                    <a:pt x="3208" y="1047"/>
                    <a:pt x="3208" y="1047"/>
                  </a:cubicBezTo>
                  <a:cubicBezTo>
                    <a:pt x="3197" y="1036"/>
                    <a:pt x="3208" y="1025"/>
                    <a:pt x="3220" y="1013"/>
                  </a:cubicBezTo>
                  <a:lnTo>
                    <a:pt x="3231" y="1013"/>
                  </a:lnTo>
                  <a:cubicBezTo>
                    <a:pt x="3231" y="1013"/>
                    <a:pt x="3231" y="1002"/>
                    <a:pt x="3231" y="1002"/>
                  </a:cubicBezTo>
                  <a:cubicBezTo>
                    <a:pt x="3242" y="990"/>
                    <a:pt x="3265" y="979"/>
                    <a:pt x="3288" y="979"/>
                  </a:cubicBezTo>
                  <a:lnTo>
                    <a:pt x="3299" y="979"/>
                  </a:lnTo>
                  <a:cubicBezTo>
                    <a:pt x="3322" y="979"/>
                    <a:pt x="3345" y="968"/>
                    <a:pt x="3367" y="968"/>
                  </a:cubicBezTo>
                  <a:close/>
                  <a:moveTo>
                    <a:pt x="3549" y="1275"/>
                  </a:moveTo>
                  <a:cubicBezTo>
                    <a:pt x="3584" y="1275"/>
                    <a:pt x="3618" y="1275"/>
                    <a:pt x="3640" y="1298"/>
                  </a:cubicBezTo>
                  <a:lnTo>
                    <a:pt x="3663" y="1298"/>
                  </a:lnTo>
                  <a:cubicBezTo>
                    <a:pt x="3686" y="1298"/>
                    <a:pt x="3697" y="1298"/>
                    <a:pt x="3709" y="1309"/>
                  </a:cubicBezTo>
                  <a:cubicBezTo>
                    <a:pt x="3720" y="1309"/>
                    <a:pt x="3720" y="1320"/>
                    <a:pt x="3720" y="1332"/>
                  </a:cubicBezTo>
                  <a:cubicBezTo>
                    <a:pt x="3720" y="1332"/>
                    <a:pt x="3720" y="1343"/>
                    <a:pt x="3720" y="1354"/>
                  </a:cubicBezTo>
                  <a:cubicBezTo>
                    <a:pt x="3709" y="1366"/>
                    <a:pt x="3697" y="1366"/>
                    <a:pt x="3686" y="1377"/>
                  </a:cubicBezTo>
                  <a:cubicBezTo>
                    <a:pt x="3675" y="1389"/>
                    <a:pt x="3663" y="1389"/>
                    <a:pt x="3652" y="1400"/>
                  </a:cubicBezTo>
                  <a:cubicBezTo>
                    <a:pt x="3629" y="1411"/>
                    <a:pt x="3606" y="1423"/>
                    <a:pt x="3572" y="1434"/>
                  </a:cubicBezTo>
                  <a:lnTo>
                    <a:pt x="3561" y="1434"/>
                  </a:lnTo>
                  <a:cubicBezTo>
                    <a:pt x="3549" y="1434"/>
                    <a:pt x="3538" y="1445"/>
                    <a:pt x="3527" y="1445"/>
                  </a:cubicBezTo>
                  <a:cubicBezTo>
                    <a:pt x="3515" y="1457"/>
                    <a:pt x="3493" y="1457"/>
                    <a:pt x="3481" y="1457"/>
                  </a:cubicBezTo>
                  <a:cubicBezTo>
                    <a:pt x="3447" y="1457"/>
                    <a:pt x="3413" y="1457"/>
                    <a:pt x="3379" y="1468"/>
                  </a:cubicBezTo>
                  <a:cubicBezTo>
                    <a:pt x="3333" y="1468"/>
                    <a:pt x="3265" y="1468"/>
                    <a:pt x="3197" y="1457"/>
                  </a:cubicBezTo>
                  <a:cubicBezTo>
                    <a:pt x="3174" y="1457"/>
                    <a:pt x="3140" y="1445"/>
                    <a:pt x="3117" y="1434"/>
                  </a:cubicBezTo>
                  <a:cubicBezTo>
                    <a:pt x="3106" y="1434"/>
                    <a:pt x="3094" y="1423"/>
                    <a:pt x="3083" y="1411"/>
                  </a:cubicBezTo>
                  <a:cubicBezTo>
                    <a:pt x="3083" y="1411"/>
                    <a:pt x="3083" y="1400"/>
                    <a:pt x="3072" y="1400"/>
                  </a:cubicBezTo>
                  <a:cubicBezTo>
                    <a:pt x="3072" y="1400"/>
                    <a:pt x="3072" y="1400"/>
                    <a:pt x="3072" y="1389"/>
                  </a:cubicBezTo>
                  <a:cubicBezTo>
                    <a:pt x="3060" y="1389"/>
                    <a:pt x="3049" y="1377"/>
                    <a:pt x="3049" y="1377"/>
                  </a:cubicBezTo>
                  <a:cubicBezTo>
                    <a:pt x="3049" y="1377"/>
                    <a:pt x="3049" y="1377"/>
                    <a:pt x="3049" y="1366"/>
                  </a:cubicBezTo>
                  <a:cubicBezTo>
                    <a:pt x="3049" y="1354"/>
                    <a:pt x="3049" y="1354"/>
                    <a:pt x="3060" y="1354"/>
                  </a:cubicBezTo>
                  <a:lnTo>
                    <a:pt x="3049" y="1320"/>
                  </a:lnTo>
                  <a:lnTo>
                    <a:pt x="3060" y="1343"/>
                  </a:lnTo>
                  <a:lnTo>
                    <a:pt x="3083" y="1343"/>
                  </a:lnTo>
                  <a:cubicBezTo>
                    <a:pt x="3083" y="1332"/>
                    <a:pt x="3094" y="1332"/>
                    <a:pt x="3094" y="1332"/>
                  </a:cubicBezTo>
                  <a:cubicBezTo>
                    <a:pt x="3106" y="1309"/>
                    <a:pt x="3117" y="1309"/>
                    <a:pt x="3129" y="1309"/>
                  </a:cubicBezTo>
                  <a:cubicBezTo>
                    <a:pt x="3163" y="1298"/>
                    <a:pt x="3185" y="1298"/>
                    <a:pt x="3208" y="1286"/>
                  </a:cubicBezTo>
                  <a:cubicBezTo>
                    <a:pt x="3265" y="1286"/>
                    <a:pt x="3322" y="1275"/>
                    <a:pt x="3367" y="1275"/>
                  </a:cubicBezTo>
                  <a:lnTo>
                    <a:pt x="3527" y="1275"/>
                  </a:lnTo>
                  <a:cubicBezTo>
                    <a:pt x="3534" y="1275"/>
                    <a:pt x="3537" y="1280"/>
                    <a:pt x="3541" y="1280"/>
                  </a:cubicBezTo>
                  <a:cubicBezTo>
                    <a:pt x="3543" y="1280"/>
                    <a:pt x="3546" y="1279"/>
                    <a:pt x="3549" y="1275"/>
                  </a:cubicBezTo>
                  <a:close/>
                  <a:moveTo>
                    <a:pt x="3800" y="1616"/>
                  </a:moveTo>
                  <a:cubicBezTo>
                    <a:pt x="3902" y="1616"/>
                    <a:pt x="4004" y="1616"/>
                    <a:pt x="4084" y="1661"/>
                  </a:cubicBezTo>
                  <a:cubicBezTo>
                    <a:pt x="4095" y="1661"/>
                    <a:pt x="4107" y="1673"/>
                    <a:pt x="4107" y="1684"/>
                  </a:cubicBezTo>
                  <a:cubicBezTo>
                    <a:pt x="4107" y="1707"/>
                    <a:pt x="4095" y="1718"/>
                    <a:pt x="4084" y="1730"/>
                  </a:cubicBezTo>
                  <a:cubicBezTo>
                    <a:pt x="4039" y="1764"/>
                    <a:pt x="3982" y="1775"/>
                    <a:pt x="3925" y="1787"/>
                  </a:cubicBezTo>
                  <a:lnTo>
                    <a:pt x="3913" y="1798"/>
                  </a:lnTo>
                  <a:cubicBezTo>
                    <a:pt x="3879" y="1809"/>
                    <a:pt x="3834" y="1809"/>
                    <a:pt x="3800" y="1809"/>
                  </a:cubicBezTo>
                  <a:cubicBezTo>
                    <a:pt x="3766" y="1821"/>
                    <a:pt x="3743" y="1821"/>
                    <a:pt x="3720" y="1821"/>
                  </a:cubicBezTo>
                  <a:cubicBezTo>
                    <a:pt x="3595" y="1843"/>
                    <a:pt x="3470" y="1843"/>
                    <a:pt x="3345" y="1855"/>
                  </a:cubicBezTo>
                  <a:lnTo>
                    <a:pt x="3265" y="1855"/>
                  </a:lnTo>
                  <a:cubicBezTo>
                    <a:pt x="3197" y="1855"/>
                    <a:pt x="3124" y="1860"/>
                    <a:pt x="3052" y="1860"/>
                  </a:cubicBezTo>
                  <a:cubicBezTo>
                    <a:pt x="3016" y="1860"/>
                    <a:pt x="2981" y="1859"/>
                    <a:pt x="2947" y="1855"/>
                  </a:cubicBezTo>
                  <a:cubicBezTo>
                    <a:pt x="2924" y="1843"/>
                    <a:pt x="2913" y="1843"/>
                    <a:pt x="2890" y="1843"/>
                  </a:cubicBezTo>
                  <a:cubicBezTo>
                    <a:pt x="2833" y="1843"/>
                    <a:pt x="2799" y="1843"/>
                    <a:pt x="2753" y="1832"/>
                  </a:cubicBezTo>
                  <a:cubicBezTo>
                    <a:pt x="2731" y="1821"/>
                    <a:pt x="2708" y="1809"/>
                    <a:pt x="2685" y="1798"/>
                  </a:cubicBezTo>
                  <a:cubicBezTo>
                    <a:pt x="2662" y="1787"/>
                    <a:pt x="2628" y="1775"/>
                    <a:pt x="2594" y="1764"/>
                  </a:cubicBezTo>
                  <a:cubicBezTo>
                    <a:pt x="2594" y="1764"/>
                    <a:pt x="2594" y="1752"/>
                    <a:pt x="2594" y="1752"/>
                  </a:cubicBezTo>
                  <a:cubicBezTo>
                    <a:pt x="2594" y="1752"/>
                    <a:pt x="2594" y="1741"/>
                    <a:pt x="2594" y="1741"/>
                  </a:cubicBezTo>
                  <a:cubicBezTo>
                    <a:pt x="2628" y="1730"/>
                    <a:pt x="2662" y="1718"/>
                    <a:pt x="2685" y="1707"/>
                  </a:cubicBezTo>
                  <a:cubicBezTo>
                    <a:pt x="2708" y="1696"/>
                    <a:pt x="2731" y="1684"/>
                    <a:pt x="2753" y="1684"/>
                  </a:cubicBezTo>
                  <a:cubicBezTo>
                    <a:pt x="2799" y="1673"/>
                    <a:pt x="2833" y="1673"/>
                    <a:pt x="2878" y="1661"/>
                  </a:cubicBezTo>
                  <a:lnTo>
                    <a:pt x="2947" y="1661"/>
                  </a:lnTo>
                  <a:cubicBezTo>
                    <a:pt x="3038" y="1639"/>
                    <a:pt x="3129" y="1639"/>
                    <a:pt x="3220" y="1639"/>
                  </a:cubicBezTo>
                  <a:lnTo>
                    <a:pt x="3333" y="1639"/>
                  </a:lnTo>
                  <a:lnTo>
                    <a:pt x="3413" y="1627"/>
                  </a:lnTo>
                  <a:cubicBezTo>
                    <a:pt x="3493" y="1627"/>
                    <a:pt x="3572" y="1616"/>
                    <a:pt x="3652" y="1616"/>
                  </a:cubicBezTo>
                  <a:close/>
                  <a:moveTo>
                    <a:pt x="11761" y="1832"/>
                  </a:moveTo>
                  <a:cubicBezTo>
                    <a:pt x="11761" y="1832"/>
                    <a:pt x="11773" y="1843"/>
                    <a:pt x="11784" y="1855"/>
                  </a:cubicBezTo>
                  <a:lnTo>
                    <a:pt x="11795" y="1855"/>
                  </a:lnTo>
                  <a:cubicBezTo>
                    <a:pt x="11807" y="1866"/>
                    <a:pt x="11818" y="1889"/>
                    <a:pt x="11818" y="1923"/>
                  </a:cubicBezTo>
                  <a:cubicBezTo>
                    <a:pt x="11830" y="1969"/>
                    <a:pt x="11807" y="2037"/>
                    <a:pt x="11773" y="2071"/>
                  </a:cubicBezTo>
                  <a:cubicBezTo>
                    <a:pt x="11727" y="2116"/>
                    <a:pt x="11648" y="2151"/>
                    <a:pt x="11545" y="2173"/>
                  </a:cubicBezTo>
                  <a:cubicBezTo>
                    <a:pt x="11375" y="2196"/>
                    <a:pt x="11204" y="2207"/>
                    <a:pt x="11022" y="2207"/>
                  </a:cubicBezTo>
                  <a:cubicBezTo>
                    <a:pt x="10954" y="2219"/>
                    <a:pt x="10886" y="2219"/>
                    <a:pt x="10817" y="2219"/>
                  </a:cubicBezTo>
                  <a:cubicBezTo>
                    <a:pt x="10578" y="2230"/>
                    <a:pt x="10305" y="2253"/>
                    <a:pt x="10032" y="2264"/>
                  </a:cubicBezTo>
                  <a:lnTo>
                    <a:pt x="10021" y="2264"/>
                  </a:lnTo>
                  <a:cubicBezTo>
                    <a:pt x="9945" y="2264"/>
                    <a:pt x="9864" y="2269"/>
                    <a:pt x="9782" y="2269"/>
                  </a:cubicBezTo>
                  <a:cubicBezTo>
                    <a:pt x="9741" y="2269"/>
                    <a:pt x="9699" y="2268"/>
                    <a:pt x="9657" y="2264"/>
                  </a:cubicBezTo>
                  <a:lnTo>
                    <a:pt x="9612" y="2264"/>
                  </a:lnTo>
                  <a:cubicBezTo>
                    <a:pt x="9498" y="2264"/>
                    <a:pt x="9384" y="2264"/>
                    <a:pt x="9305" y="2196"/>
                  </a:cubicBezTo>
                  <a:cubicBezTo>
                    <a:pt x="9305" y="2196"/>
                    <a:pt x="9293" y="2196"/>
                    <a:pt x="9293" y="2185"/>
                  </a:cubicBezTo>
                  <a:lnTo>
                    <a:pt x="9305" y="2185"/>
                  </a:lnTo>
                  <a:cubicBezTo>
                    <a:pt x="9373" y="2116"/>
                    <a:pt x="9475" y="2094"/>
                    <a:pt x="9578" y="2082"/>
                  </a:cubicBezTo>
                  <a:lnTo>
                    <a:pt x="9589" y="2082"/>
                  </a:lnTo>
                  <a:cubicBezTo>
                    <a:pt x="9714" y="2060"/>
                    <a:pt x="9828" y="2048"/>
                    <a:pt x="9941" y="2037"/>
                  </a:cubicBezTo>
                  <a:cubicBezTo>
                    <a:pt x="10226" y="2014"/>
                    <a:pt x="10453" y="2003"/>
                    <a:pt x="10658" y="1991"/>
                  </a:cubicBezTo>
                  <a:lnTo>
                    <a:pt x="10920" y="1969"/>
                  </a:lnTo>
                  <a:cubicBezTo>
                    <a:pt x="11067" y="1957"/>
                    <a:pt x="11227" y="1946"/>
                    <a:pt x="11386" y="1934"/>
                  </a:cubicBezTo>
                  <a:cubicBezTo>
                    <a:pt x="11443" y="1934"/>
                    <a:pt x="11522" y="1923"/>
                    <a:pt x="11579" y="1900"/>
                  </a:cubicBezTo>
                  <a:cubicBezTo>
                    <a:pt x="11591" y="1900"/>
                    <a:pt x="11602" y="1889"/>
                    <a:pt x="11613" y="1878"/>
                  </a:cubicBezTo>
                  <a:cubicBezTo>
                    <a:pt x="11648" y="1866"/>
                    <a:pt x="11693" y="1843"/>
                    <a:pt x="11727" y="1843"/>
                  </a:cubicBezTo>
                  <a:cubicBezTo>
                    <a:pt x="11739" y="1843"/>
                    <a:pt x="11739" y="1832"/>
                    <a:pt x="11739" y="1832"/>
                  </a:cubicBezTo>
                  <a:close/>
                  <a:moveTo>
                    <a:pt x="6063" y="2128"/>
                  </a:moveTo>
                  <a:cubicBezTo>
                    <a:pt x="6097" y="2128"/>
                    <a:pt x="6120" y="2139"/>
                    <a:pt x="6154" y="2139"/>
                  </a:cubicBezTo>
                  <a:lnTo>
                    <a:pt x="6200" y="2139"/>
                  </a:lnTo>
                  <a:cubicBezTo>
                    <a:pt x="6234" y="2139"/>
                    <a:pt x="6256" y="2139"/>
                    <a:pt x="6291" y="2151"/>
                  </a:cubicBezTo>
                  <a:cubicBezTo>
                    <a:pt x="6302" y="2162"/>
                    <a:pt x="6313" y="2173"/>
                    <a:pt x="6313" y="2196"/>
                  </a:cubicBezTo>
                  <a:cubicBezTo>
                    <a:pt x="6313" y="2207"/>
                    <a:pt x="6302" y="2230"/>
                    <a:pt x="6291" y="2242"/>
                  </a:cubicBezTo>
                  <a:cubicBezTo>
                    <a:pt x="6268" y="2253"/>
                    <a:pt x="6245" y="2264"/>
                    <a:pt x="6211" y="2276"/>
                  </a:cubicBezTo>
                  <a:lnTo>
                    <a:pt x="6188" y="2276"/>
                  </a:lnTo>
                  <a:cubicBezTo>
                    <a:pt x="6154" y="2287"/>
                    <a:pt x="6120" y="2298"/>
                    <a:pt x="6086" y="2310"/>
                  </a:cubicBezTo>
                  <a:cubicBezTo>
                    <a:pt x="6006" y="2321"/>
                    <a:pt x="5927" y="2333"/>
                    <a:pt x="5847" y="2333"/>
                  </a:cubicBezTo>
                  <a:cubicBezTo>
                    <a:pt x="5756" y="2333"/>
                    <a:pt x="5688" y="2333"/>
                    <a:pt x="5608" y="2321"/>
                  </a:cubicBezTo>
                  <a:lnTo>
                    <a:pt x="5563" y="2310"/>
                  </a:lnTo>
                  <a:cubicBezTo>
                    <a:pt x="5551" y="2310"/>
                    <a:pt x="5540" y="2298"/>
                    <a:pt x="5517" y="2298"/>
                  </a:cubicBezTo>
                  <a:lnTo>
                    <a:pt x="5506" y="2287"/>
                  </a:lnTo>
                  <a:lnTo>
                    <a:pt x="5483" y="2287"/>
                  </a:lnTo>
                  <a:cubicBezTo>
                    <a:pt x="5472" y="2287"/>
                    <a:pt x="5472" y="2276"/>
                    <a:pt x="5460" y="2276"/>
                  </a:cubicBezTo>
                  <a:cubicBezTo>
                    <a:pt x="5460" y="2276"/>
                    <a:pt x="5460" y="2264"/>
                    <a:pt x="5449" y="2264"/>
                  </a:cubicBezTo>
                  <a:cubicBezTo>
                    <a:pt x="5449" y="2253"/>
                    <a:pt x="5437" y="2242"/>
                    <a:pt x="5415" y="2230"/>
                  </a:cubicBezTo>
                  <a:cubicBezTo>
                    <a:pt x="5415" y="2230"/>
                    <a:pt x="5415" y="2219"/>
                    <a:pt x="5426" y="2219"/>
                  </a:cubicBezTo>
                  <a:cubicBezTo>
                    <a:pt x="5437" y="2219"/>
                    <a:pt x="5437" y="2207"/>
                    <a:pt x="5449" y="2207"/>
                  </a:cubicBezTo>
                  <a:cubicBezTo>
                    <a:pt x="5449" y="2207"/>
                    <a:pt x="5449" y="2207"/>
                    <a:pt x="5449" y="2196"/>
                  </a:cubicBezTo>
                  <a:cubicBezTo>
                    <a:pt x="5460" y="2196"/>
                    <a:pt x="5472" y="2185"/>
                    <a:pt x="5472" y="2185"/>
                  </a:cubicBezTo>
                  <a:lnTo>
                    <a:pt x="5494" y="2185"/>
                  </a:lnTo>
                  <a:cubicBezTo>
                    <a:pt x="5494" y="2185"/>
                    <a:pt x="5506" y="2185"/>
                    <a:pt x="5517" y="2173"/>
                  </a:cubicBezTo>
                  <a:cubicBezTo>
                    <a:pt x="5540" y="2162"/>
                    <a:pt x="5574" y="2162"/>
                    <a:pt x="5608" y="2162"/>
                  </a:cubicBezTo>
                  <a:cubicBezTo>
                    <a:pt x="5619" y="2151"/>
                    <a:pt x="5631" y="2151"/>
                    <a:pt x="5642" y="2151"/>
                  </a:cubicBezTo>
                  <a:cubicBezTo>
                    <a:pt x="5688" y="2151"/>
                    <a:pt x="5733" y="2151"/>
                    <a:pt x="5790" y="2139"/>
                  </a:cubicBezTo>
                  <a:lnTo>
                    <a:pt x="5847" y="2139"/>
                  </a:lnTo>
                  <a:cubicBezTo>
                    <a:pt x="5915" y="2139"/>
                    <a:pt x="5983" y="2128"/>
                    <a:pt x="6063" y="2128"/>
                  </a:cubicBezTo>
                  <a:close/>
                  <a:moveTo>
                    <a:pt x="11955" y="1"/>
                  </a:moveTo>
                  <a:lnTo>
                    <a:pt x="11682" y="12"/>
                  </a:lnTo>
                  <a:cubicBezTo>
                    <a:pt x="11682" y="12"/>
                    <a:pt x="11670" y="12"/>
                    <a:pt x="11659" y="24"/>
                  </a:cubicBezTo>
                  <a:cubicBezTo>
                    <a:pt x="11659" y="35"/>
                    <a:pt x="11659" y="35"/>
                    <a:pt x="11659" y="46"/>
                  </a:cubicBezTo>
                  <a:lnTo>
                    <a:pt x="11704" y="399"/>
                  </a:lnTo>
                  <a:cubicBezTo>
                    <a:pt x="11716" y="501"/>
                    <a:pt x="11727" y="649"/>
                    <a:pt x="11739" y="797"/>
                  </a:cubicBezTo>
                  <a:cubicBezTo>
                    <a:pt x="11739" y="888"/>
                    <a:pt x="11727" y="968"/>
                    <a:pt x="11727" y="1047"/>
                  </a:cubicBezTo>
                  <a:cubicBezTo>
                    <a:pt x="11716" y="1116"/>
                    <a:pt x="11716" y="1172"/>
                    <a:pt x="11716" y="1229"/>
                  </a:cubicBezTo>
                  <a:cubicBezTo>
                    <a:pt x="11704" y="1263"/>
                    <a:pt x="11693" y="1263"/>
                    <a:pt x="11682" y="1263"/>
                  </a:cubicBezTo>
                  <a:cubicBezTo>
                    <a:pt x="11682" y="1263"/>
                    <a:pt x="11659" y="1263"/>
                    <a:pt x="11648" y="1241"/>
                  </a:cubicBezTo>
                  <a:cubicBezTo>
                    <a:pt x="11636" y="1184"/>
                    <a:pt x="11613" y="1127"/>
                    <a:pt x="11591" y="1070"/>
                  </a:cubicBezTo>
                  <a:cubicBezTo>
                    <a:pt x="11568" y="990"/>
                    <a:pt x="11534" y="911"/>
                    <a:pt x="11522" y="831"/>
                  </a:cubicBezTo>
                  <a:cubicBezTo>
                    <a:pt x="11488" y="683"/>
                    <a:pt x="11466" y="535"/>
                    <a:pt x="11443" y="399"/>
                  </a:cubicBezTo>
                  <a:lnTo>
                    <a:pt x="11409" y="46"/>
                  </a:lnTo>
                  <a:cubicBezTo>
                    <a:pt x="11409" y="35"/>
                    <a:pt x="11386" y="24"/>
                    <a:pt x="11375" y="24"/>
                  </a:cubicBezTo>
                  <a:lnTo>
                    <a:pt x="11215" y="24"/>
                  </a:lnTo>
                  <a:cubicBezTo>
                    <a:pt x="10624" y="46"/>
                    <a:pt x="10021" y="69"/>
                    <a:pt x="9430" y="92"/>
                  </a:cubicBezTo>
                  <a:cubicBezTo>
                    <a:pt x="7917" y="149"/>
                    <a:pt x="6347" y="217"/>
                    <a:pt x="4755" y="285"/>
                  </a:cubicBezTo>
                  <a:cubicBezTo>
                    <a:pt x="3982" y="319"/>
                    <a:pt x="3197" y="354"/>
                    <a:pt x="2423" y="388"/>
                  </a:cubicBezTo>
                  <a:cubicBezTo>
                    <a:pt x="2037" y="399"/>
                    <a:pt x="1639" y="422"/>
                    <a:pt x="1252" y="433"/>
                  </a:cubicBezTo>
                  <a:lnTo>
                    <a:pt x="1081" y="444"/>
                  </a:lnTo>
                  <a:cubicBezTo>
                    <a:pt x="1002" y="444"/>
                    <a:pt x="922" y="456"/>
                    <a:pt x="842" y="456"/>
                  </a:cubicBezTo>
                  <a:cubicBezTo>
                    <a:pt x="831" y="456"/>
                    <a:pt x="808" y="467"/>
                    <a:pt x="808" y="490"/>
                  </a:cubicBezTo>
                  <a:lnTo>
                    <a:pt x="797" y="706"/>
                  </a:lnTo>
                  <a:cubicBezTo>
                    <a:pt x="786" y="945"/>
                    <a:pt x="774" y="1184"/>
                    <a:pt x="763" y="1423"/>
                  </a:cubicBezTo>
                  <a:cubicBezTo>
                    <a:pt x="751" y="1536"/>
                    <a:pt x="751" y="1650"/>
                    <a:pt x="751" y="1764"/>
                  </a:cubicBezTo>
                  <a:cubicBezTo>
                    <a:pt x="751" y="1787"/>
                    <a:pt x="740" y="1809"/>
                    <a:pt x="740" y="1832"/>
                  </a:cubicBezTo>
                  <a:cubicBezTo>
                    <a:pt x="740" y="1900"/>
                    <a:pt x="729" y="1980"/>
                    <a:pt x="751" y="2048"/>
                  </a:cubicBezTo>
                  <a:cubicBezTo>
                    <a:pt x="774" y="2128"/>
                    <a:pt x="865" y="2128"/>
                    <a:pt x="922" y="2128"/>
                  </a:cubicBezTo>
                  <a:lnTo>
                    <a:pt x="933" y="2128"/>
                  </a:lnTo>
                  <a:cubicBezTo>
                    <a:pt x="1013" y="2128"/>
                    <a:pt x="1093" y="2128"/>
                    <a:pt x="1161" y="2116"/>
                  </a:cubicBezTo>
                  <a:lnTo>
                    <a:pt x="1980" y="2116"/>
                  </a:lnTo>
                  <a:cubicBezTo>
                    <a:pt x="2105" y="2116"/>
                    <a:pt x="2241" y="2105"/>
                    <a:pt x="2378" y="2105"/>
                  </a:cubicBezTo>
                  <a:cubicBezTo>
                    <a:pt x="2647" y="2101"/>
                    <a:pt x="2920" y="2097"/>
                    <a:pt x="3195" y="2097"/>
                  </a:cubicBezTo>
                  <a:cubicBezTo>
                    <a:pt x="3745" y="2097"/>
                    <a:pt x="4304" y="2113"/>
                    <a:pt x="4857" y="2173"/>
                  </a:cubicBezTo>
                  <a:cubicBezTo>
                    <a:pt x="4880" y="2185"/>
                    <a:pt x="4892" y="2196"/>
                    <a:pt x="4892" y="2219"/>
                  </a:cubicBezTo>
                  <a:cubicBezTo>
                    <a:pt x="4892" y="2230"/>
                    <a:pt x="4880" y="2253"/>
                    <a:pt x="4857" y="2253"/>
                  </a:cubicBezTo>
                  <a:cubicBezTo>
                    <a:pt x="4334" y="2321"/>
                    <a:pt x="3777" y="2355"/>
                    <a:pt x="3151" y="2367"/>
                  </a:cubicBezTo>
                  <a:lnTo>
                    <a:pt x="1627" y="2378"/>
                  </a:lnTo>
                  <a:cubicBezTo>
                    <a:pt x="1548" y="2378"/>
                    <a:pt x="1468" y="2389"/>
                    <a:pt x="1400" y="2389"/>
                  </a:cubicBezTo>
                  <a:lnTo>
                    <a:pt x="911" y="2389"/>
                  </a:lnTo>
                  <a:cubicBezTo>
                    <a:pt x="774" y="2389"/>
                    <a:pt x="672" y="2355"/>
                    <a:pt x="604" y="2287"/>
                  </a:cubicBezTo>
                  <a:cubicBezTo>
                    <a:pt x="535" y="2230"/>
                    <a:pt x="501" y="2151"/>
                    <a:pt x="479" y="2037"/>
                  </a:cubicBezTo>
                  <a:cubicBezTo>
                    <a:pt x="479" y="1946"/>
                    <a:pt x="479" y="1855"/>
                    <a:pt x="490" y="1764"/>
                  </a:cubicBezTo>
                  <a:cubicBezTo>
                    <a:pt x="490" y="1741"/>
                    <a:pt x="490" y="1707"/>
                    <a:pt x="490" y="1684"/>
                  </a:cubicBezTo>
                  <a:lnTo>
                    <a:pt x="501" y="1332"/>
                  </a:lnTo>
                  <a:cubicBezTo>
                    <a:pt x="524" y="1081"/>
                    <a:pt x="535" y="831"/>
                    <a:pt x="547" y="581"/>
                  </a:cubicBezTo>
                  <a:lnTo>
                    <a:pt x="558" y="501"/>
                  </a:lnTo>
                  <a:cubicBezTo>
                    <a:pt x="558" y="490"/>
                    <a:pt x="558" y="490"/>
                    <a:pt x="547" y="479"/>
                  </a:cubicBezTo>
                  <a:cubicBezTo>
                    <a:pt x="547" y="467"/>
                    <a:pt x="535" y="467"/>
                    <a:pt x="524" y="467"/>
                  </a:cubicBezTo>
                  <a:cubicBezTo>
                    <a:pt x="422" y="467"/>
                    <a:pt x="308" y="467"/>
                    <a:pt x="183" y="456"/>
                  </a:cubicBezTo>
                  <a:cubicBezTo>
                    <a:pt x="171" y="456"/>
                    <a:pt x="171" y="456"/>
                    <a:pt x="160" y="467"/>
                  </a:cubicBezTo>
                  <a:cubicBezTo>
                    <a:pt x="149" y="467"/>
                    <a:pt x="149" y="479"/>
                    <a:pt x="149" y="490"/>
                  </a:cubicBezTo>
                  <a:cubicBezTo>
                    <a:pt x="115" y="843"/>
                    <a:pt x="92" y="1207"/>
                    <a:pt x="58" y="1559"/>
                  </a:cubicBezTo>
                  <a:lnTo>
                    <a:pt x="58" y="1661"/>
                  </a:lnTo>
                  <a:lnTo>
                    <a:pt x="24" y="2105"/>
                  </a:lnTo>
                  <a:lnTo>
                    <a:pt x="12" y="2139"/>
                  </a:lnTo>
                  <a:cubicBezTo>
                    <a:pt x="12" y="2276"/>
                    <a:pt x="1" y="2424"/>
                    <a:pt x="80" y="2537"/>
                  </a:cubicBezTo>
                  <a:lnTo>
                    <a:pt x="92" y="2537"/>
                  </a:lnTo>
                  <a:cubicBezTo>
                    <a:pt x="92" y="2549"/>
                    <a:pt x="92" y="2549"/>
                    <a:pt x="103" y="2549"/>
                  </a:cubicBezTo>
                  <a:lnTo>
                    <a:pt x="103" y="2560"/>
                  </a:lnTo>
                  <a:lnTo>
                    <a:pt x="115" y="2571"/>
                  </a:lnTo>
                  <a:cubicBezTo>
                    <a:pt x="115" y="2571"/>
                    <a:pt x="126" y="2583"/>
                    <a:pt x="126" y="2583"/>
                  </a:cubicBezTo>
                  <a:lnTo>
                    <a:pt x="137" y="2583"/>
                  </a:lnTo>
                  <a:cubicBezTo>
                    <a:pt x="149" y="2594"/>
                    <a:pt x="183" y="2617"/>
                    <a:pt x="206" y="2617"/>
                  </a:cubicBezTo>
                  <a:cubicBezTo>
                    <a:pt x="206" y="2628"/>
                    <a:pt x="206" y="2628"/>
                    <a:pt x="217" y="2628"/>
                  </a:cubicBezTo>
                  <a:cubicBezTo>
                    <a:pt x="228" y="2640"/>
                    <a:pt x="240" y="2640"/>
                    <a:pt x="251" y="2640"/>
                  </a:cubicBezTo>
                  <a:cubicBezTo>
                    <a:pt x="285" y="2651"/>
                    <a:pt x="319" y="2662"/>
                    <a:pt x="353" y="2674"/>
                  </a:cubicBezTo>
                  <a:cubicBezTo>
                    <a:pt x="467" y="2696"/>
                    <a:pt x="581" y="2696"/>
                    <a:pt x="706" y="2696"/>
                  </a:cubicBezTo>
                  <a:lnTo>
                    <a:pt x="751" y="2696"/>
                  </a:lnTo>
                  <a:cubicBezTo>
                    <a:pt x="2264" y="2753"/>
                    <a:pt x="3800" y="2787"/>
                    <a:pt x="5301" y="2810"/>
                  </a:cubicBezTo>
                  <a:lnTo>
                    <a:pt x="6871" y="2810"/>
                  </a:lnTo>
                  <a:cubicBezTo>
                    <a:pt x="8372" y="2787"/>
                    <a:pt x="9907" y="2753"/>
                    <a:pt x="11420" y="2696"/>
                  </a:cubicBezTo>
                  <a:lnTo>
                    <a:pt x="11466" y="2696"/>
                  </a:lnTo>
                  <a:cubicBezTo>
                    <a:pt x="11591" y="2696"/>
                    <a:pt x="11704" y="2696"/>
                    <a:pt x="11818" y="2674"/>
                  </a:cubicBezTo>
                  <a:cubicBezTo>
                    <a:pt x="11852" y="2662"/>
                    <a:pt x="11886" y="2651"/>
                    <a:pt x="11909" y="2640"/>
                  </a:cubicBezTo>
                  <a:cubicBezTo>
                    <a:pt x="11921" y="2640"/>
                    <a:pt x="11932" y="2640"/>
                    <a:pt x="11955" y="2628"/>
                  </a:cubicBezTo>
                  <a:cubicBezTo>
                    <a:pt x="11966" y="2628"/>
                    <a:pt x="11966" y="2628"/>
                    <a:pt x="11966" y="2617"/>
                  </a:cubicBezTo>
                  <a:cubicBezTo>
                    <a:pt x="11989" y="2617"/>
                    <a:pt x="12023" y="2594"/>
                    <a:pt x="12034" y="2583"/>
                  </a:cubicBezTo>
                  <a:lnTo>
                    <a:pt x="12046" y="2583"/>
                  </a:lnTo>
                  <a:cubicBezTo>
                    <a:pt x="12046" y="2583"/>
                    <a:pt x="12046" y="2571"/>
                    <a:pt x="12057" y="2571"/>
                  </a:cubicBezTo>
                  <a:lnTo>
                    <a:pt x="12057" y="2560"/>
                  </a:lnTo>
                  <a:cubicBezTo>
                    <a:pt x="12068" y="2560"/>
                    <a:pt x="12068" y="2560"/>
                    <a:pt x="12068" y="2549"/>
                  </a:cubicBezTo>
                  <a:cubicBezTo>
                    <a:pt x="12080" y="2549"/>
                    <a:pt x="12080" y="2549"/>
                    <a:pt x="12080" y="2537"/>
                  </a:cubicBezTo>
                  <a:lnTo>
                    <a:pt x="12091" y="2537"/>
                  </a:lnTo>
                  <a:cubicBezTo>
                    <a:pt x="12171" y="2424"/>
                    <a:pt x="12159" y="2276"/>
                    <a:pt x="12148" y="2139"/>
                  </a:cubicBezTo>
                  <a:lnTo>
                    <a:pt x="12148" y="2105"/>
                  </a:lnTo>
                  <a:cubicBezTo>
                    <a:pt x="12137" y="1957"/>
                    <a:pt x="12125" y="1798"/>
                    <a:pt x="12114" y="1639"/>
                  </a:cubicBezTo>
                  <a:lnTo>
                    <a:pt x="12114" y="1559"/>
                  </a:lnTo>
                  <a:cubicBezTo>
                    <a:pt x="12068" y="1104"/>
                    <a:pt x="12034" y="615"/>
                    <a:pt x="11989" y="35"/>
                  </a:cubicBezTo>
                  <a:cubicBezTo>
                    <a:pt x="11977" y="12"/>
                    <a:pt x="11966" y="1"/>
                    <a:pt x="11955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2"/>
            <p:cNvSpPr/>
            <p:nvPr/>
          </p:nvSpPr>
          <p:spPr>
            <a:xfrm>
              <a:off x="3459675" y="4077275"/>
              <a:ext cx="47800" cy="305700"/>
            </a:xfrm>
            <a:custGeom>
              <a:avLst/>
              <a:gdLst/>
              <a:ahLst/>
              <a:cxnLst/>
              <a:rect l="l" t="t" r="r" b="b"/>
              <a:pathLst>
                <a:path w="1912" h="12228" extrusionOk="0">
                  <a:moveTo>
                    <a:pt x="1866" y="0"/>
                  </a:moveTo>
                  <a:lnTo>
                    <a:pt x="1604" y="114"/>
                  </a:lnTo>
                  <a:cubicBezTo>
                    <a:pt x="1582" y="125"/>
                    <a:pt x="1547" y="148"/>
                    <a:pt x="1513" y="148"/>
                  </a:cubicBezTo>
                  <a:cubicBezTo>
                    <a:pt x="1502" y="159"/>
                    <a:pt x="1502" y="171"/>
                    <a:pt x="1502" y="182"/>
                  </a:cubicBezTo>
                  <a:cubicBezTo>
                    <a:pt x="1491" y="319"/>
                    <a:pt x="1479" y="467"/>
                    <a:pt x="1456" y="603"/>
                  </a:cubicBezTo>
                  <a:lnTo>
                    <a:pt x="1365" y="1331"/>
                  </a:lnTo>
                  <a:cubicBezTo>
                    <a:pt x="1331" y="1627"/>
                    <a:pt x="1297" y="1911"/>
                    <a:pt x="1252" y="2207"/>
                  </a:cubicBezTo>
                  <a:lnTo>
                    <a:pt x="615" y="7132"/>
                  </a:lnTo>
                  <a:cubicBezTo>
                    <a:pt x="433" y="8496"/>
                    <a:pt x="251" y="9873"/>
                    <a:pt x="69" y="11238"/>
                  </a:cubicBezTo>
                  <a:lnTo>
                    <a:pt x="12" y="11670"/>
                  </a:lnTo>
                  <a:cubicBezTo>
                    <a:pt x="12" y="11681"/>
                    <a:pt x="12" y="11692"/>
                    <a:pt x="1" y="11704"/>
                  </a:cubicBezTo>
                  <a:cubicBezTo>
                    <a:pt x="1" y="11715"/>
                    <a:pt x="1" y="11727"/>
                    <a:pt x="12" y="11738"/>
                  </a:cubicBezTo>
                  <a:cubicBezTo>
                    <a:pt x="57" y="11772"/>
                    <a:pt x="103" y="11818"/>
                    <a:pt x="148" y="11863"/>
                  </a:cubicBezTo>
                  <a:cubicBezTo>
                    <a:pt x="171" y="11897"/>
                    <a:pt x="205" y="11920"/>
                    <a:pt x="228" y="11943"/>
                  </a:cubicBezTo>
                  <a:cubicBezTo>
                    <a:pt x="319" y="12034"/>
                    <a:pt x="410" y="12113"/>
                    <a:pt x="535" y="12216"/>
                  </a:cubicBezTo>
                  <a:cubicBezTo>
                    <a:pt x="535" y="12227"/>
                    <a:pt x="546" y="12227"/>
                    <a:pt x="558" y="12227"/>
                  </a:cubicBezTo>
                  <a:cubicBezTo>
                    <a:pt x="558" y="12227"/>
                    <a:pt x="569" y="12227"/>
                    <a:pt x="569" y="12216"/>
                  </a:cubicBezTo>
                  <a:cubicBezTo>
                    <a:pt x="581" y="12216"/>
                    <a:pt x="592" y="12204"/>
                    <a:pt x="592" y="12193"/>
                  </a:cubicBezTo>
                  <a:cubicBezTo>
                    <a:pt x="581" y="12170"/>
                    <a:pt x="581" y="12159"/>
                    <a:pt x="581" y="12136"/>
                  </a:cubicBezTo>
                  <a:cubicBezTo>
                    <a:pt x="581" y="12011"/>
                    <a:pt x="592" y="11886"/>
                    <a:pt x="603" y="11749"/>
                  </a:cubicBezTo>
                  <a:cubicBezTo>
                    <a:pt x="615" y="11704"/>
                    <a:pt x="615" y="11658"/>
                    <a:pt x="615" y="11613"/>
                  </a:cubicBezTo>
                  <a:cubicBezTo>
                    <a:pt x="637" y="11419"/>
                    <a:pt x="649" y="11226"/>
                    <a:pt x="660" y="11033"/>
                  </a:cubicBezTo>
                  <a:cubicBezTo>
                    <a:pt x="717" y="10259"/>
                    <a:pt x="785" y="9497"/>
                    <a:pt x="854" y="8758"/>
                  </a:cubicBezTo>
                  <a:cubicBezTo>
                    <a:pt x="990" y="7257"/>
                    <a:pt x="1161" y="5721"/>
                    <a:pt x="1343" y="4163"/>
                  </a:cubicBezTo>
                  <a:cubicBezTo>
                    <a:pt x="1456" y="3253"/>
                    <a:pt x="1536" y="2548"/>
                    <a:pt x="1627" y="1888"/>
                  </a:cubicBezTo>
                  <a:lnTo>
                    <a:pt x="1650" y="1763"/>
                  </a:lnTo>
                  <a:cubicBezTo>
                    <a:pt x="1695" y="1433"/>
                    <a:pt x="1741" y="1092"/>
                    <a:pt x="1786" y="762"/>
                  </a:cubicBezTo>
                  <a:cubicBezTo>
                    <a:pt x="1820" y="535"/>
                    <a:pt x="1866" y="285"/>
                    <a:pt x="1911" y="34"/>
                  </a:cubicBezTo>
                  <a:cubicBezTo>
                    <a:pt x="1911" y="23"/>
                    <a:pt x="1911" y="12"/>
                    <a:pt x="1900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2"/>
            <p:cNvSpPr/>
            <p:nvPr/>
          </p:nvSpPr>
          <p:spPr>
            <a:xfrm>
              <a:off x="3493800" y="4174225"/>
              <a:ext cx="280675" cy="80775"/>
            </a:xfrm>
            <a:custGeom>
              <a:avLst/>
              <a:gdLst/>
              <a:ahLst/>
              <a:cxnLst/>
              <a:rect l="l" t="t" r="r" b="b"/>
              <a:pathLst>
                <a:path w="11227" h="3231" extrusionOk="0">
                  <a:moveTo>
                    <a:pt x="2059" y="1343"/>
                  </a:moveTo>
                  <a:cubicBezTo>
                    <a:pt x="2082" y="1343"/>
                    <a:pt x="2093" y="1354"/>
                    <a:pt x="2105" y="1366"/>
                  </a:cubicBezTo>
                  <a:cubicBezTo>
                    <a:pt x="2105" y="1377"/>
                    <a:pt x="2116" y="1400"/>
                    <a:pt x="2116" y="1411"/>
                  </a:cubicBezTo>
                  <a:lnTo>
                    <a:pt x="2116" y="1434"/>
                  </a:lnTo>
                  <a:cubicBezTo>
                    <a:pt x="2127" y="1457"/>
                    <a:pt x="2127" y="1479"/>
                    <a:pt x="2127" y="1491"/>
                  </a:cubicBezTo>
                  <a:lnTo>
                    <a:pt x="2139" y="1582"/>
                  </a:lnTo>
                  <a:cubicBezTo>
                    <a:pt x="2139" y="1616"/>
                    <a:pt x="2139" y="1639"/>
                    <a:pt x="2139" y="1661"/>
                  </a:cubicBezTo>
                  <a:lnTo>
                    <a:pt x="2139" y="1684"/>
                  </a:lnTo>
                  <a:cubicBezTo>
                    <a:pt x="2139" y="1730"/>
                    <a:pt x="2139" y="1775"/>
                    <a:pt x="2105" y="1798"/>
                  </a:cubicBezTo>
                  <a:cubicBezTo>
                    <a:pt x="2087" y="1820"/>
                    <a:pt x="2070" y="1832"/>
                    <a:pt x="2055" y="1832"/>
                  </a:cubicBezTo>
                  <a:cubicBezTo>
                    <a:pt x="2039" y="1832"/>
                    <a:pt x="2025" y="1820"/>
                    <a:pt x="2014" y="1798"/>
                  </a:cubicBezTo>
                  <a:lnTo>
                    <a:pt x="2002" y="1798"/>
                  </a:lnTo>
                  <a:cubicBezTo>
                    <a:pt x="1979" y="1775"/>
                    <a:pt x="1979" y="1730"/>
                    <a:pt x="1979" y="1684"/>
                  </a:cubicBezTo>
                  <a:lnTo>
                    <a:pt x="1979" y="1673"/>
                  </a:lnTo>
                  <a:cubicBezTo>
                    <a:pt x="1979" y="1639"/>
                    <a:pt x="1979" y="1616"/>
                    <a:pt x="1979" y="1582"/>
                  </a:cubicBezTo>
                  <a:lnTo>
                    <a:pt x="1979" y="1548"/>
                  </a:lnTo>
                  <a:cubicBezTo>
                    <a:pt x="1991" y="1513"/>
                    <a:pt x="1991" y="1479"/>
                    <a:pt x="2002" y="1457"/>
                  </a:cubicBezTo>
                  <a:cubicBezTo>
                    <a:pt x="2002" y="1434"/>
                    <a:pt x="2002" y="1422"/>
                    <a:pt x="2002" y="1411"/>
                  </a:cubicBezTo>
                  <a:lnTo>
                    <a:pt x="2014" y="1400"/>
                  </a:lnTo>
                  <a:cubicBezTo>
                    <a:pt x="2014" y="1366"/>
                    <a:pt x="2025" y="1354"/>
                    <a:pt x="2048" y="1343"/>
                  </a:cubicBezTo>
                  <a:close/>
                  <a:moveTo>
                    <a:pt x="1672" y="1218"/>
                  </a:moveTo>
                  <a:cubicBezTo>
                    <a:pt x="1718" y="1240"/>
                    <a:pt x="1729" y="1297"/>
                    <a:pt x="1741" y="1354"/>
                  </a:cubicBezTo>
                  <a:cubicBezTo>
                    <a:pt x="1752" y="1411"/>
                    <a:pt x="1752" y="1468"/>
                    <a:pt x="1763" y="1536"/>
                  </a:cubicBezTo>
                  <a:cubicBezTo>
                    <a:pt x="1763" y="1604"/>
                    <a:pt x="1763" y="1661"/>
                    <a:pt x="1752" y="1707"/>
                  </a:cubicBezTo>
                  <a:cubicBezTo>
                    <a:pt x="1752" y="1752"/>
                    <a:pt x="1752" y="1786"/>
                    <a:pt x="1741" y="1809"/>
                  </a:cubicBezTo>
                  <a:cubicBezTo>
                    <a:pt x="1718" y="1855"/>
                    <a:pt x="1684" y="1866"/>
                    <a:pt x="1661" y="1866"/>
                  </a:cubicBezTo>
                  <a:cubicBezTo>
                    <a:pt x="1638" y="1866"/>
                    <a:pt x="1604" y="1866"/>
                    <a:pt x="1570" y="1798"/>
                  </a:cubicBezTo>
                  <a:cubicBezTo>
                    <a:pt x="1570" y="1798"/>
                    <a:pt x="1570" y="1786"/>
                    <a:pt x="1570" y="1786"/>
                  </a:cubicBezTo>
                  <a:cubicBezTo>
                    <a:pt x="1559" y="1764"/>
                    <a:pt x="1559" y="1752"/>
                    <a:pt x="1559" y="1741"/>
                  </a:cubicBezTo>
                  <a:lnTo>
                    <a:pt x="1559" y="1718"/>
                  </a:lnTo>
                  <a:lnTo>
                    <a:pt x="1559" y="1707"/>
                  </a:lnTo>
                  <a:cubicBezTo>
                    <a:pt x="1559" y="1661"/>
                    <a:pt x="1559" y="1604"/>
                    <a:pt x="1570" y="1536"/>
                  </a:cubicBezTo>
                  <a:cubicBezTo>
                    <a:pt x="1570" y="1468"/>
                    <a:pt x="1570" y="1411"/>
                    <a:pt x="1581" y="1354"/>
                  </a:cubicBezTo>
                  <a:cubicBezTo>
                    <a:pt x="1593" y="1297"/>
                    <a:pt x="1615" y="1240"/>
                    <a:pt x="1661" y="1218"/>
                  </a:cubicBezTo>
                  <a:close/>
                  <a:moveTo>
                    <a:pt x="1206" y="876"/>
                  </a:moveTo>
                  <a:cubicBezTo>
                    <a:pt x="1217" y="876"/>
                    <a:pt x="1217" y="876"/>
                    <a:pt x="1229" y="888"/>
                  </a:cubicBezTo>
                  <a:cubicBezTo>
                    <a:pt x="1286" y="933"/>
                    <a:pt x="1286" y="1024"/>
                    <a:pt x="1286" y="1115"/>
                  </a:cubicBezTo>
                  <a:cubicBezTo>
                    <a:pt x="1286" y="1138"/>
                    <a:pt x="1286" y="1161"/>
                    <a:pt x="1286" y="1184"/>
                  </a:cubicBezTo>
                  <a:cubicBezTo>
                    <a:pt x="1286" y="1275"/>
                    <a:pt x="1286" y="1377"/>
                    <a:pt x="1286" y="1479"/>
                  </a:cubicBezTo>
                  <a:lnTo>
                    <a:pt x="1286" y="1536"/>
                  </a:lnTo>
                  <a:cubicBezTo>
                    <a:pt x="1274" y="1639"/>
                    <a:pt x="1274" y="1752"/>
                    <a:pt x="1263" y="1855"/>
                  </a:cubicBezTo>
                  <a:cubicBezTo>
                    <a:pt x="1263" y="1900"/>
                    <a:pt x="1252" y="2037"/>
                    <a:pt x="1195" y="2082"/>
                  </a:cubicBezTo>
                  <a:cubicBezTo>
                    <a:pt x="1183" y="2093"/>
                    <a:pt x="1161" y="2093"/>
                    <a:pt x="1138" y="2093"/>
                  </a:cubicBezTo>
                  <a:cubicBezTo>
                    <a:pt x="1047" y="2082"/>
                    <a:pt x="1047" y="1911"/>
                    <a:pt x="1058" y="1832"/>
                  </a:cubicBezTo>
                  <a:cubicBezTo>
                    <a:pt x="1058" y="1741"/>
                    <a:pt x="1058" y="1650"/>
                    <a:pt x="1070" y="1559"/>
                  </a:cubicBezTo>
                  <a:lnTo>
                    <a:pt x="1070" y="1491"/>
                  </a:lnTo>
                  <a:cubicBezTo>
                    <a:pt x="1081" y="1377"/>
                    <a:pt x="1092" y="1263"/>
                    <a:pt x="1115" y="1138"/>
                  </a:cubicBezTo>
                  <a:cubicBezTo>
                    <a:pt x="1115" y="1127"/>
                    <a:pt x="1115" y="1104"/>
                    <a:pt x="1115" y="1081"/>
                  </a:cubicBezTo>
                  <a:cubicBezTo>
                    <a:pt x="1126" y="1002"/>
                    <a:pt x="1138" y="922"/>
                    <a:pt x="1206" y="876"/>
                  </a:cubicBezTo>
                  <a:close/>
                  <a:moveTo>
                    <a:pt x="10612" y="1843"/>
                  </a:moveTo>
                  <a:cubicBezTo>
                    <a:pt x="10612" y="1855"/>
                    <a:pt x="10612" y="1855"/>
                    <a:pt x="10623" y="1866"/>
                  </a:cubicBezTo>
                  <a:cubicBezTo>
                    <a:pt x="10635" y="1866"/>
                    <a:pt x="10635" y="1877"/>
                    <a:pt x="10646" y="1911"/>
                  </a:cubicBezTo>
                  <a:lnTo>
                    <a:pt x="10646" y="1923"/>
                  </a:lnTo>
                  <a:cubicBezTo>
                    <a:pt x="10646" y="1934"/>
                    <a:pt x="10658" y="1957"/>
                    <a:pt x="10658" y="1968"/>
                  </a:cubicBezTo>
                  <a:cubicBezTo>
                    <a:pt x="10669" y="2014"/>
                    <a:pt x="10669" y="2059"/>
                    <a:pt x="10680" y="2116"/>
                  </a:cubicBezTo>
                  <a:cubicBezTo>
                    <a:pt x="10680" y="2162"/>
                    <a:pt x="10692" y="2207"/>
                    <a:pt x="10692" y="2241"/>
                  </a:cubicBezTo>
                  <a:lnTo>
                    <a:pt x="10692" y="2253"/>
                  </a:lnTo>
                  <a:cubicBezTo>
                    <a:pt x="10692" y="2287"/>
                    <a:pt x="10692" y="2321"/>
                    <a:pt x="10680" y="2355"/>
                  </a:cubicBezTo>
                  <a:cubicBezTo>
                    <a:pt x="10680" y="2355"/>
                    <a:pt x="10680" y="2355"/>
                    <a:pt x="10680" y="2366"/>
                  </a:cubicBezTo>
                  <a:lnTo>
                    <a:pt x="10680" y="2378"/>
                  </a:lnTo>
                  <a:cubicBezTo>
                    <a:pt x="10680" y="2389"/>
                    <a:pt x="10680" y="2412"/>
                    <a:pt x="10669" y="2423"/>
                  </a:cubicBezTo>
                  <a:cubicBezTo>
                    <a:pt x="10669" y="2435"/>
                    <a:pt x="10658" y="2446"/>
                    <a:pt x="10646" y="2446"/>
                  </a:cubicBezTo>
                  <a:cubicBezTo>
                    <a:pt x="10635" y="2446"/>
                    <a:pt x="10635" y="2446"/>
                    <a:pt x="10623" y="2435"/>
                  </a:cubicBezTo>
                  <a:cubicBezTo>
                    <a:pt x="10623" y="2423"/>
                    <a:pt x="10623" y="2412"/>
                    <a:pt x="10612" y="2401"/>
                  </a:cubicBezTo>
                  <a:cubicBezTo>
                    <a:pt x="10612" y="2389"/>
                    <a:pt x="10612" y="2378"/>
                    <a:pt x="10612" y="2366"/>
                  </a:cubicBezTo>
                  <a:cubicBezTo>
                    <a:pt x="10601" y="2344"/>
                    <a:pt x="10589" y="2321"/>
                    <a:pt x="10589" y="2298"/>
                  </a:cubicBezTo>
                  <a:cubicBezTo>
                    <a:pt x="10578" y="2241"/>
                    <a:pt x="10567" y="2196"/>
                    <a:pt x="10567" y="2139"/>
                  </a:cubicBezTo>
                  <a:cubicBezTo>
                    <a:pt x="10567" y="2105"/>
                    <a:pt x="10555" y="2059"/>
                    <a:pt x="10555" y="2014"/>
                  </a:cubicBezTo>
                  <a:lnTo>
                    <a:pt x="10555" y="2002"/>
                  </a:lnTo>
                  <a:cubicBezTo>
                    <a:pt x="10555" y="1980"/>
                    <a:pt x="10555" y="1957"/>
                    <a:pt x="10567" y="1923"/>
                  </a:cubicBezTo>
                  <a:cubicBezTo>
                    <a:pt x="10567" y="1900"/>
                    <a:pt x="10567" y="1877"/>
                    <a:pt x="10578" y="1866"/>
                  </a:cubicBezTo>
                  <a:cubicBezTo>
                    <a:pt x="10578" y="1866"/>
                    <a:pt x="10578" y="1855"/>
                    <a:pt x="10578" y="1855"/>
                  </a:cubicBezTo>
                  <a:cubicBezTo>
                    <a:pt x="10589" y="1843"/>
                    <a:pt x="10589" y="1843"/>
                    <a:pt x="10601" y="1843"/>
                  </a:cubicBezTo>
                  <a:close/>
                  <a:moveTo>
                    <a:pt x="387" y="1"/>
                  </a:moveTo>
                  <a:cubicBezTo>
                    <a:pt x="387" y="1"/>
                    <a:pt x="376" y="1"/>
                    <a:pt x="364" y="12"/>
                  </a:cubicBezTo>
                  <a:cubicBezTo>
                    <a:pt x="364" y="12"/>
                    <a:pt x="353" y="23"/>
                    <a:pt x="353" y="35"/>
                  </a:cubicBezTo>
                  <a:lnTo>
                    <a:pt x="342" y="126"/>
                  </a:lnTo>
                  <a:cubicBezTo>
                    <a:pt x="319" y="353"/>
                    <a:pt x="285" y="592"/>
                    <a:pt x="262" y="820"/>
                  </a:cubicBezTo>
                  <a:cubicBezTo>
                    <a:pt x="171" y="1570"/>
                    <a:pt x="91" y="2378"/>
                    <a:pt x="0" y="3197"/>
                  </a:cubicBezTo>
                  <a:cubicBezTo>
                    <a:pt x="0" y="3208"/>
                    <a:pt x="0" y="3208"/>
                    <a:pt x="12" y="3219"/>
                  </a:cubicBezTo>
                  <a:cubicBezTo>
                    <a:pt x="23" y="3231"/>
                    <a:pt x="23" y="3231"/>
                    <a:pt x="35" y="3231"/>
                  </a:cubicBezTo>
                  <a:cubicBezTo>
                    <a:pt x="160" y="3208"/>
                    <a:pt x="296" y="3197"/>
                    <a:pt x="421" y="3185"/>
                  </a:cubicBezTo>
                  <a:lnTo>
                    <a:pt x="478" y="3185"/>
                  </a:lnTo>
                  <a:cubicBezTo>
                    <a:pt x="683" y="3174"/>
                    <a:pt x="888" y="3151"/>
                    <a:pt x="1092" y="3140"/>
                  </a:cubicBezTo>
                  <a:cubicBezTo>
                    <a:pt x="1445" y="3117"/>
                    <a:pt x="1900" y="3083"/>
                    <a:pt x="2366" y="3049"/>
                  </a:cubicBezTo>
                  <a:cubicBezTo>
                    <a:pt x="3856" y="2946"/>
                    <a:pt x="5380" y="2867"/>
                    <a:pt x="6870" y="2810"/>
                  </a:cubicBezTo>
                  <a:cubicBezTo>
                    <a:pt x="7621" y="2787"/>
                    <a:pt x="8371" y="2765"/>
                    <a:pt x="9122" y="2742"/>
                  </a:cubicBezTo>
                  <a:cubicBezTo>
                    <a:pt x="9577" y="2730"/>
                    <a:pt x="9918" y="2719"/>
                    <a:pt x="10248" y="2719"/>
                  </a:cubicBezTo>
                  <a:cubicBezTo>
                    <a:pt x="10442" y="2719"/>
                    <a:pt x="10623" y="2708"/>
                    <a:pt x="10817" y="2708"/>
                  </a:cubicBezTo>
                  <a:lnTo>
                    <a:pt x="11192" y="2708"/>
                  </a:lnTo>
                  <a:cubicBezTo>
                    <a:pt x="11192" y="2708"/>
                    <a:pt x="11204" y="2708"/>
                    <a:pt x="11215" y="2696"/>
                  </a:cubicBezTo>
                  <a:cubicBezTo>
                    <a:pt x="11215" y="2685"/>
                    <a:pt x="11226" y="2685"/>
                    <a:pt x="11215" y="2674"/>
                  </a:cubicBezTo>
                  <a:cubicBezTo>
                    <a:pt x="11158" y="2037"/>
                    <a:pt x="11090" y="1479"/>
                    <a:pt x="11033" y="956"/>
                  </a:cubicBezTo>
                  <a:cubicBezTo>
                    <a:pt x="11033" y="945"/>
                    <a:pt x="11022" y="933"/>
                    <a:pt x="11010" y="933"/>
                  </a:cubicBezTo>
                  <a:cubicBezTo>
                    <a:pt x="10976" y="933"/>
                    <a:pt x="10942" y="933"/>
                    <a:pt x="10908" y="922"/>
                  </a:cubicBezTo>
                  <a:lnTo>
                    <a:pt x="10680" y="911"/>
                  </a:lnTo>
                  <a:cubicBezTo>
                    <a:pt x="10669" y="911"/>
                    <a:pt x="10658" y="911"/>
                    <a:pt x="10658" y="922"/>
                  </a:cubicBezTo>
                  <a:cubicBezTo>
                    <a:pt x="10646" y="922"/>
                    <a:pt x="10646" y="933"/>
                    <a:pt x="10646" y="945"/>
                  </a:cubicBezTo>
                  <a:cubicBezTo>
                    <a:pt x="10658" y="1115"/>
                    <a:pt x="10669" y="1297"/>
                    <a:pt x="10601" y="1468"/>
                  </a:cubicBezTo>
                  <a:cubicBezTo>
                    <a:pt x="10589" y="1479"/>
                    <a:pt x="10578" y="1491"/>
                    <a:pt x="10567" y="1491"/>
                  </a:cubicBezTo>
                  <a:cubicBezTo>
                    <a:pt x="10555" y="1491"/>
                    <a:pt x="10555" y="1479"/>
                    <a:pt x="10544" y="1468"/>
                  </a:cubicBezTo>
                  <a:cubicBezTo>
                    <a:pt x="10442" y="1309"/>
                    <a:pt x="10419" y="1115"/>
                    <a:pt x="10396" y="911"/>
                  </a:cubicBezTo>
                  <a:cubicBezTo>
                    <a:pt x="10396" y="888"/>
                    <a:pt x="10385" y="876"/>
                    <a:pt x="10362" y="876"/>
                  </a:cubicBezTo>
                  <a:lnTo>
                    <a:pt x="6802" y="569"/>
                  </a:lnTo>
                  <a:cubicBezTo>
                    <a:pt x="6791" y="569"/>
                    <a:pt x="6779" y="581"/>
                    <a:pt x="6768" y="592"/>
                  </a:cubicBezTo>
                  <a:cubicBezTo>
                    <a:pt x="6748" y="632"/>
                    <a:pt x="6694" y="663"/>
                    <a:pt x="6643" y="663"/>
                  </a:cubicBezTo>
                  <a:cubicBezTo>
                    <a:pt x="6635" y="663"/>
                    <a:pt x="6627" y="662"/>
                    <a:pt x="6620" y="660"/>
                  </a:cubicBezTo>
                  <a:cubicBezTo>
                    <a:pt x="6322" y="556"/>
                    <a:pt x="6008" y="505"/>
                    <a:pt x="5697" y="505"/>
                  </a:cubicBezTo>
                  <a:cubicBezTo>
                    <a:pt x="5533" y="505"/>
                    <a:pt x="5370" y="519"/>
                    <a:pt x="5210" y="547"/>
                  </a:cubicBezTo>
                  <a:cubicBezTo>
                    <a:pt x="4959" y="604"/>
                    <a:pt x="4732" y="672"/>
                    <a:pt x="4527" y="774"/>
                  </a:cubicBezTo>
                  <a:cubicBezTo>
                    <a:pt x="4436" y="820"/>
                    <a:pt x="4334" y="876"/>
                    <a:pt x="4243" y="922"/>
                  </a:cubicBezTo>
                  <a:lnTo>
                    <a:pt x="4209" y="945"/>
                  </a:lnTo>
                  <a:lnTo>
                    <a:pt x="4140" y="990"/>
                  </a:lnTo>
                  <a:cubicBezTo>
                    <a:pt x="4118" y="1002"/>
                    <a:pt x="4095" y="1013"/>
                    <a:pt x="4061" y="1036"/>
                  </a:cubicBezTo>
                  <a:cubicBezTo>
                    <a:pt x="4004" y="1070"/>
                    <a:pt x="3958" y="1081"/>
                    <a:pt x="3890" y="1081"/>
                  </a:cubicBezTo>
                  <a:cubicBezTo>
                    <a:pt x="3879" y="1070"/>
                    <a:pt x="3867" y="1070"/>
                    <a:pt x="3856" y="1058"/>
                  </a:cubicBezTo>
                  <a:lnTo>
                    <a:pt x="3845" y="1058"/>
                  </a:lnTo>
                  <a:cubicBezTo>
                    <a:pt x="3799" y="1036"/>
                    <a:pt x="3788" y="990"/>
                    <a:pt x="3788" y="945"/>
                  </a:cubicBezTo>
                  <a:cubicBezTo>
                    <a:pt x="3799" y="831"/>
                    <a:pt x="3879" y="751"/>
                    <a:pt x="3958" y="672"/>
                  </a:cubicBezTo>
                  <a:cubicBezTo>
                    <a:pt x="3981" y="649"/>
                    <a:pt x="3993" y="626"/>
                    <a:pt x="4015" y="604"/>
                  </a:cubicBezTo>
                  <a:cubicBezTo>
                    <a:pt x="4072" y="535"/>
                    <a:pt x="4129" y="478"/>
                    <a:pt x="4186" y="399"/>
                  </a:cubicBezTo>
                  <a:cubicBezTo>
                    <a:pt x="4186" y="399"/>
                    <a:pt x="4186" y="376"/>
                    <a:pt x="4186" y="365"/>
                  </a:cubicBezTo>
                  <a:cubicBezTo>
                    <a:pt x="4186" y="353"/>
                    <a:pt x="4175" y="353"/>
                    <a:pt x="4163" y="353"/>
                  </a:cubicBezTo>
                  <a:lnTo>
                    <a:pt x="3856" y="331"/>
                  </a:lnTo>
                  <a:cubicBezTo>
                    <a:pt x="3344" y="285"/>
                    <a:pt x="2821" y="240"/>
                    <a:pt x="2309" y="194"/>
                  </a:cubicBezTo>
                  <a:lnTo>
                    <a:pt x="1217" y="92"/>
                  </a:lnTo>
                  <a:cubicBezTo>
                    <a:pt x="1138" y="92"/>
                    <a:pt x="1070" y="80"/>
                    <a:pt x="1001" y="69"/>
                  </a:cubicBezTo>
                  <a:cubicBezTo>
                    <a:pt x="990" y="69"/>
                    <a:pt x="979" y="69"/>
                    <a:pt x="979" y="80"/>
                  </a:cubicBezTo>
                  <a:cubicBezTo>
                    <a:pt x="967" y="80"/>
                    <a:pt x="967" y="92"/>
                    <a:pt x="967" y="103"/>
                  </a:cubicBezTo>
                  <a:lnTo>
                    <a:pt x="956" y="251"/>
                  </a:lnTo>
                  <a:cubicBezTo>
                    <a:pt x="944" y="353"/>
                    <a:pt x="933" y="444"/>
                    <a:pt x="933" y="547"/>
                  </a:cubicBezTo>
                  <a:cubicBezTo>
                    <a:pt x="899" y="854"/>
                    <a:pt x="876" y="1149"/>
                    <a:pt x="842" y="1434"/>
                  </a:cubicBezTo>
                  <a:cubicBezTo>
                    <a:pt x="831" y="1582"/>
                    <a:pt x="808" y="1730"/>
                    <a:pt x="785" y="1877"/>
                  </a:cubicBezTo>
                  <a:lnTo>
                    <a:pt x="774" y="1889"/>
                  </a:lnTo>
                  <a:cubicBezTo>
                    <a:pt x="762" y="2014"/>
                    <a:pt x="728" y="2184"/>
                    <a:pt x="671" y="2332"/>
                  </a:cubicBezTo>
                  <a:cubicBezTo>
                    <a:pt x="660" y="2355"/>
                    <a:pt x="637" y="2366"/>
                    <a:pt x="615" y="2366"/>
                  </a:cubicBezTo>
                  <a:cubicBezTo>
                    <a:pt x="592" y="2366"/>
                    <a:pt x="580" y="2355"/>
                    <a:pt x="580" y="2332"/>
                  </a:cubicBezTo>
                  <a:cubicBezTo>
                    <a:pt x="558" y="2207"/>
                    <a:pt x="558" y="2048"/>
                    <a:pt x="569" y="1889"/>
                  </a:cubicBezTo>
                  <a:lnTo>
                    <a:pt x="569" y="1820"/>
                  </a:lnTo>
                  <a:cubicBezTo>
                    <a:pt x="569" y="1695"/>
                    <a:pt x="580" y="1570"/>
                    <a:pt x="592" y="1445"/>
                  </a:cubicBezTo>
                  <a:cubicBezTo>
                    <a:pt x="615" y="1161"/>
                    <a:pt x="637" y="865"/>
                    <a:pt x="671" y="535"/>
                  </a:cubicBezTo>
                  <a:lnTo>
                    <a:pt x="706" y="205"/>
                  </a:lnTo>
                  <a:lnTo>
                    <a:pt x="717" y="69"/>
                  </a:lnTo>
                  <a:cubicBezTo>
                    <a:pt x="717" y="58"/>
                    <a:pt x="706" y="46"/>
                    <a:pt x="683" y="35"/>
                  </a:cubicBezTo>
                  <a:lnTo>
                    <a:pt x="671" y="35"/>
                  </a:lnTo>
                  <a:cubicBezTo>
                    <a:pt x="592" y="35"/>
                    <a:pt x="489" y="23"/>
                    <a:pt x="387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2"/>
            <p:cNvSpPr/>
            <p:nvPr/>
          </p:nvSpPr>
          <p:spPr>
            <a:xfrm>
              <a:off x="3430675" y="4070725"/>
              <a:ext cx="60300" cy="307400"/>
            </a:xfrm>
            <a:custGeom>
              <a:avLst/>
              <a:gdLst/>
              <a:ahLst/>
              <a:cxnLst/>
              <a:rect l="l" t="t" r="r" b="b"/>
              <a:pathLst>
                <a:path w="2412" h="12296" extrusionOk="0">
                  <a:moveTo>
                    <a:pt x="1820" y="1"/>
                  </a:moveTo>
                  <a:cubicBezTo>
                    <a:pt x="1809" y="12"/>
                    <a:pt x="1797" y="23"/>
                    <a:pt x="1797" y="35"/>
                  </a:cubicBezTo>
                  <a:cubicBezTo>
                    <a:pt x="1786" y="114"/>
                    <a:pt x="1775" y="194"/>
                    <a:pt x="1763" y="274"/>
                  </a:cubicBezTo>
                  <a:cubicBezTo>
                    <a:pt x="1695" y="785"/>
                    <a:pt x="1604" y="1309"/>
                    <a:pt x="1513" y="1820"/>
                  </a:cubicBezTo>
                  <a:cubicBezTo>
                    <a:pt x="1468" y="2048"/>
                    <a:pt x="1434" y="2264"/>
                    <a:pt x="1388" y="2492"/>
                  </a:cubicBezTo>
                  <a:cubicBezTo>
                    <a:pt x="1240" y="3345"/>
                    <a:pt x="1126" y="4061"/>
                    <a:pt x="1024" y="4732"/>
                  </a:cubicBezTo>
                  <a:cubicBezTo>
                    <a:pt x="797" y="6154"/>
                    <a:pt x="580" y="7644"/>
                    <a:pt x="376" y="9157"/>
                  </a:cubicBezTo>
                  <a:cubicBezTo>
                    <a:pt x="273" y="9907"/>
                    <a:pt x="182" y="10658"/>
                    <a:pt x="91" y="11409"/>
                  </a:cubicBezTo>
                  <a:lnTo>
                    <a:pt x="80" y="11511"/>
                  </a:lnTo>
                  <a:cubicBezTo>
                    <a:pt x="57" y="11659"/>
                    <a:pt x="46" y="11807"/>
                    <a:pt x="23" y="11954"/>
                  </a:cubicBezTo>
                  <a:lnTo>
                    <a:pt x="23" y="11977"/>
                  </a:lnTo>
                  <a:cubicBezTo>
                    <a:pt x="12" y="12080"/>
                    <a:pt x="0" y="12182"/>
                    <a:pt x="23" y="12273"/>
                  </a:cubicBezTo>
                  <a:cubicBezTo>
                    <a:pt x="23" y="12284"/>
                    <a:pt x="35" y="12284"/>
                    <a:pt x="35" y="12296"/>
                  </a:cubicBezTo>
                  <a:lnTo>
                    <a:pt x="69" y="12296"/>
                  </a:lnTo>
                  <a:cubicBezTo>
                    <a:pt x="80" y="12296"/>
                    <a:pt x="91" y="12284"/>
                    <a:pt x="114" y="12284"/>
                  </a:cubicBezTo>
                  <a:cubicBezTo>
                    <a:pt x="217" y="12239"/>
                    <a:pt x="308" y="12205"/>
                    <a:pt x="399" y="12159"/>
                  </a:cubicBezTo>
                  <a:cubicBezTo>
                    <a:pt x="501" y="12125"/>
                    <a:pt x="603" y="12068"/>
                    <a:pt x="717" y="12011"/>
                  </a:cubicBezTo>
                  <a:cubicBezTo>
                    <a:pt x="740" y="11989"/>
                    <a:pt x="762" y="11977"/>
                    <a:pt x="785" y="11966"/>
                  </a:cubicBezTo>
                  <a:cubicBezTo>
                    <a:pt x="808" y="11954"/>
                    <a:pt x="842" y="11932"/>
                    <a:pt x="865" y="11920"/>
                  </a:cubicBezTo>
                  <a:cubicBezTo>
                    <a:pt x="876" y="11920"/>
                    <a:pt x="888" y="11909"/>
                    <a:pt x="888" y="11898"/>
                  </a:cubicBezTo>
                  <a:lnTo>
                    <a:pt x="1206" y="9384"/>
                  </a:lnTo>
                  <a:cubicBezTo>
                    <a:pt x="1354" y="8269"/>
                    <a:pt x="1502" y="7155"/>
                    <a:pt x="1650" y="6040"/>
                  </a:cubicBezTo>
                  <a:lnTo>
                    <a:pt x="2105" y="2548"/>
                  </a:lnTo>
                  <a:lnTo>
                    <a:pt x="2127" y="2355"/>
                  </a:lnTo>
                  <a:cubicBezTo>
                    <a:pt x="2173" y="2037"/>
                    <a:pt x="2218" y="1718"/>
                    <a:pt x="2264" y="1400"/>
                  </a:cubicBezTo>
                  <a:lnTo>
                    <a:pt x="2343" y="808"/>
                  </a:lnTo>
                  <a:cubicBezTo>
                    <a:pt x="2355" y="672"/>
                    <a:pt x="2378" y="547"/>
                    <a:pt x="2412" y="410"/>
                  </a:cubicBezTo>
                  <a:cubicBezTo>
                    <a:pt x="2412" y="399"/>
                    <a:pt x="2400" y="387"/>
                    <a:pt x="2389" y="376"/>
                  </a:cubicBezTo>
                  <a:cubicBezTo>
                    <a:pt x="2378" y="376"/>
                    <a:pt x="2366" y="365"/>
                    <a:pt x="2355" y="353"/>
                  </a:cubicBezTo>
                  <a:cubicBezTo>
                    <a:pt x="2264" y="296"/>
                    <a:pt x="2184" y="240"/>
                    <a:pt x="2105" y="183"/>
                  </a:cubicBezTo>
                  <a:lnTo>
                    <a:pt x="1979" y="92"/>
                  </a:lnTo>
                  <a:cubicBezTo>
                    <a:pt x="1957" y="80"/>
                    <a:pt x="1934" y="69"/>
                    <a:pt x="1911" y="46"/>
                  </a:cubicBezTo>
                  <a:cubicBezTo>
                    <a:pt x="1888" y="35"/>
                    <a:pt x="1866" y="23"/>
                    <a:pt x="1854" y="12"/>
                  </a:cubicBezTo>
                  <a:cubicBezTo>
                    <a:pt x="1843" y="1"/>
                    <a:pt x="1832" y="1"/>
                    <a:pt x="182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2"/>
            <p:cNvSpPr/>
            <p:nvPr/>
          </p:nvSpPr>
          <p:spPr>
            <a:xfrm>
              <a:off x="3510575" y="4072500"/>
              <a:ext cx="149600" cy="42050"/>
            </a:xfrm>
            <a:custGeom>
              <a:avLst/>
              <a:gdLst/>
              <a:ahLst/>
              <a:cxnLst/>
              <a:rect l="l" t="t" r="r" b="b"/>
              <a:pathLst>
                <a:path w="5984" h="1682" extrusionOk="0">
                  <a:moveTo>
                    <a:pt x="3367" y="225"/>
                  </a:moveTo>
                  <a:cubicBezTo>
                    <a:pt x="3538" y="225"/>
                    <a:pt x="3720" y="225"/>
                    <a:pt x="3890" y="248"/>
                  </a:cubicBezTo>
                  <a:cubicBezTo>
                    <a:pt x="3947" y="259"/>
                    <a:pt x="4004" y="259"/>
                    <a:pt x="4061" y="271"/>
                  </a:cubicBezTo>
                  <a:cubicBezTo>
                    <a:pt x="4106" y="271"/>
                    <a:pt x="4163" y="271"/>
                    <a:pt x="4209" y="282"/>
                  </a:cubicBezTo>
                  <a:cubicBezTo>
                    <a:pt x="4243" y="282"/>
                    <a:pt x="4266" y="282"/>
                    <a:pt x="4300" y="294"/>
                  </a:cubicBezTo>
                  <a:cubicBezTo>
                    <a:pt x="4322" y="294"/>
                    <a:pt x="4357" y="305"/>
                    <a:pt x="4391" y="305"/>
                  </a:cubicBezTo>
                  <a:cubicBezTo>
                    <a:pt x="4425" y="316"/>
                    <a:pt x="4482" y="316"/>
                    <a:pt x="4527" y="328"/>
                  </a:cubicBezTo>
                  <a:cubicBezTo>
                    <a:pt x="4550" y="339"/>
                    <a:pt x="4550" y="350"/>
                    <a:pt x="4550" y="373"/>
                  </a:cubicBezTo>
                  <a:cubicBezTo>
                    <a:pt x="4550" y="373"/>
                    <a:pt x="4550" y="396"/>
                    <a:pt x="4527" y="407"/>
                  </a:cubicBezTo>
                  <a:cubicBezTo>
                    <a:pt x="4402" y="430"/>
                    <a:pt x="4266" y="441"/>
                    <a:pt x="4129" y="441"/>
                  </a:cubicBezTo>
                  <a:cubicBezTo>
                    <a:pt x="4050" y="441"/>
                    <a:pt x="3970" y="453"/>
                    <a:pt x="3879" y="464"/>
                  </a:cubicBezTo>
                  <a:cubicBezTo>
                    <a:pt x="3799" y="470"/>
                    <a:pt x="3717" y="473"/>
                    <a:pt x="3633" y="473"/>
                  </a:cubicBezTo>
                  <a:cubicBezTo>
                    <a:pt x="3549" y="473"/>
                    <a:pt x="3464" y="470"/>
                    <a:pt x="3378" y="464"/>
                  </a:cubicBezTo>
                  <a:lnTo>
                    <a:pt x="3083" y="464"/>
                  </a:lnTo>
                  <a:cubicBezTo>
                    <a:pt x="2912" y="464"/>
                    <a:pt x="2753" y="453"/>
                    <a:pt x="2594" y="453"/>
                  </a:cubicBezTo>
                  <a:cubicBezTo>
                    <a:pt x="2503" y="441"/>
                    <a:pt x="2400" y="441"/>
                    <a:pt x="2264" y="430"/>
                  </a:cubicBezTo>
                  <a:cubicBezTo>
                    <a:pt x="2218" y="419"/>
                    <a:pt x="2173" y="407"/>
                    <a:pt x="2116" y="407"/>
                  </a:cubicBezTo>
                  <a:lnTo>
                    <a:pt x="2105" y="396"/>
                  </a:lnTo>
                  <a:cubicBezTo>
                    <a:pt x="2070" y="396"/>
                    <a:pt x="2036" y="373"/>
                    <a:pt x="2002" y="350"/>
                  </a:cubicBezTo>
                  <a:lnTo>
                    <a:pt x="1991" y="350"/>
                  </a:lnTo>
                  <a:cubicBezTo>
                    <a:pt x="1979" y="339"/>
                    <a:pt x="1979" y="339"/>
                    <a:pt x="1979" y="328"/>
                  </a:cubicBezTo>
                  <a:cubicBezTo>
                    <a:pt x="1979" y="328"/>
                    <a:pt x="1979" y="316"/>
                    <a:pt x="1991" y="316"/>
                  </a:cubicBezTo>
                  <a:lnTo>
                    <a:pt x="2002" y="305"/>
                  </a:lnTo>
                  <a:cubicBezTo>
                    <a:pt x="2036" y="282"/>
                    <a:pt x="2070" y="271"/>
                    <a:pt x="2116" y="259"/>
                  </a:cubicBezTo>
                  <a:cubicBezTo>
                    <a:pt x="2139" y="259"/>
                    <a:pt x="2150" y="259"/>
                    <a:pt x="2173" y="248"/>
                  </a:cubicBezTo>
                  <a:cubicBezTo>
                    <a:pt x="2207" y="248"/>
                    <a:pt x="2252" y="237"/>
                    <a:pt x="2287" y="237"/>
                  </a:cubicBezTo>
                  <a:cubicBezTo>
                    <a:pt x="2378" y="237"/>
                    <a:pt x="2491" y="225"/>
                    <a:pt x="2594" y="225"/>
                  </a:cubicBezTo>
                  <a:close/>
                  <a:moveTo>
                    <a:pt x="3458" y="646"/>
                  </a:moveTo>
                  <a:cubicBezTo>
                    <a:pt x="3492" y="658"/>
                    <a:pt x="3526" y="658"/>
                    <a:pt x="3572" y="669"/>
                  </a:cubicBezTo>
                  <a:lnTo>
                    <a:pt x="3617" y="680"/>
                  </a:lnTo>
                  <a:cubicBezTo>
                    <a:pt x="3663" y="680"/>
                    <a:pt x="3697" y="703"/>
                    <a:pt x="3742" y="714"/>
                  </a:cubicBezTo>
                  <a:cubicBezTo>
                    <a:pt x="3754" y="726"/>
                    <a:pt x="3765" y="737"/>
                    <a:pt x="3765" y="749"/>
                  </a:cubicBezTo>
                  <a:cubicBezTo>
                    <a:pt x="3765" y="760"/>
                    <a:pt x="3765" y="760"/>
                    <a:pt x="3754" y="760"/>
                  </a:cubicBezTo>
                  <a:lnTo>
                    <a:pt x="3731" y="771"/>
                  </a:lnTo>
                  <a:cubicBezTo>
                    <a:pt x="3697" y="794"/>
                    <a:pt x="3674" y="805"/>
                    <a:pt x="3640" y="817"/>
                  </a:cubicBezTo>
                  <a:lnTo>
                    <a:pt x="3606" y="817"/>
                  </a:lnTo>
                  <a:cubicBezTo>
                    <a:pt x="3572" y="828"/>
                    <a:pt x="3538" y="840"/>
                    <a:pt x="3492" y="840"/>
                  </a:cubicBezTo>
                  <a:cubicBezTo>
                    <a:pt x="3401" y="851"/>
                    <a:pt x="3299" y="851"/>
                    <a:pt x="3219" y="851"/>
                  </a:cubicBezTo>
                  <a:cubicBezTo>
                    <a:pt x="3105" y="851"/>
                    <a:pt x="3026" y="851"/>
                    <a:pt x="2946" y="840"/>
                  </a:cubicBezTo>
                  <a:cubicBezTo>
                    <a:pt x="2901" y="840"/>
                    <a:pt x="2844" y="828"/>
                    <a:pt x="2798" y="817"/>
                  </a:cubicBezTo>
                  <a:cubicBezTo>
                    <a:pt x="2742" y="805"/>
                    <a:pt x="2707" y="783"/>
                    <a:pt x="2696" y="749"/>
                  </a:cubicBezTo>
                  <a:cubicBezTo>
                    <a:pt x="2696" y="737"/>
                    <a:pt x="2685" y="737"/>
                    <a:pt x="2696" y="726"/>
                  </a:cubicBezTo>
                  <a:cubicBezTo>
                    <a:pt x="2696" y="703"/>
                    <a:pt x="2730" y="680"/>
                    <a:pt x="2742" y="680"/>
                  </a:cubicBezTo>
                  <a:cubicBezTo>
                    <a:pt x="2776" y="669"/>
                    <a:pt x="2810" y="658"/>
                    <a:pt x="2855" y="658"/>
                  </a:cubicBezTo>
                  <a:lnTo>
                    <a:pt x="2889" y="658"/>
                  </a:lnTo>
                  <a:cubicBezTo>
                    <a:pt x="2969" y="646"/>
                    <a:pt x="3060" y="646"/>
                    <a:pt x="3140" y="646"/>
                  </a:cubicBezTo>
                  <a:close/>
                  <a:moveTo>
                    <a:pt x="3299" y="1010"/>
                  </a:moveTo>
                  <a:cubicBezTo>
                    <a:pt x="3322" y="1010"/>
                    <a:pt x="3356" y="1022"/>
                    <a:pt x="3401" y="1022"/>
                  </a:cubicBezTo>
                  <a:cubicBezTo>
                    <a:pt x="3447" y="1033"/>
                    <a:pt x="3492" y="1044"/>
                    <a:pt x="3515" y="1056"/>
                  </a:cubicBezTo>
                  <a:lnTo>
                    <a:pt x="3526" y="1067"/>
                  </a:lnTo>
                  <a:cubicBezTo>
                    <a:pt x="3538" y="1067"/>
                    <a:pt x="3560" y="1078"/>
                    <a:pt x="3583" y="1090"/>
                  </a:cubicBezTo>
                  <a:cubicBezTo>
                    <a:pt x="3595" y="1090"/>
                    <a:pt x="3595" y="1101"/>
                    <a:pt x="3595" y="1113"/>
                  </a:cubicBezTo>
                  <a:cubicBezTo>
                    <a:pt x="3595" y="1113"/>
                    <a:pt x="3595" y="1124"/>
                    <a:pt x="3572" y="1135"/>
                  </a:cubicBezTo>
                  <a:cubicBezTo>
                    <a:pt x="3560" y="1135"/>
                    <a:pt x="3538" y="1135"/>
                    <a:pt x="3515" y="1147"/>
                  </a:cubicBezTo>
                  <a:lnTo>
                    <a:pt x="3504" y="1147"/>
                  </a:lnTo>
                  <a:cubicBezTo>
                    <a:pt x="3492" y="1158"/>
                    <a:pt x="3469" y="1158"/>
                    <a:pt x="3447" y="1158"/>
                  </a:cubicBezTo>
                  <a:lnTo>
                    <a:pt x="3424" y="1158"/>
                  </a:lnTo>
                  <a:cubicBezTo>
                    <a:pt x="3401" y="1162"/>
                    <a:pt x="3380" y="1163"/>
                    <a:pt x="3360" y="1163"/>
                  </a:cubicBezTo>
                  <a:cubicBezTo>
                    <a:pt x="3319" y="1163"/>
                    <a:pt x="3284" y="1158"/>
                    <a:pt x="3253" y="1158"/>
                  </a:cubicBezTo>
                  <a:lnTo>
                    <a:pt x="3208" y="1158"/>
                  </a:lnTo>
                  <a:cubicBezTo>
                    <a:pt x="3128" y="1158"/>
                    <a:pt x="3060" y="1147"/>
                    <a:pt x="3014" y="1101"/>
                  </a:cubicBezTo>
                  <a:cubicBezTo>
                    <a:pt x="3003" y="1101"/>
                    <a:pt x="3014" y="1090"/>
                    <a:pt x="3014" y="1090"/>
                  </a:cubicBezTo>
                  <a:cubicBezTo>
                    <a:pt x="3037" y="1056"/>
                    <a:pt x="3071" y="1033"/>
                    <a:pt x="3128" y="1033"/>
                  </a:cubicBezTo>
                  <a:cubicBezTo>
                    <a:pt x="3174" y="1022"/>
                    <a:pt x="3219" y="1022"/>
                    <a:pt x="3265" y="1022"/>
                  </a:cubicBezTo>
                  <a:cubicBezTo>
                    <a:pt x="3276" y="1022"/>
                    <a:pt x="3287" y="1010"/>
                    <a:pt x="3299" y="1010"/>
                  </a:cubicBezTo>
                  <a:close/>
                  <a:moveTo>
                    <a:pt x="3118" y="1"/>
                  </a:moveTo>
                  <a:cubicBezTo>
                    <a:pt x="2594" y="1"/>
                    <a:pt x="2082" y="4"/>
                    <a:pt x="1604" y="9"/>
                  </a:cubicBezTo>
                  <a:lnTo>
                    <a:pt x="251" y="9"/>
                  </a:lnTo>
                  <a:cubicBezTo>
                    <a:pt x="228" y="21"/>
                    <a:pt x="217" y="32"/>
                    <a:pt x="194" y="43"/>
                  </a:cubicBezTo>
                  <a:cubicBezTo>
                    <a:pt x="182" y="43"/>
                    <a:pt x="171" y="55"/>
                    <a:pt x="171" y="66"/>
                  </a:cubicBezTo>
                  <a:cubicBezTo>
                    <a:pt x="171" y="169"/>
                    <a:pt x="160" y="282"/>
                    <a:pt x="148" y="407"/>
                  </a:cubicBezTo>
                  <a:cubicBezTo>
                    <a:pt x="103" y="828"/>
                    <a:pt x="46" y="1249"/>
                    <a:pt x="0" y="1647"/>
                  </a:cubicBezTo>
                  <a:cubicBezTo>
                    <a:pt x="0" y="1658"/>
                    <a:pt x="0" y="1658"/>
                    <a:pt x="0" y="1670"/>
                  </a:cubicBezTo>
                  <a:cubicBezTo>
                    <a:pt x="12" y="1681"/>
                    <a:pt x="23" y="1681"/>
                    <a:pt x="23" y="1681"/>
                  </a:cubicBezTo>
                  <a:lnTo>
                    <a:pt x="35" y="1681"/>
                  </a:lnTo>
                  <a:cubicBezTo>
                    <a:pt x="69" y="1681"/>
                    <a:pt x="114" y="1681"/>
                    <a:pt x="160" y="1670"/>
                  </a:cubicBezTo>
                  <a:lnTo>
                    <a:pt x="251" y="1670"/>
                  </a:lnTo>
                  <a:cubicBezTo>
                    <a:pt x="262" y="1670"/>
                    <a:pt x="273" y="1658"/>
                    <a:pt x="285" y="1647"/>
                  </a:cubicBezTo>
                  <a:cubicBezTo>
                    <a:pt x="296" y="1590"/>
                    <a:pt x="308" y="1533"/>
                    <a:pt x="330" y="1488"/>
                  </a:cubicBezTo>
                  <a:cubicBezTo>
                    <a:pt x="342" y="1442"/>
                    <a:pt x="353" y="1408"/>
                    <a:pt x="364" y="1374"/>
                  </a:cubicBezTo>
                  <a:cubicBezTo>
                    <a:pt x="376" y="1351"/>
                    <a:pt x="399" y="1340"/>
                    <a:pt x="410" y="1317"/>
                  </a:cubicBezTo>
                  <a:lnTo>
                    <a:pt x="421" y="1295"/>
                  </a:lnTo>
                  <a:lnTo>
                    <a:pt x="444" y="1295"/>
                  </a:lnTo>
                  <a:cubicBezTo>
                    <a:pt x="444" y="1295"/>
                    <a:pt x="455" y="1295"/>
                    <a:pt x="455" y="1306"/>
                  </a:cubicBezTo>
                  <a:cubicBezTo>
                    <a:pt x="478" y="1408"/>
                    <a:pt x="467" y="1522"/>
                    <a:pt x="467" y="1624"/>
                  </a:cubicBezTo>
                  <a:cubicBezTo>
                    <a:pt x="467" y="1624"/>
                    <a:pt x="467" y="1636"/>
                    <a:pt x="478" y="1647"/>
                  </a:cubicBezTo>
                  <a:cubicBezTo>
                    <a:pt x="478" y="1647"/>
                    <a:pt x="490" y="1658"/>
                    <a:pt x="501" y="1658"/>
                  </a:cubicBezTo>
                  <a:lnTo>
                    <a:pt x="1047" y="1647"/>
                  </a:lnTo>
                  <a:cubicBezTo>
                    <a:pt x="1308" y="1636"/>
                    <a:pt x="1559" y="1636"/>
                    <a:pt x="1820" y="1624"/>
                  </a:cubicBezTo>
                  <a:lnTo>
                    <a:pt x="4812" y="1579"/>
                  </a:lnTo>
                  <a:cubicBezTo>
                    <a:pt x="4823" y="1579"/>
                    <a:pt x="4834" y="1579"/>
                    <a:pt x="4846" y="1567"/>
                  </a:cubicBezTo>
                  <a:cubicBezTo>
                    <a:pt x="4948" y="1374"/>
                    <a:pt x="4971" y="1181"/>
                    <a:pt x="4925" y="987"/>
                  </a:cubicBezTo>
                  <a:cubicBezTo>
                    <a:pt x="4914" y="942"/>
                    <a:pt x="4937" y="874"/>
                    <a:pt x="4971" y="840"/>
                  </a:cubicBezTo>
                  <a:cubicBezTo>
                    <a:pt x="4996" y="814"/>
                    <a:pt x="5028" y="801"/>
                    <a:pt x="5062" y="801"/>
                  </a:cubicBezTo>
                  <a:cubicBezTo>
                    <a:pt x="5073" y="801"/>
                    <a:pt x="5085" y="803"/>
                    <a:pt x="5096" y="805"/>
                  </a:cubicBezTo>
                  <a:cubicBezTo>
                    <a:pt x="5335" y="875"/>
                    <a:pt x="5591" y="910"/>
                    <a:pt x="5842" y="910"/>
                  </a:cubicBezTo>
                  <a:cubicBezTo>
                    <a:pt x="5878" y="910"/>
                    <a:pt x="5913" y="909"/>
                    <a:pt x="5949" y="908"/>
                  </a:cubicBezTo>
                  <a:cubicBezTo>
                    <a:pt x="5960" y="908"/>
                    <a:pt x="5972" y="896"/>
                    <a:pt x="5983" y="885"/>
                  </a:cubicBezTo>
                  <a:cubicBezTo>
                    <a:pt x="5983" y="874"/>
                    <a:pt x="5983" y="862"/>
                    <a:pt x="5972" y="851"/>
                  </a:cubicBezTo>
                  <a:cubicBezTo>
                    <a:pt x="5721" y="646"/>
                    <a:pt x="5574" y="350"/>
                    <a:pt x="5539" y="43"/>
                  </a:cubicBezTo>
                  <a:cubicBezTo>
                    <a:pt x="5539" y="21"/>
                    <a:pt x="5528" y="9"/>
                    <a:pt x="5505" y="9"/>
                  </a:cubicBezTo>
                  <a:lnTo>
                    <a:pt x="4709" y="9"/>
                  </a:lnTo>
                  <a:cubicBezTo>
                    <a:pt x="4180" y="4"/>
                    <a:pt x="3643" y="1"/>
                    <a:pt x="3118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2"/>
            <p:cNvSpPr/>
            <p:nvPr/>
          </p:nvSpPr>
          <p:spPr>
            <a:xfrm>
              <a:off x="3503750" y="4120200"/>
              <a:ext cx="119725" cy="55200"/>
            </a:xfrm>
            <a:custGeom>
              <a:avLst/>
              <a:gdLst/>
              <a:ahLst/>
              <a:cxnLst/>
              <a:rect l="l" t="t" r="r" b="b"/>
              <a:pathLst>
                <a:path w="4789" h="2208" extrusionOk="0">
                  <a:moveTo>
                    <a:pt x="4755" y="1"/>
                  </a:moveTo>
                  <a:lnTo>
                    <a:pt x="2002" y="46"/>
                  </a:lnTo>
                  <a:cubicBezTo>
                    <a:pt x="1729" y="46"/>
                    <a:pt x="1445" y="46"/>
                    <a:pt x="1172" y="58"/>
                  </a:cubicBezTo>
                  <a:lnTo>
                    <a:pt x="740" y="58"/>
                  </a:lnTo>
                  <a:cubicBezTo>
                    <a:pt x="717" y="58"/>
                    <a:pt x="706" y="69"/>
                    <a:pt x="706" y="80"/>
                  </a:cubicBezTo>
                  <a:cubicBezTo>
                    <a:pt x="694" y="160"/>
                    <a:pt x="672" y="205"/>
                    <a:pt x="649" y="228"/>
                  </a:cubicBezTo>
                  <a:cubicBezTo>
                    <a:pt x="637" y="240"/>
                    <a:pt x="626" y="251"/>
                    <a:pt x="615" y="262"/>
                  </a:cubicBezTo>
                  <a:cubicBezTo>
                    <a:pt x="611" y="266"/>
                    <a:pt x="607" y="267"/>
                    <a:pt x="602" y="267"/>
                  </a:cubicBezTo>
                  <a:cubicBezTo>
                    <a:pt x="591" y="267"/>
                    <a:pt x="577" y="259"/>
                    <a:pt x="569" y="251"/>
                  </a:cubicBezTo>
                  <a:cubicBezTo>
                    <a:pt x="569" y="251"/>
                    <a:pt x="558" y="240"/>
                    <a:pt x="558" y="228"/>
                  </a:cubicBezTo>
                  <a:lnTo>
                    <a:pt x="546" y="228"/>
                  </a:lnTo>
                  <a:cubicBezTo>
                    <a:pt x="535" y="205"/>
                    <a:pt x="524" y="171"/>
                    <a:pt x="524" y="126"/>
                  </a:cubicBezTo>
                  <a:cubicBezTo>
                    <a:pt x="524" y="114"/>
                    <a:pt x="512" y="103"/>
                    <a:pt x="512" y="80"/>
                  </a:cubicBezTo>
                  <a:cubicBezTo>
                    <a:pt x="512" y="69"/>
                    <a:pt x="501" y="58"/>
                    <a:pt x="478" y="58"/>
                  </a:cubicBezTo>
                  <a:lnTo>
                    <a:pt x="421" y="58"/>
                  </a:lnTo>
                  <a:cubicBezTo>
                    <a:pt x="364" y="58"/>
                    <a:pt x="308" y="46"/>
                    <a:pt x="251" y="46"/>
                  </a:cubicBezTo>
                  <a:cubicBezTo>
                    <a:pt x="239" y="46"/>
                    <a:pt x="228" y="58"/>
                    <a:pt x="228" y="80"/>
                  </a:cubicBezTo>
                  <a:cubicBezTo>
                    <a:pt x="194" y="296"/>
                    <a:pt x="171" y="513"/>
                    <a:pt x="137" y="729"/>
                  </a:cubicBezTo>
                  <a:cubicBezTo>
                    <a:pt x="91" y="1104"/>
                    <a:pt x="46" y="1479"/>
                    <a:pt x="0" y="1855"/>
                  </a:cubicBezTo>
                  <a:cubicBezTo>
                    <a:pt x="0" y="1855"/>
                    <a:pt x="0" y="1866"/>
                    <a:pt x="0" y="1877"/>
                  </a:cubicBezTo>
                  <a:cubicBezTo>
                    <a:pt x="12" y="1877"/>
                    <a:pt x="23" y="1889"/>
                    <a:pt x="23" y="1889"/>
                  </a:cubicBezTo>
                  <a:lnTo>
                    <a:pt x="46" y="1889"/>
                  </a:lnTo>
                  <a:cubicBezTo>
                    <a:pt x="137" y="1889"/>
                    <a:pt x="217" y="1889"/>
                    <a:pt x="296" y="1900"/>
                  </a:cubicBezTo>
                  <a:lnTo>
                    <a:pt x="308" y="1900"/>
                  </a:lnTo>
                  <a:cubicBezTo>
                    <a:pt x="330" y="1900"/>
                    <a:pt x="342" y="1889"/>
                    <a:pt x="353" y="1877"/>
                  </a:cubicBezTo>
                  <a:lnTo>
                    <a:pt x="353" y="1786"/>
                  </a:lnTo>
                  <a:cubicBezTo>
                    <a:pt x="364" y="1650"/>
                    <a:pt x="387" y="1502"/>
                    <a:pt x="410" y="1343"/>
                  </a:cubicBezTo>
                  <a:cubicBezTo>
                    <a:pt x="410" y="1309"/>
                    <a:pt x="410" y="1275"/>
                    <a:pt x="421" y="1240"/>
                  </a:cubicBezTo>
                  <a:cubicBezTo>
                    <a:pt x="421" y="1206"/>
                    <a:pt x="421" y="1161"/>
                    <a:pt x="433" y="1115"/>
                  </a:cubicBezTo>
                  <a:cubicBezTo>
                    <a:pt x="444" y="1047"/>
                    <a:pt x="455" y="979"/>
                    <a:pt x="512" y="945"/>
                  </a:cubicBezTo>
                  <a:cubicBezTo>
                    <a:pt x="519" y="941"/>
                    <a:pt x="527" y="940"/>
                    <a:pt x="534" y="940"/>
                  </a:cubicBezTo>
                  <a:cubicBezTo>
                    <a:pt x="553" y="940"/>
                    <a:pt x="573" y="948"/>
                    <a:pt x="581" y="956"/>
                  </a:cubicBezTo>
                  <a:cubicBezTo>
                    <a:pt x="626" y="990"/>
                    <a:pt x="626" y="1070"/>
                    <a:pt x="626" y="1127"/>
                  </a:cubicBezTo>
                  <a:lnTo>
                    <a:pt x="626" y="1149"/>
                  </a:lnTo>
                  <a:cubicBezTo>
                    <a:pt x="626" y="1195"/>
                    <a:pt x="626" y="1229"/>
                    <a:pt x="626" y="1275"/>
                  </a:cubicBezTo>
                  <a:cubicBezTo>
                    <a:pt x="626" y="1309"/>
                    <a:pt x="626" y="1343"/>
                    <a:pt x="626" y="1377"/>
                  </a:cubicBezTo>
                  <a:cubicBezTo>
                    <a:pt x="626" y="1513"/>
                    <a:pt x="615" y="1650"/>
                    <a:pt x="603" y="1809"/>
                  </a:cubicBezTo>
                  <a:lnTo>
                    <a:pt x="592" y="1889"/>
                  </a:lnTo>
                  <a:cubicBezTo>
                    <a:pt x="592" y="1900"/>
                    <a:pt x="592" y="1911"/>
                    <a:pt x="603" y="1911"/>
                  </a:cubicBezTo>
                  <a:cubicBezTo>
                    <a:pt x="603" y="1923"/>
                    <a:pt x="615" y="1923"/>
                    <a:pt x="615" y="1923"/>
                  </a:cubicBezTo>
                  <a:lnTo>
                    <a:pt x="717" y="1934"/>
                  </a:lnTo>
                  <a:cubicBezTo>
                    <a:pt x="797" y="1934"/>
                    <a:pt x="888" y="1946"/>
                    <a:pt x="967" y="1946"/>
                  </a:cubicBezTo>
                  <a:lnTo>
                    <a:pt x="1343" y="1980"/>
                  </a:lnTo>
                  <a:cubicBezTo>
                    <a:pt x="1616" y="2002"/>
                    <a:pt x="1900" y="2025"/>
                    <a:pt x="2173" y="2048"/>
                  </a:cubicBezTo>
                  <a:lnTo>
                    <a:pt x="3993" y="2207"/>
                  </a:lnTo>
                  <a:lnTo>
                    <a:pt x="4004" y="2207"/>
                  </a:lnTo>
                  <a:cubicBezTo>
                    <a:pt x="4015" y="2207"/>
                    <a:pt x="4027" y="2196"/>
                    <a:pt x="4027" y="2184"/>
                  </a:cubicBezTo>
                  <a:cubicBezTo>
                    <a:pt x="4106" y="2059"/>
                    <a:pt x="4152" y="1923"/>
                    <a:pt x="4186" y="1798"/>
                  </a:cubicBezTo>
                  <a:cubicBezTo>
                    <a:pt x="4277" y="1457"/>
                    <a:pt x="4266" y="979"/>
                    <a:pt x="3947" y="672"/>
                  </a:cubicBezTo>
                  <a:cubicBezTo>
                    <a:pt x="3913" y="638"/>
                    <a:pt x="3902" y="592"/>
                    <a:pt x="3913" y="535"/>
                  </a:cubicBezTo>
                  <a:cubicBezTo>
                    <a:pt x="3924" y="490"/>
                    <a:pt x="3959" y="444"/>
                    <a:pt x="4004" y="433"/>
                  </a:cubicBezTo>
                  <a:cubicBezTo>
                    <a:pt x="4243" y="353"/>
                    <a:pt x="4539" y="251"/>
                    <a:pt x="4777" y="58"/>
                  </a:cubicBezTo>
                  <a:cubicBezTo>
                    <a:pt x="4789" y="46"/>
                    <a:pt x="4789" y="35"/>
                    <a:pt x="4789" y="23"/>
                  </a:cubicBezTo>
                  <a:cubicBezTo>
                    <a:pt x="4789" y="12"/>
                    <a:pt x="4777" y="1"/>
                    <a:pt x="4755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2"/>
            <p:cNvSpPr/>
            <p:nvPr/>
          </p:nvSpPr>
          <p:spPr>
            <a:xfrm>
              <a:off x="3486975" y="4068175"/>
              <a:ext cx="18225" cy="6550"/>
            </a:xfrm>
            <a:custGeom>
              <a:avLst/>
              <a:gdLst/>
              <a:ahLst/>
              <a:cxnLst/>
              <a:rect l="l" t="t" r="r" b="b"/>
              <a:pathLst>
                <a:path w="729" h="262" extrusionOk="0">
                  <a:moveTo>
                    <a:pt x="35" y="0"/>
                  </a:moveTo>
                  <a:cubicBezTo>
                    <a:pt x="23" y="0"/>
                    <a:pt x="12" y="12"/>
                    <a:pt x="0" y="23"/>
                  </a:cubicBezTo>
                  <a:cubicBezTo>
                    <a:pt x="0" y="46"/>
                    <a:pt x="0" y="57"/>
                    <a:pt x="12" y="69"/>
                  </a:cubicBezTo>
                  <a:lnTo>
                    <a:pt x="239" y="205"/>
                  </a:lnTo>
                  <a:lnTo>
                    <a:pt x="251" y="216"/>
                  </a:lnTo>
                  <a:cubicBezTo>
                    <a:pt x="273" y="239"/>
                    <a:pt x="296" y="251"/>
                    <a:pt x="319" y="262"/>
                  </a:cubicBezTo>
                  <a:cubicBezTo>
                    <a:pt x="330" y="262"/>
                    <a:pt x="342" y="251"/>
                    <a:pt x="353" y="239"/>
                  </a:cubicBezTo>
                  <a:cubicBezTo>
                    <a:pt x="364" y="239"/>
                    <a:pt x="376" y="239"/>
                    <a:pt x="376" y="228"/>
                  </a:cubicBezTo>
                  <a:lnTo>
                    <a:pt x="399" y="228"/>
                  </a:lnTo>
                  <a:lnTo>
                    <a:pt x="706" y="91"/>
                  </a:lnTo>
                  <a:cubicBezTo>
                    <a:pt x="717" y="80"/>
                    <a:pt x="728" y="69"/>
                    <a:pt x="717" y="57"/>
                  </a:cubicBezTo>
                  <a:cubicBezTo>
                    <a:pt x="717" y="34"/>
                    <a:pt x="706" y="23"/>
                    <a:pt x="694" y="23"/>
                  </a:cubicBezTo>
                  <a:lnTo>
                    <a:pt x="580" y="23"/>
                  </a:lnTo>
                  <a:cubicBezTo>
                    <a:pt x="467" y="23"/>
                    <a:pt x="353" y="12"/>
                    <a:pt x="239" y="12"/>
                  </a:cubicBezTo>
                  <a:cubicBezTo>
                    <a:pt x="182" y="12"/>
                    <a:pt x="114" y="12"/>
                    <a:pt x="57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2"/>
            <p:cNvSpPr/>
            <p:nvPr/>
          </p:nvSpPr>
          <p:spPr>
            <a:xfrm>
              <a:off x="3741450" y="4040025"/>
              <a:ext cx="111500" cy="70250"/>
            </a:xfrm>
            <a:custGeom>
              <a:avLst/>
              <a:gdLst/>
              <a:ahLst/>
              <a:cxnLst/>
              <a:rect l="l" t="t" r="r" b="b"/>
              <a:pathLst>
                <a:path w="4460" h="2810" extrusionOk="0">
                  <a:moveTo>
                    <a:pt x="2890" y="0"/>
                  </a:moveTo>
                  <a:cubicBezTo>
                    <a:pt x="2878" y="0"/>
                    <a:pt x="2867" y="0"/>
                    <a:pt x="2856" y="12"/>
                  </a:cubicBezTo>
                  <a:cubicBezTo>
                    <a:pt x="2674" y="251"/>
                    <a:pt x="2355" y="410"/>
                    <a:pt x="2025" y="410"/>
                  </a:cubicBezTo>
                  <a:cubicBezTo>
                    <a:pt x="1707" y="410"/>
                    <a:pt x="1389" y="307"/>
                    <a:pt x="1013" y="69"/>
                  </a:cubicBezTo>
                  <a:lnTo>
                    <a:pt x="990" y="69"/>
                  </a:lnTo>
                  <a:cubicBezTo>
                    <a:pt x="979" y="69"/>
                    <a:pt x="968" y="80"/>
                    <a:pt x="968" y="91"/>
                  </a:cubicBezTo>
                  <a:cubicBezTo>
                    <a:pt x="899" y="398"/>
                    <a:pt x="763" y="683"/>
                    <a:pt x="558" y="922"/>
                  </a:cubicBezTo>
                  <a:cubicBezTo>
                    <a:pt x="479" y="1013"/>
                    <a:pt x="399" y="1092"/>
                    <a:pt x="308" y="1160"/>
                  </a:cubicBezTo>
                  <a:cubicBezTo>
                    <a:pt x="308" y="1172"/>
                    <a:pt x="308" y="1172"/>
                    <a:pt x="308" y="1172"/>
                  </a:cubicBezTo>
                  <a:cubicBezTo>
                    <a:pt x="251" y="1274"/>
                    <a:pt x="194" y="1365"/>
                    <a:pt x="126" y="1445"/>
                  </a:cubicBezTo>
                  <a:cubicBezTo>
                    <a:pt x="115" y="1456"/>
                    <a:pt x="115" y="1468"/>
                    <a:pt x="126" y="1479"/>
                  </a:cubicBezTo>
                  <a:cubicBezTo>
                    <a:pt x="126" y="1487"/>
                    <a:pt x="137" y="1495"/>
                    <a:pt x="148" y="1495"/>
                  </a:cubicBezTo>
                  <a:cubicBezTo>
                    <a:pt x="153" y="1495"/>
                    <a:pt x="157" y="1494"/>
                    <a:pt x="160" y="1490"/>
                  </a:cubicBezTo>
                  <a:lnTo>
                    <a:pt x="172" y="1490"/>
                  </a:lnTo>
                  <a:cubicBezTo>
                    <a:pt x="206" y="1479"/>
                    <a:pt x="228" y="1479"/>
                    <a:pt x="251" y="1468"/>
                  </a:cubicBezTo>
                  <a:cubicBezTo>
                    <a:pt x="388" y="1433"/>
                    <a:pt x="536" y="1399"/>
                    <a:pt x="706" y="1365"/>
                  </a:cubicBezTo>
                  <a:cubicBezTo>
                    <a:pt x="831" y="1342"/>
                    <a:pt x="945" y="1320"/>
                    <a:pt x="1070" y="1297"/>
                  </a:cubicBezTo>
                  <a:cubicBezTo>
                    <a:pt x="1081" y="1297"/>
                    <a:pt x="1093" y="1286"/>
                    <a:pt x="1093" y="1286"/>
                  </a:cubicBezTo>
                  <a:cubicBezTo>
                    <a:pt x="1104" y="1274"/>
                    <a:pt x="1104" y="1263"/>
                    <a:pt x="1116" y="1251"/>
                  </a:cubicBezTo>
                  <a:lnTo>
                    <a:pt x="1195" y="1115"/>
                  </a:lnTo>
                  <a:cubicBezTo>
                    <a:pt x="1229" y="1058"/>
                    <a:pt x="1263" y="1013"/>
                    <a:pt x="1298" y="967"/>
                  </a:cubicBezTo>
                  <a:lnTo>
                    <a:pt x="1309" y="956"/>
                  </a:lnTo>
                  <a:cubicBezTo>
                    <a:pt x="1309" y="956"/>
                    <a:pt x="1320" y="944"/>
                    <a:pt x="1320" y="944"/>
                  </a:cubicBezTo>
                  <a:cubicBezTo>
                    <a:pt x="1320" y="933"/>
                    <a:pt x="1332" y="933"/>
                    <a:pt x="1332" y="933"/>
                  </a:cubicBezTo>
                  <a:cubicBezTo>
                    <a:pt x="1343" y="922"/>
                    <a:pt x="1343" y="922"/>
                    <a:pt x="1354" y="922"/>
                  </a:cubicBezTo>
                  <a:cubicBezTo>
                    <a:pt x="1354" y="922"/>
                    <a:pt x="1354" y="910"/>
                    <a:pt x="1366" y="899"/>
                  </a:cubicBezTo>
                  <a:cubicBezTo>
                    <a:pt x="1377" y="887"/>
                    <a:pt x="1400" y="876"/>
                    <a:pt x="1434" y="876"/>
                  </a:cubicBezTo>
                  <a:cubicBezTo>
                    <a:pt x="1445" y="876"/>
                    <a:pt x="1480" y="887"/>
                    <a:pt x="1480" y="899"/>
                  </a:cubicBezTo>
                  <a:cubicBezTo>
                    <a:pt x="1491" y="922"/>
                    <a:pt x="1502" y="933"/>
                    <a:pt x="1502" y="944"/>
                  </a:cubicBezTo>
                  <a:cubicBezTo>
                    <a:pt x="1502" y="956"/>
                    <a:pt x="1491" y="967"/>
                    <a:pt x="1491" y="967"/>
                  </a:cubicBezTo>
                  <a:cubicBezTo>
                    <a:pt x="1491" y="978"/>
                    <a:pt x="1480" y="990"/>
                    <a:pt x="1480" y="1001"/>
                  </a:cubicBezTo>
                  <a:cubicBezTo>
                    <a:pt x="1480" y="1013"/>
                    <a:pt x="1480" y="1024"/>
                    <a:pt x="1480" y="1035"/>
                  </a:cubicBezTo>
                  <a:cubicBezTo>
                    <a:pt x="1480" y="1047"/>
                    <a:pt x="1468" y="1058"/>
                    <a:pt x="1468" y="1069"/>
                  </a:cubicBezTo>
                  <a:cubicBezTo>
                    <a:pt x="1468" y="1069"/>
                    <a:pt x="1457" y="1081"/>
                    <a:pt x="1457" y="1092"/>
                  </a:cubicBezTo>
                  <a:cubicBezTo>
                    <a:pt x="1457" y="1092"/>
                    <a:pt x="1457" y="1092"/>
                    <a:pt x="1457" y="1104"/>
                  </a:cubicBezTo>
                  <a:lnTo>
                    <a:pt x="1445" y="1115"/>
                  </a:lnTo>
                  <a:cubicBezTo>
                    <a:pt x="1445" y="1126"/>
                    <a:pt x="1445" y="1138"/>
                    <a:pt x="1434" y="1149"/>
                  </a:cubicBezTo>
                  <a:lnTo>
                    <a:pt x="1434" y="1160"/>
                  </a:lnTo>
                  <a:cubicBezTo>
                    <a:pt x="1423" y="1160"/>
                    <a:pt x="1423" y="1172"/>
                    <a:pt x="1423" y="1183"/>
                  </a:cubicBezTo>
                  <a:lnTo>
                    <a:pt x="1411" y="1195"/>
                  </a:lnTo>
                  <a:cubicBezTo>
                    <a:pt x="1411" y="1206"/>
                    <a:pt x="1411" y="1217"/>
                    <a:pt x="1411" y="1229"/>
                  </a:cubicBezTo>
                  <a:cubicBezTo>
                    <a:pt x="1423" y="1229"/>
                    <a:pt x="1434" y="1240"/>
                    <a:pt x="1445" y="1240"/>
                  </a:cubicBezTo>
                  <a:lnTo>
                    <a:pt x="1514" y="1229"/>
                  </a:lnTo>
                  <a:cubicBezTo>
                    <a:pt x="1559" y="1217"/>
                    <a:pt x="1593" y="1206"/>
                    <a:pt x="1627" y="1206"/>
                  </a:cubicBezTo>
                  <a:cubicBezTo>
                    <a:pt x="1889" y="1172"/>
                    <a:pt x="2105" y="1138"/>
                    <a:pt x="2310" y="1115"/>
                  </a:cubicBezTo>
                  <a:cubicBezTo>
                    <a:pt x="2321" y="1115"/>
                    <a:pt x="2333" y="1115"/>
                    <a:pt x="2333" y="1104"/>
                  </a:cubicBezTo>
                  <a:cubicBezTo>
                    <a:pt x="2344" y="1092"/>
                    <a:pt x="2355" y="1081"/>
                    <a:pt x="2355" y="1069"/>
                  </a:cubicBezTo>
                  <a:lnTo>
                    <a:pt x="2367" y="1058"/>
                  </a:lnTo>
                  <a:cubicBezTo>
                    <a:pt x="2389" y="1013"/>
                    <a:pt x="2424" y="978"/>
                    <a:pt x="2446" y="944"/>
                  </a:cubicBezTo>
                  <a:cubicBezTo>
                    <a:pt x="2458" y="922"/>
                    <a:pt x="2480" y="887"/>
                    <a:pt x="2503" y="865"/>
                  </a:cubicBezTo>
                  <a:cubicBezTo>
                    <a:pt x="2515" y="853"/>
                    <a:pt x="2515" y="853"/>
                    <a:pt x="2526" y="842"/>
                  </a:cubicBezTo>
                  <a:cubicBezTo>
                    <a:pt x="2526" y="842"/>
                    <a:pt x="2526" y="842"/>
                    <a:pt x="2537" y="831"/>
                  </a:cubicBezTo>
                  <a:cubicBezTo>
                    <a:pt x="2537" y="831"/>
                    <a:pt x="2537" y="831"/>
                    <a:pt x="2549" y="819"/>
                  </a:cubicBezTo>
                  <a:cubicBezTo>
                    <a:pt x="2575" y="793"/>
                    <a:pt x="2615" y="766"/>
                    <a:pt x="2653" y="766"/>
                  </a:cubicBezTo>
                  <a:cubicBezTo>
                    <a:pt x="2664" y="766"/>
                    <a:pt x="2675" y="769"/>
                    <a:pt x="2685" y="774"/>
                  </a:cubicBezTo>
                  <a:lnTo>
                    <a:pt x="2697" y="774"/>
                  </a:lnTo>
                  <a:cubicBezTo>
                    <a:pt x="2708" y="774"/>
                    <a:pt x="2708" y="785"/>
                    <a:pt x="2708" y="785"/>
                  </a:cubicBezTo>
                  <a:cubicBezTo>
                    <a:pt x="2731" y="819"/>
                    <a:pt x="2731" y="876"/>
                    <a:pt x="2708" y="910"/>
                  </a:cubicBezTo>
                  <a:cubicBezTo>
                    <a:pt x="2697" y="922"/>
                    <a:pt x="2697" y="922"/>
                    <a:pt x="2697" y="933"/>
                  </a:cubicBezTo>
                  <a:lnTo>
                    <a:pt x="2685" y="956"/>
                  </a:lnTo>
                  <a:cubicBezTo>
                    <a:pt x="2685" y="967"/>
                    <a:pt x="2674" y="967"/>
                    <a:pt x="2674" y="978"/>
                  </a:cubicBezTo>
                  <a:lnTo>
                    <a:pt x="2662" y="990"/>
                  </a:lnTo>
                  <a:lnTo>
                    <a:pt x="2640" y="1035"/>
                  </a:lnTo>
                  <a:cubicBezTo>
                    <a:pt x="2628" y="1047"/>
                    <a:pt x="2628" y="1058"/>
                    <a:pt x="2640" y="1069"/>
                  </a:cubicBezTo>
                  <a:cubicBezTo>
                    <a:pt x="2640" y="1081"/>
                    <a:pt x="2651" y="1092"/>
                    <a:pt x="2662" y="1092"/>
                  </a:cubicBezTo>
                  <a:cubicBezTo>
                    <a:pt x="2780" y="1083"/>
                    <a:pt x="2890" y="1080"/>
                    <a:pt x="2996" y="1080"/>
                  </a:cubicBezTo>
                  <a:cubicBezTo>
                    <a:pt x="3168" y="1080"/>
                    <a:pt x="3327" y="1089"/>
                    <a:pt x="3481" y="1104"/>
                  </a:cubicBezTo>
                  <a:cubicBezTo>
                    <a:pt x="3504" y="1104"/>
                    <a:pt x="3515" y="1126"/>
                    <a:pt x="3527" y="1138"/>
                  </a:cubicBezTo>
                  <a:cubicBezTo>
                    <a:pt x="3527" y="1149"/>
                    <a:pt x="3515" y="1160"/>
                    <a:pt x="3504" y="1160"/>
                  </a:cubicBezTo>
                  <a:cubicBezTo>
                    <a:pt x="3277" y="1217"/>
                    <a:pt x="3026" y="1263"/>
                    <a:pt x="2708" y="1308"/>
                  </a:cubicBezTo>
                  <a:cubicBezTo>
                    <a:pt x="2697" y="1308"/>
                    <a:pt x="2685" y="1320"/>
                    <a:pt x="2685" y="1331"/>
                  </a:cubicBezTo>
                  <a:cubicBezTo>
                    <a:pt x="2674" y="1342"/>
                    <a:pt x="2685" y="1354"/>
                    <a:pt x="2697" y="1365"/>
                  </a:cubicBezTo>
                  <a:lnTo>
                    <a:pt x="2719" y="1388"/>
                  </a:lnTo>
                  <a:cubicBezTo>
                    <a:pt x="2765" y="1422"/>
                    <a:pt x="2810" y="1468"/>
                    <a:pt x="2810" y="1513"/>
                  </a:cubicBezTo>
                  <a:cubicBezTo>
                    <a:pt x="2810" y="1524"/>
                    <a:pt x="2810" y="1524"/>
                    <a:pt x="2822" y="1524"/>
                  </a:cubicBezTo>
                  <a:cubicBezTo>
                    <a:pt x="2822" y="1547"/>
                    <a:pt x="2822" y="1558"/>
                    <a:pt x="2822" y="1570"/>
                  </a:cubicBezTo>
                  <a:cubicBezTo>
                    <a:pt x="2810" y="1593"/>
                    <a:pt x="2799" y="1604"/>
                    <a:pt x="2788" y="1604"/>
                  </a:cubicBezTo>
                  <a:lnTo>
                    <a:pt x="2765" y="1615"/>
                  </a:lnTo>
                  <a:lnTo>
                    <a:pt x="2753" y="1615"/>
                  </a:lnTo>
                  <a:cubicBezTo>
                    <a:pt x="2742" y="1621"/>
                    <a:pt x="2728" y="1624"/>
                    <a:pt x="2714" y="1624"/>
                  </a:cubicBezTo>
                  <a:cubicBezTo>
                    <a:pt x="2671" y="1624"/>
                    <a:pt x="2616" y="1601"/>
                    <a:pt x="2549" y="1558"/>
                  </a:cubicBezTo>
                  <a:cubicBezTo>
                    <a:pt x="2537" y="1536"/>
                    <a:pt x="2526" y="1524"/>
                    <a:pt x="2503" y="1513"/>
                  </a:cubicBezTo>
                  <a:cubicBezTo>
                    <a:pt x="2492" y="1490"/>
                    <a:pt x="2469" y="1468"/>
                    <a:pt x="2458" y="1433"/>
                  </a:cubicBezTo>
                  <a:cubicBezTo>
                    <a:pt x="2446" y="1422"/>
                    <a:pt x="2424" y="1399"/>
                    <a:pt x="2424" y="1377"/>
                  </a:cubicBezTo>
                  <a:cubicBezTo>
                    <a:pt x="2412" y="1365"/>
                    <a:pt x="2401" y="1354"/>
                    <a:pt x="2389" y="1354"/>
                  </a:cubicBezTo>
                  <a:lnTo>
                    <a:pt x="2219" y="1377"/>
                  </a:lnTo>
                  <a:cubicBezTo>
                    <a:pt x="2037" y="1411"/>
                    <a:pt x="1855" y="1433"/>
                    <a:pt x="1673" y="1456"/>
                  </a:cubicBezTo>
                  <a:cubicBezTo>
                    <a:pt x="1639" y="1468"/>
                    <a:pt x="1605" y="1468"/>
                    <a:pt x="1571" y="1479"/>
                  </a:cubicBezTo>
                  <a:lnTo>
                    <a:pt x="1502" y="1490"/>
                  </a:lnTo>
                  <a:cubicBezTo>
                    <a:pt x="1491" y="1490"/>
                    <a:pt x="1480" y="1502"/>
                    <a:pt x="1480" y="1513"/>
                  </a:cubicBezTo>
                  <a:cubicBezTo>
                    <a:pt x="1480" y="1524"/>
                    <a:pt x="1480" y="1536"/>
                    <a:pt x="1491" y="1547"/>
                  </a:cubicBezTo>
                  <a:cubicBezTo>
                    <a:pt x="1502" y="1558"/>
                    <a:pt x="1525" y="1581"/>
                    <a:pt x="1548" y="1593"/>
                  </a:cubicBezTo>
                  <a:lnTo>
                    <a:pt x="1571" y="1604"/>
                  </a:lnTo>
                  <a:cubicBezTo>
                    <a:pt x="1571" y="1615"/>
                    <a:pt x="1571" y="1615"/>
                    <a:pt x="1582" y="1615"/>
                  </a:cubicBezTo>
                  <a:lnTo>
                    <a:pt x="1593" y="1627"/>
                  </a:lnTo>
                  <a:cubicBezTo>
                    <a:pt x="1605" y="1638"/>
                    <a:pt x="1616" y="1649"/>
                    <a:pt x="1627" y="1649"/>
                  </a:cubicBezTo>
                  <a:cubicBezTo>
                    <a:pt x="1639" y="1661"/>
                    <a:pt x="1639" y="1661"/>
                    <a:pt x="1650" y="1672"/>
                  </a:cubicBezTo>
                  <a:cubicBezTo>
                    <a:pt x="1650" y="1684"/>
                    <a:pt x="1662" y="1684"/>
                    <a:pt x="1662" y="1695"/>
                  </a:cubicBezTo>
                  <a:cubicBezTo>
                    <a:pt x="1673" y="1695"/>
                    <a:pt x="1673" y="1706"/>
                    <a:pt x="1684" y="1706"/>
                  </a:cubicBezTo>
                  <a:cubicBezTo>
                    <a:pt x="1696" y="1718"/>
                    <a:pt x="1707" y="1729"/>
                    <a:pt x="1718" y="1740"/>
                  </a:cubicBezTo>
                  <a:cubicBezTo>
                    <a:pt x="1730" y="1752"/>
                    <a:pt x="1741" y="1775"/>
                    <a:pt x="1752" y="1786"/>
                  </a:cubicBezTo>
                  <a:cubicBezTo>
                    <a:pt x="1752" y="1786"/>
                    <a:pt x="1752" y="1797"/>
                    <a:pt x="1752" y="1797"/>
                  </a:cubicBezTo>
                  <a:cubicBezTo>
                    <a:pt x="1764" y="1809"/>
                    <a:pt x="1764" y="1831"/>
                    <a:pt x="1764" y="1854"/>
                  </a:cubicBezTo>
                  <a:cubicBezTo>
                    <a:pt x="1764" y="1866"/>
                    <a:pt x="1752" y="1900"/>
                    <a:pt x="1730" y="1911"/>
                  </a:cubicBezTo>
                  <a:cubicBezTo>
                    <a:pt x="1718" y="1922"/>
                    <a:pt x="1696" y="1922"/>
                    <a:pt x="1684" y="1922"/>
                  </a:cubicBezTo>
                  <a:lnTo>
                    <a:pt x="1673" y="1922"/>
                  </a:lnTo>
                  <a:cubicBezTo>
                    <a:pt x="1663" y="1929"/>
                    <a:pt x="1652" y="1932"/>
                    <a:pt x="1640" y="1932"/>
                  </a:cubicBezTo>
                  <a:cubicBezTo>
                    <a:pt x="1611" y="1932"/>
                    <a:pt x="1577" y="1916"/>
                    <a:pt x="1536" y="1900"/>
                  </a:cubicBezTo>
                  <a:cubicBezTo>
                    <a:pt x="1525" y="1900"/>
                    <a:pt x="1514" y="1888"/>
                    <a:pt x="1502" y="1888"/>
                  </a:cubicBezTo>
                  <a:lnTo>
                    <a:pt x="1480" y="1877"/>
                  </a:lnTo>
                  <a:lnTo>
                    <a:pt x="1468" y="1866"/>
                  </a:lnTo>
                  <a:cubicBezTo>
                    <a:pt x="1400" y="1820"/>
                    <a:pt x="1354" y="1786"/>
                    <a:pt x="1309" y="1740"/>
                  </a:cubicBezTo>
                  <a:cubicBezTo>
                    <a:pt x="1252" y="1695"/>
                    <a:pt x="1218" y="1661"/>
                    <a:pt x="1184" y="1615"/>
                  </a:cubicBezTo>
                  <a:cubicBezTo>
                    <a:pt x="1172" y="1604"/>
                    <a:pt x="1150" y="1581"/>
                    <a:pt x="1138" y="1570"/>
                  </a:cubicBezTo>
                  <a:cubicBezTo>
                    <a:pt x="1138" y="1558"/>
                    <a:pt x="1127" y="1558"/>
                    <a:pt x="1116" y="1558"/>
                  </a:cubicBezTo>
                  <a:lnTo>
                    <a:pt x="1093" y="1558"/>
                  </a:lnTo>
                  <a:cubicBezTo>
                    <a:pt x="990" y="1581"/>
                    <a:pt x="877" y="1593"/>
                    <a:pt x="774" y="1615"/>
                  </a:cubicBezTo>
                  <a:cubicBezTo>
                    <a:pt x="649" y="1638"/>
                    <a:pt x="536" y="1661"/>
                    <a:pt x="410" y="1695"/>
                  </a:cubicBezTo>
                  <a:lnTo>
                    <a:pt x="285" y="1718"/>
                  </a:lnTo>
                  <a:cubicBezTo>
                    <a:pt x="217" y="1729"/>
                    <a:pt x="160" y="1740"/>
                    <a:pt x="92" y="1752"/>
                  </a:cubicBezTo>
                  <a:cubicBezTo>
                    <a:pt x="81" y="1752"/>
                    <a:pt x="69" y="1752"/>
                    <a:pt x="58" y="1763"/>
                  </a:cubicBezTo>
                  <a:lnTo>
                    <a:pt x="24" y="1763"/>
                  </a:lnTo>
                  <a:cubicBezTo>
                    <a:pt x="12" y="1763"/>
                    <a:pt x="1" y="1775"/>
                    <a:pt x="1" y="1786"/>
                  </a:cubicBezTo>
                  <a:cubicBezTo>
                    <a:pt x="1" y="1786"/>
                    <a:pt x="1" y="1797"/>
                    <a:pt x="1" y="1809"/>
                  </a:cubicBezTo>
                  <a:cubicBezTo>
                    <a:pt x="24" y="1854"/>
                    <a:pt x="35" y="1900"/>
                    <a:pt x="58" y="1957"/>
                  </a:cubicBezTo>
                  <a:cubicBezTo>
                    <a:pt x="69" y="1957"/>
                    <a:pt x="69" y="1968"/>
                    <a:pt x="81" y="1968"/>
                  </a:cubicBezTo>
                  <a:lnTo>
                    <a:pt x="115" y="1979"/>
                  </a:lnTo>
                  <a:cubicBezTo>
                    <a:pt x="263" y="2048"/>
                    <a:pt x="410" y="2127"/>
                    <a:pt x="581" y="2241"/>
                  </a:cubicBezTo>
                  <a:cubicBezTo>
                    <a:pt x="797" y="2400"/>
                    <a:pt x="1002" y="2582"/>
                    <a:pt x="1184" y="2798"/>
                  </a:cubicBezTo>
                  <a:cubicBezTo>
                    <a:pt x="1184" y="2810"/>
                    <a:pt x="1195" y="2810"/>
                    <a:pt x="1207" y="2810"/>
                  </a:cubicBezTo>
                  <a:cubicBezTo>
                    <a:pt x="1218" y="2810"/>
                    <a:pt x="1229" y="2810"/>
                    <a:pt x="1229" y="2798"/>
                  </a:cubicBezTo>
                  <a:cubicBezTo>
                    <a:pt x="1434" y="2571"/>
                    <a:pt x="1730" y="2423"/>
                    <a:pt x="2060" y="2389"/>
                  </a:cubicBezTo>
                  <a:cubicBezTo>
                    <a:pt x="2121" y="2381"/>
                    <a:pt x="2182" y="2378"/>
                    <a:pt x="2245" y="2378"/>
                  </a:cubicBezTo>
                  <a:cubicBezTo>
                    <a:pt x="2474" y="2378"/>
                    <a:pt x="2718" y="2427"/>
                    <a:pt x="3004" y="2525"/>
                  </a:cubicBezTo>
                  <a:lnTo>
                    <a:pt x="3026" y="2525"/>
                  </a:lnTo>
                  <a:cubicBezTo>
                    <a:pt x="3038" y="2514"/>
                    <a:pt x="3038" y="2503"/>
                    <a:pt x="3038" y="2503"/>
                  </a:cubicBezTo>
                  <a:cubicBezTo>
                    <a:pt x="3095" y="2127"/>
                    <a:pt x="3311" y="1763"/>
                    <a:pt x="3663" y="1513"/>
                  </a:cubicBezTo>
                  <a:cubicBezTo>
                    <a:pt x="3868" y="1354"/>
                    <a:pt x="4130" y="1240"/>
                    <a:pt x="4437" y="1160"/>
                  </a:cubicBezTo>
                  <a:cubicBezTo>
                    <a:pt x="4448" y="1160"/>
                    <a:pt x="4459" y="1138"/>
                    <a:pt x="4459" y="1126"/>
                  </a:cubicBezTo>
                  <a:cubicBezTo>
                    <a:pt x="4459" y="1115"/>
                    <a:pt x="4448" y="1104"/>
                    <a:pt x="4437" y="1092"/>
                  </a:cubicBezTo>
                  <a:cubicBezTo>
                    <a:pt x="4232" y="1035"/>
                    <a:pt x="4050" y="956"/>
                    <a:pt x="3879" y="853"/>
                  </a:cubicBezTo>
                  <a:cubicBezTo>
                    <a:pt x="3493" y="637"/>
                    <a:pt x="3163" y="353"/>
                    <a:pt x="2913" y="12"/>
                  </a:cubicBezTo>
                  <a:cubicBezTo>
                    <a:pt x="2901" y="0"/>
                    <a:pt x="2890" y="0"/>
                    <a:pt x="2890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2"/>
            <p:cNvSpPr/>
            <p:nvPr/>
          </p:nvSpPr>
          <p:spPr>
            <a:xfrm>
              <a:off x="3606400" y="4100300"/>
              <a:ext cx="83900" cy="85900"/>
            </a:xfrm>
            <a:custGeom>
              <a:avLst/>
              <a:gdLst/>
              <a:ahLst/>
              <a:cxnLst/>
              <a:rect l="l" t="t" r="r" b="b"/>
              <a:pathLst>
                <a:path w="3356" h="3436" extrusionOk="0">
                  <a:moveTo>
                    <a:pt x="2650" y="1"/>
                  </a:moveTo>
                  <a:cubicBezTo>
                    <a:pt x="2525" y="35"/>
                    <a:pt x="2400" y="57"/>
                    <a:pt x="2264" y="69"/>
                  </a:cubicBezTo>
                  <a:cubicBezTo>
                    <a:pt x="2161" y="82"/>
                    <a:pt x="2059" y="88"/>
                    <a:pt x="1956" y="88"/>
                  </a:cubicBezTo>
                  <a:cubicBezTo>
                    <a:pt x="1784" y="88"/>
                    <a:pt x="1611" y="70"/>
                    <a:pt x="1434" y="35"/>
                  </a:cubicBezTo>
                  <a:cubicBezTo>
                    <a:pt x="1422" y="35"/>
                    <a:pt x="1422" y="35"/>
                    <a:pt x="1411" y="46"/>
                  </a:cubicBezTo>
                  <a:cubicBezTo>
                    <a:pt x="1399" y="46"/>
                    <a:pt x="1399" y="57"/>
                    <a:pt x="1399" y="69"/>
                  </a:cubicBezTo>
                  <a:cubicBezTo>
                    <a:pt x="1388" y="376"/>
                    <a:pt x="1263" y="672"/>
                    <a:pt x="1035" y="922"/>
                  </a:cubicBezTo>
                  <a:cubicBezTo>
                    <a:pt x="842" y="1127"/>
                    <a:pt x="580" y="1286"/>
                    <a:pt x="228" y="1422"/>
                  </a:cubicBezTo>
                  <a:cubicBezTo>
                    <a:pt x="217" y="1422"/>
                    <a:pt x="217" y="1434"/>
                    <a:pt x="205" y="1445"/>
                  </a:cubicBezTo>
                  <a:cubicBezTo>
                    <a:pt x="205" y="1456"/>
                    <a:pt x="205" y="1456"/>
                    <a:pt x="217" y="1468"/>
                  </a:cubicBezTo>
                  <a:cubicBezTo>
                    <a:pt x="421" y="1786"/>
                    <a:pt x="478" y="2207"/>
                    <a:pt x="376" y="2628"/>
                  </a:cubicBezTo>
                  <a:cubicBezTo>
                    <a:pt x="319" y="2867"/>
                    <a:pt x="194" y="3128"/>
                    <a:pt x="12" y="3390"/>
                  </a:cubicBezTo>
                  <a:cubicBezTo>
                    <a:pt x="0" y="3401"/>
                    <a:pt x="0" y="3413"/>
                    <a:pt x="12" y="3424"/>
                  </a:cubicBezTo>
                  <a:cubicBezTo>
                    <a:pt x="23" y="3435"/>
                    <a:pt x="35" y="3435"/>
                    <a:pt x="35" y="3435"/>
                  </a:cubicBezTo>
                  <a:lnTo>
                    <a:pt x="46" y="3435"/>
                  </a:lnTo>
                  <a:cubicBezTo>
                    <a:pt x="251" y="3356"/>
                    <a:pt x="444" y="3299"/>
                    <a:pt x="637" y="3253"/>
                  </a:cubicBezTo>
                  <a:cubicBezTo>
                    <a:pt x="826" y="3219"/>
                    <a:pt x="1018" y="3201"/>
                    <a:pt x="1207" y="3201"/>
                  </a:cubicBezTo>
                  <a:cubicBezTo>
                    <a:pt x="1451" y="3201"/>
                    <a:pt x="1692" y="3230"/>
                    <a:pt x="1923" y="3288"/>
                  </a:cubicBezTo>
                  <a:cubicBezTo>
                    <a:pt x="1934" y="3288"/>
                    <a:pt x="1934" y="3288"/>
                    <a:pt x="1945" y="3276"/>
                  </a:cubicBezTo>
                  <a:cubicBezTo>
                    <a:pt x="1957" y="3265"/>
                    <a:pt x="1957" y="3265"/>
                    <a:pt x="1957" y="3253"/>
                  </a:cubicBezTo>
                  <a:cubicBezTo>
                    <a:pt x="1945" y="2946"/>
                    <a:pt x="2093" y="2616"/>
                    <a:pt x="2332" y="2412"/>
                  </a:cubicBezTo>
                  <a:cubicBezTo>
                    <a:pt x="2582" y="2196"/>
                    <a:pt x="2889" y="2071"/>
                    <a:pt x="3322" y="2014"/>
                  </a:cubicBezTo>
                  <a:cubicBezTo>
                    <a:pt x="3333" y="2014"/>
                    <a:pt x="3344" y="2002"/>
                    <a:pt x="3356" y="2002"/>
                  </a:cubicBezTo>
                  <a:cubicBezTo>
                    <a:pt x="3356" y="1991"/>
                    <a:pt x="3356" y="1980"/>
                    <a:pt x="3356" y="1968"/>
                  </a:cubicBezTo>
                  <a:cubicBezTo>
                    <a:pt x="3208" y="1695"/>
                    <a:pt x="3128" y="1377"/>
                    <a:pt x="3128" y="1058"/>
                  </a:cubicBezTo>
                  <a:cubicBezTo>
                    <a:pt x="3128" y="899"/>
                    <a:pt x="3151" y="728"/>
                    <a:pt x="3196" y="569"/>
                  </a:cubicBezTo>
                  <a:cubicBezTo>
                    <a:pt x="3196" y="558"/>
                    <a:pt x="3196" y="546"/>
                    <a:pt x="3185" y="546"/>
                  </a:cubicBezTo>
                  <a:cubicBezTo>
                    <a:pt x="3151" y="467"/>
                    <a:pt x="3117" y="399"/>
                    <a:pt x="3105" y="319"/>
                  </a:cubicBezTo>
                  <a:cubicBezTo>
                    <a:pt x="3094" y="308"/>
                    <a:pt x="3083" y="296"/>
                    <a:pt x="3071" y="296"/>
                  </a:cubicBezTo>
                  <a:cubicBezTo>
                    <a:pt x="3060" y="296"/>
                    <a:pt x="3049" y="296"/>
                    <a:pt x="3049" y="308"/>
                  </a:cubicBezTo>
                  <a:cubicBezTo>
                    <a:pt x="2958" y="421"/>
                    <a:pt x="2867" y="535"/>
                    <a:pt x="2776" y="649"/>
                  </a:cubicBezTo>
                  <a:cubicBezTo>
                    <a:pt x="2730" y="694"/>
                    <a:pt x="2696" y="740"/>
                    <a:pt x="2650" y="785"/>
                  </a:cubicBezTo>
                  <a:lnTo>
                    <a:pt x="2605" y="842"/>
                  </a:lnTo>
                  <a:cubicBezTo>
                    <a:pt x="2605" y="854"/>
                    <a:pt x="2605" y="854"/>
                    <a:pt x="2605" y="865"/>
                  </a:cubicBezTo>
                  <a:cubicBezTo>
                    <a:pt x="2605" y="876"/>
                    <a:pt x="2605" y="888"/>
                    <a:pt x="2605" y="899"/>
                  </a:cubicBezTo>
                  <a:cubicBezTo>
                    <a:pt x="2616" y="956"/>
                    <a:pt x="2616" y="1001"/>
                    <a:pt x="2616" y="1047"/>
                  </a:cubicBezTo>
                  <a:cubicBezTo>
                    <a:pt x="2628" y="1104"/>
                    <a:pt x="2628" y="1149"/>
                    <a:pt x="2628" y="1206"/>
                  </a:cubicBezTo>
                  <a:lnTo>
                    <a:pt x="2628" y="1218"/>
                  </a:lnTo>
                  <a:cubicBezTo>
                    <a:pt x="2628" y="1229"/>
                    <a:pt x="2616" y="1252"/>
                    <a:pt x="2616" y="1263"/>
                  </a:cubicBezTo>
                  <a:cubicBezTo>
                    <a:pt x="2616" y="1263"/>
                    <a:pt x="2616" y="1274"/>
                    <a:pt x="2605" y="1286"/>
                  </a:cubicBezTo>
                  <a:cubicBezTo>
                    <a:pt x="2605" y="1297"/>
                    <a:pt x="2605" y="1297"/>
                    <a:pt x="2605" y="1309"/>
                  </a:cubicBezTo>
                  <a:cubicBezTo>
                    <a:pt x="2605" y="1320"/>
                    <a:pt x="2594" y="1343"/>
                    <a:pt x="2582" y="1365"/>
                  </a:cubicBezTo>
                  <a:lnTo>
                    <a:pt x="2571" y="1365"/>
                  </a:lnTo>
                  <a:cubicBezTo>
                    <a:pt x="2571" y="1377"/>
                    <a:pt x="2571" y="1388"/>
                    <a:pt x="2560" y="1388"/>
                  </a:cubicBezTo>
                  <a:cubicBezTo>
                    <a:pt x="2548" y="1399"/>
                    <a:pt x="2548" y="1411"/>
                    <a:pt x="2548" y="1422"/>
                  </a:cubicBezTo>
                  <a:cubicBezTo>
                    <a:pt x="2537" y="1434"/>
                    <a:pt x="2537" y="1434"/>
                    <a:pt x="2525" y="1434"/>
                  </a:cubicBezTo>
                  <a:cubicBezTo>
                    <a:pt x="2525" y="1434"/>
                    <a:pt x="2514" y="1434"/>
                    <a:pt x="2514" y="1411"/>
                  </a:cubicBezTo>
                  <a:cubicBezTo>
                    <a:pt x="2503" y="1399"/>
                    <a:pt x="2503" y="1399"/>
                    <a:pt x="2491" y="1388"/>
                  </a:cubicBezTo>
                  <a:lnTo>
                    <a:pt x="2480" y="1388"/>
                  </a:lnTo>
                  <a:cubicBezTo>
                    <a:pt x="2480" y="1377"/>
                    <a:pt x="2480" y="1377"/>
                    <a:pt x="2480" y="1365"/>
                  </a:cubicBezTo>
                  <a:cubicBezTo>
                    <a:pt x="2480" y="1365"/>
                    <a:pt x="2469" y="1365"/>
                    <a:pt x="2469" y="1354"/>
                  </a:cubicBezTo>
                  <a:cubicBezTo>
                    <a:pt x="2457" y="1343"/>
                    <a:pt x="2457" y="1320"/>
                    <a:pt x="2446" y="1309"/>
                  </a:cubicBezTo>
                  <a:lnTo>
                    <a:pt x="2446" y="1297"/>
                  </a:lnTo>
                  <a:cubicBezTo>
                    <a:pt x="2446" y="1297"/>
                    <a:pt x="2446" y="1297"/>
                    <a:pt x="2446" y="1286"/>
                  </a:cubicBezTo>
                  <a:cubicBezTo>
                    <a:pt x="2434" y="1286"/>
                    <a:pt x="2434" y="1286"/>
                    <a:pt x="2434" y="1274"/>
                  </a:cubicBezTo>
                  <a:cubicBezTo>
                    <a:pt x="2423" y="1252"/>
                    <a:pt x="2423" y="1229"/>
                    <a:pt x="2412" y="1195"/>
                  </a:cubicBezTo>
                  <a:lnTo>
                    <a:pt x="2412" y="1172"/>
                  </a:lnTo>
                  <a:cubicBezTo>
                    <a:pt x="2412" y="1172"/>
                    <a:pt x="2412" y="1161"/>
                    <a:pt x="2412" y="1149"/>
                  </a:cubicBezTo>
                  <a:cubicBezTo>
                    <a:pt x="2400" y="1138"/>
                    <a:pt x="2400" y="1127"/>
                    <a:pt x="2389" y="1127"/>
                  </a:cubicBezTo>
                  <a:cubicBezTo>
                    <a:pt x="2378" y="1127"/>
                    <a:pt x="2366" y="1127"/>
                    <a:pt x="2355" y="1138"/>
                  </a:cubicBezTo>
                  <a:lnTo>
                    <a:pt x="2309" y="1195"/>
                  </a:lnTo>
                  <a:lnTo>
                    <a:pt x="2196" y="1320"/>
                  </a:lnTo>
                  <a:cubicBezTo>
                    <a:pt x="2173" y="1354"/>
                    <a:pt x="2139" y="1388"/>
                    <a:pt x="2116" y="1411"/>
                  </a:cubicBezTo>
                  <a:lnTo>
                    <a:pt x="2059" y="1468"/>
                  </a:lnTo>
                  <a:cubicBezTo>
                    <a:pt x="2059" y="1479"/>
                    <a:pt x="2059" y="1490"/>
                    <a:pt x="2059" y="1502"/>
                  </a:cubicBezTo>
                  <a:cubicBezTo>
                    <a:pt x="2059" y="1513"/>
                    <a:pt x="2059" y="1525"/>
                    <a:pt x="2070" y="1547"/>
                  </a:cubicBezTo>
                  <a:cubicBezTo>
                    <a:pt x="2070" y="1547"/>
                    <a:pt x="2070" y="1547"/>
                    <a:pt x="2070" y="1559"/>
                  </a:cubicBezTo>
                  <a:cubicBezTo>
                    <a:pt x="2070" y="1581"/>
                    <a:pt x="2082" y="1604"/>
                    <a:pt x="2082" y="1616"/>
                  </a:cubicBezTo>
                  <a:cubicBezTo>
                    <a:pt x="2082" y="1650"/>
                    <a:pt x="2070" y="1684"/>
                    <a:pt x="2070" y="1718"/>
                  </a:cubicBezTo>
                  <a:cubicBezTo>
                    <a:pt x="2070" y="1729"/>
                    <a:pt x="2070" y="1752"/>
                    <a:pt x="2070" y="1775"/>
                  </a:cubicBezTo>
                  <a:cubicBezTo>
                    <a:pt x="2070" y="1832"/>
                    <a:pt x="2070" y="1889"/>
                    <a:pt x="2070" y="1945"/>
                  </a:cubicBezTo>
                  <a:cubicBezTo>
                    <a:pt x="2070" y="1957"/>
                    <a:pt x="2070" y="1980"/>
                    <a:pt x="2059" y="1991"/>
                  </a:cubicBezTo>
                  <a:cubicBezTo>
                    <a:pt x="2059" y="2002"/>
                    <a:pt x="2059" y="2014"/>
                    <a:pt x="2059" y="2025"/>
                  </a:cubicBezTo>
                  <a:cubicBezTo>
                    <a:pt x="2059" y="2059"/>
                    <a:pt x="2059" y="2082"/>
                    <a:pt x="2048" y="2105"/>
                  </a:cubicBezTo>
                  <a:cubicBezTo>
                    <a:pt x="2048" y="2116"/>
                    <a:pt x="2048" y="2127"/>
                    <a:pt x="2036" y="2139"/>
                  </a:cubicBezTo>
                  <a:cubicBezTo>
                    <a:pt x="2036" y="2150"/>
                    <a:pt x="2036" y="2162"/>
                    <a:pt x="2036" y="2173"/>
                  </a:cubicBezTo>
                  <a:cubicBezTo>
                    <a:pt x="2025" y="2196"/>
                    <a:pt x="2002" y="2207"/>
                    <a:pt x="1991" y="2207"/>
                  </a:cubicBezTo>
                  <a:cubicBezTo>
                    <a:pt x="1968" y="2207"/>
                    <a:pt x="1945" y="2207"/>
                    <a:pt x="1923" y="2184"/>
                  </a:cubicBezTo>
                  <a:cubicBezTo>
                    <a:pt x="1923" y="2173"/>
                    <a:pt x="1923" y="2173"/>
                    <a:pt x="1911" y="2162"/>
                  </a:cubicBezTo>
                  <a:cubicBezTo>
                    <a:pt x="1911" y="2162"/>
                    <a:pt x="1900" y="2150"/>
                    <a:pt x="1900" y="2139"/>
                  </a:cubicBezTo>
                  <a:cubicBezTo>
                    <a:pt x="1900" y="2139"/>
                    <a:pt x="1888" y="2127"/>
                    <a:pt x="1888" y="2127"/>
                  </a:cubicBezTo>
                  <a:cubicBezTo>
                    <a:pt x="1888" y="2116"/>
                    <a:pt x="1877" y="2116"/>
                    <a:pt x="1877" y="2105"/>
                  </a:cubicBezTo>
                  <a:cubicBezTo>
                    <a:pt x="1866" y="2071"/>
                    <a:pt x="1854" y="2036"/>
                    <a:pt x="1854" y="2002"/>
                  </a:cubicBezTo>
                  <a:cubicBezTo>
                    <a:pt x="1843" y="1945"/>
                    <a:pt x="1832" y="1877"/>
                    <a:pt x="1832" y="1798"/>
                  </a:cubicBezTo>
                  <a:cubicBezTo>
                    <a:pt x="1832" y="1786"/>
                    <a:pt x="1832" y="1775"/>
                    <a:pt x="1820" y="1775"/>
                  </a:cubicBezTo>
                  <a:cubicBezTo>
                    <a:pt x="1817" y="1771"/>
                    <a:pt x="1813" y="1770"/>
                    <a:pt x="1808" y="1770"/>
                  </a:cubicBezTo>
                  <a:cubicBezTo>
                    <a:pt x="1797" y="1770"/>
                    <a:pt x="1786" y="1778"/>
                    <a:pt x="1786" y="1786"/>
                  </a:cubicBezTo>
                  <a:lnTo>
                    <a:pt x="1741" y="1832"/>
                  </a:lnTo>
                  <a:cubicBezTo>
                    <a:pt x="1695" y="1877"/>
                    <a:pt x="1638" y="1934"/>
                    <a:pt x="1593" y="1980"/>
                  </a:cubicBezTo>
                  <a:lnTo>
                    <a:pt x="1559" y="2025"/>
                  </a:lnTo>
                  <a:cubicBezTo>
                    <a:pt x="1377" y="2218"/>
                    <a:pt x="1183" y="2412"/>
                    <a:pt x="956" y="2548"/>
                  </a:cubicBezTo>
                  <a:lnTo>
                    <a:pt x="944" y="2548"/>
                  </a:lnTo>
                  <a:cubicBezTo>
                    <a:pt x="944" y="2548"/>
                    <a:pt x="933" y="2548"/>
                    <a:pt x="944" y="2537"/>
                  </a:cubicBezTo>
                  <a:cubicBezTo>
                    <a:pt x="1047" y="2321"/>
                    <a:pt x="1217" y="2127"/>
                    <a:pt x="1365" y="1945"/>
                  </a:cubicBezTo>
                  <a:cubicBezTo>
                    <a:pt x="1399" y="1911"/>
                    <a:pt x="1434" y="1877"/>
                    <a:pt x="1456" y="1843"/>
                  </a:cubicBezTo>
                  <a:cubicBezTo>
                    <a:pt x="1479" y="1820"/>
                    <a:pt x="1490" y="1798"/>
                    <a:pt x="1513" y="1775"/>
                  </a:cubicBezTo>
                  <a:lnTo>
                    <a:pt x="1570" y="1707"/>
                  </a:lnTo>
                  <a:cubicBezTo>
                    <a:pt x="1581" y="1707"/>
                    <a:pt x="1581" y="1684"/>
                    <a:pt x="1570" y="1672"/>
                  </a:cubicBezTo>
                  <a:cubicBezTo>
                    <a:pt x="1570" y="1661"/>
                    <a:pt x="1559" y="1661"/>
                    <a:pt x="1536" y="1661"/>
                  </a:cubicBezTo>
                  <a:lnTo>
                    <a:pt x="1479" y="1661"/>
                  </a:lnTo>
                  <a:cubicBezTo>
                    <a:pt x="1445" y="1672"/>
                    <a:pt x="1411" y="1672"/>
                    <a:pt x="1365" y="1672"/>
                  </a:cubicBezTo>
                  <a:lnTo>
                    <a:pt x="1274" y="1672"/>
                  </a:lnTo>
                  <a:cubicBezTo>
                    <a:pt x="1252" y="1661"/>
                    <a:pt x="1229" y="1661"/>
                    <a:pt x="1206" y="1650"/>
                  </a:cubicBezTo>
                  <a:lnTo>
                    <a:pt x="1195" y="1638"/>
                  </a:lnTo>
                  <a:cubicBezTo>
                    <a:pt x="1183" y="1638"/>
                    <a:pt x="1172" y="1616"/>
                    <a:pt x="1161" y="1581"/>
                  </a:cubicBezTo>
                  <a:cubicBezTo>
                    <a:pt x="1161" y="1559"/>
                    <a:pt x="1172" y="1536"/>
                    <a:pt x="1183" y="1525"/>
                  </a:cubicBezTo>
                  <a:cubicBezTo>
                    <a:pt x="1183" y="1525"/>
                    <a:pt x="1195" y="1513"/>
                    <a:pt x="1195" y="1513"/>
                  </a:cubicBezTo>
                  <a:cubicBezTo>
                    <a:pt x="1206" y="1502"/>
                    <a:pt x="1206" y="1502"/>
                    <a:pt x="1217" y="1502"/>
                  </a:cubicBezTo>
                  <a:cubicBezTo>
                    <a:pt x="1229" y="1490"/>
                    <a:pt x="1240" y="1479"/>
                    <a:pt x="1263" y="1468"/>
                  </a:cubicBezTo>
                  <a:cubicBezTo>
                    <a:pt x="1286" y="1468"/>
                    <a:pt x="1320" y="1456"/>
                    <a:pt x="1331" y="1456"/>
                  </a:cubicBezTo>
                  <a:cubicBezTo>
                    <a:pt x="1377" y="1445"/>
                    <a:pt x="1422" y="1434"/>
                    <a:pt x="1468" y="1434"/>
                  </a:cubicBezTo>
                  <a:lnTo>
                    <a:pt x="1547" y="1422"/>
                  </a:lnTo>
                  <a:cubicBezTo>
                    <a:pt x="1593" y="1411"/>
                    <a:pt x="1627" y="1411"/>
                    <a:pt x="1672" y="1399"/>
                  </a:cubicBezTo>
                  <a:lnTo>
                    <a:pt x="1797" y="1399"/>
                  </a:lnTo>
                  <a:cubicBezTo>
                    <a:pt x="1801" y="1403"/>
                    <a:pt x="1805" y="1405"/>
                    <a:pt x="1809" y="1405"/>
                  </a:cubicBezTo>
                  <a:cubicBezTo>
                    <a:pt x="1816" y="1405"/>
                    <a:pt x="1824" y="1399"/>
                    <a:pt x="1832" y="1399"/>
                  </a:cubicBezTo>
                  <a:lnTo>
                    <a:pt x="1911" y="1297"/>
                  </a:lnTo>
                  <a:cubicBezTo>
                    <a:pt x="1945" y="1252"/>
                    <a:pt x="1979" y="1206"/>
                    <a:pt x="2025" y="1161"/>
                  </a:cubicBezTo>
                  <a:cubicBezTo>
                    <a:pt x="2070" y="1104"/>
                    <a:pt x="2127" y="1036"/>
                    <a:pt x="2173" y="979"/>
                  </a:cubicBezTo>
                  <a:lnTo>
                    <a:pt x="2207" y="933"/>
                  </a:lnTo>
                  <a:cubicBezTo>
                    <a:pt x="2218" y="922"/>
                    <a:pt x="2207" y="910"/>
                    <a:pt x="2207" y="899"/>
                  </a:cubicBezTo>
                  <a:cubicBezTo>
                    <a:pt x="2196" y="888"/>
                    <a:pt x="2184" y="876"/>
                    <a:pt x="2173" y="876"/>
                  </a:cubicBezTo>
                  <a:cubicBezTo>
                    <a:pt x="2150" y="888"/>
                    <a:pt x="2127" y="888"/>
                    <a:pt x="2116" y="888"/>
                  </a:cubicBezTo>
                  <a:cubicBezTo>
                    <a:pt x="2082" y="888"/>
                    <a:pt x="2059" y="899"/>
                    <a:pt x="2025" y="899"/>
                  </a:cubicBezTo>
                  <a:lnTo>
                    <a:pt x="1991" y="899"/>
                  </a:lnTo>
                  <a:cubicBezTo>
                    <a:pt x="1983" y="899"/>
                    <a:pt x="1976" y="904"/>
                    <a:pt x="1968" y="904"/>
                  </a:cubicBezTo>
                  <a:cubicBezTo>
                    <a:pt x="1964" y="904"/>
                    <a:pt x="1960" y="903"/>
                    <a:pt x="1957" y="899"/>
                  </a:cubicBezTo>
                  <a:lnTo>
                    <a:pt x="1923" y="899"/>
                  </a:lnTo>
                  <a:cubicBezTo>
                    <a:pt x="1900" y="899"/>
                    <a:pt x="1888" y="899"/>
                    <a:pt x="1877" y="888"/>
                  </a:cubicBezTo>
                  <a:cubicBezTo>
                    <a:pt x="1854" y="876"/>
                    <a:pt x="1832" y="842"/>
                    <a:pt x="1854" y="808"/>
                  </a:cubicBezTo>
                  <a:cubicBezTo>
                    <a:pt x="1877" y="763"/>
                    <a:pt x="1934" y="740"/>
                    <a:pt x="1991" y="728"/>
                  </a:cubicBezTo>
                  <a:lnTo>
                    <a:pt x="2014" y="717"/>
                  </a:lnTo>
                  <a:cubicBezTo>
                    <a:pt x="2048" y="706"/>
                    <a:pt x="2093" y="694"/>
                    <a:pt x="2139" y="694"/>
                  </a:cubicBezTo>
                  <a:lnTo>
                    <a:pt x="2161" y="683"/>
                  </a:lnTo>
                  <a:cubicBezTo>
                    <a:pt x="2218" y="672"/>
                    <a:pt x="2275" y="672"/>
                    <a:pt x="2332" y="672"/>
                  </a:cubicBezTo>
                  <a:cubicBezTo>
                    <a:pt x="2355" y="660"/>
                    <a:pt x="2378" y="660"/>
                    <a:pt x="2412" y="660"/>
                  </a:cubicBezTo>
                  <a:cubicBezTo>
                    <a:pt x="2412" y="660"/>
                    <a:pt x="2423" y="660"/>
                    <a:pt x="2434" y="649"/>
                  </a:cubicBezTo>
                  <a:lnTo>
                    <a:pt x="2571" y="478"/>
                  </a:lnTo>
                  <a:cubicBezTo>
                    <a:pt x="2662" y="364"/>
                    <a:pt x="2753" y="251"/>
                    <a:pt x="2844" y="137"/>
                  </a:cubicBezTo>
                  <a:cubicBezTo>
                    <a:pt x="2855" y="126"/>
                    <a:pt x="2867" y="103"/>
                    <a:pt x="2878" y="80"/>
                  </a:cubicBezTo>
                  <a:cubicBezTo>
                    <a:pt x="2878" y="80"/>
                    <a:pt x="2889" y="69"/>
                    <a:pt x="2878" y="57"/>
                  </a:cubicBezTo>
                  <a:cubicBezTo>
                    <a:pt x="2878" y="46"/>
                    <a:pt x="2867" y="35"/>
                    <a:pt x="2855" y="35"/>
                  </a:cubicBezTo>
                  <a:cubicBezTo>
                    <a:pt x="2787" y="35"/>
                    <a:pt x="2719" y="23"/>
                    <a:pt x="2662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2"/>
            <p:cNvSpPr/>
            <p:nvPr/>
          </p:nvSpPr>
          <p:spPr>
            <a:xfrm>
              <a:off x="3662125" y="4118225"/>
              <a:ext cx="106375" cy="71100"/>
            </a:xfrm>
            <a:custGeom>
              <a:avLst/>
              <a:gdLst/>
              <a:ahLst/>
              <a:cxnLst/>
              <a:rect l="l" t="t" r="r" b="b"/>
              <a:pathLst>
                <a:path w="4255" h="2844" extrusionOk="0">
                  <a:moveTo>
                    <a:pt x="3879" y="0"/>
                  </a:moveTo>
                  <a:lnTo>
                    <a:pt x="3072" y="11"/>
                  </a:lnTo>
                  <a:cubicBezTo>
                    <a:pt x="3060" y="11"/>
                    <a:pt x="3049" y="11"/>
                    <a:pt x="3049" y="23"/>
                  </a:cubicBezTo>
                  <a:cubicBezTo>
                    <a:pt x="2805" y="330"/>
                    <a:pt x="2438" y="501"/>
                    <a:pt x="2064" y="501"/>
                  </a:cubicBezTo>
                  <a:cubicBezTo>
                    <a:pt x="1968" y="501"/>
                    <a:pt x="1871" y="490"/>
                    <a:pt x="1775" y="466"/>
                  </a:cubicBezTo>
                  <a:cubicBezTo>
                    <a:pt x="1570" y="421"/>
                    <a:pt x="1377" y="319"/>
                    <a:pt x="1229" y="171"/>
                  </a:cubicBezTo>
                  <a:cubicBezTo>
                    <a:pt x="1223" y="165"/>
                    <a:pt x="1218" y="162"/>
                    <a:pt x="1212" y="162"/>
                  </a:cubicBezTo>
                  <a:cubicBezTo>
                    <a:pt x="1206" y="162"/>
                    <a:pt x="1201" y="165"/>
                    <a:pt x="1195" y="171"/>
                  </a:cubicBezTo>
                  <a:cubicBezTo>
                    <a:pt x="1184" y="171"/>
                    <a:pt x="1172" y="182"/>
                    <a:pt x="1172" y="193"/>
                  </a:cubicBezTo>
                  <a:cubicBezTo>
                    <a:pt x="1161" y="250"/>
                    <a:pt x="1161" y="307"/>
                    <a:pt x="1161" y="353"/>
                  </a:cubicBezTo>
                  <a:cubicBezTo>
                    <a:pt x="1161" y="705"/>
                    <a:pt x="1275" y="1046"/>
                    <a:pt x="1479" y="1342"/>
                  </a:cubicBezTo>
                  <a:cubicBezTo>
                    <a:pt x="1513" y="1388"/>
                    <a:pt x="1502" y="1422"/>
                    <a:pt x="1491" y="1445"/>
                  </a:cubicBezTo>
                  <a:cubicBezTo>
                    <a:pt x="1468" y="1490"/>
                    <a:pt x="1422" y="1536"/>
                    <a:pt x="1377" y="1536"/>
                  </a:cubicBezTo>
                  <a:cubicBezTo>
                    <a:pt x="1013" y="1558"/>
                    <a:pt x="615" y="1627"/>
                    <a:pt x="319" y="1854"/>
                  </a:cubicBezTo>
                  <a:cubicBezTo>
                    <a:pt x="126" y="2002"/>
                    <a:pt x="12" y="2229"/>
                    <a:pt x="1" y="2457"/>
                  </a:cubicBezTo>
                  <a:cubicBezTo>
                    <a:pt x="1" y="2468"/>
                    <a:pt x="12" y="2480"/>
                    <a:pt x="23" y="2491"/>
                  </a:cubicBezTo>
                  <a:lnTo>
                    <a:pt x="3583" y="2787"/>
                  </a:lnTo>
                  <a:cubicBezTo>
                    <a:pt x="3595" y="2787"/>
                    <a:pt x="3606" y="2787"/>
                    <a:pt x="3606" y="2775"/>
                  </a:cubicBezTo>
                  <a:cubicBezTo>
                    <a:pt x="3618" y="2775"/>
                    <a:pt x="3618" y="2764"/>
                    <a:pt x="3618" y="2753"/>
                  </a:cubicBezTo>
                  <a:cubicBezTo>
                    <a:pt x="3606" y="2627"/>
                    <a:pt x="3583" y="2491"/>
                    <a:pt x="3572" y="2354"/>
                  </a:cubicBezTo>
                  <a:cubicBezTo>
                    <a:pt x="3549" y="2229"/>
                    <a:pt x="3538" y="2104"/>
                    <a:pt x="3515" y="1979"/>
                  </a:cubicBezTo>
                  <a:cubicBezTo>
                    <a:pt x="3504" y="1877"/>
                    <a:pt x="3492" y="1774"/>
                    <a:pt x="3470" y="1661"/>
                  </a:cubicBezTo>
                  <a:cubicBezTo>
                    <a:pt x="3470" y="1604"/>
                    <a:pt x="3458" y="1547"/>
                    <a:pt x="3447" y="1490"/>
                  </a:cubicBezTo>
                  <a:lnTo>
                    <a:pt x="3436" y="1331"/>
                  </a:lnTo>
                  <a:cubicBezTo>
                    <a:pt x="3413" y="1217"/>
                    <a:pt x="3401" y="1092"/>
                    <a:pt x="3436" y="1001"/>
                  </a:cubicBezTo>
                  <a:cubicBezTo>
                    <a:pt x="3436" y="990"/>
                    <a:pt x="3458" y="978"/>
                    <a:pt x="3470" y="967"/>
                  </a:cubicBezTo>
                  <a:cubicBezTo>
                    <a:pt x="3492" y="967"/>
                    <a:pt x="3492" y="978"/>
                    <a:pt x="3492" y="978"/>
                  </a:cubicBezTo>
                  <a:cubicBezTo>
                    <a:pt x="3561" y="1058"/>
                    <a:pt x="3595" y="1172"/>
                    <a:pt x="3618" y="1285"/>
                  </a:cubicBezTo>
                  <a:cubicBezTo>
                    <a:pt x="3640" y="1376"/>
                    <a:pt x="3663" y="1479"/>
                    <a:pt x="3674" y="1570"/>
                  </a:cubicBezTo>
                  <a:lnTo>
                    <a:pt x="3686" y="1627"/>
                  </a:lnTo>
                  <a:cubicBezTo>
                    <a:pt x="3731" y="1865"/>
                    <a:pt x="3777" y="2104"/>
                    <a:pt x="3799" y="2309"/>
                  </a:cubicBezTo>
                  <a:cubicBezTo>
                    <a:pt x="3822" y="2468"/>
                    <a:pt x="3845" y="2627"/>
                    <a:pt x="3868" y="2787"/>
                  </a:cubicBezTo>
                  <a:cubicBezTo>
                    <a:pt x="3868" y="2809"/>
                    <a:pt x="3879" y="2821"/>
                    <a:pt x="3890" y="2821"/>
                  </a:cubicBezTo>
                  <a:lnTo>
                    <a:pt x="3947" y="2821"/>
                  </a:lnTo>
                  <a:cubicBezTo>
                    <a:pt x="3981" y="2821"/>
                    <a:pt x="4016" y="2832"/>
                    <a:pt x="4061" y="2832"/>
                  </a:cubicBezTo>
                  <a:cubicBezTo>
                    <a:pt x="4118" y="2832"/>
                    <a:pt x="4163" y="2844"/>
                    <a:pt x="4220" y="2844"/>
                  </a:cubicBezTo>
                  <a:cubicBezTo>
                    <a:pt x="4232" y="2844"/>
                    <a:pt x="4243" y="2844"/>
                    <a:pt x="4243" y="2832"/>
                  </a:cubicBezTo>
                  <a:cubicBezTo>
                    <a:pt x="4254" y="2832"/>
                    <a:pt x="4254" y="2821"/>
                    <a:pt x="4254" y="2809"/>
                  </a:cubicBezTo>
                  <a:cubicBezTo>
                    <a:pt x="4175" y="2161"/>
                    <a:pt x="4095" y="1513"/>
                    <a:pt x="4016" y="808"/>
                  </a:cubicBezTo>
                  <a:cubicBezTo>
                    <a:pt x="3981" y="569"/>
                    <a:pt x="3947" y="341"/>
                    <a:pt x="3913" y="102"/>
                  </a:cubicBezTo>
                  <a:lnTo>
                    <a:pt x="3902" y="23"/>
                  </a:lnTo>
                  <a:cubicBezTo>
                    <a:pt x="3902" y="11"/>
                    <a:pt x="3890" y="0"/>
                    <a:pt x="3879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2"/>
            <p:cNvSpPr/>
            <p:nvPr/>
          </p:nvSpPr>
          <p:spPr>
            <a:xfrm>
              <a:off x="3743175" y="4098100"/>
              <a:ext cx="15375" cy="12175"/>
            </a:xfrm>
            <a:custGeom>
              <a:avLst/>
              <a:gdLst/>
              <a:ahLst/>
              <a:cxnLst/>
              <a:rect l="l" t="t" r="r" b="b"/>
              <a:pathLst>
                <a:path w="615" h="487" extrusionOk="0">
                  <a:moveTo>
                    <a:pt x="97" y="0"/>
                  </a:moveTo>
                  <a:cubicBezTo>
                    <a:pt x="91" y="0"/>
                    <a:pt x="85" y="3"/>
                    <a:pt x="80" y="9"/>
                  </a:cubicBezTo>
                  <a:cubicBezTo>
                    <a:pt x="68" y="9"/>
                    <a:pt x="57" y="20"/>
                    <a:pt x="57" y="32"/>
                  </a:cubicBezTo>
                  <a:cubicBezTo>
                    <a:pt x="68" y="145"/>
                    <a:pt x="57" y="259"/>
                    <a:pt x="23" y="361"/>
                  </a:cubicBezTo>
                  <a:cubicBezTo>
                    <a:pt x="23" y="384"/>
                    <a:pt x="12" y="407"/>
                    <a:pt x="0" y="441"/>
                  </a:cubicBezTo>
                  <a:cubicBezTo>
                    <a:pt x="0" y="452"/>
                    <a:pt x="0" y="464"/>
                    <a:pt x="12" y="475"/>
                  </a:cubicBezTo>
                  <a:cubicBezTo>
                    <a:pt x="12" y="487"/>
                    <a:pt x="23" y="487"/>
                    <a:pt x="34" y="487"/>
                  </a:cubicBezTo>
                  <a:lnTo>
                    <a:pt x="580" y="475"/>
                  </a:lnTo>
                  <a:cubicBezTo>
                    <a:pt x="592" y="475"/>
                    <a:pt x="603" y="475"/>
                    <a:pt x="614" y="464"/>
                  </a:cubicBezTo>
                  <a:cubicBezTo>
                    <a:pt x="614" y="464"/>
                    <a:pt x="614" y="452"/>
                    <a:pt x="614" y="441"/>
                  </a:cubicBezTo>
                  <a:lnTo>
                    <a:pt x="614" y="384"/>
                  </a:lnTo>
                  <a:cubicBezTo>
                    <a:pt x="603" y="373"/>
                    <a:pt x="603" y="373"/>
                    <a:pt x="603" y="361"/>
                  </a:cubicBezTo>
                  <a:cubicBezTo>
                    <a:pt x="512" y="293"/>
                    <a:pt x="421" y="214"/>
                    <a:pt x="330" y="145"/>
                  </a:cubicBezTo>
                  <a:cubicBezTo>
                    <a:pt x="262" y="100"/>
                    <a:pt x="194" y="54"/>
                    <a:pt x="114" y="9"/>
                  </a:cubicBezTo>
                  <a:cubicBezTo>
                    <a:pt x="108" y="3"/>
                    <a:pt x="103" y="0"/>
                    <a:pt x="97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2"/>
            <p:cNvSpPr/>
            <p:nvPr/>
          </p:nvSpPr>
          <p:spPr>
            <a:xfrm>
              <a:off x="3688300" y="4075075"/>
              <a:ext cx="50900" cy="49425"/>
            </a:xfrm>
            <a:custGeom>
              <a:avLst/>
              <a:gdLst/>
              <a:ahLst/>
              <a:cxnLst/>
              <a:rect l="l" t="t" r="r" b="b"/>
              <a:pathLst>
                <a:path w="2036" h="1977" extrusionOk="0">
                  <a:moveTo>
                    <a:pt x="1297" y="1101"/>
                  </a:moveTo>
                  <a:cubicBezTo>
                    <a:pt x="1297" y="1101"/>
                    <a:pt x="1319" y="1112"/>
                    <a:pt x="1331" y="1123"/>
                  </a:cubicBezTo>
                  <a:cubicBezTo>
                    <a:pt x="1354" y="1135"/>
                    <a:pt x="1365" y="1146"/>
                    <a:pt x="1376" y="1146"/>
                  </a:cubicBezTo>
                  <a:cubicBezTo>
                    <a:pt x="1376" y="1157"/>
                    <a:pt x="1399" y="1169"/>
                    <a:pt x="1399" y="1180"/>
                  </a:cubicBezTo>
                  <a:cubicBezTo>
                    <a:pt x="1410" y="1192"/>
                    <a:pt x="1410" y="1214"/>
                    <a:pt x="1422" y="1226"/>
                  </a:cubicBezTo>
                  <a:cubicBezTo>
                    <a:pt x="1422" y="1237"/>
                    <a:pt x="1433" y="1271"/>
                    <a:pt x="1433" y="1271"/>
                  </a:cubicBezTo>
                  <a:cubicBezTo>
                    <a:pt x="1433" y="1271"/>
                    <a:pt x="1422" y="1282"/>
                    <a:pt x="1422" y="1294"/>
                  </a:cubicBezTo>
                  <a:lnTo>
                    <a:pt x="1422" y="1305"/>
                  </a:lnTo>
                  <a:cubicBezTo>
                    <a:pt x="1422" y="1305"/>
                    <a:pt x="1422" y="1317"/>
                    <a:pt x="1422" y="1317"/>
                  </a:cubicBezTo>
                  <a:cubicBezTo>
                    <a:pt x="1422" y="1351"/>
                    <a:pt x="1399" y="1373"/>
                    <a:pt x="1376" y="1396"/>
                  </a:cubicBezTo>
                  <a:cubicBezTo>
                    <a:pt x="1365" y="1408"/>
                    <a:pt x="1354" y="1419"/>
                    <a:pt x="1331" y="1430"/>
                  </a:cubicBezTo>
                  <a:cubicBezTo>
                    <a:pt x="1308" y="1442"/>
                    <a:pt x="1297" y="1442"/>
                    <a:pt x="1263" y="1442"/>
                  </a:cubicBezTo>
                  <a:cubicBezTo>
                    <a:pt x="1240" y="1442"/>
                    <a:pt x="1228" y="1442"/>
                    <a:pt x="1206" y="1430"/>
                  </a:cubicBezTo>
                  <a:cubicBezTo>
                    <a:pt x="1183" y="1419"/>
                    <a:pt x="1160" y="1419"/>
                    <a:pt x="1149" y="1396"/>
                  </a:cubicBezTo>
                  <a:cubicBezTo>
                    <a:pt x="1137" y="1385"/>
                    <a:pt x="1126" y="1373"/>
                    <a:pt x="1115" y="1351"/>
                  </a:cubicBezTo>
                  <a:cubicBezTo>
                    <a:pt x="1115" y="1339"/>
                    <a:pt x="1103" y="1339"/>
                    <a:pt x="1103" y="1328"/>
                  </a:cubicBezTo>
                  <a:cubicBezTo>
                    <a:pt x="1092" y="1305"/>
                    <a:pt x="1092" y="1294"/>
                    <a:pt x="1092" y="1271"/>
                  </a:cubicBezTo>
                  <a:lnTo>
                    <a:pt x="1092" y="1226"/>
                  </a:lnTo>
                  <a:cubicBezTo>
                    <a:pt x="1092" y="1203"/>
                    <a:pt x="1103" y="1180"/>
                    <a:pt x="1126" y="1169"/>
                  </a:cubicBezTo>
                  <a:cubicBezTo>
                    <a:pt x="1137" y="1146"/>
                    <a:pt x="1149" y="1135"/>
                    <a:pt x="1160" y="1123"/>
                  </a:cubicBezTo>
                  <a:lnTo>
                    <a:pt x="1206" y="1112"/>
                  </a:lnTo>
                  <a:lnTo>
                    <a:pt x="1251" y="1101"/>
                  </a:lnTo>
                  <a:close/>
                  <a:moveTo>
                    <a:pt x="1011" y="1"/>
                  </a:moveTo>
                  <a:cubicBezTo>
                    <a:pt x="574" y="1"/>
                    <a:pt x="172" y="305"/>
                    <a:pt x="57" y="748"/>
                  </a:cubicBezTo>
                  <a:cubicBezTo>
                    <a:pt x="0" y="1010"/>
                    <a:pt x="34" y="1271"/>
                    <a:pt x="171" y="1499"/>
                  </a:cubicBezTo>
                  <a:cubicBezTo>
                    <a:pt x="307" y="1726"/>
                    <a:pt x="523" y="1885"/>
                    <a:pt x="785" y="1942"/>
                  </a:cubicBezTo>
                  <a:cubicBezTo>
                    <a:pt x="864" y="1965"/>
                    <a:pt x="944" y="1976"/>
                    <a:pt x="1012" y="1976"/>
                  </a:cubicBezTo>
                  <a:cubicBezTo>
                    <a:pt x="1456" y="1976"/>
                    <a:pt x="1865" y="1669"/>
                    <a:pt x="1979" y="1226"/>
                  </a:cubicBezTo>
                  <a:cubicBezTo>
                    <a:pt x="2036" y="964"/>
                    <a:pt x="1990" y="702"/>
                    <a:pt x="1865" y="475"/>
                  </a:cubicBezTo>
                  <a:cubicBezTo>
                    <a:pt x="1729" y="247"/>
                    <a:pt x="1513" y="88"/>
                    <a:pt x="1251" y="31"/>
                  </a:cubicBezTo>
                  <a:cubicBezTo>
                    <a:pt x="1171" y="10"/>
                    <a:pt x="1091" y="1"/>
                    <a:pt x="1011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2"/>
            <p:cNvSpPr/>
            <p:nvPr/>
          </p:nvSpPr>
          <p:spPr>
            <a:xfrm>
              <a:off x="3654450" y="4045500"/>
              <a:ext cx="50075" cy="49425"/>
            </a:xfrm>
            <a:custGeom>
              <a:avLst/>
              <a:gdLst/>
              <a:ahLst/>
              <a:cxnLst/>
              <a:rect l="l" t="t" r="r" b="b"/>
              <a:pathLst>
                <a:path w="2003" h="1977" extrusionOk="0">
                  <a:moveTo>
                    <a:pt x="478" y="771"/>
                  </a:moveTo>
                  <a:cubicBezTo>
                    <a:pt x="490" y="771"/>
                    <a:pt x="512" y="771"/>
                    <a:pt x="535" y="782"/>
                  </a:cubicBezTo>
                  <a:cubicBezTo>
                    <a:pt x="547" y="794"/>
                    <a:pt x="558" y="794"/>
                    <a:pt x="558" y="805"/>
                  </a:cubicBezTo>
                  <a:cubicBezTo>
                    <a:pt x="569" y="805"/>
                    <a:pt x="592" y="828"/>
                    <a:pt x="592" y="828"/>
                  </a:cubicBezTo>
                  <a:lnTo>
                    <a:pt x="603" y="828"/>
                  </a:lnTo>
                  <a:cubicBezTo>
                    <a:pt x="615" y="839"/>
                    <a:pt x="626" y="850"/>
                    <a:pt x="626" y="862"/>
                  </a:cubicBezTo>
                  <a:cubicBezTo>
                    <a:pt x="638" y="885"/>
                    <a:pt x="649" y="919"/>
                    <a:pt x="649" y="941"/>
                  </a:cubicBezTo>
                  <a:cubicBezTo>
                    <a:pt x="649" y="964"/>
                    <a:pt x="638" y="998"/>
                    <a:pt x="626" y="1021"/>
                  </a:cubicBezTo>
                  <a:cubicBezTo>
                    <a:pt x="615" y="1044"/>
                    <a:pt x="592" y="1067"/>
                    <a:pt x="581" y="1078"/>
                  </a:cubicBezTo>
                  <a:lnTo>
                    <a:pt x="569" y="1078"/>
                  </a:lnTo>
                  <a:cubicBezTo>
                    <a:pt x="558" y="1089"/>
                    <a:pt x="547" y="1089"/>
                    <a:pt x="535" y="1101"/>
                  </a:cubicBezTo>
                  <a:lnTo>
                    <a:pt x="444" y="1101"/>
                  </a:lnTo>
                  <a:cubicBezTo>
                    <a:pt x="433" y="1101"/>
                    <a:pt x="399" y="1089"/>
                    <a:pt x="399" y="1078"/>
                  </a:cubicBezTo>
                  <a:lnTo>
                    <a:pt x="365" y="1055"/>
                  </a:lnTo>
                  <a:cubicBezTo>
                    <a:pt x="353" y="1044"/>
                    <a:pt x="342" y="1032"/>
                    <a:pt x="330" y="1021"/>
                  </a:cubicBezTo>
                  <a:cubicBezTo>
                    <a:pt x="319" y="998"/>
                    <a:pt x="308" y="964"/>
                    <a:pt x="308" y="941"/>
                  </a:cubicBezTo>
                  <a:lnTo>
                    <a:pt x="308" y="896"/>
                  </a:lnTo>
                  <a:cubicBezTo>
                    <a:pt x="319" y="873"/>
                    <a:pt x="330" y="850"/>
                    <a:pt x="342" y="839"/>
                  </a:cubicBezTo>
                  <a:cubicBezTo>
                    <a:pt x="353" y="828"/>
                    <a:pt x="353" y="816"/>
                    <a:pt x="365" y="805"/>
                  </a:cubicBezTo>
                  <a:lnTo>
                    <a:pt x="376" y="805"/>
                  </a:lnTo>
                  <a:cubicBezTo>
                    <a:pt x="387" y="794"/>
                    <a:pt x="399" y="782"/>
                    <a:pt x="421" y="782"/>
                  </a:cubicBezTo>
                  <a:lnTo>
                    <a:pt x="467" y="771"/>
                  </a:lnTo>
                  <a:close/>
                  <a:moveTo>
                    <a:pt x="1012" y="1"/>
                  </a:moveTo>
                  <a:cubicBezTo>
                    <a:pt x="574" y="1"/>
                    <a:pt x="175" y="305"/>
                    <a:pt x="69" y="748"/>
                  </a:cubicBezTo>
                  <a:cubicBezTo>
                    <a:pt x="1" y="1010"/>
                    <a:pt x="46" y="1271"/>
                    <a:pt x="183" y="1499"/>
                  </a:cubicBezTo>
                  <a:cubicBezTo>
                    <a:pt x="319" y="1726"/>
                    <a:pt x="535" y="1885"/>
                    <a:pt x="785" y="1942"/>
                  </a:cubicBezTo>
                  <a:cubicBezTo>
                    <a:pt x="865" y="1965"/>
                    <a:pt x="945" y="1976"/>
                    <a:pt x="1013" y="1976"/>
                  </a:cubicBezTo>
                  <a:cubicBezTo>
                    <a:pt x="1058" y="1976"/>
                    <a:pt x="1092" y="1976"/>
                    <a:pt x="1127" y="1965"/>
                  </a:cubicBezTo>
                  <a:cubicBezTo>
                    <a:pt x="1138" y="1965"/>
                    <a:pt x="1149" y="1954"/>
                    <a:pt x="1149" y="1942"/>
                  </a:cubicBezTo>
                  <a:lnTo>
                    <a:pt x="1161" y="1920"/>
                  </a:lnTo>
                  <a:lnTo>
                    <a:pt x="1161" y="1874"/>
                  </a:lnTo>
                  <a:cubicBezTo>
                    <a:pt x="1263" y="1453"/>
                    <a:pt x="1570" y="1123"/>
                    <a:pt x="1980" y="987"/>
                  </a:cubicBezTo>
                  <a:cubicBezTo>
                    <a:pt x="2002" y="987"/>
                    <a:pt x="2002" y="976"/>
                    <a:pt x="2002" y="964"/>
                  </a:cubicBezTo>
                  <a:cubicBezTo>
                    <a:pt x="1991" y="521"/>
                    <a:pt x="1684" y="134"/>
                    <a:pt x="1252" y="32"/>
                  </a:cubicBezTo>
                  <a:cubicBezTo>
                    <a:pt x="1172" y="11"/>
                    <a:pt x="1091" y="1"/>
                    <a:pt x="101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2"/>
            <p:cNvSpPr/>
            <p:nvPr/>
          </p:nvSpPr>
          <p:spPr>
            <a:xfrm>
              <a:off x="3698800" y="4031050"/>
              <a:ext cx="48100" cy="45400"/>
            </a:xfrm>
            <a:custGeom>
              <a:avLst/>
              <a:gdLst/>
              <a:ahLst/>
              <a:cxnLst/>
              <a:rect l="l" t="t" r="r" b="b"/>
              <a:pathLst>
                <a:path w="1924" h="1816" extrusionOk="0">
                  <a:moveTo>
                    <a:pt x="1275" y="328"/>
                  </a:moveTo>
                  <a:cubicBezTo>
                    <a:pt x="1286" y="328"/>
                    <a:pt x="1297" y="331"/>
                    <a:pt x="1309" y="337"/>
                  </a:cubicBezTo>
                  <a:cubicBezTo>
                    <a:pt x="1332" y="337"/>
                    <a:pt x="1343" y="348"/>
                    <a:pt x="1366" y="359"/>
                  </a:cubicBezTo>
                  <a:cubicBezTo>
                    <a:pt x="1377" y="371"/>
                    <a:pt x="1388" y="382"/>
                    <a:pt x="1400" y="405"/>
                  </a:cubicBezTo>
                  <a:lnTo>
                    <a:pt x="1423" y="450"/>
                  </a:lnTo>
                  <a:cubicBezTo>
                    <a:pt x="1423" y="462"/>
                    <a:pt x="1434" y="484"/>
                    <a:pt x="1434" y="496"/>
                  </a:cubicBezTo>
                  <a:lnTo>
                    <a:pt x="1423" y="541"/>
                  </a:lnTo>
                  <a:cubicBezTo>
                    <a:pt x="1423" y="564"/>
                    <a:pt x="1411" y="587"/>
                    <a:pt x="1400" y="598"/>
                  </a:cubicBezTo>
                  <a:lnTo>
                    <a:pt x="1388" y="598"/>
                  </a:lnTo>
                  <a:cubicBezTo>
                    <a:pt x="1388" y="610"/>
                    <a:pt x="1377" y="621"/>
                    <a:pt x="1366" y="621"/>
                  </a:cubicBezTo>
                  <a:cubicBezTo>
                    <a:pt x="1366" y="632"/>
                    <a:pt x="1366" y="632"/>
                    <a:pt x="1366" y="632"/>
                  </a:cubicBezTo>
                  <a:cubicBezTo>
                    <a:pt x="1354" y="644"/>
                    <a:pt x="1343" y="644"/>
                    <a:pt x="1332" y="644"/>
                  </a:cubicBezTo>
                  <a:cubicBezTo>
                    <a:pt x="1332" y="644"/>
                    <a:pt x="1332" y="644"/>
                    <a:pt x="1332" y="655"/>
                  </a:cubicBezTo>
                  <a:cubicBezTo>
                    <a:pt x="1320" y="655"/>
                    <a:pt x="1309" y="655"/>
                    <a:pt x="1297" y="666"/>
                  </a:cubicBezTo>
                  <a:lnTo>
                    <a:pt x="1229" y="666"/>
                  </a:lnTo>
                  <a:lnTo>
                    <a:pt x="1195" y="644"/>
                  </a:lnTo>
                  <a:lnTo>
                    <a:pt x="1161" y="621"/>
                  </a:lnTo>
                  <a:lnTo>
                    <a:pt x="1127" y="587"/>
                  </a:lnTo>
                  <a:lnTo>
                    <a:pt x="1127" y="575"/>
                  </a:lnTo>
                  <a:cubicBezTo>
                    <a:pt x="1127" y="564"/>
                    <a:pt x="1116" y="564"/>
                    <a:pt x="1116" y="553"/>
                  </a:cubicBezTo>
                  <a:cubicBezTo>
                    <a:pt x="1104" y="530"/>
                    <a:pt x="1104" y="519"/>
                    <a:pt x="1104" y="496"/>
                  </a:cubicBezTo>
                  <a:lnTo>
                    <a:pt x="1104" y="450"/>
                  </a:lnTo>
                  <a:cubicBezTo>
                    <a:pt x="1116" y="428"/>
                    <a:pt x="1127" y="405"/>
                    <a:pt x="1150" y="382"/>
                  </a:cubicBezTo>
                  <a:lnTo>
                    <a:pt x="1184" y="348"/>
                  </a:lnTo>
                  <a:cubicBezTo>
                    <a:pt x="1195" y="337"/>
                    <a:pt x="1218" y="337"/>
                    <a:pt x="1241" y="337"/>
                  </a:cubicBezTo>
                  <a:cubicBezTo>
                    <a:pt x="1252" y="331"/>
                    <a:pt x="1263" y="328"/>
                    <a:pt x="1275" y="328"/>
                  </a:cubicBezTo>
                  <a:close/>
                  <a:moveTo>
                    <a:pt x="895" y="0"/>
                  </a:moveTo>
                  <a:cubicBezTo>
                    <a:pt x="529" y="0"/>
                    <a:pt x="181" y="214"/>
                    <a:pt x="12" y="553"/>
                  </a:cubicBezTo>
                  <a:cubicBezTo>
                    <a:pt x="1" y="564"/>
                    <a:pt x="12" y="587"/>
                    <a:pt x="24" y="598"/>
                  </a:cubicBezTo>
                  <a:cubicBezTo>
                    <a:pt x="297" y="814"/>
                    <a:pt x="456" y="1133"/>
                    <a:pt x="490" y="1474"/>
                  </a:cubicBezTo>
                  <a:cubicBezTo>
                    <a:pt x="490" y="1497"/>
                    <a:pt x="501" y="1508"/>
                    <a:pt x="524" y="1508"/>
                  </a:cubicBezTo>
                  <a:cubicBezTo>
                    <a:pt x="555" y="1505"/>
                    <a:pt x="587" y="1504"/>
                    <a:pt x="618" y="1504"/>
                  </a:cubicBezTo>
                  <a:cubicBezTo>
                    <a:pt x="711" y="1504"/>
                    <a:pt x="803" y="1517"/>
                    <a:pt x="888" y="1542"/>
                  </a:cubicBezTo>
                  <a:cubicBezTo>
                    <a:pt x="1081" y="1588"/>
                    <a:pt x="1252" y="1679"/>
                    <a:pt x="1400" y="1804"/>
                  </a:cubicBezTo>
                  <a:cubicBezTo>
                    <a:pt x="1411" y="1815"/>
                    <a:pt x="1411" y="1815"/>
                    <a:pt x="1423" y="1815"/>
                  </a:cubicBezTo>
                  <a:cubicBezTo>
                    <a:pt x="1434" y="1815"/>
                    <a:pt x="1434" y="1815"/>
                    <a:pt x="1445" y="1804"/>
                  </a:cubicBezTo>
                  <a:cubicBezTo>
                    <a:pt x="1650" y="1667"/>
                    <a:pt x="1798" y="1463"/>
                    <a:pt x="1855" y="1224"/>
                  </a:cubicBezTo>
                  <a:cubicBezTo>
                    <a:pt x="1923" y="962"/>
                    <a:pt x="1878" y="700"/>
                    <a:pt x="1741" y="473"/>
                  </a:cubicBezTo>
                  <a:cubicBezTo>
                    <a:pt x="1605" y="246"/>
                    <a:pt x="1388" y="86"/>
                    <a:pt x="1127" y="29"/>
                  </a:cubicBezTo>
                  <a:cubicBezTo>
                    <a:pt x="1050" y="10"/>
                    <a:pt x="972" y="0"/>
                    <a:pt x="895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2"/>
            <p:cNvSpPr/>
            <p:nvPr/>
          </p:nvSpPr>
          <p:spPr>
            <a:xfrm>
              <a:off x="3645925" y="3934800"/>
              <a:ext cx="74800" cy="105825"/>
            </a:xfrm>
            <a:custGeom>
              <a:avLst/>
              <a:gdLst/>
              <a:ahLst/>
              <a:cxnLst/>
              <a:rect l="l" t="t" r="r" b="b"/>
              <a:pathLst>
                <a:path w="2992" h="4233" extrusionOk="0">
                  <a:moveTo>
                    <a:pt x="967" y="1"/>
                  </a:moveTo>
                  <a:cubicBezTo>
                    <a:pt x="956" y="1"/>
                    <a:pt x="944" y="12"/>
                    <a:pt x="944" y="24"/>
                  </a:cubicBezTo>
                  <a:cubicBezTo>
                    <a:pt x="899" y="228"/>
                    <a:pt x="842" y="433"/>
                    <a:pt x="762" y="615"/>
                  </a:cubicBezTo>
                  <a:cubicBezTo>
                    <a:pt x="580" y="1013"/>
                    <a:pt x="330" y="1377"/>
                    <a:pt x="12" y="1650"/>
                  </a:cubicBezTo>
                  <a:cubicBezTo>
                    <a:pt x="12" y="1662"/>
                    <a:pt x="0" y="1673"/>
                    <a:pt x="12" y="1684"/>
                  </a:cubicBezTo>
                  <a:cubicBezTo>
                    <a:pt x="12" y="1696"/>
                    <a:pt x="12" y="1696"/>
                    <a:pt x="23" y="1707"/>
                  </a:cubicBezTo>
                  <a:cubicBezTo>
                    <a:pt x="273" y="1866"/>
                    <a:pt x="467" y="2173"/>
                    <a:pt x="512" y="2492"/>
                  </a:cubicBezTo>
                  <a:cubicBezTo>
                    <a:pt x="546" y="2810"/>
                    <a:pt x="467" y="3140"/>
                    <a:pt x="273" y="3527"/>
                  </a:cubicBezTo>
                  <a:cubicBezTo>
                    <a:pt x="273" y="3538"/>
                    <a:pt x="273" y="3550"/>
                    <a:pt x="273" y="3561"/>
                  </a:cubicBezTo>
                  <a:cubicBezTo>
                    <a:pt x="273" y="3572"/>
                    <a:pt x="285" y="3572"/>
                    <a:pt x="296" y="3572"/>
                  </a:cubicBezTo>
                  <a:cubicBezTo>
                    <a:pt x="603" y="3618"/>
                    <a:pt x="910" y="3732"/>
                    <a:pt x="1172" y="3902"/>
                  </a:cubicBezTo>
                  <a:cubicBezTo>
                    <a:pt x="1286" y="3982"/>
                    <a:pt x="1399" y="4073"/>
                    <a:pt x="1490" y="4175"/>
                  </a:cubicBezTo>
                  <a:cubicBezTo>
                    <a:pt x="1502" y="4175"/>
                    <a:pt x="1502" y="4187"/>
                    <a:pt x="1513" y="4187"/>
                  </a:cubicBezTo>
                  <a:cubicBezTo>
                    <a:pt x="1570" y="4187"/>
                    <a:pt x="1615" y="4198"/>
                    <a:pt x="1661" y="4209"/>
                  </a:cubicBezTo>
                  <a:cubicBezTo>
                    <a:pt x="1672" y="4209"/>
                    <a:pt x="1684" y="4221"/>
                    <a:pt x="1706" y="4221"/>
                  </a:cubicBezTo>
                  <a:lnTo>
                    <a:pt x="1718" y="4232"/>
                  </a:lnTo>
                  <a:lnTo>
                    <a:pt x="1729" y="4232"/>
                  </a:lnTo>
                  <a:cubicBezTo>
                    <a:pt x="1741" y="4232"/>
                    <a:pt x="1752" y="4221"/>
                    <a:pt x="1752" y="4221"/>
                  </a:cubicBezTo>
                  <a:cubicBezTo>
                    <a:pt x="1763" y="4209"/>
                    <a:pt x="1763" y="4187"/>
                    <a:pt x="1752" y="4175"/>
                  </a:cubicBezTo>
                  <a:cubicBezTo>
                    <a:pt x="1741" y="4164"/>
                    <a:pt x="1729" y="4141"/>
                    <a:pt x="1718" y="4107"/>
                  </a:cubicBezTo>
                  <a:cubicBezTo>
                    <a:pt x="1706" y="4061"/>
                    <a:pt x="1684" y="4005"/>
                    <a:pt x="1672" y="3948"/>
                  </a:cubicBezTo>
                  <a:lnTo>
                    <a:pt x="1661" y="3914"/>
                  </a:lnTo>
                  <a:cubicBezTo>
                    <a:pt x="1627" y="3777"/>
                    <a:pt x="1593" y="3641"/>
                    <a:pt x="1559" y="3504"/>
                  </a:cubicBezTo>
                  <a:cubicBezTo>
                    <a:pt x="1547" y="3481"/>
                    <a:pt x="1547" y="3470"/>
                    <a:pt x="1547" y="3459"/>
                  </a:cubicBezTo>
                  <a:lnTo>
                    <a:pt x="1536" y="3413"/>
                  </a:lnTo>
                  <a:cubicBezTo>
                    <a:pt x="1536" y="3413"/>
                    <a:pt x="1536" y="3402"/>
                    <a:pt x="1524" y="3402"/>
                  </a:cubicBezTo>
                  <a:cubicBezTo>
                    <a:pt x="1524" y="3402"/>
                    <a:pt x="1524" y="3390"/>
                    <a:pt x="1513" y="3390"/>
                  </a:cubicBezTo>
                  <a:lnTo>
                    <a:pt x="1468" y="3390"/>
                  </a:lnTo>
                  <a:cubicBezTo>
                    <a:pt x="1445" y="3379"/>
                    <a:pt x="1411" y="3368"/>
                    <a:pt x="1377" y="3345"/>
                  </a:cubicBezTo>
                  <a:cubicBezTo>
                    <a:pt x="1342" y="3322"/>
                    <a:pt x="1297" y="3299"/>
                    <a:pt x="1251" y="3265"/>
                  </a:cubicBezTo>
                  <a:cubicBezTo>
                    <a:pt x="1195" y="3220"/>
                    <a:pt x="1149" y="3186"/>
                    <a:pt x="1104" y="3140"/>
                  </a:cubicBezTo>
                  <a:cubicBezTo>
                    <a:pt x="1081" y="3129"/>
                    <a:pt x="1013" y="3049"/>
                    <a:pt x="1013" y="2981"/>
                  </a:cubicBezTo>
                  <a:cubicBezTo>
                    <a:pt x="1024" y="2947"/>
                    <a:pt x="1035" y="2935"/>
                    <a:pt x="1069" y="2924"/>
                  </a:cubicBezTo>
                  <a:cubicBezTo>
                    <a:pt x="1104" y="2924"/>
                    <a:pt x="1126" y="2935"/>
                    <a:pt x="1160" y="2947"/>
                  </a:cubicBezTo>
                  <a:lnTo>
                    <a:pt x="1195" y="2970"/>
                  </a:lnTo>
                  <a:lnTo>
                    <a:pt x="1217" y="2981"/>
                  </a:lnTo>
                  <a:lnTo>
                    <a:pt x="1251" y="2992"/>
                  </a:lnTo>
                  <a:cubicBezTo>
                    <a:pt x="1251" y="3004"/>
                    <a:pt x="1263" y="3004"/>
                    <a:pt x="1263" y="3004"/>
                  </a:cubicBezTo>
                  <a:cubicBezTo>
                    <a:pt x="1274" y="3015"/>
                    <a:pt x="1286" y="3026"/>
                    <a:pt x="1297" y="3038"/>
                  </a:cubicBezTo>
                  <a:lnTo>
                    <a:pt x="1308" y="3038"/>
                  </a:lnTo>
                  <a:lnTo>
                    <a:pt x="1342" y="3061"/>
                  </a:lnTo>
                  <a:lnTo>
                    <a:pt x="1354" y="3072"/>
                  </a:lnTo>
                  <a:lnTo>
                    <a:pt x="1388" y="3095"/>
                  </a:lnTo>
                  <a:lnTo>
                    <a:pt x="1399" y="3095"/>
                  </a:lnTo>
                  <a:cubicBezTo>
                    <a:pt x="1405" y="3100"/>
                    <a:pt x="1411" y="3103"/>
                    <a:pt x="1416" y="3103"/>
                  </a:cubicBezTo>
                  <a:cubicBezTo>
                    <a:pt x="1422" y="3103"/>
                    <a:pt x="1428" y="3100"/>
                    <a:pt x="1433" y="3095"/>
                  </a:cubicBezTo>
                  <a:cubicBezTo>
                    <a:pt x="1445" y="3095"/>
                    <a:pt x="1456" y="3083"/>
                    <a:pt x="1445" y="3061"/>
                  </a:cubicBezTo>
                  <a:cubicBezTo>
                    <a:pt x="1422" y="2924"/>
                    <a:pt x="1388" y="2799"/>
                    <a:pt x="1365" y="2685"/>
                  </a:cubicBezTo>
                  <a:lnTo>
                    <a:pt x="1320" y="2480"/>
                  </a:lnTo>
                  <a:cubicBezTo>
                    <a:pt x="1320" y="2469"/>
                    <a:pt x="1320" y="2458"/>
                    <a:pt x="1308" y="2458"/>
                  </a:cubicBezTo>
                  <a:cubicBezTo>
                    <a:pt x="1286" y="2446"/>
                    <a:pt x="1274" y="2435"/>
                    <a:pt x="1251" y="2424"/>
                  </a:cubicBezTo>
                  <a:cubicBezTo>
                    <a:pt x="1229" y="2401"/>
                    <a:pt x="1195" y="2378"/>
                    <a:pt x="1160" y="2355"/>
                  </a:cubicBezTo>
                  <a:lnTo>
                    <a:pt x="1115" y="2321"/>
                  </a:lnTo>
                  <a:cubicBezTo>
                    <a:pt x="1058" y="2287"/>
                    <a:pt x="1001" y="2242"/>
                    <a:pt x="944" y="2196"/>
                  </a:cubicBezTo>
                  <a:cubicBezTo>
                    <a:pt x="922" y="2173"/>
                    <a:pt x="899" y="2162"/>
                    <a:pt x="888" y="2139"/>
                  </a:cubicBezTo>
                  <a:cubicBezTo>
                    <a:pt x="888" y="2139"/>
                    <a:pt x="876" y="2128"/>
                    <a:pt x="876" y="2128"/>
                  </a:cubicBezTo>
                  <a:lnTo>
                    <a:pt x="865" y="2117"/>
                  </a:lnTo>
                  <a:cubicBezTo>
                    <a:pt x="853" y="2094"/>
                    <a:pt x="842" y="2082"/>
                    <a:pt x="831" y="2071"/>
                  </a:cubicBezTo>
                  <a:cubicBezTo>
                    <a:pt x="819" y="2048"/>
                    <a:pt x="819" y="2026"/>
                    <a:pt x="831" y="2003"/>
                  </a:cubicBezTo>
                  <a:cubicBezTo>
                    <a:pt x="831" y="2003"/>
                    <a:pt x="831" y="1991"/>
                    <a:pt x="842" y="1991"/>
                  </a:cubicBezTo>
                  <a:cubicBezTo>
                    <a:pt x="850" y="1983"/>
                    <a:pt x="864" y="1975"/>
                    <a:pt x="879" y="1975"/>
                  </a:cubicBezTo>
                  <a:cubicBezTo>
                    <a:pt x="886" y="1975"/>
                    <a:pt x="892" y="1977"/>
                    <a:pt x="899" y="1980"/>
                  </a:cubicBezTo>
                  <a:cubicBezTo>
                    <a:pt x="922" y="1980"/>
                    <a:pt x="944" y="1991"/>
                    <a:pt x="967" y="2003"/>
                  </a:cubicBezTo>
                  <a:cubicBezTo>
                    <a:pt x="1001" y="2003"/>
                    <a:pt x="1024" y="2014"/>
                    <a:pt x="1047" y="2037"/>
                  </a:cubicBezTo>
                  <a:lnTo>
                    <a:pt x="1069" y="2048"/>
                  </a:lnTo>
                  <a:cubicBezTo>
                    <a:pt x="1081" y="2060"/>
                    <a:pt x="1104" y="2071"/>
                    <a:pt x="1126" y="2082"/>
                  </a:cubicBezTo>
                  <a:cubicBezTo>
                    <a:pt x="1138" y="2094"/>
                    <a:pt x="1160" y="2105"/>
                    <a:pt x="1183" y="2117"/>
                  </a:cubicBezTo>
                  <a:lnTo>
                    <a:pt x="1195" y="2139"/>
                  </a:lnTo>
                  <a:lnTo>
                    <a:pt x="1229" y="2139"/>
                  </a:lnTo>
                  <a:cubicBezTo>
                    <a:pt x="1240" y="2128"/>
                    <a:pt x="1251" y="2117"/>
                    <a:pt x="1251" y="2105"/>
                  </a:cubicBezTo>
                  <a:cubicBezTo>
                    <a:pt x="1229" y="1991"/>
                    <a:pt x="1217" y="1912"/>
                    <a:pt x="1206" y="1832"/>
                  </a:cubicBezTo>
                  <a:lnTo>
                    <a:pt x="1183" y="1730"/>
                  </a:lnTo>
                  <a:cubicBezTo>
                    <a:pt x="1149" y="1480"/>
                    <a:pt x="1115" y="1252"/>
                    <a:pt x="1138" y="1002"/>
                  </a:cubicBezTo>
                  <a:lnTo>
                    <a:pt x="1149" y="1002"/>
                  </a:lnTo>
                  <a:cubicBezTo>
                    <a:pt x="1217" y="1195"/>
                    <a:pt x="1274" y="1400"/>
                    <a:pt x="1320" y="1605"/>
                  </a:cubicBezTo>
                  <a:cubicBezTo>
                    <a:pt x="1342" y="1673"/>
                    <a:pt x="1354" y="1741"/>
                    <a:pt x="1377" y="1809"/>
                  </a:cubicBezTo>
                  <a:cubicBezTo>
                    <a:pt x="1399" y="1923"/>
                    <a:pt x="1433" y="2037"/>
                    <a:pt x="1456" y="2139"/>
                  </a:cubicBezTo>
                  <a:cubicBezTo>
                    <a:pt x="1456" y="2151"/>
                    <a:pt x="1468" y="2162"/>
                    <a:pt x="1479" y="2162"/>
                  </a:cubicBezTo>
                  <a:cubicBezTo>
                    <a:pt x="1490" y="2162"/>
                    <a:pt x="1513" y="2162"/>
                    <a:pt x="1513" y="2139"/>
                  </a:cubicBezTo>
                  <a:lnTo>
                    <a:pt x="1536" y="2082"/>
                  </a:lnTo>
                  <a:cubicBezTo>
                    <a:pt x="1559" y="2003"/>
                    <a:pt x="1581" y="1935"/>
                    <a:pt x="1615" y="1866"/>
                  </a:cubicBezTo>
                  <a:cubicBezTo>
                    <a:pt x="1638" y="1832"/>
                    <a:pt x="1661" y="1787"/>
                    <a:pt x="1695" y="1764"/>
                  </a:cubicBezTo>
                  <a:cubicBezTo>
                    <a:pt x="1706" y="1741"/>
                    <a:pt x="1729" y="1730"/>
                    <a:pt x="1763" y="1718"/>
                  </a:cubicBezTo>
                  <a:lnTo>
                    <a:pt x="1775" y="1718"/>
                  </a:lnTo>
                  <a:cubicBezTo>
                    <a:pt x="1797" y="1775"/>
                    <a:pt x="1809" y="1844"/>
                    <a:pt x="1786" y="1935"/>
                  </a:cubicBezTo>
                  <a:cubicBezTo>
                    <a:pt x="1775" y="2003"/>
                    <a:pt x="1752" y="2071"/>
                    <a:pt x="1729" y="2128"/>
                  </a:cubicBezTo>
                  <a:lnTo>
                    <a:pt x="1650" y="2401"/>
                  </a:lnTo>
                  <a:cubicBezTo>
                    <a:pt x="1627" y="2446"/>
                    <a:pt x="1615" y="2492"/>
                    <a:pt x="1593" y="2526"/>
                  </a:cubicBezTo>
                  <a:cubicBezTo>
                    <a:pt x="1593" y="2537"/>
                    <a:pt x="1593" y="2537"/>
                    <a:pt x="1581" y="2549"/>
                  </a:cubicBezTo>
                  <a:cubicBezTo>
                    <a:pt x="1581" y="2560"/>
                    <a:pt x="1581" y="2571"/>
                    <a:pt x="1570" y="2571"/>
                  </a:cubicBezTo>
                  <a:cubicBezTo>
                    <a:pt x="1570" y="2571"/>
                    <a:pt x="1570" y="2583"/>
                    <a:pt x="1570" y="2583"/>
                  </a:cubicBezTo>
                  <a:cubicBezTo>
                    <a:pt x="1559" y="2594"/>
                    <a:pt x="1559" y="2594"/>
                    <a:pt x="1559" y="2606"/>
                  </a:cubicBezTo>
                  <a:lnTo>
                    <a:pt x="1570" y="2628"/>
                  </a:lnTo>
                  <a:cubicBezTo>
                    <a:pt x="1604" y="2799"/>
                    <a:pt x="1650" y="2958"/>
                    <a:pt x="1695" y="3117"/>
                  </a:cubicBezTo>
                  <a:cubicBezTo>
                    <a:pt x="1695" y="3129"/>
                    <a:pt x="1706" y="3140"/>
                    <a:pt x="1718" y="3140"/>
                  </a:cubicBezTo>
                  <a:cubicBezTo>
                    <a:pt x="1729" y="3140"/>
                    <a:pt x="1752" y="3140"/>
                    <a:pt x="1752" y="3129"/>
                  </a:cubicBezTo>
                  <a:cubicBezTo>
                    <a:pt x="1775" y="3083"/>
                    <a:pt x="1797" y="3038"/>
                    <a:pt x="1820" y="2992"/>
                  </a:cubicBezTo>
                  <a:cubicBezTo>
                    <a:pt x="1832" y="2981"/>
                    <a:pt x="1832" y="2970"/>
                    <a:pt x="1843" y="2958"/>
                  </a:cubicBezTo>
                  <a:cubicBezTo>
                    <a:pt x="1854" y="2947"/>
                    <a:pt x="1854" y="2935"/>
                    <a:pt x="1866" y="2924"/>
                  </a:cubicBezTo>
                  <a:lnTo>
                    <a:pt x="1866" y="2913"/>
                  </a:lnTo>
                  <a:cubicBezTo>
                    <a:pt x="1877" y="2901"/>
                    <a:pt x="1888" y="2890"/>
                    <a:pt x="1888" y="2879"/>
                  </a:cubicBezTo>
                  <a:cubicBezTo>
                    <a:pt x="1900" y="2879"/>
                    <a:pt x="1900" y="2867"/>
                    <a:pt x="1911" y="2867"/>
                  </a:cubicBezTo>
                  <a:cubicBezTo>
                    <a:pt x="1911" y="2867"/>
                    <a:pt x="1923" y="2856"/>
                    <a:pt x="1923" y="2856"/>
                  </a:cubicBezTo>
                  <a:cubicBezTo>
                    <a:pt x="1936" y="2842"/>
                    <a:pt x="1949" y="2837"/>
                    <a:pt x="1962" y="2837"/>
                  </a:cubicBezTo>
                  <a:cubicBezTo>
                    <a:pt x="1972" y="2837"/>
                    <a:pt x="1981" y="2840"/>
                    <a:pt x="1991" y="2844"/>
                  </a:cubicBezTo>
                  <a:cubicBezTo>
                    <a:pt x="1991" y="2844"/>
                    <a:pt x="2014" y="2856"/>
                    <a:pt x="2025" y="2890"/>
                  </a:cubicBezTo>
                  <a:cubicBezTo>
                    <a:pt x="2025" y="2901"/>
                    <a:pt x="2025" y="2901"/>
                    <a:pt x="2025" y="2913"/>
                  </a:cubicBezTo>
                  <a:cubicBezTo>
                    <a:pt x="2025" y="2924"/>
                    <a:pt x="2025" y="2935"/>
                    <a:pt x="2025" y="2947"/>
                  </a:cubicBezTo>
                  <a:cubicBezTo>
                    <a:pt x="2025" y="2958"/>
                    <a:pt x="2014" y="2981"/>
                    <a:pt x="2014" y="2992"/>
                  </a:cubicBezTo>
                  <a:cubicBezTo>
                    <a:pt x="2014" y="3004"/>
                    <a:pt x="2014" y="3015"/>
                    <a:pt x="2002" y="3026"/>
                  </a:cubicBezTo>
                  <a:cubicBezTo>
                    <a:pt x="2002" y="3038"/>
                    <a:pt x="2002" y="3049"/>
                    <a:pt x="2002" y="3072"/>
                  </a:cubicBezTo>
                  <a:cubicBezTo>
                    <a:pt x="1979" y="3129"/>
                    <a:pt x="1968" y="3186"/>
                    <a:pt x="1945" y="3243"/>
                  </a:cubicBezTo>
                  <a:cubicBezTo>
                    <a:pt x="1934" y="3288"/>
                    <a:pt x="1911" y="3334"/>
                    <a:pt x="1900" y="3368"/>
                  </a:cubicBezTo>
                  <a:lnTo>
                    <a:pt x="1866" y="3436"/>
                  </a:lnTo>
                  <a:cubicBezTo>
                    <a:pt x="1854" y="3470"/>
                    <a:pt x="1843" y="3504"/>
                    <a:pt x="1820" y="3527"/>
                  </a:cubicBezTo>
                  <a:cubicBezTo>
                    <a:pt x="1820" y="3538"/>
                    <a:pt x="1809" y="3550"/>
                    <a:pt x="1820" y="3561"/>
                  </a:cubicBezTo>
                  <a:cubicBezTo>
                    <a:pt x="1843" y="3663"/>
                    <a:pt x="1877" y="3754"/>
                    <a:pt x="1900" y="3857"/>
                  </a:cubicBezTo>
                  <a:lnTo>
                    <a:pt x="1911" y="3902"/>
                  </a:lnTo>
                  <a:cubicBezTo>
                    <a:pt x="1934" y="3948"/>
                    <a:pt x="1945" y="4005"/>
                    <a:pt x="1957" y="4061"/>
                  </a:cubicBezTo>
                  <a:cubicBezTo>
                    <a:pt x="1957" y="4061"/>
                    <a:pt x="1957" y="4073"/>
                    <a:pt x="1957" y="4096"/>
                  </a:cubicBezTo>
                  <a:cubicBezTo>
                    <a:pt x="1968" y="4107"/>
                    <a:pt x="1968" y="4118"/>
                    <a:pt x="1979" y="4118"/>
                  </a:cubicBezTo>
                  <a:cubicBezTo>
                    <a:pt x="2002" y="4118"/>
                    <a:pt x="2014" y="4118"/>
                    <a:pt x="2014" y="4107"/>
                  </a:cubicBezTo>
                  <a:cubicBezTo>
                    <a:pt x="2139" y="3936"/>
                    <a:pt x="2309" y="3800"/>
                    <a:pt x="2503" y="3709"/>
                  </a:cubicBezTo>
                  <a:cubicBezTo>
                    <a:pt x="2503" y="3709"/>
                    <a:pt x="2514" y="3709"/>
                    <a:pt x="2514" y="3697"/>
                  </a:cubicBezTo>
                  <a:cubicBezTo>
                    <a:pt x="2639" y="3481"/>
                    <a:pt x="2798" y="3277"/>
                    <a:pt x="2980" y="3083"/>
                  </a:cubicBezTo>
                  <a:cubicBezTo>
                    <a:pt x="2992" y="3083"/>
                    <a:pt x="2992" y="3072"/>
                    <a:pt x="2992" y="3061"/>
                  </a:cubicBezTo>
                  <a:cubicBezTo>
                    <a:pt x="2992" y="3049"/>
                    <a:pt x="2980" y="3038"/>
                    <a:pt x="2980" y="3038"/>
                  </a:cubicBezTo>
                  <a:cubicBezTo>
                    <a:pt x="2730" y="2856"/>
                    <a:pt x="2548" y="2583"/>
                    <a:pt x="2480" y="2253"/>
                  </a:cubicBezTo>
                  <a:cubicBezTo>
                    <a:pt x="2412" y="1980"/>
                    <a:pt x="2434" y="1673"/>
                    <a:pt x="2514" y="1309"/>
                  </a:cubicBezTo>
                  <a:cubicBezTo>
                    <a:pt x="2514" y="1298"/>
                    <a:pt x="2514" y="1286"/>
                    <a:pt x="2503" y="1275"/>
                  </a:cubicBezTo>
                  <a:cubicBezTo>
                    <a:pt x="2503" y="1275"/>
                    <a:pt x="2491" y="1263"/>
                    <a:pt x="2480" y="1263"/>
                  </a:cubicBezTo>
                  <a:cubicBezTo>
                    <a:pt x="2105" y="1252"/>
                    <a:pt x="1729" y="1070"/>
                    <a:pt x="1433" y="752"/>
                  </a:cubicBezTo>
                  <a:cubicBezTo>
                    <a:pt x="1263" y="570"/>
                    <a:pt x="1115" y="319"/>
                    <a:pt x="1001" y="24"/>
                  </a:cubicBezTo>
                  <a:cubicBezTo>
                    <a:pt x="1001" y="1"/>
                    <a:pt x="990" y="1"/>
                    <a:pt x="967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2"/>
            <p:cNvSpPr/>
            <p:nvPr/>
          </p:nvSpPr>
          <p:spPr>
            <a:xfrm>
              <a:off x="3421075" y="3911450"/>
              <a:ext cx="455475" cy="491950"/>
            </a:xfrm>
            <a:custGeom>
              <a:avLst/>
              <a:gdLst/>
              <a:ahLst/>
              <a:cxnLst/>
              <a:rect l="l" t="t" r="r" b="b"/>
              <a:pathLst>
                <a:path w="18219" h="19678" extrusionOk="0">
                  <a:moveTo>
                    <a:pt x="8630" y="958"/>
                  </a:moveTo>
                  <a:cubicBezTo>
                    <a:pt x="8960" y="969"/>
                    <a:pt x="9279" y="1037"/>
                    <a:pt x="9586" y="1162"/>
                  </a:cubicBezTo>
                  <a:cubicBezTo>
                    <a:pt x="9552" y="1253"/>
                    <a:pt x="9518" y="1356"/>
                    <a:pt x="9472" y="1447"/>
                  </a:cubicBezTo>
                  <a:cubicBezTo>
                    <a:pt x="9461" y="1492"/>
                    <a:pt x="9438" y="1526"/>
                    <a:pt x="9415" y="1572"/>
                  </a:cubicBezTo>
                  <a:cubicBezTo>
                    <a:pt x="9381" y="1538"/>
                    <a:pt x="9347" y="1492"/>
                    <a:pt x="9313" y="1458"/>
                  </a:cubicBezTo>
                  <a:cubicBezTo>
                    <a:pt x="9108" y="1265"/>
                    <a:pt x="8881" y="1094"/>
                    <a:pt x="8630" y="958"/>
                  </a:cubicBezTo>
                  <a:close/>
                  <a:moveTo>
                    <a:pt x="9961" y="958"/>
                  </a:moveTo>
                  <a:cubicBezTo>
                    <a:pt x="9961" y="969"/>
                    <a:pt x="9961" y="969"/>
                    <a:pt x="9961" y="969"/>
                  </a:cubicBezTo>
                  <a:cubicBezTo>
                    <a:pt x="10063" y="1231"/>
                    <a:pt x="10211" y="1492"/>
                    <a:pt x="10405" y="1708"/>
                  </a:cubicBezTo>
                  <a:cubicBezTo>
                    <a:pt x="10678" y="2004"/>
                    <a:pt x="11064" y="2220"/>
                    <a:pt x="11474" y="2232"/>
                  </a:cubicBezTo>
                  <a:cubicBezTo>
                    <a:pt x="11394" y="2550"/>
                    <a:pt x="11371" y="2880"/>
                    <a:pt x="11440" y="3198"/>
                  </a:cubicBezTo>
                  <a:cubicBezTo>
                    <a:pt x="11508" y="3517"/>
                    <a:pt x="11690" y="3813"/>
                    <a:pt x="11952" y="3995"/>
                  </a:cubicBezTo>
                  <a:cubicBezTo>
                    <a:pt x="11770" y="4177"/>
                    <a:pt x="11610" y="4381"/>
                    <a:pt x="11474" y="4609"/>
                  </a:cubicBezTo>
                  <a:cubicBezTo>
                    <a:pt x="11280" y="4700"/>
                    <a:pt x="11110" y="4848"/>
                    <a:pt x="10985" y="5018"/>
                  </a:cubicBezTo>
                  <a:cubicBezTo>
                    <a:pt x="10985" y="5007"/>
                    <a:pt x="10985" y="4995"/>
                    <a:pt x="10973" y="4984"/>
                  </a:cubicBezTo>
                  <a:cubicBezTo>
                    <a:pt x="10962" y="4916"/>
                    <a:pt x="10939" y="4848"/>
                    <a:pt x="10928" y="4779"/>
                  </a:cubicBezTo>
                  <a:cubicBezTo>
                    <a:pt x="10894" y="4677"/>
                    <a:pt x="10871" y="4586"/>
                    <a:pt x="10837" y="4484"/>
                  </a:cubicBezTo>
                  <a:cubicBezTo>
                    <a:pt x="10860" y="4449"/>
                    <a:pt x="10871" y="4415"/>
                    <a:pt x="10894" y="4381"/>
                  </a:cubicBezTo>
                  <a:cubicBezTo>
                    <a:pt x="10917" y="4313"/>
                    <a:pt x="10939" y="4245"/>
                    <a:pt x="10962" y="4188"/>
                  </a:cubicBezTo>
                  <a:cubicBezTo>
                    <a:pt x="10985" y="4131"/>
                    <a:pt x="11008" y="4074"/>
                    <a:pt x="11019" y="4017"/>
                  </a:cubicBezTo>
                  <a:cubicBezTo>
                    <a:pt x="11030" y="3983"/>
                    <a:pt x="11030" y="3949"/>
                    <a:pt x="11042" y="3926"/>
                  </a:cubicBezTo>
                  <a:cubicBezTo>
                    <a:pt x="11042" y="3915"/>
                    <a:pt x="11042" y="3904"/>
                    <a:pt x="11042" y="3892"/>
                  </a:cubicBezTo>
                  <a:cubicBezTo>
                    <a:pt x="11053" y="3858"/>
                    <a:pt x="11042" y="3847"/>
                    <a:pt x="11042" y="3824"/>
                  </a:cubicBezTo>
                  <a:cubicBezTo>
                    <a:pt x="11042" y="3772"/>
                    <a:pt x="11002" y="3739"/>
                    <a:pt x="10959" y="3739"/>
                  </a:cubicBezTo>
                  <a:cubicBezTo>
                    <a:pt x="10937" y="3739"/>
                    <a:pt x="10913" y="3748"/>
                    <a:pt x="10894" y="3767"/>
                  </a:cubicBezTo>
                  <a:cubicBezTo>
                    <a:pt x="10882" y="3778"/>
                    <a:pt x="10871" y="3778"/>
                    <a:pt x="10871" y="3790"/>
                  </a:cubicBezTo>
                  <a:cubicBezTo>
                    <a:pt x="10848" y="3801"/>
                    <a:pt x="10837" y="3824"/>
                    <a:pt x="10837" y="3847"/>
                  </a:cubicBezTo>
                  <a:cubicBezTo>
                    <a:pt x="10814" y="3858"/>
                    <a:pt x="10803" y="3881"/>
                    <a:pt x="10791" y="3915"/>
                  </a:cubicBezTo>
                  <a:cubicBezTo>
                    <a:pt x="10757" y="3949"/>
                    <a:pt x="10746" y="3995"/>
                    <a:pt x="10723" y="4040"/>
                  </a:cubicBezTo>
                  <a:cubicBezTo>
                    <a:pt x="10678" y="3881"/>
                    <a:pt x="10632" y="3722"/>
                    <a:pt x="10598" y="3562"/>
                  </a:cubicBezTo>
                  <a:cubicBezTo>
                    <a:pt x="10598" y="3551"/>
                    <a:pt x="10587" y="3540"/>
                    <a:pt x="10587" y="3528"/>
                  </a:cubicBezTo>
                  <a:lnTo>
                    <a:pt x="10598" y="3528"/>
                  </a:lnTo>
                  <a:cubicBezTo>
                    <a:pt x="10609" y="3505"/>
                    <a:pt x="10609" y="3494"/>
                    <a:pt x="10621" y="3471"/>
                  </a:cubicBezTo>
                  <a:cubicBezTo>
                    <a:pt x="10644" y="3426"/>
                    <a:pt x="10655" y="3392"/>
                    <a:pt x="10666" y="3335"/>
                  </a:cubicBezTo>
                  <a:cubicBezTo>
                    <a:pt x="10700" y="3267"/>
                    <a:pt x="10723" y="3187"/>
                    <a:pt x="10746" y="3107"/>
                  </a:cubicBezTo>
                  <a:cubicBezTo>
                    <a:pt x="10769" y="3028"/>
                    <a:pt x="10803" y="2948"/>
                    <a:pt x="10814" y="2869"/>
                  </a:cubicBezTo>
                  <a:cubicBezTo>
                    <a:pt x="10837" y="2789"/>
                    <a:pt x="10837" y="2709"/>
                    <a:pt x="10791" y="2630"/>
                  </a:cubicBezTo>
                  <a:cubicBezTo>
                    <a:pt x="10791" y="2622"/>
                    <a:pt x="10780" y="2614"/>
                    <a:pt x="10765" y="2614"/>
                  </a:cubicBezTo>
                  <a:cubicBezTo>
                    <a:pt x="10759" y="2614"/>
                    <a:pt x="10753" y="2615"/>
                    <a:pt x="10746" y="2618"/>
                  </a:cubicBezTo>
                  <a:cubicBezTo>
                    <a:pt x="10712" y="2630"/>
                    <a:pt x="10689" y="2641"/>
                    <a:pt x="10666" y="2675"/>
                  </a:cubicBezTo>
                  <a:cubicBezTo>
                    <a:pt x="10632" y="2709"/>
                    <a:pt x="10609" y="2743"/>
                    <a:pt x="10587" y="2789"/>
                  </a:cubicBezTo>
                  <a:cubicBezTo>
                    <a:pt x="10553" y="2869"/>
                    <a:pt x="10518" y="2948"/>
                    <a:pt x="10484" y="3039"/>
                  </a:cubicBezTo>
                  <a:lnTo>
                    <a:pt x="10473" y="3062"/>
                  </a:lnTo>
                  <a:cubicBezTo>
                    <a:pt x="10450" y="2960"/>
                    <a:pt x="10427" y="2846"/>
                    <a:pt x="10393" y="2732"/>
                  </a:cubicBezTo>
                  <a:cubicBezTo>
                    <a:pt x="10325" y="2459"/>
                    <a:pt x="10280" y="2186"/>
                    <a:pt x="10166" y="1925"/>
                  </a:cubicBezTo>
                  <a:cubicBezTo>
                    <a:pt x="10161" y="1909"/>
                    <a:pt x="10145" y="1900"/>
                    <a:pt x="10131" y="1900"/>
                  </a:cubicBezTo>
                  <a:cubicBezTo>
                    <a:pt x="10114" y="1900"/>
                    <a:pt x="10098" y="1912"/>
                    <a:pt x="10098" y="1936"/>
                  </a:cubicBezTo>
                  <a:cubicBezTo>
                    <a:pt x="10086" y="2220"/>
                    <a:pt x="10132" y="2493"/>
                    <a:pt x="10166" y="2766"/>
                  </a:cubicBezTo>
                  <a:cubicBezTo>
                    <a:pt x="10177" y="2857"/>
                    <a:pt x="10200" y="2948"/>
                    <a:pt x="10211" y="3039"/>
                  </a:cubicBezTo>
                  <a:cubicBezTo>
                    <a:pt x="10189" y="3028"/>
                    <a:pt x="10166" y="3005"/>
                    <a:pt x="10132" y="2994"/>
                  </a:cubicBezTo>
                  <a:cubicBezTo>
                    <a:pt x="10109" y="2971"/>
                    <a:pt x="10086" y="2960"/>
                    <a:pt x="10063" y="2937"/>
                  </a:cubicBezTo>
                  <a:cubicBezTo>
                    <a:pt x="10029" y="2925"/>
                    <a:pt x="10007" y="2914"/>
                    <a:pt x="9973" y="2903"/>
                  </a:cubicBezTo>
                  <a:cubicBezTo>
                    <a:pt x="9950" y="2891"/>
                    <a:pt x="9927" y="2880"/>
                    <a:pt x="9893" y="2880"/>
                  </a:cubicBezTo>
                  <a:cubicBezTo>
                    <a:pt x="9870" y="2880"/>
                    <a:pt x="9836" y="2880"/>
                    <a:pt x="9813" y="2903"/>
                  </a:cubicBezTo>
                  <a:lnTo>
                    <a:pt x="9802" y="2925"/>
                  </a:lnTo>
                  <a:cubicBezTo>
                    <a:pt x="9779" y="2948"/>
                    <a:pt x="9779" y="2994"/>
                    <a:pt x="9802" y="3016"/>
                  </a:cubicBezTo>
                  <a:cubicBezTo>
                    <a:pt x="9813" y="3028"/>
                    <a:pt x="9813" y="3051"/>
                    <a:pt x="9836" y="3062"/>
                  </a:cubicBezTo>
                  <a:lnTo>
                    <a:pt x="9847" y="3085"/>
                  </a:lnTo>
                  <a:cubicBezTo>
                    <a:pt x="9836" y="3085"/>
                    <a:pt x="9847" y="3085"/>
                    <a:pt x="9859" y="3096"/>
                  </a:cubicBezTo>
                  <a:cubicBezTo>
                    <a:pt x="9870" y="3119"/>
                    <a:pt x="9904" y="3142"/>
                    <a:pt x="9927" y="3153"/>
                  </a:cubicBezTo>
                  <a:cubicBezTo>
                    <a:pt x="9973" y="3198"/>
                    <a:pt x="10029" y="3244"/>
                    <a:pt x="10086" y="3278"/>
                  </a:cubicBezTo>
                  <a:cubicBezTo>
                    <a:pt x="10132" y="3312"/>
                    <a:pt x="10189" y="3346"/>
                    <a:pt x="10234" y="3380"/>
                  </a:cubicBezTo>
                  <a:cubicBezTo>
                    <a:pt x="10245" y="3392"/>
                    <a:pt x="10268" y="3403"/>
                    <a:pt x="10280" y="3414"/>
                  </a:cubicBezTo>
                  <a:cubicBezTo>
                    <a:pt x="10302" y="3483"/>
                    <a:pt x="10314" y="3551"/>
                    <a:pt x="10325" y="3619"/>
                  </a:cubicBezTo>
                  <a:cubicBezTo>
                    <a:pt x="10359" y="3744"/>
                    <a:pt x="10382" y="3881"/>
                    <a:pt x="10416" y="4006"/>
                  </a:cubicBezTo>
                  <a:cubicBezTo>
                    <a:pt x="10405" y="3995"/>
                    <a:pt x="10382" y="3983"/>
                    <a:pt x="10371" y="3983"/>
                  </a:cubicBezTo>
                  <a:cubicBezTo>
                    <a:pt x="10348" y="3960"/>
                    <a:pt x="10325" y="3949"/>
                    <a:pt x="10302" y="3926"/>
                  </a:cubicBezTo>
                  <a:lnTo>
                    <a:pt x="10302" y="3926"/>
                  </a:lnTo>
                  <a:cubicBezTo>
                    <a:pt x="10310" y="3934"/>
                    <a:pt x="10313" y="3937"/>
                    <a:pt x="10312" y="3937"/>
                  </a:cubicBezTo>
                  <a:cubicBezTo>
                    <a:pt x="10309" y="3937"/>
                    <a:pt x="10280" y="3913"/>
                    <a:pt x="10278" y="3913"/>
                  </a:cubicBezTo>
                  <a:lnTo>
                    <a:pt x="10278" y="3913"/>
                  </a:lnTo>
                  <a:cubicBezTo>
                    <a:pt x="10278" y="3913"/>
                    <a:pt x="10279" y="3914"/>
                    <a:pt x="10280" y="3915"/>
                  </a:cubicBezTo>
                  <a:cubicBezTo>
                    <a:pt x="10268" y="3904"/>
                    <a:pt x="10257" y="3892"/>
                    <a:pt x="10245" y="3892"/>
                  </a:cubicBezTo>
                  <a:cubicBezTo>
                    <a:pt x="10234" y="3881"/>
                    <a:pt x="10223" y="3869"/>
                    <a:pt x="10211" y="3869"/>
                  </a:cubicBezTo>
                  <a:lnTo>
                    <a:pt x="10189" y="3858"/>
                  </a:lnTo>
                  <a:lnTo>
                    <a:pt x="10177" y="3858"/>
                  </a:lnTo>
                  <a:cubicBezTo>
                    <a:pt x="10143" y="3835"/>
                    <a:pt x="10098" y="3824"/>
                    <a:pt x="10063" y="3824"/>
                  </a:cubicBezTo>
                  <a:cubicBezTo>
                    <a:pt x="10018" y="3835"/>
                    <a:pt x="9984" y="3858"/>
                    <a:pt x="9984" y="3915"/>
                  </a:cubicBezTo>
                  <a:cubicBezTo>
                    <a:pt x="9984" y="3983"/>
                    <a:pt x="10029" y="4051"/>
                    <a:pt x="10075" y="4097"/>
                  </a:cubicBezTo>
                  <a:cubicBezTo>
                    <a:pt x="10120" y="4142"/>
                    <a:pt x="10166" y="4177"/>
                    <a:pt x="10223" y="4222"/>
                  </a:cubicBezTo>
                  <a:cubicBezTo>
                    <a:pt x="10268" y="4245"/>
                    <a:pt x="10314" y="4279"/>
                    <a:pt x="10359" y="4302"/>
                  </a:cubicBezTo>
                  <a:cubicBezTo>
                    <a:pt x="10393" y="4324"/>
                    <a:pt x="10427" y="4336"/>
                    <a:pt x="10462" y="4347"/>
                  </a:cubicBezTo>
                  <a:lnTo>
                    <a:pt x="10496" y="4347"/>
                  </a:lnTo>
                  <a:cubicBezTo>
                    <a:pt x="10507" y="4381"/>
                    <a:pt x="10518" y="4415"/>
                    <a:pt x="10518" y="4438"/>
                  </a:cubicBezTo>
                  <a:cubicBezTo>
                    <a:pt x="10553" y="4575"/>
                    <a:pt x="10587" y="4711"/>
                    <a:pt x="10632" y="4848"/>
                  </a:cubicBezTo>
                  <a:cubicBezTo>
                    <a:pt x="10644" y="4916"/>
                    <a:pt x="10666" y="4984"/>
                    <a:pt x="10689" y="5052"/>
                  </a:cubicBezTo>
                  <a:cubicBezTo>
                    <a:pt x="10700" y="5086"/>
                    <a:pt x="10712" y="5109"/>
                    <a:pt x="10723" y="5132"/>
                  </a:cubicBezTo>
                  <a:cubicBezTo>
                    <a:pt x="10700" y="5121"/>
                    <a:pt x="10689" y="5121"/>
                    <a:pt x="10666" y="5109"/>
                  </a:cubicBezTo>
                  <a:cubicBezTo>
                    <a:pt x="10609" y="5098"/>
                    <a:pt x="10564" y="5086"/>
                    <a:pt x="10507" y="5086"/>
                  </a:cubicBezTo>
                  <a:cubicBezTo>
                    <a:pt x="10416" y="4984"/>
                    <a:pt x="10302" y="4893"/>
                    <a:pt x="10189" y="4813"/>
                  </a:cubicBezTo>
                  <a:cubicBezTo>
                    <a:pt x="9927" y="4631"/>
                    <a:pt x="9620" y="4518"/>
                    <a:pt x="9301" y="4472"/>
                  </a:cubicBezTo>
                  <a:cubicBezTo>
                    <a:pt x="9461" y="4154"/>
                    <a:pt x="9574" y="3790"/>
                    <a:pt x="9529" y="3426"/>
                  </a:cubicBezTo>
                  <a:cubicBezTo>
                    <a:pt x="9495" y="3107"/>
                    <a:pt x="9313" y="2778"/>
                    <a:pt x="9040" y="2607"/>
                  </a:cubicBezTo>
                  <a:cubicBezTo>
                    <a:pt x="9358" y="2323"/>
                    <a:pt x="9609" y="1959"/>
                    <a:pt x="9779" y="1549"/>
                  </a:cubicBezTo>
                  <a:cubicBezTo>
                    <a:pt x="9859" y="1367"/>
                    <a:pt x="9927" y="1162"/>
                    <a:pt x="9961" y="958"/>
                  </a:cubicBezTo>
                  <a:close/>
                  <a:moveTo>
                    <a:pt x="7015" y="958"/>
                  </a:moveTo>
                  <a:cubicBezTo>
                    <a:pt x="6811" y="1071"/>
                    <a:pt x="6617" y="1208"/>
                    <a:pt x="6447" y="1367"/>
                  </a:cubicBezTo>
                  <a:cubicBezTo>
                    <a:pt x="5639" y="2106"/>
                    <a:pt x="5287" y="3198"/>
                    <a:pt x="5173" y="4256"/>
                  </a:cubicBezTo>
                  <a:cubicBezTo>
                    <a:pt x="5139" y="4597"/>
                    <a:pt x="5127" y="4950"/>
                    <a:pt x="5127" y="5291"/>
                  </a:cubicBezTo>
                  <a:cubicBezTo>
                    <a:pt x="5127" y="5473"/>
                    <a:pt x="5127" y="5655"/>
                    <a:pt x="5139" y="5826"/>
                  </a:cubicBezTo>
                  <a:cubicBezTo>
                    <a:pt x="5139" y="5894"/>
                    <a:pt x="5139" y="5951"/>
                    <a:pt x="5150" y="6019"/>
                  </a:cubicBezTo>
                  <a:cubicBezTo>
                    <a:pt x="4752" y="5996"/>
                    <a:pt x="4354" y="5985"/>
                    <a:pt x="3956" y="5962"/>
                  </a:cubicBezTo>
                  <a:cubicBezTo>
                    <a:pt x="3967" y="5894"/>
                    <a:pt x="3967" y="5826"/>
                    <a:pt x="3979" y="5757"/>
                  </a:cubicBezTo>
                  <a:cubicBezTo>
                    <a:pt x="3979" y="5610"/>
                    <a:pt x="3979" y="5462"/>
                    <a:pt x="3990" y="5314"/>
                  </a:cubicBezTo>
                  <a:cubicBezTo>
                    <a:pt x="4001" y="5018"/>
                    <a:pt x="4013" y="4722"/>
                    <a:pt x="4047" y="4427"/>
                  </a:cubicBezTo>
                  <a:cubicBezTo>
                    <a:pt x="4104" y="3892"/>
                    <a:pt x="4217" y="3369"/>
                    <a:pt x="4422" y="2869"/>
                  </a:cubicBezTo>
                  <a:cubicBezTo>
                    <a:pt x="4786" y="2004"/>
                    <a:pt x="5457" y="1253"/>
                    <a:pt x="6401" y="1037"/>
                  </a:cubicBezTo>
                  <a:cubicBezTo>
                    <a:pt x="6606" y="992"/>
                    <a:pt x="6811" y="958"/>
                    <a:pt x="7015" y="958"/>
                  </a:cubicBezTo>
                  <a:close/>
                  <a:moveTo>
                    <a:pt x="7789" y="1049"/>
                  </a:moveTo>
                  <a:cubicBezTo>
                    <a:pt x="8335" y="1197"/>
                    <a:pt x="8824" y="1504"/>
                    <a:pt x="9199" y="1936"/>
                  </a:cubicBezTo>
                  <a:cubicBezTo>
                    <a:pt x="9028" y="2163"/>
                    <a:pt x="8835" y="2368"/>
                    <a:pt x="8608" y="2539"/>
                  </a:cubicBezTo>
                  <a:cubicBezTo>
                    <a:pt x="8517" y="2607"/>
                    <a:pt x="8551" y="2800"/>
                    <a:pt x="8665" y="2823"/>
                  </a:cubicBezTo>
                  <a:cubicBezTo>
                    <a:pt x="8983" y="2880"/>
                    <a:pt x="9188" y="3198"/>
                    <a:pt x="9210" y="3517"/>
                  </a:cubicBezTo>
                  <a:cubicBezTo>
                    <a:pt x="9245" y="3881"/>
                    <a:pt x="9074" y="4233"/>
                    <a:pt x="8892" y="4540"/>
                  </a:cubicBezTo>
                  <a:cubicBezTo>
                    <a:pt x="8837" y="4639"/>
                    <a:pt x="8888" y="4791"/>
                    <a:pt x="9005" y="4791"/>
                  </a:cubicBezTo>
                  <a:cubicBezTo>
                    <a:pt x="9009" y="4791"/>
                    <a:pt x="9013" y="4791"/>
                    <a:pt x="9017" y="4791"/>
                  </a:cubicBezTo>
                  <a:cubicBezTo>
                    <a:pt x="9035" y="4790"/>
                    <a:pt x="9052" y="4790"/>
                    <a:pt x="9070" y="4790"/>
                  </a:cubicBezTo>
                  <a:cubicBezTo>
                    <a:pt x="9404" y="4790"/>
                    <a:pt x="9725" y="4892"/>
                    <a:pt x="9995" y="5086"/>
                  </a:cubicBezTo>
                  <a:cubicBezTo>
                    <a:pt x="10018" y="5098"/>
                    <a:pt x="10029" y="5109"/>
                    <a:pt x="10052" y="5121"/>
                  </a:cubicBezTo>
                  <a:cubicBezTo>
                    <a:pt x="9609" y="5234"/>
                    <a:pt x="9233" y="5575"/>
                    <a:pt x="9119" y="6053"/>
                  </a:cubicBezTo>
                  <a:cubicBezTo>
                    <a:pt x="9119" y="6065"/>
                    <a:pt x="9108" y="6087"/>
                    <a:pt x="9108" y="6099"/>
                  </a:cubicBezTo>
                  <a:lnTo>
                    <a:pt x="8483" y="6099"/>
                  </a:lnTo>
                  <a:cubicBezTo>
                    <a:pt x="7891" y="6099"/>
                    <a:pt x="7300" y="6099"/>
                    <a:pt x="6708" y="6087"/>
                  </a:cubicBezTo>
                  <a:cubicBezTo>
                    <a:pt x="6310" y="6065"/>
                    <a:pt x="5901" y="6053"/>
                    <a:pt x="5503" y="6030"/>
                  </a:cubicBezTo>
                  <a:cubicBezTo>
                    <a:pt x="5503" y="5985"/>
                    <a:pt x="5503" y="5928"/>
                    <a:pt x="5503" y="5883"/>
                  </a:cubicBezTo>
                  <a:cubicBezTo>
                    <a:pt x="5514" y="5735"/>
                    <a:pt x="5503" y="5587"/>
                    <a:pt x="5503" y="5439"/>
                  </a:cubicBezTo>
                  <a:cubicBezTo>
                    <a:pt x="5503" y="5143"/>
                    <a:pt x="5503" y="4848"/>
                    <a:pt x="5525" y="4552"/>
                  </a:cubicBezTo>
                  <a:cubicBezTo>
                    <a:pt x="5559" y="4017"/>
                    <a:pt x="5650" y="3483"/>
                    <a:pt x="5832" y="2982"/>
                  </a:cubicBezTo>
                  <a:cubicBezTo>
                    <a:pt x="6162" y="2095"/>
                    <a:pt x="6799" y="1322"/>
                    <a:pt x="7732" y="1060"/>
                  </a:cubicBezTo>
                  <a:cubicBezTo>
                    <a:pt x="7755" y="1060"/>
                    <a:pt x="7766" y="1049"/>
                    <a:pt x="7789" y="1049"/>
                  </a:cubicBezTo>
                  <a:close/>
                  <a:moveTo>
                    <a:pt x="2671" y="6303"/>
                  </a:moveTo>
                  <a:cubicBezTo>
                    <a:pt x="2739" y="6303"/>
                    <a:pt x="2807" y="6303"/>
                    <a:pt x="2875" y="6315"/>
                  </a:cubicBezTo>
                  <a:cubicBezTo>
                    <a:pt x="3023" y="6315"/>
                    <a:pt x="3171" y="6326"/>
                    <a:pt x="3330" y="6326"/>
                  </a:cubicBezTo>
                  <a:cubicBezTo>
                    <a:pt x="3262" y="6360"/>
                    <a:pt x="3194" y="6383"/>
                    <a:pt x="3137" y="6417"/>
                  </a:cubicBezTo>
                  <a:cubicBezTo>
                    <a:pt x="3091" y="6429"/>
                    <a:pt x="3057" y="6451"/>
                    <a:pt x="3023" y="6463"/>
                  </a:cubicBezTo>
                  <a:cubicBezTo>
                    <a:pt x="3012" y="6474"/>
                    <a:pt x="2955" y="6485"/>
                    <a:pt x="2966" y="6497"/>
                  </a:cubicBezTo>
                  <a:cubicBezTo>
                    <a:pt x="2932" y="6485"/>
                    <a:pt x="2909" y="6463"/>
                    <a:pt x="2887" y="6451"/>
                  </a:cubicBezTo>
                  <a:cubicBezTo>
                    <a:pt x="2853" y="6429"/>
                    <a:pt x="2818" y="6406"/>
                    <a:pt x="2784" y="6383"/>
                  </a:cubicBezTo>
                  <a:cubicBezTo>
                    <a:pt x="2750" y="6360"/>
                    <a:pt x="2705" y="6326"/>
                    <a:pt x="2671" y="6303"/>
                  </a:cubicBezTo>
                  <a:close/>
                  <a:moveTo>
                    <a:pt x="12021" y="4812"/>
                  </a:moveTo>
                  <a:cubicBezTo>
                    <a:pt x="12092" y="4812"/>
                    <a:pt x="12164" y="4820"/>
                    <a:pt x="12236" y="4836"/>
                  </a:cubicBezTo>
                  <a:cubicBezTo>
                    <a:pt x="12748" y="4961"/>
                    <a:pt x="13055" y="5484"/>
                    <a:pt x="12930" y="5996"/>
                  </a:cubicBezTo>
                  <a:cubicBezTo>
                    <a:pt x="12873" y="6235"/>
                    <a:pt x="12725" y="6440"/>
                    <a:pt x="12532" y="6565"/>
                  </a:cubicBezTo>
                  <a:cubicBezTo>
                    <a:pt x="12384" y="6440"/>
                    <a:pt x="12213" y="6338"/>
                    <a:pt x="12008" y="6292"/>
                  </a:cubicBezTo>
                  <a:cubicBezTo>
                    <a:pt x="11915" y="6266"/>
                    <a:pt x="11814" y="6254"/>
                    <a:pt x="11717" y="6254"/>
                  </a:cubicBezTo>
                  <a:cubicBezTo>
                    <a:pt x="11685" y="6254"/>
                    <a:pt x="11653" y="6255"/>
                    <a:pt x="11622" y="6258"/>
                  </a:cubicBezTo>
                  <a:cubicBezTo>
                    <a:pt x="11599" y="5905"/>
                    <a:pt x="11428" y="5575"/>
                    <a:pt x="11144" y="5348"/>
                  </a:cubicBezTo>
                  <a:cubicBezTo>
                    <a:pt x="11306" y="5024"/>
                    <a:pt x="11652" y="4812"/>
                    <a:pt x="12021" y="4812"/>
                  </a:cubicBezTo>
                  <a:close/>
                  <a:moveTo>
                    <a:pt x="10361" y="5389"/>
                  </a:moveTo>
                  <a:cubicBezTo>
                    <a:pt x="10436" y="5389"/>
                    <a:pt x="10511" y="5398"/>
                    <a:pt x="10587" y="5416"/>
                  </a:cubicBezTo>
                  <a:cubicBezTo>
                    <a:pt x="11008" y="5530"/>
                    <a:pt x="11303" y="5905"/>
                    <a:pt x="11315" y="6326"/>
                  </a:cubicBezTo>
                  <a:cubicBezTo>
                    <a:pt x="10905" y="6451"/>
                    <a:pt x="10575" y="6781"/>
                    <a:pt x="10473" y="7225"/>
                  </a:cubicBezTo>
                  <a:cubicBezTo>
                    <a:pt x="10462" y="7247"/>
                    <a:pt x="10462" y="7270"/>
                    <a:pt x="10462" y="7293"/>
                  </a:cubicBezTo>
                  <a:cubicBezTo>
                    <a:pt x="10414" y="7298"/>
                    <a:pt x="10369" y="7300"/>
                    <a:pt x="10324" y="7300"/>
                  </a:cubicBezTo>
                  <a:cubicBezTo>
                    <a:pt x="10261" y="7300"/>
                    <a:pt x="10198" y="7295"/>
                    <a:pt x="10132" y="7282"/>
                  </a:cubicBezTo>
                  <a:cubicBezTo>
                    <a:pt x="9620" y="7156"/>
                    <a:pt x="9301" y="6633"/>
                    <a:pt x="9427" y="6121"/>
                  </a:cubicBezTo>
                  <a:cubicBezTo>
                    <a:pt x="9533" y="5685"/>
                    <a:pt x="9930" y="5389"/>
                    <a:pt x="10361" y="5389"/>
                  </a:cubicBezTo>
                  <a:close/>
                  <a:moveTo>
                    <a:pt x="12975" y="7498"/>
                  </a:moveTo>
                  <a:lnTo>
                    <a:pt x="12975" y="7498"/>
                  </a:lnTo>
                  <a:cubicBezTo>
                    <a:pt x="13055" y="7543"/>
                    <a:pt x="13134" y="7589"/>
                    <a:pt x="13203" y="7646"/>
                  </a:cubicBezTo>
                  <a:cubicBezTo>
                    <a:pt x="13294" y="7714"/>
                    <a:pt x="13373" y="7782"/>
                    <a:pt x="13464" y="7862"/>
                  </a:cubicBezTo>
                  <a:cubicBezTo>
                    <a:pt x="13464" y="7873"/>
                    <a:pt x="13464" y="7896"/>
                    <a:pt x="13464" y="7918"/>
                  </a:cubicBezTo>
                  <a:lnTo>
                    <a:pt x="12918" y="7918"/>
                  </a:lnTo>
                  <a:cubicBezTo>
                    <a:pt x="12930" y="7896"/>
                    <a:pt x="12941" y="7862"/>
                    <a:pt x="12941" y="7839"/>
                  </a:cubicBezTo>
                  <a:cubicBezTo>
                    <a:pt x="12975" y="7725"/>
                    <a:pt x="12987" y="7611"/>
                    <a:pt x="12975" y="7498"/>
                  </a:cubicBezTo>
                  <a:close/>
                  <a:moveTo>
                    <a:pt x="15693" y="5177"/>
                  </a:moveTo>
                  <a:cubicBezTo>
                    <a:pt x="15955" y="5530"/>
                    <a:pt x="16285" y="5814"/>
                    <a:pt x="16672" y="6030"/>
                  </a:cubicBezTo>
                  <a:cubicBezTo>
                    <a:pt x="16854" y="6133"/>
                    <a:pt x="17036" y="6212"/>
                    <a:pt x="17240" y="6269"/>
                  </a:cubicBezTo>
                  <a:cubicBezTo>
                    <a:pt x="16956" y="6349"/>
                    <a:pt x="16683" y="6463"/>
                    <a:pt x="16456" y="6633"/>
                  </a:cubicBezTo>
                  <a:cubicBezTo>
                    <a:pt x="16126" y="6872"/>
                    <a:pt x="15875" y="7236"/>
                    <a:pt x="15819" y="7646"/>
                  </a:cubicBezTo>
                  <a:cubicBezTo>
                    <a:pt x="15577" y="7556"/>
                    <a:pt x="15329" y="7495"/>
                    <a:pt x="15073" y="7495"/>
                  </a:cubicBezTo>
                  <a:cubicBezTo>
                    <a:pt x="15004" y="7495"/>
                    <a:pt x="14934" y="7499"/>
                    <a:pt x="14863" y="7509"/>
                  </a:cubicBezTo>
                  <a:cubicBezTo>
                    <a:pt x="14533" y="7543"/>
                    <a:pt x="14226" y="7691"/>
                    <a:pt x="14010" y="7930"/>
                  </a:cubicBezTo>
                  <a:cubicBezTo>
                    <a:pt x="13840" y="7714"/>
                    <a:pt x="13635" y="7520"/>
                    <a:pt x="13407" y="7361"/>
                  </a:cubicBezTo>
                  <a:cubicBezTo>
                    <a:pt x="13260" y="7259"/>
                    <a:pt x="13100" y="7168"/>
                    <a:pt x="12930" y="7100"/>
                  </a:cubicBezTo>
                  <a:cubicBezTo>
                    <a:pt x="12918" y="7100"/>
                    <a:pt x="12907" y="7088"/>
                    <a:pt x="12896" y="7088"/>
                  </a:cubicBezTo>
                  <a:cubicBezTo>
                    <a:pt x="12873" y="7031"/>
                    <a:pt x="12861" y="6986"/>
                    <a:pt x="12827" y="6940"/>
                  </a:cubicBezTo>
                  <a:cubicBezTo>
                    <a:pt x="12861" y="6940"/>
                    <a:pt x="12884" y="6940"/>
                    <a:pt x="12907" y="6929"/>
                  </a:cubicBezTo>
                  <a:cubicBezTo>
                    <a:pt x="12987" y="6918"/>
                    <a:pt x="13066" y="6895"/>
                    <a:pt x="13146" y="6883"/>
                  </a:cubicBezTo>
                  <a:cubicBezTo>
                    <a:pt x="13294" y="6849"/>
                    <a:pt x="13441" y="6827"/>
                    <a:pt x="13589" y="6792"/>
                  </a:cubicBezTo>
                  <a:cubicBezTo>
                    <a:pt x="13703" y="6770"/>
                    <a:pt x="13805" y="6747"/>
                    <a:pt x="13919" y="6736"/>
                  </a:cubicBezTo>
                  <a:cubicBezTo>
                    <a:pt x="13931" y="6747"/>
                    <a:pt x="13953" y="6770"/>
                    <a:pt x="13965" y="6781"/>
                  </a:cubicBezTo>
                  <a:cubicBezTo>
                    <a:pt x="13999" y="6827"/>
                    <a:pt x="14044" y="6872"/>
                    <a:pt x="14090" y="6906"/>
                  </a:cubicBezTo>
                  <a:cubicBezTo>
                    <a:pt x="14147" y="6952"/>
                    <a:pt x="14192" y="6997"/>
                    <a:pt x="14249" y="7031"/>
                  </a:cubicBezTo>
                  <a:cubicBezTo>
                    <a:pt x="14260" y="7043"/>
                    <a:pt x="14272" y="7043"/>
                    <a:pt x="14272" y="7043"/>
                  </a:cubicBezTo>
                  <a:cubicBezTo>
                    <a:pt x="14283" y="7054"/>
                    <a:pt x="14295" y="7054"/>
                    <a:pt x="14306" y="7054"/>
                  </a:cubicBezTo>
                  <a:cubicBezTo>
                    <a:pt x="14306" y="7065"/>
                    <a:pt x="14329" y="7077"/>
                    <a:pt x="14340" y="7077"/>
                  </a:cubicBezTo>
                  <a:cubicBezTo>
                    <a:pt x="14373" y="7093"/>
                    <a:pt x="14413" y="7104"/>
                    <a:pt x="14449" y="7104"/>
                  </a:cubicBezTo>
                  <a:cubicBezTo>
                    <a:pt x="14463" y="7104"/>
                    <a:pt x="14476" y="7103"/>
                    <a:pt x="14488" y="7100"/>
                  </a:cubicBezTo>
                  <a:cubicBezTo>
                    <a:pt x="14511" y="7100"/>
                    <a:pt x="14533" y="7088"/>
                    <a:pt x="14545" y="7077"/>
                  </a:cubicBezTo>
                  <a:cubicBezTo>
                    <a:pt x="14579" y="7065"/>
                    <a:pt x="14602" y="7020"/>
                    <a:pt x="14602" y="6986"/>
                  </a:cubicBezTo>
                  <a:cubicBezTo>
                    <a:pt x="14602" y="6963"/>
                    <a:pt x="14590" y="6940"/>
                    <a:pt x="14579" y="6918"/>
                  </a:cubicBezTo>
                  <a:cubicBezTo>
                    <a:pt x="14579" y="6895"/>
                    <a:pt x="14567" y="6883"/>
                    <a:pt x="14545" y="6861"/>
                  </a:cubicBezTo>
                  <a:cubicBezTo>
                    <a:pt x="14533" y="6849"/>
                    <a:pt x="14522" y="6838"/>
                    <a:pt x="14511" y="6827"/>
                  </a:cubicBezTo>
                  <a:cubicBezTo>
                    <a:pt x="14511" y="6815"/>
                    <a:pt x="14499" y="6815"/>
                    <a:pt x="14499" y="6815"/>
                  </a:cubicBezTo>
                  <a:cubicBezTo>
                    <a:pt x="14491" y="6807"/>
                    <a:pt x="14489" y="6799"/>
                    <a:pt x="14488" y="6799"/>
                  </a:cubicBezTo>
                  <a:cubicBezTo>
                    <a:pt x="14488" y="6799"/>
                    <a:pt x="14488" y="6801"/>
                    <a:pt x="14488" y="6804"/>
                  </a:cubicBezTo>
                  <a:cubicBezTo>
                    <a:pt x="14477" y="6781"/>
                    <a:pt x="14465" y="6781"/>
                    <a:pt x="14454" y="6770"/>
                  </a:cubicBezTo>
                  <a:cubicBezTo>
                    <a:pt x="14442" y="6758"/>
                    <a:pt x="14431" y="6758"/>
                    <a:pt x="14420" y="6747"/>
                  </a:cubicBezTo>
                  <a:cubicBezTo>
                    <a:pt x="14420" y="6747"/>
                    <a:pt x="14408" y="6736"/>
                    <a:pt x="14408" y="6736"/>
                  </a:cubicBezTo>
                  <a:cubicBezTo>
                    <a:pt x="14397" y="6724"/>
                    <a:pt x="14397" y="6724"/>
                    <a:pt x="14397" y="6724"/>
                  </a:cubicBezTo>
                  <a:lnTo>
                    <a:pt x="14374" y="6713"/>
                  </a:lnTo>
                  <a:lnTo>
                    <a:pt x="14317" y="6667"/>
                  </a:lnTo>
                  <a:cubicBezTo>
                    <a:pt x="14374" y="6656"/>
                    <a:pt x="14431" y="6645"/>
                    <a:pt x="14488" y="6633"/>
                  </a:cubicBezTo>
                  <a:cubicBezTo>
                    <a:pt x="14727" y="6599"/>
                    <a:pt x="14966" y="6565"/>
                    <a:pt x="15204" y="6531"/>
                  </a:cubicBezTo>
                  <a:cubicBezTo>
                    <a:pt x="15204" y="6554"/>
                    <a:pt x="15227" y="6576"/>
                    <a:pt x="15239" y="6599"/>
                  </a:cubicBezTo>
                  <a:cubicBezTo>
                    <a:pt x="15250" y="6622"/>
                    <a:pt x="15273" y="6656"/>
                    <a:pt x="15295" y="6679"/>
                  </a:cubicBezTo>
                  <a:cubicBezTo>
                    <a:pt x="15307" y="6690"/>
                    <a:pt x="15330" y="6713"/>
                    <a:pt x="15341" y="6724"/>
                  </a:cubicBezTo>
                  <a:cubicBezTo>
                    <a:pt x="15391" y="6758"/>
                    <a:pt x="15454" y="6798"/>
                    <a:pt x="15516" y="6798"/>
                  </a:cubicBezTo>
                  <a:cubicBezTo>
                    <a:pt x="15538" y="6798"/>
                    <a:pt x="15559" y="6793"/>
                    <a:pt x="15580" y="6781"/>
                  </a:cubicBezTo>
                  <a:lnTo>
                    <a:pt x="15603" y="6781"/>
                  </a:lnTo>
                  <a:cubicBezTo>
                    <a:pt x="15625" y="6781"/>
                    <a:pt x="15648" y="6747"/>
                    <a:pt x="15659" y="6724"/>
                  </a:cubicBezTo>
                  <a:cubicBezTo>
                    <a:pt x="15671" y="6701"/>
                    <a:pt x="15659" y="6679"/>
                    <a:pt x="15659" y="6656"/>
                  </a:cubicBezTo>
                  <a:cubicBezTo>
                    <a:pt x="15648" y="6588"/>
                    <a:pt x="15591" y="6542"/>
                    <a:pt x="15546" y="6497"/>
                  </a:cubicBezTo>
                  <a:cubicBezTo>
                    <a:pt x="15534" y="6497"/>
                    <a:pt x="15523" y="6485"/>
                    <a:pt x="15523" y="6485"/>
                  </a:cubicBezTo>
                  <a:cubicBezTo>
                    <a:pt x="15784" y="6440"/>
                    <a:pt x="16057" y="6394"/>
                    <a:pt x="16319" y="6338"/>
                  </a:cubicBezTo>
                  <a:cubicBezTo>
                    <a:pt x="16399" y="6315"/>
                    <a:pt x="16365" y="6212"/>
                    <a:pt x="16296" y="6212"/>
                  </a:cubicBezTo>
                  <a:cubicBezTo>
                    <a:pt x="16146" y="6194"/>
                    <a:pt x="15996" y="6185"/>
                    <a:pt x="15845" y="6185"/>
                  </a:cubicBezTo>
                  <a:cubicBezTo>
                    <a:pt x="15723" y="6185"/>
                    <a:pt x="15600" y="6191"/>
                    <a:pt x="15477" y="6201"/>
                  </a:cubicBezTo>
                  <a:cubicBezTo>
                    <a:pt x="15477" y="6178"/>
                    <a:pt x="15489" y="6167"/>
                    <a:pt x="15500" y="6144"/>
                  </a:cubicBezTo>
                  <a:cubicBezTo>
                    <a:pt x="15512" y="6133"/>
                    <a:pt x="15523" y="6121"/>
                    <a:pt x="15523" y="6110"/>
                  </a:cubicBezTo>
                  <a:cubicBezTo>
                    <a:pt x="15523" y="6099"/>
                    <a:pt x="15534" y="6087"/>
                    <a:pt x="15534" y="6087"/>
                  </a:cubicBezTo>
                  <a:cubicBezTo>
                    <a:pt x="15568" y="6042"/>
                    <a:pt x="15580" y="5951"/>
                    <a:pt x="15546" y="5905"/>
                  </a:cubicBezTo>
                  <a:cubicBezTo>
                    <a:pt x="15546" y="5905"/>
                    <a:pt x="15534" y="5905"/>
                    <a:pt x="15534" y="5894"/>
                  </a:cubicBezTo>
                  <a:cubicBezTo>
                    <a:pt x="15523" y="5894"/>
                    <a:pt x="15523" y="5883"/>
                    <a:pt x="15512" y="5883"/>
                  </a:cubicBezTo>
                  <a:cubicBezTo>
                    <a:pt x="15497" y="5878"/>
                    <a:pt x="15482" y="5875"/>
                    <a:pt x="15467" y="5875"/>
                  </a:cubicBezTo>
                  <a:cubicBezTo>
                    <a:pt x="15414" y="5875"/>
                    <a:pt x="15365" y="5904"/>
                    <a:pt x="15330" y="5939"/>
                  </a:cubicBezTo>
                  <a:lnTo>
                    <a:pt x="15330" y="5951"/>
                  </a:lnTo>
                  <a:cubicBezTo>
                    <a:pt x="15318" y="5951"/>
                    <a:pt x="15307" y="5962"/>
                    <a:pt x="15307" y="5962"/>
                  </a:cubicBezTo>
                  <a:cubicBezTo>
                    <a:pt x="15295" y="5974"/>
                    <a:pt x="15295" y="5985"/>
                    <a:pt x="15284" y="5985"/>
                  </a:cubicBezTo>
                  <a:cubicBezTo>
                    <a:pt x="15261" y="6008"/>
                    <a:pt x="15250" y="6042"/>
                    <a:pt x="15227" y="6065"/>
                  </a:cubicBezTo>
                  <a:cubicBezTo>
                    <a:pt x="15204" y="6099"/>
                    <a:pt x="15182" y="6144"/>
                    <a:pt x="15148" y="6178"/>
                  </a:cubicBezTo>
                  <a:cubicBezTo>
                    <a:pt x="15136" y="6190"/>
                    <a:pt x="15125" y="6212"/>
                    <a:pt x="15125" y="6224"/>
                  </a:cubicBezTo>
                  <a:cubicBezTo>
                    <a:pt x="14897" y="6247"/>
                    <a:pt x="14658" y="6281"/>
                    <a:pt x="14431" y="6315"/>
                  </a:cubicBezTo>
                  <a:cubicBezTo>
                    <a:pt x="14374" y="6326"/>
                    <a:pt x="14317" y="6326"/>
                    <a:pt x="14249" y="6338"/>
                  </a:cubicBezTo>
                  <a:cubicBezTo>
                    <a:pt x="14260" y="6326"/>
                    <a:pt x="14260" y="6326"/>
                    <a:pt x="14272" y="6315"/>
                  </a:cubicBezTo>
                  <a:cubicBezTo>
                    <a:pt x="14272" y="6292"/>
                    <a:pt x="14283" y="6281"/>
                    <a:pt x="14283" y="6269"/>
                  </a:cubicBezTo>
                  <a:lnTo>
                    <a:pt x="14295" y="6251"/>
                  </a:lnTo>
                  <a:lnTo>
                    <a:pt x="14295" y="6251"/>
                  </a:lnTo>
                  <a:cubicBezTo>
                    <a:pt x="14295" y="6252"/>
                    <a:pt x="14296" y="6252"/>
                    <a:pt x="14296" y="6252"/>
                  </a:cubicBezTo>
                  <a:cubicBezTo>
                    <a:pt x="14297" y="6252"/>
                    <a:pt x="14300" y="6247"/>
                    <a:pt x="14306" y="6235"/>
                  </a:cubicBezTo>
                  <a:lnTo>
                    <a:pt x="14306" y="6235"/>
                  </a:lnTo>
                  <a:lnTo>
                    <a:pt x="14295" y="6251"/>
                  </a:lnTo>
                  <a:lnTo>
                    <a:pt x="14295" y="6251"/>
                  </a:lnTo>
                  <a:cubicBezTo>
                    <a:pt x="14295" y="6249"/>
                    <a:pt x="14295" y="6244"/>
                    <a:pt x="14295" y="6235"/>
                  </a:cubicBezTo>
                  <a:cubicBezTo>
                    <a:pt x="14306" y="6212"/>
                    <a:pt x="14317" y="6201"/>
                    <a:pt x="14329" y="6178"/>
                  </a:cubicBezTo>
                  <a:cubicBezTo>
                    <a:pt x="14329" y="6170"/>
                    <a:pt x="14329" y="6156"/>
                    <a:pt x="14329" y="6144"/>
                  </a:cubicBezTo>
                  <a:cubicBezTo>
                    <a:pt x="14340" y="6121"/>
                    <a:pt x="14340" y="6110"/>
                    <a:pt x="14340" y="6087"/>
                  </a:cubicBezTo>
                  <a:cubicBezTo>
                    <a:pt x="14340" y="6065"/>
                    <a:pt x="14329" y="6042"/>
                    <a:pt x="14317" y="6019"/>
                  </a:cubicBezTo>
                  <a:cubicBezTo>
                    <a:pt x="14306" y="5996"/>
                    <a:pt x="14272" y="5974"/>
                    <a:pt x="14238" y="5974"/>
                  </a:cubicBezTo>
                  <a:cubicBezTo>
                    <a:pt x="14204" y="5985"/>
                    <a:pt x="14169" y="5996"/>
                    <a:pt x="14147" y="6030"/>
                  </a:cubicBezTo>
                  <a:cubicBezTo>
                    <a:pt x="14124" y="6042"/>
                    <a:pt x="14113" y="6042"/>
                    <a:pt x="14113" y="6053"/>
                  </a:cubicBezTo>
                  <a:cubicBezTo>
                    <a:pt x="14101" y="6065"/>
                    <a:pt x="14090" y="6076"/>
                    <a:pt x="14090" y="6087"/>
                  </a:cubicBezTo>
                  <a:cubicBezTo>
                    <a:pt x="14044" y="6133"/>
                    <a:pt x="14010" y="6178"/>
                    <a:pt x="13976" y="6235"/>
                  </a:cubicBezTo>
                  <a:cubicBezTo>
                    <a:pt x="13953" y="6281"/>
                    <a:pt x="13931" y="6326"/>
                    <a:pt x="13896" y="6372"/>
                  </a:cubicBezTo>
                  <a:lnTo>
                    <a:pt x="13874" y="6406"/>
                  </a:lnTo>
                  <a:cubicBezTo>
                    <a:pt x="13749" y="6429"/>
                    <a:pt x="13635" y="6451"/>
                    <a:pt x="13510" y="6474"/>
                  </a:cubicBezTo>
                  <a:cubicBezTo>
                    <a:pt x="13351" y="6508"/>
                    <a:pt x="13203" y="6542"/>
                    <a:pt x="13055" y="6576"/>
                  </a:cubicBezTo>
                  <a:cubicBezTo>
                    <a:pt x="13021" y="6588"/>
                    <a:pt x="12998" y="6599"/>
                    <a:pt x="12964" y="6599"/>
                  </a:cubicBezTo>
                  <a:cubicBezTo>
                    <a:pt x="13032" y="6520"/>
                    <a:pt x="13089" y="6429"/>
                    <a:pt x="13146" y="6326"/>
                  </a:cubicBezTo>
                  <a:cubicBezTo>
                    <a:pt x="13225" y="6258"/>
                    <a:pt x="13305" y="6178"/>
                    <a:pt x="13385" y="6087"/>
                  </a:cubicBezTo>
                  <a:cubicBezTo>
                    <a:pt x="13589" y="5848"/>
                    <a:pt x="13737" y="5553"/>
                    <a:pt x="13805" y="5246"/>
                  </a:cubicBezTo>
                  <a:cubicBezTo>
                    <a:pt x="14113" y="5432"/>
                    <a:pt x="14442" y="5587"/>
                    <a:pt x="14803" y="5587"/>
                  </a:cubicBezTo>
                  <a:cubicBezTo>
                    <a:pt x="14815" y="5587"/>
                    <a:pt x="14828" y="5587"/>
                    <a:pt x="14840" y="5587"/>
                  </a:cubicBezTo>
                  <a:cubicBezTo>
                    <a:pt x="15159" y="5587"/>
                    <a:pt x="15500" y="5439"/>
                    <a:pt x="15693" y="5177"/>
                  </a:cubicBezTo>
                  <a:close/>
                  <a:moveTo>
                    <a:pt x="6748" y="6477"/>
                  </a:moveTo>
                  <a:cubicBezTo>
                    <a:pt x="7266" y="6477"/>
                    <a:pt x="7783" y="6480"/>
                    <a:pt x="8301" y="6485"/>
                  </a:cubicBezTo>
                  <a:lnTo>
                    <a:pt x="9097" y="6485"/>
                  </a:lnTo>
                  <a:cubicBezTo>
                    <a:pt x="9131" y="6815"/>
                    <a:pt x="9290" y="7111"/>
                    <a:pt x="9540" y="7316"/>
                  </a:cubicBezTo>
                  <a:cubicBezTo>
                    <a:pt x="9504" y="7317"/>
                    <a:pt x="9468" y="7318"/>
                    <a:pt x="9432" y="7318"/>
                  </a:cubicBezTo>
                  <a:cubicBezTo>
                    <a:pt x="9184" y="7318"/>
                    <a:pt x="8935" y="7284"/>
                    <a:pt x="8687" y="7225"/>
                  </a:cubicBezTo>
                  <a:cubicBezTo>
                    <a:pt x="8673" y="7221"/>
                    <a:pt x="8659" y="7219"/>
                    <a:pt x="8645" y="7219"/>
                  </a:cubicBezTo>
                  <a:cubicBezTo>
                    <a:pt x="8538" y="7219"/>
                    <a:pt x="8452" y="7330"/>
                    <a:pt x="8483" y="7441"/>
                  </a:cubicBezTo>
                  <a:cubicBezTo>
                    <a:pt x="8528" y="7634"/>
                    <a:pt x="8483" y="7827"/>
                    <a:pt x="8403" y="7998"/>
                  </a:cubicBezTo>
                  <a:cubicBezTo>
                    <a:pt x="7504" y="8009"/>
                    <a:pt x="6617" y="8021"/>
                    <a:pt x="5730" y="8032"/>
                  </a:cubicBezTo>
                  <a:cubicBezTo>
                    <a:pt x="5355" y="8044"/>
                    <a:pt x="4991" y="8044"/>
                    <a:pt x="4627" y="8055"/>
                  </a:cubicBezTo>
                  <a:cubicBezTo>
                    <a:pt x="4445" y="8055"/>
                    <a:pt x="4263" y="8066"/>
                    <a:pt x="4081" y="8066"/>
                  </a:cubicBezTo>
                  <a:cubicBezTo>
                    <a:pt x="4092" y="7964"/>
                    <a:pt x="4092" y="7850"/>
                    <a:pt x="4070" y="7748"/>
                  </a:cubicBezTo>
                  <a:cubicBezTo>
                    <a:pt x="4062" y="7726"/>
                    <a:pt x="4040" y="7708"/>
                    <a:pt x="4020" y="7708"/>
                  </a:cubicBezTo>
                  <a:cubicBezTo>
                    <a:pt x="4009" y="7708"/>
                    <a:pt x="3998" y="7713"/>
                    <a:pt x="3990" y="7725"/>
                  </a:cubicBezTo>
                  <a:cubicBezTo>
                    <a:pt x="3967" y="7748"/>
                    <a:pt x="3944" y="7771"/>
                    <a:pt x="3922" y="7805"/>
                  </a:cubicBezTo>
                  <a:cubicBezTo>
                    <a:pt x="3910" y="7839"/>
                    <a:pt x="3899" y="7884"/>
                    <a:pt x="3876" y="7918"/>
                  </a:cubicBezTo>
                  <a:cubicBezTo>
                    <a:pt x="3865" y="7975"/>
                    <a:pt x="3853" y="8021"/>
                    <a:pt x="3831" y="8078"/>
                  </a:cubicBezTo>
                  <a:cubicBezTo>
                    <a:pt x="3762" y="8078"/>
                    <a:pt x="3683" y="8089"/>
                    <a:pt x="3615" y="8089"/>
                  </a:cubicBezTo>
                  <a:cubicBezTo>
                    <a:pt x="3660" y="7680"/>
                    <a:pt x="3717" y="7259"/>
                    <a:pt x="3762" y="6849"/>
                  </a:cubicBezTo>
                  <a:cubicBezTo>
                    <a:pt x="3774" y="6736"/>
                    <a:pt x="3785" y="6622"/>
                    <a:pt x="3785" y="6508"/>
                  </a:cubicBezTo>
                  <a:cubicBezTo>
                    <a:pt x="3808" y="6497"/>
                    <a:pt x="3831" y="6497"/>
                    <a:pt x="3853" y="6485"/>
                  </a:cubicBezTo>
                  <a:cubicBezTo>
                    <a:pt x="3918" y="6489"/>
                    <a:pt x="3982" y="6490"/>
                    <a:pt x="4047" y="6490"/>
                  </a:cubicBezTo>
                  <a:cubicBezTo>
                    <a:pt x="4176" y="6490"/>
                    <a:pt x="4305" y="6485"/>
                    <a:pt x="4433" y="6485"/>
                  </a:cubicBezTo>
                  <a:lnTo>
                    <a:pt x="5196" y="6485"/>
                  </a:lnTo>
                  <a:cubicBezTo>
                    <a:pt x="5713" y="6480"/>
                    <a:pt x="6231" y="6477"/>
                    <a:pt x="6748" y="6477"/>
                  </a:cubicBezTo>
                  <a:close/>
                  <a:moveTo>
                    <a:pt x="11704" y="6572"/>
                  </a:moveTo>
                  <a:cubicBezTo>
                    <a:pt x="11778" y="6572"/>
                    <a:pt x="11853" y="6581"/>
                    <a:pt x="11929" y="6599"/>
                  </a:cubicBezTo>
                  <a:cubicBezTo>
                    <a:pt x="12441" y="6724"/>
                    <a:pt x="12759" y="7247"/>
                    <a:pt x="12634" y="7759"/>
                  </a:cubicBezTo>
                  <a:cubicBezTo>
                    <a:pt x="12527" y="8196"/>
                    <a:pt x="12131" y="8492"/>
                    <a:pt x="11699" y="8492"/>
                  </a:cubicBezTo>
                  <a:cubicBezTo>
                    <a:pt x="11625" y="8492"/>
                    <a:pt x="11549" y="8483"/>
                    <a:pt x="11474" y="8464"/>
                  </a:cubicBezTo>
                  <a:cubicBezTo>
                    <a:pt x="10962" y="8339"/>
                    <a:pt x="10655" y="7816"/>
                    <a:pt x="10780" y="7304"/>
                  </a:cubicBezTo>
                  <a:cubicBezTo>
                    <a:pt x="10887" y="6868"/>
                    <a:pt x="11275" y="6572"/>
                    <a:pt x="11704" y="6572"/>
                  </a:cubicBezTo>
                  <a:close/>
                  <a:moveTo>
                    <a:pt x="8073" y="8385"/>
                  </a:moveTo>
                  <a:cubicBezTo>
                    <a:pt x="7846" y="8555"/>
                    <a:pt x="7573" y="8669"/>
                    <a:pt x="7311" y="8749"/>
                  </a:cubicBezTo>
                  <a:cubicBezTo>
                    <a:pt x="7186" y="8794"/>
                    <a:pt x="7140" y="8953"/>
                    <a:pt x="7231" y="9044"/>
                  </a:cubicBezTo>
                  <a:cubicBezTo>
                    <a:pt x="7527" y="9329"/>
                    <a:pt x="7573" y="9772"/>
                    <a:pt x="7470" y="10136"/>
                  </a:cubicBezTo>
                  <a:cubicBezTo>
                    <a:pt x="7436" y="10273"/>
                    <a:pt x="7379" y="10398"/>
                    <a:pt x="7311" y="10523"/>
                  </a:cubicBezTo>
                  <a:cubicBezTo>
                    <a:pt x="6697" y="10466"/>
                    <a:pt x="6094" y="10421"/>
                    <a:pt x="5480" y="10364"/>
                  </a:cubicBezTo>
                  <a:cubicBezTo>
                    <a:pt x="5082" y="10330"/>
                    <a:pt x="4684" y="10307"/>
                    <a:pt x="4274" y="10273"/>
                  </a:cubicBezTo>
                  <a:cubicBezTo>
                    <a:pt x="4161" y="10261"/>
                    <a:pt x="4047" y="10250"/>
                    <a:pt x="3933" y="10239"/>
                  </a:cubicBezTo>
                  <a:cubicBezTo>
                    <a:pt x="3933" y="10216"/>
                    <a:pt x="3933" y="10193"/>
                    <a:pt x="3944" y="10159"/>
                  </a:cubicBezTo>
                  <a:cubicBezTo>
                    <a:pt x="3956" y="10011"/>
                    <a:pt x="3967" y="9863"/>
                    <a:pt x="3967" y="9716"/>
                  </a:cubicBezTo>
                  <a:cubicBezTo>
                    <a:pt x="3967" y="9647"/>
                    <a:pt x="3979" y="9579"/>
                    <a:pt x="3967" y="9499"/>
                  </a:cubicBezTo>
                  <a:cubicBezTo>
                    <a:pt x="3967" y="9431"/>
                    <a:pt x="3967" y="9329"/>
                    <a:pt x="3910" y="9283"/>
                  </a:cubicBezTo>
                  <a:cubicBezTo>
                    <a:pt x="3889" y="9269"/>
                    <a:pt x="3868" y="9260"/>
                    <a:pt x="3847" y="9260"/>
                  </a:cubicBezTo>
                  <a:cubicBezTo>
                    <a:pt x="3834" y="9260"/>
                    <a:pt x="3821" y="9263"/>
                    <a:pt x="3808" y="9272"/>
                  </a:cubicBezTo>
                  <a:cubicBezTo>
                    <a:pt x="3740" y="9306"/>
                    <a:pt x="3728" y="9386"/>
                    <a:pt x="3717" y="9465"/>
                  </a:cubicBezTo>
                  <a:cubicBezTo>
                    <a:pt x="3694" y="9545"/>
                    <a:pt x="3694" y="9613"/>
                    <a:pt x="3683" y="9693"/>
                  </a:cubicBezTo>
                  <a:cubicBezTo>
                    <a:pt x="3660" y="9841"/>
                    <a:pt x="3649" y="9977"/>
                    <a:pt x="3637" y="10125"/>
                  </a:cubicBezTo>
                  <a:cubicBezTo>
                    <a:pt x="3626" y="10159"/>
                    <a:pt x="3626" y="10193"/>
                    <a:pt x="3626" y="10216"/>
                  </a:cubicBezTo>
                  <a:cubicBezTo>
                    <a:pt x="3535" y="10216"/>
                    <a:pt x="3444" y="10205"/>
                    <a:pt x="3364" y="10205"/>
                  </a:cubicBezTo>
                  <a:lnTo>
                    <a:pt x="3342" y="10205"/>
                  </a:lnTo>
                  <a:cubicBezTo>
                    <a:pt x="3387" y="9829"/>
                    <a:pt x="3433" y="9454"/>
                    <a:pt x="3478" y="9079"/>
                  </a:cubicBezTo>
                  <a:cubicBezTo>
                    <a:pt x="3501" y="8863"/>
                    <a:pt x="3535" y="8646"/>
                    <a:pt x="3569" y="8430"/>
                  </a:cubicBezTo>
                  <a:cubicBezTo>
                    <a:pt x="3637" y="8430"/>
                    <a:pt x="3717" y="8430"/>
                    <a:pt x="3797" y="8442"/>
                  </a:cubicBezTo>
                  <a:cubicBezTo>
                    <a:pt x="3797" y="8453"/>
                    <a:pt x="3797" y="8464"/>
                    <a:pt x="3797" y="8487"/>
                  </a:cubicBezTo>
                  <a:cubicBezTo>
                    <a:pt x="3808" y="8533"/>
                    <a:pt x="3808" y="8567"/>
                    <a:pt x="3842" y="8590"/>
                  </a:cubicBezTo>
                  <a:cubicBezTo>
                    <a:pt x="3842" y="8601"/>
                    <a:pt x="3853" y="8612"/>
                    <a:pt x="3865" y="8624"/>
                  </a:cubicBezTo>
                  <a:cubicBezTo>
                    <a:pt x="3879" y="8638"/>
                    <a:pt x="3897" y="8647"/>
                    <a:pt x="3915" y="8647"/>
                  </a:cubicBezTo>
                  <a:cubicBezTo>
                    <a:pt x="3925" y="8647"/>
                    <a:pt x="3936" y="8644"/>
                    <a:pt x="3944" y="8635"/>
                  </a:cubicBezTo>
                  <a:cubicBezTo>
                    <a:pt x="3956" y="8624"/>
                    <a:pt x="3967" y="8612"/>
                    <a:pt x="3979" y="8601"/>
                  </a:cubicBezTo>
                  <a:cubicBezTo>
                    <a:pt x="4024" y="8567"/>
                    <a:pt x="4035" y="8499"/>
                    <a:pt x="4047" y="8442"/>
                  </a:cubicBezTo>
                  <a:lnTo>
                    <a:pt x="4490" y="8430"/>
                  </a:lnTo>
                  <a:cubicBezTo>
                    <a:pt x="4809" y="8430"/>
                    <a:pt x="5139" y="8430"/>
                    <a:pt x="5468" y="8419"/>
                  </a:cubicBezTo>
                  <a:cubicBezTo>
                    <a:pt x="6128" y="8408"/>
                    <a:pt x="6788" y="8408"/>
                    <a:pt x="7459" y="8396"/>
                  </a:cubicBezTo>
                  <a:cubicBezTo>
                    <a:pt x="7664" y="8385"/>
                    <a:pt x="7868" y="8385"/>
                    <a:pt x="8073" y="8385"/>
                  </a:cubicBezTo>
                  <a:close/>
                  <a:moveTo>
                    <a:pt x="10075" y="7589"/>
                  </a:moveTo>
                  <a:cubicBezTo>
                    <a:pt x="10132" y="7611"/>
                    <a:pt x="10200" y="7611"/>
                    <a:pt x="10268" y="7623"/>
                  </a:cubicBezTo>
                  <a:cubicBezTo>
                    <a:pt x="10257" y="7634"/>
                    <a:pt x="10245" y="7657"/>
                    <a:pt x="10234" y="7668"/>
                  </a:cubicBezTo>
                  <a:cubicBezTo>
                    <a:pt x="10143" y="7782"/>
                    <a:pt x="10052" y="7896"/>
                    <a:pt x="9973" y="8009"/>
                  </a:cubicBezTo>
                  <a:cubicBezTo>
                    <a:pt x="9916" y="8066"/>
                    <a:pt x="9870" y="8123"/>
                    <a:pt x="9825" y="8180"/>
                  </a:cubicBezTo>
                  <a:cubicBezTo>
                    <a:pt x="9802" y="8180"/>
                    <a:pt x="9768" y="8191"/>
                    <a:pt x="9745" y="8191"/>
                  </a:cubicBezTo>
                  <a:cubicBezTo>
                    <a:pt x="9688" y="8191"/>
                    <a:pt x="9631" y="8203"/>
                    <a:pt x="9574" y="8203"/>
                  </a:cubicBezTo>
                  <a:cubicBezTo>
                    <a:pt x="9529" y="8214"/>
                    <a:pt x="9472" y="8226"/>
                    <a:pt x="9415" y="8237"/>
                  </a:cubicBezTo>
                  <a:cubicBezTo>
                    <a:pt x="9358" y="8260"/>
                    <a:pt x="9279" y="8282"/>
                    <a:pt x="9245" y="8339"/>
                  </a:cubicBezTo>
                  <a:cubicBezTo>
                    <a:pt x="9222" y="8396"/>
                    <a:pt x="9233" y="8442"/>
                    <a:pt x="9279" y="8464"/>
                  </a:cubicBezTo>
                  <a:cubicBezTo>
                    <a:pt x="9301" y="8487"/>
                    <a:pt x="9324" y="8487"/>
                    <a:pt x="9336" y="8487"/>
                  </a:cubicBezTo>
                  <a:lnTo>
                    <a:pt x="9449" y="8487"/>
                  </a:lnTo>
                  <a:cubicBezTo>
                    <a:pt x="9495" y="8476"/>
                    <a:pt x="9540" y="8476"/>
                    <a:pt x="9586" y="8464"/>
                  </a:cubicBezTo>
                  <a:lnTo>
                    <a:pt x="9597" y="8464"/>
                  </a:lnTo>
                  <a:cubicBezTo>
                    <a:pt x="9540" y="8544"/>
                    <a:pt x="9472" y="8624"/>
                    <a:pt x="9415" y="8692"/>
                  </a:cubicBezTo>
                  <a:cubicBezTo>
                    <a:pt x="9347" y="8772"/>
                    <a:pt x="9290" y="8851"/>
                    <a:pt x="9222" y="8931"/>
                  </a:cubicBezTo>
                  <a:cubicBezTo>
                    <a:pt x="9199" y="8919"/>
                    <a:pt x="9188" y="8919"/>
                    <a:pt x="9165" y="8919"/>
                  </a:cubicBezTo>
                  <a:lnTo>
                    <a:pt x="9085" y="8919"/>
                  </a:lnTo>
                  <a:cubicBezTo>
                    <a:pt x="9028" y="8931"/>
                    <a:pt x="8972" y="8942"/>
                    <a:pt x="8926" y="8942"/>
                  </a:cubicBezTo>
                  <a:cubicBezTo>
                    <a:pt x="8869" y="8953"/>
                    <a:pt x="8801" y="8965"/>
                    <a:pt x="8744" y="8976"/>
                  </a:cubicBezTo>
                  <a:cubicBezTo>
                    <a:pt x="8721" y="8976"/>
                    <a:pt x="8699" y="8988"/>
                    <a:pt x="8676" y="8999"/>
                  </a:cubicBezTo>
                  <a:cubicBezTo>
                    <a:pt x="8653" y="8999"/>
                    <a:pt x="8630" y="9010"/>
                    <a:pt x="8608" y="9022"/>
                  </a:cubicBezTo>
                  <a:cubicBezTo>
                    <a:pt x="8596" y="9033"/>
                    <a:pt x="8585" y="9044"/>
                    <a:pt x="8574" y="9056"/>
                  </a:cubicBezTo>
                  <a:cubicBezTo>
                    <a:pt x="8528" y="9101"/>
                    <a:pt x="8539" y="9192"/>
                    <a:pt x="8596" y="9226"/>
                  </a:cubicBezTo>
                  <a:cubicBezTo>
                    <a:pt x="8630" y="9238"/>
                    <a:pt x="8653" y="9249"/>
                    <a:pt x="8687" y="9249"/>
                  </a:cubicBezTo>
                  <a:cubicBezTo>
                    <a:pt x="8721" y="9261"/>
                    <a:pt x="8756" y="9261"/>
                    <a:pt x="8790" y="9261"/>
                  </a:cubicBezTo>
                  <a:cubicBezTo>
                    <a:pt x="8835" y="9261"/>
                    <a:pt x="8892" y="9249"/>
                    <a:pt x="8949" y="9249"/>
                  </a:cubicBezTo>
                  <a:cubicBezTo>
                    <a:pt x="8949" y="9249"/>
                    <a:pt x="8949" y="9238"/>
                    <a:pt x="8960" y="9238"/>
                  </a:cubicBezTo>
                  <a:cubicBezTo>
                    <a:pt x="8926" y="9283"/>
                    <a:pt x="8881" y="9329"/>
                    <a:pt x="8847" y="9374"/>
                  </a:cubicBezTo>
                  <a:cubicBezTo>
                    <a:pt x="8665" y="9590"/>
                    <a:pt x="8460" y="9818"/>
                    <a:pt x="8335" y="10079"/>
                  </a:cubicBezTo>
                  <a:cubicBezTo>
                    <a:pt x="8317" y="10106"/>
                    <a:pt x="8334" y="10132"/>
                    <a:pt x="8358" y="10132"/>
                  </a:cubicBezTo>
                  <a:cubicBezTo>
                    <a:pt x="8365" y="10132"/>
                    <a:pt x="8372" y="10130"/>
                    <a:pt x="8380" y="10125"/>
                  </a:cubicBezTo>
                  <a:cubicBezTo>
                    <a:pt x="8630" y="9989"/>
                    <a:pt x="8835" y="9761"/>
                    <a:pt x="9028" y="9556"/>
                  </a:cubicBezTo>
                  <a:cubicBezTo>
                    <a:pt x="9097" y="9488"/>
                    <a:pt x="9154" y="9420"/>
                    <a:pt x="9222" y="9352"/>
                  </a:cubicBezTo>
                  <a:lnTo>
                    <a:pt x="9222" y="9363"/>
                  </a:lnTo>
                  <a:cubicBezTo>
                    <a:pt x="9222" y="9431"/>
                    <a:pt x="9222" y="9488"/>
                    <a:pt x="9233" y="9556"/>
                  </a:cubicBezTo>
                  <a:cubicBezTo>
                    <a:pt x="9245" y="9590"/>
                    <a:pt x="9245" y="9636"/>
                    <a:pt x="9256" y="9670"/>
                  </a:cubicBezTo>
                  <a:cubicBezTo>
                    <a:pt x="9267" y="9681"/>
                    <a:pt x="9279" y="9693"/>
                    <a:pt x="9290" y="9704"/>
                  </a:cubicBezTo>
                  <a:cubicBezTo>
                    <a:pt x="9290" y="9727"/>
                    <a:pt x="9313" y="9738"/>
                    <a:pt x="9313" y="9750"/>
                  </a:cubicBezTo>
                  <a:cubicBezTo>
                    <a:pt x="9333" y="9780"/>
                    <a:pt x="9364" y="9794"/>
                    <a:pt x="9395" y="9794"/>
                  </a:cubicBezTo>
                  <a:cubicBezTo>
                    <a:pt x="9433" y="9794"/>
                    <a:pt x="9471" y="9771"/>
                    <a:pt x="9483" y="9727"/>
                  </a:cubicBezTo>
                  <a:cubicBezTo>
                    <a:pt x="9483" y="9716"/>
                    <a:pt x="9495" y="9681"/>
                    <a:pt x="9495" y="9659"/>
                  </a:cubicBezTo>
                  <a:cubicBezTo>
                    <a:pt x="9506" y="9636"/>
                    <a:pt x="9506" y="9613"/>
                    <a:pt x="9506" y="9579"/>
                  </a:cubicBezTo>
                  <a:lnTo>
                    <a:pt x="9506" y="9569"/>
                  </a:lnTo>
                  <a:cubicBezTo>
                    <a:pt x="9506" y="9569"/>
                    <a:pt x="9506" y="9559"/>
                    <a:pt x="9506" y="9545"/>
                  </a:cubicBezTo>
                  <a:cubicBezTo>
                    <a:pt x="9518" y="9534"/>
                    <a:pt x="9518" y="9511"/>
                    <a:pt x="9518" y="9499"/>
                  </a:cubicBezTo>
                  <a:cubicBezTo>
                    <a:pt x="9518" y="9443"/>
                    <a:pt x="9518" y="9386"/>
                    <a:pt x="9518" y="9329"/>
                  </a:cubicBezTo>
                  <a:cubicBezTo>
                    <a:pt x="9518" y="9272"/>
                    <a:pt x="9529" y="9226"/>
                    <a:pt x="9529" y="9170"/>
                  </a:cubicBezTo>
                  <a:cubicBezTo>
                    <a:pt x="9529" y="9147"/>
                    <a:pt x="9518" y="9124"/>
                    <a:pt x="9518" y="9113"/>
                  </a:cubicBezTo>
                  <a:cubicBezTo>
                    <a:pt x="9518" y="9106"/>
                    <a:pt x="9518" y="9095"/>
                    <a:pt x="9518" y="9090"/>
                  </a:cubicBezTo>
                  <a:cubicBezTo>
                    <a:pt x="9518" y="9079"/>
                    <a:pt x="9506" y="9056"/>
                    <a:pt x="9506" y="9044"/>
                  </a:cubicBezTo>
                  <a:cubicBezTo>
                    <a:pt x="9552" y="8988"/>
                    <a:pt x="9597" y="8942"/>
                    <a:pt x="9643" y="8897"/>
                  </a:cubicBezTo>
                  <a:cubicBezTo>
                    <a:pt x="9700" y="8828"/>
                    <a:pt x="9745" y="8772"/>
                    <a:pt x="9802" y="8715"/>
                  </a:cubicBezTo>
                  <a:cubicBezTo>
                    <a:pt x="9802" y="8726"/>
                    <a:pt x="9802" y="8726"/>
                    <a:pt x="9802" y="8737"/>
                  </a:cubicBezTo>
                  <a:cubicBezTo>
                    <a:pt x="9802" y="8772"/>
                    <a:pt x="9813" y="8806"/>
                    <a:pt x="9825" y="8840"/>
                  </a:cubicBezTo>
                  <a:cubicBezTo>
                    <a:pt x="9825" y="8851"/>
                    <a:pt x="9825" y="8851"/>
                    <a:pt x="9836" y="8863"/>
                  </a:cubicBezTo>
                  <a:cubicBezTo>
                    <a:pt x="9836" y="8863"/>
                    <a:pt x="9836" y="8863"/>
                    <a:pt x="9836" y="8874"/>
                  </a:cubicBezTo>
                  <a:cubicBezTo>
                    <a:pt x="9836" y="8885"/>
                    <a:pt x="9847" y="8908"/>
                    <a:pt x="9859" y="8919"/>
                  </a:cubicBezTo>
                  <a:cubicBezTo>
                    <a:pt x="9859" y="8931"/>
                    <a:pt x="9859" y="8931"/>
                    <a:pt x="9870" y="8942"/>
                  </a:cubicBezTo>
                  <a:cubicBezTo>
                    <a:pt x="9870" y="8942"/>
                    <a:pt x="9870" y="8942"/>
                    <a:pt x="9870" y="8953"/>
                  </a:cubicBezTo>
                  <a:cubicBezTo>
                    <a:pt x="9893" y="8976"/>
                    <a:pt x="9893" y="8965"/>
                    <a:pt x="9893" y="8988"/>
                  </a:cubicBezTo>
                  <a:cubicBezTo>
                    <a:pt x="9904" y="8999"/>
                    <a:pt x="9916" y="9022"/>
                    <a:pt x="9938" y="9022"/>
                  </a:cubicBezTo>
                  <a:cubicBezTo>
                    <a:pt x="9961" y="9022"/>
                    <a:pt x="9984" y="9010"/>
                    <a:pt x="9995" y="8999"/>
                  </a:cubicBezTo>
                  <a:cubicBezTo>
                    <a:pt x="9995" y="8988"/>
                    <a:pt x="9995" y="8976"/>
                    <a:pt x="10007" y="8965"/>
                  </a:cubicBezTo>
                  <a:cubicBezTo>
                    <a:pt x="10007" y="8953"/>
                    <a:pt x="10018" y="8942"/>
                    <a:pt x="10018" y="8931"/>
                  </a:cubicBezTo>
                  <a:cubicBezTo>
                    <a:pt x="10041" y="8908"/>
                    <a:pt x="10052" y="8885"/>
                    <a:pt x="10052" y="8851"/>
                  </a:cubicBezTo>
                  <a:cubicBezTo>
                    <a:pt x="10052" y="8851"/>
                    <a:pt x="10052" y="8863"/>
                    <a:pt x="10052" y="8863"/>
                  </a:cubicBezTo>
                  <a:cubicBezTo>
                    <a:pt x="10063" y="8851"/>
                    <a:pt x="10063" y="8840"/>
                    <a:pt x="10063" y="8817"/>
                  </a:cubicBezTo>
                  <a:cubicBezTo>
                    <a:pt x="10075" y="8806"/>
                    <a:pt x="10075" y="8783"/>
                    <a:pt x="10075" y="8760"/>
                  </a:cubicBezTo>
                  <a:cubicBezTo>
                    <a:pt x="10075" y="8715"/>
                    <a:pt x="10075" y="8658"/>
                    <a:pt x="10075" y="8601"/>
                  </a:cubicBezTo>
                  <a:cubicBezTo>
                    <a:pt x="10063" y="8555"/>
                    <a:pt x="10063" y="8499"/>
                    <a:pt x="10052" y="8453"/>
                  </a:cubicBezTo>
                  <a:cubicBezTo>
                    <a:pt x="10052" y="8442"/>
                    <a:pt x="10052" y="8430"/>
                    <a:pt x="10052" y="8419"/>
                  </a:cubicBezTo>
                  <a:cubicBezTo>
                    <a:pt x="10109" y="8351"/>
                    <a:pt x="10166" y="8282"/>
                    <a:pt x="10211" y="8214"/>
                  </a:cubicBezTo>
                  <a:cubicBezTo>
                    <a:pt x="10302" y="8100"/>
                    <a:pt x="10393" y="7998"/>
                    <a:pt x="10484" y="7884"/>
                  </a:cubicBezTo>
                  <a:cubicBezTo>
                    <a:pt x="10507" y="7964"/>
                    <a:pt x="10541" y="8032"/>
                    <a:pt x="10575" y="8112"/>
                  </a:cubicBezTo>
                  <a:cubicBezTo>
                    <a:pt x="10541" y="8271"/>
                    <a:pt x="10518" y="8442"/>
                    <a:pt x="10518" y="8612"/>
                  </a:cubicBezTo>
                  <a:cubicBezTo>
                    <a:pt x="10518" y="8931"/>
                    <a:pt x="10587" y="9249"/>
                    <a:pt x="10735" y="9534"/>
                  </a:cubicBezTo>
                  <a:cubicBezTo>
                    <a:pt x="10371" y="9590"/>
                    <a:pt x="10018" y="9693"/>
                    <a:pt x="9734" y="9932"/>
                  </a:cubicBezTo>
                  <a:cubicBezTo>
                    <a:pt x="9483" y="10148"/>
                    <a:pt x="9324" y="10478"/>
                    <a:pt x="9336" y="10807"/>
                  </a:cubicBezTo>
                  <a:cubicBezTo>
                    <a:pt x="9107" y="10752"/>
                    <a:pt x="8871" y="10723"/>
                    <a:pt x="8634" y="10723"/>
                  </a:cubicBezTo>
                  <a:cubicBezTo>
                    <a:pt x="8435" y="10723"/>
                    <a:pt x="8236" y="10743"/>
                    <a:pt x="8039" y="10785"/>
                  </a:cubicBezTo>
                  <a:cubicBezTo>
                    <a:pt x="7846" y="10819"/>
                    <a:pt x="7641" y="10887"/>
                    <a:pt x="7448" y="10967"/>
                  </a:cubicBezTo>
                  <a:lnTo>
                    <a:pt x="7459" y="10955"/>
                  </a:lnTo>
                  <a:cubicBezTo>
                    <a:pt x="7618" y="10728"/>
                    <a:pt x="7755" y="10466"/>
                    <a:pt x="7823" y="10182"/>
                  </a:cubicBezTo>
                  <a:cubicBezTo>
                    <a:pt x="7914" y="9784"/>
                    <a:pt x="7880" y="9340"/>
                    <a:pt x="7652" y="8999"/>
                  </a:cubicBezTo>
                  <a:cubicBezTo>
                    <a:pt x="7959" y="8885"/>
                    <a:pt x="8244" y="8726"/>
                    <a:pt x="8471" y="8487"/>
                  </a:cubicBezTo>
                  <a:cubicBezTo>
                    <a:pt x="8699" y="8248"/>
                    <a:pt x="8835" y="7941"/>
                    <a:pt x="8847" y="7623"/>
                  </a:cubicBezTo>
                  <a:cubicBezTo>
                    <a:pt x="9028" y="7653"/>
                    <a:pt x="9216" y="7668"/>
                    <a:pt x="9401" y="7668"/>
                  </a:cubicBezTo>
                  <a:cubicBezTo>
                    <a:pt x="9494" y="7668"/>
                    <a:pt x="9586" y="7664"/>
                    <a:pt x="9677" y="7657"/>
                  </a:cubicBezTo>
                  <a:cubicBezTo>
                    <a:pt x="9813" y="7646"/>
                    <a:pt x="9938" y="7623"/>
                    <a:pt x="10075" y="7589"/>
                  </a:cubicBezTo>
                  <a:close/>
                  <a:moveTo>
                    <a:pt x="13521" y="8294"/>
                  </a:moveTo>
                  <a:cubicBezTo>
                    <a:pt x="13555" y="8555"/>
                    <a:pt x="13589" y="8817"/>
                    <a:pt x="13623" y="9079"/>
                  </a:cubicBezTo>
                  <a:cubicBezTo>
                    <a:pt x="13703" y="9750"/>
                    <a:pt x="13794" y="10409"/>
                    <a:pt x="13862" y="11080"/>
                  </a:cubicBezTo>
                  <a:cubicBezTo>
                    <a:pt x="13771" y="11069"/>
                    <a:pt x="13680" y="11069"/>
                    <a:pt x="13589" y="11058"/>
                  </a:cubicBezTo>
                  <a:lnTo>
                    <a:pt x="13532" y="11058"/>
                  </a:lnTo>
                  <a:cubicBezTo>
                    <a:pt x="13521" y="10898"/>
                    <a:pt x="13498" y="10739"/>
                    <a:pt x="13476" y="10580"/>
                  </a:cubicBezTo>
                  <a:cubicBezTo>
                    <a:pt x="13441" y="10341"/>
                    <a:pt x="13407" y="10114"/>
                    <a:pt x="13362" y="9886"/>
                  </a:cubicBezTo>
                  <a:cubicBezTo>
                    <a:pt x="13339" y="9772"/>
                    <a:pt x="13328" y="9659"/>
                    <a:pt x="13294" y="9545"/>
                  </a:cubicBezTo>
                  <a:cubicBezTo>
                    <a:pt x="13271" y="9443"/>
                    <a:pt x="13237" y="9317"/>
                    <a:pt x="13169" y="9226"/>
                  </a:cubicBezTo>
                  <a:cubicBezTo>
                    <a:pt x="13157" y="9211"/>
                    <a:pt x="13142" y="9205"/>
                    <a:pt x="13126" y="9205"/>
                  </a:cubicBezTo>
                  <a:cubicBezTo>
                    <a:pt x="13094" y="9205"/>
                    <a:pt x="13059" y="9230"/>
                    <a:pt x="13043" y="9261"/>
                  </a:cubicBezTo>
                  <a:cubicBezTo>
                    <a:pt x="13021" y="9363"/>
                    <a:pt x="13032" y="9488"/>
                    <a:pt x="13043" y="9602"/>
                  </a:cubicBezTo>
                  <a:cubicBezTo>
                    <a:pt x="13055" y="9716"/>
                    <a:pt x="13066" y="9829"/>
                    <a:pt x="13089" y="9943"/>
                  </a:cubicBezTo>
                  <a:cubicBezTo>
                    <a:pt x="13112" y="10170"/>
                    <a:pt x="13146" y="10398"/>
                    <a:pt x="13180" y="10637"/>
                  </a:cubicBezTo>
                  <a:cubicBezTo>
                    <a:pt x="13191" y="10762"/>
                    <a:pt x="13214" y="10898"/>
                    <a:pt x="13225" y="11024"/>
                  </a:cubicBezTo>
                  <a:lnTo>
                    <a:pt x="13055" y="11012"/>
                  </a:lnTo>
                  <a:lnTo>
                    <a:pt x="11963" y="10921"/>
                  </a:lnTo>
                  <a:lnTo>
                    <a:pt x="9802" y="10739"/>
                  </a:lnTo>
                  <a:cubicBezTo>
                    <a:pt x="9756" y="10728"/>
                    <a:pt x="9711" y="10728"/>
                    <a:pt x="9665" y="10728"/>
                  </a:cubicBezTo>
                  <a:cubicBezTo>
                    <a:pt x="9677" y="10500"/>
                    <a:pt x="9802" y="10284"/>
                    <a:pt x="9984" y="10148"/>
                  </a:cubicBezTo>
                  <a:cubicBezTo>
                    <a:pt x="10268" y="9920"/>
                    <a:pt x="10655" y="9863"/>
                    <a:pt x="11019" y="9829"/>
                  </a:cubicBezTo>
                  <a:cubicBezTo>
                    <a:pt x="11133" y="9829"/>
                    <a:pt x="11224" y="9693"/>
                    <a:pt x="11144" y="9590"/>
                  </a:cubicBezTo>
                  <a:cubicBezTo>
                    <a:pt x="10939" y="9306"/>
                    <a:pt x="10837" y="8965"/>
                    <a:pt x="10837" y="8612"/>
                  </a:cubicBezTo>
                  <a:cubicBezTo>
                    <a:pt x="10837" y="8567"/>
                    <a:pt x="10837" y="8510"/>
                    <a:pt x="10848" y="8464"/>
                  </a:cubicBezTo>
                  <a:cubicBezTo>
                    <a:pt x="10996" y="8601"/>
                    <a:pt x="11189" y="8715"/>
                    <a:pt x="11406" y="8760"/>
                  </a:cubicBezTo>
                  <a:cubicBezTo>
                    <a:pt x="11508" y="8786"/>
                    <a:pt x="11611" y="8798"/>
                    <a:pt x="11712" y="8798"/>
                  </a:cubicBezTo>
                  <a:cubicBezTo>
                    <a:pt x="12106" y="8798"/>
                    <a:pt x="12478" y="8613"/>
                    <a:pt x="12714" y="8305"/>
                  </a:cubicBezTo>
                  <a:lnTo>
                    <a:pt x="13521" y="8294"/>
                  </a:lnTo>
                  <a:close/>
                  <a:moveTo>
                    <a:pt x="3296" y="10546"/>
                  </a:moveTo>
                  <a:cubicBezTo>
                    <a:pt x="3398" y="10557"/>
                    <a:pt x="3489" y="10569"/>
                    <a:pt x="3580" y="10580"/>
                  </a:cubicBezTo>
                  <a:lnTo>
                    <a:pt x="3592" y="10580"/>
                  </a:lnTo>
                  <a:lnTo>
                    <a:pt x="3546" y="11046"/>
                  </a:lnTo>
                  <a:cubicBezTo>
                    <a:pt x="3524" y="11342"/>
                    <a:pt x="3489" y="11649"/>
                    <a:pt x="3467" y="11956"/>
                  </a:cubicBezTo>
                  <a:cubicBezTo>
                    <a:pt x="3455" y="12104"/>
                    <a:pt x="3444" y="12241"/>
                    <a:pt x="3444" y="12388"/>
                  </a:cubicBezTo>
                  <a:cubicBezTo>
                    <a:pt x="3433" y="12548"/>
                    <a:pt x="3444" y="12707"/>
                    <a:pt x="3467" y="12855"/>
                  </a:cubicBezTo>
                  <a:cubicBezTo>
                    <a:pt x="3472" y="12893"/>
                    <a:pt x="3501" y="12910"/>
                    <a:pt x="3533" y="12910"/>
                  </a:cubicBezTo>
                  <a:cubicBezTo>
                    <a:pt x="3566" y="12910"/>
                    <a:pt x="3603" y="12890"/>
                    <a:pt x="3615" y="12855"/>
                  </a:cubicBezTo>
                  <a:cubicBezTo>
                    <a:pt x="3671" y="12707"/>
                    <a:pt x="3694" y="12548"/>
                    <a:pt x="3728" y="12400"/>
                  </a:cubicBezTo>
                  <a:cubicBezTo>
                    <a:pt x="3751" y="12252"/>
                    <a:pt x="3774" y="12104"/>
                    <a:pt x="3785" y="11956"/>
                  </a:cubicBezTo>
                  <a:cubicBezTo>
                    <a:pt x="3819" y="11649"/>
                    <a:pt x="3842" y="11353"/>
                    <a:pt x="3876" y="11058"/>
                  </a:cubicBezTo>
                  <a:cubicBezTo>
                    <a:pt x="3888" y="10910"/>
                    <a:pt x="3899" y="10762"/>
                    <a:pt x="3910" y="10614"/>
                  </a:cubicBezTo>
                  <a:cubicBezTo>
                    <a:pt x="3979" y="10614"/>
                    <a:pt x="4058" y="10625"/>
                    <a:pt x="4126" y="10637"/>
                  </a:cubicBezTo>
                  <a:lnTo>
                    <a:pt x="5218" y="10728"/>
                  </a:lnTo>
                  <a:cubicBezTo>
                    <a:pt x="5832" y="10785"/>
                    <a:pt x="6447" y="10842"/>
                    <a:pt x="7072" y="10887"/>
                  </a:cubicBezTo>
                  <a:cubicBezTo>
                    <a:pt x="7015" y="10955"/>
                    <a:pt x="6958" y="11024"/>
                    <a:pt x="6902" y="11092"/>
                  </a:cubicBezTo>
                  <a:cubicBezTo>
                    <a:pt x="6811" y="11194"/>
                    <a:pt x="6685" y="11296"/>
                    <a:pt x="6663" y="11444"/>
                  </a:cubicBezTo>
                  <a:cubicBezTo>
                    <a:pt x="6663" y="11513"/>
                    <a:pt x="6685" y="11569"/>
                    <a:pt x="6742" y="11592"/>
                  </a:cubicBezTo>
                  <a:cubicBezTo>
                    <a:pt x="6754" y="11604"/>
                    <a:pt x="6776" y="11615"/>
                    <a:pt x="6799" y="11615"/>
                  </a:cubicBezTo>
                  <a:cubicBezTo>
                    <a:pt x="6879" y="11615"/>
                    <a:pt x="6924" y="11604"/>
                    <a:pt x="6993" y="11569"/>
                  </a:cubicBezTo>
                  <a:cubicBezTo>
                    <a:pt x="7038" y="11547"/>
                    <a:pt x="7084" y="11513"/>
                    <a:pt x="7129" y="11478"/>
                  </a:cubicBezTo>
                  <a:cubicBezTo>
                    <a:pt x="7243" y="11422"/>
                    <a:pt x="7345" y="11365"/>
                    <a:pt x="7448" y="11308"/>
                  </a:cubicBezTo>
                  <a:cubicBezTo>
                    <a:pt x="7664" y="11205"/>
                    <a:pt x="7891" y="11137"/>
                    <a:pt x="8130" y="11092"/>
                  </a:cubicBezTo>
                  <a:cubicBezTo>
                    <a:pt x="8292" y="11060"/>
                    <a:pt x="8456" y="11045"/>
                    <a:pt x="8620" y="11045"/>
                  </a:cubicBezTo>
                  <a:cubicBezTo>
                    <a:pt x="8926" y="11045"/>
                    <a:pt x="9233" y="11098"/>
                    <a:pt x="9529" y="11194"/>
                  </a:cubicBezTo>
                  <a:cubicBezTo>
                    <a:pt x="9541" y="11198"/>
                    <a:pt x="9554" y="11200"/>
                    <a:pt x="9566" y="11200"/>
                  </a:cubicBezTo>
                  <a:cubicBezTo>
                    <a:pt x="9621" y="11200"/>
                    <a:pt x="9674" y="11161"/>
                    <a:pt x="9711" y="11115"/>
                  </a:cubicBezTo>
                  <a:lnTo>
                    <a:pt x="11690" y="11285"/>
                  </a:lnTo>
                  <a:cubicBezTo>
                    <a:pt x="12088" y="11319"/>
                    <a:pt x="12497" y="11353"/>
                    <a:pt x="12896" y="11387"/>
                  </a:cubicBezTo>
                  <a:cubicBezTo>
                    <a:pt x="13021" y="11399"/>
                    <a:pt x="13146" y="11410"/>
                    <a:pt x="13271" y="11422"/>
                  </a:cubicBezTo>
                  <a:cubicBezTo>
                    <a:pt x="13294" y="11615"/>
                    <a:pt x="13316" y="11820"/>
                    <a:pt x="13430" y="11990"/>
                  </a:cubicBezTo>
                  <a:cubicBezTo>
                    <a:pt x="13440" y="12014"/>
                    <a:pt x="13457" y="12024"/>
                    <a:pt x="13475" y="12024"/>
                  </a:cubicBezTo>
                  <a:cubicBezTo>
                    <a:pt x="13500" y="12024"/>
                    <a:pt x="13526" y="12005"/>
                    <a:pt x="13532" y="11979"/>
                  </a:cubicBezTo>
                  <a:cubicBezTo>
                    <a:pt x="13601" y="11808"/>
                    <a:pt x="13601" y="11626"/>
                    <a:pt x="13589" y="11444"/>
                  </a:cubicBezTo>
                  <a:lnTo>
                    <a:pt x="13589" y="11444"/>
                  </a:lnTo>
                  <a:cubicBezTo>
                    <a:pt x="13658" y="11456"/>
                    <a:pt x="13737" y="11456"/>
                    <a:pt x="13817" y="11467"/>
                  </a:cubicBezTo>
                  <a:lnTo>
                    <a:pt x="13919" y="11467"/>
                  </a:lnTo>
                  <a:cubicBezTo>
                    <a:pt x="13976" y="12047"/>
                    <a:pt x="14044" y="12616"/>
                    <a:pt x="14101" y="13185"/>
                  </a:cubicBezTo>
                  <a:lnTo>
                    <a:pt x="13726" y="13185"/>
                  </a:lnTo>
                  <a:cubicBezTo>
                    <a:pt x="13532" y="13185"/>
                    <a:pt x="13351" y="13196"/>
                    <a:pt x="13157" y="13196"/>
                  </a:cubicBezTo>
                  <a:cubicBezTo>
                    <a:pt x="12782" y="13196"/>
                    <a:pt x="12406" y="13207"/>
                    <a:pt x="12031" y="13219"/>
                  </a:cubicBezTo>
                  <a:cubicBezTo>
                    <a:pt x="11280" y="13241"/>
                    <a:pt x="10530" y="13264"/>
                    <a:pt x="9779" y="13287"/>
                  </a:cubicBezTo>
                  <a:cubicBezTo>
                    <a:pt x="8278" y="13344"/>
                    <a:pt x="6776" y="13423"/>
                    <a:pt x="5275" y="13526"/>
                  </a:cubicBezTo>
                  <a:cubicBezTo>
                    <a:pt x="4854" y="13548"/>
                    <a:pt x="4433" y="13583"/>
                    <a:pt x="4013" y="13617"/>
                  </a:cubicBezTo>
                  <a:cubicBezTo>
                    <a:pt x="3797" y="13628"/>
                    <a:pt x="3592" y="13651"/>
                    <a:pt x="3387" y="13662"/>
                  </a:cubicBezTo>
                  <a:cubicBezTo>
                    <a:pt x="3239" y="13674"/>
                    <a:pt x="3091" y="13685"/>
                    <a:pt x="2944" y="13708"/>
                  </a:cubicBezTo>
                  <a:cubicBezTo>
                    <a:pt x="3023" y="12912"/>
                    <a:pt x="3114" y="12127"/>
                    <a:pt x="3205" y="11331"/>
                  </a:cubicBezTo>
                  <a:cubicBezTo>
                    <a:pt x="3228" y="11069"/>
                    <a:pt x="3262" y="10807"/>
                    <a:pt x="3296" y="10546"/>
                  </a:cubicBezTo>
                  <a:close/>
                  <a:moveTo>
                    <a:pt x="14135" y="13571"/>
                  </a:moveTo>
                  <a:cubicBezTo>
                    <a:pt x="14215" y="14311"/>
                    <a:pt x="14283" y="15050"/>
                    <a:pt x="14351" y="15789"/>
                  </a:cubicBezTo>
                  <a:cubicBezTo>
                    <a:pt x="14363" y="15903"/>
                    <a:pt x="14374" y="16017"/>
                    <a:pt x="14386" y="16130"/>
                  </a:cubicBezTo>
                  <a:lnTo>
                    <a:pt x="14101" y="16130"/>
                  </a:lnTo>
                  <a:cubicBezTo>
                    <a:pt x="14101" y="16096"/>
                    <a:pt x="14090" y="16051"/>
                    <a:pt x="14090" y="16005"/>
                  </a:cubicBezTo>
                  <a:cubicBezTo>
                    <a:pt x="14056" y="15721"/>
                    <a:pt x="14010" y="15437"/>
                    <a:pt x="13965" y="15152"/>
                  </a:cubicBezTo>
                  <a:cubicBezTo>
                    <a:pt x="13942" y="15016"/>
                    <a:pt x="13931" y="14879"/>
                    <a:pt x="13896" y="14743"/>
                  </a:cubicBezTo>
                  <a:cubicBezTo>
                    <a:pt x="13874" y="14618"/>
                    <a:pt x="13851" y="14447"/>
                    <a:pt x="13771" y="14356"/>
                  </a:cubicBezTo>
                  <a:cubicBezTo>
                    <a:pt x="13763" y="14347"/>
                    <a:pt x="13751" y="14344"/>
                    <a:pt x="13738" y="14344"/>
                  </a:cubicBezTo>
                  <a:cubicBezTo>
                    <a:pt x="13717" y="14344"/>
                    <a:pt x="13694" y="14353"/>
                    <a:pt x="13680" y="14367"/>
                  </a:cubicBezTo>
                  <a:cubicBezTo>
                    <a:pt x="13623" y="14481"/>
                    <a:pt x="13646" y="14652"/>
                    <a:pt x="13646" y="14777"/>
                  </a:cubicBezTo>
                  <a:cubicBezTo>
                    <a:pt x="13658" y="14902"/>
                    <a:pt x="13669" y="15038"/>
                    <a:pt x="13680" y="15175"/>
                  </a:cubicBezTo>
                  <a:cubicBezTo>
                    <a:pt x="13714" y="15471"/>
                    <a:pt x="13749" y="15755"/>
                    <a:pt x="13783" y="16039"/>
                  </a:cubicBezTo>
                  <a:lnTo>
                    <a:pt x="13794" y="16142"/>
                  </a:lnTo>
                  <a:cubicBezTo>
                    <a:pt x="12475" y="16199"/>
                    <a:pt x="11167" y="16244"/>
                    <a:pt x="9859" y="16301"/>
                  </a:cubicBezTo>
                  <a:cubicBezTo>
                    <a:pt x="8289" y="16358"/>
                    <a:pt x="6731" y="16426"/>
                    <a:pt x="5173" y="16506"/>
                  </a:cubicBezTo>
                  <a:cubicBezTo>
                    <a:pt x="4741" y="16517"/>
                    <a:pt x="4308" y="16540"/>
                    <a:pt x="3876" y="16563"/>
                  </a:cubicBezTo>
                  <a:cubicBezTo>
                    <a:pt x="3694" y="16574"/>
                    <a:pt x="3512" y="16574"/>
                    <a:pt x="3330" y="16585"/>
                  </a:cubicBezTo>
                  <a:cubicBezTo>
                    <a:pt x="3342" y="16528"/>
                    <a:pt x="3342" y="16460"/>
                    <a:pt x="3342" y="16403"/>
                  </a:cubicBezTo>
                  <a:cubicBezTo>
                    <a:pt x="3364" y="16130"/>
                    <a:pt x="3387" y="15869"/>
                    <a:pt x="3330" y="15596"/>
                  </a:cubicBezTo>
                  <a:cubicBezTo>
                    <a:pt x="3324" y="15569"/>
                    <a:pt x="3290" y="15551"/>
                    <a:pt x="3259" y="15551"/>
                  </a:cubicBezTo>
                  <a:cubicBezTo>
                    <a:pt x="3236" y="15551"/>
                    <a:pt x="3215" y="15560"/>
                    <a:pt x="3205" y="15584"/>
                  </a:cubicBezTo>
                  <a:cubicBezTo>
                    <a:pt x="3182" y="15641"/>
                    <a:pt x="3148" y="15687"/>
                    <a:pt x="3137" y="15744"/>
                  </a:cubicBezTo>
                  <a:cubicBezTo>
                    <a:pt x="3114" y="15800"/>
                    <a:pt x="3114" y="15869"/>
                    <a:pt x="3103" y="15926"/>
                  </a:cubicBezTo>
                  <a:cubicBezTo>
                    <a:pt x="3080" y="16051"/>
                    <a:pt x="3069" y="16176"/>
                    <a:pt x="3046" y="16301"/>
                  </a:cubicBezTo>
                  <a:cubicBezTo>
                    <a:pt x="3035" y="16403"/>
                    <a:pt x="3035" y="16506"/>
                    <a:pt x="3023" y="16597"/>
                  </a:cubicBezTo>
                  <a:cubicBezTo>
                    <a:pt x="2909" y="16608"/>
                    <a:pt x="2784" y="16619"/>
                    <a:pt x="2671" y="16642"/>
                  </a:cubicBezTo>
                  <a:cubicBezTo>
                    <a:pt x="2693" y="16358"/>
                    <a:pt x="2716" y="16073"/>
                    <a:pt x="2750" y="15789"/>
                  </a:cubicBezTo>
                  <a:cubicBezTo>
                    <a:pt x="2796" y="15209"/>
                    <a:pt x="2853" y="14629"/>
                    <a:pt x="2909" y="14049"/>
                  </a:cubicBezTo>
                  <a:cubicBezTo>
                    <a:pt x="2949" y="14052"/>
                    <a:pt x="2988" y="14054"/>
                    <a:pt x="3027" y="14054"/>
                  </a:cubicBezTo>
                  <a:cubicBezTo>
                    <a:pt x="3120" y="14054"/>
                    <a:pt x="3211" y="14046"/>
                    <a:pt x="3307" y="14038"/>
                  </a:cubicBezTo>
                  <a:cubicBezTo>
                    <a:pt x="3501" y="14026"/>
                    <a:pt x="3694" y="14015"/>
                    <a:pt x="3876" y="14003"/>
                  </a:cubicBezTo>
                  <a:cubicBezTo>
                    <a:pt x="4252" y="13969"/>
                    <a:pt x="4627" y="13947"/>
                    <a:pt x="5002" y="13924"/>
                  </a:cubicBezTo>
                  <a:cubicBezTo>
                    <a:pt x="5753" y="13878"/>
                    <a:pt x="6504" y="13833"/>
                    <a:pt x="7254" y="13799"/>
                  </a:cubicBezTo>
                  <a:cubicBezTo>
                    <a:pt x="8756" y="13719"/>
                    <a:pt x="10257" y="13651"/>
                    <a:pt x="11758" y="13617"/>
                  </a:cubicBezTo>
                  <a:cubicBezTo>
                    <a:pt x="12190" y="13605"/>
                    <a:pt x="12611" y="13594"/>
                    <a:pt x="13032" y="13583"/>
                  </a:cubicBezTo>
                  <a:cubicBezTo>
                    <a:pt x="13237" y="13583"/>
                    <a:pt x="13441" y="13583"/>
                    <a:pt x="13646" y="13571"/>
                  </a:cubicBezTo>
                  <a:close/>
                  <a:moveTo>
                    <a:pt x="2216" y="6406"/>
                  </a:moveTo>
                  <a:cubicBezTo>
                    <a:pt x="2261" y="6440"/>
                    <a:pt x="2307" y="6463"/>
                    <a:pt x="2341" y="6497"/>
                  </a:cubicBezTo>
                  <a:cubicBezTo>
                    <a:pt x="2466" y="6576"/>
                    <a:pt x="2591" y="6667"/>
                    <a:pt x="2716" y="6747"/>
                  </a:cubicBezTo>
                  <a:cubicBezTo>
                    <a:pt x="2727" y="6758"/>
                    <a:pt x="2739" y="6770"/>
                    <a:pt x="2762" y="6781"/>
                  </a:cubicBezTo>
                  <a:cubicBezTo>
                    <a:pt x="2727" y="6918"/>
                    <a:pt x="2705" y="7054"/>
                    <a:pt x="2682" y="7202"/>
                  </a:cubicBezTo>
                  <a:cubicBezTo>
                    <a:pt x="2659" y="7384"/>
                    <a:pt x="2636" y="7577"/>
                    <a:pt x="2602" y="7759"/>
                  </a:cubicBezTo>
                  <a:cubicBezTo>
                    <a:pt x="2557" y="8146"/>
                    <a:pt x="2500" y="8533"/>
                    <a:pt x="2454" y="8919"/>
                  </a:cubicBezTo>
                  <a:cubicBezTo>
                    <a:pt x="2352" y="9681"/>
                    <a:pt x="2250" y="10443"/>
                    <a:pt x="2159" y="11205"/>
                  </a:cubicBezTo>
                  <a:cubicBezTo>
                    <a:pt x="1954" y="12718"/>
                    <a:pt x="1749" y="14242"/>
                    <a:pt x="1556" y="15755"/>
                  </a:cubicBezTo>
                  <a:cubicBezTo>
                    <a:pt x="1454" y="16585"/>
                    <a:pt x="1340" y="17427"/>
                    <a:pt x="1237" y="18269"/>
                  </a:cubicBezTo>
                  <a:cubicBezTo>
                    <a:pt x="1181" y="18291"/>
                    <a:pt x="1135" y="18325"/>
                    <a:pt x="1090" y="18348"/>
                  </a:cubicBezTo>
                  <a:cubicBezTo>
                    <a:pt x="987" y="18405"/>
                    <a:pt x="874" y="18462"/>
                    <a:pt x="771" y="18507"/>
                  </a:cubicBezTo>
                  <a:cubicBezTo>
                    <a:pt x="680" y="18553"/>
                    <a:pt x="589" y="18587"/>
                    <a:pt x="487" y="18621"/>
                  </a:cubicBezTo>
                  <a:cubicBezTo>
                    <a:pt x="464" y="18633"/>
                    <a:pt x="453" y="18633"/>
                    <a:pt x="441" y="18633"/>
                  </a:cubicBezTo>
                  <a:cubicBezTo>
                    <a:pt x="419" y="18542"/>
                    <a:pt x="430" y="18428"/>
                    <a:pt x="441" y="18325"/>
                  </a:cubicBezTo>
                  <a:cubicBezTo>
                    <a:pt x="464" y="18143"/>
                    <a:pt x="487" y="17962"/>
                    <a:pt x="510" y="17780"/>
                  </a:cubicBezTo>
                  <a:cubicBezTo>
                    <a:pt x="589" y="17029"/>
                    <a:pt x="692" y="16290"/>
                    <a:pt x="794" y="15539"/>
                  </a:cubicBezTo>
                  <a:cubicBezTo>
                    <a:pt x="987" y="14060"/>
                    <a:pt x="1203" y="12582"/>
                    <a:pt x="1431" y="11103"/>
                  </a:cubicBezTo>
                  <a:cubicBezTo>
                    <a:pt x="1556" y="10364"/>
                    <a:pt x="1681" y="9613"/>
                    <a:pt x="1806" y="8874"/>
                  </a:cubicBezTo>
                  <a:cubicBezTo>
                    <a:pt x="1931" y="8135"/>
                    <a:pt x="2079" y="7395"/>
                    <a:pt x="2181" y="6645"/>
                  </a:cubicBezTo>
                  <a:cubicBezTo>
                    <a:pt x="2193" y="6565"/>
                    <a:pt x="2204" y="6485"/>
                    <a:pt x="2216" y="6406"/>
                  </a:cubicBezTo>
                  <a:close/>
                  <a:moveTo>
                    <a:pt x="3421" y="6667"/>
                  </a:moveTo>
                  <a:lnTo>
                    <a:pt x="3421" y="6667"/>
                  </a:lnTo>
                  <a:cubicBezTo>
                    <a:pt x="3376" y="6906"/>
                    <a:pt x="3342" y="7145"/>
                    <a:pt x="3296" y="7395"/>
                  </a:cubicBezTo>
                  <a:cubicBezTo>
                    <a:pt x="3251" y="7771"/>
                    <a:pt x="3194" y="8146"/>
                    <a:pt x="3137" y="8510"/>
                  </a:cubicBezTo>
                  <a:cubicBezTo>
                    <a:pt x="3035" y="9272"/>
                    <a:pt x="2944" y="10034"/>
                    <a:pt x="2853" y="10796"/>
                  </a:cubicBezTo>
                  <a:cubicBezTo>
                    <a:pt x="2671" y="12320"/>
                    <a:pt x="2511" y="13856"/>
                    <a:pt x="2363" y="15391"/>
                  </a:cubicBezTo>
                  <a:cubicBezTo>
                    <a:pt x="2295" y="16142"/>
                    <a:pt x="2238" y="16904"/>
                    <a:pt x="2170" y="17666"/>
                  </a:cubicBezTo>
                  <a:cubicBezTo>
                    <a:pt x="2159" y="17859"/>
                    <a:pt x="2147" y="18052"/>
                    <a:pt x="2136" y="18246"/>
                  </a:cubicBezTo>
                  <a:cubicBezTo>
                    <a:pt x="2113" y="18416"/>
                    <a:pt x="2090" y="18598"/>
                    <a:pt x="2102" y="18780"/>
                  </a:cubicBezTo>
                  <a:cubicBezTo>
                    <a:pt x="2102" y="18792"/>
                    <a:pt x="2102" y="18815"/>
                    <a:pt x="2102" y="18826"/>
                  </a:cubicBezTo>
                  <a:cubicBezTo>
                    <a:pt x="2000" y="18735"/>
                    <a:pt x="1897" y="18655"/>
                    <a:pt x="1795" y="18553"/>
                  </a:cubicBezTo>
                  <a:cubicBezTo>
                    <a:pt x="1727" y="18496"/>
                    <a:pt x="1658" y="18405"/>
                    <a:pt x="1579" y="18348"/>
                  </a:cubicBezTo>
                  <a:cubicBezTo>
                    <a:pt x="1579" y="18337"/>
                    <a:pt x="1590" y="18314"/>
                    <a:pt x="1590" y="18303"/>
                  </a:cubicBezTo>
                  <a:cubicBezTo>
                    <a:pt x="1783" y="16790"/>
                    <a:pt x="1988" y="15277"/>
                    <a:pt x="2181" y="13765"/>
                  </a:cubicBezTo>
                  <a:cubicBezTo>
                    <a:pt x="2386" y="12252"/>
                    <a:pt x="2580" y="10739"/>
                    <a:pt x="2784" y="9226"/>
                  </a:cubicBezTo>
                  <a:cubicBezTo>
                    <a:pt x="2841" y="8806"/>
                    <a:pt x="2887" y="8385"/>
                    <a:pt x="2944" y="7964"/>
                  </a:cubicBezTo>
                  <a:cubicBezTo>
                    <a:pt x="2978" y="7748"/>
                    <a:pt x="3000" y="7532"/>
                    <a:pt x="3023" y="7316"/>
                  </a:cubicBezTo>
                  <a:cubicBezTo>
                    <a:pt x="3046" y="7156"/>
                    <a:pt x="3069" y="6986"/>
                    <a:pt x="3069" y="6815"/>
                  </a:cubicBezTo>
                  <a:cubicBezTo>
                    <a:pt x="3103" y="6804"/>
                    <a:pt x="3137" y="6792"/>
                    <a:pt x="3171" y="6781"/>
                  </a:cubicBezTo>
                  <a:cubicBezTo>
                    <a:pt x="3251" y="6736"/>
                    <a:pt x="3342" y="6701"/>
                    <a:pt x="3421" y="6667"/>
                  </a:cubicBezTo>
                  <a:close/>
                  <a:moveTo>
                    <a:pt x="14420" y="16517"/>
                  </a:moveTo>
                  <a:cubicBezTo>
                    <a:pt x="14465" y="17029"/>
                    <a:pt x="14499" y="17529"/>
                    <a:pt x="14545" y="18041"/>
                  </a:cubicBezTo>
                  <a:cubicBezTo>
                    <a:pt x="14556" y="18223"/>
                    <a:pt x="14567" y="18405"/>
                    <a:pt x="14579" y="18587"/>
                  </a:cubicBezTo>
                  <a:cubicBezTo>
                    <a:pt x="14590" y="18735"/>
                    <a:pt x="14613" y="18883"/>
                    <a:pt x="14522" y="18997"/>
                  </a:cubicBezTo>
                  <a:cubicBezTo>
                    <a:pt x="14522" y="19008"/>
                    <a:pt x="14511" y="19008"/>
                    <a:pt x="14499" y="19019"/>
                  </a:cubicBezTo>
                  <a:cubicBezTo>
                    <a:pt x="14499" y="19019"/>
                    <a:pt x="14488" y="19031"/>
                    <a:pt x="14488" y="19042"/>
                  </a:cubicBezTo>
                  <a:cubicBezTo>
                    <a:pt x="14477" y="19042"/>
                    <a:pt x="14431" y="19065"/>
                    <a:pt x="14420" y="19076"/>
                  </a:cubicBezTo>
                  <a:lnTo>
                    <a:pt x="14397" y="19076"/>
                  </a:lnTo>
                  <a:cubicBezTo>
                    <a:pt x="14386" y="19088"/>
                    <a:pt x="14386" y="19088"/>
                    <a:pt x="14374" y="19088"/>
                  </a:cubicBezTo>
                  <a:cubicBezTo>
                    <a:pt x="14340" y="19099"/>
                    <a:pt x="14306" y="19110"/>
                    <a:pt x="14272" y="19122"/>
                  </a:cubicBezTo>
                  <a:cubicBezTo>
                    <a:pt x="14158" y="19144"/>
                    <a:pt x="14022" y="19144"/>
                    <a:pt x="13874" y="19144"/>
                  </a:cubicBezTo>
                  <a:cubicBezTo>
                    <a:pt x="12361" y="19201"/>
                    <a:pt x="10848" y="19235"/>
                    <a:pt x="9336" y="19247"/>
                  </a:cubicBezTo>
                  <a:cubicBezTo>
                    <a:pt x="9074" y="19258"/>
                    <a:pt x="8812" y="19258"/>
                    <a:pt x="8551" y="19258"/>
                  </a:cubicBezTo>
                  <a:cubicBezTo>
                    <a:pt x="8289" y="19258"/>
                    <a:pt x="8028" y="19258"/>
                    <a:pt x="7766" y="19247"/>
                  </a:cubicBezTo>
                  <a:cubicBezTo>
                    <a:pt x="6253" y="19235"/>
                    <a:pt x="4741" y="19201"/>
                    <a:pt x="3216" y="19144"/>
                  </a:cubicBezTo>
                  <a:cubicBezTo>
                    <a:pt x="3080" y="19144"/>
                    <a:pt x="2944" y="19144"/>
                    <a:pt x="2830" y="19122"/>
                  </a:cubicBezTo>
                  <a:cubicBezTo>
                    <a:pt x="2796" y="19110"/>
                    <a:pt x="2762" y="19099"/>
                    <a:pt x="2727" y="19088"/>
                  </a:cubicBezTo>
                  <a:cubicBezTo>
                    <a:pt x="2716" y="19088"/>
                    <a:pt x="2705" y="19088"/>
                    <a:pt x="2693" y="19076"/>
                  </a:cubicBezTo>
                  <a:lnTo>
                    <a:pt x="2682" y="19076"/>
                  </a:lnTo>
                  <a:cubicBezTo>
                    <a:pt x="2671" y="19065"/>
                    <a:pt x="2625" y="19042"/>
                    <a:pt x="2614" y="19042"/>
                  </a:cubicBezTo>
                  <a:cubicBezTo>
                    <a:pt x="2614" y="19031"/>
                    <a:pt x="2602" y="19019"/>
                    <a:pt x="2591" y="19019"/>
                  </a:cubicBezTo>
                  <a:cubicBezTo>
                    <a:pt x="2591" y="19008"/>
                    <a:pt x="2580" y="19008"/>
                    <a:pt x="2580" y="18997"/>
                  </a:cubicBezTo>
                  <a:cubicBezTo>
                    <a:pt x="2489" y="18883"/>
                    <a:pt x="2511" y="18735"/>
                    <a:pt x="2523" y="18587"/>
                  </a:cubicBezTo>
                  <a:cubicBezTo>
                    <a:pt x="2534" y="18405"/>
                    <a:pt x="2545" y="18223"/>
                    <a:pt x="2557" y="18041"/>
                  </a:cubicBezTo>
                  <a:cubicBezTo>
                    <a:pt x="2591" y="17689"/>
                    <a:pt x="2614" y="17325"/>
                    <a:pt x="2648" y="16972"/>
                  </a:cubicBezTo>
                  <a:cubicBezTo>
                    <a:pt x="2762" y="16983"/>
                    <a:pt x="2875" y="16983"/>
                    <a:pt x="2989" y="16983"/>
                  </a:cubicBezTo>
                  <a:cubicBezTo>
                    <a:pt x="2989" y="17006"/>
                    <a:pt x="2989" y="17040"/>
                    <a:pt x="2989" y="17063"/>
                  </a:cubicBezTo>
                  <a:cubicBezTo>
                    <a:pt x="2966" y="17313"/>
                    <a:pt x="2955" y="17563"/>
                    <a:pt x="2944" y="17814"/>
                  </a:cubicBezTo>
                  <a:lnTo>
                    <a:pt x="2921" y="18166"/>
                  </a:lnTo>
                  <a:cubicBezTo>
                    <a:pt x="2921" y="18280"/>
                    <a:pt x="2909" y="18405"/>
                    <a:pt x="2921" y="18519"/>
                  </a:cubicBezTo>
                  <a:cubicBezTo>
                    <a:pt x="2932" y="18633"/>
                    <a:pt x="2966" y="18724"/>
                    <a:pt x="3046" y="18803"/>
                  </a:cubicBezTo>
                  <a:cubicBezTo>
                    <a:pt x="3137" y="18883"/>
                    <a:pt x="3262" y="18906"/>
                    <a:pt x="3387" y="18906"/>
                  </a:cubicBezTo>
                  <a:cubicBezTo>
                    <a:pt x="3615" y="18906"/>
                    <a:pt x="3853" y="18906"/>
                    <a:pt x="4092" y="18894"/>
                  </a:cubicBezTo>
                  <a:lnTo>
                    <a:pt x="5616" y="18883"/>
                  </a:lnTo>
                  <a:cubicBezTo>
                    <a:pt x="6185" y="18871"/>
                    <a:pt x="6754" y="18849"/>
                    <a:pt x="7322" y="18769"/>
                  </a:cubicBezTo>
                  <a:cubicBezTo>
                    <a:pt x="7413" y="18758"/>
                    <a:pt x="7425" y="18644"/>
                    <a:pt x="7322" y="18633"/>
                  </a:cubicBezTo>
                  <a:cubicBezTo>
                    <a:pt x="6734" y="18569"/>
                    <a:pt x="6145" y="18554"/>
                    <a:pt x="5554" y="18554"/>
                  </a:cubicBezTo>
                  <a:cubicBezTo>
                    <a:pt x="5185" y="18554"/>
                    <a:pt x="4816" y="18560"/>
                    <a:pt x="4445" y="18564"/>
                  </a:cubicBezTo>
                  <a:cubicBezTo>
                    <a:pt x="4206" y="18564"/>
                    <a:pt x="3979" y="18564"/>
                    <a:pt x="3740" y="18576"/>
                  </a:cubicBezTo>
                  <a:lnTo>
                    <a:pt x="3410" y="18576"/>
                  </a:lnTo>
                  <a:cubicBezTo>
                    <a:pt x="3396" y="18576"/>
                    <a:pt x="3380" y="18576"/>
                    <a:pt x="3364" y="18576"/>
                  </a:cubicBezTo>
                  <a:cubicBezTo>
                    <a:pt x="3317" y="18576"/>
                    <a:pt x="3268" y="18570"/>
                    <a:pt x="3251" y="18519"/>
                  </a:cubicBezTo>
                  <a:cubicBezTo>
                    <a:pt x="3228" y="18439"/>
                    <a:pt x="3239" y="18337"/>
                    <a:pt x="3251" y="18257"/>
                  </a:cubicBezTo>
                  <a:cubicBezTo>
                    <a:pt x="3251" y="18143"/>
                    <a:pt x="3251" y="18018"/>
                    <a:pt x="3262" y="17905"/>
                  </a:cubicBezTo>
                  <a:cubicBezTo>
                    <a:pt x="3273" y="17666"/>
                    <a:pt x="3285" y="17427"/>
                    <a:pt x="3296" y="17188"/>
                  </a:cubicBezTo>
                  <a:cubicBezTo>
                    <a:pt x="3307" y="17120"/>
                    <a:pt x="3307" y="17040"/>
                    <a:pt x="3307" y="16972"/>
                  </a:cubicBezTo>
                  <a:cubicBezTo>
                    <a:pt x="3444" y="16961"/>
                    <a:pt x="3580" y="16961"/>
                    <a:pt x="3717" y="16949"/>
                  </a:cubicBezTo>
                  <a:cubicBezTo>
                    <a:pt x="4115" y="16938"/>
                    <a:pt x="4502" y="16915"/>
                    <a:pt x="4888" y="16892"/>
                  </a:cubicBezTo>
                  <a:cubicBezTo>
                    <a:pt x="5673" y="16858"/>
                    <a:pt x="6447" y="16824"/>
                    <a:pt x="7220" y="16790"/>
                  </a:cubicBezTo>
                  <a:cubicBezTo>
                    <a:pt x="8778" y="16733"/>
                    <a:pt x="10336" y="16665"/>
                    <a:pt x="11895" y="16608"/>
                  </a:cubicBezTo>
                  <a:cubicBezTo>
                    <a:pt x="12543" y="16585"/>
                    <a:pt x="13191" y="16551"/>
                    <a:pt x="13840" y="16540"/>
                  </a:cubicBezTo>
                  <a:lnTo>
                    <a:pt x="13885" y="16881"/>
                  </a:lnTo>
                  <a:cubicBezTo>
                    <a:pt x="13896" y="17029"/>
                    <a:pt x="13919" y="17177"/>
                    <a:pt x="13953" y="17313"/>
                  </a:cubicBezTo>
                  <a:cubicBezTo>
                    <a:pt x="13987" y="17461"/>
                    <a:pt x="14044" y="17586"/>
                    <a:pt x="14090" y="17734"/>
                  </a:cubicBezTo>
                  <a:cubicBezTo>
                    <a:pt x="14095" y="17763"/>
                    <a:pt x="14115" y="17775"/>
                    <a:pt x="14138" y="17775"/>
                  </a:cubicBezTo>
                  <a:cubicBezTo>
                    <a:pt x="14169" y="17775"/>
                    <a:pt x="14204" y="17751"/>
                    <a:pt x="14204" y="17711"/>
                  </a:cubicBezTo>
                  <a:cubicBezTo>
                    <a:pt x="14215" y="17563"/>
                    <a:pt x="14238" y="17427"/>
                    <a:pt x="14238" y="17279"/>
                  </a:cubicBezTo>
                  <a:cubicBezTo>
                    <a:pt x="14226" y="17143"/>
                    <a:pt x="14215" y="17006"/>
                    <a:pt x="14192" y="16870"/>
                  </a:cubicBezTo>
                  <a:cubicBezTo>
                    <a:pt x="14181" y="16756"/>
                    <a:pt x="14169" y="16642"/>
                    <a:pt x="14158" y="16517"/>
                  </a:cubicBezTo>
                  <a:close/>
                  <a:moveTo>
                    <a:pt x="9917" y="1"/>
                  </a:moveTo>
                  <a:cubicBezTo>
                    <a:pt x="9892" y="1"/>
                    <a:pt x="9869" y="9"/>
                    <a:pt x="9847" y="25"/>
                  </a:cubicBezTo>
                  <a:cubicBezTo>
                    <a:pt x="9825" y="25"/>
                    <a:pt x="9802" y="36"/>
                    <a:pt x="9791" y="59"/>
                  </a:cubicBezTo>
                  <a:cubicBezTo>
                    <a:pt x="9745" y="116"/>
                    <a:pt x="9722" y="162"/>
                    <a:pt x="9722" y="230"/>
                  </a:cubicBezTo>
                  <a:cubicBezTo>
                    <a:pt x="9711" y="287"/>
                    <a:pt x="9711" y="344"/>
                    <a:pt x="9711" y="400"/>
                  </a:cubicBezTo>
                  <a:cubicBezTo>
                    <a:pt x="9700" y="526"/>
                    <a:pt x="9688" y="651"/>
                    <a:pt x="9677" y="764"/>
                  </a:cubicBezTo>
                  <a:cubicBezTo>
                    <a:pt x="9540" y="719"/>
                    <a:pt x="9392" y="673"/>
                    <a:pt x="9245" y="651"/>
                  </a:cubicBezTo>
                  <a:cubicBezTo>
                    <a:pt x="9017" y="605"/>
                    <a:pt x="8781" y="582"/>
                    <a:pt x="8545" y="582"/>
                  </a:cubicBezTo>
                  <a:cubicBezTo>
                    <a:pt x="8309" y="582"/>
                    <a:pt x="8073" y="605"/>
                    <a:pt x="7846" y="651"/>
                  </a:cubicBezTo>
                  <a:cubicBezTo>
                    <a:pt x="7834" y="651"/>
                    <a:pt x="7811" y="651"/>
                    <a:pt x="7800" y="662"/>
                  </a:cubicBezTo>
                  <a:cubicBezTo>
                    <a:pt x="7561" y="616"/>
                    <a:pt x="7311" y="592"/>
                    <a:pt x="7062" y="592"/>
                  </a:cubicBezTo>
                  <a:cubicBezTo>
                    <a:pt x="6885" y="592"/>
                    <a:pt x="6708" y="604"/>
                    <a:pt x="6538" y="628"/>
                  </a:cubicBezTo>
                  <a:cubicBezTo>
                    <a:pt x="6003" y="708"/>
                    <a:pt x="5514" y="935"/>
                    <a:pt x="5105" y="1276"/>
                  </a:cubicBezTo>
                  <a:cubicBezTo>
                    <a:pt x="4263" y="1981"/>
                    <a:pt x="3865" y="3062"/>
                    <a:pt x="3706" y="4120"/>
                  </a:cubicBezTo>
                  <a:cubicBezTo>
                    <a:pt x="3649" y="4461"/>
                    <a:pt x="3626" y="4802"/>
                    <a:pt x="3615" y="5155"/>
                  </a:cubicBezTo>
                  <a:cubicBezTo>
                    <a:pt x="3603" y="5325"/>
                    <a:pt x="3603" y="5507"/>
                    <a:pt x="3603" y="5689"/>
                  </a:cubicBezTo>
                  <a:cubicBezTo>
                    <a:pt x="3603" y="5769"/>
                    <a:pt x="3603" y="5860"/>
                    <a:pt x="3615" y="5951"/>
                  </a:cubicBezTo>
                  <a:cubicBezTo>
                    <a:pt x="3398" y="5939"/>
                    <a:pt x="3182" y="5939"/>
                    <a:pt x="2966" y="5928"/>
                  </a:cubicBezTo>
                  <a:cubicBezTo>
                    <a:pt x="2820" y="5921"/>
                    <a:pt x="2606" y="5885"/>
                    <a:pt x="2413" y="5885"/>
                  </a:cubicBezTo>
                  <a:cubicBezTo>
                    <a:pt x="2306" y="5885"/>
                    <a:pt x="2205" y="5896"/>
                    <a:pt x="2125" y="5928"/>
                  </a:cubicBezTo>
                  <a:cubicBezTo>
                    <a:pt x="1783" y="6065"/>
                    <a:pt x="1761" y="6861"/>
                    <a:pt x="1704" y="7168"/>
                  </a:cubicBezTo>
                  <a:cubicBezTo>
                    <a:pt x="1624" y="7543"/>
                    <a:pt x="1556" y="7918"/>
                    <a:pt x="1499" y="8282"/>
                  </a:cubicBezTo>
                  <a:cubicBezTo>
                    <a:pt x="1363" y="9033"/>
                    <a:pt x="1226" y="9795"/>
                    <a:pt x="1112" y="10546"/>
                  </a:cubicBezTo>
                  <a:cubicBezTo>
                    <a:pt x="862" y="12070"/>
                    <a:pt x="635" y="13594"/>
                    <a:pt x="430" y="15118"/>
                  </a:cubicBezTo>
                  <a:cubicBezTo>
                    <a:pt x="328" y="15869"/>
                    <a:pt x="225" y="16631"/>
                    <a:pt x="134" y="17381"/>
                  </a:cubicBezTo>
                  <a:cubicBezTo>
                    <a:pt x="111" y="17575"/>
                    <a:pt x="89" y="17768"/>
                    <a:pt x="66" y="17962"/>
                  </a:cubicBezTo>
                  <a:cubicBezTo>
                    <a:pt x="43" y="18132"/>
                    <a:pt x="20" y="18314"/>
                    <a:pt x="9" y="18496"/>
                  </a:cubicBezTo>
                  <a:cubicBezTo>
                    <a:pt x="0" y="18829"/>
                    <a:pt x="105" y="19027"/>
                    <a:pt x="353" y="19027"/>
                  </a:cubicBezTo>
                  <a:cubicBezTo>
                    <a:pt x="418" y="19027"/>
                    <a:pt x="493" y="19014"/>
                    <a:pt x="578" y="18985"/>
                  </a:cubicBezTo>
                  <a:cubicBezTo>
                    <a:pt x="703" y="18940"/>
                    <a:pt x="828" y="18894"/>
                    <a:pt x="953" y="18837"/>
                  </a:cubicBezTo>
                  <a:cubicBezTo>
                    <a:pt x="1067" y="18792"/>
                    <a:pt x="1169" y="18735"/>
                    <a:pt x="1272" y="18678"/>
                  </a:cubicBezTo>
                  <a:cubicBezTo>
                    <a:pt x="1306" y="18667"/>
                    <a:pt x="1328" y="18644"/>
                    <a:pt x="1351" y="18633"/>
                  </a:cubicBezTo>
                  <a:cubicBezTo>
                    <a:pt x="1419" y="18701"/>
                    <a:pt x="1488" y="18769"/>
                    <a:pt x="1556" y="18837"/>
                  </a:cubicBezTo>
                  <a:cubicBezTo>
                    <a:pt x="1692" y="18974"/>
                    <a:pt x="1840" y="19110"/>
                    <a:pt x="2000" y="19224"/>
                  </a:cubicBezTo>
                  <a:cubicBezTo>
                    <a:pt x="2159" y="19349"/>
                    <a:pt x="2318" y="19486"/>
                    <a:pt x="2534" y="19508"/>
                  </a:cubicBezTo>
                  <a:cubicBezTo>
                    <a:pt x="2563" y="19514"/>
                    <a:pt x="2588" y="19517"/>
                    <a:pt x="2614" y="19517"/>
                  </a:cubicBezTo>
                  <a:cubicBezTo>
                    <a:pt x="2639" y="19517"/>
                    <a:pt x="2665" y="19514"/>
                    <a:pt x="2693" y="19508"/>
                  </a:cubicBezTo>
                  <a:cubicBezTo>
                    <a:pt x="2830" y="19542"/>
                    <a:pt x="2966" y="19554"/>
                    <a:pt x="3103" y="19554"/>
                  </a:cubicBezTo>
                  <a:cubicBezTo>
                    <a:pt x="3285" y="19565"/>
                    <a:pt x="3478" y="19577"/>
                    <a:pt x="3671" y="19577"/>
                  </a:cubicBezTo>
                  <a:cubicBezTo>
                    <a:pt x="4058" y="19588"/>
                    <a:pt x="4445" y="19599"/>
                    <a:pt x="4820" y="19611"/>
                  </a:cubicBezTo>
                  <a:cubicBezTo>
                    <a:pt x="6206" y="19649"/>
                    <a:pt x="7587" y="19677"/>
                    <a:pt x="8966" y="19677"/>
                  </a:cubicBezTo>
                  <a:cubicBezTo>
                    <a:pt x="9624" y="19677"/>
                    <a:pt x="10282" y="19671"/>
                    <a:pt x="10939" y="19656"/>
                  </a:cubicBezTo>
                  <a:cubicBezTo>
                    <a:pt x="11770" y="19645"/>
                    <a:pt x="12600" y="19611"/>
                    <a:pt x="13430" y="19577"/>
                  </a:cubicBezTo>
                  <a:cubicBezTo>
                    <a:pt x="13612" y="19577"/>
                    <a:pt x="13805" y="19565"/>
                    <a:pt x="13999" y="19554"/>
                  </a:cubicBezTo>
                  <a:cubicBezTo>
                    <a:pt x="14147" y="19554"/>
                    <a:pt x="14295" y="19542"/>
                    <a:pt x="14442" y="19497"/>
                  </a:cubicBezTo>
                  <a:cubicBezTo>
                    <a:pt x="14579" y="19463"/>
                    <a:pt x="14727" y="19395"/>
                    <a:pt x="14829" y="19281"/>
                  </a:cubicBezTo>
                  <a:cubicBezTo>
                    <a:pt x="14954" y="19133"/>
                    <a:pt x="15000" y="18962"/>
                    <a:pt x="15000" y="18769"/>
                  </a:cubicBezTo>
                  <a:cubicBezTo>
                    <a:pt x="15011" y="18598"/>
                    <a:pt x="14988" y="18416"/>
                    <a:pt x="14966" y="18234"/>
                  </a:cubicBezTo>
                  <a:cubicBezTo>
                    <a:pt x="14954" y="18041"/>
                    <a:pt x="14943" y="17848"/>
                    <a:pt x="14931" y="17654"/>
                  </a:cubicBezTo>
                  <a:cubicBezTo>
                    <a:pt x="14863" y="16904"/>
                    <a:pt x="14806" y="16142"/>
                    <a:pt x="14738" y="15391"/>
                  </a:cubicBezTo>
                  <a:cubicBezTo>
                    <a:pt x="14590" y="13856"/>
                    <a:pt x="14431" y="12320"/>
                    <a:pt x="14249" y="10796"/>
                  </a:cubicBezTo>
                  <a:cubicBezTo>
                    <a:pt x="14158" y="10034"/>
                    <a:pt x="14067" y="9272"/>
                    <a:pt x="13953" y="8510"/>
                  </a:cubicBezTo>
                  <a:cubicBezTo>
                    <a:pt x="13953" y="8476"/>
                    <a:pt x="13942" y="8430"/>
                    <a:pt x="13942" y="8385"/>
                  </a:cubicBezTo>
                  <a:lnTo>
                    <a:pt x="13942" y="8385"/>
                  </a:lnTo>
                  <a:cubicBezTo>
                    <a:pt x="13963" y="8397"/>
                    <a:pt x="13987" y="8403"/>
                    <a:pt x="14011" y="8403"/>
                  </a:cubicBezTo>
                  <a:cubicBezTo>
                    <a:pt x="14078" y="8403"/>
                    <a:pt x="14147" y="8360"/>
                    <a:pt x="14181" y="8294"/>
                  </a:cubicBezTo>
                  <a:cubicBezTo>
                    <a:pt x="14329" y="8021"/>
                    <a:pt x="14647" y="7873"/>
                    <a:pt x="14954" y="7850"/>
                  </a:cubicBezTo>
                  <a:cubicBezTo>
                    <a:pt x="14985" y="7848"/>
                    <a:pt x="15017" y="7847"/>
                    <a:pt x="15048" y="7847"/>
                  </a:cubicBezTo>
                  <a:cubicBezTo>
                    <a:pt x="15346" y="7847"/>
                    <a:pt x="15643" y="7942"/>
                    <a:pt x="15921" y="8055"/>
                  </a:cubicBezTo>
                  <a:cubicBezTo>
                    <a:pt x="15943" y="8063"/>
                    <a:pt x="15966" y="8067"/>
                    <a:pt x="15988" y="8067"/>
                  </a:cubicBezTo>
                  <a:cubicBezTo>
                    <a:pt x="16090" y="8067"/>
                    <a:pt x="16181" y="7985"/>
                    <a:pt x="16171" y="7873"/>
                  </a:cubicBezTo>
                  <a:cubicBezTo>
                    <a:pt x="16126" y="7475"/>
                    <a:pt x="16376" y="7111"/>
                    <a:pt x="16694" y="6895"/>
                  </a:cubicBezTo>
                  <a:cubicBezTo>
                    <a:pt x="16899" y="6747"/>
                    <a:pt x="17138" y="6667"/>
                    <a:pt x="17377" y="6599"/>
                  </a:cubicBezTo>
                  <a:cubicBezTo>
                    <a:pt x="17502" y="6576"/>
                    <a:pt x="17616" y="6554"/>
                    <a:pt x="17741" y="6531"/>
                  </a:cubicBezTo>
                  <a:cubicBezTo>
                    <a:pt x="17889" y="6508"/>
                    <a:pt x="18048" y="6508"/>
                    <a:pt x="18150" y="6417"/>
                  </a:cubicBezTo>
                  <a:cubicBezTo>
                    <a:pt x="18207" y="6360"/>
                    <a:pt x="18218" y="6303"/>
                    <a:pt x="18196" y="6258"/>
                  </a:cubicBezTo>
                  <a:cubicBezTo>
                    <a:pt x="18184" y="6235"/>
                    <a:pt x="18184" y="6212"/>
                    <a:pt x="18162" y="6201"/>
                  </a:cubicBezTo>
                  <a:cubicBezTo>
                    <a:pt x="18105" y="6144"/>
                    <a:pt x="18059" y="6121"/>
                    <a:pt x="17991" y="6110"/>
                  </a:cubicBezTo>
                  <a:cubicBezTo>
                    <a:pt x="17934" y="6099"/>
                    <a:pt x="17877" y="6099"/>
                    <a:pt x="17820" y="6087"/>
                  </a:cubicBezTo>
                  <a:cubicBezTo>
                    <a:pt x="17707" y="6065"/>
                    <a:pt x="17582" y="6042"/>
                    <a:pt x="17468" y="6008"/>
                  </a:cubicBezTo>
                  <a:cubicBezTo>
                    <a:pt x="17240" y="5951"/>
                    <a:pt x="17013" y="5860"/>
                    <a:pt x="16808" y="5746"/>
                  </a:cubicBezTo>
                  <a:cubicBezTo>
                    <a:pt x="16399" y="5507"/>
                    <a:pt x="16046" y="5166"/>
                    <a:pt x="15807" y="4757"/>
                  </a:cubicBezTo>
                  <a:cubicBezTo>
                    <a:pt x="15782" y="4716"/>
                    <a:pt x="15730" y="4696"/>
                    <a:pt x="15676" y="4696"/>
                  </a:cubicBezTo>
                  <a:cubicBezTo>
                    <a:pt x="15610" y="4696"/>
                    <a:pt x="15542" y="4728"/>
                    <a:pt x="15523" y="4791"/>
                  </a:cubicBezTo>
                  <a:cubicBezTo>
                    <a:pt x="15435" y="5099"/>
                    <a:pt x="15122" y="5269"/>
                    <a:pt x="14814" y="5269"/>
                  </a:cubicBezTo>
                  <a:cubicBezTo>
                    <a:pt x="14804" y="5269"/>
                    <a:pt x="14794" y="5269"/>
                    <a:pt x="14784" y="5268"/>
                  </a:cubicBezTo>
                  <a:cubicBezTo>
                    <a:pt x="14408" y="5257"/>
                    <a:pt x="14078" y="5041"/>
                    <a:pt x="13794" y="4836"/>
                  </a:cubicBezTo>
                  <a:cubicBezTo>
                    <a:pt x="13765" y="4815"/>
                    <a:pt x="13729" y="4804"/>
                    <a:pt x="13692" y="4804"/>
                  </a:cubicBezTo>
                  <a:cubicBezTo>
                    <a:pt x="13611" y="4804"/>
                    <a:pt x="13529" y="4853"/>
                    <a:pt x="13521" y="4939"/>
                  </a:cubicBezTo>
                  <a:cubicBezTo>
                    <a:pt x="13510" y="5212"/>
                    <a:pt x="13419" y="5462"/>
                    <a:pt x="13282" y="5689"/>
                  </a:cubicBezTo>
                  <a:cubicBezTo>
                    <a:pt x="13248" y="5143"/>
                    <a:pt x="12861" y="4666"/>
                    <a:pt x="12304" y="4529"/>
                  </a:cubicBezTo>
                  <a:cubicBezTo>
                    <a:pt x="12202" y="4506"/>
                    <a:pt x="12088" y="4495"/>
                    <a:pt x="11974" y="4495"/>
                  </a:cubicBezTo>
                  <a:cubicBezTo>
                    <a:pt x="12088" y="4347"/>
                    <a:pt x="12213" y="4211"/>
                    <a:pt x="12361" y="4086"/>
                  </a:cubicBezTo>
                  <a:cubicBezTo>
                    <a:pt x="12463" y="3995"/>
                    <a:pt x="12418" y="3835"/>
                    <a:pt x="12293" y="3790"/>
                  </a:cubicBezTo>
                  <a:cubicBezTo>
                    <a:pt x="11997" y="3676"/>
                    <a:pt x="11826" y="3369"/>
                    <a:pt x="11770" y="3073"/>
                  </a:cubicBezTo>
                  <a:cubicBezTo>
                    <a:pt x="11713" y="2743"/>
                    <a:pt x="11781" y="2402"/>
                    <a:pt x="11872" y="2084"/>
                  </a:cubicBezTo>
                  <a:cubicBezTo>
                    <a:pt x="11903" y="1969"/>
                    <a:pt x="11819" y="1854"/>
                    <a:pt x="11699" y="1854"/>
                  </a:cubicBezTo>
                  <a:cubicBezTo>
                    <a:pt x="11689" y="1854"/>
                    <a:pt x="11678" y="1854"/>
                    <a:pt x="11667" y="1856"/>
                  </a:cubicBezTo>
                  <a:cubicBezTo>
                    <a:pt x="11606" y="1871"/>
                    <a:pt x="11545" y="1877"/>
                    <a:pt x="11484" y="1877"/>
                  </a:cubicBezTo>
                  <a:cubicBezTo>
                    <a:pt x="11159" y="1877"/>
                    <a:pt x="10843" y="1685"/>
                    <a:pt x="10632" y="1435"/>
                  </a:cubicBezTo>
                  <a:cubicBezTo>
                    <a:pt x="10473" y="1253"/>
                    <a:pt x="10359" y="1026"/>
                    <a:pt x="10280" y="787"/>
                  </a:cubicBezTo>
                  <a:cubicBezTo>
                    <a:pt x="10234" y="673"/>
                    <a:pt x="10200" y="560"/>
                    <a:pt x="10166" y="435"/>
                  </a:cubicBezTo>
                  <a:cubicBezTo>
                    <a:pt x="10132" y="298"/>
                    <a:pt x="10120" y="139"/>
                    <a:pt x="10007" y="36"/>
                  </a:cubicBezTo>
                  <a:cubicBezTo>
                    <a:pt x="9976" y="12"/>
                    <a:pt x="9946" y="1"/>
                    <a:pt x="991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2"/>
            <p:cNvSpPr/>
            <p:nvPr/>
          </p:nvSpPr>
          <p:spPr>
            <a:xfrm>
              <a:off x="3780975" y="40798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1"/>
                  </a:moveTo>
                  <a:cubicBezTo>
                    <a:pt x="1" y="1"/>
                    <a:pt x="12" y="1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2"/>
            <p:cNvSpPr/>
            <p:nvPr/>
          </p:nvSpPr>
          <p:spPr>
            <a:xfrm>
              <a:off x="3714725" y="4101725"/>
              <a:ext cx="9975" cy="10250"/>
            </a:xfrm>
            <a:custGeom>
              <a:avLst/>
              <a:gdLst/>
              <a:ahLst/>
              <a:cxnLst/>
              <a:rect l="l" t="t" r="r" b="b"/>
              <a:pathLst>
                <a:path w="399" h="410" extrusionOk="0">
                  <a:moveTo>
                    <a:pt x="194" y="0"/>
                  </a:moveTo>
                  <a:cubicBezTo>
                    <a:pt x="194" y="0"/>
                    <a:pt x="149" y="12"/>
                    <a:pt x="149" y="12"/>
                  </a:cubicBezTo>
                  <a:lnTo>
                    <a:pt x="137" y="12"/>
                  </a:lnTo>
                  <a:cubicBezTo>
                    <a:pt x="126" y="23"/>
                    <a:pt x="115" y="23"/>
                    <a:pt x="92" y="35"/>
                  </a:cubicBezTo>
                  <a:cubicBezTo>
                    <a:pt x="69" y="46"/>
                    <a:pt x="58" y="57"/>
                    <a:pt x="46" y="80"/>
                  </a:cubicBezTo>
                  <a:cubicBezTo>
                    <a:pt x="24" y="103"/>
                    <a:pt x="12" y="126"/>
                    <a:pt x="12" y="148"/>
                  </a:cubicBezTo>
                  <a:lnTo>
                    <a:pt x="1" y="205"/>
                  </a:lnTo>
                  <a:cubicBezTo>
                    <a:pt x="1" y="228"/>
                    <a:pt x="12" y="251"/>
                    <a:pt x="24" y="273"/>
                  </a:cubicBezTo>
                  <a:cubicBezTo>
                    <a:pt x="24" y="285"/>
                    <a:pt x="24" y="296"/>
                    <a:pt x="35" y="307"/>
                  </a:cubicBezTo>
                  <a:cubicBezTo>
                    <a:pt x="46" y="330"/>
                    <a:pt x="58" y="342"/>
                    <a:pt x="69" y="353"/>
                  </a:cubicBezTo>
                  <a:cubicBezTo>
                    <a:pt x="92" y="376"/>
                    <a:pt x="115" y="387"/>
                    <a:pt x="137" y="398"/>
                  </a:cubicBezTo>
                  <a:cubicBezTo>
                    <a:pt x="160" y="410"/>
                    <a:pt x="183" y="410"/>
                    <a:pt x="206" y="410"/>
                  </a:cubicBezTo>
                  <a:cubicBezTo>
                    <a:pt x="240" y="410"/>
                    <a:pt x="262" y="410"/>
                    <a:pt x="285" y="398"/>
                  </a:cubicBezTo>
                  <a:cubicBezTo>
                    <a:pt x="308" y="387"/>
                    <a:pt x="331" y="376"/>
                    <a:pt x="342" y="353"/>
                  </a:cubicBezTo>
                  <a:cubicBezTo>
                    <a:pt x="376" y="330"/>
                    <a:pt x="388" y="296"/>
                    <a:pt x="399" y="262"/>
                  </a:cubicBezTo>
                  <a:cubicBezTo>
                    <a:pt x="399" y="251"/>
                    <a:pt x="399" y="239"/>
                    <a:pt x="399" y="239"/>
                  </a:cubicBezTo>
                  <a:cubicBezTo>
                    <a:pt x="399" y="228"/>
                    <a:pt x="399" y="216"/>
                    <a:pt x="399" y="205"/>
                  </a:cubicBezTo>
                  <a:cubicBezTo>
                    <a:pt x="399" y="205"/>
                    <a:pt x="399" y="160"/>
                    <a:pt x="399" y="148"/>
                  </a:cubicBezTo>
                  <a:cubicBezTo>
                    <a:pt x="388" y="148"/>
                    <a:pt x="376" y="103"/>
                    <a:pt x="376" y="103"/>
                  </a:cubicBezTo>
                  <a:cubicBezTo>
                    <a:pt x="376" y="103"/>
                    <a:pt x="342" y="69"/>
                    <a:pt x="342" y="57"/>
                  </a:cubicBezTo>
                  <a:cubicBezTo>
                    <a:pt x="335" y="51"/>
                    <a:pt x="310" y="33"/>
                    <a:pt x="296" y="23"/>
                  </a:cubicBezTo>
                  <a:lnTo>
                    <a:pt x="296" y="23"/>
                  </a:lnTo>
                  <a:cubicBezTo>
                    <a:pt x="296" y="23"/>
                    <a:pt x="297" y="23"/>
                    <a:pt x="297" y="23"/>
                  </a:cubicBezTo>
                  <a:cubicBezTo>
                    <a:pt x="290" y="19"/>
                    <a:pt x="287" y="17"/>
                    <a:pt x="287" y="17"/>
                  </a:cubicBezTo>
                  <a:lnTo>
                    <a:pt x="287" y="17"/>
                  </a:lnTo>
                  <a:cubicBezTo>
                    <a:pt x="287" y="17"/>
                    <a:pt x="291" y="19"/>
                    <a:pt x="296" y="23"/>
                  </a:cubicBezTo>
                  <a:lnTo>
                    <a:pt x="296" y="23"/>
                  </a:lnTo>
                  <a:cubicBezTo>
                    <a:pt x="290" y="22"/>
                    <a:pt x="251" y="12"/>
                    <a:pt x="251" y="12"/>
                  </a:cubicBezTo>
                  <a:cubicBezTo>
                    <a:pt x="228" y="0"/>
                    <a:pt x="217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2"/>
            <p:cNvSpPr/>
            <p:nvPr/>
          </p:nvSpPr>
          <p:spPr>
            <a:xfrm>
              <a:off x="3661275" y="4063900"/>
              <a:ext cx="10250" cy="9975"/>
            </a:xfrm>
            <a:custGeom>
              <a:avLst/>
              <a:gdLst/>
              <a:ahLst/>
              <a:cxnLst/>
              <a:rect l="l" t="t" r="r" b="b"/>
              <a:pathLst>
                <a:path w="410" h="399" extrusionOk="0">
                  <a:moveTo>
                    <a:pt x="194" y="1"/>
                  </a:moveTo>
                  <a:cubicBezTo>
                    <a:pt x="171" y="12"/>
                    <a:pt x="160" y="12"/>
                    <a:pt x="137" y="12"/>
                  </a:cubicBezTo>
                  <a:cubicBezTo>
                    <a:pt x="114" y="23"/>
                    <a:pt x="92" y="35"/>
                    <a:pt x="80" y="46"/>
                  </a:cubicBezTo>
                  <a:cubicBezTo>
                    <a:pt x="57" y="58"/>
                    <a:pt x="46" y="69"/>
                    <a:pt x="46" y="80"/>
                  </a:cubicBezTo>
                  <a:cubicBezTo>
                    <a:pt x="23" y="103"/>
                    <a:pt x="12" y="126"/>
                    <a:pt x="12" y="149"/>
                  </a:cubicBezTo>
                  <a:cubicBezTo>
                    <a:pt x="12" y="171"/>
                    <a:pt x="1" y="183"/>
                    <a:pt x="1" y="205"/>
                  </a:cubicBezTo>
                  <a:cubicBezTo>
                    <a:pt x="1" y="240"/>
                    <a:pt x="12" y="274"/>
                    <a:pt x="35" y="296"/>
                  </a:cubicBezTo>
                  <a:cubicBezTo>
                    <a:pt x="35" y="308"/>
                    <a:pt x="57" y="331"/>
                    <a:pt x="69" y="342"/>
                  </a:cubicBezTo>
                  <a:cubicBezTo>
                    <a:pt x="80" y="353"/>
                    <a:pt x="92" y="365"/>
                    <a:pt x="103" y="376"/>
                  </a:cubicBezTo>
                  <a:lnTo>
                    <a:pt x="114" y="376"/>
                  </a:lnTo>
                  <a:cubicBezTo>
                    <a:pt x="114" y="376"/>
                    <a:pt x="160" y="387"/>
                    <a:pt x="160" y="399"/>
                  </a:cubicBezTo>
                  <a:lnTo>
                    <a:pt x="217" y="399"/>
                  </a:lnTo>
                  <a:cubicBezTo>
                    <a:pt x="228" y="399"/>
                    <a:pt x="239" y="399"/>
                    <a:pt x="262" y="387"/>
                  </a:cubicBezTo>
                  <a:cubicBezTo>
                    <a:pt x="285" y="387"/>
                    <a:pt x="296" y="376"/>
                    <a:pt x="319" y="365"/>
                  </a:cubicBezTo>
                  <a:cubicBezTo>
                    <a:pt x="342" y="353"/>
                    <a:pt x="365" y="331"/>
                    <a:pt x="376" y="296"/>
                  </a:cubicBezTo>
                  <a:cubicBezTo>
                    <a:pt x="399" y="274"/>
                    <a:pt x="410" y="240"/>
                    <a:pt x="410" y="205"/>
                  </a:cubicBezTo>
                  <a:cubicBezTo>
                    <a:pt x="399" y="171"/>
                    <a:pt x="399" y="137"/>
                    <a:pt x="376" y="114"/>
                  </a:cubicBezTo>
                  <a:cubicBezTo>
                    <a:pt x="376" y="92"/>
                    <a:pt x="365" y="80"/>
                    <a:pt x="353" y="69"/>
                  </a:cubicBezTo>
                  <a:lnTo>
                    <a:pt x="342" y="69"/>
                  </a:lnTo>
                  <a:cubicBezTo>
                    <a:pt x="342" y="69"/>
                    <a:pt x="319" y="46"/>
                    <a:pt x="308" y="35"/>
                  </a:cubicBezTo>
                  <a:cubicBezTo>
                    <a:pt x="296" y="35"/>
                    <a:pt x="285" y="23"/>
                    <a:pt x="262" y="23"/>
                  </a:cubicBezTo>
                  <a:cubicBezTo>
                    <a:pt x="239" y="12"/>
                    <a:pt x="217" y="1"/>
                    <a:pt x="1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2"/>
            <p:cNvSpPr/>
            <p:nvPr/>
          </p:nvSpPr>
          <p:spPr>
            <a:xfrm>
              <a:off x="3725550" y="4038375"/>
              <a:ext cx="9675" cy="10125"/>
            </a:xfrm>
            <a:custGeom>
              <a:avLst/>
              <a:gdLst/>
              <a:ahLst/>
              <a:cxnLst/>
              <a:rect l="l" t="t" r="r" b="b"/>
              <a:pathLst>
                <a:path w="387" h="405" extrusionOk="0">
                  <a:moveTo>
                    <a:pt x="203" y="1"/>
                  </a:moveTo>
                  <a:cubicBezTo>
                    <a:pt x="191" y="1"/>
                    <a:pt x="176" y="4"/>
                    <a:pt x="159" y="9"/>
                  </a:cubicBezTo>
                  <a:cubicBezTo>
                    <a:pt x="136" y="9"/>
                    <a:pt x="114" y="21"/>
                    <a:pt x="91" y="32"/>
                  </a:cubicBezTo>
                  <a:cubicBezTo>
                    <a:pt x="80" y="44"/>
                    <a:pt x="68" y="55"/>
                    <a:pt x="57" y="66"/>
                  </a:cubicBezTo>
                  <a:cubicBezTo>
                    <a:pt x="34" y="89"/>
                    <a:pt x="11" y="123"/>
                    <a:pt x="11" y="157"/>
                  </a:cubicBezTo>
                  <a:cubicBezTo>
                    <a:pt x="0" y="169"/>
                    <a:pt x="0" y="191"/>
                    <a:pt x="0" y="203"/>
                  </a:cubicBezTo>
                  <a:cubicBezTo>
                    <a:pt x="0" y="226"/>
                    <a:pt x="11" y="248"/>
                    <a:pt x="11" y="271"/>
                  </a:cubicBezTo>
                  <a:cubicBezTo>
                    <a:pt x="23" y="282"/>
                    <a:pt x="23" y="282"/>
                    <a:pt x="23" y="294"/>
                  </a:cubicBezTo>
                  <a:cubicBezTo>
                    <a:pt x="23" y="294"/>
                    <a:pt x="34" y="305"/>
                    <a:pt x="34" y="305"/>
                  </a:cubicBezTo>
                  <a:cubicBezTo>
                    <a:pt x="34" y="305"/>
                    <a:pt x="34" y="317"/>
                    <a:pt x="34" y="317"/>
                  </a:cubicBezTo>
                  <a:lnTo>
                    <a:pt x="68" y="351"/>
                  </a:lnTo>
                  <a:lnTo>
                    <a:pt x="102" y="385"/>
                  </a:lnTo>
                  <a:cubicBezTo>
                    <a:pt x="125" y="385"/>
                    <a:pt x="136" y="396"/>
                    <a:pt x="148" y="396"/>
                  </a:cubicBezTo>
                  <a:cubicBezTo>
                    <a:pt x="165" y="402"/>
                    <a:pt x="179" y="405"/>
                    <a:pt x="192" y="405"/>
                  </a:cubicBezTo>
                  <a:cubicBezTo>
                    <a:pt x="205" y="405"/>
                    <a:pt x="216" y="402"/>
                    <a:pt x="227" y="396"/>
                  </a:cubicBezTo>
                  <a:cubicBezTo>
                    <a:pt x="250" y="396"/>
                    <a:pt x="262" y="396"/>
                    <a:pt x="273" y="385"/>
                  </a:cubicBezTo>
                  <a:cubicBezTo>
                    <a:pt x="296" y="385"/>
                    <a:pt x="307" y="373"/>
                    <a:pt x="318" y="362"/>
                  </a:cubicBezTo>
                  <a:cubicBezTo>
                    <a:pt x="330" y="351"/>
                    <a:pt x="341" y="339"/>
                    <a:pt x="353" y="328"/>
                  </a:cubicBezTo>
                  <a:cubicBezTo>
                    <a:pt x="364" y="305"/>
                    <a:pt x="375" y="282"/>
                    <a:pt x="387" y="260"/>
                  </a:cubicBezTo>
                  <a:cubicBezTo>
                    <a:pt x="387" y="260"/>
                    <a:pt x="387" y="260"/>
                    <a:pt x="387" y="248"/>
                  </a:cubicBezTo>
                  <a:cubicBezTo>
                    <a:pt x="387" y="248"/>
                    <a:pt x="387" y="237"/>
                    <a:pt x="387" y="226"/>
                  </a:cubicBezTo>
                  <a:cubicBezTo>
                    <a:pt x="387" y="214"/>
                    <a:pt x="387" y="214"/>
                    <a:pt x="387" y="203"/>
                  </a:cubicBezTo>
                  <a:cubicBezTo>
                    <a:pt x="387" y="180"/>
                    <a:pt x="387" y="169"/>
                    <a:pt x="387" y="146"/>
                  </a:cubicBezTo>
                  <a:cubicBezTo>
                    <a:pt x="375" y="135"/>
                    <a:pt x="364" y="123"/>
                    <a:pt x="364" y="100"/>
                  </a:cubicBezTo>
                  <a:cubicBezTo>
                    <a:pt x="341" y="78"/>
                    <a:pt x="330" y="55"/>
                    <a:pt x="307" y="44"/>
                  </a:cubicBezTo>
                  <a:cubicBezTo>
                    <a:pt x="284" y="32"/>
                    <a:pt x="262" y="21"/>
                    <a:pt x="239" y="9"/>
                  </a:cubicBezTo>
                  <a:cubicBezTo>
                    <a:pt x="227" y="4"/>
                    <a:pt x="216" y="1"/>
                    <a:pt x="2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2"/>
            <p:cNvSpPr/>
            <p:nvPr/>
          </p:nvSpPr>
          <p:spPr>
            <a:xfrm>
              <a:off x="3616925" y="4376125"/>
              <a:ext cx="24750" cy="6550"/>
            </a:xfrm>
            <a:custGeom>
              <a:avLst/>
              <a:gdLst/>
              <a:ahLst/>
              <a:cxnLst/>
              <a:rect l="l" t="t" r="r" b="b"/>
              <a:pathLst>
                <a:path w="990" h="262" extrusionOk="0">
                  <a:moveTo>
                    <a:pt x="478" y="0"/>
                  </a:moveTo>
                  <a:cubicBezTo>
                    <a:pt x="410" y="11"/>
                    <a:pt x="341" y="11"/>
                    <a:pt x="273" y="23"/>
                  </a:cubicBezTo>
                  <a:cubicBezTo>
                    <a:pt x="228" y="23"/>
                    <a:pt x="171" y="23"/>
                    <a:pt x="137" y="46"/>
                  </a:cubicBezTo>
                  <a:lnTo>
                    <a:pt x="103" y="46"/>
                  </a:lnTo>
                  <a:cubicBezTo>
                    <a:pt x="80" y="57"/>
                    <a:pt x="68" y="68"/>
                    <a:pt x="57" y="80"/>
                  </a:cubicBezTo>
                  <a:lnTo>
                    <a:pt x="46" y="80"/>
                  </a:lnTo>
                  <a:cubicBezTo>
                    <a:pt x="12" y="91"/>
                    <a:pt x="0" y="148"/>
                    <a:pt x="34" y="159"/>
                  </a:cubicBezTo>
                  <a:cubicBezTo>
                    <a:pt x="57" y="171"/>
                    <a:pt x="57" y="193"/>
                    <a:pt x="80" y="193"/>
                  </a:cubicBezTo>
                  <a:cubicBezTo>
                    <a:pt x="91" y="205"/>
                    <a:pt x="103" y="205"/>
                    <a:pt x="114" y="216"/>
                  </a:cubicBezTo>
                  <a:cubicBezTo>
                    <a:pt x="137" y="228"/>
                    <a:pt x="159" y="239"/>
                    <a:pt x="182" y="239"/>
                  </a:cubicBezTo>
                  <a:lnTo>
                    <a:pt x="228" y="239"/>
                  </a:lnTo>
                  <a:cubicBezTo>
                    <a:pt x="319" y="262"/>
                    <a:pt x="398" y="262"/>
                    <a:pt x="478" y="262"/>
                  </a:cubicBezTo>
                  <a:cubicBezTo>
                    <a:pt x="558" y="262"/>
                    <a:pt x="637" y="250"/>
                    <a:pt x="717" y="239"/>
                  </a:cubicBezTo>
                  <a:cubicBezTo>
                    <a:pt x="762" y="228"/>
                    <a:pt x="796" y="216"/>
                    <a:pt x="831" y="205"/>
                  </a:cubicBezTo>
                  <a:cubicBezTo>
                    <a:pt x="876" y="193"/>
                    <a:pt x="910" y="182"/>
                    <a:pt x="944" y="159"/>
                  </a:cubicBezTo>
                  <a:cubicBezTo>
                    <a:pt x="990" y="114"/>
                    <a:pt x="978" y="46"/>
                    <a:pt x="933" y="23"/>
                  </a:cubicBezTo>
                  <a:cubicBezTo>
                    <a:pt x="887" y="0"/>
                    <a:pt x="853" y="0"/>
                    <a:pt x="80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2"/>
            <p:cNvSpPr/>
            <p:nvPr/>
          </p:nvSpPr>
          <p:spPr>
            <a:xfrm>
              <a:off x="3519100" y="4195350"/>
              <a:ext cx="8000" cy="32100"/>
            </a:xfrm>
            <a:custGeom>
              <a:avLst/>
              <a:gdLst/>
              <a:ahLst/>
              <a:cxnLst/>
              <a:rect l="l" t="t" r="r" b="b"/>
              <a:pathLst>
                <a:path w="320" h="1284" extrusionOk="0">
                  <a:moveTo>
                    <a:pt x="205" y="0"/>
                  </a:moveTo>
                  <a:cubicBezTo>
                    <a:pt x="194" y="0"/>
                    <a:pt x="183" y="3"/>
                    <a:pt x="171" y="9"/>
                  </a:cubicBezTo>
                  <a:cubicBezTo>
                    <a:pt x="80" y="66"/>
                    <a:pt x="80" y="191"/>
                    <a:pt x="69" y="293"/>
                  </a:cubicBezTo>
                  <a:cubicBezTo>
                    <a:pt x="46" y="407"/>
                    <a:pt x="35" y="521"/>
                    <a:pt x="35" y="646"/>
                  </a:cubicBezTo>
                  <a:cubicBezTo>
                    <a:pt x="23" y="759"/>
                    <a:pt x="12" y="873"/>
                    <a:pt x="12" y="987"/>
                  </a:cubicBezTo>
                  <a:cubicBezTo>
                    <a:pt x="12" y="1078"/>
                    <a:pt x="1" y="1260"/>
                    <a:pt x="126" y="1283"/>
                  </a:cubicBezTo>
                  <a:cubicBezTo>
                    <a:pt x="130" y="1283"/>
                    <a:pt x="133" y="1283"/>
                    <a:pt x="137" y="1283"/>
                  </a:cubicBezTo>
                  <a:cubicBezTo>
                    <a:pt x="263" y="1283"/>
                    <a:pt x="274" y="1098"/>
                    <a:pt x="285" y="1021"/>
                  </a:cubicBezTo>
                  <a:cubicBezTo>
                    <a:pt x="296" y="907"/>
                    <a:pt x="296" y="794"/>
                    <a:pt x="308" y="680"/>
                  </a:cubicBezTo>
                  <a:cubicBezTo>
                    <a:pt x="308" y="566"/>
                    <a:pt x="319" y="452"/>
                    <a:pt x="308" y="339"/>
                  </a:cubicBezTo>
                  <a:cubicBezTo>
                    <a:pt x="296" y="236"/>
                    <a:pt x="319" y="88"/>
                    <a:pt x="240" y="9"/>
                  </a:cubicBezTo>
                  <a:cubicBezTo>
                    <a:pt x="228" y="3"/>
                    <a:pt x="217" y="0"/>
                    <a:pt x="2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2"/>
            <p:cNvSpPr/>
            <p:nvPr/>
          </p:nvSpPr>
          <p:spPr>
            <a:xfrm>
              <a:off x="3531900" y="4203875"/>
              <a:ext cx="6575" cy="17875"/>
            </a:xfrm>
            <a:custGeom>
              <a:avLst/>
              <a:gdLst/>
              <a:ahLst/>
              <a:cxnLst/>
              <a:rect l="l" t="t" r="r" b="b"/>
              <a:pathLst>
                <a:path w="263" h="715" extrusionOk="0">
                  <a:moveTo>
                    <a:pt x="137" y="0"/>
                  </a:moveTo>
                  <a:cubicBezTo>
                    <a:pt x="128" y="0"/>
                    <a:pt x="120" y="3"/>
                    <a:pt x="114" y="9"/>
                  </a:cubicBezTo>
                  <a:cubicBezTo>
                    <a:pt x="57" y="32"/>
                    <a:pt x="35" y="111"/>
                    <a:pt x="23" y="168"/>
                  </a:cubicBezTo>
                  <a:cubicBezTo>
                    <a:pt x="12" y="225"/>
                    <a:pt x="12" y="282"/>
                    <a:pt x="12" y="350"/>
                  </a:cubicBezTo>
                  <a:cubicBezTo>
                    <a:pt x="0" y="407"/>
                    <a:pt x="0" y="464"/>
                    <a:pt x="0" y="521"/>
                  </a:cubicBezTo>
                  <a:cubicBezTo>
                    <a:pt x="0" y="532"/>
                    <a:pt x="0" y="544"/>
                    <a:pt x="0" y="555"/>
                  </a:cubicBezTo>
                  <a:cubicBezTo>
                    <a:pt x="0" y="578"/>
                    <a:pt x="0" y="589"/>
                    <a:pt x="12" y="600"/>
                  </a:cubicBezTo>
                  <a:cubicBezTo>
                    <a:pt x="19" y="622"/>
                    <a:pt x="22" y="635"/>
                    <a:pt x="23" y="635"/>
                  </a:cubicBezTo>
                  <a:cubicBezTo>
                    <a:pt x="23" y="635"/>
                    <a:pt x="23" y="631"/>
                    <a:pt x="23" y="623"/>
                  </a:cubicBezTo>
                  <a:cubicBezTo>
                    <a:pt x="35" y="669"/>
                    <a:pt x="69" y="714"/>
                    <a:pt x="137" y="714"/>
                  </a:cubicBezTo>
                  <a:cubicBezTo>
                    <a:pt x="182" y="714"/>
                    <a:pt x="217" y="680"/>
                    <a:pt x="239" y="646"/>
                  </a:cubicBezTo>
                  <a:cubicBezTo>
                    <a:pt x="262" y="600"/>
                    <a:pt x="262" y="566"/>
                    <a:pt x="262" y="521"/>
                  </a:cubicBezTo>
                  <a:cubicBezTo>
                    <a:pt x="262" y="464"/>
                    <a:pt x="262" y="407"/>
                    <a:pt x="262" y="350"/>
                  </a:cubicBezTo>
                  <a:cubicBezTo>
                    <a:pt x="262" y="282"/>
                    <a:pt x="262" y="225"/>
                    <a:pt x="251" y="168"/>
                  </a:cubicBezTo>
                  <a:cubicBezTo>
                    <a:pt x="239" y="111"/>
                    <a:pt x="217" y="32"/>
                    <a:pt x="160" y="9"/>
                  </a:cubicBezTo>
                  <a:cubicBezTo>
                    <a:pt x="154" y="3"/>
                    <a:pt x="146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2"/>
            <p:cNvSpPr/>
            <p:nvPr/>
          </p:nvSpPr>
          <p:spPr>
            <a:xfrm>
              <a:off x="3542425" y="4206975"/>
              <a:ext cx="5700" cy="13900"/>
            </a:xfrm>
            <a:custGeom>
              <a:avLst/>
              <a:gdLst/>
              <a:ahLst/>
              <a:cxnLst/>
              <a:rect l="l" t="t" r="r" b="b"/>
              <a:pathLst>
                <a:path w="228" h="556" extrusionOk="0">
                  <a:moveTo>
                    <a:pt x="120" y="1"/>
                  </a:moveTo>
                  <a:cubicBezTo>
                    <a:pt x="110" y="1"/>
                    <a:pt x="101" y="4"/>
                    <a:pt x="91" y="10"/>
                  </a:cubicBezTo>
                  <a:cubicBezTo>
                    <a:pt x="57" y="21"/>
                    <a:pt x="34" y="44"/>
                    <a:pt x="34" y="78"/>
                  </a:cubicBezTo>
                  <a:cubicBezTo>
                    <a:pt x="23" y="101"/>
                    <a:pt x="23" y="112"/>
                    <a:pt x="23" y="135"/>
                  </a:cubicBezTo>
                  <a:cubicBezTo>
                    <a:pt x="12" y="169"/>
                    <a:pt x="12" y="215"/>
                    <a:pt x="0" y="260"/>
                  </a:cubicBezTo>
                  <a:cubicBezTo>
                    <a:pt x="0" y="294"/>
                    <a:pt x="0" y="329"/>
                    <a:pt x="0" y="363"/>
                  </a:cubicBezTo>
                  <a:cubicBezTo>
                    <a:pt x="0" y="408"/>
                    <a:pt x="0" y="476"/>
                    <a:pt x="46" y="510"/>
                  </a:cubicBezTo>
                  <a:cubicBezTo>
                    <a:pt x="57" y="533"/>
                    <a:pt x="80" y="556"/>
                    <a:pt x="114" y="556"/>
                  </a:cubicBezTo>
                  <a:cubicBezTo>
                    <a:pt x="148" y="556"/>
                    <a:pt x="171" y="533"/>
                    <a:pt x="182" y="510"/>
                  </a:cubicBezTo>
                  <a:cubicBezTo>
                    <a:pt x="228" y="476"/>
                    <a:pt x="228" y="408"/>
                    <a:pt x="228" y="351"/>
                  </a:cubicBezTo>
                  <a:cubicBezTo>
                    <a:pt x="228" y="317"/>
                    <a:pt x="228" y="272"/>
                    <a:pt x="216" y="238"/>
                  </a:cubicBezTo>
                  <a:cubicBezTo>
                    <a:pt x="216" y="226"/>
                    <a:pt x="216" y="203"/>
                    <a:pt x="216" y="181"/>
                  </a:cubicBezTo>
                  <a:cubicBezTo>
                    <a:pt x="216" y="158"/>
                    <a:pt x="205" y="135"/>
                    <a:pt x="205" y="112"/>
                  </a:cubicBezTo>
                  <a:cubicBezTo>
                    <a:pt x="194" y="90"/>
                    <a:pt x="194" y="67"/>
                    <a:pt x="182" y="44"/>
                  </a:cubicBezTo>
                  <a:cubicBezTo>
                    <a:pt x="166" y="20"/>
                    <a:pt x="144" y="1"/>
                    <a:pt x="12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3714175" y="4368475"/>
              <a:ext cx="65700" cy="12625"/>
            </a:xfrm>
            <a:custGeom>
              <a:avLst/>
              <a:gdLst/>
              <a:ahLst/>
              <a:cxnLst/>
              <a:rect l="l" t="t" r="r" b="b"/>
              <a:pathLst>
                <a:path w="2628" h="505" extrusionOk="0">
                  <a:moveTo>
                    <a:pt x="2493" y="1"/>
                  </a:moveTo>
                  <a:cubicBezTo>
                    <a:pt x="2483" y="1"/>
                    <a:pt x="2475" y="4"/>
                    <a:pt x="2468" y="10"/>
                  </a:cubicBezTo>
                  <a:cubicBezTo>
                    <a:pt x="2411" y="22"/>
                    <a:pt x="2354" y="56"/>
                    <a:pt x="2309" y="79"/>
                  </a:cubicBezTo>
                  <a:cubicBezTo>
                    <a:pt x="2252" y="101"/>
                    <a:pt x="2184" y="113"/>
                    <a:pt x="2116" y="113"/>
                  </a:cubicBezTo>
                  <a:cubicBezTo>
                    <a:pt x="1877" y="124"/>
                    <a:pt x="1638" y="147"/>
                    <a:pt x="1399" y="158"/>
                  </a:cubicBezTo>
                  <a:cubicBezTo>
                    <a:pt x="1160" y="170"/>
                    <a:pt x="921" y="192"/>
                    <a:pt x="682" y="215"/>
                  </a:cubicBezTo>
                  <a:cubicBezTo>
                    <a:pt x="557" y="215"/>
                    <a:pt x="444" y="238"/>
                    <a:pt x="330" y="249"/>
                  </a:cubicBezTo>
                  <a:cubicBezTo>
                    <a:pt x="228" y="272"/>
                    <a:pt x="102" y="283"/>
                    <a:pt x="23" y="363"/>
                  </a:cubicBezTo>
                  <a:cubicBezTo>
                    <a:pt x="0" y="386"/>
                    <a:pt x="11" y="420"/>
                    <a:pt x="34" y="431"/>
                  </a:cubicBezTo>
                  <a:cubicBezTo>
                    <a:pt x="114" y="493"/>
                    <a:pt x="214" y="500"/>
                    <a:pt x="314" y="500"/>
                  </a:cubicBezTo>
                  <a:cubicBezTo>
                    <a:pt x="342" y="500"/>
                    <a:pt x="370" y="499"/>
                    <a:pt x="398" y="499"/>
                  </a:cubicBezTo>
                  <a:cubicBezTo>
                    <a:pt x="440" y="503"/>
                    <a:pt x="482" y="504"/>
                    <a:pt x="523" y="504"/>
                  </a:cubicBezTo>
                  <a:cubicBezTo>
                    <a:pt x="607" y="504"/>
                    <a:pt x="690" y="499"/>
                    <a:pt x="773" y="499"/>
                  </a:cubicBezTo>
                  <a:cubicBezTo>
                    <a:pt x="1035" y="488"/>
                    <a:pt x="1297" y="465"/>
                    <a:pt x="1558" y="454"/>
                  </a:cubicBezTo>
                  <a:cubicBezTo>
                    <a:pt x="1797" y="443"/>
                    <a:pt x="2047" y="443"/>
                    <a:pt x="2286" y="408"/>
                  </a:cubicBezTo>
                  <a:cubicBezTo>
                    <a:pt x="2377" y="386"/>
                    <a:pt x="2468" y="352"/>
                    <a:pt x="2536" y="295"/>
                  </a:cubicBezTo>
                  <a:cubicBezTo>
                    <a:pt x="2593" y="238"/>
                    <a:pt x="2627" y="90"/>
                    <a:pt x="2548" y="33"/>
                  </a:cubicBezTo>
                  <a:cubicBezTo>
                    <a:pt x="2540" y="17"/>
                    <a:pt x="2515" y="1"/>
                    <a:pt x="249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3757100" y="4219550"/>
              <a:ext cx="4575" cy="16575"/>
            </a:xfrm>
            <a:custGeom>
              <a:avLst/>
              <a:gdLst/>
              <a:ahLst/>
              <a:cxnLst/>
              <a:rect l="l" t="t" r="r" b="b"/>
              <a:pathLst>
                <a:path w="183" h="663" extrusionOk="0">
                  <a:moveTo>
                    <a:pt x="64" y="0"/>
                  </a:moveTo>
                  <a:cubicBezTo>
                    <a:pt x="43" y="0"/>
                    <a:pt x="23" y="12"/>
                    <a:pt x="23" y="30"/>
                  </a:cubicBezTo>
                  <a:cubicBezTo>
                    <a:pt x="0" y="53"/>
                    <a:pt x="0" y="87"/>
                    <a:pt x="0" y="110"/>
                  </a:cubicBezTo>
                  <a:cubicBezTo>
                    <a:pt x="0" y="133"/>
                    <a:pt x="0" y="167"/>
                    <a:pt x="0" y="189"/>
                  </a:cubicBezTo>
                  <a:cubicBezTo>
                    <a:pt x="0" y="235"/>
                    <a:pt x="0" y="280"/>
                    <a:pt x="0" y="337"/>
                  </a:cubicBezTo>
                  <a:cubicBezTo>
                    <a:pt x="0" y="383"/>
                    <a:pt x="12" y="440"/>
                    <a:pt x="23" y="485"/>
                  </a:cubicBezTo>
                  <a:cubicBezTo>
                    <a:pt x="23" y="519"/>
                    <a:pt x="35" y="542"/>
                    <a:pt x="46" y="565"/>
                  </a:cubicBezTo>
                  <a:cubicBezTo>
                    <a:pt x="57" y="588"/>
                    <a:pt x="57" y="622"/>
                    <a:pt x="69" y="633"/>
                  </a:cubicBezTo>
                  <a:cubicBezTo>
                    <a:pt x="79" y="653"/>
                    <a:pt x="97" y="662"/>
                    <a:pt x="116" y="662"/>
                  </a:cubicBezTo>
                  <a:cubicBezTo>
                    <a:pt x="140" y="662"/>
                    <a:pt x="165" y="647"/>
                    <a:pt x="171" y="622"/>
                  </a:cubicBezTo>
                  <a:cubicBezTo>
                    <a:pt x="171" y="599"/>
                    <a:pt x="171" y="576"/>
                    <a:pt x="182" y="553"/>
                  </a:cubicBezTo>
                  <a:cubicBezTo>
                    <a:pt x="182" y="508"/>
                    <a:pt x="182" y="474"/>
                    <a:pt x="182" y="428"/>
                  </a:cubicBezTo>
                  <a:cubicBezTo>
                    <a:pt x="182" y="383"/>
                    <a:pt x="182" y="337"/>
                    <a:pt x="182" y="292"/>
                  </a:cubicBezTo>
                  <a:cubicBezTo>
                    <a:pt x="171" y="246"/>
                    <a:pt x="160" y="201"/>
                    <a:pt x="160" y="155"/>
                  </a:cubicBezTo>
                  <a:cubicBezTo>
                    <a:pt x="148" y="133"/>
                    <a:pt x="148" y="110"/>
                    <a:pt x="137" y="87"/>
                  </a:cubicBezTo>
                  <a:cubicBezTo>
                    <a:pt x="137" y="64"/>
                    <a:pt x="126" y="42"/>
                    <a:pt x="114" y="30"/>
                  </a:cubicBezTo>
                  <a:cubicBezTo>
                    <a:pt x="104" y="9"/>
                    <a:pt x="83" y="0"/>
                    <a:pt x="6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2"/>
            <p:cNvSpPr/>
            <p:nvPr/>
          </p:nvSpPr>
          <p:spPr>
            <a:xfrm>
              <a:off x="3752825" y="4280225"/>
              <a:ext cx="8000" cy="23200"/>
            </a:xfrm>
            <a:custGeom>
              <a:avLst/>
              <a:gdLst/>
              <a:ahLst/>
              <a:cxnLst/>
              <a:rect l="l" t="t" r="r" b="b"/>
              <a:pathLst>
                <a:path w="320" h="928" extrusionOk="0">
                  <a:moveTo>
                    <a:pt x="96" y="0"/>
                  </a:moveTo>
                  <a:cubicBezTo>
                    <a:pt x="90" y="0"/>
                    <a:pt x="85" y="1"/>
                    <a:pt x="81" y="3"/>
                  </a:cubicBezTo>
                  <a:cubicBezTo>
                    <a:pt x="46" y="26"/>
                    <a:pt x="24" y="60"/>
                    <a:pt x="12" y="94"/>
                  </a:cubicBezTo>
                  <a:cubicBezTo>
                    <a:pt x="12" y="128"/>
                    <a:pt x="12" y="162"/>
                    <a:pt x="1" y="196"/>
                  </a:cubicBezTo>
                  <a:cubicBezTo>
                    <a:pt x="1" y="253"/>
                    <a:pt x="12" y="322"/>
                    <a:pt x="24" y="378"/>
                  </a:cubicBezTo>
                  <a:cubicBezTo>
                    <a:pt x="24" y="447"/>
                    <a:pt x="35" y="515"/>
                    <a:pt x="46" y="583"/>
                  </a:cubicBezTo>
                  <a:cubicBezTo>
                    <a:pt x="58" y="640"/>
                    <a:pt x="58" y="697"/>
                    <a:pt x="92" y="754"/>
                  </a:cubicBezTo>
                  <a:cubicBezTo>
                    <a:pt x="103" y="799"/>
                    <a:pt x="126" y="856"/>
                    <a:pt x="149" y="902"/>
                  </a:cubicBezTo>
                  <a:cubicBezTo>
                    <a:pt x="162" y="920"/>
                    <a:pt x="180" y="927"/>
                    <a:pt x="197" y="927"/>
                  </a:cubicBezTo>
                  <a:cubicBezTo>
                    <a:pt x="223" y="927"/>
                    <a:pt x="249" y="911"/>
                    <a:pt x="262" y="890"/>
                  </a:cubicBezTo>
                  <a:cubicBezTo>
                    <a:pt x="274" y="845"/>
                    <a:pt x="285" y="788"/>
                    <a:pt x="297" y="742"/>
                  </a:cubicBezTo>
                  <a:cubicBezTo>
                    <a:pt x="319" y="686"/>
                    <a:pt x="308" y="606"/>
                    <a:pt x="297" y="538"/>
                  </a:cubicBezTo>
                  <a:cubicBezTo>
                    <a:pt x="297" y="469"/>
                    <a:pt x="285" y="390"/>
                    <a:pt x="274" y="322"/>
                  </a:cubicBezTo>
                  <a:cubicBezTo>
                    <a:pt x="262" y="253"/>
                    <a:pt x="251" y="185"/>
                    <a:pt x="217" y="128"/>
                  </a:cubicBezTo>
                  <a:cubicBezTo>
                    <a:pt x="206" y="94"/>
                    <a:pt x="194" y="60"/>
                    <a:pt x="171" y="37"/>
                  </a:cubicBezTo>
                  <a:cubicBezTo>
                    <a:pt x="162" y="19"/>
                    <a:pt x="123" y="0"/>
                    <a:pt x="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2"/>
            <p:cNvSpPr/>
            <p:nvPr/>
          </p:nvSpPr>
          <p:spPr>
            <a:xfrm>
              <a:off x="3743725" y="4284850"/>
              <a:ext cx="5725" cy="15500"/>
            </a:xfrm>
            <a:custGeom>
              <a:avLst/>
              <a:gdLst/>
              <a:ahLst/>
              <a:cxnLst/>
              <a:rect l="l" t="t" r="r" b="b"/>
              <a:pathLst>
                <a:path w="229" h="620" extrusionOk="0">
                  <a:moveTo>
                    <a:pt x="103" y="0"/>
                  </a:moveTo>
                  <a:cubicBezTo>
                    <a:pt x="81" y="0"/>
                    <a:pt x="58" y="11"/>
                    <a:pt x="46" y="34"/>
                  </a:cubicBezTo>
                  <a:cubicBezTo>
                    <a:pt x="46" y="46"/>
                    <a:pt x="24" y="68"/>
                    <a:pt x="24" y="91"/>
                  </a:cubicBezTo>
                  <a:cubicBezTo>
                    <a:pt x="12" y="114"/>
                    <a:pt x="12" y="137"/>
                    <a:pt x="12" y="159"/>
                  </a:cubicBezTo>
                  <a:cubicBezTo>
                    <a:pt x="1" y="182"/>
                    <a:pt x="1" y="216"/>
                    <a:pt x="1" y="239"/>
                  </a:cubicBezTo>
                  <a:cubicBezTo>
                    <a:pt x="1" y="250"/>
                    <a:pt x="1" y="250"/>
                    <a:pt x="1" y="262"/>
                  </a:cubicBezTo>
                  <a:cubicBezTo>
                    <a:pt x="1" y="265"/>
                    <a:pt x="1" y="268"/>
                    <a:pt x="1" y="273"/>
                  </a:cubicBezTo>
                  <a:cubicBezTo>
                    <a:pt x="1" y="284"/>
                    <a:pt x="1" y="296"/>
                    <a:pt x="1" y="307"/>
                  </a:cubicBezTo>
                  <a:cubicBezTo>
                    <a:pt x="1" y="364"/>
                    <a:pt x="1" y="410"/>
                    <a:pt x="12" y="466"/>
                  </a:cubicBezTo>
                  <a:cubicBezTo>
                    <a:pt x="12" y="512"/>
                    <a:pt x="35" y="569"/>
                    <a:pt x="81" y="592"/>
                  </a:cubicBezTo>
                  <a:cubicBezTo>
                    <a:pt x="81" y="603"/>
                    <a:pt x="81" y="603"/>
                    <a:pt x="81" y="603"/>
                  </a:cubicBezTo>
                  <a:cubicBezTo>
                    <a:pt x="96" y="614"/>
                    <a:pt x="112" y="619"/>
                    <a:pt x="128" y="619"/>
                  </a:cubicBezTo>
                  <a:cubicBezTo>
                    <a:pt x="160" y="619"/>
                    <a:pt x="190" y="599"/>
                    <a:pt x="206" y="569"/>
                  </a:cubicBezTo>
                  <a:cubicBezTo>
                    <a:pt x="228" y="523"/>
                    <a:pt x="228" y="466"/>
                    <a:pt x="217" y="410"/>
                  </a:cubicBezTo>
                  <a:lnTo>
                    <a:pt x="217" y="410"/>
                  </a:lnTo>
                  <a:cubicBezTo>
                    <a:pt x="221" y="417"/>
                    <a:pt x="222" y="419"/>
                    <a:pt x="222" y="419"/>
                  </a:cubicBezTo>
                  <a:cubicBezTo>
                    <a:pt x="222" y="419"/>
                    <a:pt x="217" y="406"/>
                    <a:pt x="217" y="398"/>
                  </a:cubicBezTo>
                  <a:cubicBezTo>
                    <a:pt x="217" y="387"/>
                    <a:pt x="217" y="375"/>
                    <a:pt x="217" y="353"/>
                  </a:cubicBezTo>
                  <a:cubicBezTo>
                    <a:pt x="206" y="330"/>
                    <a:pt x="206" y="319"/>
                    <a:pt x="206" y="296"/>
                  </a:cubicBezTo>
                  <a:cubicBezTo>
                    <a:pt x="206" y="284"/>
                    <a:pt x="206" y="284"/>
                    <a:pt x="206" y="273"/>
                  </a:cubicBezTo>
                  <a:cubicBezTo>
                    <a:pt x="194" y="262"/>
                    <a:pt x="194" y="250"/>
                    <a:pt x="194" y="228"/>
                  </a:cubicBezTo>
                  <a:cubicBezTo>
                    <a:pt x="194" y="228"/>
                    <a:pt x="194" y="228"/>
                    <a:pt x="194" y="216"/>
                  </a:cubicBezTo>
                  <a:cubicBezTo>
                    <a:pt x="194" y="205"/>
                    <a:pt x="183" y="193"/>
                    <a:pt x="183" y="182"/>
                  </a:cubicBezTo>
                  <a:cubicBezTo>
                    <a:pt x="183" y="159"/>
                    <a:pt x="172" y="125"/>
                    <a:pt x="172" y="102"/>
                  </a:cubicBezTo>
                  <a:cubicBezTo>
                    <a:pt x="172" y="80"/>
                    <a:pt x="160" y="68"/>
                    <a:pt x="149" y="46"/>
                  </a:cubicBezTo>
                  <a:cubicBezTo>
                    <a:pt x="137" y="23"/>
                    <a:pt x="126" y="11"/>
                    <a:pt x="10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2"/>
            <p:cNvSpPr/>
            <p:nvPr/>
          </p:nvSpPr>
          <p:spPr>
            <a:xfrm>
              <a:off x="3735775" y="4289025"/>
              <a:ext cx="4300" cy="11200"/>
            </a:xfrm>
            <a:custGeom>
              <a:avLst/>
              <a:gdLst/>
              <a:ahLst/>
              <a:cxnLst/>
              <a:rect l="l" t="t" r="r" b="b"/>
              <a:pathLst>
                <a:path w="172" h="448" extrusionOk="0">
                  <a:moveTo>
                    <a:pt x="86" y="1"/>
                  </a:moveTo>
                  <a:cubicBezTo>
                    <a:pt x="66" y="1"/>
                    <a:pt x="46" y="9"/>
                    <a:pt x="35" y="26"/>
                  </a:cubicBezTo>
                  <a:cubicBezTo>
                    <a:pt x="35" y="26"/>
                    <a:pt x="35" y="49"/>
                    <a:pt x="35" y="49"/>
                  </a:cubicBezTo>
                  <a:cubicBezTo>
                    <a:pt x="35" y="44"/>
                    <a:pt x="35" y="41"/>
                    <a:pt x="33" y="41"/>
                  </a:cubicBezTo>
                  <a:cubicBezTo>
                    <a:pt x="32" y="41"/>
                    <a:pt x="29" y="44"/>
                    <a:pt x="23" y="49"/>
                  </a:cubicBezTo>
                  <a:cubicBezTo>
                    <a:pt x="23" y="61"/>
                    <a:pt x="12" y="72"/>
                    <a:pt x="12" y="83"/>
                  </a:cubicBezTo>
                  <a:cubicBezTo>
                    <a:pt x="12" y="95"/>
                    <a:pt x="12" y="106"/>
                    <a:pt x="12" y="129"/>
                  </a:cubicBezTo>
                  <a:cubicBezTo>
                    <a:pt x="12" y="129"/>
                    <a:pt x="12" y="140"/>
                    <a:pt x="12" y="152"/>
                  </a:cubicBezTo>
                  <a:cubicBezTo>
                    <a:pt x="0" y="163"/>
                    <a:pt x="0" y="186"/>
                    <a:pt x="0" y="208"/>
                  </a:cubicBezTo>
                  <a:cubicBezTo>
                    <a:pt x="0" y="231"/>
                    <a:pt x="0" y="254"/>
                    <a:pt x="0" y="277"/>
                  </a:cubicBezTo>
                  <a:cubicBezTo>
                    <a:pt x="0" y="311"/>
                    <a:pt x="0" y="345"/>
                    <a:pt x="12" y="379"/>
                  </a:cubicBezTo>
                  <a:cubicBezTo>
                    <a:pt x="12" y="390"/>
                    <a:pt x="23" y="402"/>
                    <a:pt x="23" y="413"/>
                  </a:cubicBezTo>
                  <a:cubicBezTo>
                    <a:pt x="40" y="436"/>
                    <a:pt x="63" y="447"/>
                    <a:pt x="86" y="447"/>
                  </a:cubicBezTo>
                  <a:cubicBezTo>
                    <a:pt x="109" y="447"/>
                    <a:pt x="131" y="436"/>
                    <a:pt x="148" y="413"/>
                  </a:cubicBezTo>
                  <a:cubicBezTo>
                    <a:pt x="148" y="402"/>
                    <a:pt x="160" y="390"/>
                    <a:pt x="160" y="379"/>
                  </a:cubicBezTo>
                  <a:cubicBezTo>
                    <a:pt x="171" y="345"/>
                    <a:pt x="171" y="311"/>
                    <a:pt x="171" y="288"/>
                  </a:cubicBezTo>
                  <a:cubicBezTo>
                    <a:pt x="171" y="254"/>
                    <a:pt x="171" y="231"/>
                    <a:pt x="171" y="208"/>
                  </a:cubicBezTo>
                  <a:cubicBezTo>
                    <a:pt x="171" y="197"/>
                    <a:pt x="171" y="197"/>
                    <a:pt x="171" y="186"/>
                  </a:cubicBezTo>
                  <a:cubicBezTo>
                    <a:pt x="171" y="186"/>
                    <a:pt x="171" y="152"/>
                    <a:pt x="160" y="140"/>
                  </a:cubicBezTo>
                  <a:cubicBezTo>
                    <a:pt x="160" y="140"/>
                    <a:pt x="160" y="129"/>
                    <a:pt x="160" y="129"/>
                  </a:cubicBezTo>
                  <a:lnTo>
                    <a:pt x="160" y="83"/>
                  </a:lnTo>
                  <a:cubicBezTo>
                    <a:pt x="160" y="72"/>
                    <a:pt x="148" y="61"/>
                    <a:pt x="148" y="49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26"/>
                    <a:pt x="137" y="26"/>
                  </a:cubicBezTo>
                  <a:cubicBezTo>
                    <a:pt x="126" y="9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2"/>
            <p:cNvSpPr/>
            <p:nvPr/>
          </p:nvSpPr>
          <p:spPr>
            <a:xfrm>
              <a:off x="3546400" y="4363200"/>
              <a:ext cx="40125" cy="7475"/>
            </a:xfrm>
            <a:custGeom>
              <a:avLst/>
              <a:gdLst/>
              <a:ahLst/>
              <a:cxnLst/>
              <a:rect l="l" t="t" r="r" b="b"/>
              <a:pathLst>
                <a:path w="1605" h="299" extrusionOk="0">
                  <a:moveTo>
                    <a:pt x="1060" y="1"/>
                  </a:moveTo>
                  <a:cubicBezTo>
                    <a:pt x="968" y="1"/>
                    <a:pt x="874" y="9"/>
                    <a:pt x="785" y="17"/>
                  </a:cubicBezTo>
                  <a:cubicBezTo>
                    <a:pt x="649" y="17"/>
                    <a:pt x="524" y="17"/>
                    <a:pt x="387" y="39"/>
                  </a:cubicBezTo>
                  <a:cubicBezTo>
                    <a:pt x="330" y="51"/>
                    <a:pt x="262" y="51"/>
                    <a:pt x="194" y="62"/>
                  </a:cubicBezTo>
                  <a:cubicBezTo>
                    <a:pt x="137" y="73"/>
                    <a:pt x="103" y="108"/>
                    <a:pt x="46" y="119"/>
                  </a:cubicBezTo>
                  <a:cubicBezTo>
                    <a:pt x="1" y="130"/>
                    <a:pt x="1" y="199"/>
                    <a:pt x="46" y="210"/>
                  </a:cubicBezTo>
                  <a:cubicBezTo>
                    <a:pt x="103" y="221"/>
                    <a:pt x="137" y="255"/>
                    <a:pt x="194" y="267"/>
                  </a:cubicBezTo>
                  <a:cubicBezTo>
                    <a:pt x="262" y="278"/>
                    <a:pt x="330" y="278"/>
                    <a:pt x="399" y="290"/>
                  </a:cubicBezTo>
                  <a:cubicBezTo>
                    <a:pt x="461" y="295"/>
                    <a:pt x="527" y="298"/>
                    <a:pt x="592" y="298"/>
                  </a:cubicBezTo>
                  <a:cubicBezTo>
                    <a:pt x="657" y="298"/>
                    <a:pt x="723" y="295"/>
                    <a:pt x="785" y="290"/>
                  </a:cubicBezTo>
                  <a:cubicBezTo>
                    <a:pt x="910" y="290"/>
                    <a:pt x="1047" y="290"/>
                    <a:pt x="1172" y="267"/>
                  </a:cubicBezTo>
                  <a:cubicBezTo>
                    <a:pt x="1240" y="255"/>
                    <a:pt x="1309" y="255"/>
                    <a:pt x="1377" y="233"/>
                  </a:cubicBezTo>
                  <a:cubicBezTo>
                    <a:pt x="1434" y="221"/>
                    <a:pt x="1502" y="210"/>
                    <a:pt x="1547" y="176"/>
                  </a:cubicBezTo>
                  <a:cubicBezTo>
                    <a:pt x="1593" y="142"/>
                    <a:pt x="1604" y="62"/>
                    <a:pt x="1547" y="39"/>
                  </a:cubicBezTo>
                  <a:cubicBezTo>
                    <a:pt x="1472" y="9"/>
                    <a:pt x="1386" y="4"/>
                    <a:pt x="1300" y="4"/>
                  </a:cubicBezTo>
                  <a:cubicBezTo>
                    <a:pt x="1257" y="4"/>
                    <a:pt x="1214" y="5"/>
                    <a:pt x="1172" y="5"/>
                  </a:cubicBezTo>
                  <a:cubicBezTo>
                    <a:pt x="1135" y="2"/>
                    <a:pt x="1098" y="1"/>
                    <a:pt x="10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2"/>
            <p:cNvSpPr/>
            <p:nvPr/>
          </p:nvSpPr>
          <p:spPr>
            <a:xfrm>
              <a:off x="3557775" y="4354500"/>
              <a:ext cx="19075" cy="6400"/>
            </a:xfrm>
            <a:custGeom>
              <a:avLst/>
              <a:gdLst/>
              <a:ahLst/>
              <a:cxnLst/>
              <a:rect l="l" t="t" r="r" b="b"/>
              <a:pathLst>
                <a:path w="763" h="256" extrusionOk="0">
                  <a:moveTo>
                    <a:pt x="387" y="1"/>
                  </a:moveTo>
                  <a:cubicBezTo>
                    <a:pt x="330" y="1"/>
                    <a:pt x="262" y="1"/>
                    <a:pt x="205" y="12"/>
                  </a:cubicBezTo>
                  <a:cubicBezTo>
                    <a:pt x="171" y="23"/>
                    <a:pt x="148" y="23"/>
                    <a:pt x="126" y="35"/>
                  </a:cubicBezTo>
                  <a:cubicBezTo>
                    <a:pt x="103" y="35"/>
                    <a:pt x="80" y="46"/>
                    <a:pt x="69" y="58"/>
                  </a:cubicBezTo>
                  <a:cubicBezTo>
                    <a:pt x="69" y="58"/>
                    <a:pt x="57" y="69"/>
                    <a:pt x="57" y="69"/>
                  </a:cubicBezTo>
                  <a:cubicBezTo>
                    <a:pt x="46" y="69"/>
                    <a:pt x="46" y="80"/>
                    <a:pt x="46" y="80"/>
                  </a:cubicBezTo>
                  <a:cubicBezTo>
                    <a:pt x="12" y="92"/>
                    <a:pt x="0" y="149"/>
                    <a:pt x="35" y="171"/>
                  </a:cubicBezTo>
                  <a:lnTo>
                    <a:pt x="46" y="171"/>
                  </a:lnTo>
                  <a:cubicBezTo>
                    <a:pt x="46" y="171"/>
                    <a:pt x="57" y="183"/>
                    <a:pt x="57" y="194"/>
                  </a:cubicBezTo>
                  <a:cubicBezTo>
                    <a:pt x="80" y="205"/>
                    <a:pt x="91" y="217"/>
                    <a:pt x="114" y="217"/>
                  </a:cubicBezTo>
                  <a:cubicBezTo>
                    <a:pt x="137" y="228"/>
                    <a:pt x="160" y="240"/>
                    <a:pt x="194" y="240"/>
                  </a:cubicBezTo>
                  <a:cubicBezTo>
                    <a:pt x="234" y="248"/>
                    <a:pt x="280" y="256"/>
                    <a:pt x="328" y="256"/>
                  </a:cubicBezTo>
                  <a:cubicBezTo>
                    <a:pt x="347" y="256"/>
                    <a:pt x="367" y="254"/>
                    <a:pt x="387" y="251"/>
                  </a:cubicBezTo>
                  <a:cubicBezTo>
                    <a:pt x="421" y="251"/>
                    <a:pt x="444" y="251"/>
                    <a:pt x="478" y="240"/>
                  </a:cubicBezTo>
                  <a:cubicBezTo>
                    <a:pt x="501" y="240"/>
                    <a:pt x="512" y="240"/>
                    <a:pt x="535" y="228"/>
                  </a:cubicBezTo>
                  <a:lnTo>
                    <a:pt x="569" y="217"/>
                  </a:lnTo>
                  <a:cubicBezTo>
                    <a:pt x="603" y="205"/>
                    <a:pt x="637" y="194"/>
                    <a:pt x="660" y="183"/>
                  </a:cubicBezTo>
                  <a:cubicBezTo>
                    <a:pt x="683" y="160"/>
                    <a:pt x="717" y="149"/>
                    <a:pt x="728" y="126"/>
                  </a:cubicBezTo>
                  <a:cubicBezTo>
                    <a:pt x="763" y="103"/>
                    <a:pt x="763" y="58"/>
                    <a:pt x="717" y="35"/>
                  </a:cubicBezTo>
                  <a:cubicBezTo>
                    <a:pt x="706" y="35"/>
                    <a:pt x="683" y="23"/>
                    <a:pt x="672" y="23"/>
                  </a:cubicBezTo>
                  <a:lnTo>
                    <a:pt x="649" y="23"/>
                  </a:lnTo>
                  <a:cubicBezTo>
                    <a:pt x="626" y="1"/>
                    <a:pt x="581" y="1"/>
                    <a:pt x="5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2"/>
            <p:cNvSpPr/>
            <p:nvPr/>
          </p:nvSpPr>
          <p:spPr>
            <a:xfrm>
              <a:off x="3561750" y="4346825"/>
              <a:ext cx="11400" cy="4575"/>
            </a:xfrm>
            <a:custGeom>
              <a:avLst/>
              <a:gdLst/>
              <a:ahLst/>
              <a:cxnLst/>
              <a:rect l="l" t="t" r="r" b="b"/>
              <a:pathLst>
                <a:path w="456" h="183" extrusionOk="0">
                  <a:moveTo>
                    <a:pt x="205" y="1"/>
                  </a:moveTo>
                  <a:cubicBezTo>
                    <a:pt x="171" y="1"/>
                    <a:pt x="149" y="12"/>
                    <a:pt x="126" y="12"/>
                  </a:cubicBezTo>
                  <a:cubicBezTo>
                    <a:pt x="92" y="12"/>
                    <a:pt x="69" y="23"/>
                    <a:pt x="46" y="46"/>
                  </a:cubicBezTo>
                  <a:lnTo>
                    <a:pt x="35" y="46"/>
                  </a:lnTo>
                  <a:cubicBezTo>
                    <a:pt x="12" y="57"/>
                    <a:pt x="1" y="92"/>
                    <a:pt x="12" y="114"/>
                  </a:cubicBezTo>
                  <a:cubicBezTo>
                    <a:pt x="12" y="137"/>
                    <a:pt x="35" y="160"/>
                    <a:pt x="58" y="160"/>
                  </a:cubicBezTo>
                  <a:lnTo>
                    <a:pt x="69" y="160"/>
                  </a:lnTo>
                  <a:cubicBezTo>
                    <a:pt x="92" y="171"/>
                    <a:pt x="114" y="183"/>
                    <a:pt x="137" y="183"/>
                  </a:cubicBezTo>
                  <a:lnTo>
                    <a:pt x="399" y="183"/>
                  </a:lnTo>
                  <a:cubicBezTo>
                    <a:pt x="422" y="183"/>
                    <a:pt x="444" y="171"/>
                    <a:pt x="456" y="148"/>
                  </a:cubicBezTo>
                  <a:cubicBezTo>
                    <a:pt x="456" y="114"/>
                    <a:pt x="456" y="92"/>
                    <a:pt x="433" y="80"/>
                  </a:cubicBezTo>
                  <a:cubicBezTo>
                    <a:pt x="422" y="69"/>
                    <a:pt x="399" y="69"/>
                    <a:pt x="387" y="57"/>
                  </a:cubicBezTo>
                  <a:cubicBezTo>
                    <a:pt x="376" y="57"/>
                    <a:pt x="376" y="46"/>
                    <a:pt x="365" y="46"/>
                  </a:cubicBezTo>
                  <a:cubicBezTo>
                    <a:pt x="342" y="35"/>
                    <a:pt x="319" y="23"/>
                    <a:pt x="296" y="23"/>
                  </a:cubicBezTo>
                  <a:cubicBezTo>
                    <a:pt x="274" y="12"/>
                    <a:pt x="262" y="12"/>
                    <a:pt x="240" y="12"/>
                  </a:cubicBezTo>
                  <a:cubicBezTo>
                    <a:pt x="228" y="1"/>
                    <a:pt x="217" y="1"/>
                    <a:pt x="20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2"/>
            <p:cNvSpPr/>
            <p:nvPr/>
          </p:nvSpPr>
          <p:spPr>
            <a:xfrm>
              <a:off x="3559200" y="4077275"/>
              <a:ext cx="66275" cy="7950"/>
            </a:xfrm>
            <a:custGeom>
              <a:avLst/>
              <a:gdLst/>
              <a:ahLst/>
              <a:cxnLst/>
              <a:rect l="l" t="t" r="r" b="b"/>
              <a:pathLst>
                <a:path w="2651" h="318" extrusionOk="0">
                  <a:moveTo>
                    <a:pt x="649" y="0"/>
                  </a:moveTo>
                  <a:cubicBezTo>
                    <a:pt x="546" y="0"/>
                    <a:pt x="444" y="12"/>
                    <a:pt x="342" y="12"/>
                  </a:cubicBezTo>
                  <a:cubicBezTo>
                    <a:pt x="285" y="23"/>
                    <a:pt x="228" y="34"/>
                    <a:pt x="171" y="34"/>
                  </a:cubicBezTo>
                  <a:cubicBezTo>
                    <a:pt x="114" y="46"/>
                    <a:pt x="80" y="68"/>
                    <a:pt x="34" y="91"/>
                  </a:cubicBezTo>
                  <a:cubicBezTo>
                    <a:pt x="0" y="114"/>
                    <a:pt x="0" y="159"/>
                    <a:pt x="34" y="182"/>
                  </a:cubicBezTo>
                  <a:cubicBezTo>
                    <a:pt x="69" y="205"/>
                    <a:pt x="103" y="228"/>
                    <a:pt x="160" y="239"/>
                  </a:cubicBezTo>
                  <a:cubicBezTo>
                    <a:pt x="205" y="250"/>
                    <a:pt x="262" y="262"/>
                    <a:pt x="319" y="262"/>
                  </a:cubicBezTo>
                  <a:cubicBezTo>
                    <a:pt x="433" y="273"/>
                    <a:pt x="546" y="285"/>
                    <a:pt x="649" y="285"/>
                  </a:cubicBezTo>
                  <a:cubicBezTo>
                    <a:pt x="865" y="296"/>
                    <a:pt x="1081" y="296"/>
                    <a:pt x="1297" y="307"/>
                  </a:cubicBezTo>
                  <a:cubicBezTo>
                    <a:pt x="1441" y="307"/>
                    <a:pt x="1585" y="317"/>
                    <a:pt x="1729" y="317"/>
                  </a:cubicBezTo>
                  <a:cubicBezTo>
                    <a:pt x="1801" y="317"/>
                    <a:pt x="1873" y="315"/>
                    <a:pt x="1945" y="307"/>
                  </a:cubicBezTo>
                  <a:cubicBezTo>
                    <a:pt x="2161" y="273"/>
                    <a:pt x="2377" y="296"/>
                    <a:pt x="2594" y="239"/>
                  </a:cubicBezTo>
                  <a:cubicBezTo>
                    <a:pt x="2650" y="228"/>
                    <a:pt x="2650" y="125"/>
                    <a:pt x="2594" y="114"/>
                  </a:cubicBezTo>
                  <a:cubicBezTo>
                    <a:pt x="2537" y="103"/>
                    <a:pt x="2491" y="91"/>
                    <a:pt x="2446" y="91"/>
                  </a:cubicBezTo>
                  <a:cubicBezTo>
                    <a:pt x="2389" y="80"/>
                    <a:pt x="2332" y="68"/>
                    <a:pt x="2275" y="57"/>
                  </a:cubicBezTo>
                  <a:cubicBezTo>
                    <a:pt x="2161" y="46"/>
                    <a:pt x="2059" y="46"/>
                    <a:pt x="1945" y="34"/>
                  </a:cubicBezTo>
                  <a:cubicBezTo>
                    <a:pt x="1816" y="14"/>
                    <a:pt x="1686" y="10"/>
                    <a:pt x="1556" y="10"/>
                  </a:cubicBezTo>
                  <a:cubicBezTo>
                    <a:pt x="1470" y="10"/>
                    <a:pt x="1383" y="12"/>
                    <a:pt x="1297" y="12"/>
                  </a:cubicBezTo>
                  <a:cubicBezTo>
                    <a:pt x="1081" y="12"/>
                    <a:pt x="865" y="0"/>
                    <a:pt x="64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2"/>
            <p:cNvSpPr/>
            <p:nvPr/>
          </p:nvSpPr>
          <p:spPr>
            <a:xfrm>
              <a:off x="3576550" y="4087800"/>
              <a:ext cx="29600" cy="6850"/>
            </a:xfrm>
            <a:custGeom>
              <a:avLst/>
              <a:gdLst/>
              <a:ahLst/>
              <a:cxnLst/>
              <a:rect l="l" t="t" r="r" b="b"/>
              <a:pathLst>
                <a:path w="1184" h="274" extrusionOk="0">
                  <a:moveTo>
                    <a:pt x="535" y="0"/>
                  </a:moveTo>
                  <a:cubicBezTo>
                    <a:pt x="432" y="0"/>
                    <a:pt x="341" y="0"/>
                    <a:pt x="239" y="11"/>
                  </a:cubicBezTo>
                  <a:cubicBezTo>
                    <a:pt x="194" y="11"/>
                    <a:pt x="148" y="11"/>
                    <a:pt x="91" y="34"/>
                  </a:cubicBezTo>
                  <a:cubicBezTo>
                    <a:pt x="57" y="46"/>
                    <a:pt x="0" y="102"/>
                    <a:pt x="23" y="148"/>
                  </a:cubicBezTo>
                  <a:cubicBezTo>
                    <a:pt x="46" y="205"/>
                    <a:pt x="91" y="228"/>
                    <a:pt x="148" y="239"/>
                  </a:cubicBezTo>
                  <a:cubicBezTo>
                    <a:pt x="205" y="250"/>
                    <a:pt x="250" y="250"/>
                    <a:pt x="307" y="262"/>
                  </a:cubicBezTo>
                  <a:cubicBezTo>
                    <a:pt x="398" y="262"/>
                    <a:pt x="489" y="273"/>
                    <a:pt x="580" y="273"/>
                  </a:cubicBezTo>
                  <a:cubicBezTo>
                    <a:pt x="671" y="273"/>
                    <a:pt x="762" y="273"/>
                    <a:pt x="865" y="262"/>
                  </a:cubicBezTo>
                  <a:cubicBezTo>
                    <a:pt x="910" y="250"/>
                    <a:pt x="956" y="239"/>
                    <a:pt x="1012" y="228"/>
                  </a:cubicBezTo>
                  <a:cubicBezTo>
                    <a:pt x="1058" y="216"/>
                    <a:pt x="1092" y="193"/>
                    <a:pt x="1138" y="182"/>
                  </a:cubicBezTo>
                  <a:cubicBezTo>
                    <a:pt x="1183" y="159"/>
                    <a:pt x="1160" y="91"/>
                    <a:pt x="1126" y="80"/>
                  </a:cubicBezTo>
                  <a:cubicBezTo>
                    <a:pt x="1069" y="57"/>
                    <a:pt x="1035" y="46"/>
                    <a:pt x="978" y="34"/>
                  </a:cubicBezTo>
                  <a:cubicBezTo>
                    <a:pt x="921" y="23"/>
                    <a:pt x="876" y="11"/>
                    <a:pt x="819" y="11"/>
                  </a:cubicBezTo>
                  <a:cubicBezTo>
                    <a:pt x="728" y="0"/>
                    <a:pt x="626" y="0"/>
                    <a:pt x="53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2"/>
            <p:cNvSpPr/>
            <p:nvPr/>
          </p:nvSpPr>
          <p:spPr>
            <a:xfrm>
              <a:off x="3584800" y="4097050"/>
              <a:ext cx="16800" cy="5275"/>
            </a:xfrm>
            <a:custGeom>
              <a:avLst/>
              <a:gdLst/>
              <a:ahLst/>
              <a:cxnLst/>
              <a:rect l="l" t="t" r="r" b="b"/>
              <a:pathLst>
                <a:path w="672" h="211" extrusionOk="0">
                  <a:moveTo>
                    <a:pt x="338" y="0"/>
                  </a:moveTo>
                  <a:cubicBezTo>
                    <a:pt x="321" y="0"/>
                    <a:pt x="303" y="2"/>
                    <a:pt x="284" y="5"/>
                  </a:cubicBezTo>
                  <a:cubicBezTo>
                    <a:pt x="239" y="5"/>
                    <a:pt x="193" y="17"/>
                    <a:pt x="148" y="17"/>
                  </a:cubicBezTo>
                  <a:cubicBezTo>
                    <a:pt x="102" y="28"/>
                    <a:pt x="57" y="40"/>
                    <a:pt x="23" y="85"/>
                  </a:cubicBezTo>
                  <a:cubicBezTo>
                    <a:pt x="11" y="96"/>
                    <a:pt x="0" y="131"/>
                    <a:pt x="23" y="142"/>
                  </a:cubicBezTo>
                  <a:cubicBezTo>
                    <a:pt x="91" y="210"/>
                    <a:pt x="193" y="199"/>
                    <a:pt x="284" y="210"/>
                  </a:cubicBezTo>
                  <a:lnTo>
                    <a:pt x="478" y="210"/>
                  </a:lnTo>
                  <a:cubicBezTo>
                    <a:pt x="500" y="210"/>
                    <a:pt x="523" y="210"/>
                    <a:pt x="546" y="199"/>
                  </a:cubicBezTo>
                  <a:cubicBezTo>
                    <a:pt x="569" y="187"/>
                    <a:pt x="591" y="187"/>
                    <a:pt x="614" y="176"/>
                  </a:cubicBezTo>
                  <a:cubicBezTo>
                    <a:pt x="660" y="165"/>
                    <a:pt x="671" y="108"/>
                    <a:pt x="626" y="85"/>
                  </a:cubicBezTo>
                  <a:cubicBezTo>
                    <a:pt x="614" y="62"/>
                    <a:pt x="591" y="62"/>
                    <a:pt x="557" y="51"/>
                  </a:cubicBezTo>
                  <a:cubicBezTo>
                    <a:pt x="523" y="28"/>
                    <a:pt x="478" y="17"/>
                    <a:pt x="432" y="5"/>
                  </a:cubicBezTo>
                  <a:cubicBezTo>
                    <a:pt x="402" y="5"/>
                    <a:pt x="372" y="0"/>
                    <a:pt x="33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45"/>
          <p:cNvSpPr txBox="1">
            <a:spLocks noGrp="1"/>
          </p:cNvSpPr>
          <p:nvPr>
            <p:ph type="title" idx="2"/>
          </p:nvPr>
        </p:nvSpPr>
        <p:spPr>
          <a:xfrm>
            <a:off x="759940" y="2797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1.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128" name="Google Shape;1128;p45"/>
          <p:cNvSpPr txBox="1">
            <a:spLocks noGrp="1"/>
          </p:cNvSpPr>
          <p:nvPr>
            <p:ph type="subTitle" idx="1"/>
          </p:nvPr>
        </p:nvSpPr>
        <p:spPr>
          <a:xfrm>
            <a:off x="893080" y="33917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 TEM PAZI NA VARNOST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9" name="Google Shape;1129;p45"/>
          <p:cNvSpPr txBox="1">
            <a:spLocks noGrp="1"/>
          </p:cNvSpPr>
          <p:nvPr>
            <p:ph type="title" idx="3"/>
          </p:nvPr>
        </p:nvSpPr>
        <p:spPr>
          <a:xfrm>
            <a:off x="340890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130" name="Google Shape;1130;p45"/>
          <p:cNvSpPr txBox="1">
            <a:spLocks noGrp="1"/>
          </p:cNvSpPr>
          <p:nvPr>
            <p:ph type="subTitle" idx="4"/>
          </p:nvPr>
        </p:nvSpPr>
        <p:spPr>
          <a:xfrm>
            <a:off x="3542039" y="33917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STARŠI NAJ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BODO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ZRAVEN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1" name="Google Shape;1131;p45"/>
          <p:cNvSpPr txBox="1">
            <a:spLocks noGrp="1"/>
          </p:cNvSpPr>
          <p:nvPr>
            <p:ph type="title" idx="5"/>
          </p:nvPr>
        </p:nvSpPr>
        <p:spPr>
          <a:xfrm>
            <a:off x="607691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3.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132" name="Google Shape;1132;p45"/>
          <p:cNvSpPr txBox="1">
            <a:spLocks noGrp="1"/>
          </p:cNvSpPr>
          <p:nvPr>
            <p:ph type="subTitle" idx="6"/>
          </p:nvPr>
        </p:nvSpPr>
        <p:spPr>
          <a:xfrm>
            <a:off x="6210049" y="33917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PREVIDNO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33" name="Google Shape;1133;p45"/>
          <p:cNvGrpSpPr/>
          <p:nvPr/>
        </p:nvGrpSpPr>
        <p:grpSpPr>
          <a:xfrm>
            <a:off x="3868448" y="212431"/>
            <a:ext cx="755751" cy="1138157"/>
            <a:chOff x="3959100" y="3123625"/>
            <a:chExt cx="380750" cy="573350"/>
          </a:xfrm>
        </p:grpSpPr>
        <p:sp>
          <p:nvSpPr>
            <p:cNvPr id="1134" name="Google Shape;1134;p45"/>
            <p:cNvSpPr/>
            <p:nvPr/>
          </p:nvSpPr>
          <p:spPr>
            <a:xfrm>
              <a:off x="4139650" y="3215000"/>
              <a:ext cx="20500" cy="8275"/>
            </a:xfrm>
            <a:custGeom>
              <a:avLst/>
              <a:gdLst/>
              <a:ahLst/>
              <a:cxnLst/>
              <a:rect l="l" t="t" r="r" b="b"/>
              <a:pathLst>
                <a:path w="820" h="331" extrusionOk="0">
                  <a:moveTo>
                    <a:pt x="364" y="0"/>
                  </a:moveTo>
                  <a:cubicBezTo>
                    <a:pt x="353" y="0"/>
                    <a:pt x="342" y="12"/>
                    <a:pt x="330" y="12"/>
                  </a:cubicBezTo>
                  <a:cubicBezTo>
                    <a:pt x="308" y="12"/>
                    <a:pt x="296" y="23"/>
                    <a:pt x="273" y="23"/>
                  </a:cubicBezTo>
                  <a:lnTo>
                    <a:pt x="262" y="34"/>
                  </a:lnTo>
                  <a:cubicBezTo>
                    <a:pt x="262" y="34"/>
                    <a:pt x="251" y="34"/>
                    <a:pt x="251" y="46"/>
                  </a:cubicBezTo>
                  <a:cubicBezTo>
                    <a:pt x="171" y="80"/>
                    <a:pt x="148" y="103"/>
                    <a:pt x="91" y="160"/>
                  </a:cubicBezTo>
                  <a:cubicBezTo>
                    <a:pt x="69" y="182"/>
                    <a:pt x="69" y="182"/>
                    <a:pt x="46" y="205"/>
                  </a:cubicBezTo>
                  <a:lnTo>
                    <a:pt x="35" y="228"/>
                  </a:lnTo>
                  <a:cubicBezTo>
                    <a:pt x="35" y="239"/>
                    <a:pt x="23" y="250"/>
                    <a:pt x="12" y="262"/>
                  </a:cubicBezTo>
                  <a:lnTo>
                    <a:pt x="12" y="273"/>
                  </a:lnTo>
                  <a:cubicBezTo>
                    <a:pt x="0" y="285"/>
                    <a:pt x="0" y="296"/>
                    <a:pt x="12" y="307"/>
                  </a:cubicBezTo>
                  <a:cubicBezTo>
                    <a:pt x="12" y="319"/>
                    <a:pt x="23" y="319"/>
                    <a:pt x="35" y="319"/>
                  </a:cubicBezTo>
                  <a:cubicBezTo>
                    <a:pt x="137" y="319"/>
                    <a:pt x="228" y="319"/>
                    <a:pt x="330" y="330"/>
                  </a:cubicBezTo>
                  <a:lnTo>
                    <a:pt x="478" y="330"/>
                  </a:lnTo>
                  <a:cubicBezTo>
                    <a:pt x="580" y="319"/>
                    <a:pt x="683" y="319"/>
                    <a:pt x="785" y="319"/>
                  </a:cubicBezTo>
                  <a:cubicBezTo>
                    <a:pt x="797" y="319"/>
                    <a:pt x="808" y="319"/>
                    <a:pt x="808" y="307"/>
                  </a:cubicBezTo>
                  <a:cubicBezTo>
                    <a:pt x="819" y="296"/>
                    <a:pt x="819" y="285"/>
                    <a:pt x="819" y="285"/>
                  </a:cubicBezTo>
                  <a:lnTo>
                    <a:pt x="808" y="273"/>
                  </a:lnTo>
                  <a:cubicBezTo>
                    <a:pt x="808" y="262"/>
                    <a:pt x="808" y="262"/>
                    <a:pt x="808" y="262"/>
                  </a:cubicBezTo>
                  <a:cubicBezTo>
                    <a:pt x="797" y="250"/>
                    <a:pt x="797" y="228"/>
                    <a:pt x="785" y="216"/>
                  </a:cubicBezTo>
                  <a:cubicBezTo>
                    <a:pt x="785" y="216"/>
                    <a:pt x="785" y="205"/>
                    <a:pt x="774" y="205"/>
                  </a:cubicBezTo>
                  <a:cubicBezTo>
                    <a:pt x="774" y="194"/>
                    <a:pt x="762" y="182"/>
                    <a:pt x="762" y="182"/>
                  </a:cubicBezTo>
                  <a:lnTo>
                    <a:pt x="751" y="182"/>
                  </a:lnTo>
                  <a:cubicBezTo>
                    <a:pt x="751" y="171"/>
                    <a:pt x="740" y="160"/>
                    <a:pt x="728" y="148"/>
                  </a:cubicBezTo>
                  <a:cubicBezTo>
                    <a:pt x="717" y="137"/>
                    <a:pt x="706" y="125"/>
                    <a:pt x="694" y="114"/>
                  </a:cubicBezTo>
                  <a:cubicBezTo>
                    <a:pt x="683" y="103"/>
                    <a:pt x="683" y="103"/>
                    <a:pt x="671" y="91"/>
                  </a:cubicBezTo>
                  <a:lnTo>
                    <a:pt x="660" y="91"/>
                  </a:lnTo>
                  <a:cubicBezTo>
                    <a:pt x="649" y="80"/>
                    <a:pt x="637" y="69"/>
                    <a:pt x="626" y="57"/>
                  </a:cubicBezTo>
                  <a:lnTo>
                    <a:pt x="603" y="57"/>
                  </a:lnTo>
                  <a:cubicBezTo>
                    <a:pt x="580" y="46"/>
                    <a:pt x="558" y="46"/>
                    <a:pt x="546" y="34"/>
                  </a:cubicBezTo>
                  <a:lnTo>
                    <a:pt x="535" y="23"/>
                  </a:lnTo>
                  <a:cubicBezTo>
                    <a:pt x="535" y="23"/>
                    <a:pt x="524" y="12"/>
                    <a:pt x="512" y="12"/>
                  </a:cubicBezTo>
                  <a:lnTo>
                    <a:pt x="478" y="12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5"/>
            <p:cNvSpPr/>
            <p:nvPr/>
          </p:nvSpPr>
          <p:spPr>
            <a:xfrm>
              <a:off x="3997475" y="3404375"/>
              <a:ext cx="39825" cy="16500"/>
            </a:xfrm>
            <a:custGeom>
              <a:avLst/>
              <a:gdLst/>
              <a:ahLst/>
              <a:cxnLst/>
              <a:rect l="l" t="t" r="r" b="b"/>
              <a:pathLst>
                <a:path w="1593" h="660" extrusionOk="0">
                  <a:moveTo>
                    <a:pt x="296" y="0"/>
                  </a:moveTo>
                  <a:cubicBezTo>
                    <a:pt x="228" y="0"/>
                    <a:pt x="92" y="12"/>
                    <a:pt x="23" y="91"/>
                  </a:cubicBezTo>
                  <a:cubicBezTo>
                    <a:pt x="1" y="125"/>
                    <a:pt x="1" y="159"/>
                    <a:pt x="1" y="194"/>
                  </a:cubicBezTo>
                  <a:cubicBezTo>
                    <a:pt x="23" y="296"/>
                    <a:pt x="137" y="376"/>
                    <a:pt x="171" y="398"/>
                  </a:cubicBezTo>
                  <a:cubicBezTo>
                    <a:pt x="421" y="569"/>
                    <a:pt x="728" y="592"/>
                    <a:pt x="1001" y="614"/>
                  </a:cubicBezTo>
                  <a:lnTo>
                    <a:pt x="1127" y="626"/>
                  </a:lnTo>
                  <a:cubicBezTo>
                    <a:pt x="1252" y="637"/>
                    <a:pt x="1365" y="648"/>
                    <a:pt x="1491" y="660"/>
                  </a:cubicBezTo>
                  <a:lnTo>
                    <a:pt x="1559" y="660"/>
                  </a:lnTo>
                  <a:cubicBezTo>
                    <a:pt x="1570" y="660"/>
                    <a:pt x="1582" y="648"/>
                    <a:pt x="1593" y="637"/>
                  </a:cubicBezTo>
                  <a:cubicBezTo>
                    <a:pt x="1593" y="626"/>
                    <a:pt x="1582" y="603"/>
                    <a:pt x="1570" y="603"/>
                  </a:cubicBezTo>
                  <a:lnTo>
                    <a:pt x="1570" y="592"/>
                  </a:lnTo>
                  <a:lnTo>
                    <a:pt x="1525" y="569"/>
                  </a:lnTo>
                  <a:cubicBezTo>
                    <a:pt x="1411" y="501"/>
                    <a:pt x="1297" y="432"/>
                    <a:pt x="1183" y="364"/>
                  </a:cubicBezTo>
                  <a:lnTo>
                    <a:pt x="1104" y="307"/>
                  </a:lnTo>
                  <a:cubicBezTo>
                    <a:pt x="865" y="171"/>
                    <a:pt x="592" y="12"/>
                    <a:pt x="29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5"/>
            <p:cNvSpPr/>
            <p:nvPr/>
          </p:nvSpPr>
          <p:spPr>
            <a:xfrm>
              <a:off x="4034150" y="3479150"/>
              <a:ext cx="39850" cy="16525"/>
            </a:xfrm>
            <a:custGeom>
              <a:avLst/>
              <a:gdLst/>
              <a:ahLst/>
              <a:cxnLst/>
              <a:rect l="l" t="t" r="r" b="b"/>
              <a:pathLst>
                <a:path w="1594" h="661" extrusionOk="0">
                  <a:moveTo>
                    <a:pt x="1491" y="0"/>
                  </a:moveTo>
                  <a:cubicBezTo>
                    <a:pt x="1366" y="12"/>
                    <a:pt x="1241" y="23"/>
                    <a:pt x="1115" y="35"/>
                  </a:cubicBezTo>
                  <a:lnTo>
                    <a:pt x="1002" y="46"/>
                  </a:lnTo>
                  <a:cubicBezTo>
                    <a:pt x="717" y="69"/>
                    <a:pt x="410" y="91"/>
                    <a:pt x="171" y="262"/>
                  </a:cubicBezTo>
                  <a:cubicBezTo>
                    <a:pt x="103" y="308"/>
                    <a:pt x="1" y="387"/>
                    <a:pt x="1" y="490"/>
                  </a:cubicBezTo>
                  <a:cubicBezTo>
                    <a:pt x="1" y="524"/>
                    <a:pt x="12" y="558"/>
                    <a:pt x="35" y="581"/>
                  </a:cubicBezTo>
                  <a:cubicBezTo>
                    <a:pt x="103" y="649"/>
                    <a:pt x="228" y="660"/>
                    <a:pt x="285" y="660"/>
                  </a:cubicBezTo>
                  <a:lnTo>
                    <a:pt x="296" y="660"/>
                  </a:lnTo>
                  <a:cubicBezTo>
                    <a:pt x="592" y="649"/>
                    <a:pt x="865" y="490"/>
                    <a:pt x="1093" y="342"/>
                  </a:cubicBezTo>
                  <a:lnTo>
                    <a:pt x="1229" y="262"/>
                  </a:lnTo>
                  <a:cubicBezTo>
                    <a:pt x="1331" y="205"/>
                    <a:pt x="1422" y="148"/>
                    <a:pt x="1513" y="91"/>
                  </a:cubicBezTo>
                  <a:lnTo>
                    <a:pt x="1559" y="57"/>
                  </a:lnTo>
                  <a:lnTo>
                    <a:pt x="1570" y="57"/>
                  </a:lnTo>
                  <a:cubicBezTo>
                    <a:pt x="1582" y="46"/>
                    <a:pt x="1593" y="35"/>
                    <a:pt x="1582" y="23"/>
                  </a:cubicBezTo>
                  <a:cubicBezTo>
                    <a:pt x="1582" y="0"/>
                    <a:pt x="1570" y="0"/>
                    <a:pt x="1548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5"/>
            <p:cNvSpPr/>
            <p:nvPr/>
          </p:nvSpPr>
          <p:spPr>
            <a:xfrm>
              <a:off x="4093300" y="3229500"/>
              <a:ext cx="112625" cy="33400"/>
            </a:xfrm>
            <a:custGeom>
              <a:avLst/>
              <a:gdLst/>
              <a:ahLst/>
              <a:cxnLst/>
              <a:rect l="l" t="t" r="r" b="b"/>
              <a:pathLst>
                <a:path w="4505" h="1336" extrusionOk="0">
                  <a:moveTo>
                    <a:pt x="1263" y="0"/>
                  </a:moveTo>
                  <a:cubicBezTo>
                    <a:pt x="1149" y="12"/>
                    <a:pt x="1036" y="12"/>
                    <a:pt x="933" y="91"/>
                  </a:cubicBezTo>
                  <a:cubicBezTo>
                    <a:pt x="854" y="148"/>
                    <a:pt x="785" y="228"/>
                    <a:pt x="717" y="307"/>
                  </a:cubicBezTo>
                  <a:cubicBezTo>
                    <a:pt x="706" y="330"/>
                    <a:pt x="694" y="353"/>
                    <a:pt x="672" y="376"/>
                  </a:cubicBezTo>
                  <a:cubicBezTo>
                    <a:pt x="501" y="569"/>
                    <a:pt x="342" y="785"/>
                    <a:pt x="194" y="1001"/>
                  </a:cubicBezTo>
                  <a:cubicBezTo>
                    <a:pt x="126" y="1104"/>
                    <a:pt x="57" y="1195"/>
                    <a:pt x="1" y="1286"/>
                  </a:cubicBezTo>
                  <a:cubicBezTo>
                    <a:pt x="1" y="1297"/>
                    <a:pt x="1" y="1308"/>
                    <a:pt x="1" y="1320"/>
                  </a:cubicBezTo>
                  <a:cubicBezTo>
                    <a:pt x="12" y="1331"/>
                    <a:pt x="23" y="1331"/>
                    <a:pt x="23" y="1331"/>
                  </a:cubicBezTo>
                  <a:lnTo>
                    <a:pt x="35" y="1331"/>
                  </a:lnTo>
                  <a:cubicBezTo>
                    <a:pt x="182" y="1308"/>
                    <a:pt x="330" y="1274"/>
                    <a:pt x="478" y="1251"/>
                  </a:cubicBezTo>
                  <a:cubicBezTo>
                    <a:pt x="915" y="1192"/>
                    <a:pt x="1369" y="1158"/>
                    <a:pt x="1833" y="1158"/>
                  </a:cubicBezTo>
                  <a:cubicBezTo>
                    <a:pt x="1901" y="1158"/>
                    <a:pt x="1969" y="1159"/>
                    <a:pt x="2036" y="1160"/>
                  </a:cubicBezTo>
                  <a:lnTo>
                    <a:pt x="2457" y="1160"/>
                  </a:lnTo>
                  <a:cubicBezTo>
                    <a:pt x="2527" y="1159"/>
                    <a:pt x="2595" y="1158"/>
                    <a:pt x="2664" y="1158"/>
                  </a:cubicBezTo>
                  <a:cubicBezTo>
                    <a:pt x="3133" y="1158"/>
                    <a:pt x="3579" y="1192"/>
                    <a:pt x="4015" y="1251"/>
                  </a:cubicBezTo>
                  <a:cubicBezTo>
                    <a:pt x="4163" y="1274"/>
                    <a:pt x="4311" y="1308"/>
                    <a:pt x="4459" y="1331"/>
                  </a:cubicBezTo>
                  <a:cubicBezTo>
                    <a:pt x="4462" y="1334"/>
                    <a:pt x="4467" y="1336"/>
                    <a:pt x="4471" y="1336"/>
                  </a:cubicBezTo>
                  <a:cubicBezTo>
                    <a:pt x="4482" y="1336"/>
                    <a:pt x="4493" y="1328"/>
                    <a:pt x="4493" y="1320"/>
                  </a:cubicBezTo>
                  <a:cubicBezTo>
                    <a:pt x="4505" y="1308"/>
                    <a:pt x="4505" y="1297"/>
                    <a:pt x="4493" y="1286"/>
                  </a:cubicBezTo>
                  <a:cubicBezTo>
                    <a:pt x="4436" y="1195"/>
                    <a:pt x="4368" y="1092"/>
                    <a:pt x="4300" y="1001"/>
                  </a:cubicBezTo>
                  <a:cubicBezTo>
                    <a:pt x="4152" y="785"/>
                    <a:pt x="3993" y="569"/>
                    <a:pt x="3822" y="376"/>
                  </a:cubicBezTo>
                  <a:cubicBezTo>
                    <a:pt x="3811" y="353"/>
                    <a:pt x="3788" y="330"/>
                    <a:pt x="3777" y="307"/>
                  </a:cubicBezTo>
                  <a:cubicBezTo>
                    <a:pt x="3708" y="228"/>
                    <a:pt x="3640" y="148"/>
                    <a:pt x="3560" y="91"/>
                  </a:cubicBezTo>
                  <a:cubicBezTo>
                    <a:pt x="3469" y="12"/>
                    <a:pt x="3344" y="12"/>
                    <a:pt x="3231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5"/>
            <p:cNvSpPr/>
            <p:nvPr/>
          </p:nvSpPr>
          <p:spPr>
            <a:xfrm>
              <a:off x="4062600" y="3362475"/>
              <a:ext cx="174875" cy="166450"/>
            </a:xfrm>
            <a:custGeom>
              <a:avLst/>
              <a:gdLst/>
              <a:ahLst/>
              <a:cxnLst/>
              <a:rect l="l" t="t" r="r" b="b"/>
              <a:pathLst>
                <a:path w="6995" h="6658" extrusionOk="0">
                  <a:moveTo>
                    <a:pt x="3501" y="1"/>
                  </a:moveTo>
                  <a:cubicBezTo>
                    <a:pt x="3490" y="1"/>
                    <a:pt x="3479" y="8"/>
                    <a:pt x="3469" y="27"/>
                  </a:cubicBezTo>
                  <a:lnTo>
                    <a:pt x="2480" y="2017"/>
                  </a:lnTo>
                  <a:cubicBezTo>
                    <a:pt x="2434" y="2108"/>
                    <a:pt x="2343" y="2177"/>
                    <a:pt x="2241" y="2188"/>
                  </a:cubicBezTo>
                  <a:lnTo>
                    <a:pt x="34" y="2506"/>
                  </a:lnTo>
                  <a:cubicBezTo>
                    <a:pt x="12" y="2506"/>
                    <a:pt x="12" y="2518"/>
                    <a:pt x="0" y="2529"/>
                  </a:cubicBezTo>
                  <a:cubicBezTo>
                    <a:pt x="0" y="2541"/>
                    <a:pt x="0" y="2552"/>
                    <a:pt x="12" y="2563"/>
                  </a:cubicBezTo>
                  <a:lnTo>
                    <a:pt x="1604" y="4122"/>
                  </a:lnTo>
                  <a:cubicBezTo>
                    <a:pt x="1683" y="4201"/>
                    <a:pt x="1718" y="4304"/>
                    <a:pt x="1695" y="4406"/>
                  </a:cubicBezTo>
                  <a:lnTo>
                    <a:pt x="1308" y="6601"/>
                  </a:lnTo>
                  <a:cubicBezTo>
                    <a:pt x="1308" y="6612"/>
                    <a:pt x="1319" y="6624"/>
                    <a:pt x="1331" y="6635"/>
                  </a:cubicBezTo>
                  <a:cubicBezTo>
                    <a:pt x="1331" y="6635"/>
                    <a:pt x="1341" y="6640"/>
                    <a:pt x="1351" y="6640"/>
                  </a:cubicBezTo>
                  <a:cubicBezTo>
                    <a:pt x="1356" y="6640"/>
                    <a:pt x="1361" y="6639"/>
                    <a:pt x="1365" y="6635"/>
                  </a:cubicBezTo>
                  <a:lnTo>
                    <a:pt x="3333" y="5612"/>
                  </a:lnTo>
                  <a:cubicBezTo>
                    <a:pt x="3379" y="5593"/>
                    <a:pt x="3426" y="5574"/>
                    <a:pt x="3466" y="5574"/>
                  </a:cubicBezTo>
                  <a:cubicBezTo>
                    <a:pt x="3475" y="5574"/>
                    <a:pt x="3484" y="5575"/>
                    <a:pt x="3492" y="5577"/>
                  </a:cubicBezTo>
                  <a:cubicBezTo>
                    <a:pt x="3549" y="5577"/>
                    <a:pt x="3594" y="5589"/>
                    <a:pt x="3640" y="5612"/>
                  </a:cubicBezTo>
                  <a:lnTo>
                    <a:pt x="5607" y="6647"/>
                  </a:lnTo>
                  <a:cubicBezTo>
                    <a:pt x="5607" y="6658"/>
                    <a:pt x="5619" y="6658"/>
                    <a:pt x="5619" y="6658"/>
                  </a:cubicBezTo>
                  <a:cubicBezTo>
                    <a:pt x="5630" y="6658"/>
                    <a:pt x="5642" y="6658"/>
                    <a:pt x="5642" y="6647"/>
                  </a:cubicBezTo>
                  <a:cubicBezTo>
                    <a:pt x="5653" y="6647"/>
                    <a:pt x="5664" y="6635"/>
                    <a:pt x="5664" y="6612"/>
                  </a:cubicBezTo>
                  <a:lnTo>
                    <a:pt x="5289" y="4417"/>
                  </a:lnTo>
                  <a:cubicBezTo>
                    <a:pt x="5278" y="4315"/>
                    <a:pt x="5312" y="4213"/>
                    <a:pt x="5380" y="4133"/>
                  </a:cubicBezTo>
                  <a:lnTo>
                    <a:pt x="6984" y="2586"/>
                  </a:lnTo>
                  <a:cubicBezTo>
                    <a:pt x="6995" y="2575"/>
                    <a:pt x="6995" y="2563"/>
                    <a:pt x="6995" y="2552"/>
                  </a:cubicBezTo>
                  <a:cubicBezTo>
                    <a:pt x="6984" y="2541"/>
                    <a:pt x="6984" y="2529"/>
                    <a:pt x="6961" y="2529"/>
                  </a:cubicBezTo>
                  <a:lnTo>
                    <a:pt x="4766" y="2199"/>
                  </a:lnTo>
                  <a:cubicBezTo>
                    <a:pt x="4652" y="2177"/>
                    <a:pt x="4561" y="2120"/>
                    <a:pt x="4516" y="2017"/>
                  </a:cubicBezTo>
                  <a:lnTo>
                    <a:pt x="3537" y="27"/>
                  </a:lnTo>
                  <a:cubicBezTo>
                    <a:pt x="3531" y="14"/>
                    <a:pt x="3517" y="1"/>
                    <a:pt x="3501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5"/>
            <p:cNvSpPr/>
            <p:nvPr/>
          </p:nvSpPr>
          <p:spPr>
            <a:xfrm>
              <a:off x="4062600" y="3350775"/>
              <a:ext cx="31000" cy="30575"/>
            </a:xfrm>
            <a:custGeom>
              <a:avLst/>
              <a:gdLst/>
              <a:ahLst/>
              <a:cxnLst/>
              <a:rect l="l" t="t" r="r" b="b"/>
              <a:pathLst>
                <a:path w="1240" h="1223" extrusionOk="0">
                  <a:moveTo>
                    <a:pt x="169" y="0"/>
                  </a:moveTo>
                  <a:cubicBezTo>
                    <a:pt x="142" y="0"/>
                    <a:pt x="115" y="5"/>
                    <a:pt x="91" y="17"/>
                  </a:cubicBezTo>
                  <a:cubicBezTo>
                    <a:pt x="57" y="29"/>
                    <a:pt x="34" y="63"/>
                    <a:pt x="23" y="97"/>
                  </a:cubicBezTo>
                  <a:cubicBezTo>
                    <a:pt x="0" y="188"/>
                    <a:pt x="57" y="324"/>
                    <a:pt x="80" y="359"/>
                  </a:cubicBezTo>
                  <a:cubicBezTo>
                    <a:pt x="228" y="620"/>
                    <a:pt x="489" y="779"/>
                    <a:pt x="717" y="927"/>
                  </a:cubicBezTo>
                  <a:lnTo>
                    <a:pt x="842" y="995"/>
                  </a:lnTo>
                  <a:cubicBezTo>
                    <a:pt x="944" y="1064"/>
                    <a:pt x="1035" y="1121"/>
                    <a:pt x="1138" y="1189"/>
                  </a:cubicBezTo>
                  <a:lnTo>
                    <a:pt x="1183" y="1212"/>
                  </a:lnTo>
                  <a:lnTo>
                    <a:pt x="1194" y="1223"/>
                  </a:lnTo>
                  <a:lnTo>
                    <a:pt x="1206" y="1223"/>
                  </a:lnTo>
                  <a:cubicBezTo>
                    <a:pt x="1217" y="1223"/>
                    <a:pt x="1229" y="1223"/>
                    <a:pt x="1229" y="1212"/>
                  </a:cubicBezTo>
                  <a:cubicBezTo>
                    <a:pt x="1240" y="1200"/>
                    <a:pt x="1240" y="1189"/>
                    <a:pt x="1240" y="1177"/>
                  </a:cubicBezTo>
                  <a:lnTo>
                    <a:pt x="1240" y="1166"/>
                  </a:lnTo>
                  <a:lnTo>
                    <a:pt x="1206" y="1121"/>
                  </a:lnTo>
                  <a:cubicBezTo>
                    <a:pt x="1149" y="1018"/>
                    <a:pt x="1081" y="916"/>
                    <a:pt x="1024" y="825"/>
                  </a:cubicBezTo>
                  <a:lnTo>
                    <a:pt x="944" y="700"/>
                  </a:lnTo>
                  <a:cubicBezTo>
                    <a:pt x="796" y="472"/>
                    <a:pt x="637" y="199"/>
                    <a:pt x="375" y="63"/>
                  </a:cubicBezTo>
                  <a:cubicBezTo>
                    <a:pt x="325" y="38"/>
                    <a:pt x="244" y="0"/>
                    <a:pt x="169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5"/>
            <p:cNvSpPr/>
            <p:nvPr/>
          </p:nvSpPr>
          <p:spPr>
            <a:xfrm>
              <a:off x="3985525" y="3265050"/>
              <a:ext cx="327875" cy="406050"/>
            </a:xfrm>
            <a:custGeom>
              <a:avLst/>
              <a:gdLst/>
              <a:ahLst/>
              <a:cxnLst/>
              <a:rect l="l" t="t" r="r" b="b"/>
              <a:pathLst>
                <a:path w="13115" h="16242" extrusionOk="0">
                  <a:moveTo>
                    <a:pt x="5938" y="455"/>
                  </a:moveTo>
                  <a:cubicBezTo>
                    <a:pt x="5949" y="455"/>
                    <a:pt x="5949" y="455"/>
                    <a:pt x="5961" y="466"/>
                  </a:cubicBezTo>
                  <a:lnTo>
                    <a:pt x="6029" y="466"/>
                  </a:lnTo>
                  <a:cubicBezTo>
                    <a:pt x="6052" y="478"/>
                    <a:pt x="6086" y="478"/>
                    <a:pt x="6097" y="478"/>
                  </a:cubicBezTo>
                  <a:cubicBezTo>
                    <a:pt x="6120" y="489"/>
                    <a:pt x="6131" y="501"/>
                    <a:pt x="6131" y="512"/>
                  </a:cubicBezTo>
                  <a:cubicBezTo>
                    <a:pt x="6131" y="523"/>
                    <a:pt x="6120" y="535"/>
                    <a:pt x="6109" y="546"/>
                  </a:cubicBezTo>
                  <a:cubicBezTo>
                    <a:pt x="6086" y="557"/>
                    <a:pt x="6063" y="557"/>
                    <a:pt x="6040" y="557"/>
                  </a:cubicBezTo>
                  <a:lnTo>
                    <a:pt x="6018" y="557"/>
                  </a:lnTo>
                  <a:cubicBezTo>
                    <a:pt x="5995" y="557"/>
                    <a:pt x="5983" y="569"/>
                    <a:pt x="5961" y="569"/>
                  </a:cubicBezTo>
                  <a:cubicBezTo>
                    <a:pt x="5949" y="569"/>
                    <a:pt x="5938" y="580"/>
                    <a:pt x="5927" y="580"/>
                  </a:cubicBezTo>
                  <a:lnTo>
                    <a:pt x="5892" y="580"/>
                  </a:lnTo>
                  <a:cubicBezTo>
                    <a:pt x="5847" y="580"/>
                    <a:pt x="5801" y="591"/>
                    <a:pt x="5745" y="603"/>
                  </a:cubicBezTo>
                  <a:cubicBezTo>
                    <a:pt x="5710" y="614"/>
                    <a:pt x="5654" y="614"/>
                    <a:pt x="5608" y="614"/>
                  </a:cubicBezTo>
                  <a:lnTo>
                    <a:pt x="5563" y="626"/>
                  </a:lnTo>
                  <a:lnTo>
                    <a:pt x="5449" y="626"/>
                  </a:lnTo>
                  <a:cubicBezTo>
                    <a:pt x="5426" y="626"/>
                    <a:pt x="5403" y="626"/>
                    <a:pt x="5392" y="614"/>
                  </a:cubicBezTo>
                  <a:cubicBezTo>
                    <a:pt x="5381" y="603"/>
                    <a:pt x="5381" y="603"/>
                    <a:pt x="5369" y="591"/>
                  </a:cubicBezTo>
                  <a:cubicBezTo>
                    <a:pt x="5369" y="580"/>
                    <a:pt x="5369" y="580"/>
                    <a:pt x="5381" y="569"/>
                  </a:cubicBezTo>
                  <a:cubicBezTo>
                    <a:pt x="5392" y="546"/>
                    <a:pt x="5415" y="546"/>
                    <a:pt x="5438" y="535"/>
                  </a:cubicBezTo>
                  <a:lnTo>
                    <a:pt x="5449" y="523"/>
                  </a:lnTo>
                  <a:cubicBezTo>
                    <a:pt x="5483" y="512"/>
                    <a:pt x="5506" y="501"/>
                    <a:pt x="5540" y="501"/>
                  </a:cubicBezTo>
                  <a:cubicBezTo>
                    <a:pt x="5563" y="489"/>
                    <a:pt x="5597" y="478"/>
                    <a:pt x="5631" y="478"/>
                  </a:cubicBezTo>
                  <a:cubicBezTo>
                    <a:pt x="5631" y="478"/>
                    <a:pt x="5642" y="478"/>
                    <a:pt x="5654" y="466"/>
                  </a:cubicBezTo>
                  <a:cubicBezTo>
                    <a:pt x="5669" y="466"/>
                    <a:pt x="5689" y="461"/>
                    <a:pt x="5708" y="461"/>
                  </a:cubicBezTo>
                  <a:cubicBezTo>
                    <a:pt x="5717" y="461"/>
                    <a:pt x="5726" y="463"/>
                    <a:pt x="5733" y="466"/>
                  </a:cubicBezTo>
                  <a:cubicBezTo>
                    <a:pt x="5745" y="466"/>
                    <a:pt x="5767" y="466"/>
                    <a:pt x="5790" y="455"/>
                  </a:cubicBezTo>
                  <a:close/>
                  <a:moveTo>
                    <a:pt x="8247" y="1022"/>
                  </a:moveTo>
                  <a:cubicBezTo>
                    <a:pt x="8289" y="1022"/>
                    <a:pt x="8333" y="1029"/>
                    <a:pt x="8372" y="1035"/>
                  </a:cubicBezTo>
                  <a:lnTo>
                    <a:pt x="8395" y="1046"/>
                  </a:lnTo>
                  <a:cubicBezTo>
                    <a:pt x="8474" y="1058"/>
                    <a:pt x="8543" y="1069"/>
                    <a:pt x="8645" y="1092"/>
                  </a:cubicBezTo>
                  <a:cubicBezTo>
                    <a:pt x="8781" y="1137"/>
                    <a:pt x="8941" y="1194"/>
                    <a:pt x="9100" y="1263"/>
                  </a:cubicBezTo>
                  <a:cubicBezTo>
                    <a:pt x="9259" y="1331"/>
                    <a:pt x="9407" y="1410"/>
                    <a:pt x="9532" y="1501"/>
                  </a:cubicBezTo>
                  <a:cubicBezTo>
                    <a:pt x="9600" y="1547"/>
                    <a:pt x="9657" y="1592"/>
                    <a:pt x="9737" y="1649"/>
                  </a:cubicBezTo>
                  <a:cubicBezTo>
                    <a:pt x="9805" y="1706"/>
                    <a:pt x="9862" y="1763"/>
                    <a:pt x="9896" y="1820"/>
                  </a:cubicBezTo>
                  <a:cubicBezTo>
                    <a:pt x="9896" y="1831"/>
                    <a:pt x="9896" y="1854"/>
                    <a:pt x="9885" y="1865"/>
                  </a:cubicBezTo>
                  <a:cubicBezTo>
                    <a:pt x="9879" y="1871"/>
                    <a:pt x="9873" y="1874"/>
                    <a:pt x="9868" y="1874"/>
                  </a:cubicBezTo>
                  <a:cubicBezTo>
                    <a:pt x="9862" y="1874"/>
                    <a:pt x="9856" y="1871"/>
                    <a:pt x="9851" y="1865"/>
                  </a:cubicBezTo>
                  <a:cubicBezTo>
                    <a:pt x="9782" y="1843"/>
                    <a:pt x="9714" y="1797"/>
                    <a:pt x="9657" y="1752"/>
                  </a:cubicBezTo>
                  <a:cubicBezTo>
                    <a:pt x="9600" y="1717"/>
                    <a:pt x="9543" y="1683"/>
                    <a:pt x="9487" y="1649"/>
                  </a:cubicBezTo>
                  <a:lnTo>
                    <a:pt x="9452" y="1627"/>
                  </a:lnTo>
                  <a:cubicBezTo>
                    <a:pt x="9316" y="1536"/>
                    <a:pt x="9168" y="1467"/>
                    <a:pt x="9043" y="1399"/>
                  </a:cubicBezTo>
                  <a:cubicBezTo>
                    <a:pt x="8906" y="1342"/>
                    <a:pt x="8759" y="1285"/>
                    <a:pt x="8588" y="1240"/>
                  </a:cubicBezTo>
                  <a:cubicBezTo>
                    <a:pt x="8520" y="1217"/>
                    <a:pt x="8452" y="1194"/>
                    <a:pt x="8395" y="1183"/>
                  </a:cubicBezTo>
                  <a:lnTo>
                    <a:pt x="8361" y="1172"/>
                  </a:lnTo>
                  <a:cubicBezTo>
                    <a:pt x="8349" y="1172"/>
                    <a:pt x="8326" y="1172"/>
                    <a:pt x="8315" y="1160"/>
                  </a:cubicBezTo>
                  <a:cubicBezTo>
                    <a:pt x="8258" y="1149"/>
                    <a:pt x="8201" y="1137"/>
                    <a:pt x="8156" y="1103"/>
                  </a:cubicBezTo>
                  <a:cubicBezTo>
                    <a:pt x="8133" y="1103"/>
                    <a:pt x="8133" y="1081"/>
                    <a:pt x="8133" y="1069"/>
                  </a:cubicBezTo>
                  <a:cubicBezTo>
                    <a:pt x="8133" y="1058"/>
                    <a:pt x="8133" y="1046"/>
                    <a:pt x="8156" y="1035"/>
                  </a:cubicBezTo>
                  <a:cubicBezTo>
                    <a:pt x="8185" y="1025"/>
                    <a:pt x="8216" y="1022"/>
                    <a:pt x="8247" y="1022"/>
                  </a:cubicBezTo>
                  <a:close/>
                  <a:moveTo>
                    <a:pt x="8622" y="1513"/>
                  </a:moveTo>
                  <a:cubicBezTo>
                    <a:pt x="8679" y="1513"/>
                    <a:pt x="8736" y="1536"/>
                    <a:pt x="8781" y="1547"/>
                  </a:cubicBezTo>
                  <a:lnTo>
                    <a:pt x="8804" y="1547"/>
                  </a:lnTo>
                  <a:cubicBezTo>
                    <a:pt x="8872" y="1570"/>
                    <a:pt x="8952" y="1592"/>
                    <a:pt x="9020" y="1627"/>
                  </a:cubicBezTo>
                  <a:cubicBezTo>
                    <a:pt x="9100" y="1649"/>
                    <a:pt x="9179" y="1683"/>
                    <a:pt x="9248" y="1740"/>
                  </a:cubicBezTo>
                  <a:lnTo>
                    <a:pt x="9282" y="1763"/>
                  </a:lnTo>
                  <a:cubicBezTo>
                    <a:pt x="9339" y="1808"/>
                    <a:pt x="9384" y="1843"/>
                    <a:pt x="9430" y="1888"/>
                  </a:cubicBezTo>
                  <a:cubicBezTo>
                    <a:pt x="9430" y="1899"/>
                    <a:pt x="9430" y="1911"/>
                    <a:pt x="9430" y="1911"/>
                  </a:cubicBezTo>
                  <a:cubicBezTo>
                    <a:pt x="9430" y="1922"/>
                    <a:pt x="9418" y="1922"/>
                    <a:pt x="9407" y="1922"/>
                  </a:cubicBezTo>
                  <a:cubicBezTo>
                    <a:pt x="9373" y="1899"/>
                    <a:pt x="9339" y="1888"/>
                    <a:pt x="9305" y="1865"/>
                  </a:cubicBezTo>
                  <a:cubicBezTo>
                    <a:pt x="9270" y="1854"/>
                    <a:pt x="9236" y="1831"/>
                    <a:pt x="9202" y="1820"/>
                  </a:cubicBezTo>
                  <a:cubicBezTo>
                    <a:pt x="9168" y="1797"/>
                    <a:pt x="9134" y="1786"/>
                    <a:pt x="9100" y="1763"/>
                  </a:cubicBezTo>
                  <a:cubicBezTo>
                    <a:pt x="9054" y="1752"/>
                    <a:pt x="9020" y="1729"/>
                    <a:pt x="8986" y="1717"/>
                  </a:cubicBezTo>
                  <a:cubicBezTo>
                    <a:pt x="8918" y="1683"/>
                    <a:pt x="8850" y="1661"/>
                    <a:pt x="8770" y="1638"/>
                  </a:cubicBezTo>
                  <a:cubicBezTo>
                    <a:pt x="8747" y="1638"/>
                    <a:pt x="8725" y="1627"/>
                    <a:pt x="8702" y="1627"/>
                  </a:cubicBezTo>
                  <a:cubicBezTo>
                    <a:pt x="8656" y="1615"/>
                    <a:pt x="8599" y="1604"/>
                    <a:pt x="8554" y="1570"/>
                  </a:cubicBezTo>
                  <a:cubicBezTo>
                    <a:pt x="8554" y="1570"/>
                    <a:pt x="8543" y="1558"/>
                    <a:pt x="8543" y="1547"/>
                  </a:cubicBezTo>
                  <a:cubicBezTo>
                    <a:pt x="8543" y="1536"/>
                    <a:pt x="8554" y="1536"/>
                    <a:pt x="8565" y="1524"/>
                  </a:cubicBezTo>
                  <a:cubicBezTo>
                    <a:pt x="8577" y="1513"/>
                    <a:pt x="8599" y="1513"/>
                    <a:pt x="8622" y="1513"/>
                  </a:cubicBezTo>
                  <a:close/>
                  <a:moveTo>
                    <a:pt x="8770" y="1843"/>
                  </a:moveTo>
                  <a:cubicBezTo>
                    <a:pt x="8781" y="1843"/>
                    <a:pt x="8804" y="1843"/>
                    <a:pt x="8827" y="1854"/>
                  </a:cubicBezTo>
                  <a:cubicBezTo>
                    <a:pt x="8861" y="1854"/>
                    <a:pt x="8906" y="1877"/>
                    <a:pt x="8941" y="1888"/>
                  </a:cubicBezTo>
                  <a:cubicBezTo>
                    <a:pt x="8975" y="1899"/>
                    <a:pt x="9009" y="1911"/>
                    <a:pt x="9043" y="1934"/>
                  </a:cubicBezTo>
                  <a:cubicBezTo>
                    <a:pt x="9054" y="1934"/>
                    <a:pt x="9066" y="1945"/>
                    <a:pt x="9077" y="1956"/>
                  </a:cubicBezTo>
                  <a:lnTo>
                    <a:pt x="9100" y="1968"/>
                  </a:lnTo>
                  <a:cubicBezTo>
                    <a:pt x="9111" y="1979"/>
                    <a:pt x="9123" y="1990"/>
                    <a:pt x="9134" y="2002"/>
                  </a:cubicBezTo>
                  <a:cubicBezTo>
                    <a:pt x="9134" y="2013"/>
                    <a:pt x="9134" y="2025"/>
                    <a:pt x="9134" y="2025"/>
                  </a:cubicBezTo>
                  <a:cubicBezTo>
                    <a:pt x="9134" y="2025"/>
                    <a:pt x="9123" y="2036"/>
                    <a:pt x="9111" y="2036"/>
                  </a:cubicBezTo>
                  <a:cubicBezTo>
                    <a:pt x="9100" y="2036"/>
                    <a:pt x="9088" y="2036"/>
                    <a:pt x="9077" y="2025"/>
                  </a:cubicBezTo>
                  <a:lnTo>
                    <a:pt x="9066" y="2013"/>
                  </a:lnTo>
                  <a:lnTo>
                    <a:pt x="9032" y="2013"/>
                  </a:lnTo>
                  <a:cubicBezTo>
                    <a:pt x="9032" y="2013"/>
                    <a:pt x="9020" y="2013"/>
                    <a:pt x="9020" y="2002"/>
                  </a:cubicBezTo>
                  <a:cubicBezTo>
                    <a:pt x="9009" y="2002"/>
                    <a:pt x="8997" y="2002"/>
                    <a:pt x="8986" y="1990"/>
                  </a:cubicBezTo>
                  <a:lnTo>
                    <a:pt x="8963" y="1990"/>
                  </a:lnTo>
                  <a:cubicBezTo>
                    <a:pt x="8952" y="1979"/>
                    <a:pt x="8952" y="1979"/>
                    <a:pt x="8941" y="1979"/>
                  </a:cubicBezTo>
                  <a:lnTo>
                    <a:pt x="8918" y="1968"/>
                  </a:lnTo>
                  <a:cubicBezTo>
                    <a:pt x="8895" y="1956"/>
                    <a:pt x="8872" y="1945"/>
                    <a:pt x="8850" y="1945"/>
                  </a:cubicBezTo>
                  <a:cubicBezTo>
                    <a:pt x="8838" y="1934"/>
                    <a:pt x="8827" y="1934"/>
                    <a:pt x="8804" y="1934"/>
                  </a:cubicBezTo>
                  <a:cubicBezTo>
                    <a:pt x="8781" y="1922"/>
                    <a:pt x="8747" y="1899"/>
                    <a:pt x="8713" y="1877"/>
                  </a:cubicBezTo>
                  <a:cubicBezTo>
                    <a:pt x="8702" y="1877"/>
                    <a:pt x="8702" y="1865"/>
                    <a:pt x="8702" y="1865"/>
                  </a:cubicBezTo>
                  <a:cubicBezTo>
                    <a:pt x="8702" y="1854"/>
                    <a:pt x="8702" y="1854"/>
                    <a:pt x="8713" y="1854"/>
                  </a:cubicBezTo>
                  <a:lnTo>
                    <a:pt x="8725" y="1854"/>
                  </a:lnTo>
                  <a:cubicBezTo>
                    <a:pt x="8736" y="1843"/>
                    <a:pt x="8747" y="1843"/>
                    <a:pt x="8770" y="1843"/>
                  </a:cubicBezTo>
                  <a:close/>
                  <a:moveTo>
                    <a:pt x="8838" y="2138"/>
                  </a:moveTo>
                  <a:cubicBezTo>
                    <a:pt x="8861" y="2138"/>
                    <a:pt x="8884" y="2150"/>
                    <a:pt x="8906" y="2161"/>
                  </a:cubicBezTo>
                  <a:lnTo>
                    <a:pt x="8918" y="2161"/>
                  </a:lnTo>
                  <a:cubicBezTo>
                    <a:pt x="8929" y="2172"/>
                    <a:pt x="8941" y="2172"/>
                    <a:pt x="8952" y="2184"/>
                  </a:cubicBezTo>
                  <a:cubicBezTo>
                    <a:pt x="8963" y="2184"/>
                    <a:pt x="8963" y="2195"/>
                    <a:pt x="8963" y="2195"/>
                  </a:cubicBezTo>
                  <a:lnTo>
                    <a:pt x="8986" y="2207"/>
                  </a:lnTo>
                  <a:cubicBezTo>
                    <a:pt x="8986" y="2207"/>
                    <a:pt x="8997" y="2207"/>
                    <a:pt x="8997" y="2218"/>
                  </a:cubicBezTo>
                  <a:cubicBezTo>
                    <a:pt x="9009" y="2218"/>
                    <a:pt x="9009" y="2229"/>
                    <a:pt x="9009" y="2229"/>
                  </a:cubicBezTo>
                  <a:cubicBezTo>
                    <a:pt x="9009" y="2229"/>
                    <a:pt x="8997" y="2241"/>
                    <a:pt x="8997" y="2241"/>
                  </a:cubicBezTo>
                  <a:lnTo>
                    <a:pt x="8952" y="2241"/>
                  </a:lnTo>
                  <a:cubicBezTo>
                    <a:pt x="8952" y="2235"/>
                    <a:pt x="8949" y="2232"/>
                    <a:pt x="8946" y="2232"/>
                  </a:cubicBezTo>
                  <a:cubicBezTo>
                    <a:pt x="8943" y="2232"/>
                    <a:pt x="8941" y="2235"/>
                    <a:pt x="8941" y="2241"/>
                  </a:cubicBezTo>
                  <a:cubicBezTo>
                    <a:pt x="8929" y="2241"/>
                    <a:pt x="8906" y="2229"/>
                    <a:pt x="8884" y="2229"/>
                  </a:cubicBezTo>
                  <a:lnTo>
                    <a:pt x="8872" y="2229"/>
                  </a:lnTo>
                  <a:cubicBezTo>
                    <a:pt x="8850" y="2229"/>
                    <a:pt x="8827" y="2218"/>
                    <a:pt x="8804" y="2207"/>
                  </a:cubicBezTo>
                  <a:cubicBezTo>
                    <a:pt x="8793" y="2195"/>
                    <a:pt x="8781" y="2195"/>
                    <a:pt x="8759" y="2184"/>
                  </a:cubicBezTo>
                  <a:cubicBezTo>
                    <a:pt x="8747" y="2172"/>
                    <a:pt x="8747" y="2161"/>
                    <a:pt x="8736" y="2161"/>
                  </a:cubicBezTo>
                  <a:cubicBezTo>
                    <a:pt x="8736" y="2150"/>
                    <a:pt x="8736" y="2150"/>
                    <a:pt x="8736" y="2138"/>
                  </a:cubicBezTo>
                  <a:close/>
                  <a:moveTo>
                    <a:pt x="6575" y="614"/>
                  </a:moveTo>
                  <a:cubicBezTo>
                    <a:pt x="6586" y="626"/>
                    <a:pt x="6598" y="626"/>
                    <a:pt x="6609" y="626"/>
                  </a:cubicBezTo>
                  <a:cubicBezTo>
                    <a:pt x="6632" y="626"/>
                    <a:pt x="6666" y="637"/>
                    <a:pt x="6700" y="660"/>
                  </a:cubicBezTo>
                  <a:lnTo>
                    <a:pt x="6711" y="660"/>
                  </a:lnTo>
                  <a:cubicBezTo>
                    <a:pt x="6723" y="660"/>
                    <a:pt x="6734" y="671"/>
                    <a:pt x="6745" y="682"/>
                  </a:cubicBezTo>
                  <a:cubicBezTo>
                    <a:pt x="6757" y="682"/>
                    <a:pt x="6757" y="694"/>
                    <a:pt x="6768" y="705"/>
                  </a:cubicBezTo>
                  <a:lnTo>
                    <a:pt x="6780" y="705"/>
                  </a:lnTo>
                  <a:cubicBezTo>
                    <a:pt x="6814" y="739"/>
                    <a:pt x="6848" y="773"/>
                    <a:pt x="6882" y="808"/>
                  </a:cubicBezTo>
                  <a:cubicBezTo>
                    <a:pt x="6916" y="864"/>
                    <a:pt x="6950" y="921"/>
                    <a:pt x="6962" y="978"/>
                  </a:cubicBezTo>
                  <a:cubicBezTo>
                    <a:pt x="7007" y="1103"/>
                    <a:pt x="7030" y="1251"/>
                    <a:pt x="7018" y="1422"/>
                  </a:cubicBezTo>
                  <a:cubicBezTo>
                    <a:pt x="7018" y="1479"/>
                    <a:pt x="7007" y="1547"/>
                    <a:pt x="6996" y="1615"/>
                  </a:cubicBezTo>
                  <a:cubicBezTo>
                    <a:pt x="6996" y="1672"/>
                    <a:pt x="6984" y="1740"/>
                    <a:pt x="6962" y="1808"/>
                  </a:cubicBezTo>
                  <a:cubicBezTo>
                    <a:pt x="6939" y="1934"/>
                    <a:pt x="6916" y="2047"/>
                    <a:pt x="6882" y="2195"/>
                  </a:cubicBezTo>
                  <a:lnTo>
                    <a:pt x="6802" y="2525"/>
                  </a:lnTo>
                  <a:cubicBezTo>
                    <a:pt x="6780" y="2593"/>
                    <a:pt x="6768" y="2662"/>
                    <a:pt x="6745" y="2718"/>
                  </a:cubicBezTo>
                  <a:cubicBezTo>
                    <a:pt x="6734" y="2798"/>
                    <a:pt x="6700" y="2889"/>
                    <a:pt x="6632" y="2946"/>
                  </a:cubicBezTo>
                  <a:cubicBezTo>
                    <a:pt x="6632" y="2946"/>
                    <a:pt x="6620" y="2957"/>
                    <a:pt x="6609" y="2957"/>
                  </a:cubicBezTo>
                  <a:cubicBezTo>
                    <a:pt x="6598" y="2969"/>
                    <a:pt x="6598" y="2969"/>
                    <a:pt x="6598" y="2969"/>
                  </a:cubicBezTo>
                  <a:lnTo>
                    <a:pt x="6518" y="2969"/>
                  </a:lnTo>
                  <a:cubicBezTo>
                    <a:pt x="6518" y="2969"/>
                    <a:pt x="6518" y="2957"/>
                    <a:pt x="6507" y="2957"/>
                  </a:cubicBezTo>
                  <a:cubicBezTo>
                    <a:pt x="6495" y="2957"/>
                    <a:pt x="6484" y="2946"/>
                    <a:pt x="6484" y="2946"/>
                  </a:cubicBezTo>
                  <a:cubicBezTo>
                    <a:pt x="6473" y="2934"/>
                    <a:pt x="6461" y="2923"/>
                    <a:pt x="6461" y="2923"/>
                  </a:cubicBezTo>
                  <a:cubicBezTo>
                    <a:pt x="6404" y="2866"/>
                    <a:pt x="6382" y="2787"/>
                    <a:pt x="6359" y="2718"/>
                  </a:cubicBezTo>
                  <a:cubicBezTo>
                    <a:pt x="6347" y="2650"/>
                    <a:pt x="6336" y="2582"/>
                    <a:pt x="6313" y="2525"/>
                  </a:cubicBezTo>
                  <a:lnTo>
                    <a:pt x="6234" y="2184"/>
                  </a:lnTo>
                  <a:cubicBezTo>
                    <a:pt x="6211" y="2070"/>
                    <a:pt x="6177" y="1934"/>
                    <a:pt x="6154" y="1808"/>
                  </a:cubicBezTo>
                  <a:cubicBezTo>
                    <a:pt x="6131" y="1683"/>
                    <a:pt x="6109" y="1581"/>
                    <a:pt x="6109" y="1490"/>
                  </a:cubicBezTo>
                  <a:cubicBezTo>
                    <a:pt x="6097" y="1445"/>
                    <a:pt x="6097" y="1399"/>
                    <a:pt x="6097" y="1354"/>
                  </a:cubicBezTo>
                  <a:cubicBezTo>
                    <a:pt x="6097" y="1263"/>
                    <a:pt x="6097" y="1172"/>
                    <a:pt x="6120" y="1103"/>
                  </a:cubicBezTo>
                  <a:cubicBezTo>
                    <a:pt x="6131" y="1058"/>
                    <a:pt x="6143" y="1012"/>
                    <a:pt x="6154" y="978"/>
                  </a:cubicBezTo>
                  <a:cubicBezTo>
                    <a:pt x="6177" y="921"/>
                    <a:pt x="6200" y="864"/>
                    <a:pt x="6234" y="808"/>
                  </a:cubicBezTo>
                  <a:cubicBezTo>
                    <a:pt x="6268" y="773"/>
                    <a:pt x="6302" y="739"/>
                    <a:pt x="6336" y="705"/>
                  </a:cubicBezTo>
                  <a:cubicBezTo>
                    <a:pt x="6336" y="705"/>
                    <a:pt x="6347" y="694"/>
                    <a:pt x="6347" y="694"/>
                  </a:cubicBezTo>
                  <a:cubicBezTo>
                    <a:pt x="6359" y="694"/>
                    <a:pt x="6370" y="682"/>
                    <a:pt x="6382" y="671"/>
                  </a:cubicBezTo>
                  <a:cubicBezTo>
                    <a:pt x="6382" y="671"/>
                    <a:pt x="6393" y="660"/>
                    <a:pt x="6404" y="660"/>
                  </a:cubicBezTo>
                  <a:lnTo>
                    <a:pt x="6416" y="648"/>
                  </a:lnTo>
                  <a:cubicBezTo>
                    <a:pt x="6450" y="637"/>
                    <a:pt x="6484" y="626"/>
                    <a:pt x="6507" y="626"/>
                  </a:cubicBezTo>
                  <a:cubicBezTo>
                    <a:pt x="6518" y="626"/>
                    <a:pt x="6529" y="626"/>
                    <a:pt x="6541" y="614"/>
                  </a:cubicBezTo>
                  <a:close/>
                  <a:moveTo>
                    <a:pt x="7871" y="603"/>
                  </a:moveTo>
                  <a:cubicBezTo>
                    <a:pt x="7997" y="603"/>
                    <a:pt x="8122" y="614"/>
                    <a:pt x="8224" y="614"/>
                  </a:cubicBezTo>
                  <a:cubicBezTo>
                    <a:pt x="8486" y="648"/>
                    <a:pt x="8725" y="682"/>
                    <a:pt x="8929" y="739"/>
                  </a:cubicBezTo>
                  <a:cubicBezTo>
                    <a:pt x="9748" y="944"/>
                    <a:pt x="10499" y="1376"/>
                    <a:pt x="11090" y="1990"/>
                  </a:cubicBezTo>
                  <a:cubicBezTo>
                    <a:pt x="11375" y="2286"/>
                    <a:pt x="11613" y="2616"/>
                    <a:pt x="11818" y="2969"/>
                  </a:cubicBezTo>
                  <a:cubicBezTo>
                    <a:pt x="11932" y="3173"/>
                    <a:pt x="12012" y="3344"/>
                    <a:pt x="12080" y="3515"/>
                  </a:cubicBezTo>
                  <a:cubicBezTo>
                    <a:pt x="12137" y="3685"/>
                    <a:pt x="12171" y="3867"/>
                    <a:pt x="12205" y="4106"/>
                  </a:cubicBezTo>
                  <a:cubicBezTo>
                    <a:pt x="12205" y="4117"/>
                    <a:pt x="12194" y="4117"/>
                    <a:pt x="12194" y="4117"/>
                  </a:cubicBezTo>
                  <a:cubicBezTo>
                    <a:pt x="12190" y="4121"/>
                    <a:pt x="12186" y="4122"/>
                    <a:pt x="12181" y="4122"/>
                  </a:cubicBezTo>
                  <a:cubicBezTo>
                    <a:pt x="12171" y="4122"/>
                    <a:pt x="12159" y="4114"/>
                    <a:pt x="12159" y="4106"/>
                  </a:cubicBezTo>
                  <a:cubicBezTo>
                    <a:pt x="12080" y="3935"/>
                    <a:pt x="12012" y="3776"/>
                    <a:pt x="11932" y="3606"/>
                  </a:cubicBezTo>
                  <a:lnTo>
                    <a:pt x="11886" y="3503"/>
                  </a:lnTo>
                  <a:cubicBezTo>
                    <a:pt x="11795" y="3321"/>
                    <a:pt x="11704" y="3116"/>
                    <a:pt x="11579" y="2912"/>
                  </a:cubicBezTo>
                  <a:cubicBezTo>
                    <a:pt x="11170" y="2241"/>
                    <a:pt x="10590" y="1683"/>
                    <a:pt x="9896" y="1297"/>
                  </a:cubicBezTo>
                  <a:cubicBezTo>
                    <a:pt x="9566" y="1115"/>
                    <a:pt x="9202" y="967"/>
                    <a:pt x="8736" y="830"/>
                  </a:cubicBezTo>
                  <a:cubicBezTo>
                    <a:pt x="8554" y="785"/>
                    <a:pt x="8349" y="739"/>
                    <a:pt x="8122" y="717"/>
                  </a:cubicBezTo>
                  <a:lnTo>
                    <a:pt x="7928" y="705"/>
                  </a:lnTo>
                  <a:cubicBezTo>
                    <a:pt x="7883" y="694"/>
                    <a:pt x="7837" y="694"/>
                    <a:pt x="7792" y="694"/>
                  </a:cubicBezTo>
                  <a:cubicBezTo>
                    <a:pt x="7769" y="682"/>
                    <a:pt x="7746" y="682"/>
                    <a:pt x="7712" y="682"/>
                  </a:cubicBezTo>
                  <a:cubicBezTo>
                    <a:pt x="7644" y="682"/>
                    <a:pt x="7576" y="682"/>
                    <a:pt x="7519" y="660"/>
                  </a:cubicBezTo>
                  <a:cubicBezTo>
                    <a:pt x="7519" y="660"/>
                    <a:pt x="7508" y="660"/>
                    <a:pt x="7508" y="648"/>
                  </a:cubicBezTo>
                  <a:cubicBezTo>
                    <a:pt x="7508" y="648"/>
                    <a:pt x="7519" y="637"/>
                    <a:pt x="7519" y="637"/>
                  </a:cubicBezTo>
                  <a:cubicBezTo>
                    <a:pt x="7633" y="603"/>
                    <a:pt x="7746" y="603"/>
                    <a:pt x="7871" y="603"/>
                  </a:cubicBezTo>
                  <a:close/>
                  <a:moveTo>
                    <a:pt x="1991" y="3802"/>
                  </a:moveTo>
                  <a:cubicBezTo>
                    <a:pt x="1994" y="3802"/>
                    <a:pt x="1997" y="3805"/>
                    <a:pt x="2003" y="3810"/>
                  </a:cubicBezTo>
                  <a:cubicBezTo>
                    <a:pt x="2003" y="3810"/>
                    <a:pt x="2014" y="3822"/>
                    <a:pt x="2014" y="3822"/>
                  </a:cubicBezTo>
                  <a:cubicBezTo>
                    <a:pt x="2014" y="3833"/>
                    <a:pt x="2014" y="3833"/>
                    <a:pt x="2014" y="3833"/>
                  </a:cubicBezTo>
                  <a:cubicBezTo>
                    <a:pt x="2025" y="3844"/>
                    <a:pt x="2025" y="3844"/>
                    <a:pt x="2025" y="3856"/>
                  </a:cubicBezTo>
                  <a:cubicBezTo>
                    <a:pt x="2025" y="3867"/>
                    <a:pt x="2025" y="3879"/>
                    <a:pt x="2025" y="3879"/>
                  </a:cubicBezTo>
                  <a:lnTo>
                    <a:pt x="2014" y="3913"/>
                  </a:lnTo>
                  <a:cubicBezTo>
                    <a:pt x="2014" y="3935"/>
                    <a:pt x="2003" y="3958"/>
                    <a:pt x="1991" y="3969"/>
                  </a:cubicBezTo>
                  <a:lnTo>
                    <a:pt x="1980" y="3992"/>
                  </a:lnTo>
                  <a:cubicBezTo>
                    <a:pt x="1969" y="4015"/>
                    <a:pt x="1969" y="4038"/>
                    <a:pt x="1957" y="4049"/>
                  </a:cubicBezTo>
                  <a:cubicBezTo>
                    <a:pt x="1946" y="4060"/>
                    <a:pt x="1946" y="4060"/>
                    <a:pt x="1946" y="4072"/>
                  </a:cubicBezTo>
                  <a:lnTo>
                    <a:pt x="1934" y="4083"/>
                  </a:lnTo>
                  <a:cubicBezTo>
                    <a:pt x="1934" y="4095"/>
                    <a:pt x="1934" y="4095"/>
                    <a:pt x="1934" y="4106"/>
                  </a:cubicBezTo>
                  <a:cubicBezTo>
                    <a:pt x="1923" y="4106"/>
                    <a:pt x="1923" y="4106"/>
                    <a:pt x="1912" y="4117"/>
                  </a:cubicBezTo>
                  <a:cubicBezTo>
                    <a:pt x="1912" y="4117"/>
                    <a:pt x="1912" y="4117"/>
                    <a:pt x="1912" y="4129"/>
                  </a:cubicBezTo>
                  <a:lnTo>
                    <a:pt x="1889" y="4129"/>
                  </a:lnTo>
                  <a:cubicBezTo>
                    <a:pt x="1878" y="4129"/>
                    <a:pt x="1878" y="4129"/>
                    <a:pt x="1878" y="4117"/>
                  </a:cubicBezTo>
                  <a:cubicBezTo>
                    <a:pt x="1866" y="4117"/>
                    <a:pt x="1866" y="4106"/>
                    <a:pt x="1866" y="4106"/>
                  </a:cubicBezTo>
                  <a:cubicBezTo>
                    <a:pt x="1866" y="4106"/>
                    <a:pt x="1855" y="4095"/>
                    <a:pt x="1855" y="4060"/>
                  </a:cubicBezTo>
                  <a:cubicBezTo>
                    <a:pt x="1855" y="4049"/>
                    <a:pt x="1855" y="4038"/>
                    <a:pt x="1855" y="4026"/>
                  </a:cubicBezTo>
                  <a:cubicBezTo>
                    <a:pt x="1855" y="4015"/>
                    <a:pt x="1855" y="4004"/>
                    <a:pt x="1855" y="4004"/>
                  </a:cubicBezTo>
                  <a:lnTo>
                    <a:pt x="1855" y="3992"/>
                  </a:lnTo>
                  <a:lnTo>
                    <a:pt x="1855" y="3981"/>
                  </a:lnTo>
                  <a:cubicBezTo>
                    <a:pt x="1855" y="3969"/>
                    <a:pt x="1866" y="3958"/>
                    <a:pt x="1866" y="3947"/>
                  </a:cubicBezTo>
                  <a:cubicBezTo>
                    <a:pt x="1866" y="3924"/>
                    <a:pt x="1878" y="3890"/>
                    <a:pt x="1900" y="3867"/>
                  </a:cubicBezTo>
                  <a:cubicBezTo>
                    <a:pt x="1923" y="3833"/>
                    <a:pt x="1946" y="3810"/>
                    <a:pt x="1969" y="3810"/>
                  </a:cubicBezTo>
                  <a:lnTo>
                    <a:pt x="1980" y="3810"/>
                  </a:lnTo>
                  <a:cubicBezTo>
                    <a:pt x="1986" y="3805"/>
                    <a:pt x="1988" y="3802"/>
                    <a:pt x="1991" y="3802"/>
                  </a:cubicBezTo>
                  <a:close/>
                  <a:moveTo>
                    <a:pt x="1821" y="3537"/>
                  </a:moveTo>
                  <a:cubicBezTo>
                    <a:pt x="1821" y="3537"/>
                    <a:pt x="1843" y="3560"/>
                    <a:pt x="1843" y="3571"/>
                  </a:cubicBezTo>
                  <a:cubicBezTo>
                    <a:pt x="1855" y="3594"/>
                    <a:pt x="1843" y="3617"/>
                    <a:pt x="1832" y="3640"/>
                  </a:cubicBezTo>
                  <a:lnTo>
                    <a:pt x="1821" y="3651"/>
                  </a:lnTo>
                  <a:cubicBezTo>
                    <a:pt x="1821" y="3651"/>
                    <a:pt x="1821" y="3662"/>
                    <a:pt x="1821" y="3662"/>
                  </a:cubicBezTo>
                  <a:cubicBezTo>
                    <a:pt x="1821" y="3674"/>
                    <a:pt x="1821" y="3685"/>
                    <a:pt x="1809" y="3708"/>
                  </a:cubicBezTo>
                  <a:lnTo>
                    <a:pt x="1787" y="3753"/>
                  </a:lnTo>
                  <a:cubicBezTo>
                    <a:pt x="1787" y="3765"/>
                    <a:pt x="1787" y="3765"/>
                    <a:pt x="1787" y="3765"/>
                  </a:cubicBezTo>
                  <a:cubicBezTo>
                    <a:pt x="1775" y="3788"/>
                    <a:pt x="1764" y="3810"/>
                    <a:pt x="1752" y="3833"/>
                  </a:cubicBezTo>
                  <a:cubicBezTo>
                    <a:pt x="1741" y="3844"/>
                    <a:pt x="1741" y="3856"/>
                    <a:pt x="1730" y="3867"/>
                  </a:cubicBezTo>
                  <a:cubicBezTo>
                    <a:pt x="1730" y="3890"/>
                    <a:pt x="1718" y="3901"/>
                    <a:pt x="1707" y="3913"/>
                  </a:cubicBezTo>
                  <a:lnTo>
                    <a:pt x="1684" y="3947"/>
                  </a:lnTo>
                  <a:cubicBezTo>
                    <a:pt x="1684" y="3947"/>
                    <a:pt x="1684" y="3958"/>
                    <a:pt x="1684" y="3958"/>
                  </a:cubicBezTo>
                  <a:cubicBezTo>
                    <a:pt x="1673" y="3969"/>
                    <a:pt x="1661" y="3981"/>
                    <a:pt x="1661" y="3992"/>
                  </a:cubicBezTo>
                  <a:lnTo>
                    <a:pt x="1639" y="4026"/>
                  </a:lnTo>
                  <a:cubicBezTo>
                    <a:pt x="1639" y="4038"/>
                    <a:pt x="1627" y="4049"/>
                    <a:pt x="1616" y="4060"/>
                  </a:cubicBezTo>
                  <a:cubicBezTo>
                    <a:pt x="1593" y="4095"/>
                    <a:pt x="1570" y="4117"/>
                    <a:pt x="1559" y="4140"/>
                  </a:cubicBezTo>
                  <a:lnTo>
                    <a:pt x="1536" y="4140"/>
                  </a:lnTo>
                  <a:cubicBezTo>
                    <a:pt x="1525" y="4140"/>
                    <a:pt x="1525" y="4129"/>
                    <a:pt x="1525" y="4129"/>
                  </a:cubicBezTo>
                  <a:cubicBezTo>
                    <a:pt x="1525" y="4095"/>
                    <a:pt x="1525" y="4060"/>
                    <a:pt x="1525" y="4026"/>
                  </a:cubicBezTo>
                  <a:cubicBezTo>
                    <a:pt x="1525" y="4015"/>
                    <a:pt x="1536" y="3992"/>
                    <a:pt x="1536" y="3981"/>
                  </a:cubicBezTo>
                  <a:lnTo>
                    <a:pt x="1548" y="3969"/>
                  </a:lnTo>
                  <a:cubicBezTo>
                    <a:pt x="1548" y="3947"/>
                    <a:pt x="1548" y="3935"/>
                    <a:pt x="1559" y="3913"/>
                  </a:cubicBezTo>
                  <a:cubicBezTo>
                    <a:pt x="1570" y="3879"/>
                    <a:pt x="1582" y="3833"/>
                    <a:pt x="1605" y="3799"/>
                  </a:cubicBezTo>
                  <a:cubicBezTo>
                    <a:pt x="1627" y="3753"/>
                    <a:pt x="1639" y="3708"/>
                    <a:pt x="1673" y="3674"/>
                  </a:cubicBezTo>
                  <a:lnTo>
                    <a:pt x="1696" y="3640"/>
                  </a:lnTo>
                  <a:cubicBezTo>
                    <a:pt x="1707" y="3628"/>
                    <a:pt x="1718" y="3617"/>
                    <a:pt x="1730" y="3606"/>
                  </a:cubicBezTo>
                  <a:cubicBezTo>
                    <a:pt x="1730" y="3606"/>
                    <a:pt x="1741" y="3606"/>
                    <a:pt x="1741" y="3594"/>
                  </a:cubicBezTo>
                  <a:cubicBezTo>
                    <a:pt x="1752" y="3583"/>
                    <a:pt x="1752" y="3571"/>
                    <a:pt x="1764" y="3571"/>
                  </a:cubicBezTo>
                  <a:cubicBezTo>
                    <a:pt x="1775" y="3549"/>
                    <a:pt x="1798" y="3549"/>
                    <a:pt x="1821" y="3537"/>
                  </a:cubicBezTo>
                  <a:close/>
                  <a:moveTo>
                    <a:pt x="2230" y="3958"/>
                  </a:moveTo>
                  <a:cubicBezTo>
                    <a:pt x="2230" y="3969"/>
                    <a:pt x="2230" y="3969"/>
                    <a:pt x="2230" y="3981"/>
                  </a:cubicBezTo>
                  <a:cubicBezTo>
                    <a:pt x="2230" y="3992"/>
                    <a:pt x="2230" y="4004"/>
                    <a:pt x="2230" y="4015"/>
                  </a:cubicBezTo>
                  <a:cubicBezTo>
                    <a:pt x="2230" y="4015"/>
                    <a:pt x="2230" y="4026"/>
                    <a:pt x="2230" y="4026"/>
                  </a:cubicBezTo>
                  <a:cubicBezTo>
                    <a:pt x="2230" y="4038"/>
                    <a:pt x="2219" y="4038"/>
                    <a:pt x="2219" y="4049"/>
                  </a:cubicBezTo>
                  <a:lnTo>
                    <a:pt x="2207" y="4072"/>
                  </a:lnTo>
                  <a:cubicBezTo>
                    <a:pt x="2207" y="4072"/>
                    <a:pt x="2207" y="4083"/>
                    <a:pt x="2207" y="4083"/>
                  </a:cubicBezTo>
                  <a:cubicBezTo>
                    <a:pt x="2207" y="4095"/>
                    <a:pt x="2196" y="4106"/>
                    <a:pt x="2185" y="4117"/>
                  </a:cubicBezTo>
                  <a:lnTo>
                    <a:pt x="2185" y="4129"/>
                  </a:lnTo>
                  <a:cubicBezTo>
                    <a:pt x="2173" y="4140"/>
                    <a:pt x="2173" y="4140"/>
                    <a:pt x="2162" y="4151"/>
                  </a:cubicBezTo>
                  <a:cubicBezTo>
                    <a:pt x="2150" y="4163"/>
                    <a:pt x="2139" y="4163"/>
                    <a:pt x="2128" y="4163"/>
                  </a:cubicBezTo>
                  <a:cubicBezTo>
                    <a:pt x="2122" y="4169"/>
                    <a:pt x="2119" y="4171"/>
                    <a:pt x="2116" y="4171"/>
                  </a:cubicBezTo>
                  <a:cubicBezTo>
                    <a:pt x="2114" y="4171"/>
                    <a:pt x="2111" y="4169"/>
                    <a:pt x="2105" y="4163"/>
                  </a:cubicBezTo>
                  <a:cubicBezTo>
                    <a:pt x="2105" y="4163"/>
                    <a:pt x="2105" y="4163"/>
                    <a:pt x="2105" y="4151"/>
                  </a:cubicBezTo>
                  <a:lnTo>
                    <a:pt x="2094" y="4151"/>
                  </a:lnTo>
                  <a:cubicBezTo>
                    <a:pt x="2094" y="4140"/>
                    <a:pt x="2094" y="4140"/>
                    <a:pt x="2094" y="4129"/>
                  </a:cubicBezTo>
                  <a:cubicBezTo>
                    <a:pt x="2094" y="4117"/>
                    <a:pt x="2094" y="4117"/>
                    <a:pt x="2094" y="4117"/>
                  </a:cubicBezTo>
                  <a:cubicBezTo>
                    <a:pt x="2094" y="4106"/>
                    <a:pt x="2094" y="4106"/>
                    <a:pt x="2105" y="4095"/>
                  </a:cubicBezTo>
                  <a:cubicBezTo>
                    <a:pt x="2105" y="4095"/>
                    <a:pt x="2105" y="4095"/>
                    <a:pt x="2105" y="4083"/>
                  </a:cubicBezTo>
                  <a:lnTo>
                    <a:pt x="2116" y="4072"/>
                  </a:lnTo>
                  <a:lnTo>
                    <a:pt x="2116" y="4060"/>
                  </a:lnTo>
                  <a:lnTo>
                    <a:pt x="2116" y="4049"/>
                  </a:lnTo>
                  <a:cubicBezTo>
                    <a:pt x="2128" y="4049"/>
                    <a:pt x="2128" y="4049"/>
                    <a:pt x="2128" y="4038"/>
                  </a:cubicBezTo>
                  <a:lnTo>
                    <a:pt x="2139" y="4038"/>
                  </a:lnTo>
                  <a:lnTo>
                    <a:pt x="2150" y="4026"/>
                  </a:lnTo>
                  <a:lnTo>
                    <a:pt x="2116" y="4004"/>
                  </a:lnTo>
                  <a:lnTo>
                    <a:pt x="2150" y="4015"/>
                  </a:lnTo>
                  <a:cubicBezTo>
                    <a:pt x="2162" y="4004"/>
                    <a:pt x="2162" y="4004"/>
                    <a:pt x="2173" y="3992"/>
                  </a:cubicBezTo>
                  <a:lnTo>
                    <a:pt x="2185" y="3981"/>
                  </a:lnTo>
                  <a:cubicBezTo>
                    <a:pt x="2196" y="3969"/>
                    <a:pt x="2196" y="3969"/>
                    <a:pt x="2207" y="3958"/>
                  </a:cubicBezTo>
                  <a:close/>
                  <a:moveTo>
                    <a:pt x="1718" y="3071"/>
                  </a:moveTo>
                  <a:cubicBezTo>
                    <a:pt x="1730" y="3071"/>
                    <a:pt x="1730" y="3082"/>
                    <a:pt x="1730" y="3082"/>
                  </a:cubicBezTo>
                  <a:cubicBezTo>
                    <a:pt x="1741" y="3082"/>
                    <a:pt x="1752" y="3105"/>
                    <a:pt x="1741" y="3116"/>
                  </a:cubicBezTo>
                  <a:cubicBezTo>
                    <a:pt x="1730" y="3162"/>
                    <a:pt x="1707" y="3196"/>
                    <a:pt x="1684" y="3230"/>
                  </a:cubicBezTo>
                  <a:cubicBezTo>
                    <a:pt x="1684" y="3242"/>
                    <a:pt x="1673" y="3253"/>
                    <a:pt x="1661" y="3264"/>
                  </a:cubicBezTo>
                  <a:cubicBezTo>
                    <a:pt x="1650" y="3298"/>
                    <a:pt x="1639" y="3321"/>
                    <a:pt x="1616" y="3344"/>
                  </a:cubicBezTo>
                  <a:cubicBezTo>
                    <a:pt x="1605" y="3367"/>
                    <a:pt x="1593" y="3389"/>
                    <a:pt x="1582" y="3412"/>
                  </a:cubicBezTo>
                  <a:cubicBezTo>
                    <a:pt x="1525" y="3515"/>
                    <a:pt x="1479" y="3617"/>
                    <a:pt x="1434" y="3708"/>
                  </a:cubicBezTo>
                  <a:cubicBezTo>
                    <a:pt x="1400" y="3788"/>
                    <a:pt x="1366" y="3867"/>
                    <a:pt x="1332" y="3947"/>
                  </a:cubicBezTo>
                  <a:cubicBezTo>
                    <a:pt x="1286" y="4072"/>
                    <a:pt x="1241" y="4197"/>
                    <a:pt x="1172" y="4299"/>
                  </a:cubicBezTo>
                  <a:lnTo>
                    <a:pt x="1161" y="4299"/>
                  </a:lnTo>
                  <a:cubicBezTo>
                    <a:pt x="1127" y="4083"/>
                    <a:pt x="1206" y="3856"/>
                    <a:pt x="1297" y="3640"/>
                  </a:cubicBezTo>
                  <a:cubicBezTo>
                    <a:pt x="1343" y="3537"/>
                    <a:pt x="1400" y="3435"/>
                    <a:pt x="1479" y="3333"/>
                  </a:cubicBezTo>
                  <a:cubicBezTo>
                    <a:pt x="1502" y="3298"/>
                    <a:pt x="1525" y="3264"/>
                    <a:pt x="1559" y="3230"/>
                  </a:cubicBezTo>
                  <a:lnTo>
                    <a:pt x="1593" y="3196"/>
                  </a:lnTo>
                  <a:cubicBezTo>
                    <a:pt x="1627" y="3151"/>
                    <a:pt x="1661" y="3116"/>
                    <a:pt x="1707" y="3082"/>
                  </a:cubicBezTo>
                  <a:cubicBezTo>
                    <a:pt x="1718" y="3082"/>
                    <a:pt x="1718" y="3071"/>
                    <a:pt x="1718" y="3071"/>
                  </a:cubicBezTo>
                  <a:close/>
                  <a:moveTo>
                    <a:pt x="4960" y="648"/>
                  </a:moveTo>
                  <a:cubicBezTo>
                    <a:pt x="4983" y="648"/>
                    <a:pt x="4994" y="671"/>
                    <a:pt x="5005" y="694"/>
                  </a:cubicBezTo>
                  <a:cubicBezTo>
                    <a:pt x="5005" y="705"/>
                    <a:pt x="5005" y="728"/>
                    <a:pt x="4971" y="739"/>
                  </a:cubicBezTo>
                  <a:cubicBezTo>
                    <a:pt x="4869" y="762"/>
                    <a:pt x="4755" y="785"/>
                    <a:pt x="4619" y="830"/>
                  </a:cubicBezTo>
                  <a:cubicBezTo>
                    <a:pt x="4550" y="842"/>
                    <a:pt x="4482" y="864"/>
                    <a:pt x="4414" y="887"/>
                  </a:cubicBezTo>
                  <a:cubicBezTo>
                    <a:pt x="4368" y="899"/>
                    <a:pt x="4312" y="910"/>
                    <a:pt x="4266" y="921"/>
                  </a:cubicBezTo>
                  <a:cubicBezTo>
                    <a:pt x="4016" y="990"/>
                    <a:pt x="3788" y="1069"/>
                    <a:pt x="3584" y="1149"/>
                  </a:cubicBezTo>
                  <a:cubicBezTo>
                    <a:pt x="2799" y="1467"/>
                    <a:pt x="2116" y="1979"/>
                    <a:pt x="1616" y="2627"/>
                  </a:cubicBezTo>
                  <a:cubicBezTo>
                    <a:pt x="1366" y="2957"/>
                    <a:pt x="1161" y="3321"/>
                    <a:pt x="1013" y="3697"/>
                  </a:cubicBezTo>
                  <a:cubicBezTo>
                    <a:pt x="934" y="3901"/>
                    <a:pt x="877" y="4106"/>
                    <a:pt x="820" y="4288"/>
                  </a:cubicBezTo>
                  <a:cubicBezTo>
                    <a:pt x="786" y="4413"/>
                    <a:pt x="763" y="4515"/>
                    <a:pt x="740" y="4618"/>
                  </a:cubicBezTo>
                  <a:cubicBezTo>
                    <a:pt x="740" y="4641"/>
                    <a:pt x="729" y="4663"/>
                    <a:pt x="729" y="4686"/>
                  </a:cubicBezTo>
                  <a:cubicBezTo>
                    <a:pt x="706" y="4754"/>
                    <a:pt x="695" y="4823"/>
                    <a:pt x="672" y="4891"/>
                  </a:cubicBezTo>
                  <a:lnTo>
                    <a:pt x="661" y="4891"/>
                  </a:lnTo>
                  <a:cubicBezTo>
                    <a:pt x="649" y="4891"/>
                    <a:pt x="638" y="4891"/>
                    <a:pt x="638" y="4879"/>
                  </a:cubicBezTo>
                  <a:cubicBezTo>
                    <a:pt x="615" y="4777"/>
                    <a:pt x="615" y="4663"/>
                    <a:pt x="626" y="4561"/>
                  </a:cubicBezTo>
                  <a:lnTo>
                    <a:pt x="626" y="4538"/>
                  </a:lnTo>
                  <a:cubicBezTo>
                    <a:pt x="638" y="4413"/>
                    <a:pt x="649" y="4288"/>
                    <a:pt x="672" y="4174"/>
                  </a:cubicBezTo>
                  <a:cubicBezTo>
                    <a:pt x="706" y="3981"/>
                    <a:pt x="774" y="3765"/>
                    <a:pt x="888" y="3492"/>
                  </a:cubicBezTo>
                  <a:cubicBezTo>
                    <a:pt x="1229" y="2696"/>
                    <a:pt x="1787" y="2013"/>
                    <a:pt x="2514" y="1501"/>
                  </a:cubicBezTo>
                  <a:cubicBezTo>
                    <a:pt x="2856" y="1263"/>
                    <a:pt x="3254" y="1058"/>
                    <a:pt x="3675" y="899"/>
                  </a:cubicBezTo>
                  <a:cubicBezTo>
                    <a:pt x="3879" y="830"/>
                    <a:pt x="4084" y="762"/>
                    <a:pt x="4312" y="717"/>
                  </a:cubicBezTo>
                  <a:cubicBezTo>
                    <a:pt x="4493" y="671"/>
                    <a:pt x="4687" y="671"/>
                    <a:pt x="4880" y="660"/>
                  </a:cubicBezTo>
                  <a:lnTo>
                    <a:pt x="4960" y="648"/>
                  </a:lnTo>
                  <a:close/>
                  <a:moveTo>
                    <a:pt x="12273" y="4390"/>
                  </a:moveTo>
                  <a:cubicBezTo>
                    <a:pt x="12296" y="4390"/>
                    <a:pt x="12307" y="4402"/>
                    <a:pt x="12319" y="4413"/>
                  </a:cubicBezTo>
                  <a:cubicBezTo>
                    <a:pt x="12319" y="4424"/>
                    <a:pt x="12319" y="4424"/>
                    <a:pt x="12330" y="4436"/>
                  </a:cubicBezTo>
                  <a:cubicBezTo>
                    <a:pt x="12330" y="4447"/>
                    <a:pt x="12330" y="4447"/>
                    <a:pt x="12330" y="4447"/>
                  </a:cubicBezTo>
                  <a:cubicBezTo>
                    <a:pt x="12330" y="4459"/>
                    <a:pt x="12341" y="4459"/>
                    <a:pt x="12341" y="4459"/>
                  </a:cubicBezTo>
                  <a:cubicBezTo>
                    <a:pt x="12341" y="4470"/>
                    <a:pt x="12341" y="4470"/>
                    <a:pt x="12353" y="4481"/>
                  </a:cubicBezTo>
                  <a:lnTo>
                    <a:pt x="12364" y="4515"/>
                  </a:lnTo>
                  <a:lnTo>
                    <a:pt x="12375" y="4550"/>
                  </a:lnTo>
                  <a:cubicBezTo>
                    <a:pt x="12387" y="4584"/>
                    <a:pt x="12398" y="4606"/>
                    <a:pt x="12398" y="4641"/>
                  </a:cubicBezTo>
                  <a:lnTo>
                    <a:pt x="12410" y="4652"/>
                  </a:lnTo>
                  <a:cubicBezTo>
                    <a:pt x="12410" y="4686"/>
                    <a:pt x="12421" y="4709"/>
                    <a:pt x="12410" y="4743"/>
                  </a:cubicBezTo>
                  <a:cubicBezTo>
                    <a:pt x="12410" y="4777"/>
                    <a:pt x="12410" y="4800"/>
                    <a:pt x="12410" y="4823"/>
                  </a:cubicBezTo>
                  <a:cubicBezTo>
                    <a:pt x="12410" y="4823"/>
                    <a:pt x="12398" y="4845"/>
                    <a:pt x="12398" y="4845"/>
                  </a:cubicBezTo>
                  <a:cubicBezTo>
                    <a:pt x="12398" y="4857"/>
                    <a:pt x="12398" y="4857"/>
                    <a:pt x="12398" y="4868"/>
                  </a:cubicBezTo>
                  <a:lnTo>
                    <a:pt x="12387" y="4902"/>
                  </a:lnTo>
                  <a:cubicBezTo>
                    <a:pt x="12387" y="4914"/>
                    <a:pt x="12375" y="4925"/>
                    <a:pt x="12353" y="4925"/>
                  </a:cubicBezTo>
                  <a:cubicBezTo>
                    <a:pt x="12341" y="4925"/>
                    <a:pt x="12330" y="4914"/>
                    <a:pt x="12330" y="4914"/>
                  </a:cubicBezTo>
                  <a:lnTo>
                    <a:pt x="12319" y="4902"/>
                  </a:lnTo>
                  <a:cubicBezTo>
                    <a:pt x="12319" y="4879"/>
                    <a:pt x="12319" y="4857"/>
                    <a:pt x="12307" y="4834"/>
                  </a:cubicBezTo>
                  <a:cubicBezTo>
                    <a:pt x="12307" y="4823"/>
                    <a:pt x="12307" y="4823"/>
                    <a:pt x="12307" y="4800"/>
                  </a:cubicBezTo>
                  <a:lnTo>
                    <a:pt x="12296" y="4754"/>
                  </a:lnTo>
                  <a:cubicBezTo>
                    <a:pt x="12284" y="4743"/>
                    <a:pt x="12284" y="4732"/>
                    <a:pt x="12284" y="4720"/>
                  </a:cubicBezTo>
                  <a:lnTo>
                    <a:pt x="12273" y="4686"/>
                  </a:lnTo>
                  <a:cubicBezTo>
                    <a:pt x="12273" y="4675"/>
                    <a:pt x="12273" y="4663"/>
                    <a:pt x="12273" y="4652"/>
                  </a:cubicBezTo>
                  <a:lnTo>
                    <a:pt x="12273" y="4584"/>
                  </a:lnTo>
                  <a:cubicBezTo>
                    <a:pt x="12262" y="4572"/>
                    <a:pt x="12262" y="4550"/>
                    <a:pt x="12262" y="4538"/>
                  </a:cubicBezTo>
                  <a:lnTo>
                    <a:pt x="12262" y="4515"/>
                  </a:lnTo>
                  <a:cubicBezTo>
                    <a:pt x="12262" y="4504"/>
                    <a:pt x="12262" y="4493"/>
                    <a:pt x="12262" y="4481"/>
                  </a:cubicBezTo>
                  <a:lnTo>
                    <a:pt x="12250" y="4447"/>
                  </a:lnTo>
                  <a:cubicBezTo>
                    <a:pt x="12250" y="4424"/>
                    <a:pt x="12250" y="4413"/>
                    <a:pt x="12262" y="4390"/>
                  </a:cubicBezTo>
                  <a:close/>
                  <a:moveTo>
                    <a:pt x="3265" y="3219"/>
                  </a:moveTo>
                  <a:cubicBezTo>
                    <a:pt x="3299" y="3219"/>
                    <a:pt x="3333" y="3219"/>
                    <a:pt x="3356" y="3230"/>
                  </a:cubicBezTo>
                  <a:cubicBezTo>
                    <a:pt x="3697" y="3287"/>
                    <a:pt x="3936" y="3606"/>
                    <a:pt x="4118" y="3867"/>
                  </a:cubicBezTo>
                  <a:cubicBezTo>
                    <a:pt x="4209" y="4004"/>
                    <a:pt x="4289" y="4140"/>
                    <a:pt x="4368" y="4277"/>
                  </a:cubicBezTo>
                  <a:lnTo>
                    <a:pt x="4505" y="4493"/>
                  </a:lnTo>
                  <a:cubicBezTo>
                    <a:pt x="4539" y="4550"/>
                    <a:pt x="4584" y="4606"/>
                    <a:pt x="4619" y="4663"/>
                  </a:cubicBezTo>
                  <a:cubicBezTo>
                    <a:pt x="4653" y="4732"/>
                    <a:pt x="4698" y="4823"/>
                    <a:pt x="4687" y="4902"/>
                  </a:cubicBezTo>
                  <a:cubicBezTo>
                    <a:pt x="4687" y="4914"/>
                    <a:pt x="4687" y="4925"/>
                    <a:pt x="4687" y="4936"/>
                  </a:cubicBezTo>
                  <a:cubicBezTo>
                    <a:pt x="4675" y="4948"/>
                    <a:pt x="4675" y="4948"/>
                    <a:pt x="4675" y="4948"/>
                  </a:cubicBezTo>
                  <a:cubicBezTo>
                    <a:pt x="4675" y="4959"/>
                    <a:pt x="4664" y="4970"/>
                    <a:pt x="4653" y="4982"/>
                  </a:cubicBezTo>
                  <a:cubicBezTo>
                    <a:pt x="4641" y="4993"/>
                    <a:pt x="4630" y="5005"/>
                    <a:pt x="4630" y="5005"/>
                  </a:cubicBezTo>
                  <a:lnTo>
                    <a:pt x="4619" y="5005"/>
                  </a:lnTo>
                  <a:cubicBezTo>
                    <a:pt x="4607" y="5016"/>
                    <a:pt x="4596" y="5016"/>
                    <a:pt x="4584" y="5016"/>
                  </a:cubicBezTo>
                  <a:cubicBezTo>
                    <a:pt x="4575" y="5017"/>
                    <a:pt x="4565" y="5018"/>
                    <a:pt x="4556" y="5018"/>
                  </a:cubicBezTo>
                  <a:cubicBezTo>
                    <a:pt x="4477" y="5018"/>
                    <a:pt x="4407" y="4977"/>
                    <a:pt x="4346" y="4936"/>
                  </a:cubicBezTo>
                  <a:cubicBezTo>
                    <a:pt x="4289" y="4902"/>
                    <a:pt x="4221" y="4868"/>
                    <a:pt x="4164" y="4834"/>
                  </a:cubicBezTo>
                  <a:lnTo>
                    <a:pt x="3948" y="4697"/>
                  </a:lnTo>
                  <a:cubicBezTo>
                    <a:pt x="3811" y="4618"/>
                    <a:pt x="3675" y="4527"/>
                    <a:pt x="3538" y="4447"/>
                  </a:cubicBezTo>
                  <a:cubicBezTo>
                    <a:pt x="3276" y="4265"/>
                    <a:pt x="2958" y="4026"/>
                    <a:pt x="2901" y="3685"/>
                  </a:cubicBezTo>
                  <a:cubicBezTo>
                    <a:pt x="2878" y="3571"/>
                    <a:pt x="2890" y="3412"/>
                    <a:pt x="2992" y="3321"/>
                  </a:cubicBezTo>
                  <a:cubicBezTo>
                    <a:pt x="3060" y="3242"/>
                    <a:pt x="3174" y="3219"/>
                    <a:pt x="3265" y="3219"/>
                  </a:cubicBezTo>
                  <a:close/>
                  <a:moveTo>
                    <a:pt x="9865" y="3220"/>
                  </a:moveTo>
                  <a:cubicBezTo>
                    <a:pt x="9956" y="3220"/>
                    <a:pt x="10060" y="3247"/>
                    <a:pt x="10135" y="3321"/>
                  </a:cubicBezTo>
                  <a:cubicBezTo>
                    <a:pt x="10226" y="3424"/>
                    <a:pt x="10237" y="3571"/>
                    <a:pt x="10226" y="3685"/>
                  </a:cubicBezTo>
                  <a:cubicBezTo>
                    <a:pt x="10158" y="4026"/>
                    <a:pt x="9851" y="4265"/>
                    <a:pt x="9578" y="4447"/>
                  </a:cubicBezTo>
                  <a:cubicBezTo>
                    <a:pt x="9441" y="4538"/>
                    <a:pt x="9305" y="4618"/>
                    <a:pt x="9168" y="4697"/>
                  </a:cubicBezTo>
                  <a:lnTo>
                    <a:pt x="8952" y="4834"/>
                  </a:lnTo>
                  <a:cubicBezTo>
                    <a:pt x="8895" y="4868"/>
                    <a:pt x="8838" y="4902"/>
                    <a:pt x="8781" y="4948"/>
                  </a:cubicBezTo>
                  <a:cubicBezTo>
                    <a:pt x="8720" y="4978"/>
                    <a:pt x="8650" y="5018"/>
                    <a:pt x="8571" y="5018"/>
                  </a:cubicBezTo>
                  <a:cubicBezTo>
                    <a:pt x="8562" y="5018"/>
                    <a:pt x="8552" y="5017"/>
                    <a:pt x="8543" y="5016"/>
                  </a:cubicBezTo>
                  <a:cubicBezTo>
                    <a:pt x="8531" y="5016"/>
                    <a:pt x="8520" y="5016"/>
                    <a:pt x="8508" y="5005"/>
                  </a:cubicBezTo>
                  <a:lnTo>
                    <a:pt x="8497" y="5005"/>
                  </a:lnTo>
                  <a:cubicBezTo>
                    <a:pt x="8486" y="5005"/>
                    <a:pt x="8474" y="4993"/>
                    <a:pt x="8463" y="4982"/>
                  </a:cubicBezTo>
                  <a:cubicBezTo>
                    <a:pt x="8452" y="4970"/>
                    <a:pt x="8452" y="4959"/>
                    <a:pt x="8440" y="4948"/>
                  </a:cubicBezTo>
                  <a:cubicBezTo>
                    <a:pt x="8429" y="4925"/>
                    <a:pt x="8429" y="4914"/>
                    <a:pt x="8429" y="4902"/>
                  </a:cubicBezTo>
                  <a:cubicBezTo>
                    <a:pt x="8429" y="4823"/>
                    <a:pt x="8463" y="4732"/>
                    <a:pt x="8508" y="4675"/>
                  </a:cubicBezTo>
                  <a:cubicBezTo>
                    <a:pt x="8543" y="4606"/>
                    <a:pt x="8577" y="4550"/>
                    <a:pt x="8611" y="4493"/>
                  </a:cubicBezTo>
                  <a:lnTo>
                    <a:pt x="8747" y="4277"/>
                  </a:lnTo>
                  <a:cubicBezTo>
                    <a:pt x="8827" y="4140"/>
                    <a:pt x="8918" y="4004"/>
                    <a:pt x="8997" y="3867"/>
                  </a:cubicBezTo>
                  <a:cubicBezTo>
                    <a:pt x="9179" y="3606"/>
                    <a:pt x="9430" y="3287"/>
                    <a:pt x="9771" y="3230"/>
                  </a:cubicBezTo>
                  <a:cubicBezTo>
                    <a:pt x="9799" y="3224"/>
                    <a:pt x="9831" y="3220"/>
                    <a:pt x="9865" y="3220"/>
                  </a:cubicBezTo>
                  <a:close/>
                  <a:moveTo>
                    <a:pt x="777" y="5360"/>
                  </a:moveTo>
                  <a:cubicBezTo>
                    <a:pt x="1049" y="5360"/>
                    <a:pt x="1321" y="5491"/>
                    <a:pt x="1536" y="5607"/>
                  </a:cubicBezTo>
                  <a:cubicBezTo>
                    <a:pt x="1673" y="5687"/>
                    <a:pt x="1809" y="5778"/>
                    <a:pt x="1946" y="5858"/>
                  </a:cubicBezTo>
                  <a:lnTo>
                    <a:pt x="2173" y="5994"/>
                  </a:lnTo>
                  <a:cubicBezTo>
                    <a:pt x="2230" y="6028"/>
                    <a:pt x="2287" y="6062"/>
                    <a:pt x="2344" y="6096"/>
                  </a:cubicBezTo>
                  <a:cubicBezTo>
                    <a:pt x="2412" y="6142"/>
                    <a:pt x="2480" y="6187"/>
                    <a:pt x="2514" y="6267"/>
                  </a:cubicBezTo>
                  <a:cubicBezTo>
                    <a:pt x="2526" y="6278"/>
                    <a:pt x="2526" y="6290"/>
                    <a:pt x="2526" y="6312"/>
                  </a:cubicBezTo>
                  <a:cubicBezTo>
                    <a:pt x="2526" y="6324"/>
                    <a:pt x="2526" y="6335"/>
                    <a:pt x="2526" y="6358"/>
                  </a:cubicBezTo>
                  <a:cubicBezTo>
                    <a:pt x="2514" y="6369"/>
                    <a:pt x="2514" y="6381"/>
                    <a:pt x="2503" y="6392"/>
                  </a:cubicBezTo>
                  <a:cubicBezTo>
                    <a:pt x="2492" y="6403"/>
                    <a:pt x="2480" y="6415"/>
                    <a:pt x="2469" y="6426"/>
                  </a:cubicBezTo>
                  <a:cubicBezTo>
                    <a:pt x="2416" y="6457"/>
                    <a:pt x="2358" y="6467"/>
                    <a:pt x="2301" y="6467"/>
                  </a:cubicBezTo>
                  <a:cubicBezTo>
                    <a:pt x="2273" y="6467"/>
                    <a:pt x="2245" y="6464"/>
                    <a:pt x="2219" y="6460"/>
                  </a:cubicBezTo>
                  <a:cubicBezTo>
                    <a:pt x="2150" y="6460"/>
                    <a:pt x="2082" y="6449"/>
                    <a:pt x="2014" y="6449"/>
                  </a:cubicBezTo>
                  <a:lnTo>
                    <a:pt x="1764" y="6426"/>
                  </a:lnTo>
                  <a:cubicBezTo>
                    <a:pt x="1605" y="6415"/>
                    <a:pt x="1445" y="6403"/>
                    <a:pt x="1286" y="6381"/>
                  </a:cubicBezTo>
                  <a:cubicBezTo>
                    <a:pt x="968" y="6347"/>
                    <a:pt x="570" y="6278"/>
                    <a:pt x="365" y="6005"/>
                  </a:cubicBezTo>
                  <a:cubicBezTo>
                    <a:pt x="297" y="5914"/>
                    <a:pt x="240" y="5767"/>
                    <a:pt x="274" y="5641"/>
                  </a:cubicBezTo>
                  <a:cubicBezTo>
                    <a:pt x="319" y="5505"/>
                    <a:pt x="456" y="5425"/>
                    <a:pt x="558" y="5391"/>
                  </a:cubicBezTo>
                  <a:cubicBezTo>
                    <a:pt x="630" y="5370"/>
                    <a:pt x="704" y="5360"/>
                    <a:pt x="777" y="5360"/>
                  </a:cubicBezTo>
                  <a:close/>
                  <a:moveTo>
                    <a:pt x="12346" y="5360"/>
                  </a:moveTo>
                  <a:cubicBezTo>
                    <a:pt x="12417" y="5360"/>
                    <a:pt x="12488" y="5370"/>
                    <a:pt x="12557" y="5391"/>
                  </a:cubicBezTo>
                  <a:cubicBezTo>
                    <a:pt x="12660" y="5425"/>
                    <a:pt x="12796" y="5505"/>
                    <a:pt x="12842" y="5641"/>
                  </a:cubicBezTo>
                  <a:cubicBezTo>
                    <a:pt x="12876" y="5767"/>
                    <a:pt x="12819" y="5914"/>
                    <a:pt x="12751" y="6005"/>
                  </a:cubicBezTo>
                  <a:cubicBezTo>
                    <a:pt x="12546" y="6278"/>
                    <a:pt x="12148" y="6358"/>
                    <a:pt x="11830" y="6392"/>
                  </a:cubicBezTo>
                  <a:cubicBezTo>
                    <a:pt x="11670" y="6403"/>
                    <a:pt x="11511" y="6415"/>
                    <a:pt x="11352" y="6426"/>
                  </a:cubicBezTo>
                  <a:lnTo>
                    <a:pt x="11102" y="6449"/>
                  </a:lnTo>
                  <a:cubicBezTo>
                    <a:pt x="11033" y="6460"/>
                    <a:pt x="10965" y="6460"/>
                    <a:pt x="10897" y="6460"/>
                  </a:cubicBezTo>
                  <a:cubicBezTo>
                    <a:pt x="10870" y="6464"/>
                    <a:pt x="10843" y="6467"/>
                    <a:pt x="10814" y="6467"/>
                  </a:cubicBezTo>
                  <a:cubicBezTo>
                    <a:pt x="10758" y="6467"/>
                    <a:pt x="10700" y="6457"/>
                    <a:pt x="10647" y="6426"/>
                  </a:cubicBezTo>
                  <a:cubicBezTo>
                    <a:pt x="10635" y="6415"/>
                    <a:pt x="10635" y="6403"/>
                    <a:pt x="10624" y="6403"/>
                  </a:cubicBezTo>
                  <a:cubicBezTo>
                    <a:pt x="10624" y="6392"/>
                    <a:pt x="10613" y="6392"/>
                    <a:pt x="10613" y="6392"/>
                  </a:cubicBezTo>
                  <a:cubicBezTo>
                    <a:pt x="10613" y="6381"/>
                    <a:pt x="10601" y="6369"/>
                    <a:pt x="10601" y="6358"/>
                  </a:cubicBezTo>
                  <a:cubicBezTo>
                    <a:pt x="10590" y="6347"/>
                    <a:pt x="10590" y="6335"/>
                    <a:pt x="10590" y="6324"/>
                  </a:cubicBezTo>
                  <a:cubicBezTo>
                    <a:pt x="10590" y="6312"/>
                    <a:pt x="10590" y="6312"/>
                    <a:pt x="10590" y="6312"/>
                  </a:cubicBezTo>
                  <a:cubicBezTo>
                    <a:pt x="10590" y="6301"/>
                    <a:pt x="10601" y="6290"/>
                    <a:pt x="10601" y="6278"/>
                  </a:cubicBezTo>
                  <a:cubicBezTo>
                    <a:pt x="10635" y="6199"/>
                    <a:pt x="10704" y="6142"/>
                    <a:pt x="10783" y="6096"/>
                  </a:cubicBezTo>
                  <a:cubicBezTo>
                    <a:pt x="10840" y="6062"/>
                    <a:pt x="10897" y="6028"/>
                    <a:pt x="10954" y="5994"/>
                  </a:cubicBezTo>
                  <a:lnTo>
                    <a:pt x="11170" y="5858"/>
                  </a:lnTo>
                  <a:cubicBezTo>
                    <a:pt x="11306" y="5778"/>
                    <a:pt x="11443" y="5687"/>
                    <a:pt x="11591" y="5619"/>
                  </a:cubicBezTo>
                  <a:cubicBezTo>
                    <a:pt x="11806" y="5493"/>
                    <a:pt x="12078" y="5360"/>
                    <a:pt x="12346" y="5360"/>
                  </a:cubicBezTo>
                  <a:close/>
                  <a:moveTo>
                    <a:pt x="11272" y="7552"/>
                  </a:moveTo>
                  <a:lnTo>
                    <a:pt x="11272" y="7564"/>
                  </a:lnTo>
                  <a:cubicBezTo>
                    <a:pt x="11272" y="7564"/>
                    <a:pt x="11272" y="7564"/>
                    <a:pt x="11284" y="7575"/>
                  </a:cubicBezTo>
                  <a:cubicBezTo>
                    <a:pt x="11284" y="7575"/>
                    <a:pt x="11284" y="7586"/>
                    <a:pt x="11284" y="7598"/>
                  </a:cubicBezTo>
                  <a:cubicBezTo>
                    <a:pt x="11295" y="7609"/>
                    <a:pt x="11295" y="7609"/>
                    <a:pt x="11295" y="7620"/>
                  </a:cubicBezTo>
                  <a:cubicBezTo>
                    <a:pt x="11295" y="7632"/>
                    <a:pt x="11295" y="7643"/>
                    <a:pt x="11306" y="7666"/>
                  </a:cubicBezTo>
                  <a:lnTo>
                    <a:pt x="11306" y="7689"/>
                  </a:lnTo>
                  <a:lnTo>
                    <a:pt x="11306" y="7700"/>
                  </a:lnTo>
                  <a:cubicBezTo>
                    <a:pt x="11306" y="7700"/>
                    <a:pt x="11306" y="7700"/>
                    <a:pt x="11306" y="7711"/>
                  </a:cubicBezTo>
                  <a:cubicBezTo>
                    <a:pt x="11306" y="7711"/>
                    <a:pt x="11306" y="7711"/>
                    <a:pt x="11306" y="7723"/>
                  </a:cubicBezTo>
                  <a:lnTo>
                    <a:pt x="11295" y="7746"/>
                  </a:lnTo>
                  <a:cubicBezTo>
                    <a:pt x="11295" y="7746"/>
                    <a:pt x="11284" y="7768"/>
                    <a:pt x="11272" y="7768"/>
                  </a:cubicBezTo>
                  <a:cubicBezTo>
                    <a:pt x="11267" y="7774"/>
                    <a:pt x="11261" y="7777"/>
                    <a:pt x="11255" y="7777"/>
                  </a:cubicBezTo>
                  <a:cubicBezTo>
                    <a:pt x="11249" y="7777"/>
                    <a:pt x="11244" y="7774"/>
                    <a:pt x="11238" y="7768"/>
                  </a:cubicBezTo>
                  <a:cubicBezTo>
                    <a:pt x="11227" y="7768"/>
                    <a:pt x="11227" y="7757"/>
                    <a:pt x="11227" y="7757"/>
                  </a:cubicBezTo>
                  <a:lnTo>
                    <a:pt x="11215" y="7746"/>
                  </a:lnTo>
                  <a:cubicBezTo>
                    <a:pt x="11215" y="7734"/>
                    <a:pt x="11215" y="7734"/>
                    <a:pt x="11215" y="7734"/>
                  </a:cubicBezTo>
                  <a:lnTo>
                    <a:pt x="11215" y="7723"/>
                  </a:lnTo>
                  <a:cubicBezTo>
                    <a:pt x="11215" y="7711"/>
                    <a:pt x="11215" y="7711"/>
                    <a:pt x="11215" y="7700"/>
                  </a:cubicBezTo>
                  <a:lnTo>
                    <a:pt x="11215" y="7655"/>
                  </a:lnTo>
                  <a:cubicBezTo>
                    <a:pt x="11215" y="7643"/>
                    <a:pt x="11227" y="7632"/>
                    <a:pt x="11227" y="7620"/>
                  </a:cubicBezTo>
                  <a:cubicBezTo>
                    <a:pt x="11227" y="7609"/>
                    <a:pt x="11227" y="7609"/>
                    <a:pt x="11227" y="7598"/>
                  </a:cubicBezTo>
                  <a:cubicBezTo>
                    <a:pt x="11227" y="7586"/>
                    <a:pt x="11238" y="7575"/>
                    <a:pt x="11238" y="7575"/>
                  </a:cubicBezTo>
                  <a:cubicBezTo>
                    <a:pt x="11238" y="7575"/>
                    <a:pt x="11249" y="7564"/>
                    <a:pt x="11249" y="7552"/>
                  </a:cubicBezTo>
                  <a:close/>
                  <a:moveTo>
                    <a:pt x="11557" y="7529"/>
                  </a:moveTo>
                  <a:cubicBezTo>
                    <a:pt x="11557" y="7541"/>
                    <a:pt x="11557" y="7541"/>
                    <a:pt x="11557" y="7541"/>
                  </a:cubicBezTo>
                  <a:cubicBezTo>
                    <a:pt x="11557" y="7552"/>
                    <a:pt x="11557" y="7552"/>
                    <a:pt x="11568" y="7564"/>
                  </a:cubicBezTo>
                  <a:cubicBezTo>
                    <a:pt x="11568" y="7564"/>
                    <a:pt x="11568" y="7575"/>
                    <a:pt x="11568" y="7575"/>
                  </a:cubicBezTo>
                  <a:cubicBezTo>
                    <a:pt x="11568" y="7586"/>
                    <a:pt x="11568" y="7609"/>
                    <a:pt x="11568" y="7632"/>
                  </a:cubicBezTo>
                  <a:lnTo>
                    <a:pt x="11568" y="7655"/>
                  </a:lnTo>
                  <a:cubicBezTo>
                    <a:pt x="11557" y="7677"/>
                    <a:pt x="11557" y="7700"/>
                    <a:pt x="11545" y="7723"/>
                  </a:cubicBezTo>
                  <a:cubicBezTo>
                    <a:pt x="11545" y="7757"/>
                    <a:pt x="11534" y="7791"/>
                    <a:pt x="11511" y="7825"/>
                  </a:cubicBezTo>
                  <a:lnTo>
                    <a:pt x="11500" y="7848"/>
                  </a:lnTo>
                  <a:cubicBezTo>
                    <a:pt x="11500" y="7848"/>
                    <a:pt x="11500" y="7859"/>
                    <a:pt x="11488" y="7859"/>
                  </a:cubicBezTo>
                  <a:cubicBezTo>
                    <a:pt x="11488" y="7859"/>
                    <a:pt x="11477" y="7871"/>
                    <a:pt x="11477" y="7882"/>
                  </a:cubicBezTo>
                  <a:cubicBezTo>
                    <a:pt x="11477" y="7882"/>
                    <a:pt x="11466" y="7893"/>
                    <a:pt x="11466" y="7893"/>
                  </a:cubicBezTo>
                  <a:cubicBezTo>
                    <a:pt x="11454" y="7905"/>
                    <a:pt x="11454" y="7905"/>
                    <a:pt x="11443" y="7905"/>
                  </a:cubicBezTo>
                  <a:cubicBezTo>
                    <a:pt x="11443" y="7905"/>
                    <a:pt x="11431" y="7893"/>
                    <a:pt x="11431" y="7893"/>
                  </a:cubicBezTo>
                  <a:cubicBezTo>
                    <a:pt x="11431" y="7882"/>
                    <a:pt x="11431" y="7871"/>
                    <a:pt x="11431" y="7871"/>
                  </a:cubicBezTo>
                  <a:lnTo>
                    <a:pt x="11431" y="7859"/>
                  </a:lnTo>
                  <a:cubicBezTo>
                    <a:pt x="11431" y="7848"/>
                    <a:pt x="11431" y="7848"/>
                    <a:pt x="11431" y="7848"/>
                  </a:cubicBezTo>
                  <a:cubicBezTo>
                    <a:pt x="11420" y="7837"/>
                    <a:pt x="11420" y="7837"/>
                    <a:pt x="11420" y="7837"/>
                  </a:cubicBezTo>
                  <a:lnTo>
                    <a:pt x="11431" y="7802"/>
                  </a:lnTo>
                  <a:cubicBezTo>
                    <a:pt x="11431" y="7780"/>
                    <a:pt x="11431" y="7757"/>
                    <a:pt x="11431" y="7746"/>
                  </a:cubicBezTo>
                  <a:lnTo>
                    <a:pt x="11443" y="7723"/>
                  </a:lnTo>
                  <a:lnTo>
                    <a:pt x="11443" y="7700"/>
                  </a:lnTo>
                  <a:cubicBezTo>
                    <a:pt x="11454" y="7677"/>
                    <a:pt x="11466" y="7655"/>
                    <a:pt x="11477" y="7632"/>
                  </a:cubicBezTo>
                  <a:lnTo>
                    <a:pt x="11477" y="7609"/>
                  </a:lnTo>
                  <a:cubicBezTo>
                    <a:pt x="11488" y="7586"/>
                    <a:pt x="11500" y="7575"/>
                    <a:pt x="11511" y="7564"/>
                  </a:cubicBezTo>
                  <a:cubicBezTo>
                    <a:pt x="11511" y="7564"/>
                    <a:pt x="11511" y="7552"/>
                    <a:pt x="11511" y="7552"/>
                  </a:cubicBezTo>
                  <a:cubicBezTo>
                    <a:pt x="11522" y="7552"/>
                    <a:pt x="11522" y="7541"/>
                    <a:pt x="11534" y="7541"/>
                  </a:cubicBezTo>
                  <a:lnTo>
                    <a:pt x="11545" y="7529"/>
                  </a:lnTo>
                  <a:close/>
                  <a:moveTo>
                    <a:pt x="2128" y="7655"/>
                  </a:moveTo>
                  <a:cubicBezTo>
                    <a:pt x="2128" y="7666"/>
                    <a:pt x="2128" y="7666"/>
                    <a:pt x="2139" y="7666"/>
                  </a:cubicBezTo>
                  <a:cubicBezTo>
                    <a:pt x="2150" y="7666"/>
                    <a:pt x="2150" y="7677"/>
                    <a:pt x="2150" y="7677"/>
                  </a:cubicBezTo>
                  <a:cubicBezTo>
                    <a:pt x="2162" y="7689"/>
                    <a:pt x="2162" y="7689"/>
                    <a:pt x="2162" y="7700"/>
                  </a:cubicBezTo>
                  <a:cubicBezTo>
                    <a:pt x="2173" y="7711"/>
                    <a:pt x="2173" y="7723"/>
                    <a:pt x="2185" y="7746"/>
                  </a:cubicBezTo>
                  <a:lnTo>
                    <a:pt x="2207" y="7791"/>
                  </a:lnTo>
                  <a:cubicBezTo>
                    <a:pt x="2207" y="7802"/>
                    <a:pt x="2207" y="7802"/>
                    <a:pt x="2207" y="7814"/>
                  </a:cubicBezTo>
                  <a:cubicBezTo>
                    <a:pt x="2207" y="7814"/>
                    <a:pt x="2207" y="7825"/>
                    <a:pt x="2219" y="7837"/>
                  </a:cubicBezTo>
                  <a:cubicBezTo>
                    <a:pt x="2219" y="7848"/>
                    <a:pt x="2219" y="7859"/>
                    <a:pt x="2219" y="7871"/>
                  </a:cubicBezTo>
                  <a:cubicBezTo>
                    <a:pt x="2219" y="7882"/>
                    <a:pt x="2219" y="7893"/>
                    <a:pt x="2207" y="7905"/>
                  </a:cubicBezTo>
                  <a:cubicBezTo>
                    <a:pt x="2196" y="7905"/>
                    <a:pt x="2196" y="7916"/>
                    <a:pt x="2185" y="7916"/>
                  </a:cubicBezTo>
                  <a:cubicBezTo>
                    <a:pt x="2173" y="7916"/>
                    <a:pt x="2150" y="7905"/>
                    <a:pt x="2139" y="7893"/>
                  </a:cubicBezTo>
                  <a:cubicBezTo>
                    <a:pt x="2139" y="7893"/>
                    <a:pt x="2128" y="7882"/>
                    <a:pt x="2116" y="7871"/>
                  </a:cubicBezTo>
                  <a:cubicBezTo>
                    <a:pt x="2105" y="7848"/>
                    <a:pt x="2094" y="7825"/>
                    <a:pt x="2094" y="7802"/>
                  </a:cubicBezTo>
                  <a:cubicBezTo>
                    <a:pt x="2082" y="7780"/>
                    <a:pt x="2082" y="7757"/>
                    <a:pt x="2082" y="7734"/>
                  </a:cubicBezTo>
                  <a:cubicBezTo>
                    <a:pt x="2082" y="7734"/>
                    <a:pt x="2082" y="7723"/>
                    <a:pt x="2082" y="7711"/>
                  </a:cubicBezTo>
                  <a:cubicBezTo>
                    <a:pt x="2082" y="7689"/>
                    <a:pt x="2094" y="7677"/>
                    <a:pt x="2105" y="7666"/>
                  </a:cubicBezTo>
                  <a:cubicBezTo>
                    <a:pt x="2105" y="7666"/>
                    <a:pt x="2116" y="7666"/>
                    <a:pt x="2116" y="7655"/>
                  </a:cubicBezTo>
                  <a:close/>
                  <a:moveTo>
                    <a:pt x="11830" y="7427"/>
                  </a:moveTo>
                  <a:cubicBezTo>
                    <a:pt x="11841" y="7427"/>
                    <a:pt x="11841" y="7427"/>
                    <a:pt x="11841" y="7438"/>
                  </a:cubicBezTo>
                  <a:cubicBezTo>
                    <a:pt x="11852" y="7438"/>
                    <a:pt x="11852" y="7450"/>
                    <a:pt x="11852" y="7450"/>
                  </a:cubicBezTo>
                  <a:cubicBezTo>
                    <a:pt x="11864" y="7461"/>
                    <a:pt x="11864" y="7473"/>
                    <a:pt x="11875" y="7484"/>
                  </a:cubicBezTo>
                  <a:cubicBezTo>
                    <a:pt x="11875" y="7507"/>
                    <a:pt x="11886" y="7529"/>
                    <a:pt x="11886" y="7552"/>
                  </a:cubicBezTo>
                  <a:cubicBezTo>
                    <a:pt x="11886" y="7586"/>
                    <a:pt x="11886" y="7620"/>
                    <a:pt x="11886" y="7655"/>
                  </a:cubicBezTo>
                  <a:cubicBezTo>
                    <a:pt x="11886" y="7700"/>
                    <a:pt x="11886" y="7734"/>
                    <a:pt x="11875" y="7780"/>
                  </a:cubicBezTo>
                  <a:cubicBezTo>
                    <a:pt x="11875" y="7825"/>
                    <a:pt x="11864" y="7859"/>
                    <a:pt x="11841" y="7893"/>
                  </a:cubicBezTo>
                  <a:cubicBezTo>
                    <a:pt x="11830" y="7916"/>
                    <a:pt x="11818" y="7950"/>
                    <a:pt x="11807" y="7973"/>
                  </a:cubicBezTo>
                  <a:cubicBezTo>
                    <a:pt x="11795" y="7984"/>
                    <a:pt x="11795" y="7984"/>
                    <a:pt x="11784" y="7996"/>
                  </a:cubicBezTo>
                  <a:cubicBezTo>
                    <a:pt x="11784" y="7996"/>
                    <a:pt x="11773" y="8007"/>
                    <a:pt x="11773" y="8007"/>
                  </a:cubicBezTo>
                  <a:cubicBezTo>
                    <a:pt x="11761" y="8019"/>
                    <a:pt x="11750" y="8030"/>
                    <a:pt x="11739" y="8030"/>
                  </a:cubicBezTo>
                  <a:cubicBezTo>
                    <a:pt x="11739" y="8041"/>
                    <a:pt x="11727" y="8041"/>
                    <a:pt x="11727" y="8041"/>
                  </a:cubicBezTo>
                  <a:cubicBezTo>
                    <a:pt x="11716" y="8030"/>
                    <a:pt x="11704" y="8019"/>
                    <a:pt x="11704" y="8007"/>
                  </a:cubicBezTo>
                  <a:cubicBezTo>
                    <a:pt x="11704" y="7996"/>
                    <a:pt x="11704" y="7984"/>
                    <a:pt x="11704" y="7973"/>
                  </a:cubicBezTo>
                  <a:cubicBezTo>
                    <a:pt x="11704" y="7973"/>
                    <a:pt x="11704" y="7962"/>
                    <a:pt x="11704" y="7962"/>
                  </a:cubicBezTo>
                  <a:lnTo>
                    <a:pt x="11704" y="7950"/>
                  </a:lnTo>
                  <a:cubicBezTo>
                    <a:pt x="11704" y="7950"/>
                    <a:pt x="11704" y="7939"/>
                    <a:pt x="11704" y="7928"/>
                  </a:cubicBezTo>
                  <a:lnTo>
                    <a:pt x="11716" y="7893"/>
                  </a:lnTo>
                  <a:cubicBezTo>
                    <a:pt x="11727" y="7882"/>
                    <a:pt x="11727" y="7871"/>
                    <a:pt x="11727" y="7848"/>
                  </a:cubicBezTo>
                  <a:cubicBezTo>
                    <a:pt x="11727" y="7825"/>
                    <a:pt x="11739" y="7802"/>
                    <a:pt x="11739" y="7780"/>
                  </a:cubicBezTo>
                  <a:cubicBezTo>
                    <a:pt x="11750" y="7780"/>
                    <a:pt x="11750" y="7768"/>
                    <a:pt x="11750" y="7757"/>
                  </a:cubicBezTo>
                  <a:cubicBezTo>
                    <a:pt x="11761" y="7723"/>
                    <a:pt x="11773" y="7677"/>
                    <a:pt x="11773" y="7643"/>
                  </a:cubicBezTo>
                  <a:lnTo>
                    <a:pt x="11784" y="7620"/>
                  </a:lnTo>
                  <a:cubicBezTo>
                    <a:pt x="11784" y="7598"/>
                    <a:pt x="11784" y="7575"/>
                    <a:pt x="11795" y="7541"/>
                  </a:cubicBezTo>
                  <a:cubicBezTo>
                    <a:pt x="11795" y="7529"/>
                    <a:pt x="11795" y="7518"/>
                    <a:pt x="11795" y="7507"/>
                  </a:cubicBezTo>
                  <a:lnTo>
                    <a:pt x="11807" y="7484"/>
                  </a:lnTo>
                  <a:cubicBezTo>
                    <a:pt x="11807" y="7484"/>
                    <a:pt x="11807" y="7473"/>
                    <a:pt x="11807" y="7461"/>
                  </a:cubicBezTo>
                  <a:cubicBezTo>
                    <a:pt x="11818" y="7450"/>
                    <a:pt x="11818" y="7450"/>
                    <a:pt x="11818" y="7438"/>
                  </a:cubicBezTo>
                  <a:cubicBezTo>
                    <a:pt x="11830" y="7438"/>
                    <a:pt x="11830" y="7427"/>
                    <a:pt x="11830" y="7427"/>
                  </a:cubicBezTo>
                  <a:close/>
                  <a:moveTo>
                    <a:pt x="1821" y="7586"/>
                  </a:moveTo>
                  <a:cubicBezTo>
                    <a:pt x="1832" y="7586"/>
                    <a:pt x="1832" y="7598"/>
                    <a:pt x="1843" y="7598"/>
                  </a:cubicBezTo>
                  <a:cubicBezTo>
                    <a:pt x="1843" y="7609"/>
                    <a:pt x="1843" y="7609"/>
                    <a:pt x="1843" y="7609"/>
                  </a:cubicBezTo>
                  <a:cubicBezTo>
                    <a:pt x="1855" y="7609"/>
                    <a:pt x="1855" y="7620"/>
                    <a:pt x="1855" y="7620"/>
                  </a:cubicBezTo>
                  <a:cubicBezTo>
                    <a:pt x="1855" y="7632"/>
                    <a:pt x="1855" y="7632"/>
                    <a:pt x="1855" y="7632"/>
                  </a:cubicBezTo>
                  <a:lnTo>
                    <a:pt x="1855" y="7643"/>
                  </a:lnTo>
                  <a:lnTo>
                    <a:pt x="1855" y="7655"/>
                  </a:lnTo>
                  <a:cubicBezTo>
                    <a:pt x="1855" y="7655"/>
                    <a:pt x="1866" y="7666"/>
                    <a:pt x="1866" y="7677"/>
                  </a:cubicBezTo>
                  <a:cubicBezTo>
                    <a:pt x="1866" y="7689"/>
                    <a:pt x="1866" y="7700"/>
                    <a:pt x="1878" y="7723"/>
                  </a:cubicBezTo>
                  <a:lnTo>
                    <a:pt x="1878" y="7734"/>
                  </a:lnTo>
                  <a:cubicBezTo>
                    <a:pt x="1878" y="7746"/>
                    <a:pt x="1878" y="7746"/>
                    <a:pt x="1878" y="7757"/>
                  </a:cubicBezTo>
                  <a:cubicBezTo>
                    <a:pt x="1889" y="7780"/>
                    <a:pt x="1889" y="7791"/>
                    <a:pt x="1900" y="7814"/>
                  </a:cubicBezTo>
                  <a:cubicBezTo>
                    <a:pt x="1912" y="7848"/>
                    <a:pt x="1923" y="7882"/>
                    <a:pt x="1934" y="7916"/>
                  </a:cubicBezTo>
                  <a:cubicBezTo>
                    <a:pt x="1934" y="7928"/>
                    <a:pt x="1934" y="7939"/>
                    <a:pt x="1946" y="7950"/>
                  </a:cubicBezTo>
                  <a:cubicBezTo>
                    <a:pt x="1946" y="7950"/>
                    <a:pt x="1946" y="7950"/>
                    <a:pt x="1946" y="7962"/>
                  </a:cubicBezTo>
                  <a:cubicBezTo>
                    <a:pt x="1946" y="7962"/>
                    <a:pt x="1946" y="7962"/>
                    <a:pt x="1946" y="7973"/>
                  </a:cubicBezTo>
                  <a:cubicBezTo>
                    <a:pt x="1946" y="7973"/>
                    <a:pt x="1946" y="7984"/>
                    <a:pt x="1946" y="7984"/>
                  </a:cubicBezTo>
                  <a:lnTo>
                    <a:pt x="1957" y="7996"/>
                  </a:lnTo>
                  <a:cubicBezTo>
                    <a:pt x="1957" y="8007"/>
                    <a:pt x="1957" y="8019"/>
                    <a:pt x="1957" y="8030"/>
                  </a:cubicBezTo>
                  <a:cubicBezTo>
                    <a:pt x="1957" y="8041"/>
                    <a:pt x="1946" y="8064"/>
                    <a:pt x="1934" y="8064"/>
                  </a:cubicBezTo>
                  <a:cubicBezTo>
                    <a:pt x="1929" y="8070"/>
                    <a:pt x="1920" y="8073"/>
                    <a:pt x="1912" y="8073"/>
                  </a:cubicBezTo>
                  <a:cubicBezTo>
                    <a:pt x="1903" y="8073"/>
                    <a:pt x="1895" y="8070"/>
                    <a:pt x="1889" y="8064"/>
                  </a:cubicBezTo>
                  <a:cubicBezTo>
                    <a:pt x="1889" y="8064"/>
                    <a:pt x="1878" y="8064"/>
                    <a:pt x="1866" y="8053"/>
                  </a:cubicBezTo>
                  <a:cubicBezTo>
                    <a:pt x="1866" y="8041"/>
                    <a:pt x="1866" y="8041"/>
                    <a:pt x="1855" y="8030"/>
                  </a:cubicBezTo>
                  <a:lnTo>
                    <a:pt x="1843" y="8030"/>
                  </a:lnTo>
                  <a:cubicBezTo>
                    <a:pt x="1832" y="8019"/>
                    <a:pt x="1821" y="7996"/>
                    <a:pt x="1809" y="7973"/>
                  </a:cubicBezTo>
                  <a:lnTo>
                    <a:pt x="1809" y="7962"/>
                  </a:lnTo>
                  <a:cubicBezTo>
                    <a:pt x="1798" y="7928"/>
                    <a:pt x="1787" y="7893"/>
                    <a:pt x="1775" y="7848"/>
                  </a:cubicBezTo>
                  <a:cubicBezTo>
                    <a:pt x="1775" y="7825"/>
                    <a:pt x="1764" y="7802"/>
                    <a:pt x="1764" y="7780"/>
                  </a:cubicBezTo>
                  <a:cubicBezTo>
                    <a:pt x="1764" y="7768"/>
                    <a:pt x="1764" y="7757"/>
                    <a:pt x="1764" y="7746"/>
                  </a:cubicBezTo>
                  <a:lnTo>
                    <a:pt x="1764" y="7734"/>
                  </a:lnTo>
                  <a:lnTo>
                    <a:pt x="1764" y="7723"/>
                  </a:lnTo>
                  <a:lnTo>
                    <a:pt x="1764" y="7711"/>
                  </a:lnTo>
                  <a:cubicBezTo>
                    <a:pt x="1764" y="7711"/>
                    <a:pt x="1764" y="7700"/>
                    <a:pt x="1764" y="7689"/>
                  </a:cubicBezTo>
                  <a:cubicBezTo>
                    <a:pt x="1764" y="7689"/>
                    <a:pt x="1764" y="7677"/>
                    <a:pt x="1764" y="7677"/>
                  </a:cubicBezTo>
                  <a:cubicBezTo>
                    <a:pt x="1764" y="7666"/>
                    <a:pt x="1775" y="7666"/>
                    <a:pt x="1775" y="7666"/>
                  </a:cubicBezTo>
                  <a:cubicBezTo>
                    <a:pt x="1775" y="7643"/>
                    <a:pt x="1775" y="7620"/>
                    <a:pt x="1798" y="7598"/>
                  </a:cubicBezTo>
                  <a:cubicBezTo>
                    <a:pt x="1798" y="7598"/>
                    <a:pt x="1809" y="7586"/>
                    <a:pt x="1821" y="7586"/>
                  </a:cubicBezTo>
                  <a:close/>
                  <a:moveTo>
                    <a:pt x="1502" y="7552"/>
                  </a:moveTo>
                  <a:cubicBezTo>
                    <a:pt x="1536" y="7586"/>
                    <a:pt x="1548" y="7632"/>
                    <a:pt x="1559" y="7677"/>
                  </a:cubicBezTo>
                  <a:lnTo>
                    <a:pt x="1582" y="7757"/>
                  </a:lnTo>
                  <a:cubicBezTo>
                    <a:pt x="1605" y="7791"/>
                    <a:pt x="1616" y="7837"/>
                    <a:pt x="1627" y="7871"/>
                  </a:cubicBezTo>
                  <a:cubicBezTo>
                    <a:pt x="1627" y="7893"/>
                    <a:pt x="1639" y="7905"/>
                    <a:pt x="1639" y="7928"/>
                  </a:cubicBezTo>
                  <a:cubicBezTo>
                    <a:pt x="1650" y="7962"/>
                    <a:pt x="1661" y="8007"/>
                    <a:pt x="1673" y="8041"/>
                  </a:cubicBezTo>
                  <a:cubicBezTo>
                    <a:pt x="1673" y="8053"/>
                    <a:pt x="1673" y="8064"/>
                    <a:pt x="1673" y="8075"/>
                  </a:cubicBezTo>
                  <a:cubicBezTo>
                    <a:pt x="1684" y="8098"/>
                    <a:pt x="1684" y="8121"/>
                    <a:pt x="1684" y="8132"/>
                  </a:cubicBezTo>
                  <a:cubicBezTo>
                    <a:pt x="1684" y="8144"/>
                    <a:pt x="1684" y="8144"/>
                    <a:pt x="1684" y="8155"/>
                  </a:cubicBezTo>
                  <a:cubicBezTo>
                    <a:pt x="1684" y="8155"/>
                    <a:pt x="1684" y="8166"/>
                    <a:pt x="1684" y="8178"/>
                  </a:cubicBezTo>
                  <a:lnTo>
                    <a:pt x="1673" y="8189"/>
                  </a:lnTo>
                  <a:cubicBezTo>
                    <a:pt x="1673" y="8201"/>
                    <a:pt x="1673" y="8212"/>
                    <a:pt x="1673" y="8223"/>
                  </a:cubicBezTo>
                  <a:cubicBezTo>
                    <a:pt x="1673" y="8223"/>
                    <a:pt x="1673" y="8235"/>
                    <a:pt x="1661" y="8235"/>
                  </a:cubicBezTo>
                  <a:cubicBezTo>
                    <a:pt x="1661" y="8235"/>
                    <a:pt x="1650" y="8235"/>
                    <a:pt x="1639" y="8223"/>
                  </a:cubicBezTo>
                  <a:cubicBezTo>
                    <a:pt x="1639" y="8223"/>
                    <a:pt x="1639" y="8212"/>
                    <a:pt x="1627" y="8201"/>
                  </a:cubicBezTo>
                  <a:lnTo>
                    <a:pt x="1627" y="8189"/>
                  </a:lnTo>
                  <a:cubicBezTo>
                    <a:pt x="1616" y="8178"/>
                    <a:pt x="1616" y="8178"/>
                    <a:pt x="1605" y="8166"/>
                  </a:cubicBezTo>
                  <a:cubicBezTo>
                    <a:pt x="1605" y="8166"/>
                    <a:pt x="1605" y="8166"/>
                    <a:pt x="1605" y="8155"/>
                  </a:cubicBezTo>
                  <a:cubicBezTo>
                    <a:pt x="1593" y="8144"/>
                    <a:pt x="1582" y="8121"/>
                    <a:pt x="1570" y="8098"/>
                  </a:cubicBezTo>
                  <a:cubicBezTo>
                    <a:pt x="1570" y="8098"/>
                    <a:pt x="1570" y="8087"/>
                    <a:pt x="1559" y="8075"/>
                  </a:cubicBezTo>
                  <a:cubicBezTo>
                    <a:pt x="1548" y="8041"/>
                    <a:pt x="1536" y="7996"/>
                    <a:pt x="1525" y="7962"/>
                  </a:cubicBezTo>
                  <a:cubicBezTo>
                    <a:pt x="1525" y="7939"/>
                    <a:pt x="1525" y="7928"/>
                    <a:pt x="1514" y="7905"/>
                  </a:cubicBezTo>
                  <a:cubicBezTo>
                    <a:pt x="1502" y="7859"/>
                    <a:pt x="1502" y="7825"/>
                    <a:pt x="1491" y="7780"/>
                  </a:cubicBezTo>
                  <a:lnTo>
                    <a:pt x="1479" y="7734"/>
                  </a:lnTo>
                  <a:lnTo>
                    <a:pt x="1468" y="7700"/>
                  </a:lnTo>
                  <a:cubicBezTo>
                    <a:pt x="1457" y="7655"/>
                    <a:pt x="1445" y="7609"/>
                    <a:pt x="1468" y="7564"/>
                  </a:cubicBezTo>
                  <a:cubicBezTo>
                    <a:pt x="1468" y="7552"/>
                    <a:pt x="1468" y="7552"/>
                    <a:pt x="1479" y="7552"/>
                  </a:cubicBezTo>
                  <a:close/>
                  <a:moveTo>
                    <a:pt x="12171" y="7154"/>
                  </a:moveTo>
                  <a:cubicBezTo>
                    <a:pt x="12171" y="7154"/>
                    <a:pt x="12182" y="7166"/>
                    <a:pt x="12182" y="7166"/>
                  </a:cubicBezTo>
                  <a:cubicBezTo>
                    <a:pt x="12216" y="7211"/>
                    <a:pt x="12205" y="7302"/>
                    <a:pt x="12205" y="7370"/>
                  </a:cubicBezTo>
                  <a:cubicBezTo>
                    <a:pt x="12194" y="7382"/>
                    <a:pt x="12194" y="7393"/>
                    <a:pt x="12194" y="7416"/>
                  </a:cubicBezTo>
                  <a:cubicBezTo>
                    <a:pt x="12194" y="7507"/>
                    <a:pt x="12171" y="7609"/>
                    <a:pt x="12159" y="7700"/>
                  </a:cubicBezTo>
                  <a:cubicBezTo>
                    <a:pt x="12148" y="7802"/>
                    <a:pt x="12125" y="7893"/>
                    <a:pt x="12103" y="7996"/>
                  </a:cubicBezTo>
                  <a:cubicBezTo>
                    <a:pt x="12091" y="8041"/>
                    <a:pt x="12080" y="8087"/>
                    <a:pt x="12057" y="8121"/>
                  </a:cubicBezTo>
                  <a:cubicBezTo>
                    <a:pt x="12057" y="8144"/>
                    <a:pt x="12046" y="8155"/>
                    <a:pt x="12046" y="8178"/>
                  </a:cubicBezTo>
                  <a:cubicBezTo>
                    <a:pt x="12034" y="8201"/>
                    <a:pt x="12023" y="8235"/>
                    <a:pt x="12012" y="8257"/>
                  </a:cubicBezTo>
                  <a:cubicBezTo>
                    <a:pt x="12000" y="8269"/>
                    <a:pt x="11989" y="8269"/>
                    <a:pt x="11977" y="8269"/>
                  </a:cubicBezTo>
                  <a:cubicBezTo>
                    <a:pt x="11966" y="8269"/>
                    <a:pt x="11955" y="8257"/>
                    <a:pt x="11955" y="8235"/>
                  </a:cubicBezTo>
                  <a:cubicBezTo>
                    <a:pt x="11955" y="8212"/>
                    <a:pt x="11955" y="8178"/>
                    <a:pt x="11966" y="8155"/>
                  </a:cubicBezTo>
                  <a:cubicBezTo>
                    <a:pt x="11966" y="8132"/>
                    <a:pt x="11966" y="8121"/>
                    <a:pt x="11966" y="8098"/>
                  </a:cubicBezTo>
                  <a:cubicBezTo>
                    <a:pt x="11966" y="8064"/>
                    <a:pt x="11977" y="8030"/>
                    <a:pt x="11977" y="7996"/>
                  </a:cubicBezTo>
                  <a:lnTo>
                    <a:pt x="11989" y="7950"/>
                  </a:lnTo>
                  <a:cubicBezTo>
                    <a:pt x="12000" y="7893"/>
                    <a:pt x="12012" y="7837"/>
                    <a:pt x="12023" y="7780"/>
                  </a:cubicBezTo>
                  <a:cubicBezTo>
                    <a:pt x="12023" y="7746"/>
                    <a:pt x="12034" y="7711"/>
                    <a:pt x="12034" y="7677"/>
                  </a:cubicBezTo>
                  <a:cubicBezTo>
                    <a:pt x="12046" y="7643"/>
                    <a:pt x="12046" y="7609"/>
                    <a:pt x="12057" y="7575"/>
                  </a:cubicBezTo>
                  <a:cubicBezTo>
                    <a:pt x="12068" y="7518"/>
                    <a:pt x="12080" y="7461"/>
                    <a:pt x="12091" y="7404"/>
                  </a:cubicBezTo>
                  <a:cubicBezTo>
                    <a:pt x="12091" y="7382"/>
                    <a:pt x="12091" y="7370"/>
                    <a:pt x="12103" y="7347"/>
                  </a:cubicBezTo>
                  <a:cubicBezTo>
                    <a:pt x="12114" y="7279"/>
                    <a:pt x="12125" y="7211"/>
                    <a:pt x="12159" y="7154"/>
                  </a:cubicBezTo>
                  <a:close/>
                  <a:moveTo>
                    <a:pt x="1150" y="7347"/>
                  </a:moveTo>
                  <a:cubicBezTo>
                    <a:pt x="1195" y="7393"/>
                    <a:pt x="1206" y="7484"/>
                    <a:pt x="1206" y="7564"/>
                  </a:cubicBezTo>
                  <a:cubicBezTo>
                    <a:pt x="1218" y="7575"/>
                    <a:pt x="1218" y="7598"/>
                    <a:pt x="1218" y="7620"/>
                  </a:cubicBezTo>
                  <a:cubicBezTo>
                    <a:pt x="1229" y="7711"/>
                    <a:pt x="1252" y="7814"/>
                    <a:pt x="1275" y="7916"/>
                  </a:cubicBezTo>
                  <a:cubicBezTo>
                    <a:pt x="1297" y="8019"/>
                    <a:pt x="1332" y="8121"/>
                    <a:pt x="1366" y="8212"/>
                  </a:cubicBezTo>
                  <a:cubicBezTo>
                    <a:pt x="1377" y="8257"/>
                    <a:pt x="1388" y="8303"/>
                    <a:pt x="1411" y="8348"/>
                  </a:cubicBezTo>
                  <a:cubicBezTo>
                    <a:pt x="1423" y="8394"/>
                    <a:pt x="1434" y="8462"/>
                    <a:pt x="1434" y="8508"/>
                  </a:cubicBezTo>
                  <a:cubicBezTo>
                    <a:pt x="1434" y="8519"/>
                    <a:pt x="1423" y="8530"/>
                    <a:pt x="1411" y="8542"/>
                  </a:cubicBezTo>
                  <a:cubicBezTo>
                    <a:pt x="1408" y="8545"/>
                    <a:pt x="1404" y="8546"/>
                    <a:pt x="1399" y="8546"/>
                  </a:cubicBezTo>
                  <a:cubicBezTo>
                    <a:pt x="1387" y="8546"/>
                    <a:pt x="1374" y="8538"/>
                    <a:pt x="1366" y="8530"/>
                  </a:cubicBezTo>
                  <a:cubicBezTo>
                    <a:pt x="1297" y="8474"/>
                    <a:pt x="1252" y="8348"/>
                    <a:pt x="1229" y="8257"/>
                  </a:cubicBezTo>
                  <a:lnTo>
                    <a:pt x="1218" y="8246"/>
                  </a:lnTo>
                  <a:cubicBezTo>
                    <a:pt x="1195" y="8155"/>
                    <a:pt x="1161" y="8053"/>
                    <a:pt x="1138" y="7950"/>
                  </a:cubicBezTo>
                  <a:cubicBezTo>
                    <a:pt x="1115" y="7848"/>
                    <a:pt x="1104" y="7746"/>
                    <a:pt x="1093" y="7632"/>
                  </a:cubicBezTo>
                  <a:lnTo>
                    <a:pt x="1093" y="7620"/>
                  </a:lnTo>
                  <a:cubicBezTo>
                    <a:pt x="1081" y="7529"/>
                    <a:pt x="1070" y="7416"/>
                    <a:pt x="1127" y="7347"/>
                  </a:cubicBezTo>
                  <a:close/>
                  <a:moveTo>
                    <a:pt x="3686" y="8326"/>
                  </a:moveTo>
                  <a:cubicBezTo>
                    <a:pt x="3766" y="8326"/>
                    <a:pt x="3857" y="8326"/>
                    <a:pt x="3936" y="8371"/>
                  </a:cubicBezTo>
                  <a:cubicBezTo>
                    <a:pt x="3948" y="8371"/>
                    <a:pt x="3959" y="8383"/>
                    <a:pt x="3959" y="8394"/>
                  </a:cubicBezTo>
                  <a:lnTo>
                    <a:pt x="3970" y="8394"/>
                  </a:lnTo>
                  <a:cubicBezTo>
                    <a:pt x="3982" y="8405"/>
                    <a:pt x="3982" y="8417"/>
                    <a:pt x="3993" y="8439"/>
                  </a:cubicBezTo>
                  <a:cubicBezTo>
                    <a:pt x="3993" y="8451"/>
                    <a:pt x="3993" y="8462"/>
                    <a:pt x="3993" y="8474"/>
                  </a:cubicBezTo>
                  <a:cubicBezTo>
                    <a:pt x="3993" y="8474"/>
                    <a:pt x="3993" y="8474"/>
                    <a:pt x="3993" y="8485"/>
                  </a:cubicBezTo>
                  <a:cubicBezTo>
                    <a:pt x="3993" y="8496"/>
                    <a:pt x="3993" y="8508"/>
                    <a:pt x="3982" y="8519"/>
                  </a:cubicBezTo>
                  <a:cubicBezTo>
                    <a:pt x="3948" y="8599"/>
                    <a:pt x="3879" y="8655"/>
                    <a:pt x="3811" y="8690"/>
                  </a:cubicBezTo>
                  <a:cubicBezTo>
                    <a:pt x="3754" y="8735"/>
                    <a:pt x="3686" y="8769"/>
                    <a:pt x="3629" y="8803"/>
                  </a:cubicBezTo>
                  <a:lnTo>
                    <a:pt x="3413" y="8940"/>
                  </a:lnTo>
                  <a:cubicBezTo>
                    <a:pt x="3276" y="9019"/>
                    <a:pt x="3140" y="9099"/>
                    <a:pt x="3004" y="9179"/>
                  </a:cubicBezTo>
                  <a:cubicBezTo>
                    <a:pt x="2788" y="9304"/>
                    <a:pt x="2516" y="9437"/>
                    <a:pt x="2249" y="9437"/>
                  </a:cubicBezTo>
                  <a:cubicBezTo>
                    <a:pt x="2177" y="9437"/>
                    <a:pt x="2106" y="9428"/>
                    <a:pt x="2037" y="9406"/>
                  </a:cubicBezTo>
                  <a:cubicBezTo>
                    <a:pt x="1923" y="9372"/>
                    <a:pt x="1798" y="9292"/>
                    <a:pt x="1752" y="9167"/>
                  </a:cubicBezTo>
                  <a:cubicBezTo>
                    <a:pt x="1707" y="9031"/>
                    <a:pt x="1764" y="8883"/>
                    <a:pt x="1832" y="8792"/>
                  </a:cubicBezTo>
                  <a:cubicBezTo>
                    <a:pt x="2037" y="8519"/>
                    <a:pt x="2435" y="8439"/>
                    <a:pt x="2753" y="8405"/>
                  </a:cubicBezTo>
                  <a:cubicBezTo>
                    <a:pt x="2913" y="8394"/>
                    <a:pt x="3072" y="8371"/>
                    <a:pt x="3231" y="8360"/>
                  </a:cubicBezTo>
                  <a:lnTo>
                    <a:pt x="3493" y="8348"/>
                  </a:lnTo>
                  <a:cubicBezTo>
                    <a:pt x="3549" y="8337"/>
                    <a:pt x="3618" y="8337"/>
                    <a:pt x="3686" y="8326"/>
                  </a:cubicBezTo>
                  <a:close/>
                  <a:moveTo>
                    <a:pt x="9430" y="8326"/>
                  </a:moveTo>
                  <a:cubicBezTo>
                    <a:pt x="9498" y="8337"/>
                    <a:pt x="9566" y="8337"/>
                    <a:pt x="9634" y="8348"/>
                  </a:cubicBezTo>
                  <a:lnTo>
                    <a:pt x="9896" y="8371"/>
                  </a:lnTo>
                  <a:cubicBezTo>
                    <a:pt x="10044" y="8383"/>
                    <a:pt x="10214" y="8394"/>
                    <a:pt x="10374" y="8405"/>
                  </a:cubicBezTo>
                  <a:cubicBezTo>
                    <a:pt x="10692" y="8451"/>
                    <a:pt x="11079" y="8519"/>
                    <a:pt x="11284" y="8803"/>
                  </a:cubicBezTo>
                  <a:cubicBezTo>
                    <a:pt x="11352" y="8883"/>
                    <a:pt x="11420" y="9031"/>
                    <a:pt x="11375" y="9167"/>
                  </a:cubicBezTo>
                  <a:cubicBezTo>
                    <a:pt x="11329" y="9292"/>
                    <a:pt x="11193" y="9372"/>
                    <a:pt x="11090" y="9406"/>
                  </a:cubicBezTo>
                  <a:cubicBezTo>
                    <a:pt x="11021" y="9428"/>
                    <a:pt x="10950" y="9437"/>
                    <a:pt x="10878" y="9437"/>
                  </a:cubicBezTo>
                  <a:cubicBezTo>
                    <a:pt x="10611" y="9437"/>
                    <a:pt x="10339" y="9304"/>
                    <a:pt x="10123" y="9179"/>
                  </a:cubicBezTo>
                  <a:cubicBezTo>
                    <a:pt x="9976" y="9110"/>
                    <a:pt x="9839" y="9019"/>
                    <a:pt x="9703" y="8940"/>
                  </a:cubicBezTo>
                  <a:lnTo>
                    <a:pt x="9487" y="8803"/>
                  </a:lnTo>
                  <a:cubicBezTo>
                    <a:pt x="9430" y="8769"/>
                    <a:pt x="9373" y="8735"/>
                    <a:pt x="9316" y="8701"/>
                  </a:cubicBezTo>
                  <a:cubicBezTo>
                    <a:pt x="9248" y="8655"/>
                    <a:pt x="9168" y="8599"/>
                    <a:pt x="9134" y="8519"/>
                  </a:cubicBezTo>
                  <a:cubicBezTo>
                    <a:pt x="9134" y="8508"/>
                    <a:pt x="9134" y="8496"/>
                    <a:pt x="9134" y="8485"/>
                  </a:cubicBezTo>
                  <a:cubicBezTo>
                    <a:pt x="9134" y="8485"/>
                    <a:pt x="9123" y="8474"/>
                    <a:pt x="9123" y="8474"/>
                  </a:cubicBezTo>
                  <a:cubicBezTo>
                    <a:pt x="9123" y="8462"/>
                    <a:pt x="9134" y="8451"/>
                    <a:pt x="9134" y="8439"/>
                  </a:cubicBezTo>
                  <a:cubicBezTo>
                    <a:pt x="9134" y="8417"/>
                    <a:pt x="9145" y="8405"/>
                    <a:pt x="9145" y="8405"/>
                  </a:cubicBezTo>
                  <a:cubicBezTo>
                    <a:pt x="9157" y="8405"/>
                    <a:pt x="9157" y="8394"/>
                    <a:pt x="9157" y="8394"/>
                  </a:cubicBezTo>
                  <a:cubicBezTo>
                    <a:pt x="9168" y="8383"/>
                    <a:pt x="9179" y="8371"/>
                    <a:pt x="9191" y="8371"/>
                  </a:cubicBezTo>
                  <a:cubicBezTo>
                    <a:pt x="9259" y="8326"/>
                    <a:pt x="9350" y="8326"/>
                    <a:pt x="9430" y="8326"/>
                  </a:cubicBezTo>
                  <a:close/>
                  <a:moveTo>
                    <a:pt x="6586" y="3606"/>
                  </a:moveTo>
                  <a:cubicBezTo>
                    <a:pt x="6711" y="3606"/>
                    <a:pt x="6825" y="3674"/>
                    <a:pt x="6882" y="3788"/>
                  </a:cubicBezTo>
                  <a:lnTo>
                    <a:pt x="7860" y="5789"/>
                  </a:lnTo>
                  <a:cubicBezTo>
                    <a:pt x="7860" y="5801"/>
                    <a:pt x="7871" y="5801"/>
                    <a:pt x="7883" y="5812"/>
                  </a:cubicBezTo>
                  <a:lnTo>
                    <a:pt x="10078" y="6131"/>
                  </a:lnTo>
                  <a:cubicBezTo>
                    <a:pt x="10203" y="6153"/>
                    <a:pt x="10305" y="6244"/>
                    <a:pt x="10340" y="6358"/>
                  </a:cubicBezTo>
                  <a:cubicBezTo>
                    <a:pt x="10385" y="6472"/>
                    <a:pt x="10351" y="6608"/>
                    <a:pt x="10260" y="6688"/>
                  </a:cubicBezTo>
                  <a:lnTo>
                    <a:pt x="8656" y="8235"/>
                  </a:lnTo>
                  <a:cubicBezTo>
                    <a:pt x="8656" y="8246"/>
                    <a:pt x="8645" y="8257"/>
                    <a:pt x="8656" y="8269"/>
                  </a:cubicBezTo>
                  <a:lnTo>
                    <a:pt x="9020" y="10464"/>
                  </a:lnTo>
                  <a:cubicBezTo>
                    <a:pt x="9043" y="10578"/>
                    <a:pt x="8986" y="10703"/>
                    <a:pt x="8895" y="10782"/>
                  </a:cubicBezTo>
                  <a:cubicBezTo>
                    <a:pt x="8837" y="10821"/>
                    <a:pt x="8768" y="10842"/>
                    <a:pt x="8700" y="10842"/>
                  </a:cubicBezTo>
                  <a:cubicBezTo>
                    <a:pt x="8649" y="10842"/>
                    <a:pt x="8598" y="10830"/>
                    <a:pt x="8554" y="10805"/>
                  </a:cubicBezTo>
                  <a:lnTo>
                    <a:pt x="6575" y="9759"/>
                  </a:lnTo>
                  <a:lnTo>
                    <a:pt x="6552" y="9759"/>
                  </a:lnTo>
                  <a:lnTo>
                    <a:pt x="4584" y="10794"/>
                  </a:lnTo>
                  <a:cubicBezTo>
                    <a:pt x="4528" y="10816"/>
                    <a:pt x="4482" y="10828"/>
                    <a:pt x="4425" y="10828"/>
                  </a:cubicBezTo>
                  <a:cubicBezTo>
                    <a:pt x="4357" y="10828"/>
                    <a:pt x="4289" y="10805"/>
                    <a:pt x="4243" y="10760"/>
                  </a:cubicBezTo>
                  <a:cubicBezTo>
                    <a:pt x="4141" y="10691"/>
                    <a:pt x="4095" y="10566"/>
                    <a:pt x="4107" y="10441"/>
                  </a:cubicBezTo>
                  <a:lnTo>
                    <a:pt x="4493" y="8246"/>
                  </a:lnTo>
                  <a:cubicBezTo>
                    <a:pt x="4493" y="8246"/>
                    <a:pt x="4493" y="8235"/>
                    <a:pt x="4482" y="8223"/>
                  </a:cubicBezTo>
                  <a:lnTo>
                    <a:pt x="2901" y="6665"/>
                  </a:lnTo>
                  <a:cubicBezTo>
                    <a:pt x="2810" y="6574"/>
                    <a:pt x="2776" y="6449"/>
                    <a:pt x="2822" y="6335"/>
                  </a:cubicBezTo>
                  <a:cubicBezTo>
                    <a:pt x="2856" y="6210"/>
                    <a:pt x="2958" y="6131"/>
                    <a:pt x="3083" y="6108"/>
                  </a:cubicBezTo>
                  <a:lnTo>
                    <a:pt x="5290" y="5801"/>
                  </a:lnTo>
                  <a:cubicBezTo>
                    <a:pt x="5290" y="5801"/>
                    <a:pt x="5301" y="5789"/>
                    <a:pt x="5312" y="5778"/>
                  </a:cubicBezTo>
                  <a:lnTo>
                    <a:pt x="6302" y="3788"/>
                  </a:lnTo>
                  <a:cubicBezTo>
                    <a:pt x="6359" y="3685"/>
                    <a:pt x="6461" y="3606"/>
                    <a:pt x="6586" y="3606"/>
                  </a:cubicBezTo>
                  <a:close/>
                  <a:moveTo>
                    <a:pt x="12557" y="6790"/>
                  </a:moveTo>
                  <a:cubicBezTo>
                    <a:pt x="12569" y="6790"/>
                    <a:pt x="12569" y="6802"/>
                    <a:pt x="12580" y="6802"/>
                  </a:cubicBezTo>
                  <a:cubicBezTo>
                    <a:pt x="12603" y="6972"/>
                    <a:pt x="12592" y="7143"/>
                    <a:pt x="12569" y="7313"/>
                  </a:cubicBezTo>
                  <a:cubicBezTo>
                    <a:pt x="12557" y="7473"/>
                    <a:pt x="12535" y="7643"/>
                    <a:pt x="12501" y="7837"/>
                  </a:cubicBezTo>
                  <a:cubicBezTo>
                    <a:pt x="12398" y="8439"/>
                    <a:pt x="12216" y="9042"/>
                    <a:pt x="11989" y="9622"/>
                  </a:cubicBezTo>
                  <a:cubicBezTo>
                    <a:pt x="11875" y="9918"/>
                    <a:pt x="11739" y="10202"/>
                    <a:pt x="11602" y="10475"/>
                  </a:cubicBezTo>
                  <a:cubicBezTo>
                    <a:pt x="11466" y="10714"/>
                    <a:pt x="11306" y="10964"/>
                    <a:pt x="11090" y="11237"/>
                  </a:cubicBezTo>
                  <a:cubicBezTo>
                    <a:pt x="11090" y="11237"/>
                    <a:pt x="11085" y="11242"/>
                    <a:pt x="11078" y="11242"/>
                  </a:cubicBezTo>
                  <a:cubicBezTo>
                    <a:pt x="11075" y="11242"/>
                    <a:pt x="11071" y="11241"/>
                    <a:pt x="11068" y="11237"/>
                  </a:cubicBezTo>
                  <a:cubicBezTo>
                    <a:pt x="11056" y="11237"/>
                    <a:pt x="11033" y="11215"/>
                    <a:pt x="11045" y="11192"/>
                  </a:cubicBezTo>
                  <a:cubicBezTo>
                    <a:pt x="11204" y="10907"/>
                    <a:pt x="11352" y="10612"/>
                    <a:pt x="11522" y="10271"/>
                  </a:cubicBezTo>
                  <a:cubicBezTo>
                    <a:pt x="11795" y="9725"/>
                    <a:pt x="12012" y="9156"/>
                    <a:pt x="12171" y="8576"/>
                  </a:cubicBezTo>
                  <a:cubicBezTo>
                    <a:pt x="12250" y="8303"/>
                    <a:pt x="12307" y="8019"/>
                    <a:pt x="12364" y="7689"/>
                  </a:cubicBezTo>
                  <a:cubicBezTo>
                    <a:pt x="12387" y="7575"/>
                    <a:pt x="12410" y="7461"/>
                    <a:pt x="12421" y="7347"/>
                  </a:cubicBezTo>
                  <a:lnTo>
                    <a:pt x="12432" y="7257"/>
                  </a:lnTo>
                  <a:cubicBezTo>
                    <a:pt x="12444" y="7222"/>
                    <a:pt x="12444" y="7200"/>
                    <a:pt x="12455" y="7166"/>
                  </a:cubicBezTo>
                  <a:cubicBezTo>
                    <a:pt x="12466" y="7040"/>
                    <a:pt x="12489" y="6927"/>
                    <a:pt x="12523" y="6813"/>
                  </a:cubicBezTo>
                  <a:cubicBezTo>
                    <a:pt x="12523" y="6802"/>
                    <a:pt x="12546" y="6790"/>
                    <a:pt x="12557" y="6790"/>
                  </a:cubicBezTo>
                  <a:close/>
                  <a:moveTo>
                    <a:pt x="592" y="6597"/>
                  </a:moveTo>
                  <a:cubicBezTo>
                    <a:pt x="604" y="6597"/>
                    <a:pt x="615" y="6608"/>
                    <a:pt x="615" y="6620"/>
                  </a:cubicBezTo>
                  <a:cubicBezTo>
                    <a:pt x="683" y="6767"/>
                    <a:pt x="706" y="6927"/>
                    <a:pt x="729" y="7097"/>
                  </a:cubicBezTo>
                  <a:lnTo>
                    <a:pt x="740" y="7166"/>
                  </a:lnTo>
                  <a:cubicBezTo>
                    <a:pt x="752" y="7222"/>
                    <a:pt x="763" y="7279"/>
                    <a:pt x="774" y="7336"/>
                  </a:cubicBezTo>
                  <a:cubicBezTo>
                    <a:pt x="797" y="7461"/>
                    <a:pt x="808" y="7575"/>
                    <a:pt x="843" y="7700"/>
                  </a:cubicBezTo>
                  <a:cubicBezTo>
                    <a:pt x="956" y="8348"/>
                    <a:pt x="1127" y="9008"/>
                    <a:pt x="1332" y="9634"/>
                  </a:cubicBezTo>
                  <a:cubicBezTo>
                    <a:pt x="1434" y="9952"/>
                    <a:pt x="1548" y="10271"/>
                    <a:pt x="1673" y="10566"/>
                  </a:cubicBezTo>
                  <a:cubicBezTo>
                    <a:pt x="1684" y="10623"/>
                    <a:pt x="1707" y="10669"/>
                    <a:pt x="1730" y="10726"/>
                  </a:cubicBezTo>
                  <a:cubicBezTo>
                    <a:pt x="1832" y="10976"/>
                    <a:pt x="1934" y="11237"/>
                    <a:pt x="1991" y="11510"/>
                  </a:cubicBezTo>
                  <a:cubicBezTo>
                    <a:pt x="1991" y="11522"/>
                    <a:pt x="1991" y="11533"/>
                    <a:pt x="1980" y="11533"/>
                  </a:cubicBezTo>
                  <a:cubicBezTo>
                    <a:pt x="1975" y="11538"/>
                    <a:pt x="1969" y="11541"/>
                    <a:pt x="1962" y="11541"/>
                  </a:cubicBezTo>
                  <a:cubicBezTo>
                    <a:pt x="1952" y="11541"/>
                    <a:pt x="1941" y="11535"/>
                    <a:pt x="1934" y="11522"/>
                  </a:cubicBezTo>
                  <a:cubicBezTo>
                    <a:pt x="1707" y="11226"/>
                    <a:pt x="1559" y="10839"/>
                    <a:pt x="1434" y="10509"/>
                  </a:cubicBezTo>
                  <a:cubicBezTo>
                    <a:pt x="1218" y="9918"/>
                    <a:pt x="1024" y="9281"/>
                    <a:pt x="865" y="8587"/>
                  </a:cubicBezTo>
                  <a:cubicBezTo>
                    <a:pt x="786" y="8246"/>
                    <a:pt x="717" y="7916"/>
                    <a:pt x="661" y="7586"/>
                  </a:cubicBezTo>
                  <a:lnTo>
                    <a:pt x="638" y="7484"/>
                  </a:lnTo>
                  <a:cubicBezTo>
                    <a:pt x="592" y="7200"/>
                    <a:pt x="535" y="6893"/>
                    <a:pt x="581" y="6608"/>
                  </a:cubicBezTo>
                  <a:cubicBezTo>
                    <a:pt x="581" y="6597"/>
                    <a:pt x="581" y="6597"/>
                    <a:pt x="592" y="6597"/>
                  </a:cubicBezTo>
                  <a:close/>
                  <a:moveTo>
                    <a:pt x="10795" y="11499"/>
                  </a:moveTo>
                  <a:cubicBezTo>
                    <a:pt x="10806" y="11499"/>
                    <a:pt x="10817" y="11510"/>
                    <a:pt x="10817" y="11522"/>
                  </a:cubicBezTo>
                  <a:cubicBezTo>
                    <a:pt x="10829" y="11533"/>
                    <a:pt x="10817" y="11556"/>
                    <a:pt x="10817" y="11579"/>
                  </a:cubicBezTo>
                  <a:cubicBezTo>
                    <a:pt x="10806" y="11579"/>
                    <a:pt x="10806" y="11579"/>
                    <a:pt x="10806" y="11590"/>
                  </a:cubicBezTo>
                  <a:cubicBezTo>
                    <a:pt x="10806" y="11601"/>
                    <a:pt x="10806" y="11613"/>
                    <a:pt x="10806" y="11613"/>
                  </a:cubicBezTo>
                  <a:lnTo>
                    <a:pt x="10783" y="11647"/>
                  </a:lnTo>
                  <a:cubicBezTo>
                    <a:pt x="10783" y="11670"/>
                    <a:pt x="10772" y="11681"/>
                    <a:pt x="10760" y="11704"/>
                  </a:cubicBezTo>
                  <a:cubicBezTo>
                    <a:pt x="10749" y="11715"/>
                    <a:pt x="10738" y="11738"/>
                    <a:pt x="10726" y="11749"/>
                  </a:cubicBezTo>
                  <a:lnTo>
                    <a:pt x="10692" y="11795"/>
                  </a:lnTo>
                  <a:cubicBezTo>
                    <a:pt x="10681" y="11817"/>
                    <a:pt x="10669" y="11840"/>
                    <a:pt x="10658" y="11852"/>
                  </a:cubicBezTo>
                  <a:cubicBezTo>
                    <a:pt x="10647" y="11863"/>
                    <a:pt x="10635" y="11874"/>
                    <a:pt x="10635" y="11874"/>
                  </a:cubicBezTo>
                  <a:cubicBezTo>
                    <a:pt x="10624" y="11886"/>
                    <a:pt x="10613" y="11897"/>
                    <a:pt x="10601" y="11908"/>
                  </a:cubicBezTo>
                  <a:cubicBezTo>
                    <a:pt x="10590" y="11920"/>
                    <a:pt x="10590" y="11920"/>
                    <a:pt x="10578" y="11931"/>
                  </a:cubicBezTo>
                  <a:cubicBezTo>
                    <a:pt x="10578" y="11942"/>
                    <a:pt x="10567" y="11942"/>
                    <a:pt x="10567" y="11942"/>
                  </a:cubicBezTo>
                  <a:cubicBezTo>
                    <a:pt x="10567" y="11942"/>
                    <a:pt x="10567" y="11942"/>
                    <a:pt x="10556" y="11954"/>
                  </a:cubicBezTo>
                  <a:cubicBezTo>
                    <a:pt x="10556" y="11954"/>
                    <a:pt x="10544" y="11965"/>
                    <a:pt x="10544" y="11977"/>
                  </a:cubicBezTo>
                  <a:lnTo>
                    <a:pt x="10522" y="11977"/>
                  </a:lnTo>
                  <a:lnTo>
                    <a:pt x="10533" y="11942"/>
                  </a:lnTo>
                  <a:cubicBezTo>
                    <a:pt x="10533" y="11931"/>
                    <a:pt x="10533" y="11931"/>
                    <a:pt x="10533" y="11931"/>
                  </a:cubicBezTo>
                  <a:cubicBezTo>
                    <a:pt x="10533" y="11920"/>
                    <a:pt x="10533" y="11920"/>
                    <a:pt x="10533" y="11908"/>
                  </a:cubicBezTo>
                  <a:cubicBezTo>
                    <a:pt x="10544" y="11897"/>
                    <a:pt x="10544" y="11886"/>
                    <a:pt x="10544" y="11886"/>
                  </a:cubicBezTo>
                  <a:cubicBezTo>
                    <a:pt x="10544" y="11886"/>
                    <a:pt x="10544" y="11874"/>
                    <a:pt x="10544" y="11874"/>
                  </a:cubicBezTo>
                  <a:cubicBezTo>
                    <a:pt x="10544" y="11874"/>
                    <a:pt x="10544" y="11863"/>
                    <a:pt x="10544" y="11863"/>
                  </a:cubicBezTo>
                  <a:lnTo>
                    <a:pt x="10544" y="11852"/>
                  </a:lnTo>
                  <a:lnTo>
                    <a:pt x="10556" y="11840"/>
                  </a:lnTo>
                  <a:cubicBezTo>
                    <a:pt x="10567" y="11795"/>
                    <a:pt x="10578" y="11761"/>
                    <a:pt x="10590" y="11726"/>
                  </a:cubicBezTo>
                  <a:lnTo>
                    <a:pt x="10601" y="11704"/>
                  </a:lnTo>
                  <a:cubicBezTo>
                    <a:pt x="10613" y="11681"/>
                    <a:pt x="10624" y="11658"/>
                    <a:pt x="10635" y="11635"/>
                  </a:cubicBezTo>
                  <a:cubicBezTo>
                    <a:pt x="10658" y="11613"/>
                    <a:pt x="10669" y="11590"/>
                    <a:pt x="10692" y="11567"/>
                  </a:cubicBezTo>
                  <a:lnTo>
                    <a:pt x="10715" y="11544"/>
                  </a:lnTo>
                  <a:cubicBezTo>
                    <a:pt x="10715" y="11533"/>
                    <a:pt x="10715" y="11533"/>
                    <a:pt x="10726" y="11533"/>
                  </a:cubicBezTo>
                  <a:cubicBezTo>
                    <a:pt x="10738" y="11533"/>
                    <a:pt x="10738" y="11522"/>
                    <a:pt x="10738" y="11522"/>
                  </a:cubicBezTo>
                  <a:cubicBezTo>
                    <a:pt x="10760" y="11510"/>
                    <a:pt x="10772" y="11499"/>
                    <a:pt x="10795" y="11499"/>
                  </a:cubicBezTo>
                  <a:close/>
                  <a:moveTo>
                    <a:pt x="2128" y="11772"/>
                  </a:moveTo>
                  <a:cubicBezTo>
                    <a:pt x="2139" y="11772"/>
                    <a:pt x="2150" y="11772"/>
                    <a:pt x="2162" y="11783"/>
                  </a:cubicBezTo>
                  <a:cubicBezTo>
                    <a:pt x="2185" y="11795"/>
                    <a:pt x="2185" y="11806"/>
                    <a:pt x="2196" y="11829"/>
                  </a:cubicBezTo>
                  <a:lnTo>
                    <a:pt x="2207" y="11829"/>
                  </a:lnTo>
                  <a:cubicBezTo>
                    <a:pt x="2207" y="11840"/>
                    <a:pt x="2207" y="11840"/>
                    <a:pt x="2207" y="11840"/>
                  </a:cubicBezTo>
                  <a:cubicBezTo>
                    <a:pt x="2207" y="11840"/>
                    <a:pt x="2207" y="11852"/>
                    <a:pt x="2219" y="11852"/>
                  </a:cubicBezTo>
                  <a:cubicBezTo>
                    <a:pt x="2219" y="11863"/>
                    <a:pt x="2230" y="11863"/>
                    <a:pt x="2230" y="11874"/>
                  </a:cubicBezTo>
                  <a:cubicBezTo>
                    <a:pt x="2253" y="11897"/>
                    <a:pt x="2264" y="11931"/>
                    <a:pt x="2276" y="11965"/>
                  </a:cubicBezTo>
                  <a:lnTo>
                    <a:pt x="2298" y="12011"/>
                  </a:lnTo>
                  <a:cubicBezTo>
                    <a:pt x="2310" y="12033"/>
                    <a:pt x="2310" y="12045"/>
                    <a:pt x="2321" y="12056"/>
                  </a:cubicBezTo>
                  <a:lnTo>
                    <a:pt x="2321" y="12079"/>
                  </a:lnTo>
                  <a:cubicBezTo>
                    <a:pt x="2321" y="12090"/>
                    <a:pt x="2332" y="12102"/>
                    <a:pt x="2332" y="12102"/>
                  </a:cubicBezTo>
                  <a:lnTo>
                    <a:pt x="2332" y="12124"/>
                  </a:lnTo>
                  <a:cubicBezTo>
                    <a:pt x="2344" y="12147"/>
                    <a:pt x="2344" y="12159"/>
                    <a:pt x="2344" y="12193"/>
                  </a:cubicBezTo>
                  <a:cubicBezTo>
                    <a:pt x="2344" y="12193"/>
                    <a:pt x="2332" y="12204"/>
                    <a:pt x="2332" y="12204"/>
                  </a:cubicBezTo>
                  <a:cubicBezTo>
                    <a:pt x="2325" y="12204"/>
                    <a:pt x="2312" y="12209"/>
                    <a:pt x="2305" y="12209"/>
                  </a:cubicBezTo>
                  <a:cubicBezTo>
                    <a:pt x="2301" y="12209"/>
                    <a:pt x="2298" y="12208"/>
                    <a:pt x="2298" y="12204"/>
                  </a:cubicBezTo>
                  <a:cubicBezTo>
                    <a:pt x="2276" y="12193"/>
                    <a:pt x="2264" y="12170"/>
                    <a:pt x="2241" y="12136"/>
                  </a:cubicBezTo>
                  <a:cubicBezTo>
                    <a:pt x="2241" y="12124"/>
                    <a:pt x="2230" y="12113"/>
                    <a:pt x="2230" y="12113"/>
                  </a:cubicBezTo>
                  <a:lnTo>
                    <a:pt x="2219" y="12090"/>
                  </a:lnTo>
                  <a:cubicBezTo>
                    <a:pt x="2207" y="12090"/>
                    <a:pt x="2207" y="12079"/>
                    <a:pt x="2207" y="12068"/>
                  </a:cubicBezTo>
                  <a:lnTo>
                    <a:pt x="2185" y="12022"/>
                  </a:lnTo>
                  <a:cubicBezTo>
                    <a:pt x="2162" y="11977"/>
                    <a:pt x="2150" y="11942"/>
                    <a:pt x="2139" y="11908"/>
                  </a:cubicBezTo>
                  <a:cubicBezTo>
                    <a:pt x="2139" y="11897"/>
                    <a:pt x="2139" y="11897"/>
                    <a:pt x="2139" y="11886"/>
                  </a:cubicBezTo>
                  <a:cubicBezTo>
                    <a:pt x="2139" y="11874"/>
                    <a:pt x="2128" y="11874"/>
                    <a:pt x="2128" y="11863"/>
                  </a:cubicBezTo>
                  <a:lnTo>
                    <a:pt x="2128" y="11852"/>
                  </a:lnTo>
                  <a:cubicBezTo>
                    <a:pt x="2116" y="11840"/>
                    <a:pt x="2116" y="11817"/>
                    <a:pt x="2116" y="11795"/>
                  </a:cubicBezTo>
                  <a:cubicBezTo>
                    <a:pt x="2116" y="11783"/>
                    <a:pt x="2128" y="11783"/>
                    <a:pt x="2128" y="11772"/>
                  </a:cubicBezTo>
                  <a:close/>
                  <a:moveTo>
                    <a:pt x="4107" y="11010"/>
                  </a:moveTo>
                  <a:cubicBezTo>
                    <a:pt x="4107" y="11010"/>
                    <a:pt x="4118" y="11021"/>
                    <a:pt x="4141" y="11033"/>
                  </a:cubicBezTo>
                  <a:cubicBezTo>
                    <a:pt x="4152" y="11044"/>
                    <a:pt x="4152" y="11044"/>
                    <a:pt x="4164" y="11055"/>
                  </a:cubicBezTo>
                  <a:cubicBezTo>
                    <a:pt x="4164" y="11055"/>
                    <a:pt x="4164" y="11067"/>
                    <a:pt x="4164" y="11067"/>
                  </a:cubicBezTo>
                  <a:cubicBezTo>
                    <a:pt x="4175" y="11078"/>
                    <a:pt x="4175" y="11089"/>
                    <a:pt x="4186" y="11101"/>
                  </a:cubicBezTo>
                  <a:cubicBezTo>
                    <a:pt x="4198" y="11192"/>
                    <a:pt x="4175" y="11271"/>
                    <a:pt x="4141" y="11351"/>
                  </a:cubicBezTo>
                  <a:cubicBezTo>
                    <a:pt x="4118" y="11408"/>
                    <a:pt x="4095" y="11476"/>
                    <a:pt x="4061" y="11533"/>
                  </a:cubicBezTo>
                  <a:lnTo>
                    <a:pt x="3970" y="11772"/>
                  </a:lnTo>
                  <a:cubicBezTo>
                    <a:pt x="3902" y="11908"/>
                    <a:pt x="3845" y="12068"/>
                    <a:pt x="3777" y="12215"/>
                  </a:cubicBezTo>
                  <a:cubicBezTo>
                    <a:pt x="3640" y="12500"/>
                    <a:pt x="3447" y="12852"/>
                    <a:pt x="3117" y="12966"/>
                  </a:cubicBezTo>
                  <a:cubicBezTo>
                    <a:pt x="3071" y="12981"/>
                    <a:pt x="3014" y="12992"/>
                    <a:pt x="2954" y="12992"/>
                  </a:cubicBezTo>
                  <a:cubicBezTo>
                    <a:pt x="2881" y="12992"/>
                    <a:pt x="2805" y="12976"/>
                    <a:pt x="2742" y="12932"/>
                  </a:cubicBezTo>
                  <a:cubicBezTo>
                    <a:pt x="2640" y="12852"/>
                    <a:pt x="2594" y="12693"/>
                    <a:pt x="2605" y="12579"/>
                  </a:cubicBezTo>
                  <a:cubicBezTo>
                    <a:pt x="2605" y="12238"/>
                    <a:pt x="2878" y="11954"/>
                    <a:pt x="3117" y="11726"/>
                  </a:cubicBezTo>
                  <a:cubicBezTo>
                    <a:pt x="3242" y="11624"/>
                    <a:pt x="3367" y="11522"/>
                    <a:pt x="3481" y="11419"/>
                  </a:cubicBezTo>
                  <a:lnTo>
                    <a:pt x="3675" y="11249"/>
                  </a:lnTo>
                  <a:cubicBezTo>
                    <a:pt x="3731" y="11203"/>
                    <a:pt x="3777" y="11158"/>
                    <a:pt x="3834" y="11124"/>
                  </a:cubicBezTo>
                  <a:cubicBezTo>
                    <a:pt x="3891" y="11067"/>
                    <a:pt x="3970" y="11010"/>
                    <a:pt x="4061" y="11010"/>
                  </a:cubicBezTo>
                  <a:close/>
                  <a:moveTo>
                    <a:pt x="9066" y="11010"/>
                  </a:moveTo>
                  <a:cubicBezTo>
                    <a:pt x="9157" y="11021"/>
                    <a:pt x="9225" y="11067"/>
                    <a:pt x="9282" y="11124"/>
                  </a:cubicBezTo>
                  <a:cubicBezTo>
                    <a:pt x="9339" y="11169"/>
                    <a:pt x="9396" y="11215"/>
                    <a:pt x="9441" y="11260"/>
                  </a:cubicBezTo>
                  <a:lnTo>
                    <a:pt x="9634" y="11419"/>
                  </a:lnTo>
                  <a:cubicBezTo>
                    <a:pt x="9760" y="11522"/>
                    <a:pt x="9885" y="11624"/>
                    <a:pt x="9998" y="11738"/>
                  </a:cubicBezTo>
                  <a:cubicBezTo>
                    <a:pt x="10237" y="11954"/>
                    <a:pt x="10510" y="12238"/>
                    <a:pt x="10522" y="12591"/>
                  </a:cubicBezTo>
                  <a:cubicBezTo>
                    <a:pt x="10522" y="12693"/>
                    <a:pt x="10487" y="12852"/>
                    <a:pt x="10374" y="12932"/>
                  </a:cubicBezTo>
                  <a:cubicBezTo>
                    <a:pt x="10311" y="12976"/>
                    <a:pt x="10238" y="12992"/>
                    <a:pt x="10166" y="12992"/>
                  </a:cubicBezTo>
                  <a:cubicBezTo>
                    <a:pt x="10107" y="12992"/>
                    <a:pt x="10049" y="12981"/>
                    <a:pt x="9998" y="12966"/>
                  </a:cubicBezTo>
                  <a:cubicBezTo>
                    <a:pt x="9669" y="12864"/>
                    <a:pt x="9475" y="12511"/>
                    <a:pt x="9350" y="12215"/>
                  </a:cubicBezTo>
                  <a:cubicBezTo>
                    <a:pt x="9282" y="12068"/>
                    <a:pt x="9214" y="11920"/>
                    <a:pt x="9157" y="11772"/>
                  </a:cubicBezTo>
                  <a:lnTo>
                    <a:pt x="9054" y="11544"/>
                  </a:lnTo>
                  <a:cubicBezTo>
                    <a:pt x="9032" y="11476"/>
                    <a:pt x="9009" y="11408"/>
                    <a:pt x="8975" y="11351"/>
                  </a:cubicBezTo>
                  <a:cubicBezTo>
                    <a:pt x="8952" y="11271"/>
                    <a:pt x="8918" y="11192"/>
                    <a:pt x="8941" y="11101"/>
                  </a:cubicBezTo>
                  <a:cubicBezTo>
                    <a:pt x="8941" y="11089"/>
                    <a:pt x="8941" y="11078"/>
                    <a:pt x="8952" y="11067"/>
                  </a:cubicBezTo>
                  <a:cubicBezTo>
                    <a:pt x="8952" y="11067"/>
                    <a:pt x="8952" y="11067"/>
                    <a:pt x="8952" y="11055"/>
                  </a:cubicBezTo>
                  <a:cubicBezTo>
                    <a:pt x="8963" y="11055"/>
                    <a:pt x="8975" y="11044"/>
                    <a:pt x="8986" y="11033"/>
                  </a:cubicBezTo>
                  <a:cubicBezTo>
                    <a:pt x="8997" y="11021"/>
                    <a:pt x="9009" y="11021"/>
                    <a:pt x="9020" y="11010"/>
                  </a:cubicBezTo>
                  <a:close/>
                  <a:moveTo>
                    <a:pt x="4892" y="13489"/>
                  </a:moveTo>
                  <a:lnTo>
                    <a:pt x="4892" y="13523"/>
                  </a:lnTo>
                  <a:cubicBezTo>
                    <a:pt x="4892" y="13523"/>
                    <a:pt x="4903" y="13535"/>
                    <a:pt x="4914" y="13535"/>
                  </a:cubicBezTo>
                  <a:lnTo>
                    <a:pt x="4914" y="13546"/>
                  </a:lnTo>
                  <a:cubicBezTo>
                    <a:pt x="4926" y="13546"/>
                    <a:pt x="4937" y="13546"/>
                    <a:pt x="4937" y="13558"/>
                  </a:cubicBezTo>
                  <a:cubicBezTo>
                    <a:pt x="4948" y="13569"/>
                    <a:pt x="4948" y="13569"/>
                    <a:pt x="4948" y="13580"/>
                  </a:cubicBezTo>
                  <a:cubicBezTo>
                    <a:pt x="4948" y="13592"/>
                    <a:pt x="4937" y="13592"/>
                    <a:pt x="4937" y="13592"/>
                  </a:cubicBezTo>
                  <a:lnTo>
                    <a:pt x="4926" y="13603"/>
                  </a:lnTo>
                  <a:cubicBezTo>
                    <a:pt x="4914" y="13592"/>
                    <a:pt x="4914" y="13592"/>
                    <a:pt x="4903" y="13592"/>
                  </a:cubicBezTo>
                  <a:lnTo>
                    <a:pt x="4892" y="13592"/>
                  </a:lnTo>
                  <a:cubicBezTo>
                    <a:pt x="4880" y="13592"/>
                    <a:pt x="4869" y="13580"/>
                    <a:pt x="4857" y="13569"/>
                  </a:cubicBezTo>
                  <a:cubicBezTo>
                    <a:pt x="4846" y="13569"/>
                    <a:pt x="4846" y="13569"/>
                    <a:pt x="4835" y="13558"/>
                  </a:cubicBezTo>
                  <a:lnTo>
                    <a:pt x="4823" y="13546"/>
                  </a:lnTo>
                  <a:lnTo>
                    <a:pt x="4812" y="13546"/>
                  </a:lnTo>
                  <a:cubicBezTo>
                    <a:pt x="4812" y="13546"/>
                    <a:pt x="4812" y="13546"/>
                    <a:pt x="4812" y="13535"/>
                  </a:cubicBezTo>
                  <a:cubicBezTo>
                    <a:pt x="4812" y="13535"/>
                    <a:pt x="4801" y="13523"/>
                    <a:pt x="4801" y="13523"/>
                  </a:cubicBezTo>
                  <a:cubicBezTo>
                    <a:pt x="4801" y="13523"/>
                    <a:pt x="4801" y="13523"/>
                    <a:pt x="4801" y="13512"/>
                  </a:cubicBezTo>
                  <a:lnTo>
                    <a:pt x="4857" y="13512"/>
                  </a:lnTo>
                  <a:cubicBezTo>
                    <a:pt x="4869" y="13512"/>
                    <a:pt x="4869" y="13512"/>
                    <a:pt x="4880" y="13523"/>
                  </a:cubicBezTo>
                  <a:lnTo>
                    <a:pt x="4892" y="13489"/>
                  </a:lnTo>
                  <a:close/>
                  <a:moveTo>
                    <a:pt x="4630" y="13637"/>
                  </a:moveTo>
                  <a:cubicBezTo>
                    <a:pt x="4664" y="13649"/>
                    <a:pt x="4698" y="13671"/>
                    <a:pt x="4721" y="13683"/>
                  </a:cubicBezTo>
                  <a:cubicBezTo>
                    <a:pt x="4732" y="13694"/>
                    <a:pt x="4755" y="13705"/>
                    <a:pt x="4766" y="13717"/>
                  </a:cubicBezTo>
                  <a:lnTo>
                    <a:pt x="4789" y="13728"/>
                  </a:lnTo>
                  <a:cubicBezTo>
                    <a:pt x="4789" y="13740"/>
                    <a:pt x="4801" y="13740"/>
                    <a:pt x="4801" y="13751"/>
                  </a:cubicBezTo>
                  <a:cubicBezTo>
                    <a:pt x="4812" y="13751"/>
                    <a:pt x="4812" y="13762"/>
                    <a:pt x="4812" y="13762"/>
                  </a:cubicBezTo>
                  <a:cubicBezTo>
                    <a:pt x="4823" y="13774"/>
                    <a:pt x="4846" y="13785"/>
                    <a:pt x="4857" y="13808"/>
                  </a:cubicBezTo>
                  <a:cubicBezTo>
                    <a:pt x="4857" y="13808"/>
                    <a:pt x="4857" y="13831"/>
                    <a:pt x="4846" y="13842"/>
                  </a:cubicBezTo>
                  <a:cubicBezTo>
                    <a:pt x="4846" y="13853"/>
                    <a:pt x="4823" y="13853"/>
                    <a:pt x="4812" y="13853"/>
                  </a:cubicBezTo>
                  <a:cubicBezTo>
                    <a:pt x="4801" y="13842"/>
                    <a:pt x="4778" y="13842"/>
                    <a:pt x="4766" y="13831"/>
                  </a:cubicBezTo>
                  <a:lnTo>
                    <a:pt x="4755" y="13831"/>
                  </a:lnTo>
                  <a:cubicBezTo>
                    <a:pt x="4744" y="13831"/>
                    <a:pt x="4732" y="13819"/>
                    <a:pt x="4732" y="13819"/>
                  </a:cubicBezTo>
                  <a:lnTo>
                    <a:pt x="4721" y="13808"/>
                  </a:lnTo>
                  <a:lnTo>
                    <a:pt x="4710" y="13808"/>
                  </a:lnTo>
                  <a:cubicBezTo>
                    <a:pt x="4698" y="13796"/>
                    <a:pt x="4675" y="13774"/>
                    <a:pt x="4653" y="13762"/>
                  </a:cubicBezTo>
                  <a:cubicBezTo>
                    <a:pt x="4630" y="13740"/>
                    <a:pt x="4607" y="13717"/>
                    <a:pt x="4573" y="13694"/>
                  </a:cubicBezTo>
                  <a:cubicBezTo>
                    <a:pt x="4573" y="13694"/>
                    <a:pt x="4562" y="13683"/>
                    <a:pt x="4573" y="13671"/>
                  </a:cubicBezTo>
                  <a:lnTo>
                    <a:pt x="4573" y="13660"/>
                  </a:lnTo>
                  <a:cubicBezTo>
                    <a:pt x="4562" y="13660"/>
                    <a:pt x="4573" y="13649"/>
                    <a:pt x="4573" y="13649"/>
                  </a:cubicBezTo>
                  <a:cubicBezTo>
                    <a:pt x="4573" y="13637"/>
                    <a:pt x="4584" y="13637"/>
                    <a:pt x="4584" y="13637"/>
                  </a:cubicBezTo>
                  <a:close/>
                  <a:moveTo>
                    <a:pt x="4380" y="13762"/>
                  </a:moveTo>
                  <a:cubicBezTo>
                    <a:pt x="4391" y="13762"/>
                    <a:pt x="4402" y="13774"/>
                    <a:pt x="4425" y="13785"/>
                  </a:cubicBezTo>
                  <a:cubicBezTo>
                    <a:pt x="4437" y="13785"/>
                    <a:pt x="4448" y="13785"/>
                    <a:pt x="4448" y="13796"/>
                  </a:cubicBezTo>
                  <a:lnTo>
                    <a:pt x="4471" y="13808"/>
                  </a:lnTo>
                  <a:cubicBezTo>
                    <a:pt x="4471" y="13819"/>
                    <a:pt x="4482" y="13819"/>
                    <a:pt x="4493" y="13831"/>
                  </a:cubicBezTo>
                  <a:lnTo>
                    <a:pt x="4516" y="13831"/>
                  </a:lnTo>
                  <a:cubicBezTo>
                    <a:pt x="4528" y="13842"/>
                    <a:pt x="4539" y="13853"/>
                    <a:pt x="4550" y="13865"/>
                  </a:cubicBezTo>
                  <a:lnTo>
                    <a:pt x="4562" y="13865"/>
                  </a:lnTo>
                  <a:lnTo>
                    <a:pt x="4562" y="13876"/>
                  </a:lnTo>
                  <a:cubicBezTo>
                    <a:pt x="4584" y="13887"/>
                    <a:pt x="4596" y="13899"/>
                    <a:pt x="4607" y="13899"/>
                  </a:cubicBezTo>
                  <a:lnTo>
                    <a:pt x="4641" y="13933"/>
                  </a:lnTo>
                  <a:lnTo>
                    <a:pt x="4710" y="13967"/>
                  </a:lnTo>
                  <a:cubicBezTo>
                    <a:pt x="4710" y="13978"/>
                    <a:pt x="4721" y="13990"/>
                    <a:pt x="4732" y="13990"/>
                  </a:cubicBezTo>
                  <a:cubicBezTo>
                    <a:pt x="4755" y="14013"/>
                    <a:pt x="4778" y="14024"/>
                    <a:pt x="4789" y="14035"/>
                  </a:cubicBezTo>
                  <a:cubicBezTo>
                    <a:pt x="4801" y="14047"/>
                    <a:pt x="4801" y="14047"/>
                    <a:pt x="4801" y="14047"/>
                  </a:cubicBezTo>
                  <a:lnTo>
                    <a:pt x="4835" y="14069"/>
                  </a:lnTo>
                  <a:cubicBezTo>
                    <a:pt x="4880" y="14104"/>
                    <a:pt x="4869" y="14126"/>
                    <a:pt x="4857" y="14126"/>
                  </a:cubicBezTo>
                  <a:cubicBezTo>
                    <a:pt x="4851" y="14145"/>
                    <a:pt x="4841" y="14153"/>
                    <a:pt x="4823" y="14153"/>
                  </a:cubicBezTo>
                  <a:cubicBezTo>
                    <a:pt x="4807" y="14153"/>
                    <a:pt x="4786" y="14148"/>
                    <a:pt x="4755" y="14138"/>
                  </a:cubicBezTo>
                  <a:cubicBezTo>
                    <a:pt x="4732" y="14138"/>
                    <a:pt x="4710" y="14126"/>
                    <a:pt x="4687" y="14126"/>
                  </a:cubicBezTo>
                  <a:lnTo>
                    <a:pt x="4687" y="14115"/>
                  </a:lnTo>
                  <a:lnTo>
                    <a:pt x="4630" y="14092"/>
                  </a:lnTo>
                  <a:cubicBezTo>
                    <a:pt x="4584" y="14069"/>
                    <a:pt x="4550" y="14047"/>
                    <a:pt x="4516" y="14013"/>
                  </a:cubicBezTo>
                  <a:cubicBezTo>
                    <a:pt x="4482" y="13990"/>
                    <a:pt x="4459" y="13967"/>
                    <a:pt x="4437" y="13944"/>
                  </a:cubicBezTo>
                  <a:lnTo>
                    <a:pt x="4425" y="13933"/>
                  </a:lnTo>
                  <a:cubicBezTo>
                    <a:pt x="4425" y="13922"/>
                    <a:pt x="4414" y="13922"/>
                    <a:pt x="4414" y="13910"/>
                  </a:cubicBezTo>
                  <a:cubicBezTo>
                    <a:pt x="4414" y="13910"/>
                    <a:pt x="4414" y="13910"/>
                    <a:pt x="4402" y="13899"/>
                  </a:cubicBezTo>
                  <a:lnTo>
                    <a:pt x="4391" y="13887"/>
                  </a:lnTo>
                  <a:cubicBezTo>
                    <a:pt x="4380" y="13865"/>
                    <a:pt x="4368" y="13853"/>
                    <a:pt x="4368" y="13831"/>
                  </a:cubicBezTo>
                  <a:lnTo>
                    <a:pt x="4357" y="13831"/>
                  </a:lnTo>
                  <a:cubicBezTo>
                    <a:pt x="4357" y="13819"/>
                    <a:pt x="4346" y="13796"/>
                    <a:pt x="4346" y="13785"/>
                  </a:cubicBezTo>
                  <a:cubicBezTo>
                    <a:pt x="4346" y="13785"/>
                    <a:pt x="4346" y="13774"/>
                    <a:pt x="4346" y="13774"/>
                  </a:cubicBezTo>
                  <a:cubicBezTo>
                    <a:pt x="4346" y="13774"/>
                    <a:pt x="4346" y="13762"/>
                    <a:pt x="4357" y="13762"/>
                  </a:cubicBezTo>
                  <a:close/>
                  <a:moveTo>
                    <a:pt x="6564" y="11886"/>
                  </a:moveTo>
                  <a:cubicBezTo>
                    <a:pt x="6575" y="11886"/>
                    <a:pt x="6586" y="11886"/>
                    <a:pt x="6598" y="11897"/>
                  </a:cubicBezTo>
                  <a:lnTo>
                    <a:pt x="6609" y="11897"/>
                  </a:lnTo>
                  <a:cubicBezTo>
                    <a:pt x="6620" y="11908"/>
                    <a:pt x="6632" y="11908"/>
                    <a:pt x="6632" y="11920"/>
                  </a:cubicBezTo>
                  <a:cubicBezTo>
                    <a:pt x="6700" y="11977"/>
                    <a:pt x="6734" y="12068"/>
                    <a:pt x="6745" y="12136"/>
                  </a:cubicBezTo>
                  <a:cubicBezTo>
                    <a:pt x="6768" y="12204"/>
                    <a:pt x="6780" y="12272"/>
                    <a:pt x="6802" y="12341"/>
                  </a:cubicBezTo>
                  <a:lnTo>
                    <a:pt x="6882" y="12670"/>
                  </a:lnTo>
                  <a:cubicBezTo>
                    <a:pt x="6916" y="12818"/>
                    <a:pt x="6939" y="12932"/>
                    <a:pt x="6962" y="13057"/>
                  </a:cubicBezTo>
                  <a:cubicBezTo>
                    <a:pt x="6973" y="13125"/>
                    <a:pt x="6984" y="13182"/>
                    <a:pt x="6996" y="13239"/>
                  </a:cubicBezTo>
                  <a:cubicBezTo>
                    <a:pt x="6996" y="13262"/>
                    <a:pt x="7007" y="13285"/>
                    <a:pt x="7007" y="13307"/>
                  </a:cubicBezTo>
                  <a:cubicBezTo>
                    <a:pt x="7007" y="13353"/>
                    <a:pt x="7018" y="13398"/>
                    <a:pt x="7018" y="13444"/>
                  </a:cubicBezTo>
                  <a:cubicBezTo>
                    <a:pt x="7030" y="13614"/>
                    <a:pt x="7007" y="13762"/>
                    <a:pt x="6973" y="13887"/>
                  </a:cubicBezTo>
                  <a:cubicBezTo>
                    <a:pt x="6950" y="13944"/>
                    <a:pt x="6916" y="14001"/>
                    <a:pt x="6882" y="14047"/>
                  </a:cubicBezTo>
                  <a:cubicBezTo>
                    <a:pt x="6859" y="14092"/>
                    <a:pt x="6825" y="14126"/>
                    <a:pt x="6780" y="14160"/>
                  </a:cubicBezTo>
                  <a:lnTo>
                    <a:pt x="6768" y="14160"/>
                  </a:lnTo>
                  <a:cubicBezTo>
                    <a:pt x="6757" y="14172"/>
                    <a:pt x="6757" y="14183"/>
                    <a:pt x="6745" y="14183"/>
                  </a:cubicBezTo>
                  <a:cubicBezTo>
                    <a:pt x="6734" y="14194"/>
                    <a:pt x="6723" y="14194"/>
                    <a:pt x="6711" y="14206"/>
                  </a:cubicBezTo>
                  <a:lnTo>
                    <a:pt x="6700" y="14206"/>
                  </a:lnTo>
                  <a:cubicBezTo>
                    <a:pt x="6666" y="14217"/>
                    <a:pt x="6643" y="14229"/>
                    <a:pt x="6609" y="14240"/>
                  </a:cubicBezTo>
                  <a:lnTo>
                    <a:pt x="6507" y="14240"/>
                  </a:lnTo>
                  <a:cubicBezTo>
                    <a:pt x="6484" y="14229"/>
                    <a:pt x="6450" y="14217"/>
                    <a:pt x="6416" y="14206"/>
                  </a:cubicBezTo>
                  <a:lnTo>
                    <a:pt x="6404" y="14206"/>
                  </a:lnTo>
                  <a:cubicBezTo>
                    <a:pt x="6404" y="14194"/>
                    <a:pt x="6393" y="14194"/>
                    <a:pt x="6382" y="14183"/>
                  </a:cubicBezTo>
                  <a:cubicBezTo>
                    <a:pt x="6370" y="14172"/>
                    <a:pt x="6359" y="14172"/>
                    <a:pt x="6347" y="14160"/>
                  </a:cubicBezTo>
                  <a:lnTo>
                    <a:pt x="6336" y="14149"/>
                  </a:lnTo>
                  <a:cubicBezTo>
                    <a:pt x="6302" y="14126"/>
                    <a:pt x="6268" y="14092"/>
                    <a:pt x="6234" y="14047"/>
                  </a:cubicBezTo>
                  <a:cubicBezTo>
                    <a:pt x="6200" y="14001"/>
                    <a:pt x="6177" y="13944"/>
                    <a:pt x="6154" y="13876"/>
                  </a:cubicBezTo>
                  <a:cubicBezTo>
                    <a:pt x="6109" y="13774"/>
                    <a:pt x="6097" y="13649"/>
                    <a:pt x="6097" y="13501"/>
                  </a:cubicBezTo>
                  <a:cubicBezTo>
                    <a:pt x="6097" y="13376"/>
                    <a:pt x="6120" y="13228"/>
                    <a:pt x="6154" y="13057"/>
                  </a:cubicBezTo>
                  <a:cubicBezTo>
                    <a:pt x="6177" y="12921"/>
                    <a:pt x="6211" y="12784"/>
                    <a:pt x="6234" y="12670"/>
                  </a:cubicBezTo>
                  <a:lnTo>
                    <a:pt x="6313" y="12341"/>
                  </a:lnTo>
                  <a:cubicBezTo>
                    <a:pt x="6336" y="12272"/>
                    <a:pt x="6347" y="12204"/>
                    <a:pt x="6359" y="12136"/>
                  </a:cubicBezTo>
                  <a:cubicBezTo>
                    <a:pt x="6382" y="12068"/>
                    <a:pt x="6404" y="11999"/>
                    <a:pt x="6461" y="11942"/>
                  </a:cubicBezTo>
                  <a:cubicBezTo>
                    <a:pt x="6461" y="11931"/>
                    <a:pt x="6473" y="11920"/>
                    <a:pt x="6484" y="11920"/>
                  </a:cubicBezTo>
                  <a:cubicBezTo>
                    <a:pt x="6484" y="11908"/>
                    <a:pt x="6495" y="11908"/>
                    <a:pt x="6507" y="11897"/>
                  </a:cubicBezTo>
                  <a:lnTo>
                    <a:pt x="6518" y="11897"/>
                  </a:lnTo>
                  <a:cubicBezTo>
                    <a:pt x="6529" y="11886"/>
                    <a:pt x="6541" y="11886"/>
                    <a:pt x="6564" y="11886"/>
                  </a:cubicBezTo>
                  <a:close/>
                  <a:moveTo>
                    <a:pt x="3982" y="13762"/>
                  </a:moveTo>
                  <a:cubicBezTo>
                    <a:pt x="3993" y="13762"/>
                    <a:pt x="3993" y="13774"/>
                    <a:pt x="3993" y="13774"/>
                  </a:cubicBezTo>
                  <a:cubicBezTo>
                    <a:pt x="4050" y="13808"/>
                    <a:pt x="4095" y="13853"/>
                    <a:pt x="4141" y="13899"/>
                  </a:cubicBezTo>
                  <a:cubicBezTo>
                    <a:pt x="4164" y="13922"/>
                    <a:pt x="4186" y="13944"/>
                    <a:pt x="4209" y="13967"/>
                  </a:cubicBezTo>
                  <a:lnTo>
                    <a:pt x="4266" y="14013"/>
                  </a:lnTo>
                  <a:cubicBezTo>
                    <a:pt x="4312" y="14069"/>
                    <a:pt x="4368" y="14115"/>
                    <a:pt x="4425" y="14160"/>
                  </a:cubicBezTo>
                  <a:cubicBezTo>
                    <a:pt x="4471" y="14194"/>
                    <a:pt x="4528" y="14229"/>
                    <a:pt x="4573" y="14263"/>
                  </a:cubicBezTo>
                  <a:cubicBezTo>
                    <a:pt x="4607" y="14285"/>
                    <a:pt x="4641" y="14308"/>
                    <a:pt x="4675" y="14331"/>
                  </a:cubicBezTo>
                  <a:lnTo>
                    <a:pt x="4721" y="14365"/>
                  </a:lnTo>
                  <a:cubicBezTo>
                    <a:pt x="4789" y="14411"/>
                    <a:pt x="4846" y="14456"/>
                    <a:pt x="4914" y="14502"/>
                  </a:cubicBezTo>
                  <a:cubicBezTo>
                    <a:pt x="4926" y="14513"/>
                    <a:pt x="4926" y="14536"/>
                    <a:pt x="4926" y="14536"/>
                  </a:cubicBezTo>
                  <a:cubicBezTo>
                    <a:pt x="4926" y="14536"/>
                    <a:pt x="4918" y="14550"/>
                    <a:pt x="4904" y="14550"/>
                  </a:cubicBezTo>
                  <a:cubicBezTo>
                    <a:pt x="4900" y="14550"/>
                    <a:pt x="4896" y="14549"/>
                    <a:pt x="4892" y="14547"/>
                  </a:cubicBezTo>
                  <a:cubicBezTo>
                    <a:pt x="4778" y="14524"/>
                    <a:pt x="4675" y="14502"/>
                    <a:pt x="4596" y="14456"/>
                  </a:cubicBezTo>
                  <a:cubicBezTo>
                    <a:pt x="4493" y="14399"/>
                    <a:pt x="4402" y="14331"/>
                    <a:pt x="4334" y="14274"/>
                  </a:cubicBezTo>
                  <a:cubicBezTo>
                    <a:pt x="4266" y="14217"/>
                    <a:pt x="4186" y="14138"/>
                    <a:pt x="4118" y="14058"/>
                  </a:cubicBezTo>
                  <a:lnTo>
                    <a:pt x="4107" y="14047"/>
                  </a:lnTo>
                  <a:cubicBezTo>
                    <a:pt x="4050" y="13967"/>
                    <a:pt x="3982" y="13887"/>
                    <a:pt x="3959" y="13796"/>
                  </a:cubicBezTo>
                  <a:cubicBezTo>
                    <a:pt x="3959" y="13785"/>
                    <a:pt x="3970" y="13774"/>
                    <a:pt x="3970" y="13774"/>
                  </a:cubicBezTo>
                  <a:cubicBezTo>
                    <a:pt x="3982" y="13774"/>
                    <a:pt x="3982" y="13762"/>
                    <a:pt x="3982" y="13762"/>
                  </a:cubicBezTo>
                  <a:close/>
                  <a:moveTo>
                    <a:pt x="9748" y="13501"/>
                  </a:moveTo>
                  <a:cubicBezTo>
                    <a:pt x="9760" y="13501"/>
                    <a:pt x="9771" y="13501"/>
                    <a:pt x="9771" y="13512"/>
                  </a:cubicBezTo>
                  <a:cubicBezTo>
                    <a:pt x="9782" y="13512"/>
                    <a:pt x="9794" y="13523"/>
                    <a:pt x="9782" y="13535"/>
                  </a:cubicBezTo>
                  <a:cubicBezTo>
                    <a:pt x="9771" y="13694"/>
                    <a:pt x="9646" y="13842"/>
                    <a:pt x="9543" y="13990"/>
                  </a:cubicBezTo>
                  <a:cubicBezTo>
                    <a:pt x="9521" y="14001"/>
                    <a:pt x="9509" y="14024"/>
                    <a:pt x="9498" y="14047"/>
                  </a:cubicBezTo>
                  <a:cubicBezTo>
                    <a:pt x="9384" y="14194"/>
                    <a:pt x="9248" y="14354"/>
                    <a:pt x="9111" y="14513"/>
                  </a:cubicBezTo>
                  <a:cubicBezTo>
                    <a:pt x="8963" y="14661"/>
                    <a:pt x="8816" y="14809"/>
                    <a:pt x="8679" y="14945"/>
                  </a:cubicBezTo>
                  <a:lnTo>
                    <a:pt x="8645" y="14968"/>
                  </a:lnTo>
                  <a:cubicBezTo>
                    <a:pt x="8508" y="15093"/>
                    <a:pt x="8361" y="15218"/>
                    <a:pt x="8190" y="15264"/>
                  </a:cubicBezTo>
                  <a:lnTo>
                    <a:pt x="8167" y="15264"/>
                  </a:lnTo>
                  <a:cubicBezTo>
                    <a:pt x="8167" y="15252"/>
                    <a:pt x="8167" y="15252"/>
                    <a:pt x="8167" y="15241"/>
                  </a:cubicBezTo>
                  <a:cubicBezTo>
                    <a:pt x="8235" y="15116"/>
                    <a:pt x="8349" y="15013"/>
                    <a:pt x="8463" y="14922"/>
                  </a:cubicBezTo>
                  <a:cubicBezTo>
                    <a:pt x="8497" y="14888"/>
                    <a:pt x="8531" y="14866"/>
                    <a:pt x="8565" y="14831"/>
                  </a:cubicBezTo>
                  <a:cubicBezTo>
                    <a:pt x="8713" y="14684"/>
                    <a:pt x="8850" y="14547"/>
                    <a:pt x="8986" y="14399"/>
                  </a:cubicBezTo>
                  <a:cubicBezTo>
                    <a:pt x="9111" y="14263"/>
                    <a:pt x="9236" y="14115"/>
                    <a:pt x="9373" y="13944"/>
                  </a:cubicBezTo>
                  <a:cubicBezTo>
                    <a:pt x="9396" y="13910"/>
                    <a:pt x="9418" y="13876"/>
                    <a:pt x="9452" y="13831"/>
                  </a:cubicBezTo>
                  <a:cubicBezTo>
                    <a:pt x="9487" y="13785"/>
                    <a:pt x="9509" y="13751"/>
                    <a:pt x="9543" y="13705"/>
                  </a:cubicBezTo>
                  <a:lnTo>
                    <a:pt x="9566" y="13671"/>
                  </a:lnTo>
                  <a:cubicBezTo>
                    <a:pt x="9623" y="13614"/>
                    <a:pt x="9669" y="13546"/>
                    <a:pt x="9737" y="13501"/>
                  </a:cubicBezTo>
                  <a:close/>
                  <a:moveTo>
                    <a:pt x="3367" y="13558"/>
                  </a:moveTo>
                  <a:cubicBezTo>
                    <a:pt x="3549" y="13705"/>
                    <a:pt x="3709" y="13876"/>
                    <a:pt x="3868" y="14035"/>
                  </a:cubicBezTo>
                  <a:cubicBezTo>
                    <a:pt x="3948" y="14126"/>
                    <a:pt x="4027" y="14217"/>
                    <a:pt x="4118" y="14297"/>
                  </a:cubicBezTo>
                  <a:cubicBezTo>
                    <a:pt x="4619" y="14797"/>
                    <a:pt x="5142" y="15139"/>
                    <a:pt x="5665" y="15332"/>
                  </a:cubicBezTo>
                  <a:cubicBezTo>
                    <a:pt x="5991" y="15447"/>
                    <a:pt x="6332" y="15505"/>
                    <a:pt x="6683" y="15505"/>
                  </a:cubicBezTo>
                  <a:cubicBezTo>
                    <a:pt x="6956" y="15505"/>
                    <a:pt x="7235" y="15470"/>
                    <a:pt x="7519" y="15400"/>
                  </a:cubicBezTo>
                  <a:cubicBezTo>
                    <a:pt x="7523" y="15398"/>
                    <a:pt x="7527" y="15397"/>
                    <a:pt x="7531" y="15397"/>
                  </a:cubicBezTo>
                  <a:cubicBezTo>
                    <a:pt x="7546" y="15397"/>
                    <a:pt x="7553" y="15414"/>
                    <a:pt x="7553" y="15423"/>
                  </a:cubicBezTo>
                  <a:cubicBezTo>
                    <a:pt x="7553" y="15434"/>
                    <a:pt x="7564" y="15446"/>
                    <a:pt x="7542" y="15457"/>
                  </a:cubicBezTo>
                  <a:cubicBezTo>
                    <a:pt x="7283" y="15606"/>
                    <a:pt x="6980" y="15677"/>
                    <a:pt x="6641" y="15677"/>
                  </a:cubicBezTo>
                  <a:cubicBezTo>
                    <a:pt x="6593" y="15677"/>
                    <a:pt x="6545" y="15676"/>
                    <a:pt x="6495" y="15673"/>
                  </a:cubicBezTo>
                  <a:cubicBezTo>
                    <a:pt x="5870" y="15628"/>
                    <a:pt x="5244" y="15400"/>
                    <a:pt x="4687" y="14991"/>
                  </a:cubicBezTo>
                  <a:cubicBezTo>
                    <a:pt x="4437" y="14809"/>
                    <a:pt x="4186" y="14593"/>
                    <a:pt x="3948" y="14354"/>
                  </a:cubicBezTo>
                  <a:cubicBezTo>
                    <a:pt x="3754" y="14149"/>
                    <a:pt x="3504" y="13876"/>
                    <a:pt x="3345" y="13580"/>
                  </a:cubicBezTo>
                  <a:cubicBezTo>
                    <a:pt x="3345" y="13569"/>
                    <a:pt x="3345" y="13558"/>
                    <a:pt x="3356" y="13558"/>
                  </a:cubicBezTo>
                  <a:close/>
                  <a:moveTo>
                    <a:pt x="6143" y="0"/>
                  </a:moveTo>
                  <a:cubicBezTo>
                    <a:pt x="5369" y="23"/>
                    <a:pt x="4744" y="102"/>
                    <a:pt x="4164" y="250"/>
                  </a:cubicBezTo>
                  <a:cubicBezTo>
                    <a:pt x="3311" y="478"/>
                    <a:pt x="2537" y="842"/>
                    <a:pt x="1923" y="1331"/>
                  </a:cubicBezTo>
                  <a:cubicBezTo>
                    <a:pt x="1241" y="1865"/>
                    <a:pt x="729" y="2548"/>
                    <a:pt x="433" y="3298"/>
                  </a:cubicBezTo>
                  <a:cubicBezTo>
                    <a:pt x="137" y="4049"/>
                    <a:pt x="1" y="4914"/>
                    <a:pt x="35" y="5880"/>
                  </a:cubicBezTo>
                  <a:cubicBezTo>
                    <a:pt x="58" y="6688"/>
                    <a:pt x="194" y="7552"/>
                    <a:pt x="444" y="8530"/>
                  </a:cubicBezTo>
                  <a:cubicBezTo>
                    <a:pt x="672" y="9418"/>
                    <a:pt x="979" y="10282"/>
                    <a:pt x="1343" y="11101"/>
                  </a:cubicBezTo>
                  <a:cubicBezTo>
                    <a:pt x="1730" y="11942"/>
                    <a:pt x="2185" y="12761"/>
                    <a:pt x="2708" y="13512"/>
                  </a:cubicBezTo>
                  <a:cubicBezTo>
                    <a:pt x="2981" y="13922"/>
                    <a:pt x="3254" y="14274"/>
                    <a:pt x="3515" y="14593"/>
                  </a:cubicBezTo>
                  <a:cubicBezTo>
                    <a:pt x="3868" y="15013"/>
                    <a:pt x="4175" y="15309"/>
                    <a:pt x="4482" y="15548"/>
                  </a:cubicBezTo>
                  <a:cubicBezTo>
                    <a:pt x="5085" y="15992"/>
                    <a:pt x="5790" y="16230"/>
                    <a:pt x="6529" y="16242"/>
                  </a:cubicBezTo>
                  <a:lnTo>
                    <a:pt x="6598" y="16242"/>
                  </a:lnTo>
                  <a:cubicBezTo>
                    <a:pt x="7337" y="16230"/>
                    <a:pt x="8042" y="15992"/>
                    <a:pt x="8634" y="15548"/>
                  </a:cubicBezTo>
                  <a:cubicBezTo>
                    <a:pt x="8952" y="15309"/>
                    <a:pt x="9259" y="15013"/>
                    <a:pt x="9612" y="14593"/>
                  </a:cubicBezTo>
                  <a:cubicBezTo>
                    <a:pt x="9873" y="14274"/>
                    <a:pt x="10146" y="13922"/>
                    <a:pt x="10419" y="13512"/>
                  </a:cubicBezTo>
                  <a:cubicBezTo>
                    <a:pt x="10942" y="12761"/>
                    <a:pt x="11397" y="11942"/>
                    <a:pt x="11773" y="11101"/>
                  </a:cubicBezTo>
                  <a:cubicBezTo>
                    <a:pt x="12148" y="10282"/>
                    <a:pt x="12455" y="9418"/>
                    <a:pt x="12683" y="8530"/>
                  </a:cubicBezTo>
                  <a:cubicBezTo>
                    <a:pt x="12933" y="7552"/>
                    <a:pt x="13069" y="6688"/>
                    <a:pt x="13092" y="5880"/>
                  </a:cubicBezTo>
                  <a:cubicBezTo>
                    <a:pt x="13115" y="4914"/>
                    <a:pt x="12990" y="4049"/>
                    <a:pt x="12694" y="3298"/>
                  </a:cubicBezTo>
                  <a:cubicBezTo>
                    <a:pt x="12398" y="2548"/>
                    <a:pt x="11886" y="1865"/>
                    <a:pt x="11215" y="1331"/>
                  </a:cubicBezTo>
                  <a:cubicBezTo>
                    <a:pt x="10590" y="842"/>
                    <a:pt x="9816" y="478"/>
                    <a:pt x="8963" y="250"/>
                  </a:cubicBezTo>
                  <a:cubicBezTo>
                    <a:pt x="8383" y="102"/>
                    <a:pt x="7758" y="23"/>
                    <a:pt x="6984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5"/>
            <p:cNvSpPr/>
            <p:nvPr/>
          </p:nvSpPr>
          <p:spPr>
            <a:xfrm>
              <a:off x="4055200" y="3550300"/>
              <a:ext cx="27025" cy="34375"/>
            </a:xfrm>
            <a:custGeom>
              <a:avLst/>
              <a:gdLst/>
              <a:ahLst/>
              <a:cxnLst/>
              <a:rect l="l" t="t" r="r" b="b"/>
              <a:pathLst>
                <a:path w="1081" h="1375" extrusionOk="0">
                  <a:moveTo>
                    <a:pt x="1047" y="1"/>
                  </a:moveTo>
                  <a:cubicBezTo>
                    <a:pt x="1038" y="1"/>
                    <a:pt x="1030" y="4"/>
                    <a:pt x="1024" y="9"/>
                  </a:cubicBezTo>
                  <a:lnTo>
                    <a:pt x="1013" y="9"/>
                  </a:lnTo>
                  <a:lnTo>
                    <a:pt x="979" y="43"/>
                  </a:lnTo>
                  <a:lnTo>
                    <a:pt x="706" y="282"/>
                  </a:lnTo>
                  <a:lnTo>
                    <a:pt x="603" y="373"/>
                  </a:lnTo>
                  <a:cubicBezTo>
                    <a:pt x="387" y="544"/>
                    <a:pt x="160" y="749"/>
                    <a:pt x="57" y="1033"/>
                  </a:cubicBezTo>
                  <a:cubicBezTo>
                    <a:pt x="35" y="1101"/>
                    <a:pt x="0" y="1238"/>
                    <a:pt x="46" y="1317"/>
                  </a:cubicBezTo>
                  <a:cubicBezTo>
                    <a:pt x="80" y="1351"/>
                    <a:pt x="103" y="1363"/>
                    <a:pt x="137" y="1374"/>
                  </a:cubicBezTo>
                  <a:lnTo>
                    <a:pt x="171" y="1374"/>
                  </a:lnTo>
                  <a:cubicBezTo>
                    <a:pt x="262" y="1374"/>
                    <a:pt x="364" y="1306"/>
                    <a:pt x="399" y="1272"/>
                  </a:cubicBezTo>
                  <a:cubicBezTo>
                    <a:pt x="626" y="1101"/>
                    <a:pt x="751" y="805"/>
                    <a:pt x="865" y="555"/>
                  </a:cubicBezTo>
                  <a:lnTo>
                    <a:pt x="922" y="419"/>
                  </a:lnTo>
                  <a:cubicBezTo>
                    <a:pt x="967" y="316"/>
                    <a:pt x="1001" y="203"/>
                    <a:pt x="1058" y="100"/>
                  </a:cubicBezTo>
                  <a:lnTo>
                    <a:pt x="1070" y="55"/>
                  </a:lnTo>
                  <a:lnTo>
                    <a:pt x="1081" y="43"/>
                  </a:lnTo>
                  <a:cubicBezTo>
                    <a:pt x="1081" y="32"/>
                    <a:pt x="1081" y="21"/>
                    <a:pt x="1070" y="9"/>
                  </a:cubicBezTo>
                  <a:cubicBezTo>
                    <a:pt x="1064" y="4"/>
                    <a:pt x="1055" y="1"/>
                    <a:pt x="1047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5"/>
            <p:cNvSpPr/>
            <p:nvPr/>
          </p:nvSpPr>
          <p:spPr>
            <a:xfrm>
              <a:off x="4143050" y="3285800"/>
              <a:ext cx="12825" cy="41525"/>
            </a:xfrm>
            <a:custGeom>
              <a:avLst/>
              <a:gdLst/>
              <a:ahLst/>
              <a:cxnLst/>
              <a:rect l="l" t="t" r="r" b="b"/>
              <a:pathLst>
                <a:path w="513" h="1661" extrusionOk="0">
                  <a:moveTo>
                    <a:pt x="240" y="0"/>
                  </a:moveTo>
                  <a:cubicBezTo>
                    <a:pt x="228" y="0"/>
                    <a:pt x="228" y="0"/>
                    <a:pt x="217" y="12"/>
                  </a:cubicBezTo>
                  <a:cubicBezTo>
                    <a:pt x="206" y="12"/>
                    <a:pt x="194" y="12"/>
                    <a:pt x="183" y="23"/>
                  </a:cubicBezTo>
                  <a:cubicBezTo>
                    <a:pt x="172" y="34"/>
                    <a:pt x="160" y="34"/>
                    <a:pt x="160" y="46"/>
                  </a:cubicBezTo>
                  <a:cubicBezTo>
                    <a:pt x="103" y="91"/>
                    <a:pt x="69" y="171"/>
                    <a:pt x="58" y="216"/>
                  </a:cubicBezTo>
                  <a:cubicBezTo>
                    <a:pt x="58" y="228"/>
                    <a:pt x="58" y="239"/>
                    <a:pt x="46" y="239"/>
                  </a:cubicBezTo>
                  <a:cubicBezTo>
                    <a:pt x="1" y="410"/>
                    <a:pt x="1" y="592"/>
                    <a:pt x="46" y="831"/>
                  </a:cubicBezTo>
                  <a:cubicBezTo>
                    <a:pt x="58" y="922"/>
                    <a:pt x="81" y="1013"/>
                    <a:pt x="103" y="1104"/>
                  </a:cubicBezTo>
                  <a:lnTo>
                    <a:pt x="137" y="1263"/>
                  </a:lnTo>
                  <a:cubicBezTo>
                    <a:pt x="160" y="1365"/>
                    <a:pt x="183" y="1468"/>
                    <a:pt x="217" y="1581"/>
                  </a:cubicBezTo>
                  <a:lnTo>
                    <a:pt x="228" y="1627"/>
                  </a:lnTo>
                  <a:cubicBezTo>
                    <a:pt x="228" y="1627"/>
                    <a:pt x="228" y="1638"/>
                    <a:pt x="228" y="1638"/>
                  </a:cubicBezTo>
                  <a:cubicBezTo>
                    <a:pt x="228" y="1661"/>
                    <a:pt x="251" y="1661"/>
                    <a:pt x="263" y="1661"/>
                  </a:cubicBezTo>
                  <a:cubicBezTo>
                    <a:pt x="274" y="1661"/>
                    <a:pt x="285" y="1650"/>
                    <a:pt x="297" y="1627"/>
                  </a:cubicBezTo>
                  <a:lnTo>
                    <a:pt x="308" y="1581"/>
                  </a:lnTo>
                  <a:cubicBezTo>
                    <a:pt x="331" y="1468"/>
                    <a:pt x="365" y="1354"/>
                    <a:pt x="388" y="1240"/>
                  </a:cubicBezTo>
                  <a:lnTo>
                    <a:pt x="422" y="1104"/>
                  </a:lnTo>
                  <a:cubicBezTo>
                    <a:pt x="467" y="910"/>
                    <a:pt x="513" y="717"/>
                    <a:pt x="513" y="524"/>
                  </a:cubicBezTo>
                  <a:lnTo>
                    <a:pt x="513" y="512"/>
                  </a:lnTo>
                  <a:cubicBezTo>
                    <a:pt x="513" y="478"/>
                    <a:pt x="501" y="433"/>
                    <a:pt x="501" y="398"/>
                  </a:cubicBezTo>
                  <a:cubicBezTo>
                    <a:pt x="490" y="342"/>
                    <a:pt x="490" y="296"/>
                    <a:pt x="467" y="239"/>
                  </a:cubicBezTo>
                  <a:lnTo>
                    <a:pt x="467" y="228"/>
                  </a:lnTo>
                  <a:cubicBezTo>
                    <a:pt x="444" y="182"/>
                    <a:pt x="410" y="103"/>
                    <a:pt x="365" y="46"/>
                  </a:cubicBezTo>
                  <a:cubicBezTo>
                    <a:pt x="353" y="46"/>
                    <a:pt x="353" y="34"/>
                    <a:pt x="342" y="34"/>
                  </a:cubicBezTo>
                  <a:cubicBezTo>
                    <a:pt x="331" y="23"/>
                    <a:pt x="319" y="12"/>
                    <a:pt x="308" y="12"/>
                  </a:cubicBezTo>
                  <a:cubicBezTo>
                    <a:pt x="297" y="12"/>
                    <a:pt x="285" y="12"/>
                    <a:pt x="274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5"/>
            <p:cNvSpPr/>
            <p:nvPr/>
          </p:nvSpPr>
          <p:spPr>
            <a:xfrm>
              <a:off x="4216700" y="3550300"/>
              <a:ext cx="27325" cy="34375"/>
            </a:xfrm>
            <a:custGeom>
              <a:avLst/>
              <a:gdLst/>
              <a:ahLst/>
              <a:cxnLst/>
              <a:rect l="l" t="t" r="r" b="b"/>
              <a:pathLst>
                <a:path w="1093" h="1375" extrusionOk="0">
                  <a:moveTo>
                    <a:pt x="41" y="1"/>
                  </a:moveTo>
                  <a:cubicBezTo>
                    <a:pt x="35" y="1"/>
                    <a:pt x="29" y="4"/>
                    <a:pt x="23" y="9"/>
                  </a:cubicBezTo>
                  <a:cubicBezTo>
                    <a:pt x="12" y="21"/>
                    <a:pt x="1" y="32"/>
                    <a:pt x="12" y="43"/>
                  </a:cubicBezTo>
                  <a:lnTo>
                    <a:pt x="12" y="55"/>
                  </a:lnTo>
                  <a:lnTo>
                    <a:pt x="35" y="100"/>
                  </a:lnTo>
                  <a:cubicBezTo>
                    <a:pt x="80" y="214"/>
                    <a:pt x="126" y="328"/>
                    <a:pt x="183" y="442"/>
                  </a:cubicBezTo>
                  <a:lnTo>
                    <a:pt x="228" y="555"/>
                  </a:lnTo>
                  <a:cubicBezTo>
                    <a:pt x="331" y="817"/>
                    <a:pt x="456" y="1101"/>
                    <a:pt x="695" y="1283"/>
                  </a:cubicBezTo>
                  <a:cubicBezTo>
                    <a:pt x="729" y="1306"/>
                    <a:pt x="831" y="1374"/>
                    <a:pt x="922" y="1374"/>
                  </a:cubicBezTo>
                  <a:lnTo>
                    <a:pt x="945" y="1374"/>
                  </a:lnTo>
                  <a:cubicBezTo>
                    <a:pt x="979" y="1374"/>
                    <a:pt x="1013" y="1351"/>
                    <a:pt x="1036" y="1317"/>
                  </a:cubicBezTo>
                  <a:cubicBezTo>
                    <a:pt x="1093" y="1238"/>
                    <a:pt x="1058" y="1101"/>
                    <a:pt x="1024" y="1033"/>
                  </a:cubicBezTo>
                  <a:cubicBezTo>
                    <a:pt x="933" y="760"/>
                    <a:pt x="695" y="555"/>
                    <a:pt x="478" y="373"/>
                  </a:cubicBezTo>
                  <a:lnTo>
                    <a:pt x="467" y="362"/>
                  </a:lnTo>
                  <a:lnTo>
                    <a:pt x="399" y="305"/>
                  </a:lnTo>
                  <a:cubicBezTo>
                    <a:pt x="296" y="214"/>
                    <a:pt x="205" y="134"/>
                    <a:pt x="103" y="55"/>
                  </a:cubicBezTo>
                  <a:lnTo>
                    <a:pt x="69" y="21"/>
                  </a:lnTo>
                  <a:lnTo>
                    <a:pt x="58" y="9"/>
                  </a:lnTo>
                  <a:cubicBezTo>
                    <a:pt x="52" y="4"/>
                    <a:pt x="46" y="1"/>
                    <a:pt x="41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5"/>
            <p:cNvSpPr/>
            <p:nvPr/>
          </p:nvSpPr>
          <p:spPr>
            <a:xfrm>
              <a:off x="4142775" y="3574125"/>
              <a:ext cx="12825" cy="41525"/>
            </a:xfrm>
            <a:custGeom>
              <a:avLst/>
              <a:gdLst/>
              <a:ahLst/>
              <a:cxnLst/>
              <a:rect l="l" t="t" r="r" b="b"/>
              <a:pathLst>
                <a:path w="513" h="1661" extrusionOk="0">
                  <a:moveTo>
                    <a:pt x="274" y="0"/>
                  </a:moveTo>
                  <a:cubicBezTo>
                    <a:pt x="251" y="0"/>
                    <a:pt x="239" y="12"/>
                    <a:pt x="239" y="34"/>
                  </a:cubicBezTo>
                  <a:lnTo>
                    <a:pt x="228" y="91"/>
                  </a:lnTo>
                  <a:cubicBezTo>
                    <a:pt x="194" y="194"/>
                    <a:pt x="171" y="307"/>
                    <a:pt x="148" y="421"/>
                  </a:cubicBezTo>
                  <a:lnTo>
                    <a:pt x="114" y="569"/>
                  </a:lnTo>
                  <a:cubicBezTo>
                    <a:pt x="92" y="649"/>
                    <a:pt x="69" y="740"/>
                    <a:pt x="57" y="831"/>
                  </a:cubicBezTo>
                  <a:cubicBezTo>
                    <a:pt x="23" y="990"/>
                    <a:pt x="1" y="1206"/>
                    <a:pt x="57" y="1422"/>
                  </a:cubicBezTo>
                  <a:lnTo>
                    <a:pt x="69" y="1445"/>
                  </a:lnTo>
                  <a:cubicBezTo>
                    <a:pt x="80" y="1490"/>
                    <a:pt x="114" y="1570"/>
                    <a:pt x="171" y="1615"/>
                  </a:cubicBezTo>
                  <a:cubicBezTo>
                    <a:pt x="171" y="1627"/>
                    <a:pt x="183" y="1638"/>
                    <a:pt x="194" y="1638"/>
                  </a:cubicBezTo>
                  <a:cubicBezTo>
                    <a:pt x="205" y="1650"/>
                    <a:pt x="217" y="1650"/>
                    <a:pt x="228" y="1661"/>
                  </a:cubicBezTo>
                  <a:lnTo>
                    <a:pt x="308" y="1661"/>
                  </a:lnTo>
                  <a:cubicBezTo>
                    <a:pt x="319" y="1650"/>
                    <a:pt x="330" y="1650"/>
                    <a:pt x="342" y="1638"/>
                  </a:cubicBezTo>
                  <a:cubicBezTo>
                    <a:pt x="353" y="1638"/>
                    <a:pt x="364" y="1627"/>
                    <a:pt x="364" y="1615"/>
                  </a:cubicBezTo>
                  <a:cubicBezTo>
                    <a:pt x="421" y="1570"/>
                    <a:pt x="455" y="1490"/>
                    <a:pt x="467" y="1445"/>
                  </a:cubicBezTo>
                  <a:lnTo>
                    <a:pt x="478" y="1422"/>
                  </a:lnTo>
                  <a:cubicBezTo>
                    <a:pt x="490" y="1377"/>
                    <a:pt x="501" y="1331"/>
                    <a:pt x="501" y="1286"/>
                  </a:cubicBezTo>
                  <a:cubicBezTo>
                    <a:pt x="512" y="1240"/>
                    <a:pt x="512" y="1195"/>
                    <a:pt x="512" y="1149"/>
                  </a:cubicBezTo>
                  <a:cubicBezTo>
                    <a:pt x="512" y="956"/>
                    <a:pt x="467" y="751"/>
                    <a:pt x="421" y="569"/>
                  </a:cubicBezTo>
                  <a:lnTo>
                    <a:pt x="399" y="444"/>
                  </a:lnTo>
                  <a:cubicBezTo>
                    <a:pt x="376" y="319"/>
                    <a:pt x="342" y="205"/>
                    <a:pt x="319" y="91"/>
                  </a:cubicBezTo>
                  <a:lnTo>
                    <a:pt x="308" y="34"/>
                  </a:lnTo>
                  <a:lnTo>
                    <a:pt x="296" y="23"/>
                  </a:lnTo>
                  <a:cubicBezTo>
                    <a:pt x="296" y="12"/>
                    <a:pt x="285" y="0"/>
                    <a:pt x="274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5"/>
            <p:cNvSpPr/>
            <p:nvPr/>
          </p:nvSpPr>
          <p:spPr>
            <a:xfrm>
              <a:off x="4261625" y="3404375"/>
              <a:ext cx="39850" cy="16500"/>
            </a:xfrm>
            <a:custGeom>
              <a:avLst/>
              <a:gdLst/>
              <a:ahLst/>
              <a:cxnLst/>
              <a:rect l="l" t="t" r="r" b="b"/>
              <a:pathLst>
                <a:path w="1594" h="660" extrusionOk="0">
                  <a:moveTo>
                    <a:pt x="1297" y="0"/>
                  </a:moveTo>
                  <a:cubicBezTo>
                    <a:pt x="1002" y="12"/>
                    <a:pt x="729" y="171"/>
                    <a:pt x="501" y="319"/>
                  </a:cubicBezTo>
                  <a:lnTo>
                    <a:pt x="478" y="319"/>
                  </a:lnTo>
                  <a:lnTo>
                    <a:pt x="422" y="353"/>
                  </a:lnTo>
                  <a:cubicBezTo>
                    <a:pt x="308" y="432"/>
                    <a:pt x="194" y="501"/>
                    <a:pt x="80" y="569"/>
                  </a:cubicBezTo>
                  <a:lnTo>
                    <a:pt x="24" y="592"/>
                  </a:lnTo>
                  <a:cubicBezTo>
                    <a:pt x="24" y="592"/>
                    <a:pt x="24" y="603"/>
                    <a:pt x="24" y="603"/>
                  </a:cubicBezTo>
                  <a:cubicBezTo>
                    <a:pt x="1" y="603"/>
                    <a:pt x="1" y="626"/>
                    <a:pt x="12" y="637"/>
                  </a:cubicBezTo>
                  <a:cubicBezTo>
                    <a:pt x="12" y="648"/>
                    <a:pt x="24" y="660"/>
                    <a:pt x="35" y="660"/>
                  </a:cubicBezTo>
                  <a:lnTo>
                    <a:pt x="103" y="660"/>
                  </a:lnTo>
                  <a:cubicBezTo>
                    <a:pt x="228" y="648"/>
                    <a:pt x="342" y="637"/>
                    <a:pt x="467" y="626"/>
                  </a:cubicBezTo>
                  <a:lnTo>
                    <a:pt x="592" y="614"/>
                  </a:lnTo>
                  <a:cubicBezTo>
                    <a:pt x="865" y="592"/>
                    <a:pt x="1184" y="569"/>
                    <a:pt x="1422" y="398"/>
                  </a:cubicBezTo>
                  <a:cubicBezTo>
                    <a:pt x="1457" y="376"/>
                    <a:pt x="1582" y="285"/>
                    <a:pt x="1593" y="194"/>
                  </a:cubicBezTo>
                  <a:cubicBezTo>
                    <a:pt x="1593" y="159"/>
                    <a:pt x="1593" y="125"/>
                    <a:pt x="1570" y="91"/>
                  </a:cubicBezTo>
                  <a:cubicBezTo>
                    <a:pt x="1513" y="12"/>
                    <a:pt x="1377" y="0"/>
                    <a:pt x="1297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5"/>
            <p:cNvSpPr/>
            <p:nvPr/>
          </p:nvSpPr>
          <p:spPr>
            <a:xfrm>
              <a:off x="4205325" y="3350775"/>
              <a:ext cx="31300" cy="30575"/>
            </a:xfrm>
            <a:custGeom>
              <a:avLst/>
              <a:gdLst/>
              <a:ahLst/>
              <a:cxnLst/>
              <a:rect l="l" t="t" r="r" b="b"/>
              <a:pathLst>
                <a:path w="1252" h="1223" extrusionOk="0">
                  <a:moveTo>
                    <a:pt x="1072" y="0"/>
                  </a:moveTo>
                  <a:cubicBezTo>
                    <a:pt x="996" y="0"/>
                    <a:pt x="915" y="38"/>
                    <a:pt x="865" y="63"/>
                  </a:cubicBezTo>
                  <a:cubicBezTo>
                    <a:pt x="615" y="211"/>
                    <a:pt x="444" y="472"/>
                    <a:pt x="296" y="711"/>
                  </a:cubicBezTo>
                  <a:lnTo>
                    <a:pt x="240" y="813"/>
                  </a:lnTo>
                  <a:cubicBezTo>
                    <a:pt x="171" y="916"/>
                    <a:pt x="103" y="1018"/>
                    <a:pt x="35" y="1121"/>
                  </a:cubicBezTo>
                  <a:lnTo>
                    <a:pt x="12" y="1177"/>
                  </a:lnTo>
                  <a:lnTo>
                    <a:pt x="1" y="1177"/>
                  </a:lnTo>
                  <a:cubicBezTo>
                    <a:pt x="1" y="1189"/>
                    <a:pt x="1" y="1212"/>
                    <a:pt x="12" y="1223"/>
                  </a:cubicBezTo>
                  <a:lnTo>
                    <a:pt x="58" y="1223"/>
                  </a:lnTo>
                  <a:lnTo>
                    <a:pt x="103" y="1189"/>
                  </a:lnTo>
                  <a:lnTo>
                    <a:pt x="410" y="1007"/>
                  </a:lnTo>
                  <a:lnTo>
                    <a:pt x="524" y="927"/>
                  </a:lnTo>
                  <a:cubicBezTo>
                    <a:pt x="763" y="791"/>
                    <a:pt x="1024" y="620"/>
                    <a:pt x="1161" y="359"/>
                  </a:cubicBezTo>
                  <a:cubicBezTo>
                    <a:pt x="1184" y="324"/>
                    <a:pt x="1252" y="188"/>
                    <a:pt x="1218" y="97"/>
                  </a:cubicBezTo>
                  <a:cubicBezTo>
                    <a:pt x="1206" y="63"/>
                    <a:pt x="1184" y="40"/>
                    <a:pt x="1150" y="17"/>
                  </a:cubicBezTo>
                  <a:cubicBezTo>
                    <a:pt x="1125" y="5"/>
                    <a:pt x="1099" y="0"/>
                    <a:pt x="107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5"/>
            <p:cNvSpPr/>
            <p:nvPr/>
          </p:nvSpPr>
          <p:spPr>
            <a:xfrm>
              <a:off x="4225225" y="3478875"/>
              <a:ext cx="39850" cy="16800"/>
            </a:xfrm>
            <a:custGeom>
              <a:avLst/>
              <a:gdLst/>
              <a:ahLst/>
              <a:cxnLst/>
              <a:rect l="l" t="t" r="r" b="b"/>
              <a:pathLst>
                <a:path w="1594" h="672" extrusionOk="0">
                  <a:moveTo>
                    <a:pt x="35" y="0"/>
                  </a:moveTo>
                  <a:cubicBezTo>
                    <a:pt x="24" y="0"/>
                    <a:pt x="12" y="11"/>
                    <a:pt x="1" y="23"/>
                  </a:cubicBezTo>
                  <a:cubicBezTo>
                    <a:pt x="1" y="46"/>
                    <a:pt x="1" y="57"/>
                    <a:pt x="12" y="68"/>
                  </a:cubicBezTo>
                  <a:lnTo>
                    <a:pt x="24" y="68"/>
                  </a:lnTo>
                  <a:lnTo>
                    <a:pt x="69" y="102"/>
                  </a:lnTo>
                  <a:cubicBezTo>
                    <a:pt x="160" y="159"/>
                    <a:pt x="263" y="216"/>
                    <a:pt x="354" y="273"/>
                  </a:cubicBezTo>
                  <a:lnTo>
                    <a:pt x="490" y="353"/>
                  </a:lnTo>
                  <a:cubicBezTo>
                    <a:pt x="729" y="501"/>
                    <a:pt x="990" y="660"/>
                    <a:pt x="1286" y="660"/>
                  </a:cubicBezTo>
                  <a:cubicBezTo>
                    <a:pt x="1298" y="671"/>
                    <a:pt x="1298" y="671"/>
                    <a:pt x="1298" y="671"/>
                  </a:cubicBezTo>
                  <a:cubicBezTo>
                    <a:pt x="1354" y="671"/>
                    <a:pt x="1491" y="660"/>
                    <a:pt x="1548" y="592"/>
                  </a:cubicBezTo>
                  <a:cubicBezTo>
                    <a:pt x="1570" y="569"/>
                    <a:pt x="1593" y="535"/>
                    <a:pt x="1593" y="501"/>
                  </a:cubicBezTo>
                  <a:cubicBezTo>
                    <a:pt x="1582" y="398"/>
                    <a:pt x="1480" y="319"/>
                    <a:pt x="1423" y="273"/>
                  </a:cubicBezTo>
                  <a:cubicBezTo>
                    <a:pt x="1172" y="102"/>
                    <a:pt x="865" y="80"/>
                    <a:pt x="592" y="57"/>
                  </a:cubicBezTo>
                  <a:lnTo>
                    <a:pt x="479" y="46"/>
                  </a:lnTo>
                  <a:cubicBezTo>
                    <a:pt x="354" y="34"/>
                    <a:pt x="228" y="23"/>
                    <a:pt x="103" y="11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5"/>
            <p:cNvSpPr/>
            <p:nvPr/>
          </p:nvSpPr>
          <p:spPr>
            <a:xfrm>
              <a:off x="3977000" y="3141425"/>
              <a:ext cx="345225" cy="537925"/>
            </a:xfrm>
            <a:custGeom>
              <a:avLst/>
              <a:gdLst/>
              <a:ahLst/>
              <a:cxnLst/>
              <a:rect l="l" t="t" r="r" b="b"/>
              <a:pathLst>
                <a:path w="13809" h="21517" extrusionOk="0">
                  <a:moveTo>
                    <a:pt x="7074" y="345"/>
                  </a:moveTo>
                  <a:cubicBezTo>
                    <a:pt x="7159" y="345"/>
                    <a:pt x="7240" y="374"/>
                    <a:pt x="7303" y="441"/>
                  </a:cubicBezTo>
                  <a:cubicBezTo>
                    <a:pt x="7416" y="555"/>
                    <a:pt x="7450" y="760"/>
                    <a:pt x="7450" y="919"/>
                  </a:cubicBezTo>
                  <a:cubicBezTo>
                    <a:pt x="7462" y="1135"/>
                    <a:pt x="7416" y="1340"/>
                    <a:pt x="7359" y="1533"/>
                  </a:cubicBezTo>
                  <a:cubicBezTo>
                    <a:pt x="7303" y="1760"/>
                    <a:pt x="7212" y="1988"/>
                    <a:pt x="7132" y="2215"/>
                  </a:cubicBezTo>
                  <a:cubicBezTo>
                    <a:pt x="7098" y="2318"/>
                    <a:pt x="7064" y="2420"/>
                    <a:pt x="7030" y="2534"/>
                  </a:cubicBezTo>
                  <a:cubicBezTo>
                    <a:pt x="7018" y="2568"/>
                    <a:pt x="7007" y="2613"/>
                    <a:pt x="6995" y="2648"/>
                  </a:cubicBezTo>
                  <a:lnTo>
                    <a:pt x="6916" y="2648"/>
                  </a:lnTo>
                  <a:cubicBezTo>
                    <a:pt x="6916" y="2500"/>
                    <a:pt x="6882" y="2340"/>
                    <a:pt x="6848" y="2204"/>
                  </a:cubicBezTo>
                  <a:cubicBezTo>
                    <a:pt x="6791" y="1999"/>
                    <a:pt x="6711" y="1806"/>
                    <a:pt x="6654" y="1613"/>
                  </a:cubicBezTo>
                  <a:cubicBezTo>
                    <a:pt x="6541" y="1283"/>
                    <a:pt x="6461" y="896"/>
                    <a:pt x="6654" y="589"/>
                  </a:cubicBezTo>
                  <a:cubicBezTo>
                    <a:pt x="6743" y="448"/>
                    <a:pt x="6915" y="345"/>
                    <a:pt x="7074" y="345"/>
                  </a:cubicBezTo>
                  <a:close/>
                  <a:moveTo>
                    <a:pt x="6984" y="2977"/>
                  </a:moveTo>
                  <a:cubicBezTo>
                    <a:pt x="6995" y="2977"/>
                    <a:pt x="7007" y="2989"/>
                    <a:pt x="7018" y="2989"/>
                  </a:cubicBezTo>
                  <a:cubicBezTo>
                    <a:pt x="7018" y="2989"/>
                    <a:pt x="7030" y="3000"/>
                    <a:pt x="7030" y="3000"/>
                  </a:cubicBezTo>
                  <a:cubicBezTo>
                    <a:pt x="7052" y="3012"/>
                    <a:pt x="7075" y="3023"/>
                    <a:pt x="7098" y="3023"/>
                  </a:cubicBezTo>
                  <a:cubicBezTo>
                    <a:pt x="7121" y="3034"/>
                    <a:pt x="7132" y="3046"/>
                    <a:pt x="7155" y="3057"/>
                  </a:cubicBezTo>
                  <a:cubicBezTo>
                    <a:pt x="7166" y="3057"/>
                    <a:pt x="7166" y="3068"/>
                    <a:pt x="7177" y="3080"/>
                  </a:cubicBezTo>
                  <a:cubicBezTo>
                    <a:pt x="7189" y="3080"/>
                    <a:pt x="7200" y="3091"/>
                    <a:pt x="7212" y="3103"/>
                  </a:cubicBezTo>
                  <a:cubicBezTo>
                    <a:pt x="7223" y="3114"/>
                    <a:pt x="7234" y="3125"/>
                    <a:pt x="7234" y="3137"/>
                  </a:cubicBezTo>
                  <a:cubicBezTo>
                    <a:pt x="7234" y="3137"/>
                    <a:pt x="7257" y="3171"/>
                    <a:pt x="7257" y="3171"/>
                  </a:cubicBezTo>
                  <a:cubicBezTo>
                    <a:pt x="7268" y="3182"/>
                    <a:pt x="7280" y="3205"/>
                    <a:pt x="7280" y="3216"/>
                  </a:cubicBezTo>
                  <a:cubicBezTo>
                    <a:pt x="7280" y="3216"/>
                    <a:pt x="7291" y="3228"/>
                    <a:pt x="7291" y="3228"/>
                  </a:cubicBezTo>
                  <a:lnTo>
                    <a:pt x="6541" y="3228"/>
                  </a:lnTo>
                  <a:cubicBezTo>
                    <a:pt x="6552" y="3216"/>
                    <a:pt x="6563" y="3205"/>
                    <a:pt x="6575" y="3182"/>
                  </a:cubicBezTo>
                  <a:cubicBezTo>
                    <a:pt x="6597" y="3148"/>
                    <a:pt x="6586" y="3148"/>
                    <a:pt x="6620" y="3114"/>
                  </a:cubicBezTo>
                  <a:cubicBezTo>
                    <a:pt x="6677" y="3068"/>
                    <a:pt x="6700" y="3046"/>
                    <a:pt x="6768" y="3012"/>
                  </a:cubicBezTo>
                  <a:cubicBezTo>
                    <a:pt x="6768" y="3012"/>
                    <a:pt x="6779" y="3000"/>
                    <a:pt x="6791" y="3000"/>
                  </a:cubicBezTo>
                  <a:cubicBezTo>
                    <a:pt x="6814" y="2989"/>
                    <a:pt x="6825" y="2989"/>
                    <a:pt x="6848" y="2977"/>
                  </a:cubicBezTo>
                  <a:close/>
                  <a:moveTo>
                    <a:pt x="7894" y="3557"/>
                  </a:moveTo>
                  <a:cubicBezTo>
                    <a:pt x="7996" y="3557"/>
                    <a:pt x="8110" y="3557"/>
                    <a:pt x="8201" y="3637"/>
                  </a:cubicBezTo>
                  <a:cubicBezTo>
                    <a:pt x="8292" y="3705"/>
                    <a:pt x="8372" y="3819"/>
                    <a:pt x="8451" y="3910"/>
                  </a:cubicBezTo>
                  <a:cubicBezTo>
                    <a:pt x="8622" y="4115"/>
                    <a:pt x="8781" y="4331"/>
                    <a:pt x="8929" y="4547"/>
                  </a:cubicBezTo>
                  <a:cubicBezTo>
                    <a:pt x="8997" y="4638"/>
                    <a:pt x="9054" y="4729"/>
                    <a:pt x="9122" y="4831"/>
                  </a:cubicBezTo>
                  <a:cubicBezTo>
                    <a:pt x="8975" y="4797"/>
                    <a:pt x="8827" y="4763"/>
                    <a:pt x="8679" y="4740"/>
                  </a:cubicBezTo>
                  <a:cubicBezTo>
                    <a:pt x="8222" y="4681"/>
                    <a:pt x="7765" y="4647"/>
                    <a:pt x="7309" y="4647"/>
                  </a:cubicBezTo>
                  <a:cubicBezTo>
                    <a:pt x="7242" y="4647"/>
                    <a:pt x="7176" y="4648"/>
                    <a:pt x="7109" y="4649"/>
                  </a:cubicBezTo>
                  <a:cubicBezTo>
                    <a:pt x="7041" y="4649"/>
                    <a:pt x="6973" y="4649"/>
                    <a:pt x="6905" y="4661"/>
                  </a:cubicBezTo>
                  <a:cubicBezTo>
                    <a:pt x="6825" y="4649"/>
                    <a:pt x="6757" y="4649"/>
                    <a:pt x="6688" y="4649"/>
                  </a:cubicBezTo>
                  <a:cubicBezTo>
                    <a:pt x="6622" y="4648"/>
                    <a:pt x="6555" y="4647"/>
                    <a:pt x="6489" y="4647"/>
                  </a:cubicBezTo>
                  <a:cubicBezTo>
                    <a:pt x="6032" y="4647"/>
                    <a:pt x="5577" y="4681"/>
                    <a:pt x="5130" y="4740"/>
                  </a:cubicBezTo>
                  <a:cubicBezTo>
                    <a:pt x="4982" y="4763"/>
                    <a:pt x="4834" y="4797"/>
                    <a:pt x="4687" y="4831"/>
                  </a:cubicBezTo>
                  <a:cubicBezTo>
                    <a:pt x="4743" y="4729"/>
                    <a:pt x="4812" y="4638"/>
                    <a:pt x="4869" y="4547"/>
                  </a:cubicBezTo>
                  <a:cubicBezTo>
                    <a:pt x="5028" y="4331"/>
                    <a:pt x="5187" y="4115"/>
                    <a:pt x="5346" y="3910"/>
                  </a:cubicBezTo>
                  <a:cubicBezTo>
                    <a:pt x="5426" y="3819"/>
                    <a:pt x="5506" y="3705"/>
                    <a:pt x="5608" y="3637"/>
                  </a:cubicBezTo>
                  <a:cubicBezTo>
                    <a:pt x="5699" y="3557"/>
                    <a:pt x="5801" y="3557"/>
                    <a:pt x="5915" y="3557"/>
                  </a:cubicBezTo>
                  <a:close/>
                  <a:moveTo>
                    <a:pt x="7325" y="4979"/>
                  </a:moveTo>
                  <a:cubicBezTo>
                    <a:pt x="7985" y="5002"/>
                    <a:pt x="8645" y="5059"/>
                    <a:pt x="9293" y="5229"/>
                  </a:cubicBezTo>
                  <a:cubicBezTo>
                    <a:pt x="10101" y="5434"/>
                    <a:pt x="10874" y="5787"/>
                    <a:pt x="11534" y="6310"/>
                  </a:cubicBezTo>
                  <a:cubicBezTo>
                    <a:pt x="12182" y="6822"/>
                    <a:pt x="12694" y="7481"/>
                    <a:pt x="13001" y="8255"/>
                  </a:cubicBezTo>
                  <a:cubicBezTo>
                    <a:pt x="13319" y="9074"/>
                    <a:pt x="13422" y="9950"/>
                    <a:pt x="13399" y="10825"/>
                  </a:cubicBezTo>
                  <a:cubicBezTo>
                    <a:pt x="13365" y="11712"/>
                    <a:pt x="13206" y="12600"/>
                    <a:pt x="12989" y="13464"/>
                  </a:cubicBezTo>
                  <a:cubicBezTo>
                    <a:pt x="12762" y="14351"/>
                    <a:pt x="12466" y="15204"/>
                    <a:pt x="12091" y="16034"/>
                  </a:cubicBezTo>
                  <a:cubicBezTo>
                    <a:pt x="11704" y="16876"/>
                    <a:pt x="11249" y="17684"/>
                    <a:pt x="10737" y="18446"/>
                  </a:cubicBezTo>
                  <a:cubicBezTo>
                    <a:pt x="10476" y="18810"/>
                    <a:pt x="10214" y="19174"/>
                    <a:pt x="9919" y="19526"/>
                  </a:cubicBezTo>
                  <a:cubicBezTo>
                    <a:pt x="9634" y="19867"/>
                    <a:pt x="9316" y="20197"/>
                    <a:pt x="8952" y="20470"/>
                  </a:cubicBezTo>
                  <a:cubicBezTo>
                    <a:pt x="8360" y="20902"/>
                    <a:pt x="7667" y="21141"/>
                    <a:pt x="6939" y="21153"/>
                  </a:cubicBezTo>
                  <a:lnTo>
                    <a:pt x="6870" y="21153"/>
                  </a:lnTo>
                  <a:cubicBezTo>
                    <a:pt x="6142" y="21141"/>
                    <a:pt x="5437" y="20902"/>
                    <a:pt x="4846" y="20470"/>
                  </a:cubicBezTo>
                  <a:cubicBezTo>
                    <a:pt x="4482" y="20197"/>
                    <a:pt x="4163" y="19867"/>
                    <a:pt x="3879" y="19526"/>
                  </a:cubicBezTo>
                  <a:cubicBezTo>
                    <a:pt x="3595" y="19174"/>
                    <a:pt x="3322" y="18810"/>
                    <a:pt x="3072" y="18446"/>
                  </a:cubicBezTo>
                  <a:cubicBezTo>
                    <a:pt x="2548" y="17684"/>
                    <a:pt x="2093" y="16876"/>
                    <a:pt x="1718" y="16034"/>
                  </a:cubicBezTo>
                  <a:cubicBezTo>
                    <a:pt x="1343" y="15204"/>
                    <a:pt x="1036" y="14351"/>
                    <a:pt x="808" y="13464"/>
                  </a:cubicBezTo>
                  <a:cubicBezTo>
                    <a:pt x="592" y="12600"/>
                    <a:pt x="433" y="11712"/>
                    <a:pt x="410" y="10825"/>
                  </a:cubicBezTo>
                  <a:cubicBezTo>
                    <a:pt x="376" y="9950"/>
                    <a:pt x="478" y="9074"/>
                    <a:pt x="797" y="8255"/>
                  </a:cubicBezTo>
                  <a:cubicBezTo>
                    <a:pt x="1104" y="7481"/>
                    <a:pt x="1627" y="6822"/>
                    <a:pt x="2275" y="6310"/>
                  </a:cubicBezTo>
                  <a:cubicBezTo>
                    <a:pt x="2924" y="5787"/>
                    <a:pt x="3708" y="5434"/>
                    <a:pt x="4505" y="5229"/>
                  </a:cubicBezTo>
                  <a:cubicBezTo>
                    <a:pt x="5153" y="5059"/>
                    <a:pt x="5813" y="4991"/>
                    <a:pt x="6484" y="4979"/>
                  </a:cubicBezTo>
                  <a:close/>
                  <a:moveTo>
                    <a:pt x="7064" y="1"/>
                  </a:moveTo>
                  <a:cubicBezTo>
                    <a:pt x="6895" y="1"/>
                    <a:pt x="6723" y="55"/>
                    <a:pt x="6586" y="157"/>
                  </a:cubicBezTo>
                  <a:cubicBezTo>
                    <a:pt x="6222" y="430"/>
                    <a:pt x="6165" y="919"/>
                    <a:pt x="6233" y="1328"/>
                  </a:cubicBezTo>
                  <a:cubicBezTo>
                    <a:pt x="6268" y="1590"/>
                    <a:pt x="6370" y="1840"/>
                    <a:pt x="6461" y="2090"/>
                  </a:cubicBezTo>
                  <a:cubicBezTo>
                    <a:pt x="6495" y="2215"/>
                    <a:pt x="6541" y="2340"/>
                    <a:pt x="6563" y="2466"/>
                  </a:cubicBezTo>
                  <a:cubicBezTo>
                    <a:pt x="6586" y="2545"/>
                    <a:pt x="6597" y="2636"/>
                    <a:pt x="6620" y="2727"/>
                  </a:cubicBezTo>
                  <a:cubicBezTo>
                    <a:pt x="6506" y="2784"/>
                    <a:pt x="6404" y="2864"/>
                    <a:pt x="6336" y="2977"/>
                  </a:cubicBezTo>
                  <a:cubicBezTo>
                    <a:pt x="6302" y="3012"/>
                    <a:pt x="6290" y="3057"/>
                    <a:pt x="6268" y="3103"/>
                  </a:cubicBezTo>
                  <a:cubicBezTo>
                    <a:pt x="6268" y="3125"/>
                    <a:pt x="6256" y="3137"/>
                    <a:pt x="6256" y="3159"/>
                  </a:cubicBezTo>
                  <a:cubicBezTo>
                    <a:pt x="6245" y="3171"/>
                    <a:pt x="6245" y="3182"/>
                    <a:pt x="6245" y="3205"/>
                  </a:cubicBezTo>
                  <a:cubicBezTo>
                    <a:pt x="6245" y="3216"/>
                    <a:pt x="6245" y="3228"/>
                    <a:pt x="6245" y="3239"/>
                  </a:cubicBezTo>
                  <a:lnTo>
                    <a:pt x="5938" y="3239"/>
                  </a:lnTo>
                  <a:cubicBezTo>
                    <a:pt x="5790" y="3239"/>
                    <a:pt x="5653" y="3250"/>
                    <a:pt x="5528" y="3307"/>
                  </a:cubicBezTo>
                  <a:cubicBezTo>
                    <a:pt x="5403" y="3364"/>
                    <a:pt x="5324" y="3466"/>
                    <a:pt x="5233" y="3569"/>
                  </a:cubicBezTo>
                  <a:cubicBezTo>
                    <a:pt x="5051" y="3785"/>
                    <a:pt x="4869" y="4012"/>
                    <a:pt x="4698" y="4251"/>
                  </a:cubicBezTo>
                  <a:cubicBezTo>
                    <a:pt x="4607" y="4376"/>
                    <a:pt x="4516" y="4513"/>
                    <a:pt x="4436" y="4649"/>
                  </a:cubicBezTo>
                  <a:cubicBezTo>
                    <a:pt x="4391" y="4718"/>
                    <a:pt x="4357" y="4786"/>
                    <a:pt x="4311" y="4854"/>
                  </a:cubicBezTo>
                  <a:cubicBezTo>
                    <a:pt x="4300" y="4877"/>
                    <a:pt x="4289" y="4900"/>
                    <a:pt x="4277" y="4922"/>
                  </a:cubicBezTo>
                  <a:cubicBezTo>
                    <a:pt x="3674" y="5093"/>
                    <a:pt x="3094" y="5332"/>
                    <a:pt x="2560" y="5662"/>
                  </a:cubicBezTo>
                  <a:cubicBezTo>
                    <a:pt x="1809" y="6128"/>
                    <a:pt x="1172" y="6753"/>
                    <a:pt x="751" y="7516"/>
                  </a:cubicBezTo>
                  <a:cubicBezTo>
                    <a:pt x="296" y="8312"/>
                    <a:pt x="92" y="9233"/>
                    <a:pt x="46" y="10143"/>
                  </a:cubicBezTo>
                  <a:cubicBezTo>
                    <a:pt x="1" y="11064"/>
                    <a:pt x="114" y="11997"/>
                    <a:pt x="308" y="12907"/>
                  </a:cubicBezTo>
                  <a:cubicBezTo>
                    <a:pt x="501" y="13828"/>
                    <a:pt x="785" y="14738"/>
                    <a:pt x="1138" y="15614"/>
                  </a:cubicBezTo>
                  <a:cubicBezTo>
                    <a:pt x="1502" y="16489"/>
                    <a:pt x="1934" y="17342"/>
                    <a:pt x="2446" y="18150"/>
                  </a:cubicBezTo>
                  <a:cubicBezTo>
                    <a:pt x="2696" y="18559"/>
                    <a:pt x="2969" y="18946"/>
                    <a:pt x="3265" y="19321"/>
                  </a:cubicBezTo>
                  <a:cubicBezTo>
                    <a:pt x="3549" y="19697"/>
                    <a:pt x="3856" y="20072"/>
                    <a:pt x="4198" y="20391"/>
                  </a:cubicBezTo>
                  <a:cubicBezTo>
                    <a:pt x="4459" y="20629"/>
                    <a:pt x="4743" y="20857"/>
                    <a:pt x="5062" y="21028"/>
                  </a:cubicBezTo>
                  <a:cubicBezTo>
                    <a:pt x="5608" y="21369"/>
                    <a:pt x="6268" y="21517"/>
                    <a:pt x="6905" y="21517"/>
                  </a:cubicBezTo>
                  <a:cubicBezTo>
                    <a:pt x="7541" y="21517"/>
                    <a:pt x="8201" y="21369"/>
                    <a:pt x="8747" y="21028"/>
                  </a:cubicBezTo>
                  <a:cubicBezTo>
                    <a:pt x="9054" y="20857"/>
                    <a:pt x="9338" y="20629"/>
                    <a:pt x="9600" y="20391"/>
                  </a:cubicBezTo>
                  <a:cubicBezTo>
                    <a:pt x="9953" y="20072"/>
                    <a:pt x="10260" y="19697"/>
                    <a:pt x="10544" y="19321"/>
                  </a:cubicBezTo>
                  <a:cubicBezTo>
                    <a:pt x="10828" y="18946"/>
                    <a:pt x="11101" y="18559"/>
                    <a:pt x="11363" y="18150"/>
                  </a:cubicBezTo>
                  <a:cubicBezTo>
                    <a:pt x="11875" y="17342"/>
                    <a:pt x="12307" y="16489"/>
                    <a:pt x="12671" y="15614"/>
                  </a:cubicBezTo>
                  <a:cubicBezTo>
                    <a:pt x="13024" y="14738"/>
                    <a:pt x="13308" y="13828"/>
                    <a:pt x="13501" y="12907"/>
                  </a:cubicBezTo>
                  <a:cubicBezTo>
                    <a:pt x="13695" y="11997"/>
                    <a:pt x="13808" y="11064"/>
                    <a:pt x="13763" y="10143"/>
                  </a:cubicBezTo>
                  <a:cubicBezTo>
                    <a:pt x="13717" y="9233"/>
                    <a:pt x="13513" y="8323"/>
                    <a:pt x="13058" y="7516"/>
                  </a:cubicBezTo>
                  <a:cubicBezTo>
                    <a:pt x="12637" y="6753"/>
                    <a:pt x="12000" y="6128"/>
                    <a:pt x="11261" y="5662"/>
                  </a:cubicBezTo>
                  <a:cubicBezTo>
                    <a:pt x="10726" y="5332"/>
                    <a:pt x="10146" y="5093"/>
                    <a:pt x="9543" y="4922"/>
                  </a:cubicBezTo>
                  <a:cubicBezTo>
                    <a:pt x="9520" y="4900"/>
                    <a:pt x="9509" y="4877"/>
                    <a:pt x="9498" y="4854"/>
                  </a:cubicBezTo>
                  <a:cubicBezTo>
                    <a:pt x="9464" y="4786"/>
                    <a:pt x="9418" y="4718"/>
                    <a:pt x="9384" y="4649"/>
                  </a:cubicBezTo>
                  <a:cubicBezTo>
                    <a:pt x="9293" y="4513"/>
                    <a:pt x="9202" y="4388"/>
                    <a:pt x="9111" y="4251"/>
                  </a:cubicBezTo>
                  <a:cubicBezTo>
                    <a:pt x="8952" y="4012"/>
                    <a:pt x="8770" y="3785"/>
                    <a:pt x="8576" y="3569"/>
                  </a:cubicBezTo>
                  <a:cubicBezTo>
                    <a:pt x="8497" y="3466"/>
                    <a:pt x="8406" y="3375"/>
                    <a:pt x="8292" y="3307"/>
                  </a:cubicBezTo>
                  <a:cubicBezTo>
                    <a:pt x="8167" y="3250"/>
                    <a:pt x="8019" y="3239"/>
                    <a:pt x="7883" y="3239"/>
                  </a:cubicBezTo>
                  <a:lnTo>
                    <a:pt x="7644" y="3239"/>
                  </a:lnTo>
                  <a:cubicBezTo>
                    <a:pt x="7632" y="3148"/>
                    <a:pt x="7587" y="3046"/>
                    <a:pt x="7541" y="2977"/>
                  </a:cubicBezTo>
                  <a:cubicBezTo>
                    <a:pt x="7485" y="2898"/>
                    <a:pt x="7416" y="2830"/>
                    <a:pt x="7337" y="2773"/>
                  </a:cubicBezTo>
                  <a:cubicBezTo>
                    <a:pt x="7337" y="2727"/>
                    <a:pt x="7348" y="2682"/>
                    <a:pt x="7359" y="2636"/>
                  </a:cubicBezTo>
                  <a:cubicBezTo>
                    <a:pt x="7394" y="2522"/>
                    <a:pt x="7428" y="2409"/>
                    <a:pt x="7473" y="2295"/>
                  </a:cubicBezTo>
                  <a:cubicBezTo>
                    <a:pt x="7553" y="2079"/>
                    <a:pt x="7644" y="1851"/>
                    <a:pt x="7701" y="1624"/>
                  </a:cubicBezTo>
                  <a:cubicBezTo>
                    <a:pt x="7769" y="1396"/>
                    <a:pt x="7814" y="1146"/>
                    <a:pt x="7803" y="907"/>
                  </a:cubicBezTo>
                  <a:cubicBezTo>
                    <a:pt x="7792" y="680"/>
                    <a:pt x="7746" y="441"/>
                    <a:pt x="7610" y="259"/>
                  </a:cubicBezTo>
                  <a:cubicBezTo>
                    <a:pt x="7478" y="83"/>
                    <a:pt x="7273" y="1"/>
                    <a:pt x="70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5"/>
            <p:cNvSpPr/>
            <p:nvPr/>
          </p:nvSpPr>
          <p:spPr>
            <a:xfrm>
              <a:off x="4207600" y="3539425"/>
              <a:ext cx="41825" cy="51275"/>
            </a:xfrm>
            <a:custGeom>
              <a:avLst/>
              <a:gdLst/>
              <a:ahLst/>
              <a:cxnLst/>
              <a:rect l="l" t="t" r="r" b="b"/>
              <a:pathLst>
                <a:path w="1673" h="2051" extrusionOk="0">
                  <a:moveTo>
                    <a:pt x="399" y="467"/>
                  </a:moveTo>
                  <a:cubicBezTo>
                    <a:pt x="410" y="467"/>
                    <a:pt x="410" y="467"/>
                    <a:pt x="410" y="478"/>
                  </a:cubicBezTo>
                  <a:cubicBezTo>
                    <a:pt x="410" y="478"/>
                    <a:pt x="399" y="467"/>
                    <a:pt x="399" y="467"/>
                  </a:cubicBezTo>
                  <a:close/>
                  <a:moveTo>
                    <a:pt x="410" y="478"/>
                  </a:moveTo>
                  <a:lnTo>
                    <a:pt x="410" y="478"/>
                  </a:lnTo>
                  <a:cubicBezTo>
                    <a:pt x="422" y="490"/>
                    <a:pt x="433" y="501"/>
                    <a:pt x="456" y="513"/>
                  </a:cubicBezTo>
                  <a:cubicBezTo>
                    <a:pt x="569" y="615"/>
                    <a:pt x="695" y="717"/>
                    <a:pt x="808" y="820"/>
                  </a:cubicBezTo>
                  <a:cubicBezTo>
                    <a:pt x="1024" y="1002"/>
                    <a:pt x="1263" y="1206"/>
                    <a:pt x="1366" y="1479"/>
                  </a:cubicBezTo>
                  <a:cubicBezTo>
                    <a:pt x="1388" y="1548"/>
                    <a:pt x="1411" y="1661"/>
                    <a:pt x="1366" y="1730"/>
                  </a:cubicBezTo>
                  <a:cubicBezTo>
                    <a:pt x="1347" y="1763"/>
                    <a:pt x="1316" y="1776"/>
                    <a:pt x="1281" y="1776"/>
                  </a:cubicBezTo>
                  <a:cubicBezTo>
                    <a:pt x="1209" y="1776"/>
                    <a:pt x="1119" y="1722"/>
                    <a:pt x="1081" y="1684"/>
                  </a:cubicBezTo>
                  <a:cubicBezTo>
                    <a:pt x="842" y="1513"/>
                    <a:pt x="729" y="1229"/>
                    <a:pt x="615" y="967"/>
                  </a:cubicBezTo>
                  <a:cubicBezTo>
                    <a:pt x="547" y="820"/>
                    <a:pt x="490" y="672"/>
                    <a:pt x="433" y="524"/>
                  </a:cubicBezTo>
                  <a:cubicBezTo>
                    <a:pt x="422" y="513"/>
                    <a:pt x="410" y="490"/>
                    <a:pt x="410" y="478"/>
                  </a:cubicBezTo>
                  <a:close/>
                  <a:moveTo>
                    <a:pt x="183" y="1"/>
                  </a:moveTo>
                  <a:cubicBezTo>
                    <a:pt x="171" y="1"/>
                    <a:pt x="149" y="1"/>
                    <a:pt x="137" y="12"/>
                  </a:cubicBezTo>
                  <a:cubicBezTo>
                    <a:pt x="114" y="12"/>
                    <a:pt x="103" y="23"/>
                    <a:pt x="80" y="35"/>
                  </a:cubicBezTo>
                  <a:cubicBezTo>
                    <a:pt x="69" y="46"/>
                    <a:pt x="46" y="58"/>
                    <a:pt x="35" y="80"/>
                  </a:cubicBezTo>
                  <a:lnTo>
                    <a:pt x="46" y="80"/>
                  </a:lnTo>
                  <a:cubicBezTo>
                    <a:pt x="35" y="92"/>
                    <a:pt x="23" y="103"/>
                    <a:pt x="23" y="126"/>
                  </a:cubicBezTo>
                  <a:cubicBezTo>
                    <a:pt x="1" y="217"/>
                    <a:pt x="35" y="308"/>
                    <a:pt x="69" y="387"/>
                  </a:cubicBezTo>
                  <a:cubicBezTo>
                    <a:pt x="103" y="478"/>
                    <a:pt x="149" y="581"/>
                    <a:pt x="183" y="672"/>
                  </a:cubicBezTo>
                  <a:cubicBezTo>
                    <a:pt x="262" y="865"/>
                    <a:pt x="342" y="1058"/>
                    <a:pt x="433" y="1252"/>
                  </a:cubicBezTo>
                  <a:cubicBezTo>
                    <a:pt x="569" y="1559"/>
                    <a:pt x="774" y="1912"/>
                    <a:pt x="1104" y="2025"/>
                  </a:cubicBezTo>
                  <a:cubicBezTo>
                    <a:pt x="1162" y="2040"/>
                    <a:pt x="1225" y="2050"/>
                    <a:pt x="1287" y="2050"/>
                  </a:cubicBezTo>
                  <a:cubicBezTo>
                    <a:pt x="1369" y="2050"/>
                    <a:pt x="1448" y="2032"/>
                    <a:pt x="1513" y="1980"/>
                  </a:cubicBezTo>
                  <a:cubicBezTo>
                    <a:pt x="1627" y="1900"/>
                    <a:pt x="1673" y="1741"/>
                    <a:pt x="1673" y="1604"/>
                  </a:cubicBezTo>
                  <a:cubicBezTo>
                    <a:pt x="1661" y="1252"/>
                    <a:pt x="1388" y="956"/>
                    <a:pt x="1138" y="740"/>
                  </a:cubicBezTo>
                  <a:cubicBezTo>
                    <a:pt x="979" y="592"/>
                    <a:pt x="820" y="456"/>
                    <a:pt x="660" y="319"/>
                  </a:cubicBezTo>
                  <a:cubicBezTo>
                    <a:pt x="581" y="251"/>
                    <a:pt x="501" y="183"/>
                    <a:pt x="422" y="126"/>
                  </a:cubicBezTo>
                  <a:cubicBezTo>
                    <a:pt x="353" y="69"/>
                    <a:pt x="274" y="12"/>
                    <a:pt x="18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5"/>
            <p:cNvSpPr/>
            <p:nvPr/>
          </p:nvSpPr>
          <p:spPr>
            <a:xfrm>
              <a:off x="4195375" y="3344750"/>
              <a:ext cx="46950" cy="46600"/>
            </a:xfrm>
            <a:custGeom>
              <a:avLst/>
              <a:gdLst/>
              <a:ahLst/>
              <a:cxnLst/>
              <a:rect l="l" t="t" r="r" b="b"/>
              <a:pathLst>
                <a:path w="1878" h="1864" extrusionOk="0">
                  <a:moveTo>
                    <a:pt x="1473" y="269"/>
                  </a:moveTo>
                  <a:cubicBezTo>
                    <a:pt x="1495" y="269"/>
                    <a:pt x="1516" y="273"/>
                    <a:pt x="1536" y="281"/>
                  </a:cubicBezTo>
                  <a:cubicBezTo>
                    <a:pt x="1638" y="338"/>
                    <a:pt x="1570" y="509"/>
                    <a:pt x="1536" y="588"/>
                  </a:cubicBezTo>
                  <a:cubicBezTo>
                    <a:pt x="1400" y="838"/>
                    <a:pt x="1138" y="998"/>
                    <a:pt x="888" y="1145"/>
                  </a:cubicBezTo>
                  <a:cubicBezTo>
                    <a:pt x="751" y="1236"/>
                    <a:pt x="626" y="1316"/>
                    <a:pt x="490" y="1407"/>
                  </a:cubicBezTo>
                  <a:cubicBezTo>
                    <a:pt x="467" y="1407"/>
                    <a:pt x="456" y="1418"/>
                    <a:pt x="444" y="1430"/>
                  </a:cubicBezTo>
                  <a:cubicBezTo>
                    <a:pt x="433" y="1430"/>
                    <a:pt x="433" y="1430"/>
                    <a:pt x="433" y="1441"/>
                  </a:cubicBezTo>
                  <a:cubicBezTo>
                    <a:pt x="433" y="1430"/>
                    <a:pt x="433" y="1430"/>
                    <a:pt x="433" y="1430"/>
                  </a:cubicBezTo>
                  <a:cubicBezTo>
                    <a:pt x="444" y="1407"/>
                    <a:pt x="456" y="1396"/>
                    <a:pt x="467" y="1384"/>
                  </a:cubicBezTo>
                  <a:cubicBezTo>
                    <a:pt x="547" y="1248"/>
                    <a:pt x="626" y="1111"/>
                    <a:pt x="717" y="975"/>
                  </a:cubicBezTo>
                  <a:cubicBezTo>
                    <a:pt x="865" y="736"/>
                    <a:pt x="1024" y="474"/>
                    <a:pt x="1286" y="327"/>
                  </a:cubicBezTo>
                  <a:cubicBezTo>
                    <a:pt x="1337" y="301"/>
                    <a:pt x="1407" y="269"/>
                    <a:pt x="1473" y="269"/>
                  </a:cubicBezTo>
                  <a:close/>
                  <a:moveTo>
                    <a:pt x="1462" y="0"/>
                  </a:moveTo>
                  <a:cubicBezTo>
                    <a:pt x="1430" y="0"/>
                    <a:pt x="1397" y="3"/>
                    <a:pt x="1366" y="8"/>
                  </a:cubicBezTo>
                  <a:cubicBezTo>
                    <a:pt x="1013" y="76"/>
                    <a:pt x="763" y="395"/>
                    <a:pt x="581" y="668"/>
                  </a:cubicBezTo>
                  <a:cubicBezTo>
                    <a:pt x="467" y="838"/>
                    <a:pt x="353" y="1020"/>
                    <a:pt x="251" y="1202"/>
                  </a:cubicBezTo>
                  <a:cubicBezTo>
                    <a:pt x="194" y="1293"/>
                    <a:pt x="137" y="1384"/>
                    <a:pt x="80" y="1464"/>
                  </a:cubicBezTo>
                  <a:cubicBezTo>
                    <a:pt x="35" y="1544"/>
                    <a:pt x="1" y="1635"/>
                    <a:pt x="1" y="1726"/>
                  </a:cubicBezTo>
                  <a:cubicBezTo>
                    <a:pt x="12" y="1737"/>
                    <a:pt x="12" y="1760"/>
                    <a:pt x="23" y="1771"/>
                  </a:cubicBezTo>
                  <a:lnTo>
                    <a:pt x="12" y="1771"/>
                  </a:lnTo>
                  <a:cubicBezTo>
                    <a:pt x="23" y="1782"/>
                    <a:pt x="35" y="1805"/>
                    <a:pt x="46" y="1817"/>
                  </a:cubicBezTo>
                  <a:cubicBezTo>
                    <a:pt x="58" y="1828"/>
                    <a:pt x="80" y="1839"/>
                    <a:pt x="103" y="1851"/>
                  </a:cubicBezTo>
                  <a:cubicBezTo>
                    <a:pt x="114" y="1862"/>
                    <a:pt x="126" y="1862"/>
                    <a:pt x="149" y="1862"/>
                  </a:cubicBezTo>
                  <a:cubicBezTo>
                    <a:pt x="158" y="1863"/>
                    <a:pt x="168" y="1864"/>
                    <a:pt x="177" y="1864"/>
                  </a:cubicBezTo>
                  <a:cubicBezTo>
                    <a:pt x="256" y="1864"/>
                    <a:pt x="328" y="1823"/>
                    <a:pt x="399" y="1782"/>
                  </a:cubicBezTo>
                  <a:cubicBezTo>
                    <a:pt x="490" y="1726"/>
                    <a:pt x="581" y="1680"/>
                    <a:pt x="660" y="1623"/>
                  </a:cubicBezTo>
                  <a:cubicBezTo>
                    <a:pt x="842" y="1509"/>
                    <a:pt x="1024" y="1407"/>
                    <a:pt x="1206" y="1282"/>
                  </a:cubicBezTo>
                  <a:cubicBezTo>
                    <a:pt x="1479" y="1100"/>
                    <a:pt x="1798" y="850"/>
                    <a:pt x="1855" y="497"/>
                  </a:cubicBezTo>
                  <a:cubicBezTo>
                    <a:pt x="1877" y="372"/>
                    <a:pt x="1855" y="213"/>
                    <a:pt x="1764" y="110"/>
                  </a:cubicBezTo>
                  <a:cubicBezTo>
                    <a:pt x="1685" y="32"/>
                    <a:pt x="1572" y="0"/>
                    <a:pt x="146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4249400" y="3398200"/>
              <a:ext cx="58900" cy="29325"/>
            </a:xfrm>
            <a:custGeom>
              <a:avLst/>
              <a:gdLst/>
              <a:ahLst/>
              <a:cxnLst/>
              <a:rect l="l" t="t" r="r" b="b"/>
              <a:pathLst>
                <a:path w="2356" h="1173" extrusionOk="0">
                  <a:moveTo>
                    <a:pt x="1786" y="281"/>
                  </a:moveTo>
                  <a:cubicBezTo>
                    <a:pt x="1866" y="281"/>
                    <a:pt x="1980" y="293"/>
                    <a:pt x="2037" y="361"/>
                  </a:cubicBezTo>
                  <a:cubicBezTo>
                    <a:pt x="2105" y="452"/>
                    <a:pt x="1968" y="577"/>
                    <a:pt x="1900" y="623"/>
                  </a:cubicBezTo>
                  <a:cubicBezTo>
                    <a:pt x="1661" y="782"/>
                    <a:pt x="1343" y="805"/>
                    <a:pt x="1070" y="827"/>
                  </a:cubicBezTo>
                  <a:cubicBezTo>
                    <a:pt x="911" y="850"/>
                    <a:pt x="751" y="861"/>
                    <a:pt x="592" y="873"/>
                  </a:cubicBezTo>
                  <a:lnTo>
                    <a:pt x="535" y="873"/>
                  </a:lnTo>
                  <a:cubicBezTo>
                    <a:pt x="547" y="861"/>
                    <a:pt x="569" y="850"/>
                    <a:pt x="581" y="839"/>
                  </a:cubicBezTo>
                  <a:cubicBezTo>
                    <a:pt x="717" y="759"/>
                    <a:pt x="854" y="679"/>
                    <a:pt x="990" y="600"/>
                  </a:cubicBezTo>
                  <a:cubicBezTo>
                    <a:pt x="1229" y="452"/>
                    <a:pt x="1502" y="293"/>
                    <a:pt x="1786" y="281"/>
                  </a:cubicBezTo>
                  <a:close/>
                  <a:moveTo>
                    <a:pt x="1795" y="0"/>
                  </a:moveTo>
                  <a:cubicBezTo>
                    <a:pt x="1519" y="0"/>
                    <a:pt x="1237" y="133"/>
                    <a:pt x="1013" y="259"/>
                  </a:cubicBezTo>
                  <a:cubicBezTo>
                    <a:pt x="831" y="361"/>
                    <a:pt x="649" y="475"/>
                    <a:pt x="467" y="588"/>
                  </a:cubicBezTo>
                  <a:cubicBezTo>
                    <a:pt x="376" y="634"/>
                    <a:pt x="296" y="691"/>
                    <a:pt x="205" y="748"/>
                  </a:cubicBezTo>
                  <a:cubicBezTo>
                    <a:pt x="126" y="793"/>
                    <a:pt x="58" y="850"/>
                    <a:pt x="23" y="941"/>
                  </a:cubicBezTo>
                  <a:cubicBezTo>
                    <a:pt x="12" y="952"/>
                    <a:pt x="12" y="964"/>
                    <a:pt x="12" y="986"/>
                  </a:cubicBezTo>
                  <a:lnTo>
                    <a:pt x="1" y="986"/>
                  </a:lnTo>
                  <a:cubicBezTo>
                    <a:pt x="1" y="998"/>
                    <a:pt x="12" y="1021"/>
                    <a:pt x="12" y="1043"/>
                  </a:cubicBezTo>
                  <a:cubicBezTo>
                    <a:pt x="23" y="1066"/>
                    <a:pt x="23" y="1077"/>
                    <a:pt x="46" y="1100"/>
                  </a:cubicBezTo>
                  <a:cubicBezTo>
                    <a:pt x="46" y="1100"/>
                    <a:pt x="46" y="1100"/>
                    <a:pt x="46" y="1089"/>
                  </a:cubicBezTo>
                  <a:cubicBezTo>
                    <a:pt x="58" y="1100"/>
                    <a:pt x="69" y="1112"/>
                    <a:pt x="80" y="1123"/>
                  </a:cubicBezTo>
                  <a:cubicBezTo>
                    <a:pt x="141" y="1158"/>
                    <a:pt x="209" y="1173"/>
                    <a:pt x="278" y="1173"/>
                  </a:cubicBezTo>
                  <a:cubicBezTo>
                    <a:pt x="299" y="1173"/>
                    <a:pt x="320" y="1171"/>
                    <a:pt x="342" y="1168"/>
                  </a:cubicBezTo>
                  <a:cubicBezTo>
                    <a:pt x="444" y="1157"/>
                    <a:pt x="547" y="1157"/>
                    <a:pt x="649" y="1146"/>
                  </a:cubicBezTo>
                  <a:cubicBezTo>
                    <a:pt x="865" y="1123"/>
                    <a:pt x="1070" y="1112"/>
                    <a:pt x="1286" y="1089"/>
                  </a:cubicBezTo>
                  <a:cubicBezTo>
                    <a:pt x="1616" y="1055"/>
                    <a:pt x="2014" y="975"/>
                    <a:pt x="2219" y="691"/>
                  </a:cubicBezTo>
                  <a:cubicBezTo>
                    <a:pt x="2310" y="588"/>
                    <a:pt x="2355" y="441"/>
                    <a:pt x="2310" y="304"/>
                  </a:cubicBezTo>
                  <a:cubicBezTo>
                    <a:pt x="2275" y="168"/>
                    <a:pt x="2139" y="77"/>
                    <a:pt x="2014" y="31"/>
                  </a:cubicBezTo>
                  <a:cubicBezTo>
                    <a:pt x="1942" y="10"/>
                    <a:pt x="1869" y="0"/>
                    <a:pt x="179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5"/>
            <p:cNvSpPr/>
            <p:nvPr/>
          </p:nvSpPr>
          <p:spPr>
            <a:xfrm>
              <a:off x="4212725" y="3472325"/>
              <a:ext cx="58875" cy="29525"/>
            </a:xfrm>
            <a:custGeom>
              <a:avLst/>
              <a:gdLst/>
              <a:ahLst/>
              <a:cxnLst/>
              <a:rect l="l" t="t" r="r" b="b"/>
              <a:pathLst>
                <a:path w="2355" h="1181" extrusionOk="0">
                  <a:moveTo>
                    <a:pt x="535" y="296"/>
                  </a:moveTo>
                  <a:cubicBezTo>
                    <a:pt x="558" y="296"/>
                    <a:pt x="581" y="308"/>
                    <a:pt x="592" y="308"/>
                  </a:cubicBezTo>
                  <a:cubicBezTo>
                    <a:pt x="751" y="319"/>
                    <a:pt x="910" y="330"/>
                    <a:pt x="1070" y="342"/>
                  </a:cubicBezTo>
                  <a:cubicBezTo>
                    <a:pt x="1354" y="364"/>
                    <a:pt x="1661" y="387"/>
                    <a:pt x="1900" y="558"/>
                  </a:cubicBezTo>
                  <a:cubicBezTo>
                    <a:pt x="1957" y="603"/>
                    <a:pt x="2048" y="683"/>
                    <a:pt x="2059" y="763"/>
                  </a:cubicBezTo>
                  <a:cubicBezTo>
                    <a:pt x="2059" y="876"/>
                    <a:pt x="1877" y="899"/>
                    <a:pt x="1786" y="899"/>
                  </a:cubicBezTo>
                  <a:cubicBezTo>
                    <a:pt x="1502" y="888"/>
                    <a:pt x="1229" y="728"/>
                    <a:pt x="990" y="581"/>
                  </a:cubicBezTo>
                  <a:cubicBezTo>
                    <a:pt x="854" y="501"/>
                    <a:pt x="717" y="410"/>
                    <a:pt x="581" y="330"/>
                  </a:cubicBezTo>
                  <a:cubicBezTo>
                    <a:pt x="569" y="319"/>
                    <a:pt x="558" y="319"/>
                    <a:pt x="535" y="308"/>
                  </a:cubicBezTo>
                  <a:cubicBezTo>
                    <a:pt x="535" y="308"/>
                    <a:pt x="535" y="308"/>
                    <a:pt x="524" y="296"/>
                  </a:cubicBezTo>
                  <a:close/>
                  <a:moveTo>
                    <a:pt x="342" y="1"/>
                  </a:moveTo>
                  <a:cubicBezTo>
                    <a:pt x="262" y="1"/>
                    <a:pt x="160" y="1"/>
                    <a:pt x="80" y="46"/>
                  </a:cubicBezTo>
                  <a:cubicBezTo>
                    <a:pt x="69" y="57"/>
                    <a:pt x="57" y="69"/>
                    <a:pt x="46" y="80"/>
                  </a:cubicBezTo>
                  <a:cubicBezTo>
                    <a:pt x="35" y="92"/>
                    <a:pt x="23" y="114"/>
                    <a:pt x="12" y="126"/>
                  </a:cubicBezTo>
                  <a:cubicBezTo>
                    <a:pt x="12" y="148"/>
                    <a:pt x="0" y="171"/>
                    <a:pt x="12" y="194"/>
                  </a:cubicBezTo>
                  <a:cubicBezTo>
                    <a:pt x="12" y="205"/>
                    <a:pt x="12" y="228"/>
                    <a:pt x="23" y="239"/>
                  </a:cubicBezTo>
                  <a:cubicBezTo>
                    <a:pt x="57" y="319"/>
                    <a:pt x="137" y="376"/>
                    <a:pt x="205" y="433"/>
                  </a:cubicBezTo>
                  <a:cubicBezTo>
                    <a:pt x="296" y="478"/>
                    <a:pt x="387" y="535"/>
                    <a:pt x="467" y="592"/>
                  </a:cubicBezTo>
                  <a:cubicBezTo>
                    <a:pt x="649" y="694"/>
                    <a:pt x="831" y="808"/>
                    <a:pt x="1013" y="910"/>
                  </a:cubicBezTo>
                  <a:cubicBezTo>
                    <a:pt x="1238" y="1045"/>
                    <a:pt x="1519" y="1180"/>
                    <a:pt x="1796" y="1180"/>
                  </a:cubicBezTo>
                  <a:cubicBezTo>
                    <a:pt x="1869" y="1180"/>
                    <a:pt x="1942" y="1171"/>
                    <a:pt x="2014" y="1149"/>
                  </a:cubicBezTo>
                  <a:cubicBezTo>
                    <a:pt x="2139" y="1104"/>
                    <a:pt x="2264" y="1013"/>
                    <a:pt x="2309" y="876"/>
                  </a:cubicBezTo>
                  <a:cubicBezTo>
                    <a:pt x="2355" y="751"/>
                    <a:pt x="2309" y="592"/>
                    <a:pt x="2230" y="490"/>
                  </a:cubicBezTo>
                  <a:cubicBezTo>
                    <a:pt x="2014" y="205"/>
                    <a:pt x="1616" y="126"/>
                    <a:pt x="1286" y="80"/>
                  </a:cubicBezTo>
                  <a:cubicBezTo>
                    <a:pt x="1070" y="57"/>
                    <a:pt x="865" y="46"/>
                    <a:pt x="649" y="23"/>
                  </a:cubicBezTo>
                  <a:cubicBezTo>
                    <a:pt x="546" y="23"/>
                    <a:pt x="444" y="12"/>
                    <a:pt x="3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5"/>
            <p:cNvSpPr/>
            <p:nvPr/>
          </p:nvSpPr>
          <p:spPr>
            <a:xfrm>
              <a:off x="4054050" y="3354575"/>
              <a:ext cx="191975" cy="182300"/>
            </a:xfrm>
            <a:custGeom>
              <a:avLst/>
              <a:gdLst/>
              <a:ahLst/>
              <a:cxnLst/>
              <a:rect l="l" t="t" r="r" b="b"/>
              <a:pathLst>
                <a:path w="7679" h="7292" extrusionOk="0">
                  <a:moveTo>
                    <a:pt x="3845" y="343"/>
                  </a:moveTo>
                  <a:cubicBezTo>
                    <a:pt x="3845" y="343"/>
                    <a:pt x="3857" y="354"/>
                    <a:pt x="3857" y="354"/>
                  </a:cubicBezTo>
                  <a:lnTo>
                    <a:pt x="4835" y="2345"/>
                  </a:lnTo>
                  <a:cubicBezTo>
                    <a:pt x="4880" y="2447"/>
                    <a:pt x="4983" y="2527"/>
                    <a:pt x="5096" y="2538"/>
                  </a:cubicBezTo>
                  <a:lnTo>
                    <a:pt x="7291" y="2868"/>
                  </a:lnTo>
                  <a:cubicBezTo>
                    <a:pt x="7303" y="2868"/>
                    <a:pt x="7303" y="2868"/>
                    <a:pt x="7303" y="2879"/>
                  </a:cubicBezTo>
                  <a:lnTo>
                    <a:pt x="5699" y="4426"/>
                  </a:lnTo>
                  <a:cubicBezTo>
                    <a:pt x="5620" y="4506"/>
                    <a:pt x="5574" y="4631"/>
                    <a:pt x="5597" y="4745"/>
                  </a:cubicBezTo>
                  <a:lnTo>
                    <a:pt x="5972" y="6928"/>
                  </a:lnTo>
                  <a:cubicBezTo>
                    <a:pt x="5972" y="6940"/>
                    <a:pt x="5972" y="6940"/>
                    <a:pt x="5961" y="6940"/>
                  </a:cubicBezTo>
                  <a:lnTo>
                    <a:pt x="3993" y="5893"/>
                  </a:lnTo>
                  <a:cubicBezTo>
                    <a:pt x="3948" y="5871"/>
                    <a:pt x="3891" y="5859"/>
                    <a:pt x="3834" y="5859"/>
                  </a:cubicBezTo>
                  <a:cubicBezTo>
                    <a:pt x="3777" y="5859"/>
                    <a:pt x="3720" y="5871"/>
                    <a:pt x="3663" y="5893"/>
                  </a:cubicBezTo>
                  <a:lnTo>
                    <a:pt x="1696" y="6928"/>
                  </a:lnTo>
                  <a:lnTo>
                    <a:pt x="1684" y="6928"/>
                  </a:lnTo>
                  <a:cubicBezTo>
                    <a:pt x="1684" y="6917"/>
                    <a:pt x="1684" y="6917"/>
                    <a:pt x="1684" y="6917"/>
                  </a:cubicBezTo>
                  <a:lnTo>
                    <a:pt x="2060" y="4733"/>
                  </a:lnTo>
                  <a:cubicBezTo>
                    <a:pt x="2082" y="4620"/>
                    <a:pt x="2048" y="4494"/>
                    <a:pt x="1969" y="4415"/>
                  </a:cubicBezTo>
                  <a:lnTo>
                    <a:pt x="376" y="2857"/>
                  </a:lnTo>
                  <a:cubicBezTo>
                    <a:pt x="376" y="2845"/>
                    <a:pt x="376" y="2845"/>
                    <a:pt x="388" y="2845"/>
                  </a:cubicBezTo>
                  <a:lnTo>
                    <a:pt x="2583" y="2538"/>
                  </a:lnTo>
                  <a:cubicBezTo>
                    <a:pt x="2697" y="2515"/>
                    <a:pt x="2799" y="2447"/>
                    <a:pt x="2856" y="2345"/>
                  </a:cubicBezTo>
                  <a:lnTo>
                    <a:pt x="3845" y="354"/>
                  </a:lnTo>
                  <a:cubicBezTo>
                    <a:pt x="3845" y="343"/>
                    <a:pt x="3845" y="343"/>
                    <a:pt x="3845" y="343"/>
                  </a:cubicBezTo>
                  <a:close/>
                  <a:moveTo>
                    <a:pt x="3871" y="1"/>
                  </a:moveTo>
                  <a:cubicBezTo>
                    <a:pt x="3863" y="1"/>
                    <a:pt x="3854" y="1"/>
                    <a:pt x="3845" y="2"/>
                  </a:cubicBezTo>
                  <a:cubicBezTo>
                    <a:pt x="3709" y="2"/>
                    <a:pt x="3595" y="70"/>
                    <a:pt x="3527" y="195"/>
                  </a:cubicBezTo>
                  <a:lnTo>
                    <a:pt x="2537" y="2186"/>
                  </a:lnTo>
                  <a:lnTo>
                    <a:pt x="331" y="2504"/>
                  </a:lnTo>
                  <a:cubicBezTo>
                    <a:pt x="194" y="2515"/>
                    <a:pt x="92" y="2618"/>
                    <a:pt x="46" y="2743"/>
                  </a:cubicBezTo>
                  <a:cubicBezTo>
                    <a:pt x="1" y="2868"/>
                    <a:pt x="35" y="3016"/>
                    <a:pt x="137" y="3107"/>
                  </a:cubicBezTo>
                  <a:lnTo>
                    <a:pt x="1718" y="4665"/>
                  </a:lnTo>
                  <a:lnTo>
                    <a:pt x="1343" y="6860"/>
                  </a:lnTo>
                  <a:cubicBezTo>
                    <a:pt x="1320" y="6997"/>
                    <a:pt x="1366" y="7122"/>
                    <a:pt x="1480" y="7201"/>
                  </a:cubicBezTo>
                  <a:cubicBezTo>
                    <a:pt x="1536" y="7247"/>
                    <a:pt x="1616" y="7270"/>
                    <a:pt x="1684" y="7281"/>
                  </a:cubicBezTo>
                  <a:cubicBezTo>
                    <a:pt x="1741" y="7281"/>
                    <a:pt x="1798" y="7270"/>
                    <a:pt x="1855" y="7235"/>
                  </a:cubicBezTo>
                  <a:lnTo>
                    <a:pt x="3823" y="6200"/>
                  </a:lnTo>
                  <a:lnTo>
                    <a:pt x="5790" y="7247"/>
                  </a:lnTo>
                  <a:cubicBezTo>
                    <a:pt x="5846" y="7277"/>
                    <a:pt x="5905" y="7292"/>
                    <a:pt x="5964" y="7292"/>
                  </a:cubicBezTo>
                  <a:cubicBezTo>
                    <a:pt x="6037" y="7292"/>
                    <a:pt x="6108" y="7269"/>
                    <a:pt x="6165" y="7224"/>
                  </a:cubicBezTo>
                  <a:cubicBezTo>
                    <a:pt x="6279" y="7145"/>
                    <a:pt x="6336" y="7008"/>
                    <a:pt x="6313" y="6872"/>
                  </a:cubicBezTo>
                  <a:lnTo>
                    <a:pt x="5949" y="4676"/>
                  </a:lnTo>
                  <a:lnTo>
                    <a:pt x="7542" y="3130"/>
                  </a:lnTo>
                  <a:cubicBezTo>
                    <a:pt x="7644" y="3039"/>
                    <a:pt x="7678" y="2891"/>
                    <a:pt x="7633" y="2766"/>
                  </a:cubicBezTo>
                  <a:cubicBezTo>
                    <a:pt x="7599" y="2629"/>
                    <a:pt x="7485" y="2538"/>
                    <a:pt x="7348" y="2527"/>
                  </a:cubicBezTo>
                  <a:lnTo>
                    <a:pt x="5153" y="2197"/>
                  </a:lnTo>
                  <a:lnTo>
                    <a:pt x="4164" y="195"/>
                  </a:lnTo>
                  <a:cubicBezTo>
                    <a:pt x="4110" y="78"/>
                    <a:pt x="3997" y="1"/>
                    <a:pt x="38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5"/>
            <p:cNvSpPr/>
            <p:nvPr/>
          </p:nvSpPr>
          <p:spPr>
            <a:xfrm>
              <a:off x="4137100" y="3279550"/>
              <a:ext cx="25025" cy="60575"/>
            </a:xfrm>
            <a:custGeom>
              <a:avLst/>
              <a:gdLst/>
              <a:ahLst/>
              <a:cxnLst/>
              <a:rect l="l" t="t" r="r" b="b"/>
              <a:pathLst>
                <a:path w="1001" h="2423" extrusionOk="0">
                  <a:moveTo>
                    <a:pt x="535" y="284"/>
                  </a:moveTo>
                  <a:cubicBezTo>
                    <a:pt x="546" y="296"/>
                    <a:pt x="546" y="296"/>
                    <a:pt x="557" y="307"/>
                  </a:cubicBezTo>
                  <a:cubicBezTo>
                    <a:pt x="569" y="307"/>
                    <a:pt x="569" y="319"/>
                    <a:pt x="580" y="319"/>
                  </a:cubicBezTo>
                  <a:cubicBezTo>
                    <a:pt x="626" y="364"/>
                    <a:pt x="648" y="432"/>
                    <a:pt x="671" y="478"/>
                  </a:cubicBezTo>
                  <a:cubicBezTo>
                    <a:pt x="671" y="489"/>
                    <a:pt x="671" y="501"/>
                    <a:pt x="682" y="501"/>
                  </a:cubicBezTo>
                  <a:cubicBezTo>
                    <a:pt x="694" y="546"/>
                    <a:pt x="705" y="603"/>
                    <a:pt x="705" y="648"/>
                  </a:cubicBezTo>
                  <a:cubicBezTo>
                    <a:pt x="717" y="683"/>
                    <a:pt x="717" y="728"/>
                    <a:pt x="717" y="762"/>
                  </a:cubicBezTo>
                  <a:lnTo>
                    <a:pt x="717" y="774"/>
                  </a:lnTo>
                  <a:cubicBezTo>
                    <a:pt x="717" y="967"/>
                    <a:pt x="671" y="1172"/>
                    <a:pt x="626" y="1354"/>
                  </a:cubicBezTo>
                  <a:cubicBezTo>
                    <a:pt x="591" y="1513"/>
                    <a:pt x="546" y="1661"/>
                    <a:pt x="512" y="1820"/>
                  </a:cubicBezTo>
                  <a:cubicBezTo>
                    <a:pt x="512" y="1843"/>
                    <a:pt x="501" y="1854"/>
                    <a:pt x="501" y="1877"/>
                  </a:cubicBezTo>
                  <a:cubicBezTo>
                    <a:pt x="489" y="1854"/>
                    <a:pt x="489" y="1843"/>
                    <a:pt x="478" y="1820"/>
                  </a:cubicBezTo>
                  <a:cubicBezTo>
                    <a:pt x="444" y="1661"/>
                    <a:pt x="410" y="1513"/>
                    <a:pt x="375" y="1354"/>
                  </a:cubicBezTo>
                  <a:cubicBezTo>
                    <a:pt x="353" y="1263"/>
                    <a:pt x="330" y="1172"/>
                    <a:pt x="319" y="1069"/>
                  </a:cubicBezTo>
                  <a:cubicBezTo>
                    <a:pt x="273" y="887"/>
                    <a:pt x="262" y="683"/>
                    <a:pt x="319" y="501"/>
                  </a:cubicBezTo>
                  <a:cubicBezTo>
                    <a:pt x="319" y="489"/>
                    <a:pt x="319" y="489"/>
                    <a:pt x="330" y="478"/>
                  </a:cubicBezTo>
                  <a:cubicBezTo>
                    <a:pt x="341" y="432"/>
                    <a:pt x="375" y="364"/>
                    <a:pt x="421" y="319"/>
                  </a:cubicBezTo>
                  <a:cubicBezTo>
                    <a:pt x="421" y="319"/>
                    <a:pt x="432" y="307"/>
                    <a:pt x="432" y="307"/>
                  </a:cubicBezTo>
                  <a:lnTo>
                    <a:pt x="444" y="307"/>
                  </a:lnTo>
                  <a:cubicBezTo>
                    <a:pt x="444" y="296"/>
                    <a:pt x="455" y="296"/>
                    <a:pt x="466" y="284"/>
                  </a:cubicBezTo>
                  <a:close/>
                  <a:moveTo>
                    <a:pt x="478" y="0"/>
                  </a:moveTo>
                  <a:cubicBezTo>
                    <a:pt x="466" y="0"/>
                    <a:pt x="455" y="11"/>
                    <a:pt x="444" y="11"/>
                  </a:cubicBezTo>
                  <a:cubicBezTo>
                    <a:pt x="410" y="11"/>
                    <a:pt x="375" y="23"/>
                    <a:pt x="341" y="46"/>
                  </a:cubicBezTo>
                  <a:lnTo>
                    <a:pt x="330" y="46"/>
                  </a:lnTo>
                  <a:cubicBezTo>
                    <a:pt x="319" y="57"/>
                    <a:pt x="307" y="57"/>
                    <a:pt x="307" y="68"/>
                  </a:cubicBezTo>
                  <a:cubicBezTo>
                    <a:pt x="296" y="68"/>
                    <a:pt x="284" y="80"/>
                    <a:pt x="273" y="91"/>
                  </a:cubicBezTo>
                  <a:cubicBezTo>
                    <a:pt x="262" y="91"/>
                    <a:pt x="262" y="91"/>
                    <a:pt x="262" y="102"/>
                  </a:cubicBezTo>
                  <a:cubicBezTo>
                    <a:pt x="216" y="125"/>
                    <a:pt x="182" y="171"/>
                    <a:pt x="148" y="216"/>
                  </a:cubicBezTo>
                  <a:cubicBezTo>
                    <a:pt x="114" y="262"/>
                    <a:pt x="80" y="319"/>
                    <a:pt x="57" y="387"/>
                  </a:cubicBezTo>
                  <a:cubicBezTo>
                    <a:pt x="46" y="432"/>
                    <a:pt x="34" y="466"/>
                    <a:pt x="23" y="512"/>
                  </a:cubicBezTo>
                  <a:cubicBezTo>
                    <a:pt x="11" y="603"/>
                    <a:pt x="0" y="683"/>
                    <a:pt x="0" y="774"/>
                  </a:cubicBezTo>
                  <a:cubicBezTo>
                    <a:pt x="0" y="819"/>
                    <a:pt x="0" y="865"/>
                    <a:pt x="11" y="910"/>
                  </a:cubicBezTo>
                  <a:cubicBezTo>
                    <a:pt x="23" y="1024"/>
                    <a:pt x="34" y="1126"/>
                    <a:pt x="57" y="1228"/>
                  </a:cubicBezTo>
                  <a:cubicBezTo>
                    <a:pt x="80" y="1365"/>
                    <a:pt x="114" y="1490"/>
                    <a:pt x="148" y="1615"/>
                  </a:cubicBezTo>
                  <a:cubicBezTo>
                    <a:pt x="171" y="1695"/>
                    <a:pt x="182" y="1774"/>
                    <a:pt x="205" y="1854"/>
                  </a:cubicBezTo>
                  <a:cubicBezTo>
                    <a:pt x="228" y="1945"/>
                    <a:pt x="250" y="2047"/>
                    <a:pt x="273" y="2150"/>
                  </a:cubicBezTo>
                  <a:cubicBezTo>
                    <a:pt x="296" y="2229"/>
                    <a:pt x="319" y="2298"/>
                    <a:pt x="375" y="2366"/>
                  </a:cubicBezTo>
                  <a:cubicBezTo>
                    <a:pt x="375" y="2366"/>
                    <a:pt x="387" y="2377"/>
                    <a:pt x="398" y="2389"/>
                  </a:cubicBezTo>
                  <a:cubicBezTo>
                    <a:pt x="410" y="2400"/>
                    <a:pt x="421" y="2400"/>
                    <a:pt x="444" y="2411"/>
                  </a:cubicBezTo>
                  <a:cubicBezTo>
                    <a:pt x="455" y="2423"/>
                    <a:pt x="478" y="2423"/>
                    <a:pt x="501" y="2423"/>
                  </a:cubicBezTo>
                  <a:cubicBezTo>
                    <a:pt x="523" y="2423"/>
                    <a:pt x="535" y="2423"/>
                    <a:pt x="557" y="2411"/>
                  </a:cubicBezTo>
                  <a:cubicBezTo>
                    <a:pt x="569" y="2400"/>
                    <a:pt x="591" y="2400"/>
                    <a:pt x="603" y="2389"/>
                  </a:cubicBezTo>
                  <a:cubicBezTo>
                    <a:pt x="671" y="2320"/>
                    <a:pt x="705" y="2241"/>
                    <a:pt x="728" y="2150"/>
                  </a:cubicBezTo>
                  <a:cubicBezTo>
                    <a:pt x="751" y="2047"/>
                    <a:pt x="773" y="1945"/>
                    <a:pt x="796" y="1854"/>
                  </a:cubicBezTo>
                  <a:cubicBezTo>
                    <a:pt x="808" y="1774"/>
                    <a:pt x="830" y="1695"/>
                    <a:pt x="853" y="1615"/>
                  </a:cubicBezTo>
                  <a:cubicBezTo>
                    <a:pt x="876" y="1490"/>
                    <a:pt x="910" y="1365"/>
                    <a:pt x="933" y="1228"/>
                  </a:cubicBezTo>
                  <a:cubicBezTo>
                    <a:pt x="955" y="1172"/>
                    <a:pt x="967" y="1103"/>
                    <a:pt x="967" y="1035"/>
                  </a:cubicBezTo>
                  <a:cubicBezTo>
                    <a:pt x="978" y="978"/>
                    <a:pt x="990" y="910"/>
                    <a:pt x="990" y="842"/>
                  </a:cubicBezTo>
                  <a:cubicBezTo>
                    <a:pt x="1001" y="683"/>
                    <a:pt x="990" y="523"/>
                    <a:pt x="933" y="387"/>
                  </a:cubicBezTo>
                  <a:cubicBezTo>
                    <a:pt x="910" y="319"/>
                    <a:pt x="887" y="262"/>
                    <a:pt x="842" y="216"/>
                  </a:cubicBezTo>
                  <a:cubicBezTo>
                    <a:pt x="819" y="171"/>
                    <a:pt x="785" y="125"/>
                    <a:pt x="739" y="102"/>
                  </a:cubicBezTo>
                  <a:cubicBezTo>
                    <a:pt x="739" y="91"/>
                    <a:pt x="728" y="91"/>
                    <a:pt x="728" y="91"/>
                  </a:cubicBezTo>
                  <a:cubicBezTo>
                    <a:pt x="717" y="80"/>
                    <a:pt x="705" y="68"/>
                    <a:pt x="694" y="68"/>
                  </a:cubicBezTo>
                  <a:cubicBezTo>
                    <a:pt x="682" y="57"/>
                    <a:pt x="671" y="57"/>
                    <a:pt x="660" y="46"/>
                  </a:cubicBezTo>
                  <a:lnTo>
                    <a:pt x="648" y="46"/>
                  </a:lnTo>
                  <a:cubicBezTo>
                    <a:pt x="614" y="23"/>
                    <a:pt x="591" y="11"/>
                    <a:pt x="557" y="11"/>
                  </a:cubicBezTo>
                  <a:cubicBezTo>
                    <a:pt x="546" y="11"/>
                    <a:pt x="523" y="0"/>
                    <a:pt x="5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4137100" y="3561325"/>
              <a:ext cx="25025" cy="60600"/>
            </a:xfrm>
            <a:custGeom>
              <a:avLst/>
              <a:gdLst/>
              <a:ahLst/>
              <a:cxnLst/>
              <a:rect l="l" t="t" r="r" b="b"/>
              <a:pathLst>
                <a:path w="1001" h="2424" extrusionOk="0">
                  <a:moveTo>
                    <a:pt x="501" y="558"/>
                  </a:moveTo>
                  <a:cubicBezTo>
                    <a:pt x="501" y="569"/>
                    <a:pt x="512" y="592"/>
                    <a:pt x="512" y="603"/>
                  </a:cubicBezTo>
                  <a:cubicBezTo>
                    <a:pt x="546" y="763"/>
                    <a:pt x="591" y="922"/>
                    <a:pt x="626" y="1070"/>
                  </a:cubicBezTo>
                  <a:cubicBezTo>
                    <a:pt x="660" y="1263"/>
                    <a:pt x="717" y="1468"/>
                    <a:pt x="717" y="1661"/>
                  </a:cubicBezTo>
                  <a:cubicBezTo>
                    <a:pt x="717" y="1707"/>
                    <a:pt x="705" y="1752"/>
                    <a:pt x="705" y="1798"/>
                  </a:cubicBezTo>
                  <a:cubicBezTo>
                    <a:pt x="705" y="1843"/>
                    <a:pt x="694" y="1877"/>
                    <a:pt x="682" y="1923"/>
                  </a:cubicBezTo>
                  <a:cubicBezTo>
                    <a:pt x="671" y="1934"/>
                    <a:pt x="671" y="1934"/>
                    <a:pt x="671" y="1945"/>
                  </a:cubicBezTo>
                  <a:cubicBezTo>
                    <a:pt x="648" y="2002"/>
                    <a:pt x="626" y="2071"/>
                    <a:pt x="580" y="2105"/>
                  </a:cubicBezTo>
                  <a:cubicBezTo>
                    <a:pt x="569" y="2116"/>
                    <a:pt x="569" y="2116"/>
                    <a:pt x="557" y="2127"/>
                  </a:cubicBezTo>
                  <a:cubicBezTo>
                    <a:pt x="546" y="2127"/>
                    <a:pt x="535" y="2139"/>
                    <a:pt x="535" y="2139"/>
                  </a:cubicBezTo>
                  <a:lnTo>
                    <a:pt x="466" y="2139"/>
                  </a:lnTo>
                  <a:cubicBezTo>
                    <a:pt x="455" y="2139"/>
                    <a:pt x="444" y="2127"/>
                    <a:pt x="432" y="2127"/>
                  </a:cubicBezTo>
                  <a:cubicBezTo>
                    <a:pt x="432" y="2116"/>
                    <a:pt x="421" y="2116"/>
                    <a:pt x="421" y="2105"/>
                  </a:cubicBezTo>
                  <a:cubicBezTo>
                    <a:pt x="375" y="2071"/>
                    <a:pt x="341" y="2002"/>
                    <a:pt x="330" y="1945"/>
                  </a:cubicBezTo>
                  <a:cubicBezTo>
                    <a:pt x="319" y="1934"/>
                    <a:pt x="319" y="1934"/>
                    <a:pt x="319" y="1923"/>
                  </a:cubicBezTo>
                  <a:cubicBezTo>
                    <a:pt x="262" y="1741"/>
                    <a:pt x="273" y="1536"/>
                    <a:pt x="307" y="1343"/>
                  </a:cubicBezTo>
                  <a:cubicBezTo>
                    <a:pt x="330" y="1252"/>
                    <a:pt x="353" y="1161"/>
                    <a:pt x="375" y="1070"/>
                  </a:cubicBezTo>
                  <a:cubicBezTo>
                    <a:pt x="410" y="922"/>
                    <a:pt x="444" y="763"/>
                    <a:pt x="478" y="603"/>
                  </a:cubicBezTo>
                  <a:cubicBezTo>
                    <a:pt x="489" y="592"/>
                    <a:pt x="489" y="569"/>
                    <a:pt x="501" y="558"/>
                  </a:cubicBezTo>
                  <a:close/>
                  <a:moveTo>
                    <a:pt x="489" y="1"/>
                  </a:moveTo>
                  <a:cubicBezTo>
                    <a:pt x="478" y="1"/>
                    <a:pt x="455" y="12"/>
                    <a:pt x="432" y="12"/>
                  </a:cubicBezTo>
                  <a:lnTo>
                    <a:pt x="432" y="23"/>
                  </a:lnTo>
                  <a:cubicBezTo>
                    <a:pt x="421" y="23"/>
                    <a:pt x="410" y="35"/>
                    <a:pt x="398" y="46"/>
                  </a:cubicBezTo>
                  <a:cubicBezTo>
                    <a:pt x="387" y="46"/>
                    <a:pt x="375" y="57"/>
                    <a:pt x="375" y="69"/>
                  </a:cubicBezTo>
                  <a:cubicBezTo>
                    <a:pt x="319" y="126"/>
                    <a:pt x="296" y="205"/>
                    <a:pt x="273" y="285"/>
                  </a:cubicBezTo>
                  <a:cubicBezTo>
                    <a:pt x="250" y="376"/>
                    <a:pt x="228" y="478"/>
                    <a:pt x="205" y="581"/>
                  </a:cubicBezTo>
                  <a:cubicBezTo>
                    <a:pt x="182" y="660"/>
                    <a:pt x="171" y="728"/>
                    <a:pt x="148" y="808"/>
                  </a:cubicBezTo>
                  <a:cubicBezTo>
                    <a:pt x="114" y="933"/>
                    <a:pt x="80" y="1070"/>
                    <a:pt x="57" y="1195"/>
                  </a:cubicBezTo>
                  <a:cubicBezTo>
                    <a:pt x="34" y="1343"/>
                    <a:pt x="0" y="1502"/>
                    <a:pt x="0" y="1650"/>
                  </a:cubicBezTo>
                  <a:cubicBezTo>
                    <a:pt x="0" y="1786"/>
                    <a:pt x="11" y="1923"/>
                    <a:pt x="57" y="2048"/>
                  </a:cubicBezTo>
                  <a:cubicBezTo>
                    <a:pt x="80" y="2105"/>
                    <a:pt x="114" y="2162"/>
                    <a:pt x="148" y="2218"/>
                  </a:cubicBezTo>
                  <a:cubicBezTo>
                    <a:pt x="182" y="2253"/>
                    <a:pt x="216" y="2298"/>
                    <a:pt x="262" y="2332"/>
                  </a:cubicBezTo>
                  <a:cubicBezTo>
                    <a:pt x="273" y="2343"/>
                    <a:pt x="284" y="2355"/>
                    <a:pt x="296" y="2366"/>
                  </a:cubicBezTo>
                  <a:cubicBezTo>
                    <a:pt x="307" y="2366"/>
                    <a:pt x="319" y="2378"/>
                    <a:pt x="330" y="2378"/>
                  </a:cubicBezTo>
                  <a:cubicBezTo>
                    <a:pt x="341" y="2378"/>
                    <a:pt x="341" y="2389"/>
                    <a:pt x="341" y="2389"/>
                  </a:cubicBezTo>
                  <a:cubicBezTo>
                    <a:pt x="375" y="2400"/>
                    <a:pt x="410" y="2412"/>
                    <a:pt x="444" y="2423"/>
                  </a:cubicBezTo>
                  <a:lnTo>
                    <a:pt x="546" y="2423"/>
                  </a:lnTo>
                  <a:cubicBezTo>
                    <a:pt x="580" y="2412"/>
                    <a:pt x="614" y="2400"/>
                    <a:pt x="648" y="2389"/>
                  </a:cubicBezTo>
                  <a:cubicBezTo>
                    <a:pt x="648" y="2389"/>
                    <a:pt x="660" y="2378"/>
                    <a:pt x="660" y="2378"/>
                  </a:cubicBezTo>
                  <a:cubicBezTo>
                    <a:pt x="671" y="2378"/>
                    <a:pt x="682" y="2366"/>
                    <a:pt x="694" y="2366"/>
                  </a:cubicBezTo>
                  <a:cubicBezTo>
                    <a:pt x="705" y="2355"/>
                    <a:pt x="717" y="2343"/>
                    <a:pt x="728" y="2332"/>
                  </a:cubicBezTo>
                  <a:lnTo>
                    <a:pt x="739" y="2332"/>
                  </a:lnTo>
                  <a:cubicBezTo>
                    <a:pt x="773" y="2298"/>
                    <a:pt x="819" y="2253"/>
                    <a:pt x="842" y="2218"/>
                  </a:cubicBezTo>
                  <a:cubicBezTo>
                    <a:pt x="887" y="2162"/>
                    <a:pt x="910" y="2105"/>
                    <a:pt x="933" y="2048"/>
                  </a:cubicBezTo>
                  <a:cubicBezTo>
                    <a:pt x="990" y="1900"/>
                    <a:pt x="1001" y="1741"/>
                    <a:pt x="990" y="1581"/>
                  </a:cubicBezTo>
                  <a:cubicBezTo>
                    <a:pt x="990" y="1547"/>
                    <a:pt x="978" y="1502"/>
                    <a:pt x="978" y="1456"/>
                  </a:cubicBezTo>
                  <a:cubicBezTo>
                    <a:pt x="978" y="1434"/>
                    <a:pt x="967" y="1411"/>
                    <a:pt x="967" y="1388"/>
                  </a:cubicBezTo>
                  <a:cubicBezTo>
                    <a:pt x="955" y="1320"/>
                    <a:pt x="944" y="1263"/>
                    <a:pt x="933" y="1195"/>
                  </a:cubicBezTo>
                  <a:cubicBezTo>
                    <a:pt x="910" y="1070"/>
                    <a:pt x="876" y="933"/>
                    <a:pt x="842" y="808"/>
                  </a:cubicBezTo>
                  <a:cubicBezTo>
                    <a:pt x="830" y="728"/>
                    <a:pt x="808" y="660"/>
                    <a:pt x="785" y="581"/>
                  </a:cubicBezTo>
                  <a:cubicBezTo>
                    <a:pt x="762" y="478"/>
                    <a:pt x="739" y="376"/>
                    <a:pt x="717" y="285"/>
                  </a:cubicBezTo>
                  <a:cubicBezTo>
                    <a:pt x="694" y="194"/>
                    <a:pt x="671" y="103"/>
                    <a:pt x="591" y="46"/>
                  </a:cubicBezTo>
                  <a:cubicBezTo>
                    <a:pt x="580" y="35"/>
                    <a:pt x="569" y="23"/>
                    <a:pt x="557" y="23"/>
                  </a:cubicBezTo>
                  <a:lnTo>
                    <a:pt x="557" y="12"/>
                  </a:lnTo>
                  <a:cubicBezTo>
                    <a:pt x="535" y="12"/>
                    <a:pt x="512" y="1"/>
                    <a:pt x="48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4049800" y="3539425"/>
              <a:ext cx="41525" cy="51125"/>
            </a:xfrm>
            <a:custGeom>
              <a:avLst/>
              <a:gdLst/>
              <a:ahLst/>
              <a:cxnLst/>
              <a:rect l="l" t="t" r="r" b="b"/>
              <a:pathLst>
                <a:path w="1661" h="2045" extrusionOk="0">
                  <a:moveTo>
                    <a:pt x="1263" y="467"/>
                  </a:moveTo>
                  <a:cubicBezTo>
                    <a:pt x="1263" y="467"/>
                    <a:pt x="1263" y="478"/>
                    <a:pt x="1263" y="478"/>
                  </a:cubicBezTo>
                  <a:cubicBezTo>
                    <a:pt x="1251" y="490"/>
                    <a:pt x="1251" y="513"/>
                    <a:pt x="1240" y="524"/>
                  </a:cubicBezTo>
                  <a:cubicBezTo>
                    <a:pt x="1172" y="672"/>
                    <a:pt x="1115" y="820"/>
                    <a:pt x="1058" y="967"/>
                  </a:cubicBezTo>
                  <a:cubicBezTo>
                    <a:pt x="944" y="1229"/>
                    <a:pt x="819" y="1513"/>
                    <a:pt x="592" y="1684"/>
                  </a:cubicBezTo>
                  <a:cubicBezTo>
                    <a:pt x="546" y="1722"/>
                    <a:pt x="459" y="1776"/>
                    <a:pt x="386" y="1776"/>
                  </a:cubicBezTo>
                  <a:cubicBezTo>
                    <a:pt x="351" y="1776"/>
                    <a:pt x="318" y="1763"/>
                    <a:pt x="296" y="1730"/>
                  </a:cubicBezTo>
                  <a:cubicBezTo>
                    <a:pt x="251" y="1661"/>
                    <a:pt x="285" y="1548"/>
                    <a:pt x="307" y="1479"/>
                  </a:cubicBezTo>
                  <a:cubicBezTo>
                    <a:pt x="398" y="1206"/>
                    <a:pt x="637" y="1002"/>
                    <a:pt x="853" y="820"/>
                  </a:cubicBezTo>
                  <a:cubicBezTo>
                    <a:pt x="978" y="717"/>
                    <a:pt x="1092" y="615"/>
                    <a:pt x="1217" y="513"/>
                  </a:cubicBezTo>
                  <a:cubicBezTo>
                    <a:pt x="1229" y="501"/>
                    <a:pt x="1240" y="490"/>
                    <a:pt x="1251" y="478"/>
                  </a:cubicBezTo>
                  <a:cubicBezTo>
                    <a:pt x="1263" y="467"/>
                    <a:pt x="1263" y="467"/>
                    <a:pt x="1263" y="467"/>
                  </a:cubicBezTo>
                  <a:close/>
                  <a:moveTo>
                    <a:pt x="1479" y="1"/>
                  </a:moveTo>
                  <a:cubicBezTo>
                    <a:pt x="1388" y="12"/>
                    <a:pt x="1308" y="58"/>
                    <a:pt x="1240" y="114"/>
                  </a:cubicBezTo>
                  <a:cubicBezTo>
                    <a:pt x="1160" y="183"/>
                    <a:pt x="1081" y="251"/>
                    <a:pt x="1013" y="319"/>
                  </a:cubicBezTo>
                  <a:cubicBezTo>
                    <a:pt x="842" y="456"/>
                    <a:pt x="683" y="592"/>
                    <a:pt x="524" y="729"/>
                  </a:cubicBezTo>
                  <a:cubicBezTo>
                    <a:pt x="285" y="956"/>
                    <a:pt x="0" y="1252"/>
                    <a:pt x="0" y="1604"/>
                  </a:cubicBezTo>
                  <a:cubicBezTo>
                    <a:pt x="0" y="1741"/>
                    <a:pt x="46" y="1900"/>
                    <a:pt x="160" y="1980"/>
                  </a:cubicBezTo>
                  <a:cubicBezTo>
                    <a:pt x="224" y="2025"/>
                    <a:pt x="304" y="2045"/>
                    <a:pt x="383" y="2045"/>
                  </a:cubicBezTo>
                  <a:cubicBezTo>
                    <a:pt x="444" y="2045"/>
                    <a:pt x="504" y="2033"/>
                    <a:pt x="558" y="2014"/>
                  </a:cubicBezTo>
                  <a:cubicBezTo>
                    <a:pt x="899" y="1912"/>
                    <a:pt x="1092" y="1559"/>
                    <a:pt x="1229" y="1252"/>
                  </a:cubicBezTo>
                  <a:cubicBezTo>
                    <a:pt x="1320" y="1058"/>
                    <a:pt x="1399" y="865"/>
                    <a:pt x="1479" y="672"/>
                  </a:cubicBezTo>
                  <a:cubicBezTo>
                    <a:pt x="1524" y="569"/>
                    <a:pt x="1570" y="478"/>
                    <a:pt x="1604" y="387"/>
                  </a:cubicBezTo>
                  <a:cubicBezTo>
                    <a:pt x="1638" y="308"/>
                    <a:pt x="1661" y="217"/>
                    <a:pt x="1638" y="114"/>
                  </a:cubicBezTo>
                  <a:cubicBezTo>
                    <a:pt x="1638" y="103"/>
                    <a:pt x="1638" y="92"/>
                    <a:pt x="1627" y="80"/>
                  </a:cubicBezTo>
                  <a:cubicBezTo>
                    <a:pt x="1615" y="58"/>
                    <a:pt x="1604" y="46"/>
                    <a:pt x="1581" y="35"/>
                  </a:cubicBezTo>
                  <a:cubicBezTo>
                    <a:pt x="1570" y="23"/>
                    <a:pt x="1547" y="12"/>
                    <a:pt x="153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4056625" y="3344750"/>
              <a:ext cx="47225" cy="46600"/>
            </a:xfrm>
            <a:custGeom>
              <a:avLst/>
              <a:gdLst/>
              <a:ahLst/>
              <a:cxnLst/>
              <a:rect l="l" t="t" r="r" b="b"/>
              <a:pathLst>
                <a:path w="1889" h="1864" extrusionOk="0">
                  <a:moveTo>
                    <a:pt x="406" y="269"/>
                  </a:moveTo>
                  <a:cubicBezTo>
                    <a:pt x="475" y="269"/>
                    <a:pt x="552" y="301"/>
                    <a:pt x="603" y="327"/>
                  </a:cubicBezTo>
                  <a:cubicBezTo>
                    <a:pt x="853" y="474"/>
                    <a:pt x="1013" y="736"/>
                    <a:pt x="1160" y="975"/>
                  </a:cubicBezTo>
                  <a:cubicBezTo>
                    <a:pt x="1251" y="1111"/>
                    <a:pt x="1331" y="1248"/>
                    <a:pt x="1422" y="1373"/>
                  </a:cubicBezTo>
                  <a:cubicBezTo>
                    <a:pt x="1422" y="1396"/>
                    <a:pt x="1433" y="1407"/>
                    <a:pt x="1445" y="1430"/>
                  </a:cubicBezTo>
                  <a:cubicBezTo>
                    <a:pt x="1422" y="1418"/>
                    <a:pt x="1411" y="1407"/>
                    <a:pt x="1399" y="1407"/>
                  </a:cubicBezTo>
                  <a:cubicBezTo>
                    <a:pt x="1263" y="1316"/>
                    <a:pt x="1126" y="1236"/>
                    <a:pt x="990" y="1145"/>
                  </a:cubicBezTo>
                  <a:cubicBezTo>
                    <a:pt x="751" y="998"/>
                    <a:pt x="489" y="838"/>
                    <a:pt x="353" y="588"/>
                  </a:cubicBezTo>
                  <a:cubicBezTo>
                    <a:pt x="307" y="509"/>
                    <a:pt x="239" y="338"/>
                    <a:pt x="342" y="281"/>
                  </a:cubicBezTo>
                  <a:cubicBezTo>
                    <a:pt x="361" y="273"/>
                    <a:pt x="383" y="269"/>
                    <a:pt x="406" y="269"/>
                  </a:cubicBezTo>
                  <a:close/>
                  <a:moveTo>
                    <a:pt x="427" y="0"/>
                  </a:moveTo>
                  <a:cubicBezTo>
                    <a:pt x="317" y="0"/>
                    <a:pt x="204" y="32"/>
                    <a:pt x="125" y="110"/>
                  </a:cubicBezTo>
                  <a:cubicBezTo>
                    <a:pt x="23" y="213"/>
                    <a:pt x="0" y="372"/>
                    <a:pt x="23" y="497"/>
                  </a:cubicBezTo>
                  <a:cubicBezTo>
                    <a:pt x="91" y="850"/>
                    <a:pt x="410" y="1100"/>
                    <a:pt x="683" y="1282"/>
                  </a:cubicBezTo>
                  <a:cubicBezTo>
                    <a:pt x="853" y="1396"/>
                    <a:pt x="1035" y="1509"/>
                    <a:pt x="1217" y="1623"/>
                  </a:cubicBezTo>
                  <a:cubicBezTo>
                    <a:pt x="1308" y="1669"/>
                    <a:pt x="1399" y="1726"/>
                    <a:pt x="1479" y="1782"/>
                  </a:cubicBezTo>
                  <a:cubicBezTo>
                    <a:pt x="1550" y="1823"/>
                    <a:pt x="1630" y="1864"/>
                    <a:pt x="1712" y="1864"/>
                  </a:cubicBezTo>
                  <a:cubicBezTo>
                    <a:pt x="1721" y="1864"/>
                    <a:pt x="1731" y="1863"/>
                    <a:pt x="1740" y="1862"/>
                  </a:cubicBezTo>
                  <a:cubicBezTo>
                    <a:pt x="1752" y="1862"/>
                    <a:pt x="1775" y="1851"/>
                    <a:pt x="1786" y="1851"/>
                  </a:cubicBezTo>
                  <a:cubicBezTo>
                    <a:pt x="1809" y="1839"/>
                    <a:pt x="1820" y="1828"/>
                    <a:pt x="1831" y="1817"/>
                  </a:cubicBezTo>
                  <a:cubicBezTo>
                    <a:pt x="1854" y="1794"/>
                    <a:pt x="1866" y="1782"/>
                    <a:pt x="1866" y="1760"/>
                  </a:cubicBezTo>
                  <a:cubicBezTo>
                    <a:pt x="1877" y="1748"/>
                    <a:pt x="1877" y="1737"/>
                    <a:pt x="1877" y="1714"/>
                  </a:cubicBezTo>
                  <a:cubicBezTo>
                    <a:pt x="1888" y="1623"/>
                    <a:pt x="1843" y="1544"/>
                    <a:pt x="1797" y="1464"/>
                  </a:cubicBezTo>
                  <a:cubicBezTo>
                    <a:pt x="1740" y="1373"/>
                    <a:pt x="1695" y="1293"/>
                    <a:pt x="1638" y="1202"/>
                  </a:cubicBezTo>
                  <a:cubicBezTo>
                    <a:pt x="1524" y="1020"/>
                    <a:pt x="1422" y="838"/>
                    <a:pt x="1297" y="668"/>
                  </a:cubicBezTo>
                  <a:cubicBezTo>
                    <a:pt x="1115" y="383"/>
                    <a:pt x="865" y="65"/>
                    <a:pt x="523" y="8"/>
                  </a:cubicBezTo>
                  <a:cubicBezTo>
                    <a:pt x="492" y="3"/>
                    <a:pt x="459" y="0"/>
                    <a:pt x="42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3990925" y="3398200"/>
              <a:ext cx="58600" cy="29325"/>
            </a:xfrm>
            <a:custGeom>
              <a:avLst/>
              <a:gdLst/>
              <a:ahLst/>
              <a:cxnLst/>
              <a:rect l="l" t="t" r="r" b="b"/>
              <a:pathLst>
                <a:path w="2344" h="1173" extrusionOk="0">
                  <a:moveTo>
                    <a:pt x="558" y="281"/>
                  </a:moveTo>
                  <a:cubicBezTo>
                    <a:pt x="854" y="293"/>
                    <a:pt x="1116" y="452"/>
                    <a:pt x="1366" y="600"/>
                  </a:cubicBezTo>
                  <a:cubicBezTo>
                    <a:pt x="1502" y="679"/>
                    <a:pt x="1627" y="759"/>
                    <a:pt x="1764" y="839"/>
                  </a:cubicBezTo>
                  <a:cubicBezTo>
                    <a:pt x="1787" y="850"/>
                    <a:pt x="1798" y="861"/>
                    <a:pt x="1821" y="873"/>
                  </a:cubicBezTo>
                  <a:lnTo>
                    <a:pt x="1764" y="873"/>
                  </a:lnTo>
                  <a:cubicBezTo>
                    <a:pt x="1605" y="861"/>
                    <a:pt x="1445" y="850"/>
                    <a:pt x="1286" y="827"/>
                  </a:cubicBezTo>
                  <a:cubicBezTo>
                    <a:pt x="1002" y="805"/>
                    <a:pt x="695" y="793"/>
                    <a:pt x="456" y="623"/>
                  </a:cubicBezTo>
                  <a:cubicBezTo>
                    <a:pt x="388" y="577"/>
                    <a:pt x="240" y="452"/>
                    <a:pt x="319" y="361"/>
                  </a:cubicBezTo>
                  <a:cubicBezTo>
                    <a:pt x="365" y="293"/>
                    <a:pt x="490" y="281"/>
                    <a:pt x="558" y="281"/>
                  </a:cubicBezTo>
                  <a:close/>
                  <a:moveTo>
                    <a:pt x="560" y="0"/>
                  </a:moveTo>
                  <a:cubicBezTo>
                    <a:pt x="487" y="0"/>
                    <a:pt x="414" y="10"/>
                    <a:pt x="342" y="31"/>
                  </a:cubicBezTo>
                  <a:cubicBezTo>
                    <a:pt x="217" y="77"/>
                    <a:pt x="81" y="168"/>
                    <a:pt x="35" y="304"/>
                  </a:cubicBezTo>
                  <a:cubicBezTo>
                    <a:pt x="1" y="441"/>
                    <a:pt x="46" y="588"/>
                    <a:pt x="126" y="702"/>
                  </a:cubicBezTo>
                  <a:cubicBezTo>
                    <a:pt x="342" y="975"/>
                    <a:pt x="740" y="1055"/>
                    <a:pt x="1070" y="1089"/>
                  </a:cubicBezTo>
                  <a:cubicBezTo>
                    <a:pt x="1275" y="1112"/>
                    <a:pt x="1491" y="1123"/>
                    <a:pt x="1707" y="1146"/>
                  </a:cubicBezTo>
                  <a:cubicBezTo>
                    <a:pt x="1809" y="1157"/>
                    <a:pt x="1900" y="1168"/>
                    <a:pt x="2003" y="1168"/>
                  </a:cubicBezTo>
                  <a:cubicBezTo>
                    <a:pt x="2024" y="1171"/>
                    <a:pt x="2046" y="1173"/>
                    <a:pt x="2069" y="1173"/>
                  </a:cubicBezTo>
                  <a:cubicBezTo>
                    <a:pt x="2141" y="1173"/>
                    <a:pt x="2215" y="1158"/>
                    <a:pt x="2276" y="1123"/>
                  </a:cubicBezTo>
                  <a:cubicBezTo>
                    <a:pt x="2287" y="1112"/>
                    <a:pt x="2298" y="1112"/>
                    <a:pt x="2310" y="1100"/>
                  </a:cubicBezTo>
                  <a:cubicBezTo>
                    <a:pt x="2321" y="1077"/>
                    <a:pt x="2333" y="1066"/>
                    <a:pt x="2333" y="1043"/>
                  </a:cubicBezTo>
                  <a:cubicBezTo>
                    <a:pt x="2344" y="1021"/>
                    <a:pt x="2344" y="998"/>
                    <a:pt x="2344" y="986"/>
                  </a:cubicBezTo>
                  <a:cubicBezTo>
                    <a:pt x="2344" y="964"/>
                    <a:pt x="2344" y="952"/>
                    <a:pt x="2333" y="941"/>
                  </a:cubicBezTo>
                  <a:cubicBezTo>
                    <a:pt x="2298" y="850"/>
                    <a:pt x="2219" y="793"/>
                    <a:pt x="2151" y="748"/>
                  </a:cubicBezTo>
                  <a:cubicBezTo>
                    <a:pt x="2060" y="691"/>
                    <a:pt x="1969" y="634"/>
                    <a:pt x="1878" y="588"/>
                  </a:cubicBezTo>
                  <a:cubicBezTo>
                    <a:pt x="1707" y="475"/>
                    <a:pt x="1525" y="361"/>
                    <a:pt x="1343" y="259"/>
                  </a:cubicBezTo>
                  <a:cubicBezTo>
                    <a:pt x="1110" y="133"/>
                    <a:pt x="834" y="0"/>
                    <a:pt x="56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027325" y="3472450"/>
              <a:ext cx="58900" cy="29400"/>
            </a:xfrm>
            <a:custGeom>
              <a:avLst/>
              <a:gdLst/>
              <a:ahLst/>
              <a:cxnLst/>
              <a:rect l="l" t="t" r="r" b="b"/>
              <a:pathLst>
                <a:path w="2356" h="1176" extrusionOk="0">
                  <a:moveTo>
                    <a:pt x="1821" y="303"/>
                  </a:moveTo>
                  <a:cubicBezTo>
                    <a:pt x="1809" y="314"/>
                    <a:pt x="1786" y="325"/>
                    <a:pt x="1775" y="337"/>
                  </a:cubicBezTo>
                  <a:cubicBezTo>
                    <a:pt x="1639" y="416"/>
                    <a:pt x="1502" y="496"/>
                    <a:pt x="1366" y="576"/>
                  </a:cubicBezTo>
                  <a:cubicBezTo>
                    <a:pt x="1127" y="723"/>
                    <a:pt x="865" y="883"/>
                    <a:pt x="569" y="894"/>
                  </a:cubicBezTo>
                  <a:cubicBezTo>
                    <a:pt x="490" y="894"/>
                    <a:pt x="308" y="883"/>
                    <a:pt x="308" y="758"/>
                  </a:cubicBezTo>
                  <a:cubicBezTo>
                    <a:pt x="308" y="678"/>
                    <a:pt x="399" y="598"/>
                    <a:pt x="467" y="553"/>
                  </a:cubicBezTo>
                  <a:cubicBezTo>
                    <a:pt x="706" y="382"/>
                    <a:pt x="1013" y="371"/>
                    <a:pt x="1297" y="337"/>
                  </a:cubicBezTo>
                  <a:cubicBezTo>
                    <a:pt x="1445" y="325"/>
                    <a:pt x="1604" y="314"/>
                    <a:pt x="1764" y="303"/>
                  </a:cubicBezTo>
                  <a:close/>
                  <a:moveTo>
                    <a:pt x="2098" y="1"/>
                  </a:moveTo>
                  <a:cubicBezTo>
                    <a:pt x="2070" y="1"/>
                    <a:pt x="2042" y="3"/>
                    <a:pt x="2014" y="7"/>
                  </a:cubicBezTo>
                  <a:cubicBezTo>
                    <a:pt x="1912" y="7"/>
                    <a:pt x="1809" y="18"/>
                    <a:pt x="1707" y="30"/>
                  </a:cubicBezTo>
                  <a:cubicBezTo>
                    <a:pt x="1502" y="41"/>
                    <a:pt x="1286" y="64"/>
                    <a:pt x="1070" y="87"/>
                  </a:cubicBezTo>
                  <a:cubicBezTo>
                    <a:pt x="740" y="121"/>
                    <a:pt x="342" y="200"/>
                    <a:pt x="137" y="485"/>
                  </a:cubicBezTo>
                  <a:cubicBezTo>
                    <a:pt x="58" y="587"/>
                    <a:pt x="1" y="746"/>
                    <a:pt x="46" y="883"/>
                  </a:cubicBezTo>
                  <a:cubicBezTo>
                    <a:pt x="92" y="1008"/>
                    <a:pt x="228" y="1099"/>
                    <a:pt x="353" y="1144"/>
                  </a:cubicBezTo>
                  <a:cubicBezTo>
                    <a:pt x="423" y="1166"/>
                    <a:pt x="494" y="1175"/>
                    <a:pt x="567" y="1175"/>
                  </a:cubicBezTo>
                  <a:cubicBezTo>
                    <a:pt x="837" y="1175"/>
                    <a:pt x="1118" y="1042"/>
                    <a:pt x="1343" y="917"/>
                  </a:cubicBezTo>
                  <a:cubicBezTo>
                    <a:pt x="1536" y="814"/>
                    <a:pt x="1707" y="701"/>
                    <a:pt x="1889" y="587"/>
                  </a:cubicBezTo>
                  <a:cubicBezTo>
                    <a:pt x="1980" y="530"/>
                    <a:pt x="2071" y="485"/>
                    <a:pt x="2150" y="428"/>
                  </a:cubicBezTo>
                  <a:cubicBezTo>
                    <a:pt x="2230" y="382"/>
                    <a:pt x="2298" y="325"/>
                    <a:pt x="2344" y="234"/>
                  </a:cubicBezTo>
                  <a:cubicBezTo>
                    <a:pt x="2344" y="223"/>
                    <a:pt x="2344" y="200"/>
                    <a:pt x="2355" y="189"/>
                  </a:cubicBezTo>
                  <a:cubicBezTo>
                    <a:pt x="2355" y="166"/>
                    <a:pt x="2355" y="143"/>
                    <a:pt x="2344" y="132"/>
                  </a:cubicBezTo>
                  <a:cubicBezTo>
                    <a:pt x="2332" y="109"/>
                    <a:pt x="2332" y="87"/>
                    <a:pt x="2310" y="75"/>
                  </a:cubicBezTo>
                  <a:cubicBezTo>
                    <a:pt x="2298" y="64"/>
                    <a:pt x="2287" y="52"/>
                    <a:pt x="2276" y="52"/>
                  </a:cubicBezTo>
                  <a:cubicBezTo>
                    <a:pt x="2221" y="13"/>
                    <a:pt x="2160" y="1"/>
                    <a:pt x="209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4000025" y="3280400"/>
              <a:ext cx="112075" cy="107850"/>
            </a:xfrm>
            <a:custGeom>
              <a:avLst/>
              <a:gdLst/>
              <a:ahLst/>
              <a:cxnLst/>
              <a:rect l="l" t="t" r="r" b="b"/>
              <a:pathLst>
                <a:path w="4483" h="4314" extrusionOk="0">
                  <a:moveTo>
                    <a:pt x="4380" y="0"/>
                  </a:moveTo>
                  <a:cubicBezTo>
                    <a:pt x="4164" y="23"/>
                    <a:pt x="3948" y="23"/>
                    <a:pt x="3732" y="68"/>
                  </a:cubicBezTo>
                  <a:cubicBezTo>
                    <a:pt x="3504" y="114"/>
                    <a:pt x="3288" y="182"/>
                    <a:pt x="3083" y="262"/>
                  </a:cubicBezTo>
                  <a:cubicBezTo>
                    <a:pt x="2674" y="410"/>
                    <a:pt x="2276" y="614"/>
                    <a:pt x="1912" y="865"/>
                  </a:cubicBezTo>
                  <a:cubicBezTo>
                    <a:pt x="1195" y="1365"/>
                    <a:pt x="626" y="2059"/>
                    <a:pt x="285" y="2866"/>
                  </a:cubicBezTo>
                  <a:cubicBezTo>
                    <a:pt x="194" y="3094"/>
                    <a:pt x="103" y="3321"/>
                    <a:pt x="58" y="3560"/>
                  </a:cubicBezTo>
                  <a:cubicBezTo>
                    <a:pt x="46" y="3685"/>
                    <a:pt x="24" y="3799"/>
                    <a:pt x="24" y="3924"/>
                  </a:cubicBezTo>
                  <a:cubicBezTo>
                    <a:pt x="12" y="4038"/>
                    <a:pt x="1" y="4163"/>
                    <a:pt x="35" y="4277"/>
                  </a:cubicBezTo>
                  <a:cubicBezTo>
                    <a:pt x="42" y="4297"/>
                    <a:pt x="65" y="4314"/>
                    <a:pt x="85" y="4314"/>
                  </a:cubicBezTo>
                  <a:cubicBezTo>
                    <a:pt x="98" y="4314"/>
                    <a:pt x="110" y="4306"/>
                    <a:pt x="115" y="4288"/>
                  </a:cubicBezTo>
                  <a:cubicBezTo>
                    <a:pt x="160" y="4197"/>
                    <a:pt x="172" y="4106"/>
                    <a:pt x="194" y="4004"/>
                  </a:cubicBezTo>
                  <a:cubicBezTo>
                    <a:pt x="217" y="3901"/>
                    <a:pt x="251" y="3788"/>
                    <a:pt x="274" y="3685"/>
                  </a:cubicBezTo>
                  <a:cubicBezTo>
                    <a:pt x="331" y="3492"/>
                    <a:pt x="388" y="3287"/>
                    <a:pt x="456" y="3105"/>
                  </a:cubicBezTo>
                  <a:cubicBezTo>
                    <a:pt x="604" y="2719"/>
                    <a:pt x="808" y="2366"/>
                    <a:pt x="1059" y="2036"/>
                  </a:cubicBezTo>
                  <a:cubicBezTo>
                    <a:pt x="1559" y="1376"/>
                    <a:pt x="2253" y="876"/>
                    <a:pt x="3015" y="569"/>
                  </a:cubicBezTo>
                  <a:cubicBezTo>
                    <a:pt x="3242" y="478"/>
                    <a:pt x="3459" y="398"/>
                    <a:pt x="3686" y="341"/>
                  </a:cubicBezTo>
                  <a:cubicBezTo>
                    <a:pt x="3811" y="307"/>
                    <a:pt x="3925" y="285"/>
                    <a:pt x="4050" y="239"/>
                  </a:cubicBezTo>
                  <a:cubicBezTo>
                    <a:pt x="4164" y="205"/>
                    <a:pt x="4277" y="182"/>
                    <a:pt x="4403" y="159"/>
                  </a:cubicBezTo>
                  <a:cubicBezTo>
                    <a:pt x="4482" y="137"/>
                    <a:pt x="4459" y="0"/>
                    <a:pt x="438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5"/>
            <p:cNvSpPr/>
            <p:nvPr/>
          </p:nvSpPr>
          <p:spPr>
            <a:xfrm>
              <a:off x="3998050" y="3429275"/>
              <a:ext cx="38200" cy="125125"/>
            </a:xfrm>
            <a:custGeom>
              <a:avLst/>
              <a:gdLst/>
              <a:ahLst/>
              <a:cxnLst/>
              <a:rect l="l" t="t" r="r" b="b"/>
              <a:pathLst>
                <a:path w="1528" h="5005" extrusionOk="0">
                  <a:moveTo>
                    <a:pt x="93" y="1"/>
                  </a:moveTo>
                  <a:cubicBezTo>
                    <a:pt x="72" y="1"/>
                    <a:pt x="51" y="12"/>
                    <a:pt x="46" y="39"/>
                  </a:cubicBezTo>
                  <a:cubicBezTo>
                    <a:pt x="0" y="369"/>
                    <a:pt x="69" y="699"/>
                    <a:pt x="125" y="1029"/>
                  </a:cubicBezTo>
                  <a:cubicBezTo>
                    <a:pt x="182" y="1359"/>
                    <a:pt x="251" y="1700"/>
                    <a:pt x="330" y="2030"/>
                  </a:cubicBezTo>
                  <a:cubicBezTo>
                    <a:pt x="478" y="2678"/>
                    <a:pt x="671" y="3326"/>
                    <a:pt x="899" y="3940"/>
                  </a:cubicBezTo>
                  <a:cubicBezTo>
                    <a:pt x="1035" y="4304"/>
                    <a:pt x="1183" y="4668"/>
                    <a:pt x="1411" y="4975"/>
                  </a:cubicBezTo>
                  <a:cubicBezTo>
                    <a:pt x="1423" y="4995"/>
                    <a:pt x="1442" y="5004"/>
                    <a:pt x="1460" y="5004"/>
                  </a:cubicBezTo>
                  <a:cubicBezTo>
                    <a:pt x="1495" y="5004"/>
                    <a:pt x="1528" y="4974"/>
                    <a:pt x="1513" y="4930"/>
                  </a:cubicBezTo>
                  <a:cubicBezTo>
                    <a:pt x="1456" y="4611"/>
                    <a:pt x="1320" y="4293"/>
                    <a:pt x="1195" y="3986"/>
                  </a:cubicBezTo>
                  <a:cubicBezTo>
                    <a:pt x="1081" y="3679"/>
                    <a:pt x="967" y="3372"/>
                    <a:pt x="865" y="3053"/>
                  </a:cubicBezTo>
                  <a:cubicBezTo>
                    <a:pt x="660" y="2428"/>
                    <a:pt x="489" y="1779"/>
                    <a:pt x="364" y="1131"/>
                  </a:cubicBezTo>
                  <a:cubicBezTo>
                    <a:pt x="330" y="949"/>
                    <a:pt x="307" y="767"/>
                    <a:pt x="273" y="597"/>
                  </a:cubicBezTo>
                  <a:cubicBezTo>
                    <a:pt x="239" y="403"/>
                    <a:pt x="216" y="210"/>
                    <a:pt x="148" y="39"/>
                  </a:cubicBezTo>
                  <a:cubicBezTo>
                    <a:pt x="142" y="15"/>
                    <a:pt x="117" y="1"/>
                    <a:pt x="9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4037575" y="3558650"/>
              <a:ext cx="7400" cy="12300"/>
            </a:xfrm>
            <a:custGeom>
              <a:avLst/>
              <a:gdLst/>
              <a:ahLst/>
              <a:cxnLst/>
              <a:rect l="l" t="t" r="r" b="b"/>
              <a:pathLst>
                <a:path w="296" h="492" extrusionOk="0">
                  <a:moveTo>
                    <a:pt x="61" y="0"/>
                  </a:moveTo>
                  <a:cubicBezTo>
                    <a:pt x="31" y="0"/>
                    <a:pt x="0" y="20"/>
                    <a:pt x="0" y="51"/>
                  </a:cubicBezTo>
                  <a:cubicBezTo>
                    <a:pt x="0" y="73"/>
                    <a:pt x="0" y="96"/>
                    <a:pt x="12" y="119"/>
                  </a:cubicBezTo>
                  <a:cubicBezTo>
                    <a:pt x="12" y="130"/>
                    <a:pt x="12" y="130"/>
                    <a:pt x="23" y="142"/>
                  </a:cubicBezTo>
                  <a:cubicBezTo>
                    <a:pt x="23" y="153"/>
                    <a:pt x="23" y="164"/>
                    <a:pt x="23" y="164"/>
                  </a:cubicBezTo>
                  <a:cubicBezTo>
                    <a:pt x="34" y="210"/>
                    <a:pt x="57" y="244"/>
                    <a:pt x="68" y="278"/>
                  </a:cubicBezTo>
                  <a:cubicBezTo>
                    <a:pt x="80" y="301"/>
                    <a:pt x="80" y="324"/>
                    <a:pt x="91" y="335"/>
                  </a:cubicBezTo>
                  <a:cubicBezTo>
                    <a:pt x="103" y="346"/>
                    <a:pt x="114" y="369"/>
                    <a:pt x="114" y="380"/>
                  </a:cubicBezTo>
                  <a:cubicBezTo>
                    <a:pt x="137" y="415"/>
                    <a:pt x="159" y="460"/>
                    <a:pt x="194" y="483"/>
                  </a:cubicBezTo>
                  <a:cubicBezTo>
                    <a:pt x="203" y="489"/>
                    <a:pt x="214" y="492"/>
                    <a:pt x="226" y="492"/>
                  </a:cubicBezTo>
                  <a:cubicBezTo>
                    <a:pt x="256" y="492"/>
                    <a:pt x="288" y="473"/>
                    <a:pt x="296" y="449"/>
                  </a:cubicBezTo>
                  <a:cubicBezTo>
                    <a:pt x="296" y="415"/>
                    <a:pt x="296" y="392"/>
                    <a:pt x="285" y="369"/>
                  </a:cubicBezTo>
                  <a:cubicBezTo>
                    <a:pt x="285" y="358"/>
                    <a:pt x="273" y="335"/>
                    <a:pt x="273" y="324"/>
                  </a:cubicBezTo>
                  <a:cubicBezTo>
                    <a:pt x="262" y="301"/>
                    <a:pt x="262" y="278"/>
                    <a:pt x="250" y="255"/>
                  </a:cubicBezTo>
                  <a:cubicBezTo>
                    <a:pt x="239" y="244"/>
                    <a:pt x="228" y="221"/>
                    <a:pt x="228" y="210"/>
                  </a:cubicBezTo>
                  <a:cubicBezTo>
                    <a:pt x="216" y="176"/>
                    <a:pt x="194" y="142"/>
                    <a:pt x="171" y="108"/>
                  </a:cubicBezTo>
                  <a:cubicBezTo>
                    <a:pt x="171" y="108"/>
                    <a:pt x="159" y="96"/>
                    <a:pt x="159" y="85"/>
                  </a:cubicBezTo>
                  <a:cubicBezTo>
                    <a:pt x="159" y="73"/>
                    <a:pt x="148" y="73"/>
                    <a:pt x="148" y="62"/>
                  </a:cubicBezTo>
                  <a:cubicBezTo>
                    <a:pt x="137" y="39"/>
                    <a:pt x="114" y="28"/>
                    <a:pt x="103" y="17"/>
                  </a:cubicBezTo>
                  <a:cubicBezTo>
                    <a:pt x="91" y="5"/>
                    <a:pt x="76" y="0"/>
                    <a:pt x="6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4068125" y="3603100"/>
              <a:ext cx="107850" cy="54475"/>
            </a:xfrm>
            <a:custGeom>
              <a:avLst/>
              <a:gdLst/>
              <a:ahLst/>
              <a:cxnLst/>
              <a:rect l="l" t="t" r="r" b="b"/>
              <a:pathLst>
                <a:path w="4314" h="2179" extrusionOk="0">
                  <a:moveTo>
                    <a:pt x="59" y="1"/>
                  </a:moveTo>
                  <a:cubicBezTo>
                    <a:pt x="29" y="1"/>
                    <a:pt x="1" y="35"/>
                    <a:pt x="18" y="70"/>
                  </a:cubicBezTo>
                  <a:cubicBezTo>
                    <a:pt x="166" y="365"/>
                    <a:pt x="393" y="616"/>
                    <a:pt x="621" y="854"/>
                  </a:cubicBezTo>
                  <a:cubicBezTo>
                    <a:pt x="848" y="1082"/>
                    <a:pt x="1098" y="1298"/>
                    <a:pt x="1360" y="1491"/>
                  </a:cubicBezTo>
                  <a:cubicBezTo>
                    <a:pt x="1895" y="1878"/>
                    <a:pt x="2532" y="2140"/>
                    <a:pt x="3180" y="2174"/>
                  </a:cubicBezTo>
                  <a:cubicBezTo>
                    <a:pt x="3232" y="2177"/>
                    <a:pt x="3284" y="2179"/>
                    <a:pt x="3335" y="2179"/>
                  </a:cubicBezTo>
                  <a:cubicBezTo>
                    <a:pt x="3656" y="2179"/>
                    <a:pt x="3965" y="2116"/>
                    <a:pt x="4249" y="1969"/>
                  </a:cubicBezTo>
                  <a:cubicBezTo>
                    <a:pt x="4314" y="1937"/>
                    <a:pt x="4276" y="1843"/>
                    <a:pt x="4214" y="1843"/>
                  </a:cubicBezTo>
                  <a:cubicBezTo>
                    <a:pt x="4211" y="1843"/>
                    <a:pt x="4207" y="1843"/>
                    <a:pt x="4204" y="1844"/>
                  </a:cubicBezTo>
                  <a:cubicBezTo>
                    <a:pt x="3925" y="1911"/>
                    <a:pt x="3645" y="1948"/>
                    <a:pt x="3367" y="1948"/>
                  </a:cubicBezTo>
                  <a:cubicBezTo>
                    <a:pt x="3030" y="1948"/>
                    <a:pt x="2696" y="1894"/>
                    <a:pt x="2372" y="1776"/>
                  </a:cubicBezTo>
                  <a:cubicBezTo>
                    <a:pt x="1792" y="1571"/>
                    <a:pt x="1269" y="1184"/>
                    <a:pt x="837" y="752"/>
                  </a:cubicBezTo>
                  <a:cubicBezTo>
                    <a:pt x="587" y="502"/>
                    <a:pt x="359" y="229"/>
                    <a:pt x="86" y="13"/>
                  </a:cubicBezTo>
                  <a:cubicBezTo>
                    <a:pt x="78" y="4"/>
                    <a:pt x="68" y="1"/>
                    <a:pt x="5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5"/>
            <p:cNvSpPr/>
            <p:nvPr/>
          </p:nvSpPr>
          <p:spPr>
            <a:xfrm>
              <a:off x="4188550" y="3601800"/>
              <a:ext cx="42625" cy="45700"/>
            </a:xfrm>
            <a:custGeom>
              <a:avLst/>
              <a:gdLst/>
              <a:ahLst/>
              <a:cxnLst/>
              <a:rect l="l" t="t" r="r" b="b"/>
              <a:pathLst>
                <a:path w="1705" h="1828" extrusionOk="0">
                  <a:moveTo>
                    <a:pt x="1625" y="1"/>
                  </a:moveTo>
                  <a:cubicBezTo>
                    <a:pt x="1614" y="1"/>
                    <a:pt x="1603" y="3"/>
                    <a:pt x="1593" y="8"/>
                  </a:cubicBezTo>
                  <a:cubicBezTo>
                    <a:pt x="1525" y="53"/>
                    <a:pt x="1457" y="144"/>
                    <a:pt x="1400" y="213"/>
                  </a:cubicBezTo>
                  <a:cubicBezTo>
                    <a:pt x="1343" y="292"/>
                    <a:pt x="1286" y="372"/>
                    <a:pt x="1218" y="452"/>
                  </a:cubicBezTo>
                  <a:cubicBezTo>
                    <a:pt x="1104" y="611"/>
                    <a:pt x="979" y="759"/>
                    <a:pt x="842" y="906"/>
                  </a:cubicBezTo>
                  <a:cubicBezTo>
                    <a:pt x="706" y="1054"/>
                    <a:pt x="558" y="1202"/>
                    <a:pt x="422" y="1339"/>
                  </a:cubicBezTo>
                  <a:cubicBezTo>
                    <a:pt x="274" y="1464"/>
                    <a:pt x="114" y="1589"/>
                    <a:pt x="23" y="1760"/>
                  </a:cubicBezTo>
                  <a:cubicBezTo>
                    <a:pt x="1" y="1794"/>
                    <a:pt x="35" y="1828"/>
                    <a:pt x="69" y="1828"/>
                  </a:cubicBezTo>
                  <a:cubicBezTo>
                    <a:pt x="262" y="1782"/>
                    <a:pt x="433" y="1623"/>
                    <a:pt x="569" y="1487"/>
                  </a:cubicBezTo>
                  <a:cubicBezTo>
                    <a:pt x="729" y="1361"/>
                    <a:pt x="876" y="1214"/>
                    <a:pt x="1013" y="1066"/>
                  </a:cubicBezTo>
                  <a:cubicBezTo>
                    <a:pt x="1149" y="906"/>
                    <a:pt x="1275" y="747"/>
                    <a:pt x="1400" y="588"/>
                  </a:cubicBezTo>
                  <a:cubicBezTo>
                    <a:pt x="1513" y="440"/>
                    <a:pt x="1673" y="258"/>
                    <a:pt x="1695" y="65"/>
                  </a:cubicBezTo>
                  <a:cubicBezTo>
                    <a:pt x="1704" y="29"/>
                    <a:pt x="1665" y="1"/>
                    <a:pt x="162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5"/>
            <p:cNvSpPr/>
            <p:nvPr/>
          </p:nvSpPr>
          <p:spPr>
            <a:xfrm>
              <a:off x="4260425" y="3433900"/>
              <a:ext cx="41050" cy="113150"/>
            </a:xfrm>
            <a:custGeom>
              <a:avLst/>
              <a:gdLst/>
              <a:ahLst/>
              <a:cxnLst/>
              <a:rect l="l" t="t" r="r" b="b"/>
              <a:pathLst>
                <a:path w="1642" h="4526" extrusionOk="0">
                  <a:moveTo>
                    <a:pt x="1558" y="1"/>
                  </a:moveTo>
                  <a:cubicBezTo>
                    <a:pt x="1533" y="1"/>
                    <a:pt x="1505" y="18"/>
                    <a:pt x="1493" y="48"/>
                  </a:cubicBezTo>
                  <a:cubicBezTo>
                    <a:pt x="1448" y="184"/>
                    <a:pt x="1436" y="343"/>
                    <a:pt x="1414" y="491"/>
                  </a:cubicBezTo>
                  <a:cubicBezTo>
                    <a:pt x="1391" y="639"/>
                    <a:pt x="1368" y="787"/>
                    <a:pt x="1345" y="935"/>
                  </a:cubicBezTo>
                  <a:cubicBezTo>
                    <a:pt x="1288" y="1230"/>
                    <a:pt x="1232" y="1526"/>
                    <a:pt x="1152" y="1822"/>
                  </a:cubicBezTo>
                  <a:cubicBezTo>
                    <a:pt x="981" y="2402"/>
                    <a:pt x="765" y="2971"/>
                    <a:pt x="504" y="3505"/>
                  </a:cubicBezTo>
                  <a:cubicBezTo>
                    <a:pt x="344" y="3812"/>
                    <a:pt x="185" y="4119"/>
                    <a:pt x="26" y="4426"/>
                  </a:cubicBezTo>
                  <a:cubicBezTo>
                    <a:pt x="0" y="4470"/>
                    <a:pt x="40" y="4526"/>
                    <a:pt x="85" y="4526"/>
                  </a:cubicBezTo>
                  <a:cubicBezTo>
                    <a:pt x="99" y="4526"/>
                    <a:pt x="115" y="4520"/>
                    <a:pt x="128" y="4506"/>
                  </a:cubicBezTo>
                  <a:cubicBezTo>
                    <a:pt x="310" y="4256"/>
                    <a:pt x="481" y="4006"/>
                    <a:pt x="629" y="3733"/>
                  </a:cubicBezTo>
                  <a:cubicBezTo>
                    <a:pt x="777" y="3460"/>
                    <a:pt x="902" y="3175"/>
                    <a:pt x="1027" y="2880"/>
                  </a:cubicBezTo>
                  <a:cubicBezTo>
                    <a:pt x="1254" y="2300"/>
                    <a:pt x="1425" y="1697"/>
                    <a:pt x="1539" y="1083"/>
                  </a:cubicBezTo>
                  <a:cubicBezTo>
                    <a:pt x="1561" y="912"/>
                    <a:pt x="1596" y="741"/>
                    <a:pt x="1607" y="559"/>
                  </a:cubicBezTo>
                  <a:cubicBezTo>
                    <a:pt x="1630" y="389"/>
                    <a:pt x="1641" y="218"/>
                    <a:pt x="1607" y="48"/>
                  </a:cubicBezTo>
                  <a:cubicBezTo>
                    <a:pt x="1602" y="15"/>
                    <a:pt x="1581" y="1"/>
                    <a:pt x="15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4247700" y="3551650"/>
              <a:ext cx="9400" cy="13675"/>
            </a:xfrm>
            <a:custGeom>
              <a:avLst/>
              <a:gdLst/>
              <a:ahLst/>
              <a:cxnLst/>
              <a:rect l="l" t="t" r="r" b="b"/>
              <a:pathLst>
                <a:path w="376" h="547" extrusionOk="0">
                  <a:moveTo>
                    <a:pt x="308" y="1"/>
                  </a:moveTo>
                  <a:cubicBezTo>
                    <a:pt x="273" y="1"/>
                    <a:pt x="251" y="24"/>
                    <a:pt x="228" y="35"/>
                  </a:cubicBezTo>
                  <a:cubicBezTo>
                    <a:pt x="217" y="35"/>
                    <a:pt x="205" y="46"/>
                    <a:pt x="205" y="58"/>
                  </a:cubicBezTo>
                  <a:cubicBezTo>
                    <a:pt x="171" y="92"/>
                    <a:pt x="148" y="115"/>
                    <a:pt x="126" y="160"/>
                  </a:cubicBezTo>
                  <a:cubicBezTo>
                    <a:pt x="103" y="183"/>
                    <a:pt x="91" y="217"/>
                    <a:pt x="80" y="251"/>
                  </a:cubicBezTo>
                  <a:cubicBezTo>
                    <a:pt x="57" y="285"/>
                    <a:pt x="46" y="331"/>
                    <a:pt x="35" y="365"/>
                  </a:cubicBezTo>
                  <a:cubicBezTo>
                    <a:pt x="35" y="376"/>
                    <a:pt x="23" y="388"/>
                    <a:pt x="23" y="388"/>
                  </a:cubicBezTo>
                  <a:cubicBezTo>
                    <a:pt x="23" y="399"/>
                    <a:pt x="23" y="410"/>
                    <a:pt x="23" y="422"/>
                  </a:cubicBezTo>
                  <a:cubicBezTo>
                    <a:pt x="23" y="422"/>
                    <a:pt x="23" y="433"/>
                    <a:pt x="23" y="444"/>
                  </a:cubicBezTo>
                  <a:cubicBezTo>
                    <a:pt x="23" y="444"/>
                    <a:pt x="12" y="456"/>
                    <a:pt x="23" y="467"/>
                  </a:cubicBezTo>
                  <a:cubicBezTo>
                    <a:pt x="12" y="478"/>
                    <a:pt x="12" y="490"/>
                    <a:pt x="12" y="501"/>
                  </a:cubicBezTo>
                  <a:cubicBezTo>
                    <a:pt x="0" y="513"/>
                    <a:pt x="12" y="535"/>
                    <a:pt x="35" y="547"/>
                  </a:cubicBezTo>
                  <a:cubicBezTo>
                    <a:pt x="46" y="547"/>
                    <a:pt x="69" y="547"/>
                    <a:pt x="80" y="524"/>
                  </a:cubicBezTo>
                  <a:cubicBezTo>
                    <a:pt x="91" y="524"/>
                    <a:pt x="91" y="513"/>
                    <a:pt x="103" y="513"/>
                  </a:cubicBezTo>
                  <a:cubicBezTo>
                    <a:pt x="103" y="501"/>
                    <a:pt x="114" y="501"/>
                    <a:pt x="114" y="490"/>
                  </a:cubicBezTo>
                  <a:cubicBezTo>
                    <a:pt x="126" y="478"/>
                    <a:pt x="126" y="478"/>
                    <a:pt x="137" y="467"/>
                  </a:cubicBezTo>
                  <a:cubicBezTo>
                    <a:pt x="160" y="456"/>
                    <a:pt x="171" y="433"/>
                    <a:pt x="194" y="410"/>
                  </a:cubicBezTo>
                  <a:cubicBezTo>
                    <a:pt x="217" y="388"/>
                    <a:pt x="228" y="353"/>
                    <a:pt x="251" y="319"/>
                  </a:cubicBezTo>
                  <a:cubicBezTo>
                    <a:pt x="273" y="297"/>
                    <a:pt x="285" y="274"/>
                    <a:pt x="308" y="251"/>
                  </a:cubicBezTo>
                  <a:cubicBezTo>
                    <a:pt x="319" y="217"/>
                    <a:pt x="330" y="194"/>
                    <a:pt x="342" y="160"/>
                  </a:cubicBezTo>
                  <a:cubicBezTo>
                    <a:pt x="353" y="149"/>
                    <a:pt x="353" y="137"/>
                    <a:pt x="353" y="115"/>
                  </a:cubicBezTo>
                  <a:cubicBezTo>
                    <a:pt x="364" y="92"/>
                    <a:pt x="376" y="69"/>
                    <a:pt x="364" y="46"/>
                  </a:cubicBezTo>
                  <a:cubicBezTo>
                    <a:pt x="353" y="24"/>
                    <a:pt x="330" y="1"/>
                    <a:pt x="30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4172075" y="3279250"/>
              <a:ext cx="119300" cy="89675"/>
            </a:xfrm>
            <a:custGeom>
              <a:avLst/>
              <a:gdLst/>
              <a:ahLst/>
              <a:cxnLst/>
              <a:rect l="l" t="t" r="r" b="b"/>
              <a:pathLst>
                <a:path w="4772" h="3587" extrusionOk="0">
                  <a:moveTo>
                    <a:pt x="409" y="1"/>
                  </a:moveTo>
                  <a:cubicBezTo>
                    <a:pt x="284" y="1"/>
                    <a:pt x="159" y="1"/>
                    <a:pt x="46" y="35"/>
                  </a:cubicBezTo>
                  <a:cubicBezTo>
                    <a:pt x="11" y="46"/>
                    <a:pt x="0" y="114"/>
                    <a:pt x="46" y="126"/>
                  </a:cubicBezTo>
                  <a:cubicBezTo>
                    <a:pt x="137" y="149"/>
                    <a:pt x="239" y="149"/>
                    <a:pt x="330" y="160"/>
                  </a:cubicBezTo>
                  <a:cubicBezTo>
                    <a:pt x="432" y="171"/>
                    <a:pt x="546" y="171"/>
                    <a:pt x="648" y="183"/>
                  </a:cubicBezTo>
                  <a:cubicBezTo>
                    <a:pt x="853" y="205"/>
                    <a:pt x="1069" y="240"/>
                    <a:pt x="1263" y="296"/>
                  </a:cubicBezTo>
                  <a:cubicBezTo>
                    <a:pt x="1661" y="410"/>
                    <a:pt x="2047" y="558"/>
                    <a:pt x="2411" y="751"/>
                  </a:cubicBezTo>
                  <a:cubicBezTo>
                    <a:pt x="3105" y="1138"/>
                    <a:pt x="3674" y="1695"/>
                    <a:pt x="4083" y="2366"/>
                  </a:cubicBezTo>
                  <a:cubicBezTo>
                    <a:pt x="4197" y="2548"/>
                    <a:pt x="4299" y="2753"/>
                    <a:pt x="4390" y="2947"/>
                  </a:cubicBezTo>
                  <a:cubicBezTo>
                    <a:pt x="4481" y="3151"/>
                    <a:pt x="4572" y="3345"/>
                    <a:pt x="4663" y="3549"/>
                  </a:cubicBezTo>
                  <a:cubicBezTo>
                    <a:pt x="4675" y="3572"/>
                    <a:pt x="4703" y="3586"/>
                    <a:pt x="4727" y="3586"/>
                  </a:cubicBezTo>
                  <a:cubicBezTo>
                    <a:pt x="4751" y="3586"/>
                    <a:pt x="4771" y="3572"/>
                    <a:pt x="4766" y="3538"/>
                  </a:cubicBezTo>
                  <a:cubicBezTo>
                    <a:pt x="4743" y="3333"/>
                    <a:pt x="4709" y="3129"/>
                    <a:pt x="4641" y="2935"/>
                  </a:cubicBezTo>
                  <a:cubicBezTo>
                    <a:pt x="4572" y="2742"/>
                    <a:pt x="4481" y="2560"/>
                    <a:pt x="4379" y="2389"/>
                  </a:cubicBezTo>
                  <a:cubicBezTo>
                    <a:pt x="4186" y="2025"/>
                    <a:pt x="3935" y="1695"/>
                    <a:pt x="3651" y="1400"/>
                  </a:cubicBezTo>
                  <a:cubicBezTo>
                    <a:pt x="3060" y="786"/>
                    <a:pt x="2298" y="342"/>
                    <a:pt x="1479" y="137"/>
                  </a:cubicBezTo>
                  <a:cubicBezTo>
                    <a:pt x="1240" y="80"/>
                    <a:pt x="1001" y="46"/>
                    <a:pt x="762" y="12"/>
                  </a:cubicBezTo>
                  <a:cubicBezTo>
                    <a:pt x="637" y="1"/>
                    <a:pt x="523" y="1"/>
                    <a:pt x="40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4290925" y="3373950"/>
              <a:ext cx="6000" cy="15100"/>
            </a:xfrm>
            <a:custGeom>
              <a:avLst/>
              <a:gdLst/>
              <a:ahLst/>
              <a:cxnLst/>
              <a:rect l="l" t="t" r="r" b="b"/>
              <a:pathLst>
                <a:path w="240" h="604" extrusionOk="0">
                  <a:moveTo>
                    <a:pt x="68" y="0"/>
                  </a:moveTo>
                  <a:cubicBezTo>
                    <a:pt x="57" y="0"/>
                    <a:pt x="34" y="12"/>
                    <a:pt x="23" y="23"/>
                  </a:cubicBezTo>
                  <a:cubicBezTo>
                    <a:pt x="0" y="46"/>
                    <a:pt x="0" y="68"/>
                    <a:pt x="12" y="91"/>
                  </a:cubicBezTo>
                  <a:cubicBezTo>
                    <a:pt x="12" y="103"/>
                    <a:pt x="12" y="114"/>
                    <a:pt x="12" y="125"/>
                  </a:cubicBezTo>
                  <a:cubicBezTo>
                    <a:pt x="12" y="137"/>
                    <a:pt x="12" y="148"/>
                    <a:pt x="12" y="159"/>
                  </a:cubicBezTo>
                  <a:cubicBezTo>
                    <a:pt x="12" y="171"/>
                    <a:pt x="12" y="182"/>
                    <a:pt x="23" y="182"/>
                  </a:cubicBezTo>
                  <a:cubicBezTo>
                    <a:pt x="23" y="182"/>
                    <a:pt x="23" y="194"/>
                    <a:pt x="23" y="194"/>
                  </a:cubicBezTo>
                  <a:cubicBezTo>
                    <a:pt x="23" y="216"/>
                    <a:pt x="23" y="239"/>
                    <a:pt x="23" y="262"/>
                  </a:cubicBezTo>
                  <a:cubicBezTo>
                    <a:pt x="23" y="273"/>
                    <a:pt x="34" y="285"/>
                    <a:pt x="34" y="285"/>
                  </a:cubicBezTo>
                  <a:cubicBezTo>
                    <a:pt x="34" y="285"/>
                    <a:pt x="34" y="296"/>
                    <a:pt x="34" y="296"/>
                  </a:cubicBezTo>
                  <a:cubicBezTo>
                    <a:pt x="34" y="307"/>
                    <a:pt x="34" y="319"/>
                    <a:pt x="34" y="330"/>
                  </a:cubicBezTo>
                  <a:cubicBezTo>
                    <a:pt x="34" y="341"/>
                    <a:pt x="34" y="353"/>
                    <a:pt x="34" y="376"/>
                  </a:cubicBezTo>
                  <a:cubicBezTo>
                    <a:pt x="34" y="387"/>
                    <a:pt x="46" y="398"/>
                    <a:pt x="46" y="410"/>
                  </a:cubicBezTo>
                  <a:cubicBezTo>
                    <a:pt x="57" y="432"/>
                    <a:pt x="57" y="444"/>
                    <a:pt x="57" y="455"/>
                  </a:cubicBezTo>
                  <a:cubicBezTo>
                    <a:pt x="57" y="478"/>
                    <a:pt x="68" y="489"/>
                    <a:pt x="68" y="501"/>
                  </a:cubicBezTo>
                  <a:cubicBezTo>
                    <a:pt x="80" y="512"/>
                    <a:pt x="80" y="546"/>
                    <a:pt x="80" y="558"/>
                  </a:cubicBezTo>
                  <a:cubicBezTo>
                    <a:pt x="80" y="592"/>
                    <a:pt x="114" y="603"/>
                    <a:pt x="148" y="603"/>
                  </a:cubicBezTo>
                  <a:cubicBezTo>
                    <a:pt x="171" y="603"/>
                    <a:pt x="205" y="592"/>
                    <a:pt x="205" y="558"/>
                  </a:cubicBezTo>
                  <a:cubicBezTo>
                    <a:pt x="205" y="546"/>
                    <a:pt x="216" y="535"/>
                    <a:pt x="216" y="523"/>
                  </a:cubicBezTo>
                  <a:cubicBezTo>
                    <a:pt x="216" y="512"/>
                    <a:pt x="216" y="512"/>
                    <a:pt x="216" y="501"/>
                  </a:cubicBezTo>
                  <a:cubicBezTo>
                    <a:pt x="216" y="501"/>
                    <a:pt x="228" y="478"/>
                    <a:pt x="228" y="467"/>
                  </a:cubicBezTo>
                  <a:cubicBezTo>
                    <a:pt x="228" y="444"/>
                    <a:pt x="228" y="421"/>
                    <a:pt x="228" y="387"/>
                  </a:cubicBezTo>
                  <a:cubicBezTo>
                    <a:pt x="239" y="353"/>
                    <a:pt x="228" y="319"/>
                    <a:pt x="228" y="273"/>
                  </a:cubicBezTo>
                  <a:cubicBezTo>
                    <a:pt x="216" y="250"/>
                    <a:pt x="205" y="216"/>
                    <a:pt x="194" y="182"/>
                  </a:cubicBezTo>
                  <a:lnTo>
                    <a:pt x="182" y="148"/>
                  </a:lnTo>
                  <a:cubicBezTo>
                    <a:pt x="171" y="137"/>
                    <a:pt x="171" y="125"/>
                    <a:pt x="171" y="114"/>
                  </a:cubicBezTo>
                  <a:cubicBezTo>
                    <a:pt x="159" y="91"/>
                    <a:pt x="159" y="91"/>
                    <a:pt x="148" y="80"/>
                  </a:cubicBezTo>
                  <a:cubicBezTo>
                    <a:pt x="148" y="80"/>
                    <a:pt x="148" y="68"/>
                    <a:pt x="137" y="68"/>
                  </a:cubicBezTo>
                  <a:cubicBezTo>
                    <a:pt x="137" y="57"/>
                    <a:pt x="137" y="57"/>
                    <a:pt x="125" y="46"/>
                  </a:cubicBezTo>
                  <a:cubicBezTo>
                    <a:pt x="114" y="23"/>
                    <a:pt x="103" y="12"/>
                    <a:pt x="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4012825" y="3341200"/>
              <a:ext cx="17325" cy="32300"/>
            </a:xfrm>
            <a:custGeom>
              <a:avLst/>
              <a:gdLst/>
              <a:ahLst/>
              <a:cxnLst/>
              <a:rect l="l" t="t" r="r" b="b"/>
              <a:pathLst>
                <a:path w="693" h="1292" extrusionOk="0">
                  <a:moveTo>
                    <a:pt x="632" y="0"/>
                  </a:moveTo>
                  <a:cubicBezTo>
                    <a:pt x="623" y="0"/>
                    <a:pt x="613" y="4"/>
                    <a:pt x="604" y="14"/>
                  </a:cubicBezTo>
                  <a:cubicBezTo>
                    <a:pt x="558" y="48"/>
                    <a:pt x="513" y="82"/>
                    <a:pt x="478" y="127"/>
                  </a:cubicBezTo>
                  <a:cubicBezTo>
                    <a:pt x="433" y="173"/>
                    <a:pt x="399" y="218"/>
                    <a:pt x="353" y="264"/>
                  </a:cubicBezTo>
                  <a:cubicBezTo>
                    <a:pt x="285" y="366"/>
                    <a:pt x="228" y="469"/>
                    <a:pt x="183" y="582"/>
                  </a:cubicBezTo>
                  <a:cubicBezTo>
                    <a:pt x="92" y="787"/>
                    <a:pt x="1" y="1026"/>
                    <a:pt x="35" y="1265"/>
                  </a:cubicBezTo>
                  <a:cubicBezTo>
                    <a:pt x="41" y="1283"/>
                    <a:pt x="58" y="1292"/>
                    <a:pt x="73" y="1292"/>
                  </a:cubicBezTo>
                  <a:cubicBezTo>
                    <a:pt x="86" y="1292"/>
                    <a:pt x="98" y="1286"/>
                    <a:pt x="103" y="1276"/>
                  </a:cubicBezTo>
                  <a:cubicBezTo>
                    <a:pt x="217" y="1083"/>
                    <a:pt x="274" y="867"/>
                    <a:pt x="376" y="673"/>
                  </a:cubicBezTo>
                  <a:cubicBezTo>
                    <a:pt x="422" y="582"/>
                    <a:pt x="467" y="480"/>
                    <a:pt x="524" y="389"/>
                  </a:cubicBezTo>
                  <a:cubicBezTo>
                    <a:pt x="547" y="343"/>
                    <a:pt x="569" y="287"/>
                    <a:pt x="592" y="241"/>
                  </a:cubicBezTo>
                  <a:cubicBezTo>
                    <a:pt x="626" y="196"/>
                    <a:pt x="660" y="139"/>
                    <a:pt x="683" y="93"/>
                  </a:cubicBezTo>
                  <a:cubicBezTo>
                    <a:pt x="692" y="57"/>
                    <a:pt x="666" y="0"/>
                    <a:pt x="63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4022775" y="3352850"/>
              <a:ext cx="9975" cy="16625"/>
            </a:xfrm>
            <a:custGeom>
              <a:avLst/>
              <a:gdLst/>
              <a:ahLst/>
              <a:cxnLst/>
              <a:rect l="l" t="t" r="r" b="b"/>
              <a:pathLst>
                <a:path w="399" h="665" extrusionOk="0">
                  <a:moveTo>
                    <a:pt x="341" y="243"/>
                  </a:moveTo>
                  <a:cubicBezTo>
                    <a:pt x="341" y="246"/>
                    <a:pt x="340" y="249"/>
                    <a:pt x="337" y="251"/>
                  </a:cubicBezTo>
                  <a:lnTo>
                    <a:pt x="337" y="251"/>
                  </a:lnTo>
                  <a:cubicBezTo>
                    <a:pt x="339" y="248"/>
                    <a:pt x="340" y="245"/>
                    <a:pt x="341" y="243"/>
                  </a:cubicBezTo>
                  <a:close/>
                  <a:moveTo>
                    <a:pt x="340" y="0"/>
                  </a:moveTo>
                  <a:cubicBezTo>
                    <a:pt x="337" y="0"/>
                    <a:pt x="334" y="1"/>
                    <a:pt x="331" y="3"/>
                  </a:cubicBezTo>
                  <a:cubicBezTo>
                    <a:pt x="297" y="3"/>
                    <a:pt x="274" y="14"/>
                    <a:pt x="251" y="37"/>
                  </a:cubicBezTo>
                  <a:cubicBezTo>
                    <a:pt x="240" y="48"/>
                    <a:pt x="240" y="48"/>
                    <a:pt x="228" y="71"/>
                  </a:cubicBezTo>
                  <a:cubicBezTo>
                    <a:pt x="206" y="71"/>
                    <a:pt x="194" y="94"/>
                    <a:pt x="183" y="105"/>
                  </a:cubicBezTo>
                  <a:cubicBezTo>
                    <a:pt x="171" y="116"/>
                    <a:pt x="171" y="128"/>
                    <a:pt x="160" y="128"/>
                  </a:cubicBezTo>
                  <a:cubicBezTo>
                    <a:pt x="160" y="132"/>
                    <a:pt x="158" y="139"/>
                    <a:pt x="157" y="144"/>
                  </a:cubicBezTo>
                  <a:lnTo>
                    <a:pt x="157" y="144"/>
                  </a:lnTo>
                  <a:cubicBezTo>
                    <a:pt x="124" y="187"/>
                    <a:pt x="103" y="220"/>
                    <a:pt x="92" y="264"/>
                  </a:cubicBezTo>
                  <a:cubicBezTo>
                    <a:pt x="69" y="310"/>
                    <a:pt x="46" y="355"/>
                    <a:pt x="35" y="401"/>
                  </a:cubicBezTo>
                  <a:cubicBezTo>
                    <a:pt x="35" y="412"/>
                    <a:pt x="24" y="435"/>
                    <a:pt x="24" y="457"/>
                  </a:cubicBezTo>
                  <a:cubicBezTo>
                    <a:pt x="12" y="480"/>
                    <a:pt x="12" y="492"/>
                    <a:pt x="12" y="514"/>
                  </a:cubicBezTo>
                  <a:cubicBezTo>
                    <a:pt x="1" y="548"/>
                    <a:pt x="1" y="583"/>
                    <a:pt x="1" y="617"/>
                  </a:cubicBezTo>
                  <a:cubicBezTo>
                    <a:pt x="9" y="641"/>
                    <a:pt x="34" y="665"/>
                    <a:pt x="60" y="665"/>
                  </a:cubicBezTo>
                  <a:cubicBezTo>
                    <a:pt x="71" y="665"/>
                    <a:pt x="82" y="661"/>
                    <a:pt x="92" y="651"/>
                  </a:cubicBezTo>
                  <a:cubicBezTo>
                    <a:pt x="115" y="628"/>
                    <a:pt x="137" y="594"/>
                    <a:pt x="160" y="571"/>
                  </a:cubicBezTo>
                  <a:cubicBezTo>
                    <a:pt x="171" y="560"/>
                    <a:pt x="183" y="548"/>
                    <a:pt x="183" y="526"/>
                  </a:cubicBezTo>
                  <a:cubicBezTo>
                    <a:pt x="194" y="514"/>
                    <a:pt x="194" y="514"/>
                    <a:pt x="206" y="503"/>
                  </a:cubicBezTo>
                  <a:cubicBezTo>
                    <a:pt x="206" y="503"/>
                    <a:pt x="206" y="492"/>
                    <a:pt x="206" y="492"/>
                  </a:cubicBezTo>
                  <a:cubicBezTo>
                    <a:pt x="217" y="480"/>
                    <a:pt x="228" y="457"/>
                    <a:pt x="228" y="446"/>
                  </a:cubicBezTo>
                  <a:cubicBezTo>
                    <a:pt x="240" y="446"/>
                    <a:pt x="240" y="435"/>
                    <a:pt x="251" y="423"/>
                  </a:cubicBezTo>
                  <a:cubicBezTo>
                    <a:pt x="262" y="401"/>
                    <a:pt x="262" y="389"/>
                    <a:pt x="274" y="367"/>
                  </a:cubicBezTo>
                  <a:cubicBezTo>
                    <a:pt x="295" y="335"/>
                    <a:pt x="316" y="293"/>
                    <a:pt x="337" y="251"/>
                  </a:cubicBezTo>
                  <a:lnTo>
                    <a:pt x="337" y="251"/>
                  </a:lnTo>
                  <a:cubicBezTo>
                    <a:pt x="337" y="251"/>
                    <a:pt x="337" y="251"/>
                    <a:pt x="337" y="251"/>
                  </a:cubicBezTo>
                  <a:lnTo>
                    <a:pt x="337" y="251"/>
                  </a:lnTo>
                  <a:cubicBezTo>
                    <a:pt x="337" y="251"/>
                    <a:pt x="337" y="251"/>
                    <a:pt x="337" y="251"/>
                  </a:cubicBezTo>
                  <a:lnTo>
                    <a:pt x="337" y="251"/>
                  </a:lnTo>
                  <a:cubicBezTo>
                    <a:pt x="337" y="251"/>
                    <a:pt x="337" y="251"/>
                    <a:pt x="337" y="251"/>
                  </a:cubicBezTo>
                  <a:lnTo>
                    <a:pt x="337" y="251"/>
                  </a:lnTo>
                  <a:cubicBezTo>
                    <a:pt x="340" y="249"/>
                    <a:pt x="342" y="246"/>
                    <a:pt x="342" y="241"/>
                  </a:cubicBezTo>
                  <a:lnTo>
                    <a:pt x="342" y="241"/>
                  </a:lnTo>
                  <a:cubicBezTo>
                    <a:pt x="342" y="242"/>
                    <a:pt x="342" y="242"/>
                    <a:pt x="341" y="243"/>
                  </a:cubicBezTo>
                  <a:lnTo>
                    <a:pt x="341" y="243"/>
                  </a:lnTo>
                  <a:cubicBezTo>
                    <a:pt x="342" y="239"/>
                    <a:pt x="342" y="235"/>
                    <a:pt x="342" y="230"/>
                  </a:cubicBezTo>
                  <a:cubicBezTo>
                    <a:pt x="342" y="230"/>
                    <a:pt x="353" y="219"/>
                    <a:pt x="353" y="207"/>
                  </a:cubicBezTo>
                  <a:cubicBezTo>
                    <a:pt x="365" y="196"/>
                    <a:pt x="365" y="173"/>
                    <a:pt x="376" y="150"/>
                  </a:cubicBezTo>
                  <a:cubicBezTo>
                    <a:pt x="388" y="116"/>
                    <a:pt x="399" y="82"/>
                    <a:pt x="388" y="48"/>
                  </a:cubicBezTo>
                  <a:cubicBezTo>
                    <a:pt x="378" y="28"/>
                    <a:pt x="359" y="0"/>
                    <a:pt x="34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4031025" y="3359375"/>
              <a:ext cx="6000" cy="9600"/>
            </a:xfrm>
            <a:custGeom>
              <a:avLst/>
              <a:gdLst/>
              <a:ahLst/>
              <a:cxnLst/>
              <a:rect l="l" t="t" r="r" b="b"/>
              <a:pathLst>
                <a:path w="240" h="384" extrusionOk="0">
                  <a:moveTo>
                    <a:pt x="167" y="0"/>
                  </a:moveTo>
                  <a:cubicBezTo>
                    <a:pt x="161" y="0"/>
                    <a:pt x="155" y="1"/>
                    <a:pt x="149" y="3"/>
                  </a:cubicBezTo>
                  <a:cubicBezTo>
                    <a:pt x="103" y="3"/>
                    <a:pt x="80" y="49"/>
                    <a:pt x="58" y="71"/>
                  </a:cubicBezTo>
                  <a:cubicBezTo>
                    <a:pt x="35" y="106"/>
                    <a:pt x="23" y="128"/>
                    <a:pt x="12" y="162"/>
                  </a:cubicBezTo>
                  <a:cubicBezTo>
                    <a:pt x="12" y="185"/>
                    <a:pt x="12" y="196"/>
                    <a:pt x="12" y="219"/>
                  </a:cubicBezTo>
                  <a:cubicBezTo>
                    <a:pt x="1" y="231"/>
                    <a:pt x="1" y="242"/>
                    <a:pt x="1" y="253"/>
                  </a:cubicBezTo>
                  <a:cubicBezTo>
                    <a:pt x="12" y="265"/>
                    <a:pt x="1" y="276"/>
                    <a:pt x="1" y="287"/>
                  </a:cubicBezTo>
                  <a:cubicBezTo>
                    <a:pt x="1" y="310"/>
                    <a:pt x="12" y="333"/>
                    <a:pt x="23" y="356"/>
                  </a:cubicBezTo>
                  <a:cubicBezTo>
                    <a:pt x="35" y="367"/>
                    <a:pt x="46" y="378"/>
                    <a:pt x="58" y="378"/>
                  </a:cubicBezTo>
                  <a:cubicBezTo>
                    <a:pt x="61" y="382"/>
                    <a:pt x="66" y="383"/>
                    <a:pt x="72" y="383"/>
                  </a:cubicBezTo>
                  <a:cubicBezTo>
                    <a:pt x="87" y="383"/>
                    <a:pt x="106" y="375"/>
                    <a:pt x="114" y="367"/>
                  </a:cubicBezTo>
                  <a:cubicBezTo>
                    <a:pt x="126" y="356"/>
                    <a:pt x="137" y="344"/>
                    <a:pt x="137" y="344"/>
                  </a:cubicBezTo>
                  <a:cubicBezTo>
                    <a:pt x="149" y="333"/>
                    <a:pt x="149" y="322"/>
                    <a:pt x="149" y="310"/>
                  </a:cubicBezTo>
                  <a:cubicBezTo>
                    <a:pt x="149" y="299"/>
                    <a:pt x="160" y="299"/>
                    <a:pt x="160" y="299"/>
                  </a:cubicBezTo>
                  <a:cubicBezTo>
                    <a:pt x="171" y="276"/>
                    <a:pt x="183" y="253"/>
                    <a:pt x="194" y="231"/>
                  </a:cubicBezTo>
                  <a:cubicBezTo>
                    <a:pt x="205" y="208"/>
                    <a:pt x="217" y="174"/>
                    <a:pt x="228" y="151"/>
                  </a:cubicBezTo>
                  <a:cubicBezTo>
                    <a:pt x="228" y="140"/>
                    <a:pt x="228" y="128"/>
                    <a:pt x="240" y="117"/>
                  </a:cubicBezTo>
                  <a:cubicBezTo>
                    <a:pt x="240" y="106"/>
                    <a:pt x="240" y="94"/>
                    <a:pt x="240" y="83"/>
                  </a:cubicBezTo>
                  <a:cubicBezTo>
                    <a:pt x="240" y="60"/>
                    <a:pt x="228" y="60"/>
                    <a:pt x="228" y="49"/>
                  </a:cubicBezTo>
                  <a:cubicBezTo>
                    <a:pt x="219" y="2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4037000" y="3363200"/>
              <a:ext cx="5150" cy="6775"/>
            </a:xfrm>
            <a:custGeom>
              <a:avLst/>
              <a:gdLst/>
              <a:ahLst/>
              <a:cxnLst/>
              <a:rect l="l" t="t" r="r" b="b"/>
              <a:pathLst>
                <a:path w="206" h="271" extrusionOk="0">
                  <a:moveTo>
                    <a:pt x="164" y="0"/>
                  </a:moveTo>
                  <a:cubicBezTo>
                    <a:pt x="155" y="0"/>
                    <a:pt x="146" y="3"/>
                    <a:pt x="137" y="9"/>
                  </a:cubicBezTo>
                  <a:cubicBezTo>
                    <a:pt x="126" y="9"/>
                    <a:pt x="114" y="21"/>
                    <a:pt x="103" y="32"/>
                  </a:cubicBezTo>
                  <a:cubicBezTo>
                    <a:pt x="103" y="32"/>
                    <a:pt x="103" y="32"/>
                    <a:pt x="91" y="43"/>
                  </a:cubicBezTo>
                  <a:cubicBezTo>
                    <a:pt x="80" y="43"/>
                    <a:pt x="69" y="55"/>
                    <a:pt x="69" y="66"/>
                  </a:cubicBezTo>
                  <a:cubicBezTo>
                    <a:pt x="69" y="66"/>
                    <a:pt x="57" y="78"/>
                    <a:pt x="57" y="78"/>
                  </a:cubicBezTo>
                  <a:cubicBezTo>
                    <a:pt x="57" y="78"/>
                    <a:pt x="57" y="89"/>
                    <a:pt x="46" y="89"/>
                  </a:cubicBezTo>
                  <a:cubicBezTo>
                    <a:pt x="46" y="100"/>
                    <a:pt x="35" y="100"/>
                    <a:pt x="35" y="112"/>
                  </a:cubicBezTo>
                  <a:cubicBezTo>
                    <a:pt x="23" y="123"/>
                    <a:pt x="23" y="123"/>
                    <a:pt x="23" y="123"/>
                  </a:cubicBezTo>
                  <a:lnTo>
                    <a:pt x="12" y="146"/>
                  </a:lnTo>
                  <a:cubicBezTo>
                    <a:pt x="12" y="146"/>
                    <a:pt x="12" y="157"/>
                    <a:pt x="12" y="169"/>
                  </a:cubicBezTo>
                  <a:cubicBezTo>
                    <a:pt x="1" y="169"/>
                    <a:pt x="1" y="180"/>
                    <a:pt x="1" y="191"/>
                  </a:cubicBezTo>
                  <a:cubicBezTo>
                    <a:pt x="1" y="191"/>
                    <a:pt x="1" y="203"/>
                    <a:pt x="1" y="203"/>
                  </a:cubicBezTo>
                  <a:cubicBezTo>
                    <a:pt x="1" y="214"/>
                    <a:pt x="12" y="225"/>
                    <a:pt x="12" y="237"/>
                  </a:cubicBezTo>
                  <a:cubicBezTo>
                    <a:pt x="12" y="248"/>
                    <a:pt x="23" y="260"/>
                    <a:pt x="35" y="271"/>
                  </a:cubicBezTo>
                  <a:lnTo>
                    <a:pt x="80" y="271"/>
                  </a:lnTo>
                  <a:cubicBezTo>
                    <a:pt x="91" y="271"/>
                    <a:pt x="103" y="260"/>
                    <a:pt x="114" y="248"/>
                  </a:cubicBezTo>
                  <a:lnTo>
                    <a:pt x="126" y="248"/>
                  </a:lnTo>
                  <a:cubicBezTo>
                    <a:pt x="137" y="237"/>
                    <a:pt x="148" y="225"/>
                    <a:pt x="148" y="225"/>
                  </a:cubicBezTo>
                  <a:cubicBezTo>
                    <a:pt x="148" y="214"/>
                    <a:pt x="160" y="214"/>
                    <a:pt x="160" y="203"/>
                  </a:cubicBezTo>
                  <a:cubicBezTo>
                    <a:pt x="171" y="191"/>
                    <a:pt x="182" y="180"/>
                    <a:pt x="182" y="157"/>
                  </a:cubicBezTo>
                  <a:lnTo>
                    <a:pt x="194" y="134"/>
                  </a:lnTo>
                  <a:cubicBezTo>
                    <a:pt x="194" y="123"/>
                    <a:pt x="194" y="112"/>
                    <a:pt x="194" y="100"/>
                  </a:cubicBezTo>
                  <a:cubicBezTo>
                    <a:pt x="205" y="89"/>
                    <a:pt x="205" y="66"/>
                    <a:pt x="205" y="55"/>
                  </a:cubicBezTo>
                  <a:cubicBezTo>
                    <a:pt x="205" y="22"/>
                    <a:pt x="187" y="0"/>
                    <a:pt x="16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4011400" y="3447950"/>
              <a:ext cx="10850" cy="31625"/>
            </a:xfrm>
            <a:custGeom>
              <a:avLst/>
              <a:gdLst/>
              <a:ahLst/>
              <a:cxnLst/>
              <a:rect l="l" t="t" r="r" b="b"/>
              <a:pathLst>
                <a:path w="434" h="1265" extrusionOk="0">
                  <a:moveTo>
                    <a:pt x="98" y="0"/>
                  </a:moveTo>
                  <a:cubicBezTo>
                    <a:pt x="83" y="0"/>
                    <a:pt x="69" y="3"/>
                    <a:pt x="58" y="9"/>
                  </a:cubicBezTo>
                  <a:cubicBezTo>
                    <a:pt x="1" y="100"/>
                    <a:pt x="12" y="225"/>
                    <a:pt x="24" y="327"/>
                  </a:cubicBezTo>
                  <a:cubicBezTo>
                    <a:pt x="35" y="430"/>
                    <a:pt x="46" y="532"/>
                    <a:pt x="69" y="646"/>
                  </a:cubicBezTo>
                  <a:cubicBezTo>
                    <a:pt x="92" y="748"/>
                    <a:pt x="126" y="850"/>
                    <a:pt x="160" y="941"/>
                  </a:cubicBezTo>
                  <a:cubicBezTo>
                    <a:pt x="183" y="1044"/>
                    <a:pt x="228" y="1180"/>
                    <a:pt x="308" y="1248"/>
                  </a:cubicBezTo>
                  <a:cubicBezTo>
                    <a:pt x="326" y="1259"/>
                    <a:pt x="343" y="1264"/>
                    <a:pt x="359" y="1264"/>
                  </a:cubicBezTo>
                  <a:cubicBezTo>
                    <a:pt x="396" y="1264"/>
                    <a:pt x="425" y="1239"/>
                    <a:pt x="433" y="1192"/>
                  </a:cubicBezTo>
                  <a:cubicBezTo>
                    <a:pt x="433" y="1146"/>
                    <a:pt x="422" y="1078"/>
                    <a:pt x="399" y="1032"/>
                  </a:cubicBezTo>
                  <a:cubicBezTo>
                    <a:pt x="388" y="987"/>
                    <a:pt x="376" y="941"/>
                    <a:pt x="353" y="896"/>
                  </a:cubicBezTo>
                  <a:cubicBezTo>
                    <a:pt x="319" y="794"/>
                    <a:pt x="297" y="691"/>
                    <a:pt x="274" y="600"/>
                  </a:cubicBezTo>
                  <a:cubicBezTo>
                    <a:pt x="251" y="498"/>
                    <a:pt x="228" y="395"/>
                    <a:pt x="217" y="293"/>
                  </a:cubicBezTo>
                  <a:cubicBezTo>
                    <a:pt x="194" y="202"/>
                    <a:pt x="194" y="77"/>
                    <a:pt x="137" y="9"/>
                  </a:cubicBezTo>
                  <a:cubicBezTo>
                    <a:pt x="126" y="3"/>
                    <a:pt x="112" y="0"/>
                    <a:pt x="9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4020800" y="3452975"/>
              <a:ext cx="7700" cy="18725"/>
            </a:xfrm>
            <a:custGeom>
              <a:avLst/>
              <a:gdLst/>
              <a:ahLst/>
              <a:cxnLst/>
              <a:rect l="l" t="t" r="r" b="b"/>
              <a:pathLst>
                <a:path w="308" h="749" extrusionOk="0">
                  <a:moveTo>
                    <a:pt x="72" y="1"/>
                  </a:moveTo>
                  <a:cubicBezTo>
                    <a:pt x="52" y="1"/>
                    <a:pt x="30" y="13"/>
                    <a:pt x="23" y="35"/>
                  </a:cubicBezTo>
                  <a:cubicBezTo>
                    <a:pt x="0" y="92"/>
                    <a:pt x="23" y="160"/>
                    <a:pt x="34" y="217"/>
                  </a:cubicBezTo>
                  <a:cubicBezTo>
                    <a:pt x="46" y="274"/>
                    <a:pt x="57" y="342"/>
                    <a:pt x="80" y="399"/>
                  </a:cubicBezTo>
                  <a:cubicBezTo>
                    <a:pt x="91" y="456"/>
                    <a:pt x="103" y="513"/>
                    <a:pt x="125" y="570"/>
                  </a:cubicBezTo>
                  <a:cubicBezTo>
                    <a:pt x="137" y="604"/>
                    <a:pt x="148" y="638"/>
                    <a:pt x="159" y="661"/>
                  </a:cubicBezTo>
                  <a:cubicBezTo>
                    <a:pt x="171" y="672"/>
                    <a:pt x="171" y="684"/>
                    <a:pt x="182" y="695"/>
                  </a:cubicBezTo>
                  <a:cubicBezTo>
                    <a:pt x="194" y="706"/>
                    <a:pt x="194" y="718"/>
                    <a:pt x="205" y="729"/>
                  </a:cubicBezTo>
                  <a:cubicBezTo>
                    <a:pt x="218" y="742"/>
                    <a:pt x="234" y="749"/>
                    <a:pt x="248" y="749"/>
                  </a:cubicBezTo>
                  <a:cubicBezTo>
                    <a:pt x="270" y="749"/>
                    <a:pt x="289" y="734"/>
                    <a:pt x="296" y="706"/>
                  </a:cubicBezTo>
                  <a:cubicBezTo>
                    <a:pt x="296" y="695"/>
                    <a:pt x="296" y="684"/>
                    <a:pt x="296" y="661"/>
                  </a:cubicBezTo>
                  <a:cubicBezTo>
                    <a:pt x="296" y="649"/>
                    <a:pt x="296" y="638"/>
                    <a:pt x="296" y="627"/>
                  </a:cubicBezTo>
                  <a:cubicBezTo>
                    <a:pt x="307" y="593"/>
                    <a:pt x="296" y="558"/>
                    <a:pt x="285" y="524"/>
                  </a:cubicBezTo>
                  <a:cubicBezTo>
                    <a:pt x="285" y="467"/>
                    <a:pt x="262" y="411"/>
                    <a:pt x="239" y="354"/>
                  </a:cubicBezTo>
                  <a:cubicBezTo>
                    <a:pt x="228" y="297"/>
                    <a:pt x="205" y="240"/>
                    <a:pt x="182" y="183"/>
                  </a:cubicBezTo>
                  <a:cubicBezTo>
                    <a:pt x="171" y="126"/>
                    <a:pt x="148" y="58"/>
                    <a:pt x="103" y="12"/>
                  </a:cubicBezTo>
                  <a:cubicBezTo>
                    <a:pt x="95" y="4"/>
                    <a:pt x="84" y="1"/>
                    <a:pt x="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4028750" y="3454050"/>
              <a:ext cx="6575" cy="13650"/>
            </a:xfrm>
            <a:custGeom>
              <a:avLst/>
              <a:gdLst/>
              <a:ahLst/>
              <a:cxnLst/>
              <a:rect l="l" t="t" r="r" b="b"/>
              <a:pathLst>
                <a:path w="263" h="546" extrusionOk="0">
                  <a:moveTo>
                    <a:pt x="90" y="1"/>
                  </a:moveTo>
                  <a:cubicBezTo>
                    <a:pt x="72" y="1"/>
                    <a:pt x="52" y="9"/>
                    <a:pt x="35" y="26"/>
                  </a:cubicBezTo>
                  <a:cubicBezTo>
                    <a:pt x="12" y="38"/>
                    <a:pt x="12" y="72"/>
                    <a:pt x="12" y="106"/>
                  </a:cubicBezTo>
                  <a:cubicBezTo>
                    <a:pt x="12" y="117"/>
                    <a:pt x="1" y="129"/>
                    <a:pt x="1" y="129"/>
                  </a:cubicBezTo>
                  <a:cubicBezTo>
                    <a:pt x="1" y="140"/>
                    <a:pt x="1" y="140"/>
                    <a:pt x="1" y="151"/>
                  </a:cubicBezTo>
                  <a:cubicBezTo>
                    <a:pt x="1" y="151"/>
                    <a:pt x="1" y="151"/>
                    <a:pt x="1" y="163"/>
                  </a:cubicBezTo>
                  <a:cubicBezTo>
                    <a:pt x="1" y="163"/>
                    <a:pt x="1" y="163"/>
                    <a:pt x="1" y="174"/>
                  </a:cubicBezTo>
                  <a:lnTo>
                    <a:pt x="1" y="186"/>
                  </a:lnTo>
                  <a:cubicBezTo>
                    <a:pt x="1" y="197"/>
                    <a:pt x="1" y="208"/>
                    <a:pt x="1" y="220"/>
                  </a:cubicBezTo>
                  <a:cubicBezTo>
                    <a:pt x="12" y="242"/>
                    <a:pt x="12" y="265"/>
                    <a:pt x="12" y="299"/>
                  </a:cubicBezTo>
                  <a:cubicBezTo>
                    <a:pt x="23" y="333"/>
                    <a:pt x="35" y="368"/>
                    <a:pt x="46" y="413"/>
                  </a:cubicBezTo>
                  <a:cubicBezTo>
                    <a:pt x="57" y="434"/>
                    <a:pt x="67" y="474"/>
                    <a:pt x="103" y="498"/>
                  </a:cubicBezTo>
                  <a:lnTo>
                    <a:pt x="103" y="498"/>
                  </a:lnTo>
                  <a:cubicBezTo>
                    <a:pt x="103" y="499"/>
                    <a:pt x="103" y="501"/>
                    <a:pt x="103" y="504"/>
                  </a:cubicBezTo>
                  <a:cubicBezTo>
                    <a:pt x="103" y="504"/>
                    <a:pt x="114" y="504"/>
                    <a:pt x="114" y="515"/>
                  </a:cubicBezTo>
                  <a:cubicBezTo>
                    <a:pt x="126" y="515"/>
                    <a:pt x="137" y="527"/>
                    <a:pt x="149" y="538"/>
                  </a:cubicBezTo>
                  <a:cubicBezTo>
                    <a:pt x="158" y="543"/>
                    <a:pt x="168" y="545"/>
                    <a:pt x="179" y="545"/>
                  </a:cubicBezTo>
                  <a:cubicBezTo>
                    <a:pt x="216" y="545"/>
                    <a:pt x="253" y="515"/>
                    <a:pt x="262" y="470"/>
                  </a:cubicBezTo>
                  <a:cubicBezTo>
                    <a:pt x="262" y="459"/>
                    <a:pt x="251" y="447"/>
                    <a:pt x="251" y="436"/>
                  </a:cubicBezTo>
                  <a:cubicBezTo>
                    <a:pt x="251" y="428"/>
                    <a:pt x="246" y="410"/>
                    <a:pt x="246" y="410"/>
                  </a:cubicBezTo>
                  <a:lnTo>
                    <a:pt x="246" y="410"/>
                  </a:lnTo>
                  <a:cubicBezTo>
                    <a:pt x="246" y="410"/>
                    <a:pt x="247" y="414"/>
                    <a:pt x="251" y="424"/>
                  </a:cubicBezTo>
                  <a:cubicBezTo>
                    <a:pt x="251" y="402"/>
                    <a:pt x="251" y="390"/>
                    <a:pt x="240" y="379"/>
                  </a:cubicBezTo>
                  <a:cubicBezTo>
                    <a:pt x="240" y="368"/>
                    <a:pt x="240" y="356"/>
                    <a:pt x="240" y="356"/>
                  </a:cubicBezTo>
                  <a:cubicBezTo>
                    <a:pt x="217" y="311"/>
                    <a:pt x="205" y="277"/>
                    <a:pt x="194" y="242"/>
                  </a:cubicBezTo>
                  <a:cubicBezTo>
                    <a:pt x="194" y="231"/>
                    <a:pt x="194" y="208"/>
                    <a:pt x="183" y="197"/>
                  </a:cubicBezTo>
                  <a:cubicBezTo>
                    <a:pt x="183" y="186"/>
                    <a:pt x="183" y="174"/>
                    <a:pt x="183" y="163"/>
                  </a:cubicBezTo>
                  <a:cubicBezTo>
                    <a:pt x="183" y="163"/>
                    <a:pt x="183" y="151"/>
                    <a:pt x="171" y="151"/>
                  </a:cubicBezTo>
                  <a:cubicBezTo>
                    <a:pt x="165" y="138"/>
                    <a:pt x="162" y="133"/>
                    <a:pt x="163" y="133"/>
                  </a:cubicBezTo>
                  <a:cubicBezTo>
                    <a:pt x="164" y="133"/>
                    <a:pt x="167" y="135"/>
                    <a:pt x="171" y="140"/>
                  </a:cubicBezTo>
                  <a:cubicBezTo>
                    <a:pt x="171" y="117"/>
                    <a:pt x="160" y="106"/>
                    <a:pt x="160" y="83"/>
                  </a:cubicBezTo>
                  <a:cubicBezTo>
                    <a:pt x="160" y="83"/>
                    <a:pt x="160" y="83"/>
                    <a:pt x="160" y="79"/>
                  </a:cubicBezTo>
                  <a:cubicBezTo>
                    <a:pt x="160" y="79"/>
                    <a:pt x="160" y="74"/>
                    <a:pt x="160" y="60"/>
                  </a:cubicBezTo>
                  <a:cubicBezTo>
                    <a:pt x="160" y="49"/>
                    <a:pt x="149" y="38"/>
                    <a:pt x="137" y="26"/>
                  </a:cubicBezTo>
                  <a:cubicBezTo>
                    <a:pt x="126" y="9"/>
                    <a:pt x="109" y="1"/>
                    <a:pt x="9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5"/>
            <p:cNvSpPr/>
            <p:nvPr/>
          </p:nvSpPr>
          <p:spPr>
            <a:xfrm>
              <a:off x="4036725" y="3455550"/>
              <a:ext cx="5125" cy="7975"/>
            </a:xfrm>
            <a:custGeom>
              <a:avLst/>
              <a:gdLst/>
              <a:ahLst/>
              <a:cxnLst/>
              <a:rect l="l" t="t" r="r" b="b"/>
              <a:pathLst>
                <a:path w="205" h="319" extrusionOk="0">
                  <a:moveTo>
                    <a:pt x="68" y="0"/>
                  </a:moveTo>
                  <a:cubicBezTo>
                    <a:pt x="57" y="0"/>
                    <a:pt x="46" y="12"/>
                    <a:pt x="34" y="23"/>
                  </a:cubicBezTo>
                  <a:cubicBezTo>
                    <a:pt x="12" y="46"/>
                    <a:pt x="0" y="57"/>
                    <a:pt x="0" y="91"/>
                  </a:cubicBezTo>
                  <a:lnTo>
                    <a:pt x="0" y="114"/>
                  </a:lnTo>
                  <a:cubicBezTo>
                    <a:pt x="0" y="148"/>
                    <a:pt x="12" y="171"/>
                    <a:pt x="12" y="194"/>
                  </a:cubicBezTo>
                  <a:cubicBezTo>
                    <a:pt x="23" y="217"/>
                    <a:pt x="23" y="239"/>
                    <a:pt x="46" y="262"/>
                  </a:cubicBezTo>
                  <a:cubicBezTo>
                    <a:pt x="46" y="273"/>
                    <a:pt x="57" y="285"/>
                    <a:pt x="68" y="296"/>
                  </a:cubicBezTo>
                  <a:cubicBezTo>
                    <a:pt x="80" y="319"/>
                    <a:pt x="114" y="319"/>
                    <a:pt x="137" y="319"/>
                  </a:cubicBezTo>
                  <a:cubicBezTo>
                    <a:pt x="159" y="319"/>
                    <a:pt x="171" y="308"/>
                    <a:pt x="182" y="296"/>
                  </a:cubicBezTo>
                  <a:cubicBezTo>
                    <a:pt x="193" y="285"/>
                    <a:pt x="193" y="273"/>
                    <a:pt x="205" y="251"/>
                  </a:cubicBezTo>
                  <a:cubicBezTo>
                    <a:pt x="205" y="239"/>
                    <a:pt x="193" y="217"/>
                    <a:pt x="193" y="205"/>
                  </a:cubicBezTo>
                  <a:cubicBezTo>
                    <a:pt x="193" y="194"/>
                    <a:pt x="193" y="194"/>
                    <a:pt x="193" y="182"/>
                  </a:cubicBezTo>
                  <a:cubicBezTo>
                    <a:pt x="183" y="172"/>
                    <a:pt x="182" y="153"/>
                    <a:pt x="174" y="141"/>
                  </a:cubicBezTo>
                  <a:lnTo>
                    <a:pt x="174" y="141"/>
                  </a:lnTo>
                  <a:cubicBezTo>
                    <a:pt x="170" y="129"/>
                    <a:pt x="167" y="119"/>
                    <a:pt x="159" y="103"/>
                  </a:cubicBezTo>
                  <a:cubicBezTo>
                    <a:pt x="159" y="91"/>
                    <a:pt x="159" y="80"/>
                    <a:pt x="148" y="80"/>
                  </a:cubicBezTo>
                  <a:cubicBezTo>
                    <a:pt x="148" y="57"/>
                    <a:pt x="137" y="46"/>
                    <a:pt x="137" y="46"/>
                  </a:cubicBezTo>
                  <a:cubicBezTo>
                    <a:pt x="125" y="35"/>
                    <a:pt x="114" y="23"/>
                    <a:pt x="102" y="12"/>
                  </a:cubicBezTo>
                  <a:cubicBezTo>
                    <a:pt x="91" y="12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4283525" y="3443000"/>
              <a:ext cx="8275" cy="29375"/>
            </a:xfrm>
            <a:custGeom>
              <a:avLst/>
              <a:gdLst/>
              <a:ahLst/>
              <a:cxnLst/>
              <a:rect l="l" t="t" r="r" b="b"/>
              <a:pathLst>
                <a:path w="331" h="1175" extrusionOk="0">
                  <a:moveTo>
                    <a:pt x="246" y="1"/>
                  </a:moveTo>
                  <a:cubicBezTo>
                    <a:pt x="236" y="1"/>
                    <a:pt x="225" y="5"/>
                    <a:pt x="217" y="13"/>
                  </a:cubicBezTo>
                  <a:cubicBezTo>
                    <a:pt x="160" y="82"/>
                    <a:pt x="148" y="184"/>
                    <a:pt x="137" y="275"/>
                  </a:cubicBezTo>
                  <a:cubicBezTo>
                    <a:pt x="114" y="366"/>
                    <a:pt x="103" y="457"/>
                    <a:pt x="80" y="548"/>
                  </a:cubicBezTo>
                  <a:cubicBezTo>
                    <a:pt x="69" y="639"/>
                    <a:pt x="46" y="730"/>
                    <a:pt x="35" y="832"/>
                  </a:cubicBezTo>
                  <a:cubicBezTo>
                    <a:pt x="23" y="878"/>
                    <a:pt x="12" y="923"/>
                    <a:pt x="12" y="980"/>
                  </a:cubicBezTo>
                  <a:cubicBezTo>
                    <a:pt x="12" y="1026"/>
                    <a:pt x="1" y="1071"/>
                    <a:pt x="1" y="1117"/>
                  </a:cubicBezTo>
                  <a:cubicBezTo>
                    <a:pt x="8" y="1153"/>
                    <a:pt x="38" y="1175"/>
                    <a:pt x="67" y="1175"/>
                  </a:cubicBezTo>
                  <a:cubicBezTo>
                    <a:pt x="85" y="1175"/>
                    <a:pt x="102" y="1167"/>
                    <a:pt x="114" y="1151"/>
                  </a:cubicBezTo>
                  <a:cubicBezTo>
                    <a:pt x="148" y="1105"/>
                    <a:pt x="148" y="1060"/>
                    <a:pt x="171" y="1014"/>
                  </a:cubicBezTo>
                  <a:cubicBezTo>
                    <a:pt x="194" y="969"/>
                    <a:pt x="205" y="923"/>
                    <a:pt x="217" y="878"/>
                  </a:cubicBezTo>
                  <a:cubicBezTo>
                    <a:pt x="239" y="787"/>
                    <a:pt x="251" y="684"/>
                    <a:pt x="274" y="593"/>
                  </a:cubicBezTo>
                  <a:cubicBezTo>
                    <a:pt x="285" y="491"/>
                    <a:pt x="296" y="389"/>
                    <a:pt x="308" y="298"/>
                  </a:cubicBezTo>
                  <a:cubicBezTo>
                    <a:pt x="308" y="207"/>
                    <a:pt x="330" y="104"/>
                    <a:pt x="285" y="25"/>
                  </a:cubicBezTo>
                  <a:cubicBezTo>
                    <a:pt x="278" y="11"/>
                    <a:pt x="262" y="1"/>
                    <a:pt x="2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4277275" y="3449925"/>
              <a:ext cx="6275" cy="16925"/>
            </a:xfrm>
            <a:custGeom>
              <a:avLst/>
              <a:gdLst/>
              <a:ahLst/>
              <a:cxnLst/>
              <a:rect l="l" t="t" r="r" b="b"/>
              <a:pathLst>
                <a:path w="251" h="677" extrusionOk="0">
                  <a:moveTo>
                    <a:pt x="157" y="0"/>
                  </a:moveTo>
                  <a:cubicBezTo>
                    <a:pt x="139" y="0"/>
                    <a:pt x="121" y="12"/>
                    <a:pt x="114" y="32"/>
                  </a:cubicBezTo>
                  <a:cubicBezTo>
                    <a:pt x="114" y="55"/>
                    <a:pt x="103" y="66"/>
                    <a:pt x="103" y="89"/>
                  </a:cubicBezTo>
                  <a:cubicBezTo>
                    <a:pt x="91" y="100"/>
                    <a:pt x="91" y="123"/>
                    <a:pt x="91" y="146"/>
                  </a:cubicBezTo>
                  <a:cubicBezTo>
                    <a:pt x="80" y="180"/>
                    <a:pt x="80" y="203"/>
                    <a:pt x="69" y="237"/>
                  </a:cubicBezTo>
                  <a:cubicBezTo>
                    <a:pt x="57" y="282"/>
                    <a:pt x="57" y="316"/>
                    <a:pt x="46" y="351"/>
                  </a:cubicBezTo>
                  <a:cubicBezTo>
                    <a:pt x="34" y="385"/>
                    <a:pt x="23" y="407"/>
                    <a:pt x="23" y="442"/>
                  </a:cubicBezTo>
                  <a:cubicBezTo>
                    <a:pt x="23" y="476"/>
                    <a:pt x="12" y="498"/>
                    <a:pt x="12" y="521"/>
                  </a:cubicBezTo>
                  <a:cubicBezTo>
                    <a:pt x="0" y="533"/>
                    <a:pt x="0" y="544"/>
                    <a:pt x="0" y="555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89"/>
                    <a:pt x="0" y="601"/>
                    <a:pt x="0" y="612"/>
                  </a:cubicBezTo>
                  <a:cubicBezTo>
                    <a:pt x="9" y="648"/>
                    <a:pt x="32" y="676"/>
                    <a:pt x="63" y="676"/>
                  </a:cubicBezTo>
                  <a:cubicBezTo>
                    <a:pt x="72" y="676"/>
                    <a:pt x="81" y="674"/>
                    <a:pt x="91" y="669"/>
                  </a:cubicBezTo>
                  <a:cubicBezTo>
                    <a:pt x="103" y="658"/>
                    <a:pt x="114" y="646"/>
                    <a:pt x="125" y="635"/>
                  </a:cubicBezTo>
                  <a:cubicBezTo>
                    <a:pt x="137" y="624"/>
                    <a:pt x="148" y="612"/>
                    <a:pt x="160" y="589"/>
                  </a:cubicBezTo>
                  <a:cubicBezTo>
                    <a:pt x="182" y="567"/>
                    <a:pt x="194" y="533"/>
                    <a:pt x="205" y="510"/>
                  </a:cubicBezTo>
                  <a:cubicBezTo>
                    <a:pt x="228" y="476"/>
                    <a:pt x="228" y="430"/>
                    <a:pt x="239" y="396"/>
                  </a:cubicBezTo>
                  <a:cubicBezTo>
                    <a:pt x="239" y="351"/>
                    <a:pt x="251" y="305"/>
                    <a:pt x="251" y="260"/>
                  </a:cubicBezTo>
                  <a:cubicBezTo>
                    <a:pt x="251" y="214"/>
                    <a:pt x="251" y="191"/>
                    <a:pt x="239" y="146"/>
                  </a:cubicBezTo>
                  <a:cubicBezTo>
                    <a:pt x="239" y="123"/>
                    <a:pt x="239" y="100"/>
                    <a:pt x="228" y="78"/>
                  </a:cubicBezTo>
                  <a:cubicBezTo>
                    <a:pt x="216" y="55"/>
                    <a:pt x="205" y="43"/>
                    <a:pt x="194" y="21"/>
                  </a:cubicBezTo>
                  <a:cubicBezTo>
                    <a:pt x="184" y="6"/>
                    <a:pt x="171" y="0"/>
                    <a:pt x="15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4270450" y="3452400"/>
              <a:ext cx="5150" cy="11075"/>
            </a:xfrm>
            <a:custGeom>
              <a:avLst/>
              <a:gdLst/>
              <a:ahLst/>
              <a:cxnLst/>
              <a:rect l="l" t="t" r="r" b="b"/>
              <a:pathLst>
                <a:path w="206" h="443" extrusionOk="0">
                  <a:moveTo>
                    <a:pt x="147" y="0"/>
                  </a:moveTo>
                  <a:cubicBezTo>
                    <a:pt x="135" y="0"/>
                    <a:pt x="123" y="4"/>
                    <a:pt x="114" y="13"/>
                  </a:cubicBezTo>
                  <a:cubicBezTo>
                    <a:pt x="114" y="13"/>
                    <a:pt x="114" y="13"/>
                    <a:pt x="103" y="24"/>
                  </a:cubicBezTo>
                  <a:cubicBezTo>
                    <a:pt x="103" y="35"/>
                    <a:pt x="91" y="35"/>
                    <a:pt x="91" y="47"/>
                  </a:cubicBezTo>
                  <a:cubicBezTo>
                    <a:pt x="69" y="58"/>
                    <a:pt x="57" y="81"/>
                    <a:pt x="57" y="104"/>
                  </a:cubicBezTo>
                  <a:cubicBezTo>
                    <a:pt x="46" y="138"/>
                    <a:pt x="34" y="161"/>
                    <a:pt x="23" y="195"/>
                  </a:cubicBezTo>
                  <a:lnTo>
                    <a:pt x="12" y="240"/>
                  </a:lnTo>
                  <a:cubicBezTo>
                    <a:pt x="0" y="263"/>
                    <a:pt x="0" y="286"/>
                    <a:pt x="0" y="308"/>
                  </a:cubicBezTo>
                  <a:cubicBezTo>
                    <a:pt x="0" y="308"/>
                    <a:pt x="0" y="320"/>
                    <a:pt x="0" y="320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43"/>
                    <a:pt x="0" y="354"/>
                    <a:pt x="0" y="354"/>
                  </a:cubicBezTo>
                  <a:lnTo>
                    <a:pt x="0" y="365"/>
                  </a:lnTo>
                  <a:cubicBezTo>
                    <a:pt x="0" y="377"/>
                    <a:pt x="0" y="388"/>
                    <a:pt x="0" y="399"/>
                  </a:cubicBezTo>
                  <a:cubicBezTo>
                    <a:pt x="7" y="427"/>
                    <a:pt x="27" y="442"/>
                    <a:pt x="48" y="442"/>
                  </a:cubicBezTo>
                  <a:cubicBezTo>
                    <a:pt x="63" y="442"/>
                    <a:pt x="78" y="436"/>
                    <a:pt x="91" y="422"/>
                  </a:cubicBezTo>
                  <a:cubicBezTo>
                    <a:pt x="103" y="411"/>
                    <a:pt x="103" y="411"/>
                    <a:pt x="114" y="399"/>
                  </a:cubicBezTo>
                  <a:lnTo>
                    <a:pt x="114" y="388"/>
                  </a:lnTo>
                  <a:cubicBezTo>
                    <a:pt x="125" y="377"/>
                    <a:pt x="125" y="377"/>
                    <a:pt x="137" y="377"/>
                  </a:cubicBezTo>
                  <a:cubicBezTo>
                    <a:pt x="137" y="365"/>
                    <a:pt x="137" y="365"/>
                    <a:pt x="137" y="354"/>
                  </a:cubicBezTo>
                  <a:cubicBezTo>
                    <a:pt x="137" y="354"/>
                    <a:pt x="148" y="343"/>
                    <a:pt x="148" y="343"/>
                  </a:cubicBezTo>
                  <a:cubicBezTo>
                    <a:pt x="160" y="308"/>
                    <a:pt x="171" y="274"/>
                    <a:pt x="182" y="240"/>
                  </a:cubicBezTo>
                  <a:cubicBezTo>
                    <a:pt x="194" y="206"/>
                    <a:pt x="194" y="172"/>
                    <a:pt x="205" y="138"/>
                  </a:cubicBezTo>
                  <a:cubicBezTo>
                    <a:pt x="205" y="115"/>
                    <a:pt x="205" y="92"/>
                    <a:pt x="205" y="70"/>
                  </a:cubicBezTo>
                  <a:cubicBezTo>
                    <a:pt x="205" y="58"/>
                    <a:pt x="194" y="58"/>
                    <a:pt x="194" y="47"/>
                  </a:cubicBezTo>
                  <a:cubicBezTo>
                    <a:pt x="194" y="47"/>
                    <a:pt x="194" y="35"/>
                    <a:pt x="182" y="35"/>
                  </a:cubicBezTo>
                  <a:cubicBezTo>
                    <a:pt x="194" y="35"/>
                    <a:pt x="194" y="35"/>
                    <a:pt x="194" y="24"/>
                  </a:cubicBezTo>
                  <a:cubicBezTo>
                    <a:pt x="187" y="10"/>
                    <a:pt x="167" y="0"/>
                    <a:pt x="14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4265050" y="3452925"/>
              <a:ext cx="4000" cy="7125"/>
            </a:xfrm>
            <a:custGeom>
              <a:avLst/>
              <a:gdLst/>
              <a:ahLst/>
              <a:cxnLst/>
              <a:rect l="l" t="t" r="r" b="b"/>
              <a:pathLst>
                <a:path w="160" h="285" extrusionOk="0">
                  <a:moveTo>
                    <a:pt x="74" y="0"/>
                  </a:moveTo>
                  <a:cubicBezTo>
                    <a:pt x="57" y="0"/>
                    <a:pt x="40" y="9"/>
                    <a:pt x="34" y="26"/>
                  </a:cubicBezTo>
                  <a:lnTo>
                    <a:pt x="34" y="37"/>
                  </a:lnTo>
                  <a:cubicBezTo>
                    <a:pt x="23" y="37"/>
                    <a:pt x="23" y="60"/>
                    <a:pt x="12" y="71"/>
                  </a:cubicBezTo>
                  <a:lnTo>
                    <a:pt x="12" y="94"/>
                  </a:lnTo>
                  <a:cubicBezTo>
                    <a:pt x="0" y="105"/>
                    <a:pt x="0" y="117"/>
                    <a:pt x="0" y="140"/>
                  </a:cubicBezTo>
                  <a:cubicBezTo>
                    <a:pt x="0" y="151"/>
                    <a:pt x="0" y="151"/>
                    <a:pt x="0" y="162"/>
                  </a:cubicBezTo>
                  <a:cubicBezTo>
                    <a:pt x="0" y="174"/>
                    <a:pt x="0" y="174"/>
                    <a:pt x="0" y="185"/>
                  </a:cubicBezTo>
                  <a:cubicBezTo>
                    <a:pt x="0" y="196"/>
                    <a:pt x="0" y="208"/>
                    <a:pt x="0" y="219"/>
                  </a:cubicBezTo>
                  <a:cubicBezTo>
                    <a:pt x="0" y="219"/>
                    <a:pt x="0" y="231"/>
                    <a:pt x="0" y="231"/>
                  </a:cubicBezTo>
                  <a:lnTo>
                    <a:pt x="12" y="253"/>
                  </a:lnTo>
                  <a:cubicBezTo>
                    <a:pt x="23" y="265"/>
                    <a:pt x="34" y="276"/>
                    <a:pt x="46" y="276"/>
                  </a:cubicBezTo>
                  <a:cubicBezTo>
                    <a:pt x="57" y="282"/>
                    <a:pt x="68" y="285"/>
                    <a:pt x="80" y="285"/>
                  </a:cubicBezTo>
                  <a:cubicBezTo>
                    <a:pt x="91" y="285"/>
                    <a:pt x="103" y="282"/>
                    <a:pt x="114" y="276"/>
                  </a:cubicBezTo>
                  <a:cubicBezTo>
                    <a:pt x="125" y="276"/>
                    <a:pt x="148" y="253"/>
                    <a:pt x="148" y="231"/>
                  </a:cubicBezTo>
                  <a:cubicBezTo>
                    <a:pt x="148" y="231"/>
                    <a:pt x="148" y="219"/>
                    <a:pt x="148" y="219"/>
                  </a:cubicBezTo>
                  <a:cubicBezTo>
                    <a:pt x="148" y="208"/>
                    <a:pt x="159" y="196"/>
                    <a:pt x="159" y="185"/>
                  </a:cubicBezTo>
                  <a:cubicBezTo>
                    <a:pt x="159" y="174"/>
                    <a:pt x="159" y="174"/>
                    <a:pt x="148" y="162"/>
                  </a:cubicBezTo>
                  <a:cubicBezTo>
                    <a:pt x="148" y="162"/>
                    <a:pt x="148" y="151"/>
                    <a:pt x="148" y="140"/>
                  </a:cubicBezTo>
                  <a:cubicBezTo>
                    <a:pt x="148" y="117"/>
                    <a:pt x="148" y="105"/>
                    <a:pt x="137" y="94"/>
                  </a:cubicBezTo>
                  <a:lnTo>
                    <a:pt x="137" y="71"/>
                  </a:lnTo>
                  <a:cubicBezTo>
                    <a:pt x="137" y="49"/>
                    <a:pt x="125" y="37"/>
                    <a:pt x="125" y="37"/>
                  </a:cubicBezTo>
                  <a:lnTo>
                    <a:pt x="114" y="26"/>
                  </a:lnTo>
                  <a:cubicBezTo>
                    <a:pt x="108" y="9"/>
                    <a:pt x="91" y="0"/>
                    <a:pt x="7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4083675" y="3608375"/>
              <a:ext cx="26625" cy="21250"/>
            </a:xfrm>
            <a:custGeom>
              <a:avLst/>
              <a:gdLst/>
              <a:ahLst/>
              <a:cxnLst/>
              <a:rect l="l" t="t" r="r" b="b"/>
              <a:pathLst>
                <a:path w="1065" h="850" extrusionOk="0">
                  <a:moveTo>
                    <a:pt x="65" y="0"/>
                  </a:moveTo>
                  <a:cubicBezTo>
                    <a:pt x="30" y="0"/>
                    <a:pt x="1" y="38"/>
                    <a:pt x="10" y="75"/>
                  </a:cubicBezTo>
                  <a:cubicBezTo>
                    <a:pt x="33" y="177"/>
                    <a:pt x="101" y="257"/>
                    <a:pt x="169" y="348"/>
                  </a:cubicBezTo>
                  <a:cubicBezTo>
                    <a:pt x="238" y="427"/>
                    <a:pt x="317" y="496"/>
                    <a:pt x="397" y="564"/>
                  </a:cubicBezTo>
                  <a:cubicBezTo>
                    <a:pt x="476" y="632"/>
                    <a:pt x="567" y="700"/>
                    <a:pt x="658" y="746"/>
                  </a:cubicBezTo>
                  <a:cubicBezTo>
                    <a:pt x="749" y="803"/>
                    <a:pt x="852" y="825"/>
                    <a:pt x="966" y="848"/>
                  </a:cubicBezTo>
                  <a:cubicBezTo>
                    <a:pt x="969" y="849"/>
                    <a:pt x="973" y="849"/>
                    <a:pt x="977" y="849"/>
                  </a:cubicBezTo>
                  <a:cubicBezTo>
                    <a:pt x="1028" y="849"/>
                    <a:pt x="1064" y="778"/>
                    <a:pt x="1011" y="746"/>
                  </a:cubicBezTo>
                  <a:cubicBezTo>
                    <a:pt x="931" y="689"/>
                    <a:pt x="852" y="632"/>
                    <a:pt x="772" y="575"/>
                  </a:cubicBezTo>
                  <a:cubicBezTo>
                    <a:pt x="693" y="518"/>
                    <a:pt x="602" y="461"/>
                    <a:pt x="522" y="405"/>
                  </a:cubicBezTo>
                  <a:cubicBezTo>
                    <a:pt x="454" y="348"/>
                    <a:pt x="386" y="280"/>
                    <a:pt x="306" y="211"/>
                  </a:cubicBezTo>
                  <a:cubicBezTo>
                    <a:pt x="238" y="143"/>
                    <a:pt x="169" y="63"/>
                    <a:pt x="90" y="7"/>
                  </a:cubicBezTo>
                  <a:cubicBezTo>
                    <a:pt x="81" y="2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4093300" y="3608175"/>
              <a:ext cx="14800" cy="1150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44" y="1"/>
                  </a:moveTo>
                  <a:cubicBezTo>
                    <a:pt x="18" y="1"/>
                    <a:pt x="1" y="30"/>
                    <a:pt x="1" y="60"/>
                  </a:cubicBezTo>
                  <a:cubicBezTo>
                    <a:pt x="1" y="83"/>
                    <a:pt x="12" y="94"/>
                    <a:pt x="23" y="117"/>
                  </a:cubicBezTo>
                  <a:cubicBezTo>
                    <a:pt x="23" y="140"/>
                    <a:pt x="46" y="162"/>
                    <a:pt x="57" y="185"/>
                  </a:cubicBezTo>
                  <a:cubicBezTo>
                    <a:pt x="57" y="185"/>
                    <a:pt x="69" y="197"/>
                    <a:pt x="69" y="197"/>
                  </a:cubicBezTo>
                  <a:cubicBezTo>
                    <a:pt x="69" y="208"/>
                    <a:pt x="91" y="219"/>
                    <a:pt x="91" y="231"/>
                  </a:cubicBezTo>
                  <a:cubicBezTo>
                    <a:pt x="126" y="265"/>
                    <a:pt x="148" y="288"/>
                    <a:pt x="182" y="310"/>
                  </a:cubicBezTo>
                  <a:cubicBezTo>
                    <a:pt x="217" y="344"/>
                    <a:pt x="262" y="379"/>
                    <a:pt x="296" y="390"/>
                  </a:cubicBezTo>
                  <a:cubicBezTo>
                    <a:pt x="319" y="401"/>
                    <a:pt x="342" y="413"/>
                    <a:pt x="353" y="424"/>
                  </a:cubicBezTo>
                  <a:cubicBezTo>
                    <a:pt x="387" y="435"/>
                    <a:pt x="410" y="447"/>
                    <a:pt x="433" y="447"/>
                  </a:cubicBezTo>
                  <a:cubicBezTo>
                    <a:pt x="459" y="452"/>
                    <a:pt x="488" y="460"/>
                    <a:pt x="513" y="460"/>
                  </a:cubicBezTo>
                  <a:cubicBezTo>
                    <a:pt x="543" y="460"/>
                    <a:pt x="568" y="449"/>
                    <a:pt x="581" y="413"/>
                  </a:cubicBezTo>
                  <a:cubicBezTo>
                    <a:pt x="592" y="379"/>
                    <a:pt x="569" y="344"/>
                    <a:pt x="535" y="322"/>
                  </a:cubicBezTo>
                  <a:cubicBezTo>
                    <a:pt x="524" y="310"/>
                    <a:pt x="512" y="299"/>
                    <a:pt x="512" y="299"/>
                  </a:cubicBezTo>
                  <a:cubicBezTo>
                    <a:pt x="478" y="265"/>
                    <a:pt x="444" y="242"/>
                    <a:pt x="410" y="219"/>
                  </a:cubicBezTo>
                  <a:cubicBezTo>
                    <a:pt x="376" y="197"/>
                    <a:pt x="342" y="174"/>
                    <a:pt x="308" y="151"/>
                  </a:cubicBezTo>
                  <a:lnTo>
                    <a:pt x="262" y="117"/>
                  </a:lnTo>
                  <a:lnTo>
                    <a:pt x="251" y="117"/>
                  </a:lnTo>
                  <a:cubicBezTo>
                    <a:pt x="239" y="106"/>
                    <a:pt x="228" y="94"/>
                    <a:pt x="217" y="83"/>
                  </a:cubicBezTo>
                  <a:cubicBezTo>
                    <a:pt x="205" y="71"/>
                    <a:pt x="182" y="71"/>
                    <a:pt x="171" y="60"/>
                  </a:cubicBezTo>
                  <a:cubicBezTo>
                    <a:pt x="171" y="49"/>
                    <a:pt x="160" y="49"/>
                    <a:pt x="160" y="49"/>
                  </a:cubicBezTo>
                  <a:cubicBezTo>
                    <a:pt x="148" y="37"/>
                    <a:pt x="137" y="26"/>
                    <a:pt x="126" y="26"/>
                  </a:cubicBezTo>
                  <a:cubicBezTo>
                    <a:pt x="103" y="15"/>
                    <a:pt x="91" y="3"/>
                    <a:pt x="69" y="3"/>
                  </a:cubicBezTo>
                  <a:lnTo>
                    <a:pt x="57" y="3"/>
                  </a:lnTo>
                  <a:cubicBezTo>
                    <a:pt x="53" y="2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4098700" y="3605175"/>
              <a:ext cx="9125" cy="7075"/>
            </a:xfrm>
            <a:custGeom>
              <a:avLst/>
              <a:gdLst/>
              <a:ahLst/>
              <a:cxnLst/>
              <a:rect l="l" t="t" r="r" b="b"/>
              <a:pathLst>
                <a:path w="365" h="283" extrusionOk="0">
                  <a:moveTo>
                    <a:pt x="82" y="1"/>
                  </a:moveTo>
                  <a:cubicBezTo>
                    <a:pt x="72" y="1"/>
                    <a:pt x="63" y="4"/>
                    <a:pt x="57" y="9"/>
                  </a:cubicBezTo>
                  <a:cubicBezTo>
                    <a:pt x="35" y="9"/>
                    <a:pt x="23" y="9"/>
                    <a:pt x="12" y="21"/>
                  </a:cubicBezTo>
                  <a:cubicBezTo>
                    <a:pt x="12" y="32"/>
                    <a:pt x="1" y="55"/>
                    <a:pt x="12" y="66"/>
                  </a:cubicBezTo>
                  <a:cubicBezTo>
                    <a:pt x="12" y="89"/>
                    <a:pt x="12" y="112"/>
                    <a:pt x="23" y="123"/>
                  </a:cubicBezTo>
                  <a:cubicBezTo>
                    <a:pt x="57" y="146"/>
                    <a:pt x="80" y="169"/>
                    <a:pt x="103" y="191"/>
                  </a:cubicBezTo>
                  <a:cubicBezTo>
                    <a:pt x="126" y="203"/>
                    <a:pt x="148" y="214"/>
                    <a:pt x="160" y="226"/>
                  </a:cubicBezTo>
                  <a:cubicBezTo>
                    <a:pt x="171" y="237"/>
                    <a:pt x="183" y="237"/>
                    <a:pt x="183" y="248"/>
                  </a:cubicBezTo>
                  <a:cubicBezTo>
                    <a:pt x="194" y="248"/>
                    <a:pt x="205" y="260"/>
                    <a:pt x="217" y="260"/>
                  </a:cubicBezTo>
                  <a:cubicBezTo>
                    <a:pt x="239" y="271"/>
                    <a:pt x="262" y="271"/>
                    <a:pt x="274" y="282"/>
                  </a:cubicBezTo>
                  <a:cubicBezTo>
                    <a:pt x="308" y="282"/>
                    <a:pt x="330" y="282"/>
                    <a:pt x="342" y="260"/>
                  </a:cubicBezTo>
                  <a:cubicBezTo>
                    <a:pt x="365" y="237"/>
                    <a:pt x="365" y="203"/>
                    <a:pt x="353" y="180"/>
                  </a:cubicBezTo>
                  <a:cubicBezTo>
                    <a:pt x="342" y="169"/>
                    <a:pt x="319" y="146"/>
                    <a:pt x="308" y="135"/>
                  </a:cubicBezTo>
                  <a:cubicBezTo>
                    <a:pt x="296" y="123"/>
                    <a:pt x="285" y="112"/>
                    <a:pt x="274" y="100"/>
                  </a:cubicBezTo>
                  <a:cubicBezTo>
                    <a:pt x="262" y="100"/>
                    <a:pt x="262" y="89"/>
                    <a:pt x="251" y="89"/>
                  </a:cubicBezTo>
                  <a:cubicBezTo>
                    <a:pt x="239" y="78"/>
                    <a:pt x="228" y="66"/>
                    <a:pt x="205" y="55"/>
                  </a:cubicBezTo>
                  <a:cubicBezTo>
                    <a:pt x="183" y="44"/>
                    <a:pt x="148" y="21"/>
                    <a:pt x="114" y="9"/>
                  </a:cubicBezTo>
                  <a:cubicBezTo>
                    <a:pt x="103" y="4"/>
                    <a:pt x="92" y="1"/>
                    <a:pt x="8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5"/>
            <p:cNvSpPr/>
            <p:nvPr/>
          </p:nvSpPr>
          <p:spPr>
            <a:xfrm>
              <a:off x="4104675" y="3601975"/>
              <a:ext cx="5425" cy="3725"/>
            </a:xfrm>
            <a:custGeom>
              <a:avLst/>
              <a:gdLst/>
              <a:ahLst/>
              <a:cxnLst/>
              <a:rect l="l" t="t" r="r" b="b"/>
              <a:pathLst>
                <a:path w="217" h="149" extrusionOk="0">
                  <a:moveTo>
                    <a:pt x="46" y="1"/>
                  </a:moveTo>
                  <a:cubicBezTo>
                    <a:pt x="35" y="1"/>
                    <a:pt x="12" y="12"/>
                    <a:pt x="0" y="24"/>
                  </a:cubicBezTo>
                  <a:cubicBezTo>
                    <a:pt x="0" y="46"/>
                    <a:pt x="0" y="58"/>
                    <a:pt x="12" y="69"/>
                  </a:cubicBezTo>
                  <a:cubicBezTo>
                    <a:pt x="23" y="81"/>
                    <a:pt x="23" y="81"/>
                    <a:pt x="23" y="92"/>
                  </a:cubicBezTo>
                  <a:lnTo>
                    <a:pt x="35" y="103"/>
                  </a:lnTo>
                  <a:cubicBezTo>
                    <a:pt x="46" y="103"/>
                    <a:pt x="46" y="103"/>
                    <a:pt x="46" y="115"/>
                  </a:cubicBezTo>
                  <a:cubicBezTo>
                    <a:pt x="57" y="115"/>
                    <a:pt x="69" y="126"/>
                    <a:pt x="80" y="126"/>
                  </a:cubicBezTo>
                  <a:cubicBezTo>
                    <a:pt x="91" y="137"/>
                    <a:pt x="103" y="137"/>
                    <a:pt x="114" y="149"/>
                  </a:cubicBezTo>
                  <a:lnTo>
                    <a:pt x="182" y="149"/>
                  </a:lnTo>
                  <a:cubicBezTo>
                    <a:pt x="194" y="137"/>
                    <a:pt x="205" y="126"/>
                    <a:pt x="205" y="115"/>
                  </a:cubicBezTo>
                  <a:cubicBezTo>
                    <a:pt x="217" y="103"/>
                    <a:pt x="217" y="69"/>
                    <a:pt x="194" y="58"/>
                  </a:cubicBezTo>
                  <a:cubicBezTo>
                    <a:pt x="182" y="46"/>
                    <a:pt x="171" y="46"/>
                    <a:pt x="160" y="35"/>
                  </a:cubicBezTo>
                  <a:cubicBezTo>
                    <a:pt x="148" y="24"/>
                    <a:pt x="148" y="24"/>
                    <a:pt x="137" y="12"/>
                  </a:cubicBezTo>
                  <a:lnTo>
                    <a:pt x="126" y="12"/>
                  </a:lnTo>
                  <a:cubicBezTo>
                    <a:pt x="114" y="12"/>
                    <a:pt x="114" y="12"/>
                    <a:pt x="9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4187700" y="3289900"/>
              <a:ext cx="46550" cy="22750"/>
            </a:xfrm>
            <a:custGeom>
              <a:avLst/>
              <a:gdLst/>
              <a:ahLst/>
              <a:cxnLst/>
              <a:rect l="l" t="t" r="r" b="b"/>
              <a:pathLst>
                <a:path w="1862" h="910" extrusionOk="0">
                  <a:moveTo>
                    <a:pt x="166" y="0"/>
                  </a:moveTo>
                  <a:cubicBezTo>
                    <a:pt x="133" y="0"/>
                    <a:pt x="100" y="5"/>
                    <a:pt x="69" y="18"/>
                  </a:cubicBezTo>
                  <a:cubicBezTo>
                    <a:pt x="1" y="30"/>
                    <a:pt x="1" y="109"/>
                    <a:pt x="46" y="143"/>
                  </a:cubicBezTo>
                  <a:cubicBezTo>
                    <a:pt x="114" y="189"/>
                    <a:pt x="194" y="200"/>
                    <a:pt x="262" y="212"/>
                  </a:cubicBezTo>
                  <a:cubicBezTo>
                    <a:pt x="342" y="234"/>
                    <a:pt x="421" y="257"/>
                    <a:pt x="501" y="280"/>
                  </a:cubicBezTo>
                  <a:cubicBezTo>
                    <a:pt x="649" y="325"/>
                    <a:pt x="797" y="382"/>
                    <a:pt x="945" y="439"/>
                  </a:cubicBezTo>
                  <a:cubicBezTo>
                    <a:pt x="1081" y="507"/>
                    <a:pt x="1218" y="576"/>
                    <a:pt x="1354" y="667"/>
                  </a:cubicBezTo>
                  <a:cubicBezTo>
                    <a:pt x="1422" y="701"/>
                    <a:pt x="1479" y="746"/>
                    <a:pt x="1547" y="792"/>
                  </a:cubicBezTo>
                  <a:cubicBezTo>
                    <a:pt x="1616" y="837"/>
                    <a:pt x="1684" y="883"/>
                    <a:pt x="1752" y="905"/>
                  </a:cubicBezTo>
                  <a:cubicBezTo>
                    <a:pt x="1760" y="909"/>
                    <a:pt x="1768" y="910"/>
                    <a:pt x="1775" y="910"/>
                  </a:cubicBezTo>
                  <a:cubicBezTo>
                    <a:pt x="1823" y="910"/>
                    <a:pt x="1861" y="854"/>
                    <a:pt x="1832" y="814"/>
                  </a:cubicBezTo>
                  <a:cubicBezTo>
                    <a:pt x="1798" y="746"/>
                    <a:pt x="1729" y="678"/>
                    <a:pt x="1673" y="633"/>
                  </a:cubicBezTo>
                  <a:cubicBezTo>
                    <a:pt x="1604" y="576"/>
                    <a:pt x="1536" y="530"/>
                    <a:pt x="1468" y="485"/>
                  </a:cubicBezTo>
                  <a:cubicBezTo>
                    <a:pt x="1331" y="382"/>
                    <a:pt x="1183" y="314"/>
                    <a:pt x="1024" y="246"/>
                  </a:cubicBezTo>
                  <a:cubicBezTo>
                    <a:pt x="876" y="178"/>
                    <a:pt x="729" y="121"/>
                    <a:pt x="569" y="75"/>
                  </a:cubicBezTo>
                  <a:cubicBezTo>
                    <a:pt x="490" y="52"/>
                    <a:pt x="399" y="30"/>
                    <a:pt x="319" y="18"/>
                  </a:cubicBezTo>
                  <a:cubicBezTo>
                    <a:pt x="271" y="11"/>
                    <a:pt x="218" y="0"/>
                    <a:pt x="16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4197950" y="3302100"/>
              <a:ext cx="24625" cy="11725"/>
            </a:xfrm>
            <a:custGeom>
              <a:avLst/>
              <a:gdLst/>
              <a:ahLst/>
              <a:cxnLst/>
              <a:rect l="l" t="t" r="r" b="b"/>
              <a:pathLst>
                <a:path w="985" h="469" extrusionOk="0">
                  <a:moveTo>
                    <a:pt x="118" y="0"/>
                  </a:moveTo>
                  <a:cubicBezTo>
                    <a:pt x="97" y="0"/>
                    <a:pt x="76" y="3"/>
                    <a:pt x="57" y="8"/>
                  </a:cubicBezTo>
                  <a:cubicBezTo>
                    <a:pt x="11" y="31"/>
                    <a:pt x="0" y="88"/>
                    <a:pt x="46" y="122"/>
                  </a:cubicBezTo>
                  <a:cubicBezTo>
                    <a:pt x="102" y="167"/>
                    <a:pt x="193" y="167"/>
                    <a:pt x="262" y="190"/>
                  </a:cubicBezTo>
                  <a:cubicBezTo>
                    <a:pt x="330" y="213"/>
                    <a:pt x="409" y="235"/>
                    <a:pt x="478" y="258"/>
                  </a:cubicBezTo>
                  <a:cubicBezTo>
                    <a:pt x="546" y="292"/>
                    <a:pt x="614" y="338"/>
                    <a:pt x="694" y="361"/>
                  </a:cubicBezTo>
                  <a:cubicBezTo>
                    <a:pt x="762" y="395"/>
                    <a:pt x="830" y="440"/>
                    <a:pt x="899" y="463"/>
                  </a:cubicBezTo>
                  <a:cubicBezTo>
                    <a:pt x="906" y="467"/>
                    <a:pt x="913" y="468"/>
                    <a:pt x="920" y="468"/>
                  </a:cubicBezTo>
                  <a:cubicBezTo>
                    <a:pt x="957" y="468"/>
                    <a:pt x="984" y="423"/>
                    <a:pt x="955" y="395"/>
                  </a:cubicBezTo>
                  <a:cubicBezTo>
                    <a:pt x="899" y="326"/>
                    <a:pt x="830" y="281"/>
                    <a:pt x="773" y="235"/>
                  </a:cubicBezTo>
                  <a:cubicBezTo>
                    <a:pt x="705" y="179"/>
                    <a:pt x="614" y="145"/>
                    <a:pt x="546" y="110"/>
                  </a:cubicBezTo>
                  <a:cubicBezTo>
                    <a:pt x="466" y="76"/>
                    <a:pt x="387" y="54"/>
                    <a:pt x="319" y="31"/>
                  </a:cubicBezTo>
                  <a:cubicBezTo>
                    <a:pt x="258" y="22"/>
                    <a:pt x="184" y="0"/>
                    <a:pt x="11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4201925" y="3310250"/>
              <a:ext cx="13100" cy="6400"/>
            </a:xfrm>
            <a:custGeom>
              <a:avLst/>
              <a:gdLst/>
              <a:ahLst/>
              <a:cxnLst/>
              <a:rect l="l" t="t" r="r" b="b"/>
              <a:pathLst>
                <a:path w="524" h="256" extrusionOk="0">
                  <a:moveTo>
                    <a:pt x="103" y="0"/>
                  </a:moveTo>
                  <a:cubicBezTo>
                    <a:pt x="91" y="0"/>
                    <a:pt x="69" y="12"/>
                    <a:pt x="46" y="12"/>
                  </a:cubicBezTo>
                  <a:cubicBezTo>
                    <a:pt x="0" y="23"/>
                    <a:pt x="0" y="80"/>
                    <a:pt x="34" y="103"/>
                  </a:cubicBezTo>
                  <a:cubicBezTo>
                    <a:pt x="69" y="114"/>
                    <a:pt x="103" y="137"/>
                    <a:pt x="137" y="148"/>
                  </a:cubicBezTo>
                  <a:cubicBezTo>
                    <a:pt x="171" y="160"/>
                    <a:pt x="205" y="171"/>
                    <a:pt x="239" y="182"/>
                  </a:cubicBezTo>
                  <a:cubicBezTo>
                    <a:pt x="250" y="194"/>
                    <a:pt x="262" y="194"/>
                    <a:pt x="262" y="194"/>
                  </a:cubicBezTo>
                  <a:lnTo>
                    <a:pt x="273" y="194"/>
                  </a:lnTo>
                  <a:cubicBezTo>
                    <a:pt x="273" y="205"/>
                    <a:pt x="285" y="205"/>
                    <a:pt x="296" y="205"/>
                  </a:cubicBezTo>
                  <a:cubicBezTo>
                    <a:pt x="307" y="217"/>
                    <a:pt x="330" y="217"/>
                    <a:pt x="341" y="228"/>
                  </a:cubicBezTo>
                  <a:cubicBezTo>
                    <a:pt x="353" y="228"/>
                    <a:pt x="364" y="228"/>
                    <a:pt x="376" y="239"/>
                  </a:cubicBezTo>
                  <a:cubicBezTo>
                    <a:pt x="372" y="236"/>
                    <a:pt x="372" y="234"/>
                    <a:pt x="374" y="234"/>
                  </a:cubicBezTo>
                  <a:cubicBezTo>
                    <a:pt x="378" y="234"/>
                    <a:pt x="391" y="239"/>
                    <a:pt x="398" y="239"/>
                  </a:cubicBezTo>
                  <a:cubicBezTo>
                    <a:pt x="414" y="247"/>
                    <a:pt x="425" y="255"/>
                    <a:pt x="438" y="255"/>
                  </a:cubicBezTo>
                  <a:cubicBezTo>
                    <a:pt x="443" y="255"/>
                    <a:pt x="449" y="254"/>
                    <a:pt x="455" y="251"/>
                  </a:cubicBezTo>
                  <a:cubicBezTo>
                    <a:pt x="501" y="251"/>
                    <a:pt x="523" y="217"/>
                    <a:pt x="501" y="171"/>
                  </a:cubicBezTo>
                  <a:cubicBezTo>
                    <a:pt x="489" y="160"/>
                    <a:pt x="467" y="137"/>
                    <a:pt x="455" y="126"/>
                  </a:cubicBezTo>
                  <a:lnTo>
                    <a:pt x="444" y="126"/>
                  </a:lnTo>
                  <a:cubicBezTo>
                    <a:pt x="432" y="126"/>
                    <a:pt x="432" y="126"/>
                    <a:pt x="432" y="114"/>
                  </a:cubicBezTo>
                  <a:cubicBezTo>
                    <a:pt x="421" y="114"/>
                    <a:pt x="421" y="103"/>
                    <a:pt x="398" y="91"/>
                  </a:cubicBezTo>
                  <a:cubicBezTo>
                    <a:pt x="364" y="80"/>
                    <a:pt x="330" y="57"/>
                    <a:pt x="285" y="46"/>
                  </a:cubicBezTo>
                  <a:cubicBezTo>
                    <a:pt x="250" y="35"/>
                    <a:pt x="216" y="23"/>
                    <a:pt x="171" y="12"/>
                  </a:cubicBezTo>
                  <a:cubicBezTo>
                    <a:pt x="160" y="12"/>
                    <a:pt x="125" y="0"/>
                    <a:pt x="10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4202775" y="3317650"/>
              <a:ext cx="8825" cy="4200"/>
            </a:xfrm>
            <a:custGeom>
              <a:avLst/>
              <a:gdLst/>
              <a:ahLst/>
              <a:cxnLst/>
              <a:rect l="l" t="t" r="r" b="b"/>
              <a:pathLst>
                <a:path w="353" h="168" extrusionOk="0">
                  <a:moveTo>
                    <a:pt x="46" y="0"/>
                  </a:moveTo>
                  <a:cubicBezTo>
                    <a:pt x="12" y="12"/>
                    <a:pt x="0" y="46"/>
                    <a:pt x="23" y="68"/>
                  </a:cubicBezTo>
                  <a:cubicBezTo>
                    <a:pt x="35" y="80"/>
                    <a:pt x="46" y="91"/>
                    <a:pt x="57" y="103"/>
                  </a:cubicBezTo>
                  <a:cubicBezTo>
                    <a:pt x="69" y="114"/>
                    <a:pt x="91" y="125"/>
                    <a:pt x="103" y="125"/>
                  </a:cubicBezTo>
                  <a:cubicBezTo>
                    <a:pt x="126" y="137"/>
                    <a:pt x="148" y="148"/>
                    <a:pt x="171" y="148"/>
                  </a:cubicBezTo>
                  <a:cubicBezTo>
                    <a:pt x="205" y="159"/>
                    <a:pt x="228" y="159"/>
                    <a:pt x="251" y="159"/>
                  </a:cubicBezTo>
                  <a:lnTo>
                    <a:pt x="273" y="159"/>
                  </a:lnTo>
                  <a:cubicBezTo>
                    <a:pt x="279" y="165"/>
                    <a:pt x="288" y="168"/>
                    <a:pt x="296" y="168"/>
                  </a:cubicBezTo>
                  <a:cubicBezTo>
                    <a:pt x="305" y="168"/>
                    <a:pt x="313" y="165"/>
                    <a:pt x="319" y="159"/>
                  </a:cubicBezTo>
                  <a:cubicBezTo>
                    <a:pt x="330" y="159"/>
                    <a:pt x="342" y="148"/>
                    <a:pt x="353" y="125"/>
                  </a:cubicBezTo>
                  <a:cubicBezTo>
                    <a:pt x="353" y="114"/>
                    <a:pt x="342" y="103"/>
                    <a:pt x="330" y="91"/>
                  </a:cubicBezTo>
                  <a:cubicBezTo>
                    <a:pt x="330" y="80"/>
                    <a:pt x="319" y="68"/>
                    <a:pt x="307" y="68"/>
                  </a:cubicBezTo>
                  <a:cubicBezTo>
                    <a:pt x="296" y="68"/>
                    <a:pt x="296" y="57"/>
                    <a:pt x="296" y="57"/>
                  </a:cubicBezTo>
                  <a:lnTo>
                    <a:pt x="285" y="57"/>
                  </a:lnTo>
                  <a:cubicBezTo>
                    <a:pt x="273" y="46"/>
                    <a:pt x="251" y="34"/>
                    <a:pt x="228" y="23"/>
                  </a:cubicBezTo>
                  <a:cubicBezTo>
                    <a:pt x="205" y="12"/>
                    <a:pt x="182" y="12"/>
                    <a:pt x="16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4118900" y="3275550"/>
              <a:ext cx="21050" cy="6000"/>
            </a:xfrm>
            <a:custGeom>
              <a:avLst/>
              <a:gdLst/>
              <a:ahLst/>
              <a:cxnLst/>
              <a:rect l="l" t="t" r="r" b="b"/>
              <a:pathLst>
                <a:path w="842" h="240" extrusionOk="0">
                  <a:moveTo>
                    <a:pt x="501" y="1"/>
                  </a:moveTo>
                  <a:cubicBezTo>
                    <a:pt x="466" y="1"/>
                    <a:pt x="432" y="12"/>
                    <a:pt x="398" y="12"/>
                  </a:cubicBezTo>
                  <a:cubicBezTo>
                    <a:pt x="388" y="9"/>
                    <a:pt x="378" y="8"/>
                    <a:pt x="368" y="8"/>
                  </a:cubicBezTo>
                  <a:cubicBezTo>
                    <a:pt x="343" y="8"/>
                    <a:pt x="317" y="16"/>
                    <a:pt x="284" y="24"/>
                  </a:cubicBezTo>
                  <a:cubicBezTo>
                    <a:pt x="262" y="24"/>
                    <a:pt x="228" y="35"/>
                    <a:pt x="193" y="46"/>
                  </a:cubicBezTo>
                  <a:cubicBezTo>
                    <a:pt x="159" y="46"/>
                    <a:pt x="137" y="58"/>
                    <a:pt x="103" y="69"/>
                  </a:cubicBezTo>
                  <a:cubicBezTo>
                    <a:pt x="68" y="92"/>
                    <a:pt x="34" y="103"/>
                    <a:pt x="12" y="137"/>
                  </a:cubicBezTo>
                  <a:cubicBezTo>
                    <a:pt x="0" y="160"/>
                    <a:pt x="12" y="206"/>
                    <a:pt x="34" y="217"/>
                  </a:cubicBezTo>
                  <a:cubicBezTo>
                    <a:pt x="68" y="240"/>
                    <a:pt x="103" y="240"/>
                    <a:pt x="137" y="240"/>
                  </a:cubicBezTo>
                  <a:cubicBezTo>
                    <a:pt x="171" y="240"/>
                    <a:pt x="193" y="240"/>
                    <a:pt x="228" y="228"/>
                  </a:cubicBezTo>
                  <a:cubicBezTo>
                    <a:pt x="296" y="228"/>
                    <a:pt x="364" y="228"/>
                    <a:pt x="421" y="217"/>
                  </a:cubicBezTo>
                  <a:cubicBezTo>
                    <a:pt x="478" y="206"/>
                    <a:pt x="535" y="194"/>
                    <a:pt x="592" y="194"/>
                  </a:cubicBezTo>
                  <a:cubicBezTo>
                    <a:pt x="626" y="183"/>
                    <a:pt x="648" y="171"/>
                    <a:pt x="683" y="171"/>
                  </a:cubicBezTo>
                  <a:cubicBezTo>
                    <a:pt x="717" y="171"/>
                    <a:pt x="751" y="160"/>
                    <a:pt x="785" y="149"/>
                  </a:cubicBezTo>
                  <a:cubicBezTo>
                    <a:pt x="842" y="126"/>
                    <a:pt x="842" y="58"/>
                    <a:pt x="785" y="35"/>
                  </a:cubicBezTo>
                  <a:cubicBezTo>
                    <a:pt x="751" y="24"/>
                    <a:pt x="717" y="24"/>
                    <a:pt x="683" y="12"/>
                  </a:cubicBezTo>
                  <a:lnTo>
                    <a:pt x="648" y="12"/>
                  </a:lnTo>
                  <a:cubicBezTo>
                    <a:pt x="637" y="12"/>
                    <a:pt x="626" y="1"/>
                    <a:pt x="6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3977000" y="3141425"/>
              <a:ext cx="345225" cy="537925"/>
            </a:xfrm>
            <a:custGeom>
              <a:avLst/>
              <a:gdLst/>
              <a:ahLst/>
              <a:cxnLst/>
              <a:rect l="l" t="t" r="r" b="b"/>
              <a:pathLst>
                <a:path w="13809" h="21517" extrusionOk="0">
                  <a:moveTo>
                    <a:pt x="7074" y="345"/>
                  </a:moveTo>
                  <a:cubicBezTo>
                    <a:pt x="7159" y="345"/>
                    <a:pt x="7240" y="374"/>
                    <a:pt x="7303" y="441"/>
                  </a:cubicBezTo>
                  <a:cubicBezTo>
                    <a:pt x="7416" y="555"/>
                    <a:pt x="7450" y="760"/>
                    <a:pt x="7450" y="919"/>
                  </a:cubicBezTo>
                  <a:cubicBezTo>
                    <a:pt x="7462" y="1135"/>
                    <a:pt x="7416" y="1340"/>
                    <a:pt x="7359" y="1533"/>
                  </a:cubicBezTo>
                  <a:cubicBezTo>
                    <a:pt x="7303" y="1760"/>
                    <a:pt x="7212" y="1988"/>
                    <a:pt x="7132" y="2215"/>
                  </a:cubicBezTo>
                  <a:cubicBezTo>
                    <a:pt x="7098" y="2318"/>
                    <a:pt x="7052" y="2420"/>
                    <a:pt x="7030" y="2534"/>
                  </a:cubicBezTo>
                  <a:cubicBezTo>
                    <a:pt x="7018" y="2568"/>
                    <a:pt x="7007" y="2613"/>
                    <a:pt x="6995" y="2648"/>
                  </a:cubicBezTo>
                  <a:lnTo>
                    <a:pt x="6916" y="2648"/>
                  </a:lnTo>
                  <a:cubicBezTo>
                    <a:pt x="6916" y="2500"/>
                    <a:pt x="6882" y="2340"/>
                    <a:pt x="6836" y="2204"/>
                  </a:cubicBezTo>
                  <a:cubicBezTo>
                    <a:pt x="6791" y="1999"/>
                    <a:pt x="6711" y="1806"/>
                    <a:pt x="6643" y="1613"/>
                  </a:cubicBezTo>
                  <a:cubicBezTo>
                    <a:pt x="6541" y="1283"/>
                    <a:pt x="6461" y="896"/>
                    <a:pt x="6654" y="589"/>
                  </a:cubicBezTo>
                  <a:cubicBezTo>
                    <a:pt x="6743" y="448"/>
                    <a:pt x="6915" y="345"/>
                    <a:pt x="7074" y="345"/>
                  </a:cubicBezTo>
                  <a:close/>
                  <a:moveTo>
                    <a:pt x="7064" y="1"/>
                  </a:moveTo>
                  <a:cubicBezTo>
                    <a:pt x="6895" y="1"/>
                    <a:pt x="6723" y="55"/>
                    <a:pt x="6586" y="157"/>
                  </a:cubicBezTo>
                  <a:cubicBezTo>
                    <a:pt x="6222" y="430"/>
                    <a:pt x="6154" y="919"/>
                    <a:pt x="6222" y="1328"/>
                  </a:cubicBezTo>
                  <a:cubicBezTo>
                    <a:pt x="6268" y="1590"/>
                    <a:pt x="6370" y="1840"/>
                    <a:pt x="6450" y="2090"/>
                  </a:cubicBezTo>
                  <a:cubicBezTo>
                    <a:pt x="6495" y="2215"/>
                    <a:pt x="6529" y="2340"/>
                    <a:pt x="6563" y="2466"/>
                  </a:cubicBezTo>
                  <a:cubicBezTo>
                    <a:pt x="6586" y="2545"/>
                    <a:pt x="6597" y="2636"/>
                    <a:pt x="6609" y="2727"/>
                  </a:cubicBezTo>
                  <a:cubicBezTo>
                    <a:pt x="6506" y="2784"/>
                    <a:pt x="6404" y="2864"/>
                    <a:pt x="6324" y="2977"/>
                  </a:cubicBezTo>
                  <a:cubicBezTo>
                    <a:pt x="6302" y="3012"/>
                    <a:pt x="6279" y="3057"/>
                    <a:pt x="6268" y="3103"/>
                  </a:cubicBezTo>
                  <a:cubicBezTo>
                    <a:pt x="6256" y="3125"/>
                    <a:pt x="6256" y="3137"/>
                    <a:pt x="6245" y="3159"/>
                  </a:cubicBezTo>
                  <a:cubicBezTo>
                    <a:pt x="6245" y="3171"/>
                    <a:pt x="6245" y="3182"/>
                    <a:pt x="6245" y="3205"/>
                  </a:cubicBezTo>
                  <a:cubicBezTo>
                    <a:pt x="6245" y="3216"/>
                    <a:pt x="6245" y="3228"/>
                    <a:pt x="6245" y="3239"/>
                  </a:cubicBezTo>
                  <a:lnTo>
                    <a:pt x="5926" y="3239"/>
                  </a:lnTo>
                  <a:cubicBezTo>
                    <a:pt x="5790" y="3239"/>
                    <a:pt x="5653" y="3250"/>
                    <a:pt x="5517" y="3307"/>
                  </a:cubicBezTo>
                  <a:cubicBezTo>
                    <a:pt x="5403" y="3364"/>
                    <a:pt x="5312" y="3466"/>
                    <a:pt x="5233" y="3569"/>
                  </a:cubicBezTo>
                  <a:cubicBezTo>
                    <a:pt x="5039" y="3785"/>
                    <a:pt x="4869" y="4012"/>
                    <a:pt x="4698" y="4251"/>
                  </a:cubicBezTo>
                  <a:cubicBezTo>
                    <a:pt x="4607" y="4376"/>
                    <a:pt x="4516" y="4513"/>
                    <a:pt x="4436" y="4649"/>
                  </a:cubicBezTo>
                  <a:cubicBezTo>
                    <a:pt x="4391" y="4718"/>
                    <a:pt x="4345" y="4786"/>
                    <a:pt x="4311" y="4854"/>
                  </a:cubicBezTo>
                  <a:cubicBezTo>
                    <a:pt x="4300" y="4877"/>
                    <a:pt x="4289" y="4900"/>
                    <a:pt x="4277" y="4922"/>
                  </a:cubicBezTo>
                  <a:cubicBezTo>
                    <a:pt x="3663" y="5093"/>
                    <a:pt x="3083" y="5332"/>
                    <a:pt x="2548" y="5662"/>
                  </a:cubicBezTo>
                  <a:cubicBezTo>
                    <a:pt x="1820" y="6128"/>
                    <a:pt x="1172" y="6753"/>
                    <a:pt x="751" y="7516"/>
                  </a:cubicBezTo>
                  <a:cubicBezTo>
                    <a:pt x="296" y="8312"/>
                    <a:pt x="92" y="9233"/>
                    <a:pt x="46" y="10143"/>
                  </a:cubicBezTo>
                  <a:cubicBezTo>
                    <a:pt x="1" y="11064"/>
                    <a:pt x="114" y="11997"/>
                    <a:pt x="308" y="12907"/>
                  </a:cubicBezTo>
                  <a:cubicBezTo>
                    <a:pt x="501" y="13828"/>
                    <a:pt x="785" y="14738"/>
                    <a:pt x="1138" y="15602"/>
                  </a:cubicBezTo>
                  <a:cubicBezTo>
                    <a:pt x="1502" y="16489"/>
                    <a:pt x="1934" y="17342"/>
                    <a:pt x="2446" y="18150"/>
                  </a:cubicBezTo>
                  <a:cubicBezTo>
                    <a:pt x="2708" y="18559"/>
                    <a:pt x="2981" y="18946"/>
                    <a:pt x="3265" y="19321"/>
                  </a:cubicBezTo>
                  <a:cubicBezTo>
                    <a:pt x="3561" y="19697"/>
                    <a:pt x="3856" y="20061"/>
                    <a:pt x="4209" y="20391"/>
                  </a:cubicBezTo>
                  <a:cubicBezTo>
                    <a:pt x="4471" y="20629"/>
                    <a:pt x="4755" y="20857"/>
                    <a:pt x="5062" y="21028"/>
                  </a:cubicBezTo>
                  <a:cubicBezTo>
                    <a:pt x="5608" y="21369"/>
                    <a:pt x="6268" y="21517"/>
                    <a:pt x="6905" y="21517"/>
                  </a:cubicBezTo>
                  <a:cubicBezTo>
                    <a:pt x="7553" y="21517"/>
                    <a:pt x="8212" y="21369"/>
                    <a:pt x="8747" y="21028"/>
                  </a:cubicBezTo>
                  <a:cubicBezTo>
                    <a:pt x="9066" y="20857"/>
                    <a:pt x="9350" y="20629"/>
                    <a:pt x="9611" y="20391"/>
                  </a:cubicBezTo>
                  <a:cubicBezTo>
                    <a:pt x="9953" y="20061"/>
                    <a:pt x="10260" y="19697"/>
                    <a:pt x="10544" y="19321"/>
                  </a:cubicBezTo>
                  <a:cubicBezTo>
                    <a:pt x="10840" y="18946"/>
                    <a:pt x="11113" y="18559"/>
                    <a:pt x="11363" y="18150"/>
                  </a:cubicBezTo>
                  <a:cubicBezTo>
                    <a:pt x="11875" y="17342"/>
                    <a:pt x="12307" y="16489"/>
                    <a:pt x="12671" y="15602"/>
                  </a:cubicBezTo>
                  <a:cubicBezTo>
                    <a:pt x="13024" y="14738"/>
                    <a:pt x="13308" y="13828"/>
                    <a:pt x="13501" y="12907"/>
                  </a:cubicBezTo>
                  <a:cubicBezTo>
                    <a:pt x="13695" y="11997"/>
                    <a:pt x="13808" y="11064"/>
                    <a:pt x="13763" y="10143"/>
                  </a:cubicBezTo>
                  <a:cubicBezTo>
                    <a:pt x="13717" y="9233"/>
                    <a:pt x="13501" y="8323"/>
                    <a:pt x="13058" y="7516"/>
                  </a:cubicBezTo>
                  <a:cubicBezTo>
                    <a:pt x="12625" y="6753"/>
                    <a:pt x="11989" y="6128"/>
                    <a:pt x="11249" y="5662"/>
                  </a:cubicBezTo>
                  <a:cubicBezTo>
                    <a:pt x="10726" y="5332"/>
                    <a:pt x="10135" y="5093"/>
                    <a:pt x="9532" y="4922"/>
                  </a:cubicBezTo>
                  <a:cubicBezTo>
                    <a:pt x="9520" y="4900"/>
                    <a:pt x="9509" y="4877"/>
                    <a:pt x="9498" y="4854"/>
                  </a:cubicBezTo>
                  <a:cubicBezTo>
                    <a:pt x="9452" y="4786"/>
                    <a:pt x="9418" y="4718"/>
                    <a:pt x="9373" y="4649"/>
                  </a:cubicBezTo>
                  <a:cubicBezTo>
                    <a:pt x="9293" y="4513"/>
                    <a:pt x="9202" y="4388"/>
                    <a:pt x="9111" y="4251"/>
                  </a:cubicBezTo>
                  <a:cubicBezTo>
                    <a:pt x="8940" y="4012"/>
                    <a:pt x="8758" y="3785"/>
                    <a:pt x="8576" y="3569"/>
                  </a:cubicBezTo>
                  <a:cubicBezTo>
                    <a:pt x="8485" y="3466"/>
                    <a:pt x="8406" y="3375"/>
                    <a:pt x="8292" y="3307"/>
                  </a:cubicBezTo>
                  <a:cubicBezTo>
                    <a:pt x="8156" y="3250"/>
                    <a:pt x="8019" y="3239"/>
                    <a:pt x="7871" y="3239"/>
                  </a:cubicBezTo>
                  <a:lnTo>
                    <a:pt x="7644" y="3239"/>
                  </a:lnTo>
                  <a:cubicBezTo>
                    <a:pt x="7632" y="3148"/>
                    <a:pt x="7587" y="3046"/>
                    <a:pt x="7530" y="2977"/>
                  </a:cubicBezTo>
                  <a:cubicBezTo>
                    <a:pt x="7473" y="2898"/>
                    <a:pt x="7405" y="2830"/>
                    <a:pt x="7325" y="2773"/>
                  </a:cubicBezTo>
                  <a:cubicBezTo>
                    <a:pt x="7337" y="2727"/>
                    <a:pt x="7348" y="2682"/>
                    <a:pt x="7359" y="2636"/>
                  </a:cubicBezTo>
                  <a:cubicBezTo>
                    <a:pt x="7394" y="2522"/>
                    <a:pt x="7428" y="2409"/>
                    <a:pt x="7473" y="2295"/>
                  </a:cubicBezTo>
                  <a:cubicBezTo>
                    <a:pt x="7553" y="2079"/>
                    <a:pt x="7632" y="1851"/>
                    <a:pt x="7701" y="1624"/>
                  </a:cubicBezTo>
                  <a:cubicBezTo>
                    <a:pt x="7758" y="1396"/>
                    <a:pt x="7803" y="1146"/>
                    <a:pt x="7803" y="907"/>
                  </a:cubicBezTo>
                  <a:cubicBezTo>
                    <a:pt x="7792" y="680"/>
                    <a:pt x="7746" y="441"/>
                    <a:pt x="7610" y="259"/>
                  </a:cubicBezTo>
                  <a:cubicBezTo>
                    <a:pt x="7478" y="83"/>
                    <a:pt x="7273" y="1"/>
                    <a:pt x="7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3959100" y="3123625"/>
              <a:ext cx="380750" cy="573350"/>
            </a:xfrm>
            <a:custGeom>
              <a:avLst/>
              <a:gdLst/>
              <a:ahLst/>
              <a:cxnLst/>
              <a:rect l="l" t="t" r="r" b="b"/>
              <a:pathLst>
                <a:path w="15230" h="22934" extrusionOk="0">
                  <a:moveTo>
                    <a:pt x="7655" y="4087"/>
                  </a:moveTo>
                  <a:cubicBezTo>
                    <a:pt x="7655" y="4087"/>
                    <a:pt x="7655" y="4087"/>
                    <a:pt x="7666" y="4099"/>
                  </a:cubicBezTo>
                  <a:lnTo>
                    <a:pt x="7757" y="4656"/>
                  </a:lnTo>
                  <a:lnTo>
                    <a:pt x="8587" y="4656"/>
                  </a:lnTo>
                  <a:cubicBezTo>
                    <a:pt x="8633" y="4668"/>
                    <a:pt x="8667" y="4668"/>
                    <a:pt x="8690" y="4668"/>
                  </a:cubicBezTo>
                  <a:cubicBezTo>
                    <a:pt x="8701" y="4690"/>
                    <a:pt x="8735" y="4724"/>
                    <a:pt x="8747" y="4736"/>
                  </a:cubicBezTo>
                  <a:cubicBezTo>
                    <a:pt x="8928" y="4941"/>
                    <a:pt x="9088" y="5157"/>
                    <a:pt x="9247" y="5373"/>
                  </a:cubicBezTo>
                  <a:cubicBezTo>
                    <a:pt x="9327" y="5498"/>
                    <a:pt x="9418" y="5623"/>
                    <a:pt x="9486" y="5737"/>
                  </a:cubicBezTo>
                  <a:cubicBezTo>
                    <a:pt x="9531" y="5805"/>
                    <a:pt x="9565" y="5862"/>
                    <a:pt x="9600" y="5930"/>
                  </a:cubicBezTo>
                  <a:lnTo>
                    <a:pt x="9611" y="5953"/>
                  </a:lnTo>
                  <a:lnTo>
                    <a:pt x="9759" y="6237"/>
                  </a:lnTo>
                  <a:lnTo>
                    <a:pt x="10066" y="6317"/>
                  </a:lnTo>
                  <a:cubicBezTo>
                    <a:pt x="10623" y="6476"/>
                    <a:pt x="11146" y="6692"/>
                    <a:pt x="11601" y="6976"/>
                  </a:cubicBezTo>
                  <a:cubicBezTo>
                    <a:pt x="12272" y="7397"/>
                    <a:pt x="12807" y="7955"/>
                    <a:pt x="13160" y="8569"/>
                  </a:cubicBezTo>
                  <a:cubicBezTo>
                    <a:pt x="13512" y="9217"/>
                    <a:pt x="13717" y="10002"/>
                    <a:pt x="13762" y="10889"/>
                  </a:cubicBezTo>
                  <a:cubicBezTo>
                    <a:pt x="13808" y="11662"/>
                    <a:pt x="13728" y="12504"/>
                    <a:pt x="13523" y="13471"/>
                  </a:cubicBezTo>
                  <a:cubicBezTo>
                    <a:pt x="13330" y="14347"/>
                    <a:pt x="13069" y="15211"/>
                    <a:pt x="12727" y="16053"/>
                  </a:cubicBezTo>
                  <a:cubicBezTo>
                    <a:pt x="12375" y="16906"/>
                    <a:pt x="11954" y="17725"/>
                    <a:pt x="11476" y="18487"/>
                  </a:cubicBezTo>
                  <a:cubicBezTo>
                    <a:pt x="11226" y="18873"/>
                    <a:pt x="10964" y="19249"/>
                    <a:pt x="10691" y="19601"/>
                  </a:cubicBezTo>
                  <a:cubicBezTo>
                    <a:pt x="10453" y="19920"/>
                    <a:pt x="10168" y="20272"/>
                    <a:pt x="9838" y="20579"/>
                  </a:cubicBezTo>
                  <a:cubicBezTo>
                    <a:pt x="9588" y="20807"/>
                    <a:pt x="9349" y="20989"/>
                    <a:pt x="9110" y="21125"/>
                  </a:cubicBezTo>
                  <a:lnTo>
                    <a:pt x="9088" y="21148"/>
                  </a:lnTo>
                  <a:cubicBezTo>
                    <a:pt x="8705" y="21378"/>
                    <a:pt x="8207" y="21513"/>
                    <a:pt x="7684" y="21513"/>
                  </a:cubicBezTo>
                  <a:cubicBezTo>
                    <a:pt x="7663" y="21513"/>
                    <a:pt x="7642" y="21513"/>
                    <a:pt x="7621" y="21512"/>
                  </a:cubicBezTo>
                  <a:lnTo>
                    <a:pt x="7609" y="21512"/>
                  </a:lnTo>
                  <a:cubicBezTo>
                    <a:pt x="7588" y="21513"/>
                    <a:pt x="7568" y="21513"/>
                    <a:pt x="7547" y="21513"/>
                  </a:cubicBezTo>
                  <a:cubicBezTo>
                    <a:pt x="7034" y="21513"/>
                    <a:pt x="6536" y="21378"/>
                    <a:pt x="6153" y="21148"/>
                  </a:cubicBezTo>
                  <a:lnTo>
                    <a:pt x="6131" y="21125"/>
                  </a:lnTo>
                  <a:cubicBezTo>
                    <a:pt x="5892" y="20989"/>
                    <a:pt x="5641" y="20807"/>
                    <a:pt x="5403" y="20579"/>
                  </a:cubicBezTo>
                  <a:cubicBezTo>
                    <a:pt x="5073" y="20272"/>
                    <a:pt x="4788" y="19908"/>
                    <a:pt x="4550" y="19601"/>
                  </a:cubicBezTo>
                  <a:cubicBezTo>
                    <a:pt x="4265" y="19249"/>
                    <a:pt x="4004" y="18873"/>
                    <a:pt x="3765" y="18487"/>
                  </a:cubicBezTo>
                  <a:cubicBezTo>
                    <a:pt x="3287" y="17725"/>
                    <a:pt x="2866" y="16906"/>
                    <a:pt x="2514" y="16053"/>
                  </a:cubicBezTo>
                  <a:cubicBezTo>
                    <a:pt x="2172" y="15211"/>
                    <a:pt x="1900" y="14347"/>
                    <a:pt x="1718" y="13471"/>
                  </a:cubicBezTo>
                  <a:cubicBezTo>
                    <a:pt x="1513" y="12504"/>
                    <a:pt x="1433" y="11662"/>
                    <a:pt x="1467" y="10889"/>
                  </a:cubicBezTo>
                  <a:cubicBezTo>
                    <a:pt x="1513" y="10002"/>
                    <a:pt x="1718" y="9217"/>
                    <a:pt x="2081" y="8569"/>
                  </a:cubicBezTo>
                  <a:cubicBezTo>
                    <a:pt x="2434" y="7955"/>
                    <a:pt x="2969" y="7397"/>
                    <a:pt x="3640" y="6988"/>
                  </a:cubicBezTo>
                  <a:cubicBezTo>
                    <a:pt x="4095" y="6703"/>
                    <a:pt x="4606" y="6476"/>
                    <a:pt x="5175" y="6328"/>
                  </a:cubicBezTo>
                  <a:lnTo>
                    <a:pt x="5482" y="6237"/>
                  </a:lnTo>
                  <a:lnTo>
                    <a:pt x="5619" y="5953"/>
                  </a:lnTo>
                  <a:cubicBezTo>
                    <a:pt x="5630" y="5941"/>
                    <a:pt x="5630" y="5930"/>
                    <a:pt x="5641" y="5919"/>
                  </a:cubicBezTo>
                  <a:cubicBezTo>
                    <a:pt x="5676" y="5862"/>
                    <a:pt x="5710" y="5805"/>
                    <a:pt x="5744" y="5737"/>
                  </a:cubicBezTo>
                  <a:cubicBezTo>
                    <a:pt x="5823" y="5623"/>
                    <a:pt x="5903" y="5498"/>
                    <a:pt x="5994" y="5373"/>
                  </a:cubicBezTo>
                  <a:cubicBezTo>
                    <a:pt x="6142" y="5157"/>
                    <a:pt x="6313" y="4941"/>
                    <a:pt x="6483" y="4736"/>
                  </a:cubicBezTo>
                  <a:cubicBezTo>
                    <a:pt x="6506" y="4724"/>
                    <a:pt x="6529" y="4690"/>
                    <a:pt x="6551" y="4668"/>
                  </a:cubicBezTo>
                  <a:cubicBezTo>
                    <a:pt x="6574" y="4668"/>
                    <a:pt x="6597" y="4656"/>
                    <a:pt x="6654" y="4656"/>
                  </a:cubicBezTo>
                  <a:lnTo>
                    <a:pt x="6745" y="4656"/>
                  </a:lnTo>
                  <a:lnTo>
                    <a:pt x="6847" y="4747"/>
                  </a:lnTo>
                  <a:lnTo>
                    <a:pt x="7052" y="4656"/>
                  </a:lnTo>
                  <a:lnTo>
                    <a:pt x="7586" y="4656"/>
                  </a:lnTo>
                  <a:lnTo>
                    <a:pt x="7655" y="4087"/>
                  </a:lnTo>
                  <a:close/>
                  <a:moveTo>
                    <a:pt x="7763" y="0"/>
                  </a:moveTo>
                  <a:cubicBezTo>
                    <a:pt x="7442" y="0"/>
                    <a:pt x="7120" y="106"/>
                    <a:pt x="6858" y="311"/>
                  </a:cubicBezTo>
                  <a:cubicBezTo>
                    <a:pt x="6347" y="698"/>
                    <a:pt x="6108" y="1392"/>
                    <a:pt x="6233" y="2165"/>
                  </a:cubicBezTo>
                  <a:cubicBezTo>
                    <a:pt x="6278" y="2438"/>
                    <a:pt x="6369" y="2689"/>
                    <a:pt x="6449" y="2905"/>
                  </a:cubicBezTo>
                  <a:lnTo>
                    <a:pt x="6495" y="3030"/>
                  </a:lnTo>
                  <a:cubicBezTo>
                    <a:pt x="6506" y="3087"/>
                    <a:pt x="6517" y="3132"/>
                    <a:pt x="6540" y="3178"/>
                  </a:cubicBezTo>
                  <a:cubicBezTo>
                    <a:pt x="6517" y="3200"/>
                    <a:pt x="6495" y="3223"/>
                    <a:pt x="6483" y="3246"/>
                  </a:cubicBezTo>
                  <a:cubicBezTo>
                    <a:pt x="6313" y="3257"/>
                    <a:pt x="6119" y="3291"/>
                    <a:pt x="5914" y="3382"/>
                  </a:cubicBezTo>
                  <a:cubicBezTo>
                    <a:pt x="5664" y="3507"/>
                    <a:pt x="5505" y="3701"/>
                    <a:pt x="5403" y="3815"/>
                  </a:cubicBezTo>
                  <a:cubicBezTo>
                    <a:pt x="5198" y="4053"/>
                    <a:pt x="5005" y="4304"/>
                    <a:pt x="4823" y="4554"/>
                  </a:cubicBezTo>
                  <a:cubicBezTo>
                    <a:pt x="4732" y="4702"/>
                    <a:pt x="4629" y="4838"/>
                    <a:pt x="4538" y="4986"/>
                  </a:cubicBezTo>
                  <a:cubicBezTo>
                    <a:pt x="4527" y="4997"/>
                    <a:pt x="4515" y="5020"/>
                    <a:pt x="4515" y="5031"/>
                  </a:cubicBezTo>
                  <a:cubicBezTo>
                    <a:pt x="3924" y="5225"/>
                    <a:pt x="3378" y="5464"/>
                    <a:pt x="2889" y="5782"/>
                  </a:cubicBezTo>
                  <a:cubicBezTo>
                    <a:pt x="2013" y="6328"/>
                    <a:pt x="1308" y="7056"/>
                    <a:pt x="842" y="7875"/>
                  </a:cubicBezTo>
                  <a:cubicBezTo>
                    <a:pt x="375" y="8717"/>
                    <a:pt x="102" y="9706"/>
                    <a:pt x="46" y="10821"/>
                  </a:cubicBezTo>
                  <a:cubicBezTo>
                    <a:pt x="0" y="11719"/>
                    <a:pt x="91" y="12675"/>
                    <a:pt x="319" y="13767"/>
                  </a:cubicBezTo>
                  <a:cubicBezTo>
                    <a:pt x="523" y="14722"/>
                    <a:pt x="819" y="15677"/>
                    <a:pt x="1194" y="16587"/>
                  </a:cubicBezTo>
                  <a:cubicBezTo>
                    <a:pt x="1570" y="17520"/>
                    <a:pt x="2036" y="18418"/>
                    <a:pt x="2559" y="19249"/>
                  </a:cubicBezTo>
                  <a:cubicBezTo>
                    <a:pt x="2821" y="19670"/>
                    <a:pt x="3117" y="20079"/>
                    <a:pt x="3412" y="20466"/>
                  </a:cubicBezTo>
                  <a:cubicBezTo>
                    <a:pt x="3685" y="20830"/>
                    <a:pt x="4026" y="21239"/>
                    <a:pt x="4436" y="21626"/>
                  </a:cubicBezTo>
                  <a:cubicBezTo>
                    <a:pt x="4754" y="21922"/>
                    <a:pt x="5084" y="22172"/>
                    <a:pt x="5414" y="22354"/>
                  </a:cubicBezTo>
                  <a:cubicBezTo>
                    <a:pt x="6017" y="22729"/>
                    <a:pt x="6790" y="22934"/>
                    <a:pt x="7575" y="22934"/>
                  </a:cubicBezTo>
                  <a:lnTo>
                    <a:pt x="7655" y="22934"/>
                  </a:lnTo>
                  <a:cubicBezTo>
                    <a:pt x="8451" y="22934"/>
                    <a:pt x="9213" y="22729"/>
                    <a:pt x="9816" y="22354"/>
                  </a:cubicBezTo>
                  <a:cubicBezTo>
                    <a:pt x="10145" y="22172"/>
                    <a:pt x="10475" y="21922"/>
                    <a:pt x="10794" y="21626"/>
                  </a:cubicBezTo>
                  <a:cubicBezTo>
                    <a:pt x="11203" y="21239"/>
                    <a:pt x="11544" y="20830"/>
                    <a:pt x="11817" y="20466"/>
                  </a:cubicBezTo>
                  <a:cubicBezTo>
                    <a:pt x="12113" y="20079"/>
                    <a:pt x="12409" y="19670"/>
                    <a:pt x="12670" y="19249"/>
                  </a:cubicBezTo>
                  <a:cubicBezTo>
                    <a:pt x="13194" y="18418"/>
                    <a:pt x="13660" y="17520"/>
                    <a:pt x="14035" y="16587"/>
                  </a:cubicBezTo>
                  <a:cubicBezTo>
                    <a:pt x="14411" y="15677"/>
                    <a:pt x="14706" y="14722"/>
                    <a:pt x="14911" y="13767"/>
                  </a:cubicBezTo>
                  <a:cubicBezTo>
                    <a:pt x="15139" y="12675"/>
                    <a:pt x="15230" y="11719"/>
                    <a:pt x="15184" y="10821"/>
                  </a:cubicBezTo>
                  <a:cubicBezTo>
                    <a:pt x="15127" y="9706"/>
                    <a:pt x="14854" y="8717"/>
                    <a:pt x="14388" y="7886"/>
                  </a:cubicBezTo>
                  <a:cubicBezTo>
                    <a:pt x="13922" y="7056"/>
                    <a:pt x="13216" y="6328"/>
                    <a:pt x="12341" y="5782"/>
                  </a:cubicBezTo>
                  <a:cubicBezTo>
                    <a:pt x="11852" y="5464"/>
                    <a:pt x="11306" y="5225"/>
                    <a:pt x="10714" y="5031"/>
                  </a:cubicBezTo>
                  <a:cubicBezTo>
                    <a:pt x="10714" y="5020"/>
                    <a:pt x="10703" y="4997"/>
                    <a:pt x="10691" y="4986"/>
                  </a:cubicBezTo>
                  <a:cubicBezTo>
                    <a:pt x="10600" y="4838"/>
                    <a:pt x="10498" y="4702"/>
                    <a:pt x="10407" y="4554"/>
                  </a:cubicBezTo>
                  <a:cubicBezTo>
                    <a:pt x="10225" y="4304"/>
                    <a:pt x="10032" y="4053"/>
                    <a:pt x="9827" y="3815"/>
                  </a:cubicBezTo>
                  <a:cubicBezTo>
                    <a:pt x="9725" y="3701"/>
                    <a:pt x="9565" y="3507"/>
                    <a:pt x="9315" y="3382"/>
                  </a:cubicBezTo>
                  <a:cubicBezTo>
                    <a:pt x="9156" y="3303"/>
                    <a:pt x="8997" y="3269"/>
                    <a:pt x="8849" y="3257"/>
                  </a:cubicBezTo>
                  <a:cubicBezTo>
                    <a:pt x="8849" y="3257"/>
                    <a:pt x="8849" y="3246"/>
                    <a:pt x="8849" y="3246"/>
                  </a:cubicBezTo>
                  <a:cubicBezTo>
                    <a:pt x="8872" y="3200"/>
                    <a:pt x="8883" y="3143"/>
                    <a:pt x="8906" y="3087"/>
                  </a:cubicBezTo>
                  <a:cubicBezTo>
                    <a:pt x="8974" y="2905"/>
                    <a:pt x="9042" y="2723"/>
                    <a:pt x="9099" y="2529"/>
                  </a:cubicBezTo>
                  <a:cubicBezTo>
                    <a:pt x="9190" y="2188"/>
                    <a:pt x="9236" y="1881"/>
                    <a:pt x="9224" y="1585"/>
                  </a:cubicBezTo>
                  <a:cubicBezTo>
                    <a:pt x="9201" y="1164"/>
                    <a:pt x="9088" y="823"/>
                    <a:pt x="8883" y="550"/>
                  </a:cubicBezTo>
                  <a:cubicBezTo>
                    <a:pt x="8667" y="255"/>
                    <a:pt x="8348" y="73"/>
                    <a:pt x="7973" y="16"/>
                  </a:cubicBezTo>
                  <a:cubicBezTo>
                    <a:pt x="7904" y="5"/>
                    <a:pt x="7833" y="0"/>
                    <a:pt x="7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5"/>
            <p:cNvSpPr/>
            <p:nvPr/>
          </p:nvSpPr>
          <p:spPr>
            <a:xfrm>
              <a:off x="4139650" y="3215000"/>
              <a:ext cx="20500" cy="8275"/>
            </a:xfrm>
            <a:custGeom>
              <a:avLst/>
              <a:gdLst/>
              <a:ahLst/>
              <a:cxnLst/>
              <a:rect l="l" t="t" r="r" b="b"/>
              <a:pathLst>
                <a:path w="820" h="331" extrusionOk="0">
                  <a:moveTo>
                    <a:pt x="364" y="0"/>
                  </a:moveTo>
                  <a:cubicBezTo>
                    <a:pt x="353" y="0"/>
                    <a:pt x="342" y="12"/>
                    <a:pt x="330" y="12"/>
                  </a:cubicBezTo>
                  <a:cubicBezTo>
                    <a:pt x="308" y="12"/>
                    <a:pt x="296" y="23"/>
                    <a:pt x="273" y="23"/>
                  </a:cubicBezTo>
                  <a:lnTo>
                    <a:pt x="262" y="34"/>
                  </a:lnTo>
                  <a:cubicBezTo>
                    <a:pt x="262" y="34"/>
                    <a:pt x="251" y="34"/>
                    <a:pt x="251" y="46"/>
                  </a:cubicBezTo>
                  <a:cubicBezTo>
                    <a:pt x="171" y="80"/>
                    <a:pt x="148" y="103"/>
                    <a:pt x="91" y="160"/>
                  </a:cubicBezTo>
                  <a:cubicBezTo>
                    <a:pt x="69" y="182"/>
                    <a:pt x="69" y="182"/>
                    <a:pt x="46" y="205"/>
                  </a:cubicBezTo>
                  <a:lnTo>
                    <a:pt x="35" y="228"/>
                  </a:lnTo>
                  <a:cubicBezTo>
                    <a:pt x="35" y="239"/>
                    <a:pt x="23" y="250"/>
                    <a:pt x="12" y="262"/>
                  </a:cubicBezTo>
                  <a:lnTo>
                    <a:pt x="12" y="273"/>
                  </a:lnTo>
                  <a:cubicBezTo>
                    <a:pt x="0" y="285"/>
                    <a:pt x="0" y="296"/>
                    <a:pt x="12" y="307"/>
                  </a:cubicBezTo>
                  <a:cubicBezTo>
                    <a:pt x="12" y="319"/>
                    <a:pt x="23" y="319"/>
                    <a:pt x="35" y="319"/>
                  </a:cubicBezTo>
                  <a:cubicBezTo>
                    <a:pt x="137" y="319"/>
                    <a:pt x="228" y="319"/>
                    <a:pt x="330" y="330"/>
                  </a:cubicBezTo>
                  <a:lnTo>
                    <a:pt x="478" y="330"/>
                  </a:lnTo>
                  <a:cubicBezTo>
                    <a:pt x="580" y="319"/>
                    <a:pt x="683" y="319"/>
                    <a:pt x="785" y="319"/>
                  </a:cubicBezTo>
                  <a:cubicBezTo>
                    <a:pt x="797" y="319"/>
                    <a:pt x="808" y="319"/>
                    <a:pt x="808" y="307"/>
                  </a:cubicBezTo>
                  <a:cubicBezTo>
                    <a:pt x="819" y="296"/>
                    <a:pt x="819" y="285"/>
                    <a:pt x="819" y="285"/>
                  </a:cubicBezTo>
                  <a:lnTo>
                    <a:pt x="808" y="273"/>
                  </a:lnTo>
                  <a:cubicBezTo>
                    <a:pt x="808" y="262"/>
                    <a:pt x="808" y="262"/>
                    <a:pt x="808" y="262"/>
                  </a:cubicBezTo>
                  <a:cubicBezTo>
                    <a:pt x="797" y="250"/>
                    <a:pt x="797" y="228"/>
                    <a:pt x="785" y="216"/>
                  </a:cubicBezTo>
                  <a:cubicBezTo>
                    <a:pt x="785" y="216"/>
                    <a:pt x="785" y="205"/>
                    <a:pt x="774" y="205"/>
                  </a:cubicBezTo>
                  <a:cubicBezTo>
                    <a:pt x="774" y="194"/>
                    <a:pt x="762" y="182"/>
                    <a:pt x="762" y="182"/>
                  </a:cubicBezTo>
                  <a:lnTo>
                    <a:pt x="751" y="182"/>
                  </a:lnTo>
                  <a:cubicBezTo>
                    <a:pt x="751" y="171"/>
                    <a:pt x="740" y="160"/>
                    <a:pt x="728" y="148"/>
                  </a:cubicBezTo>
                  <a:cubicBezTo>
                    <a:pt x="717" y="137"/>
                    <a:pt x="706" y="125"/>
                    <a:pt x="694" y="114"/>
                  </a:cubicBezTo>
                  <a:cubicBezTo>
                    <a:pt x="683" y="103"/>
                    <a:pt x="683" y="103"/>
                    <a:pt x="671" y="91"/>
                  </a:cubicBezTo>
                  <a:lnTo>
                    <a:pt x="660" y="91"/>
                  </a:lnTo>
                  <a:cubicBezTo>
                    <a:pt x="649" y="80"/>
                    <a:pt x="637" y="69"/>
                    <a:pt x="626" y="57"/>
                  </a:cubicBezTo>
                  <a:lnTo>
                    <a:pt x="603" y="57"/>
                  </a:lnTo>
                  <a:cubicBezTo>
                    <a:pt x="580" y="46"/>
                    <a:pt x="558" y="46"/>
                    <a:pt x="546" y="34"/>
                  </a:cubicBezTo>
                  <a:lnTo>
                    <a:pt x="535" y="23"/>
                  </a:lnTo>
                  <a:cubicBezTo>
                    <a:pt x="535" y="23"/>
                    <a:pt x="524" y="12"/>
                    <a:pt x="512" y="12"/>
                  </a:cubicBezTo>
                  <a:lnTo>
                    <a:pt x="478" y="12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5"/>
            <p:cNvSpPr/>
            <p:nvPr/>
          </p:nvSpPr>
          <p:spPr>
            <a:xfrm>
              <a:off x="3997475" y="3404375"/>
              <a:ext cx="39825" cy="16500"/>
            </a:xfrm>
            <a:custGeom>
              <a:avLst/>
              <a:gdLst/>
              <a:ahLst/>
              <a:cxnLst/>
              <a:rect l="l" t="t" r="r" b="b"/>
              <a:pathLst>
                <a:path w="1593" h="660" extrusionOk="0">
                  <a:moveTo>
                    <a:pt x="296" y="0"/>
                  </a:moveTo>
                  <a:cubicBezTo>
                    <a:pt x="228" y="0"/>
                    <a:pt x="92" y="12"/>
                    <a:pt x="23" y="91"/>
                  </a:cubicBezTo>
                  <a:cubicBezTo>
                    <a:pt x="1" y="125"/>
                    <a:pt x="1" y="159"/>
                    <a:pt x="1" y="194"/>
                  </a:cubicBezTo>
                  <a:cubicBezTo>
                    <a:pt x="23" y="296"/>
                    <a:pt x="137" y="376"/>
                    <a:pt x="171" y="398"/>
                  </a:cubicBezTo>
                  <a:cubicBezTo>
                    <a:pt x="421" y="569"/>
                    <a:pt x="728" y="592"/>
                    <a:pt x="1001" y="614"/>
                  </a:cubicBezTo>
                  <a:lnTo>
                    <a:pt x="1127" y="626"/>
                  </a:lnTo>
                  <a:cubicBezTo>
                    <a:pt x="1252" y="637"/>
                    <a:pt x="1365" y="648"/>
                    <a:pt x="1491" y="660"/>
                  </a:cubicBezTo>
                  <a:lnTo>
                    <a:pt x="1559" y="660"/>
                  </a:lnTo>
                  <a:cubicBezTo>
                    <a:pt x="1570" y="660"/>
                    <a:pt x="1582" y="648"/>
                    <a:pt x="1593" y="637"/>
                  </a:cubicBezTo>
                  <a:cubicBezTo>
                    <a:pt x="1593" y="626"/>
                    <a:pt x="1582" y="603"/>
                    <a:pt x="1570" y="603"/>
                  </a:cubicBezTo>
                  <a:lnTo>
                    <a:pt x="1570" y="592"/>
                  </a:lnTo>
                  <a:lnTo>
                    <a:pt x="1525" y="569"/>
                  </a:lnTo>
                  <a:cubicBezTo>
                    <a:pt x="1411" y="501"/>
                    <a:pt x="1297" y="432"/>
                    <a:pt x="1183" y="364"/>
                  </a:cubicBezTo>
                  <a:lnTo>
                    <a:pt x="1104" y="307"/>
                  </a:lnTo>
                  <a:cubicBezTo>
                    <a:pt x="865" y="171"/>
                    <a:pt x="592" y="12"/>
                    <a:pt x="29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4034150" y="3479150"/>
              <a:ext cx="39850" cy="16525"/>
            </a:xfrm>
            <a:custGeom>
              <a:avLst/>
              <a:gdLst/>
              <a:ahLst/>
              <a:cxnLst/>
              <a:rect l="l" t="t" r="r" b="b"/>
              <a:pathLst>
                <a:path w="1594" h="661" extrusionOk="0">
                  <a:moveTo>
                    <a:pt x="1491" y="0"/>
                  </a:moveTo>
                  <a:cubicBezTo>
                    <a:pt x="1366" y="12"/>
                    <a:pt x="1241" y="23"/>
                    <a:pt x="1115" y="35"/>
                  </a:cubicBezTo>
                  <a:lnTo>
                    <a:pt x="1002" y="46"/>
                  </a:lnTo>
                  <a:cubicBezTo>
                    <a:pt x="717" y="69"/>
                    <a:pt x="410" y="91"/>
                    <a:pt x="171" y="262"/>
                  </a:cubicBezTo>
                  <a:cubicBezTo>
                    <a:pt x="103" y="308"/>
                    <a:pt x="1" y="387"/>
                    <a:pt x="1" y="490"/>
                  </a:cubicBezTo>
                  <a:cubicBezTo>
                    <a:pt x="1" y="524"/>
                    <a:pt x="12" y="558"/>
                    <a:pt x="35" y="581"/>
                  </a:cubicBezTo>
                  <a:cubicBezTo>
                    <a:pt x="103" y="649"/>
                    <a:pt x="228" y="660"/>
                    <a:pt x="285" y="660"/>
                  </a:cubicBezTo>
                  <a:lnTo>
                    <a:pt x="296" y="660"/>
                  </a:lnTo>
                  <a:cubicBezTo>
                    <a:pt x="592" y="649"/>
                    <a:pt x="865" y="490"/>
                    <a:pt x="1093" y="342"/>
                  </a:cubicBezTo>
                  <a:lnTo>
                    <a:pt x="1229" y="262"/>
                  </a:lnTo>
                  <a:cubicBezTo>
                    <a:pt x="1331" y="205"/>
                    <a:pt x="1422" y="148"/>
                    <a:pt x="1513" y="91"/>
                  </a:cubicBezTo>
                  <a:lnTo>
                    <a:pt x="1559" y="57"/>
                  </a:lnTo>
                  <a:lnTo>
                    <a:pt x="1570" y="57"/>
                  </a:lnTo>
                  <a:cubicBezTo>
                    <a:pt x="1582" y="46"/>
                    <a:pt x="1593" y="35"/>
                    <a:pt x="1582" y="23"/>
                  </a:cubicBezTo>
                  <a:cubicBezTo>
                    <a:pt x="1582" y="0"/>
                    <a:pt x="1570" y="0"/>
                    <a:pt x="1548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4093300" y="3229500"/>
              <a:ext cx="112625" cy="33400"/>
            </a:xfrm>
            <a:custGeom>
              <a:avLst/>
              <a:gdLst/>
              <a:ahLst/>
              <a:cxnLst/>
              <a:rect l="l" t="t" r="r" b="b"/>
              <a:pathLst>
                <a:path w="4505" h="1336" extrusionOk="0">
                  <a:moveTo>
                    <a:pt x="1263" y="0"/>
                  </a:moveTo>
                  <a:cubicBezTo>
                    <a:pt x="1149" y="12"/>
                    <a:pt x="1036" y="12"/>
                    <a:pt x="933" y="91"/>
                  </a:cubicBezTo>
                  <a:cubicBezTo>
                    <a:pt x="854" y="148"/>
                    <a:pt x="785" y="228"/>
                    <a:pt x="717" y="307"/>
                  </a:cubicBezTo>
                  <a:cubicBezTo>
                    <a:pt x="706" y="330"/>
                    <a:pt x="694" y="353"/>
                    <a:pt x="672" y="376"/>
                  </a:cubicBezTo>
                  <a:cubicBezTo>
                    <a:pt x="501" y="569"/>
                    <a:pt x="342" y="785"/>
                    <a:pt x="194" y="1001"/>
                  </a:cubicBezTo>
                  <a:cubicBezTo>
                    <a:pt x="126" y="1104"/>
                    <a:pt x="57" y="1195"/>
                    <a:pt x="1" y="1286"/>
                  </a:cubicBezTo>
                  <a:cubicBezTo>
                    <a:pt x="1" y="1297"/>
                    <a:pt x="1" y="1308"/>
                    <a:pt x="1" y="1320"/>
                  </a:cubicBezTo>
                  <a:cubicBezTo>
                    <a:pt x="12" y="1331"/>
                    <a:pt x="23" y="1331"/>
                    <a:pt x="23" y="1331"/>
                  </a:cubicBezTo>
                  <a:lnTo>
                    <a:pt x="35" y="1331"/>
                  </a:lnTo>
                  <a:cubicBezTo>
                    <a:pt x="182" y="1308"/>
                    <a:pt x="330" y="1274"/>
                    <a:pt x="478" y="1251"/>
                  </a:cubicBezTo>
                  <a:cubicBezTo>
                    <a:pt x="915" y="1192"/>
                    <a:pt x="1369" y="1158"/>
                    <a:pt x="1833" y="1158"/>
                  </a:cubicBezTo>
                  <a:cubicBezTo>
                    <a:pt x="1901" y="1158"/>
                    <a:pt x="1969" y="1159"/>
                    <a:pt x="2036" y="1160"/>
                  </a:cubicBezTo>
                  <a:lnTo>
                    <a:pt x="2457" y="1160"/>
                  </a:lnTo>
                  <a:cubicBezTo>
                    <a:pt x="2527" y="1159"/>
                    <a:pt x="2595" y="1158"/>
                    <a:pt x="2664" y="1158"/>
                  </a:cubicBezTo>
                  <a:cubicBezTo>
                    <a:pt x="3133" y="1158"/>
                    <a:pt x="3579" y="1192"/>
                    <a:pt x="4015" y="1251"/>
                  </a:cubicBezTo>
                  <a:cubicBezTo>
                    <a:pt x="4163" y="1274"/>
                    <a:pt x="4311" y="1308"/>
                    <a:pt x="4459" y="1331"/>
                  </a:cubicBezTo>
                  <a:cubicBezTo>
                    <a:pt x="4462" y="1334"/>
                    <a:pt x="4467" y="1336"/>
                    <a:pt x="4471" y="1336"/>
                  </a:cubicBezTo>
                  <a:cubicBezTo>
                    <a:pt x="4482" y="1336"/>
                    <a:pt x="4493" y="1328"/>
                    <a:pt x="4493" y="1320"/>
                  </a:cubicBezTo>
                  <a:cubicBezTo>
                    <a:pt x="4505" y="1308"/>
                    <a:pt x="4505" y="1297"/>
                    <a:pt x="4493" y="1286"/>
                  </a:cubicBezTo>
                  <a:cubicBezTo>
                    <a:pt x="4436" y="1195"/>
                    <a:pt x="4368" y="1092"/>
                    <a:pt x="4300" y="1001"/>
                  </a:cubicBezTo>
                  <a:cubicBezTo>
                    <a:pt x="4152" y="785"/>
                    <a:pt x="3993" y="569"/>
                    <a:pt x="3822" y="376"/>
                  </a:cubicBezTo>
                  <a:cubicBezTo>
                    <a:pt x="3811" y="353"/>
                    <a:pt x="3788" y="330"/>
                    <a:pt x="3777" y="307"/>
                  </a:cubicBezTo>
                  <a:cubicBezTo>
                    <a:pt x="3708" y="228"/>
                    <a:pt x="3640" y="148"/>
                    <a:pt x="3560" y="91"/>
                  </a:cubicBezTo>
                  <a:cubicBezTo>
                    <a:pt x="3469" y="12"/>
                    <a:pt x="3344" y="12"/>
                    <a:pt x="3231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4062600" y="3362475"/>
              <a:ext cx="174875" cy="166450"/>
            </a:xfrm>
            <a:custGeom>
              <a:avLst/>
              <a:gdLst/>
              <a:ahLst/>
              <a:cxnLst/>
              <a:rect l="l" t="t" r="r" b="b"/>
              <a:pathLst>
                <a:path w="6995" h="6658" extrusionOk="0">
                  <a:moveTo>
                    <a:pt x="3501" y="1"/>
                  </a:moveTo>
                  <a:cubicBezTo>
                    <a:pt x="3490" y="1"/>
                    <a:pt x="3479" y="8"/>
                    <a:pt x="3469" y="27"/>
                  </a:cubicBezTo>
                  <a:lnTo>
                    <a:pt x="2480" y="2017"/>
                  </a:lnTo>
                  <a:cubicBezTo>
                    <a:pt x="2434" y="2108"/>
                    <a:pt x="2343" y="2177"/>
                    <a:pt x="2241" y="2188"/>
                  </a:cubicBezTo>
                  <a:lnTo>
                    <a:pt x="34" y="2506"/>
                  </a:lnTo>
                  <a:cubicBezTo>
                    <a:pt x="12" y="2506"/>
                    <a:pt x="12" y="2518"/>
                    <a:pt x="0" y="2529"/>
                  </a:cubicBezTo>
                  <a:cubicBezTo>
                    <a:pt x="0" y="2541"/>
                    <a:pt x="0" y="2552"/>
                    <a:pt x="12" y="2563"/>
                  </a:cubicBezTo>
                  <a:lnTo>
                    <a:pt x="1604" y="4122"/>
                  </a:lnTo>
                  <a:cubicBezTo>
                    <a:pt x="1683" y="4201"/>
                    <a:pt x="1718" y="4304"/>
                    <a:pt x="1695" y="4406"/>
                  </a:cubicBezTo>
                  <a:lnTo>
                    <a:pt x="1308" y="6601"/>
                  </a:lnTo>
                  <a:cubicBezTo>
                    <a:pt x="1308" y="6612"/>
                    <a:pt x="1319" y="6624"/>
                    <a:pt x="1331" y="6635"/>
                  </a:cubicBezTo>
                  <a:cubicBezTo>
                    <a:pt x="1331" y="6635"/>
                    <a:pt x="1341" y="6640"/>
                    <a:pt x="1351" y="6640"/>
                  </a:cubicBezTo>
                  <a:cubicBezTo>
                    <a:pt x="1356" y="6640"/>
                    <a:pt x="1361" y="6639"/>
                    <a:pt x="1365" y="6635"/>
                  </a:cubicBezTo>
                  <a:lnTo>
                    <a:pt x="3333" y="5612"/>
                  </a:lnTo>
                  <a:cubicBezTo>
                    <a:pt x="3379" y="5593"/>
                    <a:pt x="3426" y="5574"/>
                    <a:pt x="3466" y="5574"/>
                  </a:cubicBezTo>
                  <a:cubicBezTo>
                    <a:pt x="3475" y="5574"/>
                    <a:pt x="3484" y="5575"/>
                    <a:pt x="3492" y="5577"/>
                  </a:cubicBezTo>
                  <a:cubicBezTo>
                    <a:pt x="3549" y="5577"/>
                    <a:pt x="3594" y="5589"/>
                    <a:pt x="3640" y="5612"/>
                  </a:cubicBezTo>
                  <a:lnTo>
                    <a:pt x="5607" y="6647"/>
                  </a:lnTo>
                  <a:cubicBezTo>
                    <a:pt x="5607" y="6658"/>
                    <a:pt x="5619" y="6658"/>
                    <a:pt x="5619" y="6658"/>
                  </a:cubicBezTo>
                  <a:cubicBezTo>
                    <a:pt x="5630" y="6658"/>
                    <a:pt x="5642" y="6658"/>
                    <a:pt x="5642" y="6647"/>
                  </a:cubicBezTo>
                  <a:cubicBezTo>
                    <a:pt x="5653" y="6647"/>
                    <a:pt x="5664" y="6635"/>
                    <a:pt x="5664" y="6612"/>
                  </a:cubicBezTo>
                  <a:lnTo>
                    <a:pt x="5289" y="4417"/>
                  </a:lnTo>
                  <a:cubicBezTo>
                    <a:pt x="5278" y="4315"/>
                    <a:pt x="5312" y="4213"/>
                    <a:pt x="5380" y="4133"/>
                  </a:cubicBezTo>
                  <a:lnTo>
                    <a:pt x="6984" y="2586"/>
                  </a:lnTo>
                  <a:cubicBezTo>
                    <a:pt x="6995" y="2575"/>
                    <a:pt x="6995" y="2563"/>
                    <a:pt x="6995" y="2552"/>
                  </a:cubicBezTo>
                  <a:cubicBezTo>
                    <a:pt x="6984" y="2541"/>
                    <a:pt x="6984" y="2529"/>
                    <a:pt x="6961" y="2529"/>
                  </a:cubicBezTo>
                  <a:lnTo>
                    <a:pt x="4766" y="2199"/>
                  </a:lnTo>
                  <a:cubicBezTo>
                    <a:pt x="4652" y="2177"/>
                    <a:pt x="4561" y="2120"/>
                    <a:pt x="4516" y="2017"/>
                  </a:cubicBezTo>
                  <a:lnTo>
                    <a:pt x="3537" y="27"/>
                  </a:lnTo>
                  <a:cubicBezTo>
                    <a:pt x="3531" y="14"/>
                    <a:pt x="3517" y="1"/>
                    <a:pt x="3501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5"/>
            <p:cNvSpPr/>
            <p:nvPr/>
          </p:nvSpPr>
          <p:spPr>
            <a:xfrm>
              <a:off x="4062600" y="3350775"/>
              <a:ext cx="31000" cy="30575"/>
            </a:xfrm>
            <a:custGeom>
              <a:avLst/>
              <a:gdLst/>
              <a:ahLst/>
              <a:cxnLst/>
              <a:rect l="l" t="t" r="r" b="b"/>
              <a:pathLst>
                <a:path w="1240" h="1223" extrusionOk="0">
                  <a:moveTo>
                    <a:pt x="169" y="0"/>
                  </a:moveTo>
                  <a:cubicBezTo>
                    <a:pt x="142" y="0"/>
                    <a:pt x="115" y="5"/>
                    <a:pt x="91" y="17"/>
                  </a:cubicBezTo>
                  <a:cubicBezTo>
                    <a:pt x="57" y="29"/>
                    <a:pt x="34" y="63"/>
                    <a:pt x="23" y="97"/>
                  </a:cubicBezTo>
                  <a:cubicBezTo>
                    <a:pt x="0" y="188"/>
                    <a:pt x="57" y="324"/>
                    <a:pt x="80" y="359"/>
                  </a:cubicBezTo>
                  <a:cubicBezTo>
                    <a:pt x="228" y="620"/>
                    <a:pt x="489" y="779"/>
                    <a:pt x="717" y="927"/>
                  </a:cubicBezTo>
                  <a:lnTo>
                    <a:pt x="842" y="995"/>
                  </a:lnTo>
                  <a:cubicBezTo>
                    <a:pt x="944" y="1064"/>
                    <a:pt x="1035" y="1121"/>
                    <a:pt x="1138" y="1189"/>
                  </a:cubicBezTo>
                  <a:lnTo>
                    <a:pt x="1183" y="1212"/>
                  </a:lnTo>
                  <a:lnTo>
                    <a:pt x="1194" y="1223"/>
                  </a:lnTo>
                  <a:lnTo>
                    <a:pt x="1206" y="1223"/>
                  </a:lnTo>
                  <a:cubicBezTo>
                    <a:pt x="1217" y="1223"/>
                    <a:pt x="1229" y="1223"/>
                    <a:pt x="1229" y="1212"/>
                  </a:cubicBezTo>
                  <a:cubicBezTo>
                    <a:pt x="1240" y="1200"/>
                    <a:pt x="1240" y="1189"/>
                    <a:pt x="1240" y="1177"/>
                  </a:cubicBezTo>
                  <a:lnTo>
                    <a:pt x="1240" y="1166"/>
                  </a:lnTo>
                  <a:lnTo>
                    <a:pt x="1206" y="1121"/>
                  </a:lnTo>
                  <a:cubicBezTo>
                    <a:pt x="1149" y="1018"/>
                    <a:pt x="1081" y="916"/>
                    <a:pt x="1024" y="825"/>
                  </a:cubicBezTo>
                  <a:lnTo>
                    <a:pt x="944" y="700"/>
                  </a:lnTo>
                  <a:cubicBezTo>
                    <a:pt x="796" y="472"/>
                    <a:pt x="637" y="199"/>
                    <a:pt x="375" y="63"/>
                  </a:cubicBezTo>
                  <a:cubicBezTo>
                    <a:pt x="325" y="38"/>
                    <a:pt x="244" y="0"/>
                    <a:pt x="169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3985525" y="3265050"/>
              <a:ext cx="327875" cy="406050"/>
            </a:xfrm>
            <a:custGeom>
              <a:avLst/>
              <a:gdLst/>
              <a:ahLst/>
              <a:cxnLst/>
              <a:rect l="l" t="t" r="r" b="b"/>
              <a:pathLst>
                <a:path w="13115" h="16242" extrusionOk="0">
                  <a:moveTo>
                    <a:pt x="5938" y="455"/>
                  </a:moveTo>
                  <a:cubicBezTo>
                    <a:pt x="5949" y="455"/>
                    <a:pt x="5949" y="455"/>
                    <a:pt x="5961" y="466"/>
                  </a:cubicBezTo>
                  <a:lnTo>
                    <a:pt x="6029" y="466"/>
                  </a:lnTo>
                  <a:cubicBezTo>
                    <a:pt x="6052" y="478"/>
                    <a:pt x="6086" y="478"/>
                    <a:pt x="6097" y="478"/>
                  </a:cubicBezTo>
                  <a:cubicBezTo>
                    <a:pt x="6120" y="489"/>
                    <a:pt x="6131" y="501"/>
                    <a:pt x="6131" y="512"/>
                  </a:cubicBezTo>
                  <a:cubicBezTo>
                    <a:pt x="6131" y="523"/>
                    <a:pt x="6120" y="535"/>
                    <a:pt x="6109" y="546"/>
                  </a:cubicBezTo>
                  <a:cubicBezTo>
                    <a:pt x="6086" y="557"/>
                    <a:pt x="6063" y="557"/>
                    <a:pt x="6040" y="557"/>
                  </a:cubicBezTo>
                  <a:lnTo>
                    <a:pt x="6018" y="557"/>
                  </a:lnTo>
                  <a:cubicBezTo>
                    <a:pt x="5995" y="557"/>
                    <a:pt x="5983" y="569"/>
                    <a:pt x="5961" y="569"/>
                  </a:cubicBezTo>
                  <a:cubicBezTo>
                    <a:pt x="5949" y="569"/>
                    <a:pt x="5938" y="580"/>
                    <a:pt x="5927" y="580"/>
                  </a:cubicBezTo>
                  <a:lnTo>
                    <a:pt x="5892" y="580"/>
                  </a:lnTo>
                  <a:cubicBezTo>
                    <a:pt x="5847" y="580"/>
                    <a:pt x="5801" y="591"/>
                    <a:pt x="5745" y="603"/>
                  </a:cubicBezTo>
                  <a:cubicBezTo>
                    <a:pt x="5710" y="614"/>
                    <a:pt x="5654" y="614"/>
                    <a:pt x="5608" y="614"/>
                  </a:cubicBezTo>
                  <a:lnTo>
                    <a:pt x="5563" y="626"/>
                  </a:lnTo>
                  <a:lnTo>
                    <a:pt x="5449" y="626"/>
                  </a:lnTo>
                  <a:cubicBezTo>
                    <a:pt x="5426" y="626"/>
                    <a:pt x="5403" y="626"/>
                    <a:pt x="5392" y="614"/>
                  </a:cubicBezTo>
                  <a:cubicBezTo>
                    <a:pt x="5381" y="603"/>
                    <a:pt x="5381" y="603"/>
                    <a:pt x="5369" y="591"/>
                  </a:cubicBezTo>
                  <a:cubicBezTo>
                    <a:pt x="5369" y="580"/>
                    <a:pt x="5369" y="580"/>
                    <a:pt x="5381" y="569"/>
                  </a:cubicBezTo>
                  <a:cubicBezTo>
                    <a:pt x="5392" y="546"/>
                    <a:pt x="5415" y="546"/>
                    <a:pt x="5438" y="535"/>
                  </a:cubicBezTo>
                  <a:lnTo>
                    <a:pt x="5449" y="523"/>
                  </a:lnTo>
                  <a:cubicBezTo>
                    <a:pt x="5483" y="512"/>
                    <a:pt x="5506" y="501"/>
                    <a:pt x="5540" y="501"/>
                  </a:cubicBezTo>
                  <a:cubicBezTo>
                    <a:pt x="5563" y="489"/>
                    <a:pt x="5597" y="478"/>
                    <a:pt x="5631" y="478"/>
                  </a:cubicBezTo>
                  <a:cubicBezTo>
                    <a:pt x="5631" y="478"/>
                    <a:pt x="5642" y="478"/>
                    <a:pt x="5654" y="466"/>
                  </a:cubicBezTo>
                  <a:cubicBezTo>
                    <a:pt x="5669" y="466"/>
                    <a:pt x="5689" y="461"/>
                    <a:pt x="5708" y="461"/>
                  </a:cubicBezTo>
                  <a:cubicBezTo>
                    <a:pt x="5717" y="461"/>
                    <a:pt x="5726" y="463"/>
                    <a:pt x="5733" y="466"/>
                  </a:cubicBezTo>
                  <a:cubicBezTo>
                    <a:pt x="5745" y="466"/>
                    <a:pt x="5767" y="466"/>
                    <a:pt x="5790" y="455"/>
                  </a:cubicBezTo>
                  <a:close/>
                  <a:moveTo>
                    <a:pt x="8247" y="1022"/>
                  </a:moveTo>
                  <a:cubicBezTo>
                    <a:pt x="8289" y="1022"/>
                    <a:pt x="8333" y="1029"/>
                    <a:pt x="8372" y="1035"/>
                  </a:cubicBezTo>
                  <a:lnTo>
                    <a:pt x="8395" y="1046"/>
                  </a:lnTo>
                  <a:cubicBezTo>
                    <a:pt x="8474" y="1058"/>
                    <a:pt x="8543" y="1069"/>
                    <a:pt x="8645" y="1092"/>
                  </a:cubicBezTo>
                  <a:cubicBezTo>
                    <a:pt x="8781" y="1137"/>
                    <a:pt x="8941" y="1194"/>
                    <a:pt x="9100" y="1263"/>
                  </a:cubicBezTo>
                  <a:cubicBezTo>
                    <a:pt x="9259" y="1331"/>
                    <a:pt x="9407" y="1410"/>
                    <a:pt x="9532" y="1501"/>
                  </a:cubicBezTo>
                  <a:cubicBezTo>
                    <a:pt x="9600" y="1547"/>
                    <a:pt x="9657" y="1592"/>
                    <a:pt x="9737" y="1649"/>
                  </a:cubicBezTo>
                  <a:cubicBezTo>
                    <a:pt x="9805" y="1706"/>
                    <a:pt x="9862" y="1763"/>
                    <a:pt x="9896" y="1820"/>
                  </a:cubicBezTo>
                  <a:cubicBezTo>
                    <a:pt x="9896" y="1831"/>
                    <a:pt x="9896" y="1854"/>
                    <a:pt x="9885" y="1865"/>
                  </a:cubicBezTo>
                  <a:cubicBezTo>
                    <a:pt x="9879" y="1871"/>
                    <a:pt x="9873" y="1874"/>
                    <a:pt x="9868" y="1874"/>
                  </a:cubicBezTo>
                  <a:cubicBezTo>
                    <a:pt x="9862" y="1874"/>
                    <a:pt x="9856" y="1871"/>
                    <a:pt x="9851" y="1865"/>
                  </a:cubicBezTo>
                  <a:cubicBezTo>
                    <a:pt x="9782" y="1843"/>
                    <a:pt x="9714" y="1797"/>
                    <a:pt x="9657" y="1752"/>
                  </a:cubicBezTo>
                  <a:cubicBezTo>
                    <a:pt x="9600" y="1717"/>
                    <a:pt x="9543" y="1683"/>
                    <a:pt x="9487" y="1649"/>
                  </a:cubicBezTo>
                  <a:lnTo>
                    <a:pt x="9452" y="1627"/>
                  </a:lnTo>
                  <a:cubicBezTo>
                    <a:pt x="9316" y="1536"/>
                    <a:pt x="9168" y="1467"/>
                    <a:pt x="9043" y="1399"/>
                  </a:cubicBezTo>
                  <a:cubicBezTo>
                    <a:pt x="8906" y="1342"/>
                    <a:pt x="8759" y="1285"/>
                    <a:pt x="8588" y="1240"/>
                  </a:cubicBezTo>
                  <a:cubicBezTo>
                    <a:pt x="8520" y="1217"/>
                    <a:pt x="8452" y="1194"/>
                    <a:pt x="8395" y="1183"/>
                  </a:cubicBezTo>
                  <a:lnTo>
                    <a:pt x="8361" y="1172"/>
                  </a:lnTo>
                  <a:cubicBezTo>
                    <a:pt x="8349" y="1172"/>
                    <a:pt x="8326" y="1172"/>
                    <a:pt x="8315" y="1160"/>
                  </a:cubicBezTo>
                  <a:cubicBezTo>
                    <a:pt x="8258" y="1149"/>
                    <a:pt x="8201" y="1137"/>
                    <a:pt x="8156" y="1103"/>
                  </a:cubicBezTo>
                  <a:cubicBezTo>
                    <a:pt x="8133" y="1103"/>
                    <a:pt x="8133" y="1081"/>
                    <a:pt x="8133" y="1069"/>
                  </a:cubicBezTo>
                  <a:cubicBezTo>
                    <a:pt x="8133" y="1058"/>
                    <a:pt x="8133" y="1046"/>
                    <a:pt x="8156" y="1035"/>
                  </a:cubicBezTo>
                  <a:cubicBezTo>
                    <a:pt x="8185" y="1025"/>
                    <a:pt x="8216" y="1022"/>
                    <a:pt x="8247" y="1022"/>
                  </a:cubicBezTo>
                  <a:close/>
                  <a:moveTo>
                    <a:pt x="8622" y="1513"/>
                  </a:moveTo>
                  <a:cubicBezTo>
                    <a:pt x="8679" y="1513"/>
                    <a:pt x="8736" y="1536"/>
                    <a:pt x="8781" y="1547"/>
                  </a:cubicBezTo>
                  <a:lnTo>
                    <a:pt x="8804" y="1547"/>
                  </a:lnTo>
                  <a:cubicBezTo>
                    <a:pt x="8872" y="1570"/>
                    <a:pt x="8952" y="1592"/>
                    <a:pt x="9020" y="1627"/>
                  </a:cubicBezTo>
                  <a:cubicBezTo>
                    <a:pt x="9100" y="1649"/>
                    <a:pt x="9179" y="1683"/>
                    <a:pt x="9248" y="1740"/>
                  </a:cubicBezTo>
                  <a:lnTo>
                    <a:pt x="9282" y="1763"/>
                  </a:lnTo>
                  <a:cubicBezTo>
                    <a:pt x="9339" y="1808"/>
                    <a:pt x="9384" y="1843"/>
                    <a:pt x="9430" y="1888"/>
                  </a:cubicBezTo>
                  <a:cubicBezTo>
                    <a:pt x="9430" y="1899"/>
                    <a:pt x="9430" y="1911"/>
                    <a:pt x="9430" y="1911"/>
                  </a:cubicBezTo>
                  <a:cubicBezTo>
                    <a:pt x="9430" y="1922"/>
                    <a:pt x="9418" y="1922"/>
                    <a:pt x="9407" y="1922"/>
                  </a:cubicBezTo>
                  <a:cubicBezTo>
                    <a:pt x="9373" y="1899"/>
                    <a:pt x="9339" y="1888"/>
                    <a:pt x="9305" y="1865"/>
                  </a:cubicBezTo>
                  <a:cubicBezTo>
                    <a:pt x="9270" y="1854"/>
                    <a:pt x="9236" y="1831"/>
                    <a:pt x="9202" y="1820"/>
                  </a:cubicBezTo>
                  <a:cubicBezTo>
                    <a:pt x="9168" y="1797"/>
                    <a:pt x="9134" y="1786"/>
                    <a:pt x="9100" y="1763"/>
                  </a:cubicBezTo>
                  <a:cubicBezTo>
                    <a:pt x="9054" y="1752"/>
                    <a:pt x="9020" y="1729"/>
                    <a:pt x="8986" y="1717"/>
                  </a:cubicBezTo>
                  <a:cubicBezTo>
                    <a:pt x="8918" y="1683"/>
                    <a:pt x="8850" y="1661"/>
                    <a:pt x="8770" y="1638"/>
                  </a:cubicBezTo>
                  <a:cubicBezTo>
                    <a:pt x="8747" y="1638"/>
                    <a:pt x="8725" y="1627"/>
                    <a:pt x="8702" y="1627"/>
                  </a:cubicBezTo>
                  <a:cubicBezTo>
                    <a:pt x="8656" y="1615"/>
                    <a:pt x="8599" y="1604"/>
                    <a:pt x="8554" y="1570"/>
                  </a:cubicBezTo>
                  <a:cubicBezTo>
                    <a:pt x="8554" y="1570"/>
                    <a:pt x="8543" y="1558"/>
                    <a:pt x="8543" y="1547"/>
                  </a:cubicBezTo>
                  <a:cubicBezTo>
                    <a:pt x="8543" y="1536"/>
                    <a:pt x="8554" y="1536"/>
                    <a:pt x="8565" y="1524"/>
                  </a:cubicBezTo>
                  <a:cubicBezTo>
                    <a:pt x="8577" y="1513"/>
                    <a:pt x="8599" y="1513"/>
                    <a:pt x="8622" y="1513"/>
                  </a:cubicBezTo>
                  <a:close/>
                  <a:moveTo>
                    <a:pt x="8770" y="1843"/>
                  </a:moveTo>
                  <a:cubicBezTo>
                    <a:pt x="8781" y="1843"/>
                    <a:pt x="8804" y="1843"/>
                    <a:pt x="8827" y="1854"/>
                  </a:cubicBezTo>
                  <a:cubicBezTo>
                    <a:pt x="8861" y="1854"/>
                    <a:pt x="8906" y="1877"/>
                    <a:pt x="8941" y="1888"/>
                  </a:cubicBezTo>
                  <a:cubicBezTo>
                    <a:pt x="8975" y="1899"/>
                    <a:pt x="9009" y="1911"/>
                    <a:pt x="9043" y="1934"/>
                  </a:cubicBezTo>
                  <a:cubicBezTo>
                    <a:pt x="9054" y="1934"/>
                    <a:pt x="9066" y="1945"/>
                    <a:pt x="9077" y="1956"/>
                  </a:cubicBezTo>
                  <a:lnTo>
                    <a:pt x="9100" y="1968"/>
                  </a:lnTo>
                  <a:cubicBezTo>
                    <a:pt x="9111" y="1979"/>
                    <a:pt x="9123" y="1990"/>
                    <a:pt x="9134" y="2002"/>
                  </a:cubicBezTo>
                  <a:cubicBezTo>
                    <a:pt x="9134" y="2013"/>
                    <a:pt x="9134" y="2025"/>
                    <a:pt x="9134" y="2025"/>
                  </a:cubicBezTo>
                  <a:cubicBezTo>
                    <a:pt x="9134" y="2025"/>
                    <a:pt x="9123" y="2036"/>
                    <a:pt x="9111" y="2036"/>
                  </a:cubicBezTo>
                  <a:cubicBezTo>
                    <a:pt x="9100" y="2036"/>
                    <a:pt x="9088" y="2036"/>
                    <a:pt x="9077" y="2025"/>
                  </a:cubicBezTo>
                  <a:lnTo>
                    <a:pt x="9066" y="2013"/>
                  </a:lnTo>
                  <a:lnTo>
                    <a:pt x="9032" y="2013"/>
                  </a:lnTo>
                  <a:cubicBezTo>
                    <a:pt x="9032" y="2013"/>
                    <a:pt x="9020" y="2013"/>
                    <a:pt x="9020" y="2002"/>
                  </a:cubicBezTo>
                  <a:cubicBezTo>
                    <a:pt x="9009" y="2002"/>
                    <a:pt x="8997" y="2002"/>
                    <a:pt x="8986" y="1990"/>
                  </a:cubicBezTo>
                  <a:lnTo>
                    <a:pt x="8963" y="1990"/>
                  </a:lnTo>
                  <a:cubicBezTo>
                    <a:pt x="8952" y="1979"/>
                    <a:pt x="8952" y="1979"/>
                    <a:pt x="8941" y="1979"/>
                  </a:cubicBezTo>
                  <a:lnTo>
                    <a:pt x="8918" y="1968"/>
                  </a:lnTo>
                  <a:cubicBezTo>
                    <a:pt x="8895" y="1956"/>
                    <a:pt x="8872" y="1945"/>
                    <a:pt x="8850" y="1945"/>
                  </a:cubicBezTo>
                  <a:cubicBezTo>
                    <a:pt x="8838" y="1934"/>
                    <a:pt x="8827" y="1934"/>
                    <a:pt x="8804" y="1934"/>
                  </a:cubicBezTo>
                  <a:cubicBezTo>
                    <a:pt x="8781" y="1922"/>
                    <a:pt x="8747" y="1899"/>
                    <a:pt x="8713" y="1877"/>
                  </a:cubicBezTo>
                  <a:cubicBezTo>
                    <a:pt x="8702" y="1877"/>
                    <a:pt x="8702" y="1865"/>
                    <a:pt x="8702" y="1865"/>
                  </a:cubicBezTo>
                  <a:cubicBezTo>
                    <a:pt x="8702" y="1854"/>
                    <a:pt x="8702" y="1854"/>
                    <a:pt x="8713" y="1854"/>
                  </a:cubicBezTo>
                  <a:lnTo>
                    <a:pt x="8725" y="1854"/>
                  </a:lnTo>
                  <a:cubicBezTo>
                    <a:pt x="8736" y="1843"/>
                    <a:pt x="8747" y="1843"/>
                    <a:pt x="8770" y="1843"/>
                  </a:cubicBezTo>
                  <a:close/>
                  <a:moveTo>
                    <a:pt x="8838" y="2138"/>
                  </a:moveTo>
                  <a:cubicBezTo>
                    <a:pt x="8861" y="2138"/>
                    <a:pt x="8884" y="2150"/>
                    <a:pt x="8906" y="2161"/>
                  </a:cubicBezTo>
                  <a:lnTo>
                    <a:pt x="8918" y="2161"/>
                  </a:lnTo>
                  <a:cubicBezTo>
                    <a:pt x="8929" y="2172"/>
                    <a:pt x="8941" y="2172"/>
                    <a:pt x="8952" y="2184"/>
                  </a:cubicBezTo>
                  <a:cubicBezTo>
                    <a:pt x="8963" y="2184"/>
                    <a:pt x="8963" y="2195"/>
                    <a:pt x="8963" y="2195"/>
                  </a:cubicBezTo>
                  <a:lnTo>
                    <a:pt x="8986" y="2207"/>
                  </a:lnTo>
                  <a:cubicBezTo>
                    <a:pt x="8986" y="2207"/>
                    <a:pt x="8997" y="2207"/>
                    <a:pt x="8997" y="2218"/>
                  </a:cubicBezTo>
                  <a:cubicBezTo>
                    <a:pt x="9009" y="2218"/>
                    <a:pt x="9009" y="2229"/>
                    <a:pt x="9009" y="2229"/>
                  </a:cubicBezTo>
                  <a:cubicBezTo>
                    <a:pt x="9009" y="2229"/>
                    <a:pt x="8997" y="2241"/>
                    <a:pt x="8997" y="2241"/>
                  </a:cubicBezTo>
                  <a:lnTo>
                    <a:pt x="8952" y="2241"/>
                  </a:lnTo>
                  <a:cubicBezTo>
                    <a:pt x="8952" y="2235"/>
                    <a:pt x="8949" y="2232"/>
                    <a:pt x="8946" y="2232"/>
                  </a:cubicBezTo>
                  <a:cubicBezTo>
                    <a:pt x="8943" y="2232"/>
                    <a:pt x="8941" y="2235"/>
                    <a:pt x="8941" y="2241"/>
                  </a:cubicBezTo>
                  <a:cubicBezTo>
                    <a:pt x="8929" y="2241"/>
                    <a:pt x="8906" y="2229"/>
                    <a:pt x="8884" y="2229"/>
                  </a:cubicBezTo>
                  <a:lnTo>
                    <a:pt x="8872" y="2229"/>
                  </a:lnTo>
                  <a:cubicBezTo>
                    <a:pt x="8850" y="2229"/>
                    <a:pt x="8827" y="2218"/>
                    <a:pt x="8804" y="2207"/>
                  </a:cubicBezTo>
                  <a:cubicBezTo>
                    <a:pt x="8793" y="2195"/>
                    <a:pt x="8781" y="2195"/>
                    <a:pt x="8759" y="2184"/>
                  </a:cubicBezTo>
                  <a:cubicBezTo>
                    <a:pt x="8747" y="2172"/>
                    <a:pt x="8747" y="2161"/>
                    <a:pt x="8736" y="2161"/>
                  </a:cubicBezTo>
                  <a:cubicBezTo>
                    <a:pt x="8736" y="2150"/>
                    <a:pt x="8736" y="2150"/>
                    <a:pt x="8736" y="2138"/>
                  </a:cubicBezTo>
                  <a:close/>
                  <a:moveTo>
                    <a:pt x="6575" y="614"/>
                  </a:moveTo>
                  <a:cubicBezTo>
                    <a:pt x="6586" y="626"/>
                    <a:pt x="6598" y="626"/>
                    <a:pt x="6609" y="626"/>
                  </a:cubicBezTo>
                  <a:cubicBezTo>
                    <a:pt x="6632" y="626"/>
                    <a:pt x="6666" y="637"/>
                    <a:pt x="6700" y="660"/>
                  </a:cubicBezTo>
                  <a:lnTo>
                    <a:pt x="6711" y="660"/>
                  </a:lnTo>
                  <a:cubicBezTo>
                    <a:pt x="6723" y="660"/>
                    <a:pt x="6734" y="671"/>
                    <a:pt x="6745" y="682"/>
                  </a:cubicBezTo>
                  <a:cubicBezTo>
                    <a:pt x="6757" y="682"/>
                    <a:pt x="6757" y="694"/>
                    <a:pt x="6768" y="705"/>
                  </a:cubicBezTo>
                  <a:lnTo>
                    <a:pt x="6780" y="705"/>
                  </a:lnTo>
                  <a:cubicBezTo>
                    <a:pt x="6814" y="739"/>
                    <a:pt x="6848" y="773"/>
                    <a:pt x="6882" y="808"/>
                  </a:cubicBezTo>
                  <a:cubicBezTo>
                    <a:pt x="6916" y="864"/>
                    <a:pt x="6950" y="921"/>
                    <a:pt x="6962" y="978"/>
                  </a:cubicBezTo>
                  <a:cubicBezTo>
                    <a:pt x="7007" y="1103"/>
                    <a:pt x="7030" y="1251"/>
                    <a:pt x="7018" y="1422"/>
                  </a:cubicBezTo>
                  <a:cubicBezTo>
                    <a:pt x="7018" y="1479"/>
                    <a:pt x="7007" y="1547"/>
                    <a:pt x="6996" y="1615"/>
                  </a:cubicBezTo>
                  <a:cubicBezTo>
                    <a:pt x="6996" y="1672"/>
                    <a:pt x="6984" y="1740"/>
                    <a:pt x="6962" y="1808"/>
                  </a:cubicBezTo>
                  <a:cubicBezTo>
                    <a:pt x="6939" y="1934"/>
                    <a:pt x="6916" y="2047"/>
                    <a:pt x="6882" y="2195"/>
                  </a:cubicBezTo>
                  <a:lnTo>
                    <a:pt x="6802" y="2525"/>
                  </a:lnTo>
                  <a:cubicBezTo>
                    <a:pt x="6780" y="2593"/>
                    <a:pt x="6768" y="2662"/>
                    <a:pt x="6745" y="2718"/>
                  </a:cubicBezTo>
                  <a:cubicBezTo>
                    <a:pt x="6734" y="2798"/>
                    <a:pt x="6700" y="2889"/>
                    <a:pt x="6632" y="2946"/>
                  </a:cubicBezTo>
                  <a:cubicBezTo>
                    <a:pt x="6632" y="2946"/>
                    <a:pt x="6620" y="2957"/>
                    <a:pt x="6609" y="2957"/>
                  </a:cubicBezTo>
                  <a:cubicBezTo>
                    <a:pt x="6598" y="2969"/>
                    <a:pt x="6598" y="2969"/>
                    <a:pt x="6598" y="2969"/>
                  </a:cubicBezTo>
                  <a:lnTo>
                    <a:pt x="6518" y="2969"/>
                  </a:lnTo>
                  <a:cubicBezTo>
                    <a:pt x="6518" y="2969"/>
                    <a:pt x="6518" y="2957"/>
                    <a:pt x="6507" y="2957"/>
                  </a:cubicBezTo>
                  <a:cubicBezTo>
                    <a:pt x="6495" y="2957"/>
                    <a:pt x="6484" y="2946"/>
                    <a:pt x="6484" y="2946"/>
                  </a:cubicBezTo>
                  <a:cubicBezTo>
                    <a:pt x="6473" y="2934"/>
                    <a:pt x="6461" y="2923"/>
                    <a:pt x="6461" y="2923"/>
                  </a:cubicBezTo>
                  <a:cubicBezTo>
                    <a:pt x="6404" y="2866"/>
                    <a:pt x="6382" y="2787"/>
                    <a:pt x="6359" y="2718"/>
                  </a:cubicBezTo>
                  <a:cubicBezTo>
                    <a:pt x="6347" y="2650"/>
                    <a:pt x="6336" y="2582"/>
                    <a:pt x="6313" y="2525"/>
                  </a:cubicBezTo>
                  <a:lnTo>
                    <a:pt x="6234" y="2184"/>
                  </a:lnTo>
                  <a:cubicBezTo>
                    <a:pt x="6211" y="2070"/>
                    <a:pt x="6177" y="1934"/>
                    <a:pt x="6154" y="1808"/>
                  </a:cubicBezTo>
                  <a:cubicBezTo>
                    <a:pt x="6131" y="1683"/>
                    <a:pt x="6109" y="1581"/>
                    <a:pt x="6109" y="1490"/>
                  </a:cubicBezTo>
                  <a:cubicBezTo>
                    <a:pt x="6097" y="1445"/>
                    <a:pt x="6097" y="1399"/>
                    <a:pt x="6097" y="1354"/>
                  </a:cubicBezTo>
                  <a:cubicBezTo>
                    <a:pt x="6097" y="1263"/>
                    <a:pt x="6097" y="1172"/>
                    <a:pt x="6120" y="1103"/>
                  </a:cubicBezTo>
                  <a:cubicBezTo>
                    <a:pt x="6131" y="1058"/>
                    <a:pt x="6143" y="1012"/>
                    <a:pt x="6154" y="978"/>
                  </a:cubicBezTo>
                  <a:cubicBezTo>
                    <a:pt x="6177" y="921"/>
                    <a:pt x="6200" y="864"/>
                    <a:pt x="6234" y="808"/>
                  </a:cubicBezTo>
                  <a:cubicBezTo>
                    <a:pt x="6268" y="773"/>
                    <a:pt x="6302" y="739"/>
                    <a:pt x="6336" y="705"/>
                  </a:cubicBezTo>
                  <a:cubicBezTo>
                    <a:pt x="6336" y="705"/>
                    <a:pt x="6347" y="694"/>
                    <a:pt x="6347" y="694"/>
                  </a:cubicBezTo>
                  <a:cubicBezTo>
                    <a:pt x="6359" y="694"/>
                    <a:pt x="6370" y="682"/>
                    <a:pt x="6382" y="671"/>
                  </a:cubicBezTo>
                  <a:cubicBezTo>
                    <a:pt x="6382" y="671"/>
                    <a:pt x="6393" y="660"/>
                    <a:pt x="6404" y="660"/>
                  </a:cubicBezTo>
                  <a:lnTo>
                    <a:pt x="6416" y="648"/>
                  </a:lnTo>
                  <a:cubicBezTo>
                    <a:pt x="6450" y="637"/>
                    <a:pt x="6484" y="626"/>
                    <a:pt x="6507" y="626"/>
                  </a:cubicBezTo>
                  <a:cubicBezTo>
                    <a:pt x="6518" y="626"/>
                    <a:pt x="6529" y="626"/>
                    <a:pt x="6541" y="614"/>
                  </a:cubicBezTo>
                  <a:close/>
                  <a:moveTo>
                    <a:pt x="7871" y="603"/>
                  </a:moveTo>
                  <a:cubicBezTo>
                    <a:pt x="7997" y="603"/>
                    <a:pt x="8122" y="614"/>
                    <a:pt x="8224" y="614"/>
                  </a:cubicBezTo>
                  <a:cubicBezTo>
                    <a:pt x="8486" y="648"/>
                    <a:pt x="8725" y="682"/>
                    <a:pt x="8929" y="739"/>
                  </a:cubicBezTo>
                  <a:cubicBezTo>
                    <a:pt x="9748" y="944"/>
                    <a:pt x="10499" y="1376"/>
                    <a:pt x="11090" y="1990"/>
                  </a:cubicBezTo>
                  <a:cubicBezTo>
                    <a:pt x="11375" y="2286"/>
                    <a:pt x="11613" y="2616"/>
                    <a:pt x="11818" y="2969"/>
                  </a:cubicBezTo>
                  <a:cubicBezTo>
                    <a:pt x="11932" y="3173"/>
                    <a:pt x="12012" y="3344"/>
                    <a:pt x="12080" y="3515"/>
                  </a:cubicBezTo>
                  <a:cubicBezTo>
                    <a:pt x="12137" y="3685"/>
                    <a:pt x="12171" y="3867"/>
                    <a:pt x="12205" y="4106"/>
                  </a:cubicBezTo>
                  <a:cubicBezTo>
                    <a:pt x="12205" y="4117"/>
                    <a:pt x="12194" y="4117"/>
                    <a:pt x="12194" y="4117"/>
                  </a:cubicBezTo>
                  <a:cubicBezTo>
                    <a:pt x="12190" y="4121"/>
                    <a:pt x="12186" y="4122"/>
                    <a:pt x="12181" y="4122"/>
                  </a:cubicBezTo>
                  <a:cubicBezTo>
                    <a:pt x="12171" y="4122"/>
                    <a:pt x="12159" y="4114"/>
                    <a:pt x="12159" y="4106"/>
                  </a:cubicBezTo>
                  <a:cubicBezTo>
                    <a:pt x="12080" y="3935"/>
                    <a:pt x="12012" y="3776"/>
                    <a:pt x="11932" y="3606"/>
                  </a:cubicBezTo>
                  <a:lnTo>
                    <a:pt x="11886" y="3503"/>
                  </a:lnTo>
                  <a:cubicBezTo>
                    <a:pt x="11795" y="3321"/>
                    <a:pt x="11704" y="3116"/>
                    <a:pt x="11579" y="2912"/>
                  </a:cubicBezTo>
                  <a:cubicBezTo>
                    <a:pt x="11170" y="2241"/>
                    <a:pt x="10590" y="1683"/>
                    <a:pt x="9896" y="1297"/>
                  </a:cubicBezTo>
                  <a:cubicBezTo>
                    <a:pt x="9566" y="1115"/>
                    <a:pt x="9202" y="967"/>
                    <a:pt x="8736" y="830"/>
                  </a:cubicBezTo>
                  <a:cubicBezTo>
                    <a:pt x="8554" y="785"/>
                    <a:pt x="8349" y="739"/>
                    <a:pt x="8122" y="717"/>
                  </a:cubicBezTo>
                  <a:lnTo>
                    <a:pt x="7928" y="705"/>
                  </a:lnTo>
                  <a:cubicBezTo>
                    <a:pt x="7883" y="694"/>
                    <a:pt x="7837" y="694"/>
                    <a:pt x="7792" y="694"/>
                  </a:cubicBezTo>
                  <a:cubicBezTo>
                    <a:pt x="7769" y="682"/>
                    <a:pt x="7746" y="682"/>
                    <a:pt x="7712" y="682"/>
                  </a:cubicBezTo>
                  <a:cubicBezTo>
                    <a:pt x="7644" y="682"/>
                    <a:pt x="7576" y="682"/>
                    <a:pt x="7519" y="660"/>
                  </a:cubicBezTo>
                  <a:cubicBezTo>
                    <a:pt x="7519" y="660"/>
                    <a:pt x="7508" y="660"/>
                    <a:pt x="7508" y="648"/>
                  </a:cubicBezTo>
                  <a:cubicBezTo>
                    <a:pt x="7508" y="648"/>
                    <a:pt x="7519" y="637"/>
                    <a:pt x="7519" y="637"/>
                  </a:cubicBezTo>
                  <a:cubicBezTo>
                    <a:pt x="7633" y="603"/>
                    <a:pt x="7746" y="603"/>
                    <a:pt x="7871" y="603"/>
                  </a:cubicBezTo>
                  <a:close/>
                  <a:moveTo>
                    <a:pt x="1991" y="3802"/>
                  </a:moveTo>
                  <a:cubicBezTo>
                    <a:pt x="1994" y="3802"/>
                    <a:pt x="1997" y="3805"/>
                    <a:pt x="2003" y="3810"/>
                  </a:cubicBezTo>
                  <a:cubicBezTo>
                    <a:pt x="2003" y="3810"/>
                    <a:pt x="2014" y="3822"/>
                    <a:pt x="2014" y="3822"/>
                  </a:cubicBezTo>
                  <a:cubicBezTo>
                    <a:pt x="2014" y="3833"/>
                    <a:pt x="2014" y="3833"/>
                    <a:pt x="2014" y="3833"/>
                  </a:cubicBezTo>
                  <a:cubicBezTo>
                    <a:pt x="2025" y="3844"/>
                    <a:pt x="2025" y="3844"/>
                    <a:pt x="2025" y="3856"/>
                  </a:cubicBezTo>
                  <a:cubicBezTo>
                    <a:pt x="2025" y="3867"/>
                    <a:pt x="2025" y="3879"/>
                    <a:pt x="2025" y="3879"/>
                  </a:cubicBezTo>
                  <a:lnTo>
                    <a:pt x="2014" y="3913"/>
                  </a:lnTo>
                  <a:cubicBezTo>
                    <a:pt x="2014" y="3935"/>
                    <a:pt x="2003" y="3958"/>
                    <a:pt x="1991" y="3969"/>
                  </a:cubicBezTo>
                  <a:lnTo>
                    <a:pt x="1980" y="3992"/>
                  </a:lnTo>
                  <a:cubicBezTo>
                    <a:pt x="1969" y="4015"/>
                    <a:pt x="1969" y="4038"/>
                    <a:pt x="1957" y="4049"/>
                  </a:cubicBezTo>
                  <a:cubicBezTo>
                    <a:pt x="1946" y="4060"/>
                    <a:pt x="1946" y="4060"/>
                    <a:pt x="1946" y="4072"/>
                  </a:cubicBezTo>
                  <a:lnTo>
                    <a:pt x="1934" y="4083"/>
                  </a:lnTo>
                  <a:cubicBezTo>
                    <a:pt x="1934" y="4095"/>
                    <a:pt x="1934" y="4095"/>
                    <a:pt x="1934" y="4106"/>
                  </a:cubicBezTo>
                  <a:cubicBezTo>
                    <a:pt x="1923" y="4106"/>
                    <a:pt x="1923" y="4106"/>
                    <a:pt x="1912" y="4117"/>
                  </a:cubicBezTo>
                  <a:cubicBezTo>
                    <a:pt x="1912" y="4117"/>
                    <a:pt x="1912" y="4117"/>
                    <a:pt x="1912" y="4129"/>
                  </a:cubicBezTo>
                  <a:lnTo>
                    <a:pt x="1889" y="4129"/>
                  </a:lnTo>
                  <a:cubicBezTo>
                    <a:pt x="1878" y="4129"/>
                    <a:pt x="1878" y="4129"/>
                    <a:pt x="1878" y="4117"/>
                  </a:cubicBezTo>
                  <a:cubicBezTo>
                    <a:pt x="1866" y="4117"/>
                    <a:pt x="1866" y="4106"/>
                    <a:pt x="1866" y="4106"/>
                  </a:cubicBezTo>
                  <a:cubicBezTo>
                    <a:pt x="1866" y="4106"/>
                    <a:pt x="1855" y="4095"/>
                    <a:pt x="1855" y="4060"/>
                  </a:cubicBezTo>
                  <a:cubicBezTo>
                    <a:pt x="1855" y="4049"/>
                    <a:pt x="1855" y="4038"/>
                    <a:pt x="1855" y="4026"/>
                  </a:cubicBezTo>
                  <a:cubicBezTo>
                    <a:pt x="1855" y="4015"/>
                    <a:pt x="1855" y="4004"/>
                    <a:pt x="1855" y="4004"/>
                  </a:cubicBezTo>
                  <a:lnTo>
                    <a:pt x="1855" y="3992"/>
                  </a:lnTo>
                  <a:lnTo>
                    <a:pt x="1855" y="3981"/>
                  </a:lnTo>
                  <a:cubicBezTo>
                    <a:pt x="1855" y="3969"/>
                    <a:pt x="1866" y="3958"/>
                    <a:pt x="1866" y="3947"/>
                  </a:cubicBezTo>
                  <a:cubicBezTo>
                    <a:pt x="1866" y="3924"/>
                    <a:pt x="1878" y="3890"/>
                    <a:pt x="1900" y="3867"/>
                  </a:cubicBezTo>
                  <a:cubicBezTo>
                    <a:pt x="1923" y="3833"/>
                    <a:pt x="1946" y="3810"/>
                    <a:pt x="1969" y="3810"/>
                  </a:cubicBezTo>
                  <a:lnTo>
                    <a:pt x="1980" y="3810"/>
                  </a:lnTo>
                  <a:cubicBezTo>
                    <a:pt x="1986" y="3805"/>
                    <a:pt x="1988" y="3802"/>
                    <a:pt x="1991" y="3802"/>
                  </a:cubicBezTo>
                  <a:close/>
                  <a:moveTo>
                    <a:pt x="1821" y="3537"/>
                  </a:moveTo>
                  <a:cubicBezTo>
                    <a:pt x="1821" y="3537"/>
                    <a:pt x="1843" y="3560"/>
                    <a:pt x="1843" y="3571"/>
                  </a:cubicBezTo>
                  <a:cubicBezTo>
                    <a:pt x="1855" y="3594"/>
                    <a:pt x="1843" y="3617"/>
                    <a:pt x="1832" y="3640"/>
                  </a:cubicBezTo>
                  <a:lnTo>
                    <a:pt x="1821" y="3651"/>
                  </a:lnTo>
                  <a:cubicBezTo>
                    <a:pt x="1821" y="3651"/>
                    <a:pt x="1821" y="3662"/>
                    <a:pt x="1821" y="3662"/>
                  </a:cubicBezTo>
                  <a:cubicBezTo>
                    <a:pt x="1821" y="3674"/>
                    <a:pt x="1821" y="3685"/>
                    <a:pt x="1809" y="3708"/>
                  </a:cubicBezTo>
                  <a:lnTo>
                    <a:pt x="1787" y="3753"/>
                  </a:lnTo>
                  <a:cubicBezTo>
                    <a:pt x="1787" y="3765"/>
                    <a:pt x="1787" y="3765"/>
                    <a:pt x="1787" y="3765"/>
                  </a:cubicBezTo>
                  <a:cubicBezTo>
                    <a:pt x="1775" y="3788"/>
                    <a:pt x="1764" y="3810"/>
                    <a:pt x="1752" y="3833"/>
                  </a:cubicBezTo>
                  <a:cubicBezTo>
                    <a:pt x="1741" y="3844"/>
                    <a:pt x="1741" y="3856"/>
                    <a:pt x="1730" y="3867"/>
                  </a:cubicBezTo>
                  <a:cubicBezTo>
                    <a:pt x="1730" y="3890"/>
                    <a:pt x="1718" y="3901"/>
                    <a:pt x="1707" y="3913"/>
                  </a:cubicBezTo>
                  <a:lnTo>
                    <a:pt x="1684" y="3947"/>
                  </a:lnTo>
                  <a:cubicBezTo>
                    <a:pt x="1684" y="3947"/>
                    <a:pt x="1684" y="3958"/>
                    <a:pt x="1684" y="3958"/>
                  </a:cubicBezTo>
                  <a:cubicBezTo>
                    <a:pt x="1673" y="3969"/>
                    <a:pt x="1661" y="3981"/>
                    <a:pt x="1661" y="3992"/>
                  </a:cubicBezTo>
                  <a:lnTo>
                    <a:pt x="1639" y="4026"/>
                  </a:lnTo>
                  <a:cubicBezTo>
                    <a:pt x="1639" y="4038"/>
                    <a:pt x="1627" y="4049"/>
                    <a:pt x="1616" y="4060"/>
                  </a:cubicBezTo>
                  <a:cubicBezTo>
                    <a:pt x="1593" y="4095"/>
                    <a:pt x="1570" y="4117"/>
                    <a:pt x="1559" y="4140"/>
                  </a:cubicBezTo>
                  <a:lnTo>
                    <a:pt x="1536" y="4140"/>
                  </a:lnTo>
                  <a:cubicBezTo>
                    <a:pt x="1525" y="4140"/>
                    <a:pt x="1525" y="4129"/>
                    <a:pt x="1525" y="4129"/>
                  </a:cubicBezTo>
                  <a:cubicBezTo>
                    <a:pt x="1525" y="4095"/>
                    <a:pt x="1525" y="4060"/>
                    <a:pt x="1525" y="4026"/>
                  </a:cubicBezTo>
                  <a:cubicBezTo>
                    <a:pt x="1525" y="4015"/>
                    <a:pt x="1536" y="3992"/>
                    <a:pt x="1536" y="3981"/>
                  </a:cubicBezTo>
                  <a:lnTo>
                    <a:pt x="1548" y="3969"/>
                  </a:lnTo>
                  <a:cubicBezTo>
                    <a:pt x="1548" y="3947"/>
                    <a:pt x="1548" y="3935"/>
                    <a:pt x="1559" y="3913"/>
                  </a:cubicBezTo>
                  <a:cubicBezTo>
                    <a:pt x="1570" y="3879"/>
                    <a:pt x="1582" y="3833"/>
                    <a:pt x="1605" y="3799"/>
                  </a:cubicBezTo>
                  <a:cubicBezTo>
                    <a:pt x="1627" y="3753"/>
                    <a:pt x="1639" y="3708"/>
                    <a:pt x="1673" y="3674"/>
                  </a:cubicBezTo>
                  <a:lnTo>
                    <a:pt x="1696" y="3640"/>
                  </a:lnTo>
                  <a:cubicBezTo>
                    <a:pt x="1707" y="3628"/>
                    <a:pt x="1718" y="3617"/>
                    <a:pt x="1730" y="3606"/>
                  </a:cubicBezTo>
                  <a:cubicBezTo>
                    <a:pt x="1730" y="3606"/>
                    <a:pt x="1741" y="3606"/>
                    <a:pt x="1741" y="3594"/>
                  </a:cubicBezTo>
                  <a:cubicBezTo>
                    <a:pt x="1752" y="3583"/>
                    <a:pt x="1752" y="3571"/>
                    <a:pt x="1764" y="3571"/>
                  </a:cubicBezTo>
                  <a:cubicBezTo>
                    <a:pt x="1775" y="3549"/>
                    <a:pt x="1798" y="3549"/>
                    <a:pt x="1821" y="3537"/>
                  </a:cubicBezTo>
                  <a:close/>
                  <a:moveTo>
                    <a:pt x="2230" y="3958"/>
                  </a:moveTo>
                  <a:cubicBezTo>
                    <a:pt x="2230" y="3969"/>
                    <a:pt x="2230" y="3969"/>
                    <a:pt x="2230" y="3981"/>
                  </a:cubicBezTo>
                  <a:cubicBezTo>
                    <a:pt x="2230" y="3992"/>
                    <a:pt x="2230" y="4004"/>
                    <a:pt x="2230" y="4015"/>
                  </a:cubicBezTo>
                  <a:cubicBezTo>
                    <a:pt x="2230" y="4015"/>
                    <a:pt x="2230" y="4026"/>
                    <a:pt x="2230" y="4026"/>
                  </a:cubicBezTo>
                  <a:cubicBezTo>
                    <a:pt x="2230" y="4038"/>
                    <a:pt x="2219" y="4038"/>
                    <a:pt x="2219" y="4049"/>
                  </a:cubicBezTo>
                  <a:lnTo>
                    <a:pt x="2207" y="4072"/>
                  </a:lnTo>
                  <a:cubicBezTo>
                    <a:pt x="2207" y="4072"/>
                    <a:pt x="2207" y="4083"/>
                    <a:pt x="2207" y="4083"/>
                  </a:cubicBezTo>
                  <a:cubicBezTo>
                    <a:pt x="2207" y="4095"/>
                    <a:pt x="2196" y="4106"/>
                    <a:pt x="2185" y="4117"/>
                  </a:cubicBezTo>
                  <a:lnTo>
                    <a:pt x="2185" y="4129"/>
                  </a:lnTo>
                  <a:cubicBezTo>
                    <a:pt x="2173" y="4140"/>
                    <a:pt x="2173" y="4140"/>
                    <a:pt x="2162" y="4151"/>
                  </a:cubicBezTo>
                  <a:cubicBezTo>
                    <a:pt x="2150" y="4163"/>
                    <a:pt x="2139" y="4163"/>
                    <a:pt x="2128" y="4163"/>
                  </a:cubicBezTo>
                  <a:cubicBezTo>
                    <a:pt x="2122" y="4169"/>
                    <a:pt x="2119" y="4171"/>
                    <a:pt x="2116" y="4171"/>
                  </a:cubicBezTo>
                  <a:cubicBezTo>
                    <a:pt x="2114" y="4171"/>
                    <a:pt x="2111" y="4169"/>
                    <a:pt x="2105" y="4163"/>
                  </a:cubicBezTo>
                  <a:cubicBezTo>
                    <a:pt x="2105" y="4163"/>
                    <a:pt x="2105" y="4163"/>
                    <a:pt x="2105" y="4151"/>
                  </a:cubicBezTo>
                  <a:lnTo>
                    <a:pt x="2094" y="4151"/>
                  </a:lnTo>
                  <a:cubicBezTo>
                    <a:pt x="2094" y="4140"/>
                    <a:pt x="2094" y="4140"/>
                    <a:pt x="2094" y="4129"/>
                  </a:cubicBezTo>
                  <a:cubicBezTo>
                    <a:pt x="2094" y="4117"/>
                    <a:pt x="2094" y="4117"/>
                    <a:pt x="2094" y="4117"/>
                  </a:cubicBezTo>
                  <a:cubicBezTo>
                    <a:pt x="2094" y="4106"/>
                    <a:pt x="2094" y="4106"/>
                    <a:pt x="2105" y="4095"/>
                  </a:cubicBezTo>
                  <a:cubicBezTo>
                    <a:pt x="2105" y="4095"/>
                    <a:pt x="2105" y="4095"/>
                    <a:pt x="2105" y="4083"/>
                  </a:cubicBezTo>
                  <a:lnTo>
                    <a:pt x="2116" y="4072"/>
                  </a:lnTo>
                  <a:lnTo>
                    <a:pt x="2116" y="4060"/>
                  </a:lnTo>
                  <a:lnTo>
                    <a:pt x="2116" y="4049"/>
                  </a:lnTo>
                  <a:cubicBezTo>
                    <a:pt x="2128" y="4049"/>
                    <a:pt x="2128" y="4049"/>
                    <a:pt x="2128" y="4038"/>
                  </a:cubicBezTo>
                  <a:lnTo>
                    <a:pt x="2139" y="4038"/>
                  </a:lnTo>
                  <a:lnTo>
                    <a:pt x="2150" y="4026"/>
                  </a:lnTo>
                  <a:lnTo>
                    <a:pt x="2116" y="4004"/>
                  </a:lnTo>
                  <a:lnTo>
                    <a:pt x="2150" y="4015"/>
                  </a:lnTo>
                  <a:cubicBezTo>
                    <a:pt x="2162" y="4004"/>
                    <a:pt x="2162" y="4004"/>
                    <a:pt x="2173" y="3992"/>
                  </a:cubicBezTo>
                  <a:lnTo>
                    <a:pt x="2185" y="3981"/>
                  </a:lnTo>
                  <a:cubicBezTo>
                    <a:pt x="2196" y="3969"/>
                    <a:pt x="2196" y="3969"/>
                    <a:pt x="2207" y="3958"/>
                  </a:cubicBezTo>
                  <a:close/>
                  <a:moveTo>
                    <a:pt x="1718" y="3071"/>
                  </a:moveTo>
                  <a:cubicBezTo>
                    <a:pt x="1730" y="3071"/>
                    <a:pt x="1730" y="3082"/>
                    <a:pt x="1730" y="3082"/>
                  </a:cubicBezTo>
                  <a:cubicBezTo>
                    <a:pt x="1741" y="3082"/>
                    <a:pt x="1752" y="3105"/>
                    <a:pt x="1741" y="3116"/>
                  </a:cubicBezTo>
                  <a:cubicBezTo>
                    <a:pt x="1730" y="3162"/>
                    <a:pt x="1707" y="3196"/>
                    <a:pt x="1684" y="3230"/>
                  </a:cubicBezTo>
                  <a:cubicBezTo>
                    <a:pt x="1684" y="3242"/>
                    <a:pt x="1673" y="3253"/>
                    <a:pt x="1661" y="3264"/>
                  </a:cubicBezTo>
                  <a:cubicBezTo>
                    <a:pt x="1650" y="3298"/>
                    <a:pt x="1639" y="3321"/>
                    <a:pt x="1616" y="3344"/>
                  </a:cubicBezTo>
                  <a:cubicBezTo>
                    <a:pt x="1605" y="3367"/>
                    <a:pt x="1593" y="3389"/>
                    <a:pt x="1582" y="3412"/>
                  </a:cubicBezTo>
                  <a:cubicBezTo>
                    <a:pt x="1525" y="3515"/>
                    <a:pt x="1479" y="3617"/>
                    <a:pt x="1434" y="3708"/>
                  </a:cubicBezTo>
                  <a:cubicBezTo>
                    <a:pt x="1400" y="3788"/>
                    <a:pt x="1366" y="3867"/>
                    <a:pt x="1332" y="3947"/>
                  </a:cubicBezTo>
                  <a:cubicBezTo>
                    <a:pt x="1286" y="4072"/>
                    <a:pt x="1241" y="4197"/>
                    <a:pt x="1172" y="4299"/>
                  </a:cubicBezTo>
                  <a:lnTo>
                    <a:pt x="1161" y="4299"/>
                  </a:lnTo>
                  <a:cubicBezTo>
                    <a:pt x="1127" y="4083"/>
                    <a:pt x="1206" y="3856"/>
                    <a:pt x="1297" y="3640"/>
                  </a:cubicBezTo>
                  <a:cubicBezTo>
                    <a:pt x="1343" y="3537"/>
                    <a:pt x="1400" y="3435"/>
                    <a:pt x="1479" y="3333"/>
                  </a:cubicBezTo>
                  <a:cubicBezTo>
                    <a:pt x="1502" y="3298"/>
                    <a:pt x="1525" y="3264"/>
                    <a:pt x="1559" y="3230"/>
                  </a:cubicBezTo>
                  <a:lnTo>
                    <a:pt x="1593" y="3196"/>
                  </a:lnTo>
                  <a:cubicBezTo>
                    <a:pt x="1627" y="3151"/>
                    <a:pt x="1661" y="3116"/>
                    <a:pt x="1707" y="3082"/>
                  </a:cubicBezTo>
                  <a:cubicBezTo>
                    <a:pt x="1718" y="3082"/>
                    <a:pt x="1718" y="3071"/>
                    <a:pt x="1718" y="3071"/>
                  </a:cubicBezTo>
                  <a:close/>
                  <a:moveTo>
                    <a:pt x="4960" y="648"/>
                  </a:moveTo>
                  <a:cubicBezTo>
                    <a:pt x="4983" y="648"/>
                    <a:pt x="4994" y="671"/>
                    <a:pt x="5005" y="694"/>
                  </a:cubicBezTo>
                  <a:cubicBezTo>
                    <a:pt x="5005" y="705"/>
                    <a:pt x="5005" y="728"/>
                    <a:pt x="4971" y="739"/>
                  </a:cubicBezTo>
                  <a:cubicBezTo>
                    <a:pt x="4869" y="762"/>
                    <a:pt x="4755" y="785"/>
                    <a:pt x="4619" y="830"/>
                  </a:cubicBezTo>
                  <a:cubicBezTo>
                    <a:pt x="4550" y="842"/>
                    <a:pt x="4482" y="864"/>
                    <a:pt x="4414" y="887"/>
                  </a:cubicBezTo>
                  <a:cubicBezTo>
                    <a:pt x="4368" y="899"/>
                    <a:pt x="4312" y="910"/>
                    <a:pt x="4266" y="921"/>
                  </a:cubicBezTo>
                  <a:cubicBezTo>
                    <a:pt x="4016" y="990"/>
                    <a:pt x="3788" y="1069"/>
                    <a:pt x="3584" y="1149"/>
                  </a:cubicBezTo>
                  <a:cubicBezTo>
                    <a:pt x="2799" y="1467"/>
                    <a:pt x="2116" y="1979"/>
                    <a:pt x="1616" y="2627"/>
                  </a:cubicBezTo>
                  <a:cubicBezTo>
                    <a:pt x="1366" y="2957"/>
                    <a:pt x="1161" y="3321"/>
                    <a:pt x="1013" y="3697"/>
                  </a:cubicBezTo>
                  <a:cubicBezTo>
                    <a:pt x="934" y="3901"/>
                    <a:pt x="877" y="4106"/>
                    <a:pt x="820" y="4288"/>
                  </a:cubicBezTo>
                  <a:cubicBezTo>
                    <a:pt x="786" y="4413"/>
                    <a:pt x="763" y="4515"/>
                    <a:pt x="740" y="4618"/>
                  </a:cubicBezTo>
                  <a:cubicBezTo>
                    <a:pt x="740" y="4641"/>
                    <a:pt x="729" y="4663"/>
                    <a:pt x="729" y="4686"/>
                  </a:cubicBezTo>
                  <a:cubicBezTo>
                    <a:pt x="706" y="4754"/>
                    <a:pt x="695" y="4823"/>
                    <a:pt x="672" y="4891"/>
                  </a:cubicBezTo>
                  <a:lnTo>
                    <a:pt x="661" y="4891"/>
                  </a:lnTo>
                  <a:cubicBezTo>
                    <a:pt x="649" y="4891"/>
                    <a:pt x="638" y="4891"/>
                    <a:pt x="638" y="4879"/>
                  </a:cubicBezTo>
                  <a:cubicBezTo>
                    <a:pt x="615" y="4777"/>
                    <a:pt x="615" y="4663"/>
                    <a:pt x="626" y="4561"/>
                  </a:cubicBezTo>
                  <a:lnTo>
                    <a:pt x="626" y="4538"/>
                  </a:lnTo>
                  <a:cubicBezTo>
                    <a:pt x="638" y="4413"/>
                    <a:pt x="649" y="4288"/>
                    <a:pt x="672" y="4174"/>
                  </a:cubicBezTo>
                  <a:cubicBezTo>
                    <a:pt x="706" y="3981"/>
                    <a:pt x="774" y="3765"/>
                    <a:pt x="888" y="3492"/>
                  </a:cubicBezTo>
                  <a:cubicBezTo>
                    <a:pt x="1229" y="2696"/>
                    <a:pt x="1787" y="2013"/>
                    <a:pt x="2514" y="1501"/>
                  </a:cubicBezTo>
                  <a:cubicBezTo>
                    <a:pt x="2856" y="1263"/>
                    <a:pt x="3254" y="1058"/>
                    <a:pt x="3675" y="899"/>
                  </a:cubicBezTo>
                  <a:cubicBezTo>
                    <a:pt x="3879" y="830"/>
                    <a:pt x="4084" y="762"/>
                    <a:pt x="4312" y="717"/>
                  </a:cubicBezTo>
                  <a:cubicBezTo>
                    <a:pt x="4493" y="671"/>
                    <a:pt x="4687" y="671"/>
                    <a:pt x="4880" y="660"/>
                  </a:cubicBezTo>
                  <a:lnTo>
                    <a:pt x="4960" y="648"/>
                  </a:lnTo>
                  <a:close/>
                  <a:moveTo>
                    <a:pt x="12273" y="4390"/>
                  </a:moveTo>
                  <a:cubicBezTo>
                    <a:pt x="12296" y="4390"/>
                    <a:pt x="12307" y="4402"/>
                    <a:pt x="12319" y="4413"/>
                  </a:cubicBezTo>
                  <a:cubicBezTo>
                    <a:pt x="12319" y="4424"/>
                    <a:pt x="12319" y="4424"/>
                    <a:pt x="12330" y="4436"/>
                  </a:cubicBezTo>
                  <a:cubicBezTo>
                    <a:pt x="12330" y="4447"/>
                    <a:pt x="12330" y="4447"/>
                    <a:pt x="12330" y="4447"/>
                  </a:cubicBezTo>
                  <a:cubicBezTo>
                    <a:pt x="12330" y="4459"/>
                    <a:pt x="12341" y="4459"/>
                    <a:pt x="12341" y="4459"/>
                  </a:cubicBezTo>
                  <a:cubicBezTo>
                    <a:pt x="12341" y="4470"/>
                    <a:pt x="12341" y="4470"/>
                    <a:pt x="12353" y="4481"/>
                  </a:cubicBezTo>
                  <a:lnTo>
                    <a:pt x="12364" y="4515"/>
                  </a:lnTo>
                  <a:lnTo>
                    <a:pt x="12375" y="4550"/>
                  </a:lnTo>
                  <a:cubicBezTo>
                    <a:pt x="12387" y="4584"/>
                    <a:pt x="12398" y="4606"/>
                    <a:pt x="12398" y="4641"/>
                  </a:cubicBezTo>
                  <a:lnTo>
                    <a:pt x="12410" y="4652"/>
                  </a:lnTo>
                  <a:cubicBezTo>
                    <a:pt x="12410" y="4686"/>
                    <a:pt x="12421" y="4709"/>
                    <a:pt x="12410" y="4743"/>
                  </a:cubicBezTo>
                  <a:cubicBezTo>
                    <a:pt x="12410" y="4777"/>
                    <a:pt x="12410" y="4800"/>
                    <a:pt x="12410" y="4823"/>
                  </a:cubicBezTo>
                  <a:cubicBezTo>
                    <a:pt x="12410" y="4823"/>
                    <a:pt x="12398" y="4845"/>
                    <a:pt x="12398" y="4845"/>
                  </a:cubicBezTo>
                  <a:cubicBezTo>
                    <a:pt x="12398" y="4857"/>
                    <a:pt x="12398" y="4857"/>
                    <a:pt x="12398" y="4868"/>
                  </a:cubicBezTo>
                  <a:lnTo>
                    <a:pt x="12387" y="4902"/>
                  </a:lnTo>
                  <a:cubicBezTo>
                    <a:pt x="12387" y="4914"/>
                    <a:pt x="12375" y="4925"/>
                    <a:pt x="12353" y="4925"/>
                  </a:cubicBezTo>
                  <a:cubicBezTo>
                    <a:pt x="12341" y="4925"/>
                    <a:pt x="12330" y="4914"/>
                    <a:pt x="12330" y="4914"/>
                  </a:cubicBezTo>
                  <a:lnTo>
                    <a:pt x="12319" y="4902"/>
                  </a:lnTo>
                  <a:cubicBezTo>
                    <a:pt x="12319" y="4879"/>
                    <a:pt x="12319" y="4857"/>
                    <a:pt x="12307" y="4834"/>
                  </a:cubicBezTo>
                  <a:cubicBezTo>
                    <a:pt x="12307" y="4823"/>
                    <a:pt x="12307" y="4823"/>
                    <a:pt x="12307" y="4800"/>
                  </a:cubicBezTo>
                  <a:lnTo>
                    <a:pt x="12296" y="4754"/>
                  </a:lnTo>
                  <a:cubicBezTo>
                    <a:pt x="12284" y="4743"/>
                    <a:pt x="12284" y="4732"/>
                    <a:pt x="12284" y="4720"/>
                  </a:cubicBezTo>
                  <a:lnTo>
                    <a:pt x="12273" y="4686"/>
                  </a:lnTo>
                  <a:cubicBezTo>
                    <a:pt x="12273" y="4675"/>
                    <a:pt x="12273" y="4663"/>
                    <a:pt x="12273" y="4652"/>
                  </a:cubicBezTo>
                  <a:lnTo>
                    <a:pt x="12273" y="4584"/>
                  </a:lnTo>
                  <a:cubicBezTo>
                    <a:pt x="12262" y="4572"/>
                    <a:pt x="12262" y="4550"/>
                    <a:pt x="12262" y="4538"/>
                  </a:cubicBezTo>
                  <a:lnTo>
                    <a:pt x="12262" y="4515"/>
                  </a:lnTo>
                  <a:cubicBezTo>
                    <a:pt x="12262" y="4504"/>
                    <a:pt x="12262" y="4493"/>
                    <a:pt x="12262" y="4481"/>
                  </a:cubicBezTo>
                  <a:lnTo>
                    <a:pt x="12250" y="4447"/>
                  </a:lnTo>
                  <a:cubicBezTo>
                    <a:pt x="12250" y="4424"/>
                    <a:pt x="12250" y="4413"/>
                    <a:pt x="12262" y="4390"/>
                  </a:cubicBezTo>
                  <a:close/>
                  <a:moveTo>
                    <a:pt x="3265" y="3219"/>
                  </a:moveTo>
                  <a:cubicBezTo>
                    <a:pt x="3299" y="3219"/>
                    <a:pt x="3333" y="3219"/>
                    <a:pt x="3356" y="3230"/>
                  </a:cubicBezTo>
                  <a:cubicBezTo>
                    <a:pt x="3697" y="3287"/>
                    <a:pt x="3936" y="3606"/>
                    <a:pt x="4118" y="3867"/>
                  </a:cubicBezTo>
                  <a:cubicBezTo>
                    <a:pt x="4209" y="4004"/>
                    <a:pt x="4289" y="4140"/>
                    <a:pt x="4368" y="4277"/>
                  </a:cubicBezTo>
                  <a:lnTo>
                    <a:pt x="4505" y="4493"/>
                  </a:lnTo>
                  <a:cubicBezTo>
                    <a:pt x="4539" y="4550"/>
                    <a:pt x="4584" y="4606"/>
                    <a:pt x="4619" y="4663"/>
                  </a:cubicBezTo>
                  <a:cubicBezTo>
                    <a:pt x="4653" y="4732"/>
                    <a:pt x="4698" y="4823"/>
                    <a:pt x="4687" y="4902"/>
                  </a:cubicBezTo>
                  <a:cubicBezTo>
                    <a:pt x="4687" y="4914"/>
                    <a:pt x="4687" y="4925"/>
                    <a:pt x="4687" y="4936"/>
                  </a:cubicBezTo>
                  <a:cubicBezTo>
                    <a:pt x="4675" y="4948"/>
                    <a:pt x="4675" y="4948"/>
                    <a:pt x="4675" y="4948"/>
                  </a:cubicBezTo>
                  <a:cubicBezTo>
                    <a:pt x="4675" y="4959"/>
                    <a:pt x="4664" y="4970"/>
                    <a:pt x="4653" y="4982"/>
                  </a:cubicBezTo>
                  <a:cubicBezTo>
                    <a:pt x="4641" y="4993"/>
                    <a:pt x="4630" y="5005"/>
                    <a:pt x="4630" y="5005"/>
                  </a:cubicBezTo>
                  <a:lnTo>
                    <a:pt x="4619" y="5005"/>
                  </a:lnTo>
                  <a:cubicBezTo>
                    <a:pt x="4607" y="5016"/>
                    <a:pt x="4596" y="5016"/>
                    <a:pt x="4584" y="5016"/>
                  </a:cubicBezTo>
                  <a:cubicBezTo>
                    <a:pt x="4575" y="5017"/>
                    <a:pt x="4565" y="5018"/>
                    <a:pt x="4556" y="5018"/>
                  </a:cubicBezTo>
                  <a:cubicBezTo>
                    <a:pt x="4477" y="5018"/>
                    <a:pt x="4407" y="4977"/>
                    <a:pt x="4346" y="4936"/>
                  </a:cubicBezTo>
                  <a:cubicBezTo>
                    <a:pt x="4289" y="4902"/>
                    <a:pt x="4221" y="4868"/>
                    <a:pt x="4164" y="4834"/>
                  </a:cubicBezTo>
                  <a:lnTo>
                    <a:pt x="3948" y="4697"/>
                  </a:lnTo>
                  <a:cubicBezTo>
                    <a:pt x="3811" y="4618"/>
                    <a:pt x="3675" y="4527"/>
                    <a:pt x="3538" y="4447"/>
                  </a:cubicBezTo>
                  <a:cubicBezTo>
                    <a:pt x="3276" y="4265"/>
                    <a:pt x="2958" y="4026"/>
                    <a:pt x="2901" y="3685"/>
                  </a:cubicBezTo>
                  <a:cubicBezTo>
                    <a:pt x="2878" y="3571"/>
                    <a:pt x="2890" y="3412"/>
                    <a:pt x="2992" y="3321"/>
                  </a:cubicBezTo>
                  <a:cubicBezTo>
                    <a:pt x="3060" y="3242"/>
                    <a:pt x="3174" y="3219"/>
                    <a:pt x="3265" y="3219"/>
                  </a:cubicBezTo>
                  <a:close/>
                  <a:moveTo>
                    <a:pt x="9865" y="3220"/>
                  </a:moveTo>
                  <a:cubicBezTo>
                    <a:pt x="9956" y="3220"/>
                    <a:pt x="10060" y="3247"/>
                    <a:pt x="10135" y="3321"/>
                  </a:cubicBezTo>
                  <a:cubicBezTo>
                    <a:pt x="10226" y="3424"/>
                    <a:pt x="10237" y="3571"/>
                    <a:pt x="10226" y="3685"/>
                  </a:cubicBezTo>
                  <a:cubicBezTo>
                    <a:pt x="10158" y="4026"/>
                    <a:pt x="9851" y="4265"/>
                    <a:pt x="9578" y="4447"/>
                  </a:cubicBezTo>
                  <a:cubicBezTo>
                    <a:pt x="9441" y="4538"/>
                    <a:pt x="9305" y="4618"/>
                    <a:pt x="9168" y="4697"/>
                  </a:cubicBezTo>
                  <a:lnTo>
                    <a:pt x="8952" y="4834"/>
                  </a:lnTo>
                  <a:cubicBezTo>
                    <a:pt x="8895" y="4868"/>
                    <a:pt x="8838" y="4902"/>
                    <a:pt x="8781" y="4948"/>
                  </a:cubicBezTo>
                  <a:cubicBezTo>
                    <a:pt x="8720" y="4978"/>
                    <a:pt x="8650" y="5018"/>
                    <a:pt x="8571" y="5018"/>
                  </a:cubicBezTo>
                  <a:cubicBezTo>
                    <a:pt x="8562" y="5018"/>
                    <a:pt x="8552" y="5017"/>
                    <a:pt x="8543" y="5016"/>
                  </a:cubicBezTo>
                  <a:cubicBezTo>
                    <a:pt x="8531" y="5016"/>
                    <a:pt x="8520" y="5016"/>
                    <a:pt x="8508" y="5005"/>
                  </a:cubicBezTo>
                  <a:lnTo>
                    <a:pt x="8497" y="5005"/>
                  </a:lnTo>
                  <a:cubicBezTo>
                    <a:pt x="8486" y="5005"/>
                    <a:pt x="8474" y="4993"/>
                    <a:pt x="8463" y="4982"/>
                  </a:cubicBezTo>
                  <a:cubicBezTo>
                    <a:pt x="8452" y="4970"/>
                    <a:pt x="8452" y="4959"/>
                    <a:pt x="8440" y="4948"/>
                  </a:cubicBezTo>
                  <a:cubicBezTo>
                    <a:pt x="8429" y="4925"/>
                    <a:pt x="8429" y="4914"/>
                    <a:pt x="8429" y="4902"/>
                  </a:cubicBezTo>
                  <a:cubicBezTo>
                    <a:pt x="8429" y="4823"/>
                    <a:pt x="8463" y="4732"/>
                    <a:pt x="8508" y="4675"/>
                  </a:cubicBezTo>
                  <a:cubicBezTo>
                    <a:pt x="8543" y="4606"/>
                    <a:pt x="8577" y="4550"/>
                    <a:pt x="8611" y="4493"/>
                  </a:cubicBezTo>
                  <a:lnTo>
                    <a:pt x="8747" y="4277"/>
                  </a:lnTo>
                  <a:cubicBezTo>
                    <a:pt x="8827" y="4140"/>
                    <a:pt x="8918" y="4004"/>
                    <a:pt x="8997" y="3867"/>
                  </a:cubicBezTo>
                  <a:cubicBezTo>
                    <a:pt x="9179" y="3606"/>
                    <a:pt x="9430" y="3287"/>
                    <a:pt x="9771" y="3230"/>
                  </a:cubicBezTo>
                  <a:cubicBezTo>
                    <a:pt x="9799" y="3224"/>
                    <a:pt x="9831" y="3220"/>
                    <a:pt x="9865" y="3220"/>
                  </a:cubicBezTo>
                  <a:close/>
                  <a:moveTo>
                    <a:pt x="777" y="5360"/>
                  </a:moveTo>
                  <a:cubicBezTo>
                    <a:pt x="1049" y="5360"/>
                    <a:pt x="1321" y="5491"/>
                    <a:pt x="1536" y="5607"/>
                  </a:cubicBezTo>
                  <a:cubicBezTo>
                    <a:pt x="1673" y="5687"/>
                    <a:pt x="1809" y="5778"/>
                    <a:pt x="1946" y="5858"/>
                  </a:cubicBezTo>
                  <a:lnTo>
                    <a:pt x="2173" y="5994"/>
                  </a:lnTo>
                  <a:cubicBezTo>
                    <a:pt x="2230" y="6028"/>
                    <a:pt x="2287" y="6062"/>
                    <a:pt x="2344" y="6096"/>
                  </a:cubicBezTo>
                  <a:cubicBezTo>
                    <a:pt x="2412" y="6142"/>
                    <a:pt x="2480" y="6187"/>
                    <a:pt x="2514" y="6267"/>
                  </a:cubicBezTo>
                  <a:cubicBezTo>
                    <a:pt x="2526" y="6278"/>
                    <a:pt x="2526" y="6290"/>
                    <a:pt x="2526" y="6312"/>
                  </a:cubicBezTo>
                  <a:cubicBezTo>
                    <a:pt x="2526" y="6324"/>
                    <a:pt x="2526" y="6335"/>
                    <a:pt x="2526" y="6358"/>
                  </a:cubicBezTo>
                  <a:cubicBezTo>
                    <a:pt x="2514" y="6369"/>
                    <a:pt x="2514" y="6381"/>
                    <a:pt x="2503" y="6392"/>
                  </a:cubicBezTo>
                  <a:cubicBezTo>
                    <a:pt x="2492" y="6403"/>
                    <a:pt x="2480" y="6415"/>
                    <a:pt x="2469" y="6426"/>
                  </a:cubicBezTo>
                  <a:cubicBezTo>
                    <a:pt x="2416" y="6457"/>
                    <a:pt x="2358" y="6467"/>
                    <a:pt x="2301" y="6467"/>
                  </a:cubicBezTo>
                  <a:cubicBezTo>
                    <a:pt x="2273" y="6467"/>
                    <a:pt x="2245" y="6464"/>
                    <a:pt x="2219" y="6460"/>
                  </a:cubicBezTo>
                  <a:cubicBezTo>
                    <a:pt x="2150" y="6460"/>
                    <a:pt x="2082" y="6449"/>
                    <a:pt x="2014" y="6449"/>
                  </a:cubicBezTo>
                  <a:lnTo>
                    <a:pt x="1764" y="6426"/>
                  </a:lnTo>
                  <a:cubicBezTo>
                    <a:pt x="1605" y="6415"/>
                    <a:pt x="1445" y="6403"/>
                    <a:pt x="1286" y="6381"/>
                  </a:cubicBezTo>
                  <a:cubicBezTo>
                    <a:pt x="968" y="6347"/>
                    <a:pt x="570" y="6278"/>
                    <a:pt x="365" y="6005"/>
                  </a:cubicBezTo>
                  <a:cubicBezTo>
                    <a:pt x="297" y="5914"/>
                    <a:pt x="240" y="5767"/>
                    <a:pt x="274" y="5641"/>
                  </a:cubicBezTo>
                  <a:cubicBezTo>
                    <a:pt x="319" y="5505"/>
                    <a:pt x="456" y="5425"/>
                    <a:pt x="558" y="5391"/>
                  </a:cubicBezTo>
                  <a:cubicBezTo>
                    <a:pt x="630" y="5370"/>
                    <a:pt x="704" y="5360"/>
                    <a:pt x="777" y="5360"/>
                  </a:cubicBezTo>
                  <a:close/>
                  <a:moveTo>
                    <a:pt x="12346" y="5360"/>
                  </a:moveTo>
                  <a:cubicBezTo>
                    <a:pt x="12417" y="5360"/>
                    <a:pt x="12488" y="5370"/>
                    <a:pt x="12557" y="5391"/>
                  </a:cubicBezTo>
                  <a:cubicBezTo>
                    <a:pt x="12660" y="5425"/>
                    <a:pt x="12796" y="5505"/>
                    <a:pt x="12842" y="5641"/>
                  </a:cubicBezTo>
                  <a:cubicBezTo>
                    <a:pt x="12876" y="5767"/>
                    <a:pt x="12819" y="5914"/>
                    <a:pt x="12751" y="6005"/>
                  </a:cubicBezTo>
                  <a:cubicBezTo>
                    <a:pt x="12546" y="6278"/>
                    <a:pt x="12148" y="6358"/>
                    <a:pt x="11830" y="6392"/>
                  </a:cubicBezTo>
                  <a:cubicBezTo>
                    <a:pt x="11670" y="6403"/>
                    <a:pt x="11511" y="6415"/>
                    <a:pt x="11352" y="6426"/>
                  </a:cubicBezTo>
                  <a:lnTo>
                    <a:pt x="11102" y="6449"/>
                  </a:lnTo>
                  <a:cubicBezTo>
                    <a:pt x="11033" y="6460"/>
                    <a:pt x="10965" y="6460"/>
                    <a:pt x="10897" y="6460"/>
                  </a:cubicBezTo>
                  <a:cubicBezTo>
                    <a:pt x="10870" y="6464"/>
                    <a:pt x="10843" y="6467"/>
                    <a:pt x="10814" y="6467"/>
                  </a:cubicBezTo>
                  <a:cubicBezTo>
                    <a:pt x="10758" y="6467"/>
                    <a:pt x="10700" y="6457"/>
                    <a:pt x="10647" y="6426"/>
                  </a:cubicBezTo>
                  <a:cubicBezTo>
                    <a:pt x="10635" y="6415"/>
                    <a:pt x="10635" y="6403"/>
                    <a:pt x="10624" y="6403"/>
                  </a:cubicBezTo>
                  <a:cubicBezTo>
                    <a:pt x="10624" y="6392"/>
                    <a:pt x="10613" y="6392"/>
                    <a:pt x="10613" y="6392"/>
                  </a:cubicBezTo>
                  <a:cubicBezTo>
                    <a:pt x="10613" y="6381"/>
                    <a:pt x="10601" y="6369"/>
                    <a:pt x="10601" y="6358"/>
                  </a:cubicBezTo>
                  <a:cubicBezTo>
                    <a:pt x="10590" y="6347"/>
                    <a:pt x="10590" y="6335"/>
                    <a:pt x="10590" y="6324"/>
                  </a:cubicBezTo>
                  <a:cubicBezTo>
                    <a:pt x="10590" y="6312"/>
                    <a:pt x="10590" y="6312"/>
                    <a:pt x="10590" y="6312"/>
                  </a:cubicBezTo>
                  <a:cubicBezTo>
                    <a:pt x="10590" y="6301"/>
                    <a:pt x="10601" y="6290"/>
                    <a:pt x="10601" y="6278"/>
                  </a:cubicBezTo>
                  <a:cubicBezTo>
                    <a:pt x="10635" y="6199"/>
                    <a:pt x="10704" y="6142"/>
                    <a:pt x="10783" y="6096"/>
                  </a:cubicBezTo>
                  <a:cubicBezTo>
                    <a:pt x="10840" y="6062"/>
                    <a:pt x="10897" y="6028"/>
                    <a:pt x="10954" y="5994"/>
                  </a:cubicBezTo>
                  <a:lnTo>
                    <a:pt x="11170" y="5858"/>
                  </a:lnTo>
                  <a:cubicBezTo>
                    <a:pt x="11306" y="5778"/>
                    <a:pt x="11443" y="5687"/>
                    <a:pt x="11591" y="5619"/>
                  </a:cubicBezTo>
                  <a:cubicBezTo>
                    <a:pt x="11806" y="5493"/>
                    <a:pt x="12078" y="5360"/>
                    <a:pt x="12346" y="5360"/>
                  </a:cubicBezTo>
                  <a:close/>
                  <a:moveTo>
                    <a:pt x="11272" y="7552"/>
                  </a:moveTo>
                  <a:lnTo>
                    <a:pt x="11272" y="7564"/>
                  </a:lnTo>
                  <a:cubicBezTo>
                    <a:pt x="11272" y="7564"/>
                    <a:pt x="11272" y="7564"/>
                    <a:pt x="11284" y="7575"/>
                  </a:cubicBezTo>
                  <a:cubicBezTo>
                    <a:pt x="11284" y="7575"/>
                    <a:pt x="11284" y="7586"/>
                    <a:pt x="11284" y="7598"/>
                  </a:cubicBezTo>
                  <a:cubicBezTo>
                    <a:pt x="11295" y="7609"/>
                    <a:pt x="11295" y="7609"/>
                    <a:pt x="11295" y="7620"/>
                  </a:cubicBezTo>
                  <a:cubicBezTo>
                    <a:pt x="11295" y="7632"/>
                    <a:pt x="11295" y="7643"/>
                    <a:pt x="11306" y="7666"/>
                  </a:cubicBezTo>
                  <a:lnTo>
                    <a:pt x="11306" y="7689"/>
                  </a:lnTo>
                  <a:lnTo>
                    <a:pt x="11306" y="7700"/>
                  </a:lnTo>
                  <a:cubicBezTo>
                    <a:pt x="11306" y="7700"/>
                    <a:pt x="11306" y="7700"/>
                    <a:pt x="11306" y="7711"/>
                  </a:cubicBezTo>
                  <a:cubicBezTo>
                    <a:pt x="11306" y="7711"/>
                    <a:pt x="11306" y="7711"/>
                    <a:pt x="11306" y="7723"/>
                  </a:cubicBezTo>
                  <a:lnTo>
                    <a:pt x="11295" y="7746"/>
                  </a:lnTo>
                  <a:cubicBezTo>
                    <a:pt x="11295" y="7746"/>
                    <a:pt x="11284" y="7768"/>
                    <a:pt x="11272" y="7768"/>
                  </a:cubicBezTo>
                  <a:cubicBezTo>
                    <a:pt x="11267" y="7774"/>
                    <a:pt x="11261" y="7777"/>
                    <a:pt x="11255" y="7777"/>
                  </a:cubicBezTo>
                  <a:cubicBezTo>
                    <a:pt x="11249" y="7777"/>
                    <a:pt x="11244" y="7774"/>
                    <a:pt x="11238" y="7768"/>
                  </a:cubicBezTo>
                  <a:cubicBezTo>
                    <a:pt x="11227" y="7768"/>
                    <a:pt x="11227" y="7757"/>
                    <a:pt x="11227" y="7757"/>
                  </a:cubicBezTo>
                  <a:lnTo>
                    <a:pt x="11215" y="7746"/>
                  </a:lnTo>
                  <a:cubicBezTo>
                    <a:pt x="11215" y="7734"/>
                    <a:pt x="11215" y="7734"/>
                    <a:pt x="11215" y="7734"/>
                  </a:cubicBezTo>
                  <a:lnTo>
                    <a:pt x="11215" y="7723"/>
                  </a:lnTo>
                  <a:cubicBezTo>
                    <a:pt x="11215" y="7711"/>
                    <a:pt x="11215" y="7711"/>
                    <a:pt x="11215" y="7700"/>
                  </a:cubicBezTo>
                  <a:lnTo>
                    <a:pt x="11215" y="7655"/>
                  </a:lnTo>
                  <a:cubicBezTo>
                    <a:pt x="11215" y="7643"/>
                    <a:pt x="11227" y="7632"/>
                    <a:pt x="11227" y="7620"/>
                  </a:cubicBezTo>
                  <a:cubicBezTo>
                    <a:pt x="11227" y="7609"/>
                    <a:pt x="11227" y="7609"/>
                    <a:pt x="11227" y="7598"/>
                  </a:cubicBezTo>
                  <a:cubicBezTo>
                    <a:pt x="11227" y="7586"/>
                    <a:pt x="11238" y="7575"/>
                    <a:pt x="11238" y="7575"/>
                  </a:cubicBezTo>
                  <a:cubicBezTo>
                    <a:pt x="11238" y="7575"/>
                    <a:pt x="11249" y="7564"/>
                    <a:pt x="11249" y="7552"/>
                  </a:cubicBezTo>
                  <a:close/>
                  <a:moveTo>
                    <a:pt x="11557" y="7529"/>
                  </a:moveTo>
                  <a:cubicBezTo>
                    <a:pt x="11557" y="7541"/>
                    <a:pt x="11557" y="7541"/>
                    <a:pt x="11557" y="7541"/>
                  </a:cubicBezTo>
                  <a:cubicBezTo>
                    <a:pt x="11557" y="7552"/>
                    <a:pt x="11557" y="7552"/>
                    <a:pt x="11568" y="7564"/>
                  </a:cubicBezTo>
                  <a:cubicBezTo>
                    <a:pt x="11568" y="7564"/>
                    <a:pt x="11568" y="7575"/>
                    <a:pt x="11568" y="7575"/>
                  </a:cubicBezTo>
                  <a:cubicBezTo>
                    <a:pt x="11568" y="7586"/>
                    <a:pt x="11568" y="7609"/>
                    <a:pt x="11568" y="7632"/>
                  </a:cubicBezTo>
                  <a:lnTo>
                    <a:pt x="11568" y="7655"/>
                  </a:lnTo>
                  <a:cubicBezTo>
                    <a:pt x="11557" y="7677"/>
                    <a:pt x="11557" y="7700"/>
                    <a:pt x="11545" y="7723"/>
                  </a:cubicBezTo>
                  <a:cubicBezTo>
                    <a:pt x="11545" y="7757"/>
                    <a:pt x="11534" y="7791"/>
                    <a:pt x="11511" y="7825"/>
                  </a:cubicBezTo>
                  <a:lnTo>
                    <a:pt x="11500" y="7848"/>
                  </a:lnTo>
                  <a:cubicBezTo>
                    <a:pt x="11500" y="7848"/>
                    <a:pt x="11500" y="7859"/>
                    <a:pt x="11488" y="7859"/>
                  </a:cubicBezTo>
                  <a:cubicBezTo>
                    <a:pt x="11488" y="7859"/>
                    <a:pt x="11477" y="7871"/>
                    <a:pt x="11477" y="7882"/>
                  </a:cubicBezTo>
                  <a:cubicBezTo>
                    <a:pt x="11477" y="7882"/>
                    <a:pt x="11466" y="7893"/>
                    <a:pt x="11466" y="7893"/>
                  </a:cubicBezTo>
                  <a:cubicBezTo>
                    <a:pt x="11454" y="7905"/>
                    <a:pt x="11454" y="7905"/>
                    <a:pt x="11443" y="7905"/>
                  </a:cubicBezTo>
                  <a:cubicBezTo>
                    <a:pt x="11443" y="7905"/>
                    <a:pt x="11431" y="7893"/>
                    <a:pt x="11431" y="7893"/>
                  </a:cubicBezTo>
                  <a:cubicBezTo>
                    <a:pt x="11431" y="7882"/>
                    <a:pt x="11431" y="7871"/>
                    <a:pt x="11431" y="7871"/>
                  </a:cubicBezTo>
                  <a:lnTo>
                    <a:pt x="11431" y="7859"/>
                  </a:lnTo>
                  <a:cubicBezTo>
                    <a:pt x="11431" y="7848"/>
                    <a:pt x="11431" y="7848"/>
                    <a:pt x="11431" y="7848"/>
                  </a:cubicBezTo>
                  <a:cubicBezTo>
                    <a:pt x="11420" y="7837"/>
                    <a:pt x="11420" y="7837"/>
                    <a:pt x="11420" y="7837"/>
                  </a:cubicBezTo>
                  <a:lnTo>
                    <a:pt x="11431" y="7802"/>
                  </a:lnTo>
                  <a:cubicBezTo>
                    <a:pt x="11431" y="7780"/>
                    <a:pt x="11431" y="7757"/>
                    <a:pt x="11431" y="7746"/>
                  </a:cubicBezTo>
                  <a:lnTo>
                    <a:pt x="11443" y="7723"/>
                  </a:lnTo>
                  <a:lnTo>
                    <a:pt x="11443" y="7700"/>
                  </a:lnTo>
                  <a:cubicBezTo>
                    <a:pt x="11454" y="7677"/>
                    <a:pt x="11466" y="7655"/>
                    <a:pt x="11477" y="7632"/>
                  </a:cubicBezTo>
                  <a:lnTo>
                    <a:pt x="11477" y="7609"/>
                  </a:lnTo>
                  <a:cubicBezTo>
                    <a:pt x="11488" y="7586"/>
                    <a:pt x="11500" y="7575"/>
                    <a:pt x="11511" y="7564"/>
                  </a:cubicBezTo>
                  <a:cubicBezTo>
                    <a:pt x="11511" y="7564"/>
                    <a:pt x="11511" y="7552"/>
                    <a:pt x="11511" y="7552"/>
                  </a:cubicBezTo>
                  <a:cubicBezTo>
                    <a:pt x="11522" y="7552"/>
                    <a:pt x="11522" y="7541"/>
                    <a:pt x="11534" y="7541"/>
                  </a:cubicBezTo>
                  <a:lnTo>
                    <a:pt x="11545" y="7529"/>
                  </a:lnTo>
                  <a:close/>
                  <a:moveTo>
                    <a:pt x="2128" y="7655"/>
                  </a:moveTo>
                  <a:cubicBezTo>
                    <a:pt x="2128" y="7666"/>
                    <a:pt x="2128" y="7666"/>
                    <a:pt x="2139" y="7666"/>
                  </a:cubicBezTo>
                  <a:cubicBezTo>
                    <a:pt x="2150" y="7666"/>
                    <a:pt x="2150" y="7677"/>
                    <a:pt x="2150" y="7677"/>
                  </a:cubicBezTo>
                  <a:cubicBezTo>
                    <a:pt x="2162" y="7689"/>
                    <a:pt x="2162" y="7689"/>
                    <a:pt x="2162" y="7700"/>
                  </a:cubicBezTo>
                  <a:cubicBezTo>
                    <a:pt x="2173" y="7711"/>
                    <a:pt x="2173" y="7723"/>
                    <a:pt x="2185" y="7746"/>
                  </a:cubicBezTo>
                  <a:lnTo>
                    <a:pt x="2207" y="7791"/>
                  </a:lnTo>
                  <a:cubicBezTo>
                    <a:pt x="2207" y="7802"/>
                    <a:pt x="2207" y="7802"/>
                    <a:pt x="2207" y="7814"/>
                  </a:cubicBezTo>
                  <a:cubicBezTo>
                    <a:pt x="2207" y="7814"/>
                    <a:pt x="2207" y="7825"/>
                    <a:pt x="2219" y="7837"/>
                  </a:cubicBezTo>
                  <a:cubicBezTo>
                    <a:pt x="2219" y="7848"/>
                    <a:pt x="2219" y="7859"/>
                    <a:pt x="2219" y="7871"/>
                  </a:cubicBezTo>
                  <a:cubicBezTo>
                    <a:pt x="2219" y="7882"/>
                    <a:pt x="2219" y="7893"/>
                    <a:pt x="2207" y="7905"/>
                  </a:cubicBezTo>
                  <a:cubicBezTo>
                    <a:pt x="2196" y="7905"/>
                    <a:pt x="2196" y="7916"/>
                    <a:pt x="2185" y="7916"/>
                  </a:cubicBezTo>
                  <a:cubicBezTo>
                    <a:pt x="2173" y="7916"/>
                    <a:pt x="2150" y="7905"/>
                    <a:pt x="2139" y="7893"/>
                  </a:cubicBezTo>
                  <a:cubicBezTo>
                    <a:pt x="2139" y="7893"/>
                    <a:pt x="2128" y="7882"/>
                    <a:pt x="2116" y="7871"/>
                  </a:cubicBezTo>
                  <a:cubicBezTo>
                    <a:pt x="2105" y="7848"/>
                    <a:pt x="2094" y="7825"/>
                    <a:pt x="2094" y="7802"/>
                  </a:cubicBezTo>
                  <a:cubicBezTo>
                    <a:pt x="2082" y="7780"/>
                    <a:pt x="2082" y="7757"/>
                    <a:pt x="2082" y="7734"/>
                  </a:cubicBezTo>
                  <a:cubicBezTo>
                    <a:pt x="2082" y="7734"/>
                    <a:pt x="2082" y="7723"/>
                    <a:pt x="2082" y="7711"/>
                  </a:cubicBezTo>
                  <a:cubicBezTo>
                    <a:pt x="2082" y="7689"/>
                    <a:pt x="2094" y="7677"/>
                    <a:pt x="2105" y="7666"/>
                  </a:cubicBezTo>
                  <a:cubicBezTo>
                    <a:pt x="2105" y="7666"/>
                    <a:pt x="2116" y="7666"/>
                    <a:pt x="2116" y="7655"/>
                  </a:cubicBezTo>
                  <a:close/>
                  <a:moveTo>
                    <a:pt x="11830" y="7427"/>
                  </a:moveTo>
                  <a:cubicBezTo>
                    <a:pt x="11841" y="7427"/>
                    <a:pt x="11841" y="7427"/>
                    <a:pt x="11841" y="7438"/>
                  </a:cubicBezTo>
                  <a:cubicBezTo>
                    <a:pt x="11852" y="7438"/>
                    <a:pt x="11852" y="7450"/>
                    <a:pt x="11852" y="7450"/>
                  </a:cubicBezTo>
                  <a:cubicBezTo>
                    <a:pt x="11864" y="7461"/>
                    <a:pt x="11864" y="7473"/>
                    <a:pt x="11875" y="7484"/>
                  </a:cubicBezTo>
                  <a:cubicBezTo>
                    <a:pt x="11875" y="7507"/>
                    <a:pt x="11886" y="7529"/>
                    <a:pt x="11886" y="7552"/>
                  </a:cubicBezTo>
                  <a:cubicBezTo>
                    <a:pt x="11886" y="7586"/>
                    <a:pt x="11886" y="7620"/>
                    <a:pt x="11886" y="7655"/>
                  </a:cubicBezTo>
                  <a:cubicBezTo>
                    <a:pt x="11886" y="7700"/>
                    <a:pt x="11886" y="7734"/>
                    <a:pt x="11875" y="7780"/>
                  </a:cubicBezTo>
                  <a:cubicBezTo>
                    <a:pt x="11875" y="7825"/>
                    <a:pt x="11864" y="7859"/>
                    <a:pt x="11841" y="7893"/>
                  </a:cubicBezTo>
                  <a:cubicBezTo>
                    <a:pt x="11830" y="7916"/>
                    <a:pt x="11818" y="7950"/>
                    <a:pt x="11807" y="7973"/>
                  </a:cubicBezTo>
                  <a:cubicBezTo>
                    <a:pt x="11795" y="7984"/>
                    <a:pt x="11795" y="7984"/>
                    <a:pt x="11784" y="7996"/>
                  </a:cubicBezTo>
                  <a:cubicBezTo>
                    <a:pt x="11784" y="7996"/>
                    <a:pt x="11773" y="8007"/>
                    <a:pt x="11773" y="8007"/>
                  </a:cubicBezTo>
                  <a:cubicBezTo>
                    <a:pt x="11761" y="8019"/>
                    <a:pt x="11750" y="8030"/>
                    <a:pt x="11739" y="8030"/>
                  </a:cubicBezTo>
                  <a:cubicBezTo>
                    <a:pt x="11739" y="8041"/>
                    <a:pt x="11727" y="8041"/>
                    <a:pt x="11727" y="8041"/>
                  </a:cubicBezTo>
                  <a:cubicBezTo>
                    <a:pt x="11716" y="8030"/>
                    <a:pt x="11704" y="8019"/>
                    <a:pt x="11704" y="8007"/>
                  </a:cubicBezTo>
                  <a:cubicBezTo>
                    <a:pt x="11704" y="7996"/>
                    <a:pt x="11704" y="7984"/>
                    <a:pt x="11704" y="7973"/>
                  </a:cubicBezTo>
                  <a:cubicBezTo>
                    <a:pt x="11704" y="7973"/>
                    <a:pt x="11704" y="7962"/>
                    <a:pt x="11704" y="7962"/>
                  </a:cubicBezTo>
                  <a:lnTo>
                    <a:pt x="11704" y="7950"/>
                  </a:lnTo>
                  <a:cubicBezTo>
                    <a:pt x="11704" y="7950"/>
                    <a:pt x="11704" y="7939"/>
                    <a:pt x="11704" y="7928"/>
                  </a:cubicBezTo>
                  <a:lnTo>
                    <a:pt x="11716" y="7893"/>
                  </a:lnTo>
                  <a:cubicBezTo>
                    <a:pt x="11727" y="7882"/>
                    <a:pt x="11727" y="7871"/>
                    <a:pt x="11727" y="7848"/>
                  </a:cubicBezTo>
                  <a:cubicBezTo>
                    <a:pt x="11727" y="7825"/>
                    <a:pt x="11739" y="7802"/>
                    <a:pt x="11739" y="7780"/>
                  </a:cubicBezTo>
                  <a:cubicBezTo>
                    <a:pt x="11750" y="7780"/>
                    <a:pt x="11750" y="7768"/>
                    <a:pt x="11750" y="7757"/>
                  </a:cubicBezTo>
                  <a:cubicBezTo>
                    <a:pt x="11761" y="7723"/>
                    <a:pt x="11773" y="7677"/>
                    <a:pt x="11773" y="7643"/>
                  </a:cubicBezTo>
                  <a:lnTo>
                    <a:pt x="11784" y="7620"/>
                  </a:lnTo>
                  <a:cubicBezTo>
                    <a:pt x="11784" y="7598"/>
                    <a:pt x="11784" y="7575"/>
                    <a:pt x="11795" y="7541"/>
                  </a:cubicBezTo>
                  <a:cubicBezTo>
                    <a:pt x="11795" y="7529"/>
                    <a:pt x="11795" y="7518"/>
                    <a:pt x="11795" y="7507"/>
                  </a:cubicBezTo>
                  <a:lnTo>
                    <a:pt x="11807" y="7484"/>
                  </a:lnTo>
                  <a:cubicBezTo>
                    <a:pt x="11807" y="7484"/>
                    <a:pt x="11807" y="7473"/>
                    <a:pt x="11807" y="7461"/>
                  </a:cubicBezTo>
                  <a:cubicBezTo>
                    <a:pt x="11818" y="7450"/>
                    <a:pt x="11818" y="7450"/>
                    <a:pt x="11818" y="7438"/>
                  </a:cubicBezTo>
                  <a:cubicBezTo>
                    <a:pt x="11830" y="7438"/>
                    <a:pt x="11830" y="7427"/>
                    <a:pt x="11830" y="7427"/>
                  </a:cubicBezTo>
                  <a:close/>
                  <a:moveTo>
                    <a:pt x="1821" y="7586"/>
                  </a:moveTo>
                  <a:cubicBezTo>
                    <a:pt x="1832" y="7586"/>
                    <a:pt x="1832" y="7598"/>
                    <a:pt x="1843" y="7598"/>
                  </a:cubicBezTo>
                  <a:cubicBezTo>
                    <a:pt x="1843" y="7609"/>
                    <a:pt x="1843" y="7609"/>
                    <a:pt x="1843" y="7609"/>
                  </a:cubicBezTo>
                  <a:cubicBezTo>
                    <a:pt x="1855" y="7609"/>
                    <a:pt x="1855" y="7620"/>
                    <a:pt x="1855" y="7620"/>
                  </a:cubicBezTo>
                  <a:cubicBezTo>
                    <a:pt x="1855" y="7632"/>
                    <a:pt x="1855" y="7632"/>
                    <a:pt x="1855" y="7632"/>
                  </a:cubicBezTo>
                  <a:lnTo>
                    <a:pt x="1855" y="7643"/>
                  </a:lnTo>
                  <a:lnTo>
                    <a:pt x="1855" y="7655"/>
                  </a:lnTo>
                  <a:cubicBezTo>
                    <a:pt x="1855" y="7655"/>
                    <a:pt x="1866" y="7666"/>
                    <a:pt x="1866" y="7677"/>
                  </a:cubicBezTo>
                  <a:cubicBezTo>
                    <a:pt x="1866" y="7689"/>
                    <a:pt x="1866" y="7700"/>
                    <a:pt x="1878" y="7723"/>
                  </a:cubicBezTo>
                  <a:lnTo>
                    <a:pt x="1878" y="7734"/>
                  </a:lnTo>
                  <a:cubicBezTo>
                    <a:pt x="1878" y="7746"/>
                    <a:pt x="1878" y="7746"/>
                    <a:pt x="1878" y="7757"/>
                  </a:cubicBezTo>
                  <a:cubicBezTo>
                    <a:pt x="1889" y="7780"/>
                    <a:pt x="1889" y="7791"/>
                    <a:pt x="1900" y="7814"/>
                  </a:cubicBezTo>
                  <a:cubicBezTo>
                    <a:pt x="1912" y="7848"/>
                    <a:pt x="1923" y="7882"/>
                    <a:pt x="1934" y="7916"/>
                  </a:cubicBezTo>
                  <a:cubicBezTo>
                    <a:pt x="1934" y="7928"/>
                    <a:pt x="1934" y="7939"/>
                    <a:pt x="1946" y="7950"/>
                  </a:cubicBezTo>
                  <a:cubicBezTo>
                    <a:pt x="1946" y="7950"/>
                    <a:pt x="1946" y="7950"/>
                    <a:pt x="1946" y="7962"/>
                  </a:cubicBezTo>
                  <a:cubicBezTo>
                    <a:pt x="1946" y="7962"/>
                    <a:pt x="1946" y="7962"/>
                    <a:pt x="1946" y="7973"/>
                  </a:cubicBezTo>
                  <a:cubicBezTo>
                    <a:pt x="1946" y="7973"/>
                    <a:pt x="1946" y="7984"/>
                    <a:pt x="1946" y="7984"/>
                  </a:cubicBezTo>
                  <a:lnTo>
                    <a:pt x="1957" y="7996"/>
                  </a:lnTo>
                  <a:cubicBezTo>
                    <a:pt x="1957" y="8007"/>
                    <a:pt x="1957" y="8019"/>
                    <a:pt x="1957" y="8030"/>
                  </a:cubicBezTo>
                  <a:cubicBezTo>
                    <a:pt x="1957" y="8041"/>
                    <a:pt x="1946" y="8064"/>
                    <a:pt x="1934" y="8064"/>
                  </a:cubicBezTo>
                  <a:cubicBezTo>
                    <a:pt x="1929" y="8070"/>
                    <a:pt x="1920" y="8073"/>
                    <a:pt x="1912" y="8073"/>
                  </a:cubicBezTo>
                  <a:cubicBezTo>
                    <a:pt x="1903" y="8073"/>
                    <a:pt x="1895" y="8070"/>
                    <a:pt x="1889" y="8064"/>
                  </a:cubicBezTo>
                  <a:cubicBezTo>
                    <a:pt x="1889" y="8064"/>
                    <a:pt x="1878" y="8064"/>
                    <a:pt x="1866" y="8053"/>
                  </a:cubicBezTo>
                  <a:cubicBezTo>
                    <a:pt x="1866" y="8041"/>
                    <a:pt x="1866" y="8041"/>
                    <a:pt x="1855" y="8030"/>
                  </a:cubicBezTo>
                  <a:lnTo>
                    <a:pt x="1843" y="8030"/>
                  </a:lnTo>
                  <a:cubicBezTo>
                    <a:pt x="1832" y="8019"/>
                    <a:pt x="1821" y="7996"/>
                    <a:pt x="1809" y="7973"/>
                  </a:cubicBezTo>
                  <a:lnTo>
                    <a:pt x="1809" y="7962"/>
                  </a:lnTo>
                  <a:cubicBezTo>
                    <a:pt x="1798" y="7928"/>
                    <a:pt x="1787" y="7893"/>
                    <a:pt x="1775" y="7848"/>
                  </a:cubicBezTo>
                  <a:cubicBezTo>
                    <a:pt x="1775" y="7825"/>
                    <a:pt x="1764" y="7802"/>
                    <a:pt x="1764" y="7780"/>
                  </a:cubicBezTo>
                  <a:cubicBezTo>
                    <a:pt x="1764" y="7768"/>
                    <a:pt x="1764" y="7757"/>
                    <a:pt x="1764" y="7746"/>
                  </a:cubicBezTo>
                  <a:lnTo>
                    <a:pt x="1764" y="7734"/>
                  </a:lnTo>
                  <a:lnTo>
                    <a:pt x="1764" y="7723"/>
                  </a:lnTo>
                  <a:lnTo>
                    <a:pt x="1764" y="7711"/>
                  </a:lnTo>
                  <a:cubicBezTo>
                    <a:pt x="1764" y="7711"/>
                    <a:pt x="1764" y="7700"/>
                    <a:pt x="1764" y="7689"/>
                  </a:cubicBezTo>
                  <a:cubicBezTo>
                    <a:pt x="1764" y="7689"/>
                    <a:pt x="1764" y="7677"/>
                    <a:pt x="1764" y="7677"/>
                  </a:cubicBezTo>
                  <a:cubicBezTo>
                    <a:pt x="1764" y="7666"/>
                    <a:pt x="1775" y="7666"/>
                    <a:pt x="1775" y="7666"/>
                  </a:cubicBezTo>
                  <a:cubicBezTo>
                    <a:pt x="1775" y="7643"/>
                    <a:pt x="1775" y="7620"/>
                    <a:pt x="1798" y="7598"/>
                  </a:cubicBezTo>
                  <a:cubicBezTo>
                    <a:pt x="1798" y="7598"/>
                    <a:pt x="1809" y="7586"/>
                    <a:pt x="1821" y="7586"/>
                  </a:cubicBezTo>
                  <a:close/>
                  <a:moveTo>
                    <a:pt x="1502" y="7552"/>
                  </a:moveTo>
                  <a:cubicBezTo>
                    <a:pt x="1536" y="7586"/>
                    <a:pt x="1548" y="7632"/>
                    <a:pt x="1559" y="7677"/>
                  </a:cubicBezTo>
                  <a:lnTo>
                    <a:pt x="1582" y="7757"/>
                  </a:lnTo>
                  <a:cubicBezTo>
                    <a:pt x="1605" y="7791"/>
                    <a:pt x="1616" y="7837"/>
                    <a:pt x="1627" y="7871"/>
                  </a:cubicBezTo>
                  <a:cubicBezTo>
                    <a:pt x="1627" y="7893"/>
                    <a:pt x="1639" y="7905"/>
                    <a:pt x="1639" y="7928"/>
                  </a:cubicBezTo>
                  <a:cubicBezTo>
                    <a:pt x="1650" y="7962"/>
                    <a:pt x="1661" y="8007"/>
                    <a:pt x="1673" y="8041"/>
                  </a:cubicBezTo>
                  <a:cubicBezTo>
                    <a:pt x="1673" y="8053"/>
                    <a:pt x="1673" y="8064"/>
                    <a:pt x="1673" y="8075"/>
                  </a:cubicBezTo>
                  <a:cubicBezTo>
                    <a:pt x="1684" y="8098"/>
                    <a:pt x="1684" y="8121"/>
                    <a:pt x="1684" y="8132"/>
                  </a:cubicBezTo>
                  <a:cubicBezTo>
                    <a:pt x="1684" y="8144"/>
                    <a:pt x="1684" y="8144"/>
                    <a:pt x="1684" y="8155"/>
                  </a:cubicBezTo>
                  <a:cubicBezTo>
                    <a:pt x="1684" y="8155"/>
                    <a:pt x="1684" y="8166"/>
                    <a:pt x="1684" y="8178"/>
                  </a:cubicBezTo>
                  <a:lnTo>
                    <a:pt x="1673" y="8189"/>
                  </a:lnTo>
                  <a:cubicBezTo>
                    <a:pt x="1673" y="8201"/>
                    <a:pt x="1673" y="8212"/>
                    <a:pt x="1673" y="8223"/>
                  </a:cubicBezTo>
                  <a:cubicBezTo>
                    <a:pt x="1673" y="8223"/>
                    <a:pt x="1673" y="8235"/>
                    <a:pt x="1661" y="8235"/>
                  </a:cubicBezTo>
                  <a:cubicBezTo>
                    <a:pt x="1661" y="8235"/>
                    <a:pt x="1650" y="8235"/>
                    <a:pt x="1639" y="8223"/>
                  </a:cubicBezTo>
                  <a:cubicBezTo>
                    <a:pt x="1639" y="8223"/>
                    <a:pt x="1639" y="8212"/>
                    <a:pt x="1627" y="8201"/>
                  </a:cubicBezTo>
                  <a:lnTo>
                    <a:pt x="1627" y="8189"/>
                  </a:lnTo>
                  <a:cubicBezTo>
                    <a:pt x="1616" y="8178"/>
                    <a:pt x="1616" y="8178"/>
                    <a:pt x="1605" y="8166"/>
                  </a:cubicBezTo>
                  <a:cubicBezTo>
                    <a:pt x="1605" y="8166"/>
                    <a:pt x="1605" y="8166"/>
                    <a:pt x="1605" y="8155"/>
                  </a:cubicBezTo>
                  <a:cubicBezTo>
                    <a:pt x="1593" y="8144"/>
                    <a:pt x="1582" y="8121"/>
                    <a:pt x="1570" y="8098"/>
                  </a:cubicBezTo>
                  <a:cubicBezTo>
                    <a:pt x="1570" y="8098"/>
                    <a:pt x="1570" y="8087"/>
                    <a:pt x="1559" y="8075"/>
                  </a:cubicBezTo>
                  <a:cubicBezTo>
                    <a:pt x="1548" y="8041"/>
                    <a:pt x="1536" y="7996"/>
                    <a:pt x="1525" y="7962"/>
                  </a:cubicBezTo>
                  <a:cubicBezTo>
                    <a:pt x="1525" y="7939"/>
                    <a:pt x="1525" y="7928"/>
                    <a:pt x="1514" y="7905"/>
                  </a:cubicBezTo>
                  <a:cubicBezTo>
                    <a:pt x="1502" y="7859"/>
                    <a:pt x="1502" y="7825"/>
                    <a:pt x="1491" y="7780"/>
                  </a:cubicBezTo>
                  <a:lnTo>
                    <a:pt x="1479" y="7734"/>
                  </a:lnTo>
                  <a:lnTo>
                    <a:pt x="1468" y="7700"/>
                  </a:lnTo>
                  <a:cubicBezTo>
                    <a:pt x="1457" y="7655"/>
                    <a:pt x="1445" y="7609"/>
                    <a:pt x="1468" y="7564"/>
                  </a:cubicBezTo>
                  <a:cubicBezTo>
                    <a:pt x="1468" y="7552"/>
                    <a:pt x="1468" y="7552"/>
                    <a:pt x="1479" y="7552"/>
                  </a:cubicBezTo>
                  <a:close/>
                  <a:moveTo>
                    <a:pt x="12171" y="7154"/>
                  </a:moveTo>
                  <a:cubicBezTo>
                    <a:pt x="12171" y="7154"/>
                    <a:pt x="12182" y="7166"/>
                    <a:pt x="12182" y="7166"/>
                  </a:cubicBezTo>
                  <a:cubicBezTo>
                    <a:pt x="12216" y="7211"/>
                    <a:pt x="12205" y="7302"/>
                    <a:pt x="12205" y="7370"/>
                  </a:cubicBezTo>
                  <a:cubicBezTo>
                    <a:pt x="12194" y="7382"/>
                    <a:pt x="12194" y="7393"/>
                    <a:pt x="12194" y="7416"/>
                  </a:cubicBezTo>
                  <a:cubicBezTo>
                    <a:pt x="12194" y="7507"/>
                    <a:pt x="12171" y="7609"/>
                    <a:pt x="12159" y="7700"/>
                  </a:cubicBezTo>
                  <a:cubicBezTo>
                    <a:pt x="12148" y="7802"/>
                    <a:pt x="12125" y="7893"/>
                    <a:pt x="12103" y="7996"/>
                  </a:cubicBezTo>
                  <a:cubicBezTo>
                    <a:pt x="12091" y="8041"/>
                    <a:pt x="12080" y="8087"/>
                    <a:pt x="12057" y="8121"/>
                  </a:cubicBezTo>
                  <a:cubicBezTo>
                    <a:pt x="12057" y="8144"/>
                    <a:pt x="12046" y="8155"/>
                    <a:pt x="12046" y="8178"/>
                  </a:cubicBezTo>
                  <a:cubicBezTo>
                    <a:pt x="12034" y="8201"/>
                    <a:pt x="12023" y="8235"/>
                    <a:pt x="12012" y="8257"/>
                  </a:cubicBezTo>
                  <a:cubicBezTo>
                    <a:pt x="12000" y="8269"/>
                    <a:pt x="11989" y="8269"/>
                    <a:pt x="11977" y="8269"/>
                  </a:cubicBezTo>
                  <a:cubicBezTo>
                    <a:pt x="11966" y="8269"/>
                    <a:pt x="11955" y="8257"/>
                    <a:pt x="11955" y="8235"/>
                  </a:cubicBezTo>
                  <a:cubicBezTo>
                    <a:pt x="11955" y="8212"/>
                    <a:pt x="11955" y="8178"/>
                    <a:pt x="11966" y="8155"/>
                  </a:cubicBezTo>
                  <a:cubicBezTo>
                    <a:pt x="11966" y="8132"/>
                    <a:pt x="11966" y="8121"/>
                    <a:pt x="11966" y="8098"/>
                  </a:cubicBezTo>
                  <a:cubicBezTo>
                    <a:pt x="11966" y="8064"/>
                    <a:pt x="11977" y="8030"/>
                    <a:pt x="11977" y="7996"/>
                  </a:cubicBezTo>
                  <a:lnTo>
                    <a:pt x="11989" y="7950"/>
                  </a:lnTo>
                  <a:cubicBezTo>
                    <a:pt x="12000" y="7893"/>
                    <a:pt x="12012" y="7837"/>
                    <a:pt x="12023" y="7780"/>
                  </a:cubicBezTo>
                  <a:cubicBezTo>
                    <a:pt x="12023" y="7746"/>
                    <a:pt x="12034" y="7711"/>
                    <a:pt x="12034" y="7677"/>
                  </a:cubicBezTo>
                  <a:cubicBezTo>
                    <a:pt x="12046" y="7643"/>
                    <a:pt x="12046" y="7609"/>
                    <a:pt x="12057" y="7575"/>
                  </a:cubicBezTo>
                  <a:cubicBezTo>
                    <a:pt x="12068" y="7518"/>
                    <a:pt x="12080" y="7461"/>
                    <a:pt x="12091" y="7404"/>
                  </a:cubicBezTo>
                  <a:cubicBezTo>
                    <a:pt x="12091" y="7382"/>
                    <a:pt x="12091" y="7370"/>
                    <a:pt x="12103" y="7347"/>
                  </a:cubicBezTo>
                  <a:cubicBezTo>
                    <a:pt x="12114" y="7279"/>
                    <a:pt x="12125" y="7211"/>
                    <a:pt x="12159" y="7154"/>
                  </a:cubicBezTo>
                  <a:close/>
                  <a:moveTo>
                    <a:pt x="1150" y="7347"/>
                  </a:moveTo>
                  <a:cubicBezTo>
                    <a:pt x="1195" y="7393"/>
                    <a:pt x="1206" y="7484"/>
                    <a:pt x="1206" y="7564"/>
                  </a:cubicBezTo>
                  <a:cubicBezTo>
                    <a:pt x="1218" y="7575"/>
                    <a:pt x="1218" y="7598"/>
                    <a:pt x="1218" y="7620"/>
                  </a:cubicBezTo>
                  <a:cubicBezTo>
                    <a:pt x="1229" y="7711"/>
                    <a:pt x="1252" y="7814"/>
                    <a:pt x="1275" y="7916"/>
                  </a:cubicBezTo>
                  <a:cubicBezTo>
                    <a:pt x="1297" y="8019"/>
                    <a:pt x="1332" y="8121"/>
                    <a:pt x="1366" y="8212"/>
                  </a:cubicBezTo>
                  <a:cubicBezTo>
                    <a:pt x="1377" y="8257"/>
                    <a:pt x="1388" y="8303"/>
                    <a:pt x="1411" y="8348"/>
                  </a:cubicBezTo>
                  <a:cubicBezTo>
                    <a:pt x="1423" y="8394"/>
                    <a:pt x="1434" y="8462"/>
                    <a:pt x="1434" y="8508"/>
                  </a:cubicBezTo>
                  <a:cubicBezTo>
                    <a:pt x="1434" y="8519"/>
                    <a:pt x="1423" y="8530"/>
                    <a:pt x="1411" y="8542"/>
                  </a:cubicBezTo>
                  <a:cubicBezTo>
                    <a:pt x="1408" y="8545"/>
                    <a:pt x="1404" y="8546"/>
                    <a:pt x="1399" y="8546"/>
                  </a:cubicBezTo>
                  <a:cubicBezTo>
                    <a:pt x="1387" y="8546"/>
                    <a:pt x="1374" y="8538"/>
                    <a:pt x="1366" y="8530"/>
                  </a:cubicBezTo>
                  <a:cubicBezTo>
                    <a:pt x="1297" y="8474"/>
                    <a:pt x="1252" y="8348"/>
                    <a:pt x="1229" y="8257"/>
                  </a:cubicBezTo>
                  <a:lnTo>
                    <a:pt x="1218" y="8246"/>
                  </a:lnTo>
                  <a:cubicBezTo>
                    <a:pt x="1195" y="8155"/>
                    <a:pt x="1161" y="8053"/>
                    <a:pt x="1138" y="7950"/>
                  </a:cubicBezTo>
                  <a:cubicBezTo>
                    <a:pt x="1115" y="7848"/>
                    <a:pt x="1104" y="7746"/>
                    <a:pt x="1093" y="7632"/>
                  </a:cubicBezTo>
                  <a:lnTo>
                    <a:pt x="1093" y="7620"/>
                  </a:lnTo>
                  <a:cubicBezTo>
                    <a:pt x="1081" y="7529"/>
                    <a:pt x="1070" y="7416"/>
                    <a:pt x="1127" y="7347"/>
                  </a:cubicBezTo>
                  <a:close/>
                  <a:moveTo>
                    <a:pt x="3686" y="8326"/>
                  </a:moveTo>
                  <a:cubicBezTo>
                    <a:pt x="3766" y="8326"/>
                    <a:pt x="3857" y="8326"/>
                    <a:pt x="3936" y="8371"/>
                  </a:cubicBezTo>
                  <a:cubicBezTo>
                    <a:pt x="3948" y="8371"/>
                    <a:pt x="3959" y="8383"/>
                    <a:pt x="3959" y="8394"/>
                  </a:cubicBezTo>
                  <a:lnTo>
                    <a:pt x="3970" y="8394"/>
                  </a:lnTo>
                  <a:cubicBezTo>
                    <a:pt x="3982" y="8405"/>
                    <a:pt x="3982" y="8417"/>
                    <a:pt x="3993" y="8439"/>
                  </a:cubicBezTo>
                  <a:cubicBezTo>
                    <a:pt x="3993" y="8451"/>
                    <a:pt x="3993" y="8462"/>
                    <a:pt x="3993" y="8474"/>
                  </a:cubicBezTo>
                  <a:cubicBezTo>
                    <a:pt x="3993" y="8474"/>
                    <a:pt x="3993" y="8474"/>
                    <a:pt x="3993" y="8485"/>
                  </a:cubicBezTo>
                  <a:cubicBezTo>
                    <a:pt x="3993" y="8496"/>
                    <a:pt x="3993" y="8508"/>
                    <a:pt x="3982" y="8519"/>
                  </a:cubicBezTo>
                  <a:cubicBezTo>
                    <a:pt x="3948" y="8599"/>
                    <a:pt x="3879" y="8655"/>
                    <a:pt x="3811" y="8690"/>
                  </a:cubicBezTo>
                  <a:cubicBezTo>
                    <a:pt x="3754" y="8735"/>
                    <a:pt x="3686" y="8769"/>
                    <a:pt x="3629" y="8803"/>
                  </a:cubicBezTo>
                  <a:lnTo>
                    <a:pt x="3413" y="8940"/>
                  </a:lnTo>
                  <a:cubicBezTo>
                    <a:pt x="3276" y="9019"/>
                    <a:pt x="3140" y="9099"/>
                    <a:pt x="3004" y="9179"/>
                  </a:cubicBezTo>
                  <a:cubicBezTo>
                    <a:pt x="2788" y="9304"/>
                    <a:pt x="2516" y="9437"/>
                    <a:pt x="2249" y="9437"/>
                  </a:cubicBezTo>
                  <a:cubicBezTo>
                    <a:pt x="2177" y="9437"/>
                    <a:pt x="2106" y="9428"/>
                    <a:pt x="2037" y="9406"/>
                  </a:cubicBezTo>
                  <a:cubicBezTo>
                    <a:pt x="1923" y="9372"/>
                    <a:pt x="1798" y="9292"/>
                    <a:pt x="1752" y="9167"/>
                  </a:cubicBezTo>
                  <a:cubicBezTo>
                    <a:pt x="1707" y="9031"/>
                    <a:pt x="1764" y="8883"/>
                    <a:pt x="1832" y="8792"/>
                  </a:cubicBezTo>
                  <a:cubicBezTo>
                    <a:pt x="2037" y="8519"/>
                    <a:pt x="2435" y="8439"/>
                    <a:pt x="2753" y="8405"/>
                  </a:cubicBezTo>
                  <a:cubicBezTo>
                    <a:pt x="2913" y="8394"/>
                    <a:pt x="3072" y="8371"/>
                    <a:pt x="3231" y="8360"/>
                  </a:cubicBezTo>
                  <a:lnTo>
                    <a:pt x="3493" y="8348"/>
                  </a:lnTo>
                  <a:cubicBezTo>
                    <a:pt x="3549" y="8337"/>
                    <a:pt x="3618" y="8337"/>
                    <a:pt x="3686" y="8326"/>
                  </a:cubicBezTo>
                  <a:close/>
                  <a:moveTo>
                    <a:pt x="9430" y="8326"/>
                  </a:moveTo>
                  <a:cubicBezTo>
                    <a:pt x="9498" y="8337"/>
                    <a:pt x="9566" y="8337"/>
                    <a:pt x="9634" y="8348"/>
                  </a:cubicBezTo>
                  <a:lnTo>
                    <a:pt x="9896" y="8371"/>
                  </a:lnTo>
                  <a:cubicBezTo>
                    <a:pt x="10044" y="8383"/>
                    <a:pt x="10214" y="8394"/>
                    <a:pt x="10374" y="8405"/>
                  </a:cubicBezTo>
                  <a:cubicBezTo>
                    <a:pt x="10692" y="8451"/>
                    <a:pt x="11079" y="8519"/>
                    <a:pt x="11284" y="8803"/>
                  </a:cubicBezTo>
                  <a:cubicBezTo>
                    <a:pt x="11352" y="8883"/>
                    <a:pt x="11420" y="9031"/>
                    <a:pt x="11375" y="9167"/>
                  </a:cubicBezTo>
                  <a:cubicBezTo>
                    <a:pt x="11329" y="9292"/>
                    <a:pt x="11193" y="9372"/>
                    <a:pt x="11090" y="9406"/>
                  </a:cubicBezTo>
                  <a:cubicBezTo>
                    <a:pt x="11021" y="9428"/>
                    <a:pt x="10950" y="9437"/>
                    <a:pt x="10878" y="9437"/>
                  </a:cubicBezTo>
                  <a:cubicBezTo>
                    <a:pt x="10611" y="9437"/>
                    <a:pt x="10339" y="9304"/>
                    <a:pt x="10123" y="9179"/>
                  </a:cubicBezTo>
                  <a:cubicBezTo>
                    <a:pt x="9976" y="9110"/>
                    <a:pt x="9839" y="9019"/>
                    <a:pt x="9703" y="8940"/>
                  </a:cubicBezTo>
                  <a:lnTo>
                    <a:pt x="9487" y="8803"/>
                  </a:lnTo>
                  <a:cubicBezTo>
                    <a:pt x="9430" y="8769"/>
                    <a:pt x="9373" y="8735"/>
                    <a:pt x="9316" y="8701"/>
                  </a:cubicBezTo>
                  <a:cubicBezTo>
                    <a:pt x="9248" y="8655"/>
                    <a:pt x="9168" y="8599"/>
                    <a:pt x="9134" y="8519"/>
                  </a:cubicBezTo>
                  <a:cubicBezTo>
                    <a:pt x="9134" y="8508"/>
                    <a:pt x="9134" y="8496"/>
                    <a:pt x="9134" y="8485"/>
                  </a:cubicBezTo>
                  <a:cubicBezTo>
                    <a:pt x="9134" y="8485"/>
                    <a:pt x="9123" y="8474"/>
                    <a:pt x="9123" y="8474"/>
                  </a:cubicBezTo>
                  <a:cubicBezTo>
                    <a:pt x="9123" y="8462"/>
                    <a:pt x="9134" y="8451"/>
                    <a:pt x="9134" y="8439"/>
                  </a:cubicBezTo>
                  <a:cubicBezTo>
                    <a:pt x="9134" y="8417"/>
                    <a:pt x="9145" y="8405"/>
                    <a:pt x="9145" y="8405"/>
                  </a:cubicBezTo>
                  <a:cubicBezTo>
                    <a:pt x="9157" y="8405"/>
                    <a:pt x="9157" y="8394"/>
                    <a:pt x="9157" y="8394"/>
                  </a:cubicBezTo>
                  <a:cubicBezTo>
                    <a:pt x="9168" y="8383"/>
                    <a:pt x="9179" y="8371"/>
                    <a:pt x="9191" y="8371"/>
                  </a:cubicBezTo>
                  <a:cubicBezTo>
                    <a:pt x="9259" y="8326"/>
                    <a:pt x="9350" y="8326"/>
                    <a:pt x="9430" y="8326"/>
                  </a:cubicBezTo>
                  <a:close/>
                  <a:moveTo>
                    <a:pt x="6586" y="3606"/>
                  </a:moveTo>
                  <a:cubicBezTo>
                    <a:pt x="6711" y="3606"/>
                    <a:pt x="6825" y="3674"/>
                    <a:pt x="6882" y="3788"/>
                  </a:cubicBezTo>
                  <a:lnTo>
                    <a:pt x="7860" y="5789"/>
                  </a:lnTo>
                  <a:cubicBezTo>
                    <a:pt x="7860" y="5801"/>
                    <a:pt x="7871" y="5801"/>
                    <a:pt x="7883" y="5812"/>
                  </a:cubicBezTo>
                  <a:lnTo>
                    <a:pt x="10078" y="6131"/>
                  </a:lnTo>
                  <a:cubicBezTo>
                    <a:pt x="10203" y="6153"/>
                    <a:pt x="10305" y="6244"/>
                    <a:pt x="10340" y="6358"/>
                  </a:cubicBezTo>
                  <a:cubicBezTo>
                    <a:pt x="10385" y="6472"/>
                    <a:pt x="10351" y="6608"/>
                    <a:pt x="10260" y="6688"/>
                  </a:cubicBezTo>
                  <a:lnTo>
                    <a:pt x="8656" y="8235"/>
                  </a:lnTo>
                  <a:cubicBezTo>
                    <a:pt x="8656" y="8246"/>
                    <a:pt x="8645" y="8257"/>
                    <a:pt x="8656" y="8269"/>
                  </a:cubicBezTo>
                  <a:lnTo>
                    <a:pt x="9020" y="10464"/>
                  </a:lnTo>
                  <a:cubicBezTo>
                    <a:pt x="9043" y="10578"/>
                    <a:pt x="8986" y="10703"/>
                    <a:pt x="8895" y="10782"/>
                  </a:cubicBezTo>
                  <a:cubicBezTo>
                    <a:pt x="8837" y="10821"/>
                    <a:pt x="8768" y="10842"/>
                    <a:pt x="8700" y="10842"/>
                  </a:cubicBezTo>
                  <a:cubicBezTo>
                    <a:pt x="8649" y="10842"/>
                    <a:pt x="8598" y="10830"/>
                    <a:pt x="8554" y="10805"/>
                  </a:cubicBezTo>
                  <a:lnTo>
                    <a:pt x="6575" y="9759"/>
                  </a:lnTo>
                  <a:lnTo>
                    <a:pt x="6552" y="9759"/>
                  </a:lnTo>
                  <a:lnTo>
                    <a:pt x="4584" y="10794"/>
                  </a:lnTo>
                  <a:cubicBezTo>
                    <a:pt x="4528" y="10816"/>
                    <a:pt x="4482" y="10828"/>
                    <a:pt x="4425" y="10828"/>
                  </a:cubicBezTo>
                  <a:cubicBezTo>
                    <a:pt x="4357" y="10828"/>
                    <a:pt x="4289" y="10805"/>
                    <a:pt x="4243" y="10760"/>
                  </a:cubicBezTo>
                  <a:cubicBezTo>
                    <a:pt x="4141" y="10691"/>
                    <a:pt x="4095" y="10566"/>
                    <a:pt x="4107" y="10441"/>
                  </a:cubicBezTo>
                  <a:lnTo>
                    <a:pt x="4493" y="8246"/>
                  </a:lnTo>
                  <a:cubicBezTo>
                    <a:pt x="4493" y="8246"/>
                    <a:pt x="4493" y="8235"/>
                    <a:pt x="4482" y="8223"/>
                  </a:cubicBezTo>
                  <a:lnTo>
                    <a:pt x="2901" y="6665"/>
                  </a:lnTo>
                  <a:cubicBezTo>
                    <a:pt x="2810" y="6574"/>
                    <a:pt x="2776" y="6449"/>
                    <a:pt x="2822" y="6335"/>
                  </a:cubicBezTo>
                  <a:cubicBezTo>
                    <a:pt x="2856" y="6210"/>
                    <a:pt x="2958" y="6131"/>
                    <a:pt x="3083" y="6108"/>
                  </a:cubicBezTo>
                  <a:lnTo>
                    <a:pt x="5290" y="5801"/>
                  </a:lnTo>
                  <a:cubicBezTo>
                    <a:pt x="5290" y="5801"/>
                    <a:pt x="5301" y="5789"/>
                    <a:pt x="5312" y="5778"/>
                  </a:cubicBezTo>
                  <a:lnTo>
                    <a:pt x="6302" y="3788"/>
                  </a:lnTo>
                  <a:cubicBezTo>
                    <a:pt x="6359" y="3685"/>
                    <a:pt x="6461" y="3606"/>
                    <a:pt x="6586" y="3606"/>
                  </a:cubicBezTo>
                  <a:close/>
                  <a:moveTo>
                    <a:pt x="12557" y="6790"/>
                  </a:moveTo>
                  <a:cubicBezTo>
                    <a:pt x="12569" y="6790"/>
                    <a:pt x="12569" y="6802"/>
                    <a:pt x="12580" y="6802"/>
                  </a:cubicBezTo>
                  <a:cubicBezTo>
                    <a:pt x="12603" y="6972"/>
                    <a:pt x="12592" y="7143"/>
                    <a:pt x="12569" y="7313"/>
                  </a:cubicBezTo>
                  <a:cubicBezTo>
                    <a:pt x="12557" y="7473"/>
                    <a:pt x="12535" y="7643"/>
                    <a:pt x="12501" y="7837"/>
                  </a:cubicBezTo>
                  <a:cubicBezTo>
                    <a:pt x="12398" y="8439"/>
                    <a:pt x="12216" y="9042"/>
                    <a:pt x="11989" y="9622"/>
                  </a:cubicBezTo>
                  <a:cubicBezTo>
                    <a:pt x="11875" y="9918"/>
                    <a:pt x="11739" y="10202"/>
                    <a:pt x="11602" y="10475"/>
                  </a:cubicBezTo>
                  <a:cubicBezTo>
                    <a:pt x="11466" y="10714"/>
                    <a:pt x="11306" y="10964"/>
                    <a:pt x="11090" y="11237"/>
                  </a:cubicBezTo>
                  <a:cubicBezTo>
                    <a:pt x="11090" y="11237"/>
                    <a:pt x="11085" y="11242"/>
                    <a:pt x="11078" y="11242"/>
                  </a:cubicBezTo>
                  <a:cubicBezTo>
                    <a:pt x="11075" y="11242"/>
                    <a:pt x="11071" y="11241"/>
                    <a:pt x="11068" y="11237"/>
                  </a:cubicBezTo>
                  <a:cubicBezTo>
                    <a:pt x="11056" y="11237"/>
                    <a:pt x="11033" y="11215"/>
                    <a:pt x="11045" y="11192"/>
                  </a:cubicBezTo>
                  <a:cubicBezTo>
                    <a:pt x="11204" y="10907"/>
                    <a:pt x="11352" y="10612"/>
                    <a:pt x="11522" y="10271"/>
                  </a:cubicBezTo>
                  <a:cubicBezTo>
                    <a:pt x="11795" y="9725"/>
                    <a:pt x="12012" y="9156"/>
                    <a:pt x="12171" y="8576"/>
                  </a:cubicBezTo>
                  <a:cubicBezTo>
                    <a:pt x="12250" y="8303"/>
                    <a:pt x="12307" y="8019"/>
                    <a:pt x="12364" y="7689"/>
                  </a:cubicBezTo>
                  <a:cubicBezTo>
                    <a:pt x="12387" y="7575"/>
                    <a:pt x="12410" y="7461"/>
                    <a:pt x="12421" y="7347"/>
                  </a:cubicBezTo>
                  <a:lnTo>
                    <a:pt x="12432" y="7257"/>
                  </a:lnTo>
                  <a:cubicBezTo>
                    <a:pt x="12444" y="7222"/>
                    <a:pt x="12444" y="7200"/>
                    <a:pt x="12455" y="7166"/>
                  </a:cubicBezTo>
                  <a:cubicBezTo>
                    <a:pt x="12466" y="7040"/>
                    <a:pt x="12489" y="6927"/>
                    <a:pt x="12523" y="6813"/>
                  </a:cubicBezTo>
                  <a:cubicBezTo>
                    <a:pt x="12523" y="6802"/>
                    <a:pt x="12546" y="6790"/>
                    <a:pt x="12557" y="6790"/>
                  </a:cubicBezTo>
                  <a:close/>
                  <a:moveTo>
                    <a:pt x="592" y="6597"/>
                  </a:moveTo>
                  <a:cubicBezTo>
                    <a:pt x="604" y="6597"/>
                    <a:pt x="615" y="6608"/>
                    <a:pt x="615" y="6620"/>
                  </a:cubicBezTo>
                  <a:cubicBezTo>
                    <a:pt x="683" y="6767"/>
                    <a:pt x="706" y="6927"/>
                    <a:pt x="729" y="7097"/>
                  </a:cubicBezTo>
                  <a:lnTo>
                    <a:pt x="740" y="7166"/>
                  </a:lnTo>
                  <a:cubicBezTo>
                    <a:pt x="752" y="7222"/>
                    <a:pt x="763" y="7279"/>
                    <a:pt x="774" y="7336"/>
                  </a:cubicBezTo>
                  <a:cubicBezTo>
                    <a:pt x="797" y="7461"/>
                    <a:pt x="808" y="7575"/>
                    <a:pt x="843" y="7700"/>
                  </a:cubicBezTo>
                  <a:cubicBezTo>
                    <a:pt x="956" y="8348"/>
                    <a:pt x="1127" y="9008"/>
                    <a:pt x="1332" y="9634"/>
                  </a:cubicBezTo>
                  <a:cubicBezTo>
                    <a:pt x="1434" y="9952"/>
                    <a:pt x="1548" y="10271"/>
                    <a:pt x="1673" y="10566"/>
                  </a:cubicBezTo>
                  <a:cubicBezTo>
                    <a:pt x="1684" y="10623"/>
                    <a:pt x="1707" y="10669"/>
                    <a:pt x="1730" y="10726"/>
                  </a:cubicBezTo>
                  <a:cubicBezTo>
                    <a:pt x="1832" y="10976"/>
                    <a:pt x="1934" y="11237"/>
                    <a:pt x="1991" y="11510"/>
                  </a:cubicBezTo>
                  <a:cubicBezTo>
                    <a:pt x="1991" y="11522"/>
                    <a:pt x="1991" y="11533"/>
                    <a:pt x="1980" y="11533"/>
                  </a:cubicBezTo>
                  <a:cubicBezTo>
                    <a:pt x="1975" y="11538"/>
                    <a:pt x="1969" y="11541"/>
                    <a:pt x="1962" y="11541"/>
                  </a:cubicBezTo>
                  <a:cubicBezTo>
                    <a:pt x="1952" y="11541"/>
                    <a:pt x="1941" y="11535"/>
                    <a:pt x="1934" y="11522"/>
                  </a:cubicBezTo>
                  <a:cubicBezTo>
                    <a:pt x="1707" y="11226"/>
                    <a:pt x="1559" y="10839"/>
                    <a:pt x="1434" y="10509"/>
                  </a:cubicBezTo>
                  <a:cubicBezTo>
                    <a:pt x="1218" y="9918"/>
                    <a:pt x="1024" y="9281"/>
                    <a:pt x="865" y="8587"/>
                  </a:cubicBezTo>
                  <a:cubicBezTo>
                    <a:pt x="786" y="8246"/>
                    <a:pt x="717" y="7916"/>
                    <a:pt x="661" y="7586"/>
                  </a:cubicBezTo>
                  <a:lnTo>
                    <a:pt x="638" y="7484"/>
                  </a:lnTo>
                  <a:cubicBezTo>
                    <a:pt x="592" y="7200"/>
                    <a:pt x="535" y="6893"/>
                    <a:pt x="581" y="6608"/>
                  </a:cubicBezTo>
                  <a:cubicBezTo>
                    <a:pt x="581" y="6597"/>
                    <a:pt x="581" y="6597"/>
                    <a:pt x="592" y="6597"/>
                  </a:cubicBezTo>
                  <a:close/>
                  <a:moveTo>
                    <a:pt x="10795" y="11499"/>
                  </a:moveTo>
                  <a:cubicBezTo>
                    <a:pt x="10806" y="11499"/>
                    <a:pt x="10817" y="11510"/>
                    <a:pt x="10817" y="11522"/>
                  </a:cubicBezTo>
                  <a:cubicBezTo>
                    <a:pt x="10829" y="11533"/>
                    <a:pt x="10817" y="11556"/>
                    <a:pt x="10817" y="11579"/>
                  </a:cubicBezTo>
                  <a:cubicBezTo>
                    <a:pt x="10806" y="11579"/>
                    <a:pt x="10806" y="11579"/>
                    <a:pt x="10806" y="11590"/>
                  </a:cubicBezTo>
                  <a:cubicBezTo>
                    <a:pt x="10806" y="11601"/>
                    <a:pt x="10806" y="11613"/>
                    <a:pt x="10806" y="11613"/>
                  </a:cubicBezTo>
                  <a:lnTo>
                    <a:pt x="10783" y="11647"/>
                  </a:lnTo>
                  <a:cubicBezTo>
                    <a:pt x="10783" y="11670"/>
                    <a:pt x="10772" y="11681"/>
                    <a:pt x="10760" y="11704"/>
                  </a:cubicBezTo>
                  <a:cubicBezTo>
                    <a:pt x="10749" y="11715"/>
                    <a:pt x="10738" y="11738"/>
                    <a:pt x="10726" y="11749"/>
                  </a:cubicBezTo>
                  <a:lnTo>
                    <a:pt x="10692" y="11795"/>
                  </a:lnTo>
                  <a:cubicBezTo>
                    <a:pt x="10681" y="11817"/>
                    <a:pt x="10669" y="11840"/>
                    <a:pt x="10658" y="11852"/>
                  </a:cubicBezTo>
                  <a:cubicBezTo>
                    <a:pt x="10647" y="11863"/>
                    <a:pt x="10635" y="11874"/>
                    <a:pt x="10635" y="11874"/>
                  </a:cubicBezTo>
                  <a:cubicBezTo>
                    <a:pt x="10624" y="11886"/>
                    <a:pt x="10613" y="11897"/>
                    <a:pt x="10601" y="11908"/>
                  </a:cubicBezTo>
                  <a:cubicBezTo>
                    <a:pt x="10590" y="11920"/>
                    <a:pt x="10590" y="11920"/>
                    <a:pt x="10578" y="11931"/>
                  </a:cubicBezTo>
                  <a:cubicBezTo>
                    <a:pt x="10578" y="11942"/>
                    <a:pt x="10567" y="11942"/>
                    <a:pt x="10567" y="11942"/>
                  </a:cubicBezTo>
                  <a:cubicBezTo>
                    <a:pt x="10567" y="11942"/>
                    <a:pt x="10567" y="11942"/>
                    <a:pt x="10556" y="11954"/>
                  </a:cubicBezTo>
                  <a:cubicBezTo>
                    <a:pt x="10556" y="11954"/>
                    <a:pt x="10544" y="11965"/>
                    <a:pt x="10544" y="11977"/>
                  </a:cubicBezTo>
                  <a:lnTo>
                    <a:pt x="10522" y="11977"/>
                  </a:lnTo>
                  <a:lnTo>
                    <a:pt x="10533" y="11942"/>
                  </a:lnTo>
                  <a:cubicBezTo>
                    <a:pt x="10533" y="11931"/>
                    <a:pt x="10533" y="11931"/>
                    <a:pt x="10533" y="11931"/>
                  </a:cubicBezTo>
                  <a:cubicBezTo>
                    <a:pt x="10533" y="11920"/>
                    <a:pt x="10533" y="11920"/>
                    <a:pt x="10533" y="11908"/>
                  </a:cubicBezTo>
                  <a:cubicBezTo>
                    <a:pt x="10544" y="11897"/>
                    <a:pt x="10544" y="11886"/>
                    <a:pt x="10544" y="11886"/>
                  </a:cubicBezTo>
                  <a:cubicBezTo>
                    <a:pt x="10544" y="11886"/>
                    <a:pt x="10544" y="11874"/>
                    <a:pt x="10544" y="11874"/>
                  </a:cubicBezTo>
                  <a:cubicBezTo>
                    <a:pt x="10544" y="11874"/>
                    <a:pt x="10544" y="11863"/>
                    <a:pt x="10544" y="11863"/>
                  </a:cubicBezTo>
                  <a:lnTo>
                    <a:pt x="10544" y="11852"/>
                  </a:lnTo>
                  <a:lnTo>
                    <a:pt x="10556" y="11840"/>
                  </a:lnTo>
                  <a:cubicBezTo>
                    <a:pt x="10567" y="11795"/>
                    <a:pt x="10578" y="11761"/>
                    <a:pt x="10590" y="11726"/>
                  </a:cubicBezTo>
                  <a:lnTo>
                    <a:pt x="10601" y="11704"/>
                  </a:lnTo>
                  <a:cubicBezTo>
                    <a:pt x="10613" y="11681"/>
                    <a:pt x="10624" y="11658"/>
                    <a:pt x="10635" y="11635"/>
                  </a:cubicBezTo>
                  <a:cubicBezTo>
                    <a:pt x="10658" y="11613"/>
                    <a:pt x="10669" y="11590"/>
                    <a:pt x="10692" y="11567"/>
                  </a:cubicBezTo>
                  <a:lnTo>
                    <a:pt x="10715" y="11544"/>
                  </a:lnTo>
                  <a:cubicBezTo>
                    <a:pt x="10715" y="11533"/>
                    <a:pt x="10715" y="11533"/>
                    <a:pt x="10726" y="11533"/>
                  </a:cubicBezTo>
                  <a:cubicBezTo>
                    <a:pt x="10738" y="11533"/>
                    <a:pt x="10738" y="11522"/>
                    <a:pt x="10738" y="11522"/>
                  </a:cubicBezTo>
                  <a:cubicBezTo>
                    <a:pt x="10760" y="11510"/>
                    <a:pt x="10772" y="11499"/>
                    <a:pt x="10795" y="11499"/>
                  </a:cubicBezTo>
                  <a:close/>
                  <a:moveTo>
                    <a:pt x="2128" y="11772"/>
                  </a:moveTo>
                  <a:cubicBezTo>
                    <a:pt x="2139" y="11772"/>
                    <a:pt x="2150" y="11772"/>
                    <a:pt x="2162" y="11783"/>
                  </a:cubicBezTo>
                  <a:cubicBezTo>
                    <a:pt x="2185" y="11795"/>
                    <a:pt x="2185" y="11806"/>
                    <a:pt x="2196" y="11829"/>
                  </a:cubicBezTo>
                  <a:lnTo>
                    <a:pt x="2207" y="11829"/>
                  </a:lnTo>
                  <a:cubicBezTo>
                    <a:pt x="2207" y="11840"/>
                    <a:pt x="2207" y="11840"/>
                    <a:pt x="2207" y="11840"/>
                  </a:cubicBezTo>
                  <a:cubicBezTo>
                    <a:pt x="2207" y="11840"/>
                    <a:pt x="2207" y="11852"/>
                    <a:pt x="2219" y="11852"/>
                  </a:cubicBezTo>
                  <a:cubicBezTo>
                    <a:pt x="2219" y="11863"/>
                    <a:pt x="2230" y="11863"/>
                    <a:pt x="2230" y="11874"/>
                  </a:cubicBezTo>
                  <a:cubicBezTo>
                    <a:pt x="2253" y="11897"/>
                    <a:pt x="2264" y="11931"/>
                    <a:pt x="2276" y="11965"/>
                  </a:cubicBezTo>
                  <a:lnTo>
                    <a:pt x="2298" y="12011"/>
                  </a:lnTo>
                  <a:cubicBezTo>
                    <a:pt x="2310" y="12033"/>
                    <a:pt x="2310" y="12045"/>
                    <a:pt x="2321" y="12056"/>
                  </a:cubicBezTo>
                  <a:lnTo>
                    <a:pt x="2321" y="12079"/>
                  </a:lnTo>
                  <a:cubicBezTo>
                    <a:pt x="2321" y="12090"/>
                    <a:pt x="2332" y="12102"/>
                    <a:pt x="2332" y="12102"/>
                  </a:cubicBezTo>
                  <a:lnTo>
                    <a:pt x="2332" y="12124"/>
                  </a:lnTo>
                  <a:cubicBezTo>
                    <a:pt x="2344" y="12147"/>
                    <a:pt x="2344" y="12159"/>
                    <a:pt x="2344" y="12193"/>
                  </a:cubicBezTo>
                  <a:cubicBezTo>
                    <a:pt x="2344" y="12193"/>
                    <a:pt x="2332" y="12204"/>
                    <a:pt x="2332" y="12204"/>
                  </a:cubicBezTo>
                  <a:cubicBezTo>
                    <a:pt x="2325" y="12204"/>
                    <a:pt x="2312" y="12209"/>
                    <a:pt x="2305" y="12209"/>
                  </a:cubicBezTo>
                  <a:cubicBezTo>
                    <a:pt x="2301" y="12209"/>
                    <a:pt x="2298" y="12208"/>
                    <a:pt x="2298" y="12204"/>
                  </a:cubicBezTo>
                  <a:cubicBezTo>
                    <a:pt x="2276" y="12193"/>
                    <a:pt x="2264" y="12170"/>
                    <a:pt x="2241" y="12136"/>
                  </a:cubicBezTo>
                  <a:cubicBezTo>
                    <a:pt x="2241" y="12124"/>
                    <a:pt x="2230" y="12113"/>
                    <a:pt x="2230" y="12113"/>
                  </a:cubicBezTo>
                  <a:lnTo>
                    <a:pt x="2219" y="12090"/>
                  </a:lnTo>
                  <a:cubicBezTo>
                    <a:pt x="2207" y="12090"/>
                    <a:pt x="2207" y="12079"/>
                    <a:pt x="2207" y="12068"/>
                  </a:cubicBezTo>
                  <a:lnTo>
                    <a:pt x="2185" y="12022"/>
                  </a:lnTo>
                  <a:cubicBezTo>
                    <a:pt x="2162" y="11977"/>
                    <a:pt x="2150" y="11942"/>
                    <a:pt x="2139" y="11908"/>
                  </a:cubicBezTo>
                  <a:cubicBezTo>
                    <a:pt x="2139" y="11897"/>
                    <a:pt x="2139" y="11897"/>
                    <a:pt x="2139" y="11886"/>
                  </a:cubicBezTo>
                  <a:cubicBezTo>
                    <a:pt x="2139" y="11874"/>
                    <a:pt x="2128" y="11874"/>
                    <a:pt x="2128" y="11863"/>
                  </a:cubicBezTo>
                  <a:lnTo>
                    <a:pt x="2128" y="11852"/>
                  </a:lnTo>
                  <a:cubicBezTo>
                    <a:pt x="2116" y="11840"/>
                    <a:pt x="2116" y="11817"/>
                    <a:pt x="2116" y="11795"/>
                  </a:cubicBezTo>
                  <a:cubicBezTo>
                    <a:pt x="2116" y="11783"/>
                    <a:pt x="2128" y="11783"/>
                    <a:pt x="2128" y="11772"/>
                  </a:cubicBezTo>
                  <a:close/>
                  <a:moveTo>
                    <a:pt x="4107" y="11010"/>
                  </a:moveTo>
                  <a:cubicBezTo>
                    <a:pt x="4107" y="11010"/>
                    <a:pt x="4118" y="11021"/>
                    <a:pt x="4141" y="11033"/>
                  </a:cubicBezTo>
                  <a:cubicBezTo>
                    <a:pt x="4152" y="11044"/>
                    <a:pt x="4152" y="11044"/>
                    <a:pt x="4164" y="11055"/>
                  </a:cubicBezTo>
                  <a:cubicBezTo>
                    <a:pt x="4164" y="11055"/>
                    <a:pt x="4164" y="11067"/>
                    <a:pt x="4164" y="11067"/>
                  </a:cubicBezTo>
                  <a:cubicBezTo>
                    <a:pt x="4175" y="11078"/>
                    <a:pt x="4175" y="11089"/>
                    <a:pt x="4186" y="11101"/>
                  </a:cubicBezTo>
                  <a:cubicBezTo>
                    <a:pt x="4198" y="11192"/>
                    <a:pt x="4175" y="11271"/>
                    <a:pt x="4141" y="11351"/>
                  </a:cubicBezTo>
                  <a:cubicBezTo>
                    <a:pt x="4118" y="11408"/>
                    <a:pt x="4095" y="11476"/>
                    <a:pt x="4061" y="11533"/>
                  </a:cubicBezTo>
                  <a:lnTo>
                    <a:pt x="3970" y="11772"/>
                  </a:lnTo>
                  <a:cubicBezTo>
                    <a:pt x="3902" y="11908"/>
                    <a:pt x="3845" y="12068"/>
                    <a:pt x="3777" y="12215"/>
                  </a:cubicBezTo>
                  <a:cubicBezTo>
                    <a:pt x="3640" y="12500"/>
                    <a:pt x="3447" y="12852"/>
                    <a:pt x="3117" y="12966"/>
                  </a:cubicBezTo>
                  <a:cubicBezTo>
                    <a:pt x="3071" y="12981"/>
                    <a:pt x="3014" y="12992"/>
                    <a:pt x="2954" y="12992"/>
                  </a:cubicBezTo>
                  <a:cubicBezTo>
                    <a:pt x="2881" y="12992"/>
                    <a:pt x="2805" y="12976"/>
                    <a:pt x="2742" y="12932"/>
                  </a:cubicBezTo>
                  <a:cubicBezTo>
                    <a:pt x="2640" y="12852"/>
                    <a:pt x="2594" y="12693"/>
                    <a:pt x="2605" y="12579"/>
                  </a:cubicBezTo>
                  <a:cubicBezTo>
                    <a:pt x="2605" y="12238"/>
                    <a:pt x="2878" y="11954"/>
                    <a:pt x="3117" y="11726"/>
                  </a:cubicBezTo>
                  <a:cubicBezTo>
                    <a:pt x="3242" y="11624"/>
                    <a:pt x="3367" y="11522"/>
                    <a:pt x="3481" y="11419"/>
                  </a:cubicBezTo>
                  <a:lnTo>
                    <a:pt x="3675" y="11249"/>
                  </a:lnTo>
                  <a:cubicBezTo>
                    <a:pt x="3731" y="11203"/>
                    <a:pt x="3777" y="11158"/>
                    <a:pt x="3834" y="11124"/>
                  </a:cubicBezTo>
                  <a:cubicBezTo>
                    <a:pt x="3891" y="11067"/>
                    <a:pt x="3970" y="11010"/>
                    <a:pt x="4061" y="11010"/>
                  </a:cubicBezTo>
                  <a:close/>
                  <a:moveTo>
                    <a:pt x="9066" y="11010"/>
                  </a:moveTo>
                  <a:cubicBezTo>
                    <a:pt x="9157" y="11021"/>
                    <a:pt x="9225" y="11067"/>
                    <a:pt x="9282" y="11124"/>
                  </a:cubicBezTo>
                  <a:cubicBezTo>
                    <a:pt x="9339" y="11169"/>
                    <a:pt x="9396" y="11215"/>
                    <a:pt x="9441" y="11260"/>
                  </a:cubicBezTo>
                  <a:lnTo>
                    <a:pt x="9634" y="11419"/>
                  </a:lnTo>
                  <a:cubicBezTo>
                    <a:pt x="9760" y="11522"/>
                    <a:pt x="9885" y="11624"/>
                    <a:pt x="9998" y="11738"/>
                  </a:cubicBezTo>
                  <a:cubicBezTo>
                    <a:pt x="10237" y="11954"/>
                    <a:pt x="10510" y="12238"/>
                    <a:pt x="10522" y="12591"/>
                  </a:cubicBezTo>
                  <a:cubicBezTo>
                    <a:pt x="10522" y="12693"/>
                    <a:pt x="10487" y="12852"/>
                    <a:pt x="10374" y="12932"/>
                  </a:cubicBezTo>
                  <a:cubicBezTo>
                    <a:pt x="10311" y="12976"/>
                    <a:pt x="10238" y="12992"/>
                    <a:pt x="10166" y="12992"/>
                  </a:cubicBezTo>
                  <a:cubicBezTo>
                    <a:pt x="10107" y="12992"/>
                    <a:pt x="10049" y="12981"/>
                    <a:pt x="9998" y="12966"/>
                  </a:cubicBezTo>
                  <a:cubicBezTo>
                    <a:pt x="9669" y="12864"/>
                    <a:pt x="9475" y="12511"/>
                    <a:pt x="9350" y="12215"/>
                  </a:cubicBezTo>
                  <a:cubicBezTo>
                    <a:pt x="9282" y="12068"/>
                    <a:pt x="9214" y="11920"/>
                    <a:pt x="9157" y="11772"/>
                  </a:cubicBezTo>
                  <a:lnTo>
                    <a:pt x="9054" y="11544"/>
                  </a:lnTo>
                  <a:cubicBezTo>
                    <a:pt x="9032" y="11476"/>
                    <a:pt x="9009" y="11408"/>
                    <a:pt x="8975" y="11351"/>
                  </a:cubicBezTo>
                  <a:cubicBezTo>
                    <a:pt x="8952" y="11271"/>
                    <a:pt x="8918" y="11192"/>
                    <a:pt x="8941" y="11101"/>
                  </a:cubicBezTo>
                  <a:cubicBezTo>
                    <a:pt x="8941" y="11089"/>
                    <a:pt x="8941" y="11078"/>
                    <a:pt x="8952" y="11067"/>
                  </a:cubicBezTo>
                  <a:cubicBezTo>
                    <a:pt x="8952" y="11067"/>
                    <a:pt x="8952" y="11067"/>
                    <a:pt x="8952" y="11055"/>
                  </a:cubicBezTo>
                  <a:cubicBezTo>
                    <a:pt x="8963" y="11055"/>
                    <a:pt x="8975" y="11044"/>
                    <a:pt x="8986" y="11033"/>
                  </a:cubicBezTo>
                  <a:cubicBezTo>
                    <a:pt x="8997" y="11021"/>
                    <a:pt x="9009" y="11021"/>
                    <a:pt x="9020" y="11010"/>
                  </a:cubicBezTo>
                  <a:close/>
                  <a:moveTo>
                    <a:pt x="4892" y="13489"/>
                  </a:moveTo>
                  <a:lnTo>
                    <a:pt x="4892" y="13523"/>
                  </a:lnTo>
                  <a:cubicBezTo>
                    <a:pt x="4892" y="13523"/>
                    <a:pt x="4903" y="13535"/>
                    <a:pt x="4914" y="13535"/>
                  </a:cubicBezTo>
                  <a:lnTo>
                    <a:pt x="4914" y="13546"/>
                  </a:lnTo>
                  <a:cubicBezTo>
                    <a:pt x="4926" y="13546"/>
                    <a:pt x="4937" y="13546"/>
                    <a:pt x="4937" y="13558"/>
                  </a:cubicBezTo>
                  <a:cubicBezTo>
                    <a:pt x="4948" y="13569"/>
                    <a:pt x="4948" y="13569"/>
                    <a:pt x="4948" y="13580"/>
                  </a:cubicBezTo>
                  <a:cubicBezTo>
                    <a:pt x="4948" y="13592"/>
                    <a:pt x="4937" y="13592"/>
                    <a:pt x="4937" y="13592"/>
                  </a:cubicBezTo>
                  <a:lnTo>
                    <a:pt x="4926" y="13603"/>
                  </a:lnTo>
                  <a:cubicBezTo>
                    <a:pt x="4914" y="13592"/>
                    <a:pt x="4914" y="13592"/>
                    <a:pt x="4903" y="13592"/>
                  </a:cubicBezTo>
                  <a:lnTo>
                    <a:pt x="4892" y="13592"/>
                  </a:lnTo>
                  <a:cubicBezTo>
                    <a:pt x="4880" y="13592"/>
                    <a:pt x="4869" y="13580"/>
                    <a:pt x="4857" y="13569"/>
                  </a:cubicBezTo>
                  <a:cubicBezTo>
                    <a:pt x="4846" y="13569"/>
                    <a:pt x="4846" y="13569"/>
                    <a:pt x="4835" y="13558"/>
                  </a:cubicBezTo>
                  <a:lnTo>
                    <a:pt x="4823" y="13546"/>
                  </a:lnTo>
                  <a:lnTo>
                    <a:pt x="4812" y="13546"/>
                  </a:lnTo>
                  <a:cubicBezTo>
                    <a:pt x="4812" y="13546"/>
                    <a:pt x="4812" y="13546"/>
                    <a:pt x="4812" y="13535"/>
                  </a:cubicBezTo>
                  <a:cubicBezTo>
                    <a:pt x="4812" y="13535"/>
                    <a:pt x="4801" y="13523"/>
                    <a:pt x="4801" y="13523"/>
                  </a:cubicBezTo>
                  <a:cubicBezTo>
                    <a:pt x="4801" y="13523"/>
                    <a:pt x="4801" y="13523"/>
                    <a:pt x="4801" y="13512"/>
                  </a:cubicBezTo>
                  <a:lnTo>
                    <a:pt x="4857" y="13512"/>
                  </a:lnTo>
                  <a:cubicBezTo>
                    <a:pt x="4869" y="13512"/>
                    <a:pt x="4869" y="13512"/>
                    <a:pt x="4880" y="13523"/>
                  </a:cubicBezTo>
                  <a:lnTo>
                    <a:pt x="4892" y="13489"/>
                  </a:lnTo>
                  <a:close/>
                  <a:moveTo>
                    <a:pt x="4630" y="13637"/>
                  </a:moveTo>
                  <a:cubicBezTo>
                    <a:pt x="4664" y="13649"/>
                    <a:pt x="4698" y="13671"/>
                    <a:pt x="4721" y="13683"/>
                  </a:cubicBezTo>
                  <a:cubicBezTo>
                    <a:pt x="4732" y="13694"/>
                    <a:pt x="4755" y="13705"/>
                    <a:pt x="4766" y="13717"/>
                  </a:cubicBezTo>
                  <a:lnTo>
                    <a:pt x="4789" y="13728"/>
                  </a:lnTo>
                  <a:cubicBezTo>
                    <a:pt x="4789" y="13740"/>
                    <a:pt x="4801" y="13740"/>
                    <a:pt x="4801" y="13751"/>
                  </a:cubicBezTo>
                  <a:cubicBezTo>
                    <a:pt x="4812" y="13751"/>
                    <a:pt x="4812" y="13762"/>
                    <a:pt x="4812" y="13762"/>
                  </a:cubicBezTo>
                  <a:cubicBezTo>
                    <a:pt x="4823" y="13774"/>
                    <a:pt x="4846" y="13785"/>
                    <a:pt x="4857" y="13808"/>
                  </a:cubicBezTo>
                  <a:cubicBezTo>
                    <a:pt x="4857" y="13808"/>
                    <a:pt x="4857" y="13831"/>
                    <a:pt x="4846" y="13842"/>
                  </a:cubicBezTo>
                  <a:cubicBezTo>
                    <a:pt x="4846" y="13853"/>
                    <a:pt x="4823" y="13853"/>
                    <a:pt x="4812" y="13853"/>
                  </a:cubicBezTo>
                  <a:cubicBezTo>
                    <a:pt x="4801" y="13842"/>
                    <a:pt x="4778" y="13842"/>
                    <a:pt x="4766" y="13831"/>
                  </a:cubicBezTo>
                  <a:lnTo>
                    <a:pt x="4755" y="13831"/>
                  </a:lnTo>
                  <a:cubicBezTo>
                    <a:pt x="4744" y="13831"/>
                    <a:pt x="4732" y="13819"/>
                    <a:pt x="4732" y="13819"/>
                  </a:cubicBezTo>
                  <a:lnTo>
                    <a:pt x="4721" y="13808"/>
                  </a:lnTo>
                  <a:lnTo>
                    <a:pt x="4710" y="13808"/>
                  </a:lnTo>
                  <a:cubicBezTo>
                    <a:pt x="4698" y="13796"/>
                    <a:pt x="4675" y="13774"/>
                    <a:pt x="4653" y="13762"/>
                  </a:cubicBezTo>
                  <a:cubicBezTo>
                    <a:pt x="4630" y="13740"/>
                    <a:pt x="4607" y="13717"/>
                    <a:pt x="4573" y="13694"/>
                  </a:cubicBezTo>
                  <a:cubicBezTo>
                    <a:pt x="4573" y="13694"/>
                    <a:pt x="4562" y="13683"/>
                    <a:pt x="4573" y="13671"/>
                  </a:cubicBezTo>
                  <a:lnTo>
                    <a:pt x="4573" y="13660"/>
                  </a:lnTo>
                  <a:cubicBezTo>
                    <a:pt x="4562" y="13660"/>
                    <a:pt x="4573" y="13649"/>
                    <a:pt x="4573" y="13649"/>
                  </a:cubicBezTo>
                  <a:cubicBezTo>
                    <a:pt x="4573" y="13637"/>
                    <a:pt x="4584" y="13637"/>
                    <a:pt x="4584" y="13637"/>
                  </a:cubicBezTo>
                  <a:close/>
                  <a:moveTo>
                    <a:pt x="4380" y="13762"/>
                  </a:moveTo>
                  <a:cubicBezTo>
                    <a:pt x="4391" y="13762"/>
                    <a:pt x="4402" y="13774"/>
                    <a:pt x="4425" y="13785"/>
                  </a:cubicBezTo>
                  <a:cubicBezTo>
                    <a:pt x="4437" y="13785"/>
                    <a:pt x="4448" y="13785"/>
                    <a:pt x="4448" y="13796"/>
                  </a:cubicBezTo>
                  <a:lnTo>
                    <a:pt x="4471" y="13808"/>
                  </a:lnTo>
                  <a:cubicBezTo>
                    <a:pt x="4471" y="13819"/>
                    <a:pt x="4482" y="13819"/>
                    <a:pt x="4493" y="13831"/>
                  </a:cubicBezTo>
                  <a:lnTo>
                    <a:pt x="4516" y="13831"/>
                  </a:lnTo>
                  <a:cubicBezTo>
                    <a:pt x="4528" y="13842"/>
                    <a:pt x="4539" y="13853"/>
                    <a:pt x="4550" y="13865"/>
                  </a:cubicBezTo>
                  <a:lnTo>
                    <a:pt x="4562" y="13865"/>
                  </a:lnTo>
                  <a:lnTo>
                    <a:pt x="4562" y="13876"/>
                  </a:lnTo>
                  <a:cubicBezTo>
                    <a:pt x="4584" y="13887"/>
                    <a:pt x="4596" y="13899"/>
                    <a:pt x="4607" y="13899"/>
                  </a:cubicBezTo>
                  <a:lnTo>
                    <a:pt x="4641" y="13933"/>
                  </a:lnTo>
                  <a:lnTo>
                    <a:pt x="4710" y="13967"/>
                  </a:lnTo>
                  <a:cubicBezTo>
                    <a:pt x="4710" y="13978"/>
                    <a:pt x="4721" y="13990"/>
                    <a:pt x="4732" y="13990"/>
                  </a:cubicBezTo>
                  <a:cubicBezTo>
                    <a:pt x="4755" y="14013"/>
                    <a:pt x="4778" y="14024"/>
                    <a:pt x="4789" y="14035"/>
                  </a:cubicBezTo>
                  <a:cubicBezTo>
                    <a:pt x="4801" y="14047"/>
                    <a:pt x="4801" y="14047"/>
                    <a:pt x="4801" y="14047"/>
                  </a:cubicBezTo>
                  <a:lnTo>
                    <a:pt x="4835" y="14069"/>
                  </a:lnTo>
                  <a:cubicBezTo>
                    <a:pt x="4880" y="14104"/>
                    <a:pt x="4869" y="14126"/>
                    <a:pt x="4857" y="14126"/>
                  </a:cubicBezTo>
                  <a:cubicBezTo>
                    <a:pt x="4851" y="14145"/>
                    <a:pt x="4841" y="14153"/>
                    <a:pt x="4823" y="14153"/>
                  </a:cubicBezTo>
                  <a:cubicBezTo>
                    <a:pt x="4807" y="14153"/>
                    <a:pt x="4786" y="14148"/>
                    <a:pt x="4755" y="14138"/>
                  </a:cubicBezTo>
                  <a:cubicBezTo>
                    <a:pt x="4732" y="14138"/>
                    <a:pt x="4710" y="14126"/>
                    <a:pt x="4687" y="14126"/>
                  </a:cubicBezTo>
                  <a:lnTo>
                    <a:pt x="4687" y="14115"/>
                  </a:lnTo>
                  <a:lnTo>
                    <a:pt x="4630" y="14092"/>
                  </a:lnTo>
                  <a:cubicBezTo>
                    <a:pt x="4584" y="14069"/>
                    <a:pt x="4550" y="14047"/>
                    <a:pt x="4516" y="14013"/>
                  </a:cubicBezTo>
                  <a:cubicBezTo>
                    <a:pt x="4482" y="13990"/>
                    <a:pt x="4459" y="13967"/>
                    <a:pt x="4437" y="13944"/>
                  </a:cubicBezTo>
                  <a:lnTo>
                    <a:pt x="4425" y="13933"/>
                  </a:lnTo>
                  <a:cubicBezTo>
                    <a:pt x="4425" y="13922"/>
                    <a:pt x="4414" y="13922"/>
                    <a:pt x="4414" y="13910"/>
                  </a:cubicBezTo>
                  <a:cubicBezTo>
                    <a:pt x="4414" y="13910"/>
                    <a:pt x="4414" y="13910"/>
                    <a:pt x="4402" y="13899"/>
                  </a:cubicBezTo>
                  <a:lnTo>
                    <a:pt x="4391" y="13887"/>
                  </a:lnTo>
                  <a:cubicBezTo>
                    <a:pt x="4380" y="13865"/>
                    <a:pt x="4368" y="13853"/>
                    <a:pt x="4368" y="13831"/>
                  </a:cubicBezTo>
                  <a:lnTo>
                    <a:pt x="4357" y="13831"/>
                  </a:lnTo>
                  <a:cubicBezTo>
                    <a:pt x="4357" y="13819"/>
                    <a:pt x="4346" y="13796"/>
                    <a:pt x="4346" y="13785"/>
                  </a:cubicBezTo>
                  <a:cubicBezTo>
                    <a:pt x="4346" y="13785"/>
                    <a:pt x="4346" y="13774"/>
                    <a:pt x="4346" y="13774"/>
                  </a:cubicBezTo>
                  <a:cubicBezTo>
                    <a:pt x="4346" y="13774"/>
                    <a:pt x="4346" y="13762"/>
                    <a:pt x="4357" y="13762"/>
                  </a:cubicBezTo>
                  <a:close/>
                  <a:moveTo>
                    <a:pt x="6564" y="11886"/>
                  </a:moveTo>
                  <a:cubicBezTo>
                    <a:pt x="6575" y="11886"/>
                    <a:pt x="6586" y="11886"/>
                    <a:pt x="6598" y="11897"/>
                  </a:cubicBezTo>
                  <a:lnTo>
                    <a:pt x="6609" y="11897"/>
                  </a:lnTo>
                  <a:cubicBezTo>
                    <a:pt x="6620" y="11908"/>
                    <a:pt x="6632" y="11908"/>
                    <a:pt x="6632" y="11920"/>
                  </a:cubicBezTo>
                  <a:cubicBezTo>
                    <a:pt x="6700" y="11977"/>
                    <a:pt x="6734" y="12068"/>
                    <a:pt x="6745" y="12136"/>
                  </a:cubicBezTo>
                  <a:cubicBezTo>
                    <a:pt x="6768" y="12204"/>
                    <a:pt x="6780" y="12272"/>
                    <a:pt x="6802" y="12341"/>
                  </a:cubicBezTo>
                  <a:lnTo>
                    <a:pt x="6882" y="12670"/>
                  </a:lnTo>
                  <a:cubicBezTo>
                    <a:pt x="6916" y="12818"/>
                    <a:pt x="6939" y="12932"/>
                    <a:pt x="6962" y="13057"/>
                  </a:cubicBezTo>
                  <a:cubicBezTo>
                    <a:pt x="6973" y="13125"/>
                    <a:pt x="6984" y="13182"/>
                    <a:pt x="6996" y="13239"/>
                  </a:cubicBezTo>
                  <a:cubicBezTo>
                    <a:pt x="6996" y="13262"/>
                    <a:pt x="7007" y="13285"/>
                    <a:pt x="7007" y="13307"/>
                  </a:cubicBezTo>
                  <a:cubicBezTo>
                    <a:pt x="7007" y="13353"/>
                    <a:pt x="7018" y="13398"/>
                    <a:pt x="7018" y="13444"/>
                  </a:cubicBezTo>
                  <a:cubicBezTo>
                    <a:pt x="7030" y="13614"/>
                    <a:pt x="7007" y="13762"/>
                    <a:pt x="6973" y="13887"/>
                  </a:cubicBezTo>
                  <a:cubicBezTo>
                    <a:pt x="6950" y="13944"/>
                    <a:pt x="6916" y="14001"/>
                    <a:pt x="6882" y="14047"/>
                  </a:cubicBezTo>
                  <a:cubicBezTo>
                    <a:pt x="6859" y="14092"/>
                    <a:pt x="6825" y="14126"/>
                    <a:pt x="6780" y="14160"/>
                  </a:cubicBezTo>
                  <a:lnTo>
                    <a:pt x="6768" y="14160"/>
                  </a:lnTo>
                  <a:cubicBezTo>
                    <a:pt x="6757" y="14172"/>
                    <a:pt x="6757" y="14183"/>
                    <a:pt x="6745" y="14183"/>
                  </a:cubicBezTo>
                  <a:cubicBezTo>
                    <a:pt x="6734" y="14194"/>
                    <a:pt x="6723" y="14194"/>
                    <a:pt x="6711" y="14206"/>
                  </a:cubicBezTo>
                  <a:lnTo>
                    <a:pt x="6700" y="14206"/>
                  </a:lnTo>
                  <a:cubicBezTo>
                    <a:pt x="6666" y="14217"/>
                    <a:pt x="6643" y="14229"/>
                    <a:pt x="6609" y="14240"/>
                  </a:cubicBezTo>
                  <a:lnTo>
                    <a:pt x="6507" y="14240"/>
                  </a:lnTo>
                  <a:cubicBezTo>
                    <a:pt x="6484" y="14229"/>
                    <a:pt x="6450" y="14217"/>
                    <a:pt x="6416" y="14206"/>
                  </a:cubicBezTo>
                  <a:lnTo>
                    <a:pt x="6404" y="14206"/>
                  </a:lnTo>
                  <a:cubicBezTo>
                    <a:pt x="6404" y="14194"/>
                    <a:pt x="6393" y="14194"/>
                    <a:pt x="6382" y="14183"/>
                  </a:cubicBezTo>
                  <a:cubicBezTo>
                    <a:pt x="6370" y="14172"/>
                    <a:pt x="6359" y="14172"/>
                    <a:pt x="6347" y="14160"/>
                  </a:cubicBezTo>
                  <a:lnTo>
                    <a:pt x="6336" y="14149"/>
                  </a:lnTo>
                  <a:cubicBezTo>
                    <a:pt x="6302" y="14126"/>
                    <a:pt x="6268" y="14092"/>
                    <a:pt x="6234" y="14047"/>
                  </a:cubicBezTo>
                  <a:cubicBezTo>
                    <a:pt x="6200" y="14001"/>
                    <a:pt x="6177" y="13944"/>
                    <a:pt x="6154" y="13876"/>
                  </a:cubicBezTo>
                  <a:cubicBezTo>
                    <a:pt x="6109" y="13774"/>
                    <a:pt x="6097" y="13649"/>
                    <a:pt x="6097" y="13501"/>
                  </a:cubicBezTo>
                  <a:cubicBezTo>
                    <a:pt x="6097" y="13376"/>
                    <a:pt x="6120" y="13228"/>
                    <a:pt x="6154" y="13057"/>
                  </a:cubicBezTo>
                  <a:cubicBezTo>
                    <a:pt x="6177" y="12921"/>
                    <a:pt x="6211" y="12784"/>
                    <a:pt x="6234" y="12670"/>
                  </a:cubicBezTo>
                  <a:lnTo>
                    <a:pt x="6313" y="12341"/>
                  </a:lnTo>
                  <a:cubicBezTo>
                    <a:pt x="6336" y="12272"/>
                    <a:pt x="6347" y="12204"/>
                    <a:pt x="6359" y="12136"/>
                  </a:cubicBezTo>
                  <a:cubicBezTo>
                    <a:pt x="6382" y="12068"/>
                    <a:pt x="6404" y="11999"/>
                    <a:pt x="6461" y="11942"/>
                  </a:cubicBezTo>
                  <a:cubicBezTo>
                    <a:pt x="6461" y="11931"/>
                    <a:pt x="6473" y="11920"/>
                    <a:pt x="6484" y="11920"/>
                  </a:cubicBezTo>
                  <a:cubicBezTo>
                    <a:pt x="6484" y="11908"/>
                    <a:pt x="6495" y="11908"/>
                    <a:pt x="6507" y="11897"/>
                  </a:cubicBezTo>
                  <a:lnTo>
                    <a:pt x="6518" y="11897"/>
                  </a:lnTo>
                  <a:cubicBezTo>
                    <a:pt x="6529" y="11886"/>
                    <a:pt x="6541" y="11886"/>
                    <a:pt x="6564" y="11886"/>
                  </a:cubicBezTo>
                  <a:close/>
                  <a:moveTo>
                    <a:pt x="3982" y="13762"/>
                  </a:moveTo>
                  <a:cubicBezTo>
                    <a:pt x="3993" y="13762"/>
                    <a:pt x="3993" y="13774"/>
                    <a:pt x="3993" y="13774"/>
                  </a:cubicBezTo>
                  <a:cubicBezTo>
                    <a:pt x="4050" y="13808"/>
                    <a:pt x="4095" y="13853"/>
                    <a:pt x="4141" y="13899"/>
                  </a:cubicBezTo>
                  <a:cubicBezTo>
                    <a:pt x="4164" y="13922"/>
                    <a:pt x="4186" y="13944"/>
                    <a:pt x="4209" y="13967"/>
                  </a:cubicBezTo>
                  <a:lnTo>
                    <a:pt x="4266" y="14013"/>
                  </a:lnTo>
                  <a:cubicBezTo>
                    <a:pt x="4312" y="14069"/>
                    <a:pt x="4368" y="14115"/>
                    <a:pt x="4425" y="14160"/>
                  </a:cubicBezTo>
                  <a:cubicBezTo>
                    <a:pt x="4471" y="14194"/>
                    <a:pt x="4528" y="14229"/>
                    <a:pt x="4573" y="14263"/>
                  </a:cubicBezTo>
                  <a:cubicBezTo>
                    <a:pt x="4607" y="14285"/>
                    <a:pt x="4641" y="14308"/>
                    <a:pt x="4675" y="14331"/>
                  </a:cubicBezTo>
                  <a:lnTo>
                    <a:pt x="4721" y="14365"/>
                  </a:lnTo>
                  <a:cubicBezTo>
                    <a:pt x="4789" y="14411"/>
                    <a:pt x="4846" y="14456"/>
                    <a:pt x="4914" y="14502"/>
                  </a:cubicBezTo>
                  <a:cubicBezTo>
                    <a:pt x="4926" y="14513"/>
                    <a:pt x="4926" y="14536"/>
                    <a:pt x="4926" y="14536"/>
                  </a:cubicBezTo>
                  <a:cubicBezTo>
                    <a:pt x="4926" y="14536"/>
                    <a:pt x="4918" y="14550"/>
                    <a:pt x="4904" y="14550"/>
                  </a:cubicBezTo>
                  <a:cubicBezTo>
                    <a:pt x="4900" y="14550"/>
                    <a:pt x="4896" y="14549"/>
                    <a:pt x="4892" y="14547"/>
                  </a:cubicBezTo>
                  <a:cubicBezTo>
                    <a:pt x="4778" y="14524"/>
                    <a:pt x="4675" y="14502"/>
                    <a:pt x="4596" y="14456"/>
                  </a:cubicBezTo>
                  <a:cubicBezTo>
                    <a:pt x="4493" y="14399"/>
                    <a:pt x="4402" y="14331"/>
                    <a:pt x="4334" y="14274"/>
                  </a:cubicBezTo>
                  <a:cubicBezTo>
                    <a:pt x="4266" y="14217"/>
                    <a:pt x="4186" y="14138"/>
                    <a:pt x="4118" y="14058"/>
                  </a:cubicBezTo>
                  <a:lnTo>
                    <a:pt x="4107" y="14047"/>
                  </a:lnTo>
                  <a:cubicBezTo>
                    <a:pt x="4050" y="13967"/>
                    <a:pt x="3982" y="13887"/>
                    <a:pt x="3959" y="13796"/>
                  </a:cubicBezTo>
                  <a:cubicBezTo>
                    <a:pt x="3959" y="13785"/>
                    <a:pt x="3970" y="13774"/>
                    <a:pt x="3970" y="13774"/>
                  </a:cubicBezTo>
                  <a:cubicBezTo>
                    <a:pt x="3982" y="13774"/>
                    <a:pt x="3982" y="13762"/>
                    <a:pt x="3982" y="13762"/>
                  </a:cubicBezTo>
                  <a:close/>
                  <a:moveTo>
                    <a:pt x="9748" y="13501"/>
                  </a:moveTo>
                  <a:cubicBezTo>
                    <a:pt x="9760" y="13501"/>
                    <a:pt x="9771" y="13501"/>
                    <a:pt x="9771" y="13512"/>
                  </a:cubicBezTo>
                  <a:cubicBezTo>
                    <a:pt x="9782" y="13512"/>
                    <a:pt x="9794" y="13523"/>
                    <a:pt x="9782" y="13535"/>
                  </a:cubicBezTo>
                  <a:cubicBezTo>
                    <a:pt x="9771" y="13694"/>
                    <a:pt x="9646" y="13842"/>
                    <a:pt x="9543" y="13990"/>
                  </a:cubicBezTo>
                  <a:cubicBezTo>
                    <a:pt x="9521" y="14001"/>
                    <a:pt x="9509" y="14024"/>
                    <a:pt x="9498" y="14047"/>
                  </a:cubicBezTo>
                  <a:cubicBezTo>
                    <a:pt x="9384" y="14194"/>
                    <a:pt x="9248" y="14354"/>
                    <a:pt x="9111" y="14513"/>
                  </a:cubicBezTo>
                  <a:cubicBezTo>
                    <a:pt x="8963" y="14661"/>
                    <a:pt x="8816" y="14809"/>
                    <a:pt x="8679" y="14945"/>
                  </a:cubicBezTo>
                  <a:lnTo>
                    <a:pt x="8645" y="14968"/>
                  </a:lnTo>
                  <a:cubicBezTo>
                    <a:pt x="8508" y="15093"/>
                    <a:pt x="8361" y="15218"/>
                    <a:pt x="8190" y="15264"/>
                  </a:cubicBezTo>
                  <a:lnTo>
                    <a:pt x="8167" y="15264"/>
                  </a:lnTo>
                  <a:cubicBezTo>
                    <a:pt x="8167" y="15252"/>
                    <a:pt x="8167" y="15252"/>
                    <a:pt x="8167" y="15241"/>
                  </a:cubicBezTo>
                  <a:cubicBezTo>
                    <a:pt x="8235" y="15116"/>
                    <a:pt x="8349" y="15013"/>
                    <a:pt x="8463" y="14922"/>
                  </a:cubicBezTo>
                  <a:cubicBezTo>
                    <a:pt x="8497" y="14888"/>
                    <a:pt x="8531" y="14866"/>
                    <a:pt x="8565" y="14831"/>
                  </a:cubicBezTo>
                  <a:cubicBezTo>
                    <a:pt x="8713" y="14684"/>
                    <a:pt x="8850" y="14547"/>
                    <a:pt x="8986" y="14399"/>
                  </a:cubicBezTo>
                  <a:cubicBezTo>
                    <a:pt x="9111" y="14263"/>
                    <a:pt x="9236" y="14115"/>
                    <a:pt x="9373" y="13944"/>
                  </a:cubicBezTo>
                  <a:cubicBezTo>
                    <a:pt x="9396" y="13910"/>
                    <a:pt x="9418" y="13876"/>
                    <a:pt x="9452" y="13831"/>
                  </a:cubicBezTo>
                  <a:cubicBezTo>
                    <a:pt x="9487" y="13785"/>
                    <a:pt x="9509" y="13751"/>
                    <a:pt x="9543" y="13705"/>
                  </a:cubicBezTo>
                  <a:lnTo>
                    <a:pt x="9566" y="13671"/>
                  </a:lnTo>
                  <a:cubicBezTo>
                    <a:pt x="9623" y="13614"/>
                    <a:pt x="9669" y="13546"/>
                    <a:pt x="9737" y="13501"/>
                  </a:cubicBezTo>
                  <a:close/>
                  <a:moveTo>
                    <a:pt x="3367" y="13558"/>
                  </a:moveTo>
                  <a:cubicBezTo>
                    <a:pt x="3549" y="13705"/>
                    <a:pt x="3709" y="13876"/>
                    <a:pt x="3868" y="14035"/>
                  </a:cubicBezTo>
                  <a:cubicBezTo>
                    <a:pt x="3948" y="14126"/>
                    <a:pt x="4027" y="14217"/>
                    <a:pt x="4118" y="14297"/>
                  </a:cubicBezTo>
                  <a:cubicBezTo>
                    <a:pt x="4619" y="14797"/>
                    <a:pt x="5142" y="15139"/>
                    <a:pt x="5665" y="15332"/>
                  </a:cubicBezTo>
                  <a:cubicBezTo>
                    <a:pt x="5991" y="15447"/>
                    <a:pt x="6332" y="15505"/>
                    <a:pt x="6683" y="15505"/>
                  </a:cubicBezTo>
                  <a:cubicBezTo>
                    <a:pt x="6956" y="15505"/>
                    <a:pt x="7235" y="15470"/>
                    <a:pt x="7519" y="15400"/>
                  </a:cubicBezTo>
                  <a:cubicBezTo>
                    <a:pt x="7523" y="15398"/>
                    <a:pt x="7527" y="15397"/>
                    <a:pt x="7531" y="15397"/>
                  </a:cubicBezTo>
                  <a:cubicBezTo>
                    <a:pt x="7546" y="15397"/>
                    <a:pt x="7553" y="15414"/>
                    <a:pt x="7553" y="15423"/>
                  </a:cubicBezTo>
                  <a:cubicBezTo>
                    <a:pt x="7553" y="15434"/>
                    <a:pt x="7564" y="15446"/>
                    <a:pt x="7542" y="15457"/>
                  </a:cubicBezTo>
                  <a:cubicBezTo>
                    <a:pt x="7283" y="15606"/>
                    <a:pt x="6980" y="15677"/>
                    <a:pt x="6641" y="15677"/>
                  </a:cubicBezTo>
                  <a:cubicBezTo>
                    <a:pt x="6593" y="15677"/>
                    <a:pt x="6545" y="15676"/>
                    <a:pt x="6495" y="15673"/>
                  </a:cubicBezTo>
                  <a:cubicBezTo>
                    <a:pt x="5870" y="15628"/>
                    <a:pt x="5244" y="15400"/>
                    <a:pt x="4687" y="14991"/>
                  </a:cubicBezTo>
                  <a:cubicBezTo>
                    <a:pt x="4437" y="14809"/>
                    <a:pt x="4186" y="14593"/>
                    <a:pt x="3948" y="14354"/>
                  </a:cubicBezTo>
                  <a:cubicBezTo>
                    <a:pt x="3754" y="14149"/>
                    <a:pt x="3504" y="13876"/>
                    <a:pt x="3345" y="13580"/>
                  </a:cubicBezTo>
                  <a:cubicBezTo>
                    <a:pt x="3345" y="13569"/>
                    <a:pt x="3345" y="13558"/>
                    <a:pt x="3356" y="13558"/>
                  </a:cubicBezTo>
                  <a:close/>
                  <a:moveTo>
                    <a:pt x="6143" y="0"/>
                  </a:moveTo>
                  <a:cubicBezTo>
                    <a:pt x="5369" y="23"/>
                    <a:pt x="4744" y="102"/>
                    <a:pt x="4164" y="250"/>
                  </a:cubicBezTo>
                  <a:cubicBezTo>
                    <a:pt x="3311" y="478"/>
                    <a:pt x="2537" y="842"/>
                    <a:pt x="1923" y="1331"/>
                  </a:cubicBezTo>
                  <a:cubicBezTo>
                    <a:pt x="1241" y="1865"/>
                    <a:pt x="729" y="2548"/>
                    <a:pt x="433" y="3298"/>
                  </a:cubicBezTo>
                  <a:cubicBezTo>
                    <a:pt x="137" y="4049"/>
                    <a:pt x="1" y="4914"/>
                    <a:pt x="35" y="5880"/>
                  </a:cubicBezTo>
                  <a:cubicBezTo>
                    <a:pt x="58" y="6688"/>
                    <a:pt x="194" y="7552"/>
                    <a:pt x="444" y="8530"/>
                  </a:cubicBezTo>
                  <a:cubicBezTo>
                    <a:pt x="672" y="9418"/>
                    <a:pt x="979" y="10282"/>
                    <a:pt x="1343" y="11101"/>
                  </a:cubicBezTo>
                  <a:cubicBezTo>
                    <a:pt x="1730" y="11942"/>
                    <a:pt x="2185" y="12761"/>
                    <a:pt x="2708" y="13512"/>
                  </a:cubicBezTo>
                  <a:cubicBezTo>
                    <a:pt x="2981" y="13922"/>
                    <a:pt x="3254" y="14274"/>
                    <a:pt x="3515" y="14593"/>
                  </a:cubicBezTo>
                  <a:cubicBezTo>
                    <a:pt x="3868" y="15013"/>
                    <a:pt x="4175" y="15309"/>
                    <a:pt x="4482" y="15548"/>
                  </a:cubicBezTo>
                  <a:cubicBezTo>
                    <a:pt x="5085" y="15992"/>
                    <a:pt x="5790" y="16230"/>
                    <a:pt x="6529" y="16242"/>
                  </a:cubicBezTo>
                  <a:lnTo>
                    <a:pt x="6598" y="16242"/>
                  </a:lnTo>
                  <a:cubicBezTo>
                    <a:pt x="7337" y="16230"/>
                    <a:pt x="8042" y="15992"/>
                    <a:pt x="8634" y="15548"/>
                  </a:cubicBezTo>
                  <a:cubicBezTo>
                    <a:pt x="8952" y="15309"/>
                    <a:pt x="9259" y="15013"/>
                    <a:pt x="9612" y="14593"/>
                  </a:cubicBezTo>
                  <a:cubicBezTo>
                    <a:pt x="9873" y="14274"/>
                    <a:pt x="10146" y="13922"/>
                    <a:pt x="10419" y="13512"/>
                  </a:cubicBezTo>
                  <a:cubicBezTo>
                    <a:pt x="10942" y="12761"/>
                    <a:pt x="11397" y="11942"/>
                    <a:pt x="11773" y="11101"/>
                  </a:cubicBezTo>
                  <a:cubicBezTo>
                    <a:pt x="12148" y="10282"/>
                    <a:pt x="12455" y="9418"/>
                    <a:pt x="12683" y="8530"/>
                  </a:cubicBezTo>
                  <a:cubicBezTo>
                    <a:pt x="12933" y="7552"/>
                    <a:pt x="13069" y="6688"/>
                    <a:pt x="13092" y="5880"/>
                  </a:cubicBezTo>
                  <a:cubicBezTo>
                    <a:pt x="13115" y="4914"/>
                    <a:pt x="12990" y="4049"/>
                    <a:pt x="12694" y="3298"/>
                  </a:cubicBezTo>
                  <a:cubicBezTo>
                    <a:pt x="12398" y="2548"/>
                    <a:pt x="11886" y="1865"/>
                    <a:pt x="11215" y="1331"/>
                  </a:cubicBezTo>
                  <a:cubicBezTo>
                    <a:pt x="10590" y="842"/>
                    <a:pt x="9816" y="478"/>
                    <a:pt x="8963" y="250"/>
                  </a:cubicBezTo>
                  <a:cubicBezTo>
                    <a:pt x="8383" y="102"/>
                    <a:pt x="7758" y="23"/>
                    <a:pt x="6984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4055200" y="3550300"/>
              <a:ext cx="27025" cy="34375"/>
            </a:xfrm>
            <a:custGeom>
              <a:avLst/>
              <a:gdLst/>
              <a:ahLst/>
              <a:cxnLst/>
              <a:rect l="l" t="t" r="r" b="b"/>
              <a:pathLst>
                <a:path w="1081" h="1375" extrusionOk="0">
                  <a:moveTo>
                    <a:pt x="1047" y="1"/>
                  </a:moveTo>
                  <a:cubicBezTo>
                    <a:pt x="1038" y="1"/>
                    <a:pt x="1030" y="4"/>
                    <a:pt x="1024" y="9"/>
                  </a:cubicBezTo>
                  <a:lnTo>
                    <a:pt x="1013" y="9"/>
                  </a:lnTo>
                  <a:lnTo>
                    <a:pt x="979" y="43"/>
                  </a:lnTo>
                  <a:lnTo>
                    <a:pt x="706" y="282"/>
                  </a:lnTo>
                  <a:lnTo>
                    <a:pt x="603" y="373"/>
                  </a:lnTo>
                  <a:cubicBezTo>
                    <a:pt x="387" y="544"/>
                    <a:pt x="160" y="749"/>
                    <a:pt x="57" y="1033"/>
                  </a:cubicBezTo>
                  <a:cubicBezTo>
                    <a:pt x="35" y="1101"/>
                    <a:pt x="0" y="1238"/>
                    <a:pt x="46" y="1317"/>
                  </a:cubicBezTo>
                  <a:cubicBezTo>
                    <a:pt x="80" y="1351"/>
                    <a:pt x="103" y="1363"/>
                    <a:pt x="137" y="1374"/>
                  </a:cubicBezTo>
                  <a:lnTo>
                    <a:pt x="171" y="1374"/>
                  </a:lnTo>
                  <a:cubicBezTo>
                    <a:pt x="262" y="1374"/>
                    <a:pt x="364" y="1306"/>
                    <a:pt x="399" y="1272"/>
                  </a:cubicBezTo>
                  <a:cubicBezTo>
                    <a:pt x="626" y="1101"/>
                    <a:pt x="751" y="805"/>
                    <a:pt x="865" y="555"/>
                  </a:cubicBezTo>
                  <a:lnTo>
                    <a:pt x="922" y="419"/>
                  </a:lnTo>
                  <a:cubicBezTo>
                    <a:pt x="967" y="316"/>
                    <a:pt x="1001" y="203"/>
                    <a:pt x="1058" y="100"/>
                  </a:cubicBezTo>
                  <a:lnTo>
                    <a:pt x="1070" y="55"/>
                  </a:lnTo>
                  <a:lnTo>
                    <a:pt x="1081" y="43"/>
                  </a:lnTo>
                  <a:cubicBezTo>
                    <a:pt x="1081" y="32"/>
                    <a:pt x="1081" y="21"/>
                    <a:pt x="1070" y="9"/>
                  </a:cubicBezTo>
                  <a:cubicBezTo>
                    <a:pt x="1064" y="4"/>
                    <a:pt x="1055" y="1"/>
                    <a:pt x="1047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4143050" y="3285800"/>
              <a:ext cx="12825" cy="41525"/>
            </a:xfrm>
            <a:custGeom>
              <a:avLst/>
              <a:gdLst/>
              <a:ahLst/>
              <a:cxnLst/>
              <a:rect l="l" t="t" r="r" b="b"/>
              <a:pathLst>
                <a:path w="513" h="1661" extrusionOk="0">
                  <a:moveTo>
                    <a:pt x="240" y="0"/>
                  </a:moveTo>
                  <a:cubicBezTo>
                    <a:pt x="228" y="0"/>
                    <a:pt x="228" y="0"/>
                    <a:pt x="217" y="12"/>
                  </a:cubicBezTo>
                  <a:cubicBezTo>
                    <a:pt x="206" y="12"/>
                    <a:pt x="194" y="12"/>
                    <a:pt x="183" y="23"/>
                  </a:cubicBezTo>
                  <a:cubicBezTo>
                    <a:pt x="172" y="34"/>
                    <a:pt x="160" y="34"/>
                    <a:pt x="160" y="46"/>
                  </a:cubicBezTo>
                  <a:cubicBezTo>
                    <a:pt x="103" y="91"/>
                    <a:pt x="69" y="171"/>
                    <a:pt x="58" y="216"/>
                  </a:cubicBezTo>
                  <a:cubicBezTo>
                    <a:pt x="58" y="228"/>
                    <a:pt x="58" y="239"/>
                    <a:pt x="46" y="239"/>
                  </a:cubicBezTo>
                  <a:cubicBezTo>
                    <a:pt x="1" y="410"/>
                    <a:pt x="1" y="592"/>
                    <a:pt x="46" y="831"/>
                  </a:cubicBezTo>
                  <a:cubicBezTo>
                    <a:pt x="58" y="922"/>
                    <a:pt x="81" y="1013"/>
                    <a:pt x="103" y="1104"/>
                  </a:cubicBezTo>
                  <a:lnTo>
                    <a:pt x="137" y="1263"/>
                  </a:lnTo>
                  <a:cubicBezTo>
                    <a:pt x="160" y="1365"/>
                    <a:pt x="183" y="1468"/>
                    <a:pt x="217" y="1581"/>
                  </a:cubicBezTo>
                  <a:lnTo>
                    <a:pt x="228" y="1627"/>
                  </a:lnTo>
                  <a:cubicBezTo>
                    <a:pt x="228" y="1627"/>
                    <a:pt x="228" y="1638"/>
                    <a:pt x="228" y="1638"/>
                  </a:cubicBezTo>
                  <a:cubicBezTo>
                    <a:pt x="228" y="1661"/>
                    <a:pt x="251" y="1661"/>
                    <a:pt x="263" y="1661"/>
                  </a:cubicBezTo>
                  <a:cubicBezTo>
                    <a:pt x="274" y="1661"/>
                    <a:pt x="285" y="1650"/>
                    <a:pt x="297" y="1627"/>
                  </a:cubicBezTo>
                  <a:lnTo>
                    <a:pt x="308" y="1581"/>
                  </a:lnTo>
                  <a:cubicBezTo>
                    <a:pt x="331" y="1468"/>
                    <a:pt x="365" y="1354"/>
                    <a:pt x="388" y="1240"/>
                  </a:cubicBezTo>
                  <a:lnTo>
                    <a:pt x="422" y="1104"/>
                  </a:lnTo>
                  <a:cubicBezTo>
                    <a:pt x="467" y="910"/>
                    <a:pt x="513" y="717"/>
                    <a:pt x="513" y="524"/>
                  </a:cubicBezTo>
                  <a:lnTo>
                    <a:pt x="513" y="512"/>
                  </a:lnTo>
                  <a:cubicBezTo>
                    <a:pt x="513" y="478"/>
                    <a:pt x="501" y="433"/>
                    <a:pt x="501" y="398"/>
                  </a:cubicBezTo>
                  <a:cubicBezTo>
                    <a:pt x="490" y="342"/>
                    <a:pt x="490" y="296"/>
                    <a:pt x="467" y="239"/>
                  </a:cubicBezTo>
                  <a:lnTo>
                    <a:pt x="467" y="228"/>
                  </a:lnTo>
                  <a:cubicBezTo>
                    <a:pt x="444" y="182"/>
                    <a:pt x="410" y="103"/>
                    <a:pt x="365" y="46"/>
                  </a:cubicBezTo>
                  <a:cubicBezTo>
                    <a:pt x="353" y="46"/>
                    <a:pt x="353" y="34"/>
                    <a:pt x="342" y="34"/>
                  </a:cubicBezTo>
                  <a:cubicBezTo>
                    <a:pt x="331" y="23"/>
                    <a:pt x="319" y="12"/>
                    <a:pt x="308" y="12"/>
                  </a:cubicBezTo>
                  <a:cubicBezTo>
                    <a:pt x="297" y="12"/>
                    <a:pt x="285" y="12"/>
                    <a:pt x="274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4216700" y="3550300"/>
              <a:ext cx="27325" cy="34375"/>
            </a:xfrm>
            <a:custGeom>
              <a:avLst/>
              <a:gdLst/>
              <a:ahLst/>
              <a:cxnLst/>
              <a:rect l="l" t="t" r="r" b="b"/>
              <a:pathLst>
                <a:path w="1093" h="1375" extrusionOk="0">
                  <a:moveTo>
                    <a:pt x="41" y="1"/>
                  </a:moveTo>
                  <a:cubicBezTo>
                    <a:pt x="35" y="1"/>
                    <a:pt x="29" y="4"/>
                    <a:pt x="23" y="9"/>
                  </a:cubicBezTo>
                  <a:cubicBezTo>
                    <a:pt x="12" y="21"/>
                    <a:pt x="1" y="32"/>
                    <a:pt x="12" y="43"/>
                  </a:cubicBezTo>
                  <a:lnTo>
                    <a:pt x="12" y="55"/>
                  </a:lnTo>
                  <a:lnTo>
                    <a:pt x="35" y="100"/>
                  </a:lnTo>
                  <a:cubicBezTo>
                    <a:pt x="80" y="214"/>
                    <a:pt x="126" y="328"/>
                    <a:pt x="183" y="442"/>
                  </a:cubicBezTo>
                  <a:lnTo>
                    <a:pt x="228" y="555"/>
                  </a:lnTo>
                  <a:cubicBezTo>
                    <a:pt x="331" y="817"/>
                    <a:pt x="456" y="1101"/>
                    <a:pt x="695" y="1283"/>
                  </a:cubicBezTo>
                  <a:cubicBezTo>
                    <a:pt x="729" y="1306"/>
                    <a:pt x="831" y="1374"/>
                    <a:pt x="922" y="1374"/>
                  </a:cubicBezTo>
                  <a:lnTo>
                    <a:pt x="945" y="1374"/>
                  </a:lnTo>
                  <a:cubicBezTo>
                    <a:pt x="979" y="1374"/>
                    <a:pt x="1013" y="1351"/>
                    <a:pt x="1036" y="1317"/>
                  </a:cubicBezTo>
                  <a:cubicBezTo>
                    <a:pt x="1093" y="1238"/>
                    <a:pt x="1058" y="1101"/>
                    <a:pt x="1024" y="1033"/>
                  </a:cubicBezTo>
                  <a:cubicBezTo>
                    <a:pt x="933" y="760"/>
                    <a:pt x="695" y="555"/>
                    <a:pt x="478" y="373"/>
                  </a:cubicBezTo>
                  <a:lnTo>
                    <a:pt x="467" y="362"/>
                  </a:lnTo>
                  <a:lnTo>
                    <a:pt x="399" y="305"/>
                  </a:lnTo>
                  <a:cubicBezTo>
                    <a:pt x="296" y="214"/>
                    <a:pt x="205" y="134"/>
                    <a:pt x="103" y="55"/>
                  </a:cubicBezTo>
                  <a:lnTo>
                    <a:pt x="69" y="21"/>
                  </a:lnTo>
                  <a:lnTo>
                    <a:pt x="58" y="9"/>
                  </a:lnTo>
                  <a:cubicBezTo>
                    <a:pt x="52" y="4"/>
                    <a:pt x="46" y="1"/>
                    <a:pt x="41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4142775" y="3574125"/>
              <a:ext cx="12825" cy="41525"/>
            </a:xfrm>
            <a:custGeom>
              <a:avLst/>
              <a:gdLst/>
              <a:ahLst/>
              <a:cxnLst/>
              <a:rect l="l" t="t" r="r" b="b"/>
              <a:pathLst>
                <a:path w="513" h="1661" extrusionOk="0">
                  <a:moveTo>
                    <a:pt x="274" y="0"/>
                  </a:moveTo>
                  <a:cubicBezTo>
                    <a:pt x="251" y="0"/>
                    <a:pt x="239" y="12"/>
                    <a:pt x="239" y="34"/>
                  </a:cubicBezTo>
                  <a:lnTo>
                    <a:pt x="228" y="91"/>
                  </a:lnTo>
                  <a:cubicBezTo>
                    <a:pt x="194" y="194"/>
                    <a:pt x="171" y="307"/>
                    <a:pt x="148" y="421"/>
                  </a:cubicBezTo>
                  <a:lnTo>
                    <a:pt x="114" y="569"/>
                  </a:lnTo>
                  <a:cubicBezTo>
                    <a:pt x="92" y="649"/>
                    <a:pt x="69" y="740"/>
                    <a:pt x="57" y="831"/>
                  </a:cubicBezTo>
                  <a:cubicBezTo>
                    <a:pt x="23" y="990"/>
                    <a:pt x="1" y="1206"/>
                    <a:pt x="57" y="1422"/>
                  </a:cubicBezTo>
                  <a:lnTo>
                    <a:pt x="69" y="1445"/>
                  </a:lnTo>
                  <a:cubicBezTo>
                    <a:pt x="80" y="1490"/>
                    <a:pt x="114" y="1570"/>
                    <a:pt x="171" y="1615"/>
                  </a:cubicBezTo>
                  <a:cubicBezTo>
                    <a:pt x="171" y="1627"/>
                    <a:pt x="183" y="1638"/>
                    <a:pt x="194" y="1638"/>
                  </a:cubicBezTo>
                  <a:cubicBezTo>
                    <a:pt x="205" y="1650"/>
                    <a:pt x="217" y="1650"/>
                    <a:pt x="228" y="1661"/>
                  </a:cubicBezTo>
                  <a:lnTo>
                    <a:pt x="308" y="1661"/>
                  </a:lnTo>
                  <a:cubicBezTo>
                    <a:pt x="319" y="1650"/>
                    <a:pt x="330" y="1650"/>
                    <a:pt x="342" y="1638"/>
                  </a:cubicBezTo>
                  <a:cubicBezTo>
                    <a:pt x="353" y="1638"/>
                    <a:pt x="364" y="1627"/>
                    <a:pt x="364" y="1615"/>
                  </a:cubicBezTo>
                  <a:cubicBezTo>
                    <a:pt x="421" y="1570"/>
                    <a:pt x="455" y="1490"/>
                    <a:pt x="467" y="1445"/>
                  </a:cubicBezTo>
                  <a:lnTo>
                    <a:pt x="478" y="1422"/>
                  </a:lnTo>
                  <a:cubicBezTo>
                    <a:pt x="490" y="1377"/>
                    <a:pt x="501" y="1331"/>
                    <a:pt x="501" y="1286"/>
                  </a:cubicBezTo>
                  <a:cubicBezTo>
                    <a:pt x="512" y="1240"/>
                    <a:pt x="512" y="1195"/>
                    <a:pt x="512" y="1149"/>
                  </a:cubicBezTo>
                  <a:cubicBezTo>
                    <a:pt x="512" y="956"/>
                    <a:pt x="467" y="751"/>
                    <a:pt x="421" y="569"/>
                  </a:cubicBezTo>
                  <a:lnTo>
                    <a:pt x="399" y="444"/>
                  </a:lnTo>
                  <a:cubicBezTo>
                    <a:pt x="376" y="319"/>
                    <a:pt x="342" y="205"/>
                    <a:pt x="319" y="91"/>
                  </a:cubicBezTo>
                  <a:lnTo>
                    <a:pt x="308" y="34"/>
                  </a:lnTo>
                  <a:lnTo>
                    <a:pt x="296" y="23"/>
                  </a:lnTo>
                  <a:cubicBezTo>
                    <a:pt x="296" y="12"/>
                    <a:pt x="285" y="0"/>
                    <a:pt x="274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5"/>
            <p:cNvSpPr/>
            <p:nvPr/>
          </p:nvSpPr>
          <p:spPr>
            <a:xfrm>
              <a:off x="4261625" y="3404375"/>
              <a:ext cx="39850" cy="16500"/>
            </a:xfrm>
            <a:custGeom>
              <a:avLst/>
              <a:gdLst/>
              <a:ahLst/>
              <a:cxnLst/>
              <a:rect l="l" t="t" r="r" b="b"/>
              <a:pathLst>
                <a:path w="1594" h="660" extrusionOk="0">
                  <a:moveTo>
                    <a:pt x="1297" y="0"/>
                  </a:moveTo>
                  <a:cubicBezTo>
                    <a:pt x="1002" y="12"/>
                    <a:pt x="729" y="171"/>
                    <a:pt x="501" y="319"/>
                  </a:cubicBezTo>
                  <a:lnTo>
                    <a:pt x="478" y="319"/>
                  </a:lnTo>
                  <a:lnTo>
                    <a:pt x="422" y="353"/>
                  </a:lnTo>
                  <a:cubicBezTo>
                    <a:pt x="308" y="432"/>
                    <a:pt x="194" y="501"/>
                    <a:pt x="80" y="569"/>
                  </a:cubicBezTo>
                  <a:lnTo>
                    <a:pt x="24" y="592"/>
                  </a:lnTo>
                  <a:cubicBezTo>
                    <a:pt x="24" y="592"/>
                    <a:pt x="24" y="603"/>
                    <a:pt x="24" y="603"/>
                  </a:cubicBezTo>
                  <a:cubicBezTo>
                    <a:pt x="1" y="603"/>
                    <a:pt x="1" y="626"/>
                    <a:pt x="12" y="637"/>
                  </a:cubicBezTo>
                  <a:cubicBezTo>
                    <a:pt x="12" y="648"/>
                    <a:pt x="24" y="660"/>
                    <a:pt x="35" y="660"/>
                  </a:cubicBezTo>
                  <a:lnTo>
                    <a:pt x="103" y="660"/>
                  </a:lnTo>
                  <a:cubicBezTo>
                    <a:pt x="228" y="648"/>
                    <a:pt x="342" y="637"/>
                    <a:pt x="467" y="626"/>
                  </a:cubicBezTo>
                  <a:lnTo>
                    <a:pt x="592" y="614"/>
                  </a:lnTo>
                  <a:cubicBezTo>
                    <a:pt x="865" y="592"/>
                    <a:pt x="1184" y="569"/>
                    <a:pt x="1422" y="398"/>
                  </a:cubicBezTo>
                  <a:cubicBezTo>
                    <a:pt x="1457" y="376"/>
                    <a:pt x="1582" y="285"/>
                    <a:pt x="1593" y="194"/>
                  </a:cubicBezTo>
                  <a:cubicBezTo>
                    <a:pt x="1593" y="159"/>
                    <a:pt x="1593" y="125"/>
                    <a:pt x="1570" y="91"/>
                  </a:cubicBezTo>
                  <a:cubicBezTo>
                    <a:pt x="1513" y="12"/>
                    <a:pt x="1377" y="0"/>
                    <a:pt x="1297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5"/>
            <p:cNvSpPr/>
            <p:nvPr/>
          </p:nvSpPr>
          <p:spPr>
            <a:xfrm>
              <a:off x="4205325" y="3350775"/>
              <a:ext cx="31300" cy="30575"/>
            </a:xfrm>
            <a:custGeom>
              <a:avLst/>
              <a:gdLst/>
              <a:ahLst/>
              <a:cxnLst/>
              <a:rect l="l" t="t" r="r" b="b"/>
              <a:pathLst>
                <a:path w="1252" h="1223" extrusionOk="0">
                  <a:moveTo>
                    <a:pt x="1072" y="0"/>
                  </a:moveTo>
                  <a:cubicBezTo>
                    <a:pt x="996" y="0"/>
                    <a:pt x="915" y="38"/>
                    <a:pt x="865" y="63"/>
                  </a:cubicBezTo>
                  <a:cubicBezTo>
                    <a:pt x="615" y="211"/>
                    <a:pt x="444" y="472"/>
                    <a:pt x="296" y="711"/>
                  </a:cubicBezTo>
                  <a:lnTo>
                    <a:pt x="240" y="813"/>
                  </a:lnTo>
                  <a:cubicBezTo>
                    <a:pt x="171" y="916"/>
                    <a:pt x="103" y="1018"/>
                    <a:pt x="35" y="1121"/>
                  </a:cubicBezTo>
                  <a:lnTo>
                    <a:pt x="12" y="1177"/>
                  </a:lnTo>
                  <a:lnTo>
                    <a:pt x="1" y="1177"/>
                  </a:lnTo>
                  <a:cubicBezTo>
                    <a:pt x="1" y="1189"/>
                    <a:pt x="1" y="1212"/>
                    <a:pt x="12" y="1223"/>
                  </a:cubicBezTo>
                  <a:lnTo>
                    <a:pt x="58" y="1223"/>
                  </a:lnTo>
                  <a:lnTo>
                    <a:pt x="103" y="1189"/>
                  </a:lnTo>
                  <a:lnTo>
                    <a:pt x="410" y="1007"/>
                  </a:lnTo>
                  <a:lnTo>
                    <a:pt x="524" y="927"/>
                  </a:lnTo>
                  <a:cubicBezTo>
                    <a:pt x="763" y="791"/>
                    <a:pt x="1024" y="620"/>
                    <a:pt x="1161" y="359"/>
                  </a:cubicBezTo>
                  <a:cubicBezTo>
                    <a:pt x="1184" y="324"/>
                    <a:pt x="1252" y="188"/>
                    <a:pt x="1218" y="97"/>
                  </a:cubicBezTo>
                  <a:cubicBezTo>
                    <a:pt x="1206" y="63"/>
                    <a:pt x="1184" y="40"/>
                    <a:pt x="1150" y="17"/>
                  </a:cubicBezTo>
                  <a:cubicBezTo>
                    <a:pt x="1125" y="5"/>
                    <a:pt x="1099" y="0"/>
                    <a:pt x="107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5"/>
            <p:cNvSpPr/>
            <p:nvPr/>
          </p:nvSpPr>
          <p:spPr>
            <a:xfrm>
              <a:off x="4225225" y="3478875"/>
              <a:ext cx="39850" cy="16800"/>
            </a:xfrm>
            <a:custGeom>
              <a:avLst/>
              <a:gdLst/>
              <a:ahLst/>
              <a:cxnLst/>
              <a:rect l="l" t="t" r="r" b="b"/>
              <a:pathLst>
                <a:path w="1594" h="672" extrusionOk="0">
                  <a:moveTo>
                    <a:pt x="35" y="0"/>
                  </a:moveTo>
                  <a:cubicBezTo>
                    <a:pt x="24" y="0"/>
                    <a:pt x="12" y="11"/>
                    <a:pt x="1" y="23"/>
                  </a:cubicBezTo>
                  <a:cubicBezTo>
                    <a:pt x="1" y="46"/>
                    <a:pt x="1" y="57"/>
                    <a:pt x="12" y="68"/>
                  </a:cubicBezTo>
                  <a:lnTo>
                    <a:pt x="24" y="68"/>
                  </a:lnTo>
                  <a:lnTo>
                    <a:pt x="69" y="102"/>
                  </a:lnTo>
                  <a:cubicBezTo>
                    <a:pt x="160" y="159"/>
                    <a:pt x="263" y="216"/>
                    <a:pt x="354" y="273"/>
                  </a:cubicBezTo>
                  <a:lnTo>
                    <a:pt x="490" y="353"/>
                  </a:lnTo>
                  <a:cubicBezTo>
                    <a:pt x="729" y="501"/>
                    <a:pt x="990" y="660"/>
                    <a:pt x="1286" y="660"/>
                  </a:cubicBezTo>
                  <a:cubicBezTo>
                    <a:pt x="1298" y="671"/>
                    <a:pt x="1298" y="671"/>
                    <a:pt x="1298" y="671"/>
                  </a:cubicBezTo>
                  <a:cubicBezTo>
                    <a:pt x="1354" y="671"/>
                    <a:pt x="1491" y="660"/>
                    <a:pt x="1548" y="592"/>
                  </a:cubicBezTo>
                  <a:cubicBezTo>
                    <a:pt x="1570" y="569"/>
                    <a:pt x="1593" y="535"/>
                    <a:pt x="1593" y="501"/>
                  </a:cubicBezTo>
                  <a:cubicBezTo>
                    <a:pt x="1582" y="398"/>
                    <a:pt x="1480" y="319"/>
                    <a:pt x="1423" y="273"/>
                  </a:cubicBezTo>
                  <a:cubicBezTo>
                    <a:pt x="1172" y="102"/>
                    <a:pt x="865" y="80"/>
                    <a:pt x="592" y="57"/>
                  </a:cubicBezTo>
                  <a:lnTo>
                    <a:pt x="479" y="46"/>
                  </a:lnTo>
                  <a:cubicBezTo>
                    <a:pt x="354" y="34"/>
                    <a:pt x="228" y="23"/>
                    <a:pt x="103" y="11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5"/>
            <p:cNvSpPr/>
            <p:nvPr/>
          </p:nvSpPr>
          <p:spPr>
            <a:xfrm>
              <a:off x="3977000" y="3141425"/>
              <a:ext cx="345225" cy="537925"/>
            </a:xfrm>
            <a:custGeom>
              <a:avLst/>
              <a:gdLst/>
              <a:ahLst/>
              <a:cxnLst/>
              <a:rect l="l" t="t" r="r" b="b"/>
              <a:pathLst>
                <a:path w="13809" h="21517" extrusionOk="0">
                  <a:moveTo>
                    <a:pt x="7074" y="345"/>
                  </a:moveTo>
                  <a:cubicBezTo>
                    <a:pt x="7159" y="345"/>
                    <a:pt x="7240" y="374"/>
                    <a:pt x="7303" y="441"/>
                  </a:cubicBezTo>
                  <a:cubicBezTo>
                    <a:pt x="7416" y="555"/>
                    <a:pt x="7450" y="760"/>
                    <a:pt x="7450" y="919"/>
                  </a:cubicBezTo>
                  <a:cubicBezTo>
                    <a:pt x="7462" y="1135"/>
                    <a:pt x="7416" y="1340"/>
                    <a:pt x="7359" y="1533"/>
                  </a:cubicBezTo>
                  <a:cubicBezTo>
                    <a:pt x="7303" y="1760"/>
                    <a:pt x="7212" y="1988"/>
                    <a:pt x="7132" y="2215"/>
                  </a:cubicBezTo>
                  <a:cubicBezTo>
                    <a:pt x="7098" y="2318"/>
                    <a:pt x="7064" y="2420"/>
                    <a:pt x="7030" y="2534"/>
                  </a:cubicBezTo>
                  <a:cubicBezTo>
                    <a:pt x="7018" y="2568"/>
                    <a:pt x="7007" y="2613"/>
                    <a:pt x="6995" y="2648"/>
                  </a:cubicBezTo>
                  <a:lnTo>
                    <a:pt x="6916" y="2648"/>
                  </a:lnTo>
                  <a:cubicBezTo>
                    <a:pt x="6916" y="2500"/>
                    <a:pt x="6882" y="2340"/>
                    <a:pt x="6848" y="2204"/>
                  </a:cubicBezTo>
                  <a:cubicBezTo>
                    <a:pt x="6791" y="1999"/>
                    <a:pt x="6711" y="1806"/>
                    <a:pt x="6654" y="1613"/>
                  </a:cubicBezTo>
                  <a:cubicBezTo>
                    <a:pt x="6541" y="1283"/>
                    <a:pt x="6461" y="896"/>
                    <a:pt x="6654" y="589"/>
                  </a:cubicBezTo>
                  <a:cubicBezTo>
                    <a:pt x="6743" y="448"/>
                    <a:pt x="6915" y="345"/>
                    <a:pt x="7074" y="345"/>
                  </a:cubicBezTo>
                  <a:close/>
                  <a:moveTo>
                    <a:pt x="6984" y="2977"/>
                  </a:moveTo>
                  <a:cubicBezTo>
                    <a:pt x="6995" y="2977"/>
                    <a:pt x="7007" y="2989"/>
                    <a:pt x="7018" y="2989"/>
                  </a:cubicBezTo>
                  <a:cubicBezTo>
                    <a:pt x="7018" y="2989"/>
                    <a:pt x="7030" y="3000"/>
                    <a:pt x="7030" y="3000"/>
                  </a:cubicBezTo>
                  <a:cubicBezTo>
                    <a:pt x="7052" y="3012"/>
                    <a:pt x="7075" y="3023"/>
                    <a:pt x="7098" y="3023"/>
                  </a:cubicBezTo>
                  <a:cubicBezTo>
                    <a:pt x="7121" y="3034"/>
                    <a:pt x="7132" y="3046"/>
                    <a:pt x="7155" y="3057"/>
                  </a:cubicBezTo>
                  <a:cubicBezTo>
                    <a:pt x="7166" y="3057"/>
                    <a:pt x="7166" y="3068"/>
                    <a:pt x="7177" y="3080"/>
                  </a:cubicBezTo>
                  <a:cubicBezTo>
                    <a:pt x="7189" y="3080"/>
                    <a:pt x="7200" y="3091"/>
                    <a:pt x="7212" y="3103"/>
                  </a:cubicBezTo>
                  <a:cubicBezTo>
                    <a:pt x="7223" y="3114"/>
                    <a:pt x="7234" y="3125"/>
                    <a:pt x="7234" y="3137"/>
                  </a:cubicBezTo>
                  <a:cubicBezTo>
                    <a:pt x="7234" y="3137"/>
                    <a:pt x="7257" y="3171"/>
                    <a:pt x="7257" y="3171"/>
                  </a:cubicBezTo>
                  <a:cubicBezTo>
                    <a:pt x="7268" y="3182"/>
                    <a:pt x="7280" y="3205"/>
                    <a:pt x="7280" y="3216"/>
                  </a:cubicBezTo>
                  <a:cubicBezTo>
                    <a:pt x="7280" y="3216"/>
                    <a:pt x="7291" y="3228"/>
                    <a:pt x="7291" y="3228"/>
                  </a:cubicBezTo>
                  <a:lnTo>
                    <a:pt x="6541" y="3228"/>
                  </a:lnTo>
                  <a:cubicBezTo>
                    <a:pt x="6552" y="3216"/>
                    <a:pt x="6563" y="3205"/>
                    <a:pt x="6575" y="3182"/>
                  </a:cubicBezTo>
                  <a:cubicBezTo>
                    <a:pt x="6597" y="3148"/>
                    <a:pt x="6586" y="3148"/>
                    <a:pt x="6620" y="3114"/>
                  </a:cubicBezTo>
                  <a:cubicBezTo>
                    <a:pt x="6677" y="3068"/>
                    <a:pt x="6700" y="3046"/>
                    <a:pt x="6768" y="3012"/>
                  </a:cubicBezTo>
                  <a:cubicBezTo>
                    <a:pt x="6768" y="3012"/>
                    <a:pt x="6779" y="3000"/>
                    <a:pt x="6791" y="3000"/>
                  </a:cubicBezTo>
                  <a:cubicBezTo>
                    <a:pt x="6814" y="2989"/>
                    <a:pt x="6825" y="2989"/>
                    <a:pt x="6848" y="2977"/>
                  </a:cubicBezTo>
                  <a:close/>
                  <a:moveTo>
                    <a:pt x="7894" y="3557"/>
                  </a:moveTo>
                  <a:cubicBezTo>
                    <a:pt x="7996" y="3557"/>
                    <a:pt x="8110" y="3557"/>
                    <a:pt x="8201" y="3637"/>
                  </a:cubicBezTo>
                  <a:cubicBezTo>
                    <a:pt x="8292" y="3705"/>
                    <a:pt x="8372" y="3819"/>
                    <a:pt x="8451" y="3910"/>
                  </a:cubicBezTo>
                  <a:cubicBezTo>
                    <a:pt x="8622" y="4115"/>
                    <a:pt x="8781" y="4331"/>
                    <a:pt x="8929" y="4547"/>
                  </a:cubicBezTo>
                  <a:cubicBezTo>
                    <a:pt x="8997" y="4638"/>
                    <a:pt x="9054" y="4729"/>
                    <a:pt x="9122" y="4831"/>
                  </a:cubicBezTo>
                  <a:cubicBezTo>
                    <a:pt x="8975" y="4797"/>
                    <a:pt x="8827" y="4763"/>
                    <a:pt x="8679" y="4740"/>
                  </a:cubicBezTo>
                  <a:cubicBezTo>
                    <a:pt x="8222" y="4681"/>
                    <a:pt x="7765" y="4647"/>
                    <a:pt x="7309" y="4647"/>
                  </a:cubicBezTo>
                  <a:cubicBezTo>
                    <a:pt x="7242" y="4647"/>
                    <a:pt x="7176" y="4648"/>
                    <a:pt x="7109" y="4649"/>
                  </a:cubicBezTo>
                  <a:cubicBezTo>
                    <a:pt x="7041" y="4649"/>
                    <a:pt x="6973" y="4649"/>
                    <a:pt x="6905" y="4661"/>
                  </a:cubicBezTo>
                  <a:cubicBezTo>
                    <a:pt x="6825" y="4649"/>
                    <a:pt x="6757" y="4649"/>
                    <a:pt x="6688" y="4649"/>
                  </a:cubicBezTo>
                  <a:cubicBezTo>
                    <a:pt x="6622" y="4648"/>
                    <a:pt x="6555" y="4647"/>
                    <a:pt x="6489" y="4647"/>
                  </a:cubicBezTo>
                  <a:cubicBezTo>
                    <a:pt x="6032" y="4647"/>
                    <a:pt x="5577" y="4681"/>
                    <a:pt x="5130" y="4740"/>
                  </a:cubicBezTo>
                  <a:cubicBezTo>
                    <a:pt x="4982" y="4763"/>
                    <a:pt x="4834" y="4797"/>
                    <a:pt x="4687" y="4831"/>
                  </a:cubicBezTo>
                  <a:cubicBezTo>
                    <a:pt x="4743" y="4729"/>
                    <a:pt x="4812" y="4638"/>
                    <a:pt x="4869" y="4547"/>
                  </a:cubicBezTo>
                  <a:cubicBezTo>
                    <a:pt x="5028" y="4331"/>
                    <a:pt x="5187" y="4115"/>
                    <a:pt x="5346" y="3910"/>
                  </a:cubicBezTo>
                  <a:cubicBezTo>
                    <a:pt x="5426" y="3819"/>
                    <a:pt x="5506" y="3705"/>
                    <a:pt x="5608" y="3637"/>
                  </a:cubicBezTo>
                  <a:cubicBezTo>
                    <a:pt x="5699" y="3557"/>
                    <a:pt x="5801" y="3557"/>
                    <a:pt x="5915" y="3557"/>
                  </a:cubicBezTo>
                  <a:close/>
                  <a:moveTo>
                    <a:pt x="7325" y="4979"/>
                  </a:moveTo>
                  <a:cubicBezTo>
                    <a:pt x="7985" y="5002"/>
                    <a:pt x="8645" y="5059"/>
                    <a:pt x="9293" y="5229"/>
                  </a:cubicBezTo>
                  <a:cubicBezTo>
                    <a:pt x="10101" y="5434"/>
                    <a:pt x="10874" y="5787"/>
                    <a:pt x="11534" y="6310"/>
                  </a:cubicBezTo>
                  <a:cubicBezTo>
                    <a:pt x="12182" y="6822"/>
                    <a:pt x="12694" y="7481"/>
                    <a:pt x="13001" y="8255"/>
                  </a:cubicBezTo>
                  <a:cubicBezTo>
                    <a:pt x="13319" y="9074"/>
                    <a:pt x="13422" y="9950"/>
                    <a:pt x="13399" y="10825"/>
                  </a:cubicBezTo>
                  <a:cubicBezTo>
                    <a:pt x="13365" y="11712"/>
                    <a:pt x="13206" y="12600"/>
                    <a:pt x="12989" y="13464"/>
                  </a:cubicBezTo>
                  <a:cubicBezTo>
                    <a:pt x="12762" y="14351"/>
                    <a:pt x="12466" y="15204"/>
                    <a:pt x="12091" y="16034"/>
                  </a:cubicBezTo>
                  <a:cubicBezTo>
                    <a:pt x="11704" y="16876"/>
                    <a:pt x="11249" y="17684"/>
                    <a:pt x="10737" y="18446"/>
                  </a:cubicBezTo>
                  <a:cubicBezTo>
                    <a:pt x="10476" y="18810"/>
                    <a:pt x="10214" y="19174"/>
                    <a:pt x="9919" y="19526"/>
                  </a:cubicBezTo>
                  <a:cubicBezTo>
                    <a:pt x="9634" y="19867"/>
                    <a:pt x="9316" y="20197"/>
                    <a:pt x="8952" y="20470"/>
                  </a:cubicBezTo>
                  <a:cubicBezTo>
                    <a:pt x="8360" y="20902"/>
                    <a:pt x="7667" y="21141"/>
                    <a:pt x="6939" y="21153"/>
                  </a:cubicBezTo>
                  <a:lnTo>
                    <a:pt x="6870" y="21153"/>
                  </a:lnTo>
                  <a:cubicBezTo>
                    <a:pt x="6142" y="21141"/>
                    <a:pt x="5437" y="20902"/>
                    <a:pt x="4846" y="20470"/>
                  </a:cubicBezTo>
                  <a:cubicBezTo>
                    <a:pt x="4482" y="20197"/>
                    <a:pt x="4163" y="19867"/>
                    <a:pt x="3879" y="19526"/>
                  </a:cubicBezTo>
                  <a:cubicBezTo>
                    <a:pt x="3595" y="19174"/>
                    <a:pt x="3322" y="18810"/>
                    <a:pt x="3072" y="18446"/>
                  </a:cubicBezTo>
                  <a:cubicBezTo>
                    <a:pt x="2548" y="17684"/>
                    <a:pt x="2093" y="16876"/>
                    <a:pt x="1718" y="16034"/>
                  </a:cubicBezTo>
                  <a:cubicBezTo>
                    <a:pt x="1343" y="15204"/>
                    <a:pt x="1036" y="14351"/>
                    <a:pt x="808" y="13464"/>
                  </a:cubicBezTo>
                  <a:cubicBezTo>
                    <a:pt x="592" y="12600"/>
                    <a:pt x="433" y="11712"/>
                    <a:pt x="410" y="10825"/>
                  </a:cubicBezTo>
                  <a:cubicBezTo>
                    <a:pt x="376" y="9950"/>
                    <a:pt x="478" y="9074"/>
                    <a:pt x="797" y="8255"/>
                  </a:cubicBezTo>
                  <a:cubicBezTo>
                    <a:pt x="1104" y="7481"/>
                    <a:pt x="1627" y="6822"/>
                    <a:pt x="2275" y="6310"/>
                  </a:cubicBezTo>
                  <a:cubicBezTo>
                    <a:pt x="2924" y="5787"/>
                    <a:pt x="3708" y="5434"/>
                    <a:pt x="4505" y="5229"/>
                  </a:cubicBezTo>
                  <a:cubicBezTo>
                    <a:pt x="5153" y="5059"/>
                    <a:pt x="5813" y="4991"/>
                    <a:pt x="6484" y="4979"/>
                  </a:cubicBezTo>
                  <a:close/>
                  <a:moveTo>
                    <a:pt x="7064" y="1"/>
                  </a:moveTo>
                  <a:cubicBezTo>
                    <a:pt x="6895" y="1"/>
                    <a:pt x="6723" y="55"/>
                    <a:pt x="6586" y="157"/>
                  </a:cubicBezTo>
                  <a:cubicBezTo>
                    <a:pt x="6222" y="430"/>
                    <a:pt x="6165" y="919"/>
                    <a:pt x="6233" y="1328"/>
                  </a:cubicBezTo>
                  <a:cubicBezTo>
                    <a:pt x="6268" y="1590"/>
                    <a:pt x="6370" y="1840"/>
                    <a:pt x="6461" y="2090"/>
                  </a:cubicBezTo>
                  <a:cubicBezTo>
                    <a:pt x="6495" y="2215"/>
                    <a:pt x="6541" y="2340"/>
                    <a:pt x="6563" y="2466"/>
                  </a:cubicBezTo>
                  <a:cubicBezTo>
                    <a:pt x="6586" y="2545"/>
                    <a:pt x="6597" y="2636"/>
                    <a:pt x="6620" y="2727"/>
                  </a:cubicBezTo>
                  <a:cubicBezTo>
                    <a:pt x="6506" y="2784"/>
                    <a:pt x="6404" y="2864"/>
                    <a:pt x="6336" y="2977"/>
                  </a:cubicBezTo>
                  <a:cubicBezTo>
                    <a:pt x="6302" y="3012"/>
                    <a:pt x="6290" y="3057"/>
                    <a:pt x="6268" y="3103"/>
                  </a:cubicBezTo>
                  <a:cubicBezTo>
                    <a:pt x="6268" y="3125"/>
                    <a:pt x="6256" y="3137"/>
                    <a:pt x="6256" y="3159"/>
                  </a:cubicBezTo>
                  <a:cubicBezTo>
                    <a:pt x="6245" y="3171"/>
                    <a:pt x="6245" y="3182"/>
                    <a:pt x="6245" y="3205"/>
                  </a:cubicBezTo>
                  <a:cubicBezTo>
                    <a:pt x="6245" y="3216"/>
                    <a:pt x="6245" y="3228"/>
                    <a:pt x="6245" y="3239"/>
                  </a:cubicBezTo>
                  <a:lnTo>
                    <a:pt x="5938" y="3239"/>
                  </a:lnTo>
                  <a:cubicBezTo>
                    <a:pt x="5790" y="3239"/>
                    <a:pt x="5653" y="3250"/>
                    <a:pt x="5528" y="3307"/>
                  </a:cubicBezTo>
                  <a:cubicBezTo>
                    <a:pt x="5403" y="3364"/>
                    <a:pt x="5324" y="3466"/>
                    <a:pt x="5233" y="3569"/>
                  </a:cubicBezTo>
                  <a:cubicBezTo>
                    <a:pt x="5051" y="3785"/>
                    <a:pt x="4869" y="4012"/>
                    <a:pt x="4698" y="4251"/>
                  </a:cubicBezTo>
                  <a:cubicBezTo>
                    <a:pt x="4607" y="4376"/>
                    <a:pt x="4516" y="4513"/>
                    <a:pt x="4436" y="4649"/>
                  </a:cubicBezTo>
                  <a:cubicBezTo>
                    <a:pt x="4391" y="4718"/>
                    <a:pt x="4357" y="4786"/>
                    <a:pt x="4311" y="4854"/>
                  </a:cubicBezTo>
                  <a:cubicBezTo>
                    <a:pt x="4300" y="4877"/>
                    <a:pt x="4289" y="4900"/>
                    <a:pt x="4277" y="4922"/>
                  </a:cubicBezTo>
                  <a:cubicBezTo>
                    <a:pt x="3674" y="5093"/>
                    <a:pt x="3094" y="5332"/>
                    <a:pt x="2560" y="5662"/>
                  </a:cubicBezTo>
                  <a:cubicBezTo>
                    <a:pt x="1809" y="6128"/>
                    <a:pt x="1172" y="6753"/>
                    <a:pt x="751" y="7516"/>
                  </a:cubicBezTo>
                  <a:cubicBezTo>
                    <a:pt x="296" y="8312"/>
                    <a:pt x="92" y="9233"/>
                    <a:pt x="46" y="10143"/>
                  </a:cubicBezTo>
                  <a:cubicBezTo>
                    <a:pt x="1" y="11064"/>
                    <a:pt x="114" y="11997"/>
                    <a:pt x="308" y="12907"/>
                  </a:cubicBezTo>
                  <a:cubicBezTo>
                    <a:pt x="501" y="13828"/>
                    <a:pt x="785" y="14738"/>
                    <a:pt x="1138" y="15614"/>
                  </a:cubicBezTo>
                  <a:cubicBezTo>
                    <a:pt x="1502" y="16489"/>
                    <a:pt x="1934" y="17342"/>
                    <a:pt x="2446" y="18150"/>
                  </a:cubicBezTo>
                  <a:cubicBezTo>
                    <a:pt x="2696" y="18559"/>
                    <a:pt x="2969" y="18946"/>
                    <a:pt x="3265" y="19321"/>
                  </a:cubicBezTo>
                  <a:cubicBezTo>
                    <a:pt x="3549" y="19697"/>
                    <a:pt x="3856" y="20072"/>
                    <a:pt x="4198" y="20391"/>
                  </a:cubicBezTo>
                  <a:cubicBezTo>
                    <a:pt x="4459" y="20629"/>
                    <a:pt x="4743" y="20857"/>
                    <a:pt x="5062" y="21028"/>
                  </a:cubicBezTo>
                  <a:cubicBezTo>
                    <a:pt x="5608" y="21369"/>
                    <a:pt x="6268" y="21517"/>
                    <a:pt x="6905" y="21517"/>
                  </a:cubicBezTo>
                  <a:cubicBezTo>
                    <a:pt x="7541" y="21517"/>
                    <a:pt x="8201" y="21369"/>
                    <a:pt x="8747" y="21028"/>
                  </a:cubicBezTo>
                  <a:cubicBezTo>
                    <a:pt x="9054" y="20857"/>
                    <a:pt x="9338" y="20629"/>
                    <a:pt x="9600" y="20391"/>
                  </a:cubicBezTo>
                  <a:cubicBezTo>
                    <a:pt x="9953" y="20072"/>
                    <a:pt x="10260" y="19697"/>
                    <a:pt x="10544" y="19321"/>
                  </a:cubicBezTo>
                  <a:cubicBezTo>
                    <a:pt x="10828" y="18946"/>
                    <a:pt x="11101" y="18559"/>
                    <a:pt x="11363" y="18150"/>
                  </a:cubicBezTo>
                  <a:cubicBezTo>
                    <a:pt x="11875" y="17342"/>
                    <a:pt x="12307" y="16489"/>
                    <a:pt x="12671" y="15614"/>
                  </a:cubicBezTo>
                  <a:cubicBezTo>
                    <a:pt x="13024" y="14738"/>
                    <a:pt x="13308" y="13828"/>
                    <a:pt x="13501" y="12907"/>
                  </a:cubicBezTo>
                  <a:cubicBezTo>
                    <a:pt x="13695" y="11997"/>
                    <a:pt x="13808" y="11064"/>
                    <a:pt x="13763" y="10143"/>
                  </a:cubicBezTo>
                  <a:cubicBezTo>
                    <a:pt x="13717" y="9233"/>
                    <a:pt x="13513" y="8323"/>
                    <a:pt x="13058" y="7516"/>
                  </a:cubicBezTo>
                  <a:cubicBezTo>
                    <a:pt x="12637" y="6753"/>
                    <a:pt x="12000" y="6128"/>
                    <a:pt x="11261" y="5662"/>
                  </a:cubicBezTo>
                  <a:cubicBezTo>
                    <a:pt x="10726" y="5332"/>
                    <a:pt x="10146" y="5093"/>
                    <a:pt x="9543" y="4922"/>
                  </a:cubicBezTo>
                  <a:cubicBezTo>
                    <a:pt x="9520" y="4900"/>
                    <a:pt x="9509" y="4877"/>
                    <a:pt x="9498" y="4854"/>
                  </a:cubicBezTo>
                  <a:cubicBezTo>
                    <a:pt x="9464" y="4786"/>
                    <a:pt x="9418" y="4718"/>
                    <a:pt x="9384" y="4649"/>
                  </a:cubicBezTo>
                  <a:cubicBezTo>
                    <a:pt x="9293" y="4513"/>
                    <a:pt x="9202" y="4388"/>
                    <a:pt x="9111" y="4251"/>
                  </a:cubicBezTo>
                  <a:cubicBezTo>
                    <a:pt x="8952" y="4012"/>
                    <a:pt x="8770" y="3785"/>
                    <a:pt x="8576" y="3569"/>
                  </a:cubicBezTo>
                  <a:cubicBezTo>
                    <a:pt x="8497" y="3466"/>
                    <a:pt x="8406" y="3375"/>
                    <a:pt x="8292" y="3307"/>
                  </a:cubicBezTo>
                  <a:cubicBezTo>
                    <a:pt x="8167" y="3250"/>
                    <a:pt x="8019" y="3239"/>
                    <a:pt x="7883" y="3239"/>
                  </a:cubicBezTo>
                  <a:lnTo>
                    <a:pt x="7644" y="3239"/>
                  </a:lnTo>
                  <a:cubicBezTo>
                    <a:pt x="7632" y="3148"/>
                    <a:pt x="7587" y="3046"/>
                    <a:pt x="7541" y="2977"/>
                  </a:cubicBezTo>
                  <a:cubicBezTo>
                    <a:pt x="7485" y="2898"/>
                    <a:pt x="7416" y="2830"/>
                    <a:pt x="7337" y="2773"/>
                  </a:cubicBezTo>
                  <a:cubicBezTo>
                    <a:pt x="7337" y="2727"/>
                    <a:pt x="7348" y="2682"/>
                    <a:pt x="7359" y="2636"/>
                  </a:cubicBezTo>
                  <a:cubicBezTo>
                    <a:pt x="7394" y="2522"/>
                    <a:pt x="7428" y="2409"/>
                    <a:pt x="7473" y="2295"/>
                  </a:cubicBezTo>
                  <a:cubicBezTo>
                    <a:pt x="7553" y="2079"/>
                    <a:pt x="7644" y="1851"/>
                    <a:pt x="7701" y="1624"/>
                  </a:cubicBezTo>
                  <a:cubicBezTo>
                    <a:pt x="7769" y="1396"/>
                    <a:pt x="7814" y="1146"/>
                    <a:pt x="7803" y="907"/>
                  </a:cubicBezTo>
                  <a:cubicBezTo>
                    <a:pt x="7792" y="680"/>
                    <a:pt x="7746" y="441"/>
                    <a:pt x="7610" y="259"/>
                  </a:cubicBezTo>
                  <a:cubicBezTo>
                    <a:pt x="7478" y="83"/>
                    <a:pt x="7273" y="1"/>
                    <a:pt x="70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5"/>
            <p:cNvSpPr/>
            <p:nvPr/>
          </p:nvSpPr>
          <p:spPr>
            <a:xfrm>
              <a:off x="4207600" y="3539425"/>
              <a:ext cx="41825" cy="51275"/>
            </a:xfrm>
            <a:custGeom>
              <a:avLst/>
              <a:gdLst/>
              <a:ahLst/>
              <a:cxnLst/>
              <a:rect l="l" t="t" r="r" b="b"/>
              <a:pathLst>
                <a:path w="1673" h="2051" extrusionOk="0">
                  <a:moveTo>
                    <a:pt x="399" y="467"/>
                  </a:moveTo>
                  <a:cubicBezTo>
                    <a:pt x="410" y="467"/>
                    <a:pt x="410" y="467"/>
                    <a:pt x="410" y="478"/>
                  </a:cubicBezTo>
                  <a:cubicBezTo>
                    <a:pt x="410" y="478"/>
                    <a:pt x="399" y="467"/>
                    <a:pt x="399" y="467"/>
                  </a:cubicBezTo>
                  <a:close/>
                  <a:moveTo>
                    <a:pt x="410" y="478"/>
                  </a:moveTo>
                  <a:lnTo>
                    <a:pt x="410" y="478"/>
                  </a:lnTo>
                  <a:cubicBezTo>
                    <a:pt x="422" y="490"/>
                    <a:pt x="433" y="501"/>
                    <a:pt x="456" y="513"/>
                  </a:cubicBezTo>
                  <a:cubicBezTo>
                    <a:pt x="569" y="615"/>
                    <a:pt x="695" y="717"/>
                    <a:pt x="808" y="820"/>
                  </a:cubicBezTo>
                  <a:cubicBezTo>
                    <a:pt x="1024" y="1002"/>
                    <a:pt x="1263" y="1206"/>
                    <a:pt x="1366" y="1479"/>
                  </a:cubicBezTo>
                  <a:cubicBezTo>
                    <a:pt x="1388" y="1548"/>
                    <a:pt x="1411" y="1661"/>
                    <a:pt x="1366" y="1730"/>
                  </a:cubicBezTo>
                  <a:cubicBezTo>
                    <a:pt x="1347" y="1763"/>
                    <a:pt x="1316" y="1776"/>
                    <a:pt x="1281" y="1776"/>
                  </a:cubicBezTo>
                  <a:cubicBezTo>
                    <a:pt x="1209" y="1776"/>
                    <a:pt x="1119" y="1722"/>
                    <a:pt x="1081" y="1684"/>
                  </a:cubicBezTo>
                  <a:cubicBezTo>
                    <a:pt x="842" y="1513"/>
                    <a:pt x="729" y="1229"/>
                    <a:pt x="615" y="967"/>
                  </a:cubicBezTo>
                  <a:cubicBezTo>
                    <a:pt x="547" y="820"/>
                    <a:pt x="490" y="672"/>
                    <a:pt x="433" y="524"/>
                  </a:cubicBezTo>
                  <a:cubicBezTo>
                    <a:pt x="422" y="513"/>
                    <a:pt x="410" y="490"/>
                    <a:pt x="410" y="478"/>
                  </a:cubicBezTo>
                  <a:close/>
                  <a:moveTo>
                    <a:pt x="183" y="1"/>
                  </a:moveTo>
                  <a:cubicBezTo>
                    <a:pt x="171" y="1"/>
                    <a:pt x="149" y="1"/>
                    <a:pt x="137" y="12"/>
                  </a:cubicBezTo>
                  <a:cubicBezTo>
                    <a:pt x="114" y="12"/>
                    <a:pt x="103" y="23"/>
                    <a:pt x="80" y="35"/>
                  </a:cubicBezTo>
                  <a:cubicBezTo>
                    <a:pt x="69" y="46"/>
                    <a:pt x="46" y="58"/>
                    <a:pt x="35" y="80"/>
                  </a:cubicBezTo>
                  <a:lnTo>
                    <a:pt x="46" y="80"/>
                  </a:lnTo>
                  <a:cubicBezTo>
                    <a:pt x="35" y="92"/>
                    <a:pt x="23" y="103"/>
                    <a:pt x="23" y="126"/>
                  </a:cubicBezTo>
                  <a:cubicBezTo>
                    <a:pt x="1" y="217"/>
                    <a:pt x="35" y="308"/>
                    <a:pt x="69" y="387"/>
                  </a:cubicBezTo>
                  <a:cubicBezTo>
                    <a:pt x="103" y="478"/>
                    <a:pt x="149" y="581"/>
                    <a:pt x="183" y="672"/>
                  </a:cubicBezTo>
                  <a:cubicBezTo>
                    <a:pt x="262" y="865"/>
                    <a:pt x="342" y="1058"/>
                    <a:pt x="433" y="1252"/>
                  </a:cubicBezTo>
                  <a:cubicBezTo>
                    <a:pt x="569" y="1559"/>
                    <a:pt x="774" y="1912"/>
                    <a:pt x="1104" y="2025"/>
                  </a:cubicBezTo>
                  <a:cubicBezTo>
                    <a:pt x="1162" y="2040"/>
                    <a:pt x="1225" y="2050"/>
                    <a:pt x="1287" y="2050"/>
                  </a:cubicBezTo>
                  <a:cubicBezTo>
                    <a:pt x="1369" y="2050"/>
                    <a:pt x="1448" y="2032"/>
                    <a:pt x="1513" y="1980"/>
                  </a:cubicBezTo>
                  <a:cubicBezTo>
                    <a:pt x="1627" y="1900"/>
                    <a:pt x="1673" y="1741"/>
                    <a:pt x="1673" y="1604"/>
                  </a:cubicBezTo>
                  <a:cubicBezTo>
                    <a:pt x="1661" y="1252"/>
                    <a:pt x="1388" y="956"/>
                    <a:pt x="1138" y="740"/>
                  </a:cubicBezTo>
                  <a:cubicBezTo>
                    <a:pt x="979" y="592"/>
                    <a:pt x="820" y="456"/>
                    <a:pt x="660" y="319"/>
                  </a:cubicBezTo>
                  <a:cubicBezTo>
                    <a:pt x="581" y="251"/>
                    <a:pt x="501" y="183"/>
                    <a:pt x="422" y="126"/>
                  </a:cubicBezTo>
                  <a:cubicBezTo>
                    <a:pt x="353" y="69"/>
                    <a:pt x="274" y="12"/>
                    <a:pt x="18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5"/>
            <p:cNvSpPr/>
            <p:nvPr/>
          </p:nvSpPr>
          <p:spPr>
            <a:xfrm>
              <a:off x="4195375" y="3344750"/>
              <a:ext cx="46950" cy="46600"/>
            </a:xfrm>
            <a:custGeom>
              <a:avLst/>
              <a:gdLst/>
              <a:ahLst/>
              <a:cxnLst/>
              <a:rect l="l" t="t" r="r" b="b"/>
              <a:pathLst>
                <a:path w="1878" h="1864" extrusionOk="0">
                  <a:moveTo>
                    <a:pt x="1473" y="269"/>
                  </a:moveTo>
                  <a:cubicBezTo>
                    <a:pt x="1495" y="269"/>
                    <a:pt x="1516" y="273"/>
                    <a:pt x="1536" y="281"/>
                  </a:cubicBezTo>
                  <a:cubicBezTo>
                    <a:pt x="1638" y="338"/>
                    <a:pt x="1570" y="509"/>
                    <a:pt x="1536" y="588"/>
                  </a:cubicBezTo>
                  <a:cubicBezTo>
                    <a:pt x="1400" y="838"/>
                    <a:pt x="1138" y="998"/>
                    <a:pt x="888" y="1145"/>
                  </a:cubicBezTo>
                  <a:cubicBezTo>
                    <a:pt x="751" y="1236"/>
                    <a:pt x="626" y="1316"/>
                    <a:pt x="490" y="1407"/>
                  </a:cubicBezTo>
                  <a:cubicBezTo>
                    <a:pt x="467" y="1407"/>
                    <a:pt x="456" y="1418"/>
                    <a:pt x="444" y="1430"/>
                  </a:cubicBezTo>
                  <a:cubicBezTo>
                    <a:pt x="433" y="1430"/>
                    <a:pt x="433" y="1430"/>
                    <a:pt x="433" y="1441"/>
                  </a:cubicBezTo>
                  <a:cubicBezTo>
                    <a:pt x="433" y="1430"/>
                    <a:pt x="433" y="1430"/>
                    <a:pt x="433" y="1430"/>
                  </a:cubicBezTo>
                  <a:cubicBezTo>
                    <a:pt x="444" y="1407"/>
                    <a:pt x="456" y="1396"/>
                    <a:pt x="467" y="1384"/>
                  </a:cubicBezTo>
                  <a:cubicBezTo>
                    <a:pt x="547" y="1248"/>
                    <a:pt x="626" y="1111"/>
                    <a:pt x="717" y="975"/>
                  </a:cubicBezTo>
                  <a:cubicBezTo>
                    <a:pt x="865" y="736"/>
                    <a:pt x="1024" y="474"/>
                    <a:pt x="1286" y="327"/>
                  </a:cubicBezTo>
                  <a:cubicBezTo>
                    <a:pt x="1337" y="301"/>
                    <a:pt x="1407" y="269"/>
                    <a:pt x="1473" y="269"/>
                  </a:cubicBezTo>
                  <a:close/>
                  <a:moveTo>
                    <a:pt x="1462" y="0"/>
                  </a:moveTo>
                  <a:cubicBezTo>
                    <a:pt x="1430" y="0"/>
                    <a:pt x="1397" y="3"/>
                    <a:pt x="1366" y="8"/>
                  </a:cubicBezTo>
                  <a:cubicBezTo>
                    <a:pt x="1013" y="76"/>
                    <a:pt x="763" y="395"/>
                    <a:pt x="581" y="668"/>
                  </a:cubicBezTo>
                  <a:cubicBezTo>
                    <a:pt x="467" y="838"/>
                    <a:pt x="353" y="1020"/>
                    <a:pt x="251" y="1202"/>
                  </a:cubicBezTo>
                  <a:cubicBezTo>
                    <a:pt x="194" y="1293"/>
                    <a:pt x="137" y="1384"/>
                    <a:pt x="80" y="1464"/>
                  </a:cubicBezTo>
                  <a:cubicBezTo>
                    <a:pt x="35" y="1544"/>
                    <a:pt x="1" y="1635"/>
                    <a:pt x="1" y="1726"/>
                  </a:cubicBezTo>
                  <a:cubicBezTo>
                    <a:pt x="12" y="1737"/>
                    <a:pt x="12" y="1760"/>
                    <a:pt x="23" y="1771"/>
                  </a:cubicBezTo>
                  <a:lnTo>
                    <a:pt x="12" y="1771"/>
                  </a:lnTo>
                  <a:cubicBezTo>
                    <a:pt x="23" y="1782"/>
                    <a:pt x="35" y="1805"/>
                    <a:pt x="46" y="1817"/>
                  </a:cubicBezTo>
                  <a:cubicBezTo>
                    <a:pt x="58" y="1828"/>
                    <a:pt x="80" y="1839"/>
                    <a:pt x="103" y="1851"/>
                  </a:cubicBezTo>
                  <a:cubicBezTo>
                    <a:pt x="114" y="1862"/>
                    <a:pt x="126" y="1862"/>
                    <a:pt x="149" y="1862"/>
                  </a:cubicBezTo>
                  <a:cubicBezTo>
                    <a:pt x="158" y="1863"/>
                    <a:pt x="168" y="1864"/>
                    <a:pt x="177" y="1864"/>
                  </a:cubicBezTo>
                  <a:cubicBezTo>
                    <a:pt x="256" y="1864"/>
                    <a:pt x="328" y="1823"/>
                    <a:pt x="399" y="1782"/>
                  </a:cubicBezTo>
                  <a:cubicBezTo>
                    <a:pt x="490" y="1726"/>
                    <a:pt x="581" y="1680"/>
                    <a:pt x="660" y="1623"/>
                  </a:cubicBezTo>
                  <a:cubicBezTo>
                    <a:pt x="842" y="1509"/>
                    <a:pt x="1024" y="1407"/>
                    <a:pt x="1206" y="1282"/>
                  </a:cubicBezTo>
                  <a:cubicBezTo>
                    <a:pt x="1479" y="1100"/>
                    <a:pt x="1798" y="850"/>
                    <a:pt x="1855" y="497"/>
                  </a:cubicBezTo>
                  <a:cubicBezTo>
                    <a:pt x="1877" y="372"/>
                    <a:pt x="1855" y="213"/>
                    <a:pt x="1764" y="110"/>
                  </a:cubicBezTo>
                  <a:cubicBezTo>
                    <a:pt x="1685" y="32"/>
                    <a:pt x="1572" y="0"/>
                    <a:pt x="146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5"/>
            <p:cNvSpPr/>
            <p:nvPr/>
          </p:nvSpPr>
          <p:spPr>
            <a:xfrm>
              <a:off x="4249400" y="3398200"/>
              <a:ext cx="58900" cy="29325"/>
            </a:xfrm>
            <a:custGeom>
              <a:avLst/>
              <a:gdLst/>
              <a:ahLst/>
              <a:cxnLst/>
              <a:rect l="l" t="t" r="r" b="b"/>
              <a:pathLst>
                <a:path w="2356" h="1173" extrusionOk="0">
                  <a:moveTo>
                    <a:pt x="1786" y="281"/>
                  </a:moveTo>
                  <a:cubicBezTo>
                    <a:pt x="1866" y="281"/>
                    <a:pt x="1980" y="293"/>
                    <a:pt x="2037" y="361"/>
                  </a:cubicBezTo>
                  <a:cubicBezTo>
                    <a:pt x="2105" y="452"/>
                    <a:pt x="1968" y="577"/>
                    <a:pt x="1900" y="623"/>
                  </a:cubicBezTo>
                  <a:cubicBezTo>
                    <a:pt x="1661" y="782"/>
                    <a:pt x="1343" y="805"/>
                    <a:pt x="1070" y="827"/>
                  </a:cubicBezTo>
                  <a:cubicBezTo>
                    <a:pt x="911" y="850"/>
                    <a:pt x="751" y="861"/>
                    <a:pt x="592" y="873"/>
                  </a:cubicBezTo>
                  <a:lnTo>
                    <a:pt x="535" y="873"/>
                  </a:lnTo>
                  <a:cubicBezTo>
                    <a:pt x="547" y="861"/>
                    <a:pt x="569" y="850"/>
                    <a:pt x="581" y="839"/>
                  </a:cubicBezTo>
                  <a:cubicBezTo>
                    <a:pt x="717" y="759"/>
                    <a:pt x="854" y="679"/>
                    <a:pt x="990" y="600"/>
                  </a:cubicBezTo>
                  <a:cubicBezTo>
                    <a:pt x="1229" y="452"/>
                    <a:pt x="1502" y="293"/>
                    <a:pt x="1786" y="281"/>
                  </a:cubicBezTo>
                  <a:close/>
                  <a:moveTo>
                    <a:pt x="1795" y="0"/>
                  </a:moveTo>
                  <a:cubicBezTo>
                    <a:pt x="1519" y="0"/>
                    <a:pt x="1237" y="133"/>
                    <a:pt x="1013" y="259"/>
                  </a:cubicBezTo>
                  <a:cubicBezTo>
                    <a:pt x="831" y="361"/>
                    <a:pt x="649" y="475"/>
                    <a:pt x="467" y="588"/>
                  </a:cubicBezTo>
                  <a:cubicBezTo>
                    <a:pt x="376" y="634"/>
                    <a:pt x="296" y="691"/>
                    <a:pt x="205" y="748"/>
                  </a:cubicBezTo>
                  <a:cubicBezTo>
                    <a:pt x="126" y="793"/>
                    <a:pt x="58" y="850"/>
                    <a:pt x="23" y="941"/>
                  </a:cubicBezTo>
                  <a:cubicBezTo>
                    <a:pt x="12" y="952"/>
                    <a:pt x="12" y="964"/>
                    <a:pt x="12" y="986"/>
                  </a:cubicBezTo>
                  <a:lnTo>
                    <a:pt x="1" y="986"/>
                  </a:lnTo>
                  <a:cubicBezTo>
                    <a:pt x="1" y="998"/>
                    <a:pt x="12" y="1021"/>
                    <a:pt x="12" y="1043"/>
                  </a:cubicBezTo>
                  <a:cubicBezTo>
                    <a:pt x="23" y="1066"/>
                    <a:pt x="23" y="1077"/>
                    <a:pt x="46" y="1100"/>
                  </a:cubicBezTo>
                  <a:cubicBezTo>
                    <a:pt x="46" y="1100"/>
                    <a:pt x="46" y="1100"/>
                    <a:pt x="46" y="1089"/>
                  </a:cubicBezTo>
                  <a:cubicBezTo>
                    <a:pt x="58" y="1100"/>
                    <a:pt x="69" y="1112"/>
                    <a:pt x="80" y="1123"/>
                  </a:cubicBezTo>
                  <a:cubicBezTo>
                    <a:pt x="141" y="1158"/>
                    <a:pt x="209" y="1173"/>
                    <a:pt x="278" y="1173"/>
                  </a:cubicBezTo>
                  <a:cubicBezTo>
                    <a:pt x="299" y="1173"/>
                    <a:pt x="320" y="1171"/>
                    <a:pt x="342" y="1168"/>
                  </a:cubicBezTo>
                  <a:cubicBezTo>
                    <a:pt x="444" y="1157"/>
                    <a:pt x="547" y="1157"/>
                    <a:pt x="649" y="1146"/>
                  </a:cubicBezTo>
                  <a:cubicBezTo>
                    <a:pt x="865" y="1123"/>
                    <a:pt x="1070" y="1112"/>
                    <a:pt x="1286" y="1089"/>
                  </a:cubicBezTo>
                  <a:cubicBezTo>
                    <a:pt x="1616" y="1055"/>
                    <a:pt x="2014" y="975"/>
                    <a:pt x="2219" y="691"/>
                  </a:cubicBezTo>
                  <a:cubicBezTo>
                    <a:pt x="2310" y="588"/>
                    <a:pt x="2355" y="441"/>
                    <a:pt x="2310" y="304"/>
                  </a:cubicBezTo>
                  <a:cubicBezTo>
                    <a:pt x="2275" y="168"/>
                    <a:pt x="2139" y="77"/>
                    <a:pt x="2014" y="31"/>
                  </a:cubicBezTo>
                  <a:cubicBezTo>
                    <a:pt x="1942" y="10"/>
                    <a:pt x="1869" y="0"/>
                    <a:pt x="179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5"/>
            <p:cNvSpPr/>
            <p:nvPr/>
          </p:nvSpPr>
          <p:spPr>
            <a:xfrm>
              <a:off x="4212725" y="3472325"/>
              <a:ext cx="58875" cy="29525"/>
            </a:xfrm>
            <a:custGeom>
              <a:avLst/>
              <a:gdLst/>
              <a:ahLst/>
              <a:cxnLst/>
              <a:rect l="l" t="t" r="r" b="b"/>
              <a:pathLst>
                <a:path w="2355" h="1181" extrusionOk="0">
                  <a:moveTo>
                    <a:pt x="535" y="296"/>
                  </a:moveTo>
                  <a:cubicBezTo>
                    <a:pt x="558" y="296"/>
                    <a:pt x="581" y="308"/>
                    <a:pt x="592" y="308"/>
                  </a:cubicBezTo>
                  <a:cubicBezTo>
                    <a:pt x="751" y="319"/>
                    <a:pt x="910" y="330"/>
                    <a:pt x="1070" y="342"/>
                  </a:cubicBezTo>
                  <a:cubicBezTo>
                    <a:pt x="1354" y="364"/>
                    <a:pt x="1661" y="387"/>
                    <a:pt x="1900" y="558"/>
                  </a:cubicBezTo>
                  <a:cubicBezTo>
                    <a:pt x="1957" y="603"/>
                    <a:pt x="2048" y="683"/>
                    <a:pt x="2059" y="763"/>
                  </a:cubicBezTo>
                  <a:cubicBezTo>
                    <a:pt x="2059" y="876"/>
                    <a:pt x="1877" y="899"/>
                    <a:pt x="1786" y="899"/>
                  </a:cubicBezTo>
                  <a:cubicBezTo>
                    <a:pt x="1502" y="888"/>
                    <a:pt x="1229" y="728"/>
                    <a:pt x="990" y="581"/>
                  </a:cubicBezTo>
                  <a:cubicBezTo>
                    <a:pt x="854" y="501"/>
                    <a:pt x="717" y="410"/>
                    <a:pt x="581" y="330"/>
                  </a:cubicBezTo>
                  <a:cubicBezTo>
                    <a:pt x="569" y="319"/>
                    <a:pt x="558" y="319"/>
                    <a:pt x="535" y="308"/>
                  </a:cubicBezTo>
                  <a:cubicBezTo>
                    <a:pt x="535" y="308"/>
                    <a:pt x="535" y="308"/>
                    <a:pt x="524" y="296"/>
                  </a:cubicBezTo>
                  <a:close/>
                  <a:moveTo>
                    <a:pt x="342" y="1"/>
                  </a:moveTo>
                  <a:cubicBezTo>
                    <a:pt x="262" y="1"/>
                    <a:pt x="160" y="1"/>
                    <a:pt x="80" y="46"/>
                  </a:cubicBezTo>
                  <a:cubicBezTo>
                    <a:pt x="69" y="57"/>
                    <a:pt x="57" y="69"/>
                    <a:pt x="46" y="80"/>
                  </a:cubicBezTo>
                  <a:cubicBezTo>
                    <a:pt x="35" y="92"/>
                    <a:pt x="23" y="114"/>
                    <a:pt x="12" y="126"/>
                  </a:cubicBezTo>
                  <a:cubicBezTo>
                    <a:pt x="12" y="148"/>
                    <a:pt x="0" y="171"/>
                    <a:pt x="12" y="194"/>
                  </a:cubicBezTo>
                  <a:cubicBezTo>
                    <a:pt x="12" y="205"/>
                    <a:pt x="12" y="228"/>
                    <a:pt x="23" y="239"/>
                  </a:cubicBezTo>
                  <a:cubicBezTo>
                    <a:pt x="57" y="319"/>
                    <a:pt x="137" y="376"/>
                    <a:pt x="205" y="433"/>
                  </a:cubicBezTo>
                  <a:cubicBezTo>
                    <a:pt x="296" y="478"/>
                    <a:pt x="387" y="535"/>
                    <a:pt x="467" y="592"/>
                  </a:cubicBezTo>
                  <a:cubicBezTo>
                    <a:pt x="649" y="694"/>
                    <a:pt x="831" y="808"/>
                    <a:pt x="1013" y="910"/>
                  </a:cubicBezTo>
                  <a:cubicBezTo>
                    <a:pt x="1238" y="1045"/>
                    <a:pt x="1519" y="1180"/>
                    <a:pt x="1796" y="1180"/>
                  </a:cubicBezTo>
                  <a:cubicBezTo>
                    <a:pt x="1869" y="1180"/>
                    <a:pt x="1942" y="1171"/>
                    <a:pt x="2014" y="1149"/>
                  </a:cubicBezTo>
                  <a:cubicBezTo>
                    <a:pt x="2139" y="1104"/>
                    <a:pt x="2264" y="1013"/>
                    <a:pt x="2309" y="876"/>
                  </a:cubicBezTo>
                  <a:cubicBezTo>
                    <a:pt x="2355" y="751"/>
                    <a:pt x="2309" y="592"/>
                    <a:pt x="2230" y="490"/>
                  </a:cubicBezTo>
                  <a:cubicBezTo>
                    <a:pt x="2014" y="205"/>
                    <a:pt x="1616" y="126"/>
                    <a:pt x="1286" y="80"/>
                  </a:cubicBezTo>
                  <a:cubicBezTo>
                    <a:pt x="1070" y="57"/>
                    <a:pt x="865" y="46"/>
                    <a:pt x="649" y="23"/>
                  </a:cubicBezTo>
                  <a:cubicBezTo>
                    <a:pt x="546" y="23"/>
                    <a:pt x="444" y="12"/>
                    <a:pt x="3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5"/>
            <p:cNvSpPr/>
            <p:nvPr/>
          </p:nvSpPr>
          <p:spPr>
            <a:xfrm>
              <a:off x="4054050" y="3354575"/>
              <a:ext cx="191975" cy="182300"/>
            </a:xfrm>
            <a:custGeom>
              <a:avLst/>
              <a:gdLst/>
              <a:ahLst/>
              <a:cxnLst/>
              <a:rect l="l" t="t" r="r" b="b"/>
              <a:pathLst>
                <a:path w="7679" h="7292" extrusionOk="0">
                  <a:moveTo>
                    <a:pt x="3845" y="343"/>
                  </a:moveTo>
                  <a:cubicBezTo>
                    <a:pt x="3845" y="343"/>
                    <a:pt x="3857" y="354"/>
                    <a:pt x="3857" y="354"/>
                  </a:cubicBezTo>
                  <a:lnTo>
                    <a:pt x="4835" y="2345"/>
                  </a:lnTo>
                  <a:cubicBezTo>
                    <a:pt x="4880" y="2447"/>
                    <a:pt x="4983" y="2527"/>
                    <a:pt x="5096" y="2538"/>
                  </a:cubicBezTo>
                  <a:lnTo>
                    <a:pt x="7291" y="2868"/>
                  </a:lnTo>
                  <a:cubicBezTo>
                    <a:pt x="7303" y="2868"/>
                    <a:pt x="7303" y="2868"/>
                    <a:pt x="7303" y="2879"/>
                  </a:cubicBezTo>
                  <a:lnTo>
                    <a:pt x="5699" y="4426"/>
                  </a:lnTo>
                  <a:cubicBezTo>
                    <a:pt x="5620" y="4506"/>
                    <a:pt x="5574" y="4631"/>
                    <a:pt x="5597" y="4745"/>
                  </a:cubicBezTo>
                  <a:lnTo>
                    <a:pt x="5972" y="6928"/>
                  </a:lnTo>
                  <a:cubicBezTo>
                    <a:pt x="5972" y="6940"/>
                    <a:pt x="5972" y="6940"/>
                    <a:pt x="5961" y="6940"/>
                  </a:cubicBezTo>
                  <a:lnTo>
                    <a:pt x="3993" y="5893"/>
                  </a:lnTo>
                  <a:cubicBezTo>
                    <a:pt x="3948" y="5871"/>
                    <a:pt x="3891" y="5859"/>
                    <a:pt x="3834" y="5859"/>
                  </a:cubicBezTo>
                  <a:cubicBezTo>
                    <a:pt x="3777" y="5859"/>
                    <a:pt x="3720" y="5871"/>
                    <a:pt x="3663" y="5893"/>
                  </a:cubicBezTo>
                  <a:lnTo>
                    <a:pt x="1696" y="6928"/>
                  </a:lnTo>
                  <a:lnTo>
                    <a:pt x="1684" y="6928"/>
                  </a:lnTo>
                  <a:cubicBezTo>
                    <a:pt x="1684" y="6917"/>
                    <a:pt x="1684" y="6917"/>
                    <a:pt x="1684" y="6917"/>
                  </a:cubicBezTo>
                  <a:lnTo>
                    <a:pt x="2060" y="4733"/>
                  </a:lnTo>
                  <a:cubicBezTo>
                    <a:pt x="2082" y="4620"/>
                    <a:pt x="2048" y="4494"/>
                    <a:pt x="1969" y="4415"/>
                  </a:cubicBezTo>
                  <a:lnTo>
                    <a:pt x="376" y="2857"/>
                  </a:lnTo>
                  <a:cubicBezTo>
                    <a:pt x="376" y="2845"/>
                    <a:pt x="376" y="2845"/>
                    <a:pt x="388" y="2845"/>
                  </a:cubicBezTo>
                  <a:lnTo>
                    <a:pt x="2583" y="2538"/>
                  </a:lnTo>
                  <a:cubicBezTo>
                    <a:pt x="2697" y="2515"/>
                    <a:pt x="2799" y="2447"/>
                    <a:pt x="2856" y="2345"/>
                  </a:cubicBezTo>
                  <a:lnTo>
                    <a:pt x="3845" y="354"/>
                  </a:lnTo>
                  <a:cubicBezTo>
                    <a:pt x="3845" y="343"/>
                    <a:pt x="3845" y="343"/>
                    <a:pt x="3845" y="343"/>
                  </a:cubicBezTo>
                  <a:close/>
                  <a:moveTo>
                    <a:pt x="3871" y="1"/>
                  </a:moveTo>
                  <a:cubicBezTo>
                    <a:pt x="3863" y="1"/>
                    <a:pt x="3854" y="1"/>
                    <a:pt x="3845" y="2"/>
                  </a:cubicBezTo>
                  <a:cubicBezTo>
                    <a:pt x="3709" y="2"/>
                    <a:pt x="3595" y="70"/>
                    <a:pt x="3527" y="195"/>
                  </a:cubicBezTo>
                  <a:lnTo>
                    <a:pt x="2537" y="2186"/>
                  </a:lnTo>
                  <a:lnTo>
                    <a:pt x="331" y="2504"/>
                  </a:lnTo>
                  <a:cubicBezTo>
                    <a:pt x="194" y="2515"/>
                    <a:pt x="92" y="2618"/>
                    <a:pt x="46" y="2743"/>
                  </a:cubicBezTo>
                  <a:cubicBezTo>
                    <a:pt x="1" y="2868"/>
                    <a:pt x="35" y="3016"/>
                    <a:pt x="137" y="3107"/>
                  </a:cubicBezTo>
                  <a:lnTo>
                    <a:pt x="1718" y="4665"/>
                  </a:lnTo>
                  <a:lnTo>
                    <a:pt x="1343" y="6860"/>
                  </a:lnTo>
                  <a:cubicBezTo>
                    <a:pt x="1320" y="6997"/>
                    <a:pt x="1366" y="7122"/>
                    <a:pt x="1480" y="7201"/>
                  </a:cubicBezTo>
                  <a:cubicBezTo>
                    <a:pt x="1536" y="7247"/>
                    <a:pt x="1616" y="7270"/>
                    <a:pt x="1684" y="7281"/>
                  </a:cubicBezTo>
                  <a:cubicBezTo>
                    <a:pt x="1741" y="7281"/>
                    <a:pt x="1798" y="7270"/>
                    <a:pt x="1855" y="7235"/>
                  </a:cubicBezTo>
                  <a:lnTo>
                    <a:pt x="3823" y="6200"/>
                  </a:lnTo>
                  <a:lnTo>
                    <a:pt x="5790" y="7247"/>
                  </a:lnTo>
                  <a:cubicBezTo>
                    <a:pt x="5846" y="7277"/>
                    <a:pt x="5905" y="7292"/>
                    <a:pt x="5964" y="7292"/>
                  </a:cubicBezTo>
                  <a:cubicBezTo>
                    <a:pt x="6037" y="7292"/>
                    <a:pt x="6108" y="7269"/>
                    <a:pt x="6165" y="7224"/>
                  </a:cubicBezTo>
                  <a:cubicBezTo>
                    <a:pt x="6279" y="7145"/>
                    <a:pt x="6336" y="7008"/>
                    <a:pt x="6313" y="6872"/>
                  </a:cubicBezTo>
                  <a:lnTo>
                    <a:pt x="5949" y="4676"/>
                  </a:lnTo>
                  <a:lnTo>
                    <a:pt x="7542" y="3130"/>
                  </a:lnTo>
                  <a:cubicBezTo>
                    <a:pt x="7644" y="3039"/>
                    <a:pt x="7678" y="2891"/>
                    <a:pt x="7633" y="2766"/>
                  </a:cubicBezTo>
                  <a:cubicBezTo>
                    <a:pt x="7599" y="2629"/>
                    <a:pt x="7485" y="2538"/>
                    <a:pt x="7348" y="2527"/>
                  </a:cubicBezTo>
                  <a:lnTo>
                    <a:pt x="5153" y="2197"/>
                  </a:lnTo>
                  <a:lnTo>
                    <a:pt x="4164" y="195"/>
                  </a:lnTo>
                  <a:cubicBezTo>
                    <a:pt x="4110" y="78"/>
                    <a:pt x="3997" y="1"/>
                    <a:pt x="38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5"/>
            <p:cNvSpPr/>
            <p:nvPr/>
          </p:nvSpPr>
          <p:spPr>
            <a:xfrm>
              <a:off x="4137100" y="3279550"/>
              <a:ext cx="25025" cy="60575"/>
            </a:xfrm>
            <a:custGeom>
              <a:avLst/>
              <a:gdLst/>
              <a:ahLst/>
              <a:cxnLst/>
              <a:rect l="l" t="t" r="r" b="b"/>
              <a:pathLst>
                <a:path w="1001" h="2423" extrusionOk="0">
                  <a:moveTo>
                    <a:pt x="535" y="284"/>
                  </a:moveTo>
                  <a:cubicBezTo>
                    <a:pt x="546" y="296"/>
                    <a:pt x="546" y="296"/>
                    <a:pt x="557" y="307"/>
                  </a:cubicBezTo>
                  <a:cubicBezTo>
                    <a:pt x="569" y="307"/>
                    <a:pt x="569" y="319"/>
                    <a:pt x="580" y="319"/>
                  </a:cubicBezTo>
                  <a:cubicBezTo>
                    <a:pt x="626" y="364"/>
                    <a:pt x="648" y="432"/>
                    <a:pt x="671" y="478"/>
                  </a:cubicBezTo>
                  <a:cubicBezTo>
                    <a:pt x="671" y="489"/>
                    <a:pt x="671" y="501"/>
                    <a:pt x="682" y="501"/>
                  </a:cubicBezTo>
                  <a:cubicBezTo>
                    <a:pt x="694" y="546"/>
                    <a:pt x="705" y="603"/>
                    <a:pt x="705" y="648"/>
                  </a:cubicBezTo>
                  <a:cubicBezTo>
                    <a:pt x="717" y="683"/>
                    <a:pt x="717" y="728"/>
                    <a:pt x="717" y="762"/>
                  </a:cubicBezTo>
                  <a:lnTo>
                    <a:pt x="717" y="774"/>
                  </a:lnTo>
                  <a:cubicBezTo>
                    <a:pt x="717" y="967"/>
                    <a:pt x="671" y="1172"/>
                    <a:pt x="626" y="1354"/>
                  </a:cubicBezTo>
                  <a:cubicBezTo>
                    <a:pt x="591" y="1513"/>
                    <a:pt x="546" y="1661"/>
                    <a:pt x="512" y="1820"/>
                  </a:cubicBezTo>
                  <a:cubicBezTo>
                    <a:pt x="512" y="1843"/>
                    <a:pt x="501" y="1854"/>
                    <a:pt x="501" y="1877"/>
                  </a:cubicBezTo>
                  <a:cubicBezTo>
                    <a:pt x="489" y="1854"/>
                    <a:pt x="489" y="1843"/>
                    <a:pt x="478" y="1820"/>
                  </a:cubicBezTo>
                  <a:cubicBezTo>
                    <a:pt x="444" y="1661"/>
                    <a:pt x="410" y="1513"/>
                    <a:pt x="375" y="1354"/>
                  </a:cubicBezTo>
                  <a:cubicBezTo>
                    <a:pt x="353" y="1263"/>
                    <a:pt x="330" y="1172"/>
                    <a:pt x="319" y="1069"/>
                  </a:cubicBezTo>
                  <a:cubicBezTo>
                    <a:pt x="273" y="887"/>
                    <a:pt x="262" y="683"/>
                    <a:pt x="319" y="501"/>
                  </a:cubicBezTo>
                  <a:cubicBezTo>
                    <a:pt x="319" y="489"/>
                    <a:pt x="319" y="489"/>
                    <a:pt x="330" y="478"/>
                  </a:cubicBezTo>
                  <a:cubicBezTo>
                    <a:pt x="341" y="432"/>
                    <a:pt x="375" y="364"/>
                    <a:pt x="421" y="319"/>
                  </a:cubicBezTo>
                  <a:cubicBezTo>
                    <a:pt x="421" y="319"/>
                    <a:pt x="432" y="307"/>
                    <a:pt x="432" y="307"/>
                  </a:cubicBezTo>
                  <a:lnTo>
                    <a:pt x="444" y="307"/>
                  </a:lnTo>
                  <a:cubicBezTo>
                    <a:pt x="444" y="296"/>
                    <a:pt x="455" y="296"/>
                    <a:pt x="466" y="284"/>
                  </a:cubicBezTo>
                  <a:close/>
                  <a:moveTo>
                    <a:pt x="478" y="0"/>
                  </a:moveTo>
                  <a:cubicBezTo>
                    <a:pt x="466" y="0"/>
                    <a:pt x="455" y="11"/>
                    <a:pt x="444" y="11"/>
                  </a:cubicBezTo>
                  <a:cubicBezTo>
                    <a:pt x="410" y="11"/>
                    <a:pt x="375" y="23"/>
                    <a:pt x="341" y="46"/>
                  </a:cubicBezTo>
                  <a:lnTo>
                    <a:pt x="330" y="46"/>
                  </a:lnTo>
                  <a:cubicBezTo>
                    <a:pt x="319" y="57"/>
                    <a:pt x="307" y="57"/>
                    <a:pt x="307" y="68"/>
                  </a:cubicBezTo>
                  <a:cubicBezTo>
                    <a:pt x="296" y="68"/>
                    <a:pt x="284" y="80"/>
                    <a:pt x="273" y="91"/>
                  </a:cubicBezTo>
                  <a:cubicBezTo>
                    <a:pt x="262" y="91"/>
                    <a:pt x="262" y="91"/>
                    <a:pt x="262" y="102"/>
                  </a:cubicBezTo>
                  <a:cubicBezTo>
                    <a:pt x="216" y="125"/>
                    <a:pt x="182" y="171"/>
                    <a:pt x="148" y="216"/>
                  </a:cubicBezTo>
                  <a:cubicBezTo>
                    <a:pt x="114" y="262"/>
                    <a:pt x="80" y="319"/>
                    <a:pt x="57" y="387"/>
                  </a:cubicBezTo>
                  <a:cubicBezTo>
                    <a:pt x="46" y="432"/>
                    <a:pt x="34" y="466"/>
                    <a:pt x="23" y="512"/>
                  </a:cubicBezTo>
                  <a:cubicBezTo>
                    <a:pt x="11" y="603"/>
                    <a:pt x="0" y="683"/>
                    <a:pt x="0" y="774"/>
                  </a:cubicBezTo>
                  <a:cubicBezTo>
                    <a:pt x="0" y="819"/>
                    <a:pt x="0" y="865"/>
                    <a:pt x="11" y="910"/>
                  </a:cubicBezTo>
                  <a:cubicBezTo>
                    <a:pt x="23" y="1024"/>
                    <a:pt x="34" y="1126"/>
                    <a:pt x="57" y="1228"/>
                  </a:cubicBezTo>
                  <a:cubicBezTo>
                    <a:pt x="80" y="1365"/>
                    <a:pt x="114" y="1490"/>
                    <a:pt x="148" y="1615"/>
                  </a:cubicBezTo>
                  <a:cubicBezTo>
                    <a:pt x="171" y="1695"/>
                    <a:pt x="182" y="1774"/>
                    <a:pt x="205" y="1854"/>
                  </a:cubicBezTo>
                  <a:cubicBezTo>
                    <a:pt x="228" y="1945"/>
                    <a:pt x="250" y="2047"/>
                    <a:pt x="273" y="2150"/>
                  </a:cubicBezTo>
                  <a:cubicBezTo>
                    <a:pt x="296" y="2229"/>
                    <a:pt x="319" y="2298"/>
                    <a:pt x="375" y="2366"/>
                  </a:cubicBezTo>
                  <a:cubicBezTo>
                    <a:pt x="375" y="2366"/>
                    <a:pt x="387" y="2377"/>
                    <a:pt x="398" y="2389"/>
                  </a:cubicBezTo>
                  <a:cubicBezTo>
                    <a:pt x="410" y="2400"/>
                    <a:pt x="421" y="2400"/>
                    <a:pt x="444" y="2411"/>
                  </a:cubicBezTo>
                  <a:cubicBezTo>
                    <a:pt x="455" y="2423"/>
                    <a:pt x="478" y="2423"/>
                    <a:pt x="501" y="2423"/>
                  </a:cubicBezTo>
                  <a:cubicBezTo>
                    <a:pt x="523" y="2423"/>
                    <a:pt x="535" y="2423"/>
                    <a:pt x="557" y="2411"/>
                  </a:cubicBezTo>
                  <a:cubicBezTo>
                    <a:pt x="569" y="2400"/>
                    <a:pt x="591" y="2400"/>
                    <a:pt x="603" y="2389"/>
                  </a:cubicBezTo>
                  <a:cubicBezTo>
                    <a:pt x="671" y="2320"/>
                    <a:pt x="705" y="2241"/>
                    <a:pt x="728" y="2150"/>
                  </a:cubicBezTo>
                  <a:cubicBezTo>
                    <a:pt x="751" y="2047"/>
                    <a:pt x="773" y="1945"/>
                    <a:pt x="796" y="1854"/>
                  </a:cubicBezTo>
                  <a:cubicBezTo>
                    <a:pt x="808" y="1774"/>
                    <a:pt x="830" y="1695"/>
                    <a:pt x="853" y="1615"/>
                  </a:cubicBezTo>
                  <a:cubicBezTo>
                    <a:pt x="876" y="1490"/>
                    <a:pt x="910" y="1365"/>
                    <a:pt x="933" y="1228"/>
                  </a:cubicBezTo>
                  <a:cubicBezTo>
                    <a:pt x="955" y="1172"/>
                    <a:pt x="967" y="1103"/>
                    <a:pt x="967" y="1035"/>
                  </a:cubicBezTo>
                  <a:cubicBezTo>
                    <a:pt x="978" y="978"/>
                    <a:pt x="990" y="910"/>
                    <a:pt x="990" y="842"/>
                  </a:cubicBezTo>
                  <a:cubicBezTo>
                    <a:pt x="1001" y="683"/>
                    <a:pt x="990" y="523"/>
                    <a:pt x="933" y="387"/>
                  </a:cubicBezTo>
                  <a:cubicBezTo>
                    <a:pt x="910" y="319"/>
                    <a:pt x="887" y="262"/>
                    <a:pt x="842" y="216"/>
                  </a:cubicBezTo>
                  <a:cubicBezTo>
                    <a:pt x="819" y="171"/>
                    <a:pt x="785" y="125"/>
                    <a:pt x="739" y="102"/>
                  </a:cubicBezTo>
                  <a:cubicBezTo>
                    <a:pt x="739" y="91"/>
                    <a:pt x="728" y="91"/>
                    <a:pt x="728" y="91"/>
                  </a:cubicBezTo>
                  <a:cubicBezTo>
                    <a:pt x="717" y="80"/>
                    <a:pt x="705" y="68"/>
                    <a:pt x="694" y="68"/>
                  </a:cubicBezTo>
                  <a:cubicBezTo>
                    <a:pt x="682" y="57"/>
                    <a:pt x="671" y="57"/>
                    <a:pt x="660" y="46"/>
                  </a:cubicBezTo>
                  <a:lnTo>
                    <a:pt x="648" y="46"/>
                  </a:lnTo>
                  <a:cubicBezTo>
                    <a:pt x="614" y="23"/>
                    <a:pt x="591" y="11"/>
                    <a:pt x="557" y="11"/>
                  </a:cubicBezTo>
                  <a:cubicBezTo>
                    <a:pt x="546" y="11"/>
                    <a:pt x="523" y="0"/>
                    <a:pt x="5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5"/>
            <p:cNvSpPr/>
            <p:nvPr/>
          </p:nvSpPr>
          <p:spPr>
            <a:xfrm>
              <a:off x="4137100" y="3561325"/>
              <a:ext cx="25025" cy="60600"/>
            </a:xfrm>
            <a:custGeom>
              <a:avLst/>
              <a:gdLst/>
              <a:ahLst/>
              <a:cxnLst/>
              <a:rect l="l" t="t" r="r" b="b"/>
              <a:pathLst>
                <a:path w="1001" h="2424" extrusionOk="0">
                  <a:moveTo>
                    <a:pt x="501" y="558"/>
                  </a:moveTo>
                  <a:cubicBezTo>
                    <a:pt x="501" y="569"/>
                    <a:pt x="512" y="592"/>
                    <a:pt x="512" y="603"/>
                  </a:cubicBezTo>
                  <a:cubicBezTo>
                    <a:pt x="546" y="763"/>
                    <a:pt x="591" y="922"/>
                    <a:pt x="626" y="1070"/>
                  </a:cubicBezTo>
                  <a:cubicBezTo>
                    <a:pt x="660" y="1263"/>
                    <a:pt x="717" y="1468"/>
                    <a:pt x="717" y="1661"/>
                  </a:cubicBezTo>
                  <a:cubicBezTo>
                    <a:pt x="717" y="1707"/>
                    <a:pt x="705" y="1752"/>
                    <a:pt x="705" y="1798"/>
                  </a:cubicBezTo>
                  <a:cubicBezTo>
                    <a:pt x="705" y="1843"/>
                    <a:pt x="694" y="1877"/>
                    <a:pt x="682" y="1923"/>
                  </a:cubicBezTo>
                  <a:cubicBezTo>
                    <a:pt x="671" y="1934"/>
                    <a:pt x="671" y="1934"/>
                    <a:pt x="671" y="1945"/>
                  </a:cubicBezTo>
                  <a:cubicBezTo>
                    <a:pt x="648" y="2002"/>
                    <a:pt x="626" y="2071"/>
                    <a:pt x="580" y="2105"/>
                  </a:cubicBezTo>
                  <a:cubicBezTo>
                    <a:pt x="569" y="2116"/>
                    <a:pt x="569" y="2116"/>
                    <a:pt x="557" y="2127"/>
                  </a:cubicBezTo>
                  <a:cubicBezTo>
                    <a:pt x="546" y="2127"/>
                    <a:pt x="535" y="2139"/>
                    <a:pt x="535" y="2139"/>
                  </a:cubicBezTo>
                  <a:lnTo>
                    <a:pt x="466" y="2139"/>
                  </a:lnTo>
                  <a:cubicBezTo>
                    <a:pt x="455" y="2139"/>
                    <a:pt x="444" y="2127"/>
                    <a:pt x="432" y="2127"/>
                  </a:cubicBezTo>
                  <a:cubicBezTo>
                    <a:pt x="432" y="2116"/>
                    <a:pt x="421" y="2116"/>
                    <a:pt x="421" y="2105"/>
                  </a:cubicBezTo>
                  <a:cubicBezTo>
                    <a:pt x="375" y="2071"/>
                    <a:pt x="341" y="2002"/>
                    <a:pt x="330" y="1945"/>
                  </a:cubicBezTo>
                  <a:cubicBezTo>
                    <a:pt x="319" y="1934"/>
                    <a:pt x="319" y="1934"/>
                    <a:pt x="319" y="1923"/>
                  </a:cubicBezTo>
                  <a:cubicBezTo>
                    <a:pt x="262" y="1741"/>
                    <a:pt x="273" y="1536"/>
                    <a:pt x="307" y="1343"/>
                  </a:cubicBezTo>
                  <a:cubicBezTo>
                    <a:pt x="330" y="1252"/>
                    <a:pt x="353" y="1161"/>
                    <a:pt x="375" y="1070"/>
                  </a:cubicBezTo>
                  <a:cubicBezTo>
                    <a:pt x="410" y="922"/>
                    <a:pt x="444" y="763"/>
                    <a:pt x="478" y="603"/>
                  </a:cubicBezTo>
                  <a:cubicBezTo>
                    <a:pt x="489" y="592"/>
                    <a:pt x="489" y="569"/>
                    <a:pt x="501" y="558"/>
                  </a:cubicBezTo>
                  <a:close/>
                  <a:moveTo>
                    <a:pt x="489" y="1"/>
                  </a:moveTo>
                  <a:cubicBezTo>
                    <a:pt x="478" y="1"/>
                    <a:pt x="455" y="12"/>
                    <a:pt x="432" y="12"/>
                  </a:cubicBezTo>
                  <a:lnTo>
                    <a:pt x="432" y="23"/>
                  </a:lnTo>
                  <a:cubicBezTo>
                    <a:pt x="421" y="23"/>
                    <a:pt x="410" y="35"/>
                    <a:pt x="398" y="46"/>
                  </a:cubicBezTo>
                  <a:cubicBezTo>
                    <a:pt x="387" y="46"/>
                    <a:pt x="375" y="57"/>
                    <a:pt x="375" y="69"/>
                  </a:cubicBezTo>
                  <a:cubicBezTo>
                    <a:pt x="319" y="126"/>
                    <a:pt x="296" y="205"/>
                    <a:pt x="273" y="285"/>
                  </a:cubicBezTo>
                  <a:cubicBezTo>
                    <a:pt x="250" y="376"/>
                    <a:pt x="228" y="478"/>
                    <a:pt x="205" y="581"/>
                  </a:cubicBezTo>
                  <a:cubicBezTo>
                    <a:pt x="182" y="660"/>
                    <a:pt x="171" y="728"/>
                    <a:pt x="148" y="808"/>
                  </a:cubicBezTo>
                  <a:cubicBezTo>
                    <a:pt x="114" y="933"/>
                    <a:pt x="80" y="1070"/>
                    <a:pt x="57" y="1195"/>
                  </a:cubicBezTo>
                  <a:cubicBezTo>
                    <a:pt x="34" y="1343"/>
                    <a:pt x="0" y="1502"/>
                    <a:pt x="0" y="1650"/>
                  </a:cubicBezTo>
                  <a:cubicBezTo>
                    <a:pt x="0" y="1786"/>
                    <a:pt x="11" y="1923"/>
                    <a:pt x="57" y="2048"/>
                  </a:cubicBezTo>
                  <a:cubicBezTo>
                    <a:pt x="80" y="2105"/>
                    <a:pt x="114" y="2162"/>
                    <a:pt x="148" y="2218"/>
                  </a:cubicBezTo>
                  <a:cubicBezTo>
                    <a:pt x="182" y="2253"/>
                    <a:pt x="216" y="2298"/>
                    <a:pt x="262" y="2332"/>
                  </a:cubicBezTo>
                  <a:cubicBezTo>
                    <a:pt x="273" y="2343"/>
                    <a:pt x="284" y="2355"/>
                    <a:pt x="296" y="2366"/>
                  </a:cubicBezTo>
                  <a:cubicBezTo>
                    <a:pt x="307" y="2366"/>
                    <a:pt x="319" y="2378"/>
                    <a:pt x="330" y="2378"/>
                  </a:cubicBezTo>
                  <a:cubicBezTo>
                    <a:pt x="341" y="2378"/>
                    <a:pt x="341" y="2389"/>
                    <a:pt x="341" y="2389"/>
                  </a:cubicBezTo>
                  <a:cubicBezTo>
                    <a:pt x="375" y="2400"/>
                    <a:pt x="410" y="2412"/>
                    <a:pt x="444" y="2423"/>
                  </a:cubicBezTo>
                  <a:lnTo>
                    <a:pt x="546" y="2423"/>
                  </a:lnTo>
                  <a:cubicBezTo>
                    <a:pt x="580" y="2412"/>
                    <a:pt x="614" y="2400"/>
                    <a:pt x="648" y="2389"/>
                  </a:cubicBezTo>
                  <a:cubicBezTo>
                    <a:pt x="648" y="2389"/>
                    <a:pt x="660" y="2378"/>
                    <a:pt x="660" y="2378"/>
                  </a:cubicBezTo>
                  <a:cubicBezTo>
                    <a:pt x="671" y="2378"/>
                    <a:pt x="682" y="2366"/>
                    <a:pt x="694" y="2366"/>
                  </a:cubicBezTo>
                  <a:cubicBezTo>
                    <a:pt x="705" y="2355"/>
                    <a:pt x="717" y="2343"/>
                    <a:pt x="728" y="2332"/>
                  </a:cubicBezTo>
                  <a:lnTo>
                    <a:pt x="739" y="2332"/>
                  </a:lnTo>
                  <a:cubicBezTo>
                    <a:pt x="773" y="2298"/>
                    <a:pt x="819" y="2253"/>
                    <a:pt x="842" y="2218"/>
                  </a:cubicBezTo>
                  <a:cubicBezTo>
                    <a:pt x="887" y="2162"/>
                    <a:pt x="910" y="2105"/>
                    <a:pt x="933" y="2048"/>
                  </a:cubicBezTo>
                  <a:cubicBezTo>
                    <a:pt x="990" y="1900"/>
                    <a:pt x="1001" y="1741"/>
                    <a:pt x="990" y="1581"/>
                  </a:cubicBezTo>
                  <a:cubicBezTo>
                    <a:pt x="990" y="1547"/>
                    <a:pt x="978" y="1502"/>
                    <a:pt x="978" y="1456"/>
                  </a:cubicBezTo>
                  <a:cubicBezTo>
                    <a:pt x="978" y="1434"/>
                    <a:pt x="967" y="1411"/>
                    <a:pt x="967" y="1388"/>
                  </a:cubicBezTo>
                  <a:cubicBezTo>
                    <a:pt x="955" y="1320"/>
                    <a:pt x="944" y="1263"/>
                    <a:pt x="933" y="1195"/>
                  </a:cubicBezTo>
                  <a:cubicBezTo>
                    <a:pt x="910" y="1070"/>
                    <a:pt x="876" y="933"/>
                    <a:pt x="842" y="808"/>
                  </a:cubicBezTo>
                  <a:cubicBezTo>
                    <a:pt x="830" y="728"/>
                    <a:pt x="808" y="660"/>
                    <a:pt x="785" y="581"/>
                  </a:cubicBezTo>
                  <a:cubicBezTo>
                    <a:pt x="762" y="478"/>
                    <a:pt x="739" y="376"/>
                    <a:pt x="717" y="285"/>
                  </a:cubicBezTo>
                  <a:cubicBezTo>
                    <a:pt x="694" y="194"/>
                    <a:pt x="671" y="103"/>
                    <a:pt x="591" y="46"/>
                  </a:cubicBezTo>
                  <a:cubicBezTo>
                    <a:pt x="580" y="35"/>
                    <a:pt x="569" y="23"/>
                    <a:pt x="557" y="23"/>
                  </a:cubicBezTo>
                  <a:lnTo>
                    <a:pt x="557" y="12"/>
                  </a:lnTo>
                  <a:cubicBezTo>
                    <a:pt x="535" y="12"/>
                    <a:pt x="512" y="1"/>
                    <a:pt x="48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5"/>
            <p:cNvSpPr/>
            <p:nvPr/>
          </p:nvSpPr>
          <p:spPr>
            <a:xfrm>
              <a:off x="4049800" y="3539425"/>
              <a:ext cx="41525" cy="51125"/>
            </a:xfrm>
            <a:custGeom>
              <a:avLst/>
              <a:gdLst/>
              <a:ahLst/>
              <a:cxnLst/>
              <a:rect l="l" t="t" r="r" b="b"/>
              <a:pathLst>
                <a:path w="1661" h="2045" extrusionOk="0">
                  <a:moveTo>
                    <a:pt x="1263" y="467"/>
                  </a:moveTo>
                  <a:cubicBezTo>
                    <a:pt x="1263" y="467"/>
                    <a:pt x="1263" y="478"/>
                    <a:pt x="1263" y="478"/>
                  </a:cubicBezTo>
                  <a:cubicBezTo>
                    <a:pt x="1251" y="490"/>
                    <a:pt x="1251" y="513"/>
                    <a:pt x="1240" y="524"/>
                  </a:cubicBezTo>
                  <a:cubicBezTo>
                    <a:pt x="1172" y="672"/>
                    <a:pt x="1115" y="820"/>
                    <a:pt x="1058" y="967"/>
                  </a:cubicBezTo>
                  <a:cubicBezTo>
                    <a:pt x="944" y="1229"/>
                    <a:pt x="819" y="1513"/>
                    <a:pt x="592" y="1684"/>
                  </a:cubicBezTo>
                  <a:cubicBezTo>
                    <a:pt x="546" y="1722"/>
                    <a:pt x="459" y="1776"/>
                    <a:pt x="386" y="1776"/>
                  </a:cubicBezTo>
                  <a:cubicBezTo>
                    <a:pt x="351" y="1776"/>
                    <a:pt x="318" y="1763"/>
                    <a:pt x="296" y="1730"/>
                  </a:cubicBezTo>
                  <a:cubicBezTo>
                    <a:pt x="251" y="1661"/>
                    <a:pt x="285" y="1548"/>
                    <a:pt x="307" y="1479"/>
                  </a:cubicBezTo>
                  <a:cubicBezTo>
                    <a:pt x="398" y="1206"/>
                    <a:pt x="637" y="1002"/>
                    <a:pt x="853" y="820"/>
                  </a:cubicBezTo>
                  <a:cubicBezTo>
                    <a:pt x="978" y="717"/>
                    <a:pt x="1092" y="615"/>
                    <a:pt x="1217" y="513"/>
                  </a:cubicBezTo>
                  <a:cubicBezTo>
                    <a:pt x="1229" y="501"/>
                    <a:pt x="1240" y="490"/>
                    <a:pt x="1251" y="478"/>
                  </a:cubicBezTo>
                  <a:cubicBezTo>
                    <a:pt x="1263" y="467"/>
                    <a:pt x="1263" y="467"/>
                    <a:pt x="1263" y="467"/>
                  </a:cubicBezTo>
                  <a:close/>
                  <a:moveTo>
                    <a:pt x="1479" y="1"/>
                  </a:moveTo>
                  <a:cubicBezTo>
                    <a:pt x="1388" y="12"/>
                    <a:pt x="1308" y="58"/>
                    <a:pt x="1240" y="114"/>
                  </a:cubicBezTo>
                  <a:cubicBezTo>
                    <a:pt x="1160" y="183"/>
                    <a:pt x="1081" y="251"/>
                    <a:pt x="1013" y="319"/>
                  </a:cubicBezTo>
                  <a:cubicBezTo>
                    <a:pt x="842" y="456"/>
                    <a:pt x="683" y="592"/>
                    <a:pt x="524" y="729"/>
                  </a:cubicBezTo>
                  <a:cubicBezTo>
                    <a:pt x="285" y="956"/>
                    <a:pt x="0" y="1252"/>
                    <a:pt x="0" y="1604"/>
                  </a:cubicBezTo>
                  <a:cubicBezTo>
                    <a:pt x="0" y="1741"/>
                    <a:pt x="46" y="1900"/>
                    <a:pt x="160" y="1980"/>
                  </a:cubicBezTo>
                  <a:cubicBezTo>
                    <a:pt x="224" y="2025"/>
                    <a:pt x="304" y="2045"/>
                    <a:pt x="383" y="2045"/>
                  </a:cubicBezTo>
                  <a:cubicBezTo>
                    <a:pt x="444" y="2045"/>
                    <a:pt x="504" y="2033"/>
                    <a:pt x="558" y="2014"/>
                  </a:cubicBezTo>
                  <a:cubicBezTo>
                    <a:pt x="899" y="1912"/>
                    <a:pt x="1092" y="1559"/>
                    <a:pt x="1229" y="1252"/>
                  </a:cubicBezTo>
                  <a:cubicBezTo>
                    <a:pt x="1320" y="1058"/>
                    <a:pt x="1399" y="865"/>
                    <a:pt x="1479" y="672"/>
                  </a:cubicBezTo>
                  <a:cubicBezTo>
                    <a:pt x="1524" y="569"/>
                    <a:pt x="1570" y="478"/>
                    <a:pt x="1604" y="387"/>
                  </a:cubicBezTo>
                  <a:cubicBezTo>
                    <a:pt x="1638" y="308"/>
                    <a:pt x="1661" y="217"/>
                    <a:pt x="1638" y="114"/>
                  </a:cubicBezTo>
                  <a:cubicBezTo>
                    <a:pt x="1638" y="103"/>
                    <a:pt x="1638" y="92"/>
                    <a:pt x="1627" y="80"/>
                  </a:cubicBezTo>
                  <a:cubicBezTo>
                    <a:pt x="1615" y="58"/>
                    <a:pt x="1604" y="46"/>
                    <a:pt x="1581" y="35"/>
                  </a:cubicBezTo>
                  <a:cubicBezTo>
                    <a:pt x="1570" y="23"/>
                    <a:pt x="1547" y="12"/>
                    <a:pt x="153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5"/>
            <p:cNvSpPr/>
            <p:nvPr/>
          </p:nvSpPr>
          <p:spPr>
            <a:xfrm>
              <a:off x="4056625" y="3344750"/>
              <a:ext cx="47225" cy="46600"/>
            </a:xfrm>
            <a:custGeom>
              <a:avLst/>
              <a:gdLst/>
              <a:ahLst/>
              <a:cxnLst/>
              <a:rect l="l" t="t" r="r" b="b"/>
              <a:pathLst>
                <a:path w="1889" h="1864" extrusionOk="0">
                  <a:moveTo>
                    <a:pt x="406" y="269"/>
                  </a:moveTo>
                  <a:cubicBezTo>
                    <a:pt x="475" y="269"/>
                    <a:pt x="552" y="301"/>
                    <a:pt x="603" y="327"/>
                  </a:cubicBezTo>
                  <a:cubicBezTo>
                    <a:pt x="853" y="474"/>
                    <a:pt x="1013" y="736"/>
                    <a:pt x="1160" y="975"/>
                  </a:cubicBezTo>
                  <a:cubicBezTo>
                    <a:pt x="1251" y="1111"/>
                    <a:pt x="1331" y="1248"/>
                    <a:pt x="1422" y="1373"/>
                  </a:cubicBezTo>
                  <a:cubicBezTo>
                    <a:pt x="1422" y="1396"/>
                    <a:pt x="1433" y="1407"/>
                    <a:pt x="1445" y="1430"/>
                  </a:cubicBezTo>
                  <a:cubicBezTo>
                    <a:pt x="1422" y="1418"/>
                    <a:pt x="1411" y="1407"/>
                    <a:pt x="1399" y="1407"/>
                  </a:cubicBezTo>
                  <a:cubicBezTo>
                    <a:pt x="1263" y="1316"/>
                    <a:pt x="1126" y="1236"/>
                    <a:pt x="990" y="1145"/>
                  </a:cubicBezTo>
                  <a:cubicBezTo>
                    <a:pt x="751" y="998"/>
                    <a:pt x="489" y="838"/>
                    <a:pt x="353" y="588"/>
                  </a:cubicBezTo>
                  <a:cubicBezTo>
                    <a:pt x="307" y="509"/>
                    <a:pt x="239" y="338"/>
                    <a:pt x="342" y="281"/>
                  </a:cubicBezTo>
                  <a:cubicBezTo>
                    <a:pt x="361" y="273"/>
                    <a:pt x="383" y="269"/>
                    <a:pt x="406" y="269"/>
                  </a:cubicBezTo>
                  <a:close/>
                  <a:moveTo>
                    <a:pt x="427" y="0"/>
                  </a:moveTo>
                  <a:cubicBezTo>
                    <a:pt x="317" y="0"/>
                    <a:pt x="204" y="32"/>
                    <a:pt x="125" y="110"/>
                  </a:cubicBezTo>
                  <a:cubicBezTo>
                    <a:pt x="23" y="213"/>
                    <a:pt x="0" y="372"/>
                    <a:pt x="23" y="497"/>
                  </a:cubicBezTo>
                  <a:cubicBezTo>
                    <a:pt x="91" y="850"/>
                    <a:pt x="410" y="1100"/>
                    <a:pt x="683" y="1282"/>
                  </a:cubicBezTo>
                  <a:cubicBezTo>
                    <a:pt x="853" y="1396"/>
                    <a:pt x="1035" y="1509"/>
                    <a:pt x="1217" y="1623"/>
                  </a:cubicBezTo>
                  <a:cubicBezTo>
                    <a:pt x="1308" y="1669"/>
                    <a:pt x="1399" y="1726"/>
                    <a:pt x="1479" y="1782"/>
                  </a:cubicBezTo>
                  <a:cubicBezTo>
                    <a:pt x="1550" y="1823"/>
                    <a:pt x="1630" y="1864"/>
                    <a:pt x="1712" y="1864"/>
                  </a:cubicBezTo>
                  <a:cubicBezTo>
                    <a:pt x="1721" y="1864"/>
                    <a:pt x="1731" y="1863"/>
                    <a:pt x="1740" y="1862"/>
                  </a:cubicBezTo>
                  <a:cubicBezTo>
                    <a:pt x="1752" y="1862"/>
                    <a:pt x="1775" y="1851"/>
                    <a:pt x="1786" y="1851"/>
                  </a:cubicBezTo>
                  <a:cubicBezTo>
                    <a:pt x="1809" y="1839"/>
                    <a:pt x="1820" y="1828"/>
                    <a:pt x="1831" y="1817"/>
                  </a:cubicBezTo>
                  <a:cubicBezTo>
                    <a:pt x="1854" y="1794"/>
                    <a:pt x="1866" y="1782"/>
                    <a:pt x="1866" y="1760"/>
                  </a:cubicBezTo>
                  <a:cubicBezTo>
                    <a:pt x="1877" y="1748"/>
                    <a:pt x="1877" y="1737"/>
                    <a:pt x="1877" y="1714"/>
                  </a:cubicBezTo>
                  <a:cubicBezTo>
                    <a:pt x="1888" y="1623"/>
                    <a:pt x="1843" y="1544"/>
                    <a:pt x="1797" y="1464"/>
                  </a:cubicBezTo>
                  <a:cubicBezTo>
                    <a:pt x="1740" y="1373"/>
                    <a:pt x="1695" y="1293"/>
                    <a:pt x="1638" y="1202"/>
                  </a:cubicBezTo>
                  <a:cubicBezTo>
                    <a:pt x="1524" y="1020"/>
                    <a:pt x="1422" y="838"/>
                    <a:pt x="1297" y="668"/>
                  </a:cubicBezTo>
                  <a:cubicBezTo>
                    <a:pt x="1115" y="383"/>
                    <a:pt x="865" y="65"/>
                    <a:pt x="523" y="8"/>
                  </a:cubicBezTo>
                  <a:cubicBezTo>
                    <a:pt x="492" y="3"/>
                    <a:pt x="459" y="0"/>
                    <a:pt x="42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5"/>
            <p:cNvSpPr/>
            <p:nvPr/>
          </p:nvSpPr>
          <p:spPr>
            <a:xfrm>
              <a:off x="3990925" y="3398200"/>
              <a:ext cx="58600" cy="29325"/>
            </a:xfrm>
            <a:custGeom>
              <a:avLst/>
              <a:gdLst/>
              <a:ahLst/>
              <a:cxnLst/>
              <a:rect l="l" t="t" r="r" b="b"/>
              <a:pathLst>
                <a:path w="2344" h="1173" extrusionOk="0">
                  <a:moveTo>
                    <a:pt x="558" y="281"/>
                  </a:moveTo>
                  <a:cubicBezTo>
                    <a:pt x="854" y="293"/>
                    <a:pt x="1116" y="452"/>
                    <a:pt x="1366" y="600"/>
                  </a:cubicBezTo>
                  <a:cubicBezTo>
                    <a:pt x="1502" y="679"/>
                    <a:pt x="1627" y="759"/>
                    <a:pt x="1764" y="839"/>
                  </a:cubicBezTo>
                  <a:cubicBezTo>
                    <a:pt x="1787" y="850"/>
                    <a:pt x="1798" y="861"/>
                    <a:pt x="1821" y="873"/>
                  </a:cubicBezTo>
                  <a:lnTo>
                    <a:pt x="1764" y="873"/>
                  </a:lnTo>
                  <a:cubicBezTo>
                    <a:pt x="1605" y="861"/>
                    <a:pt x="1445" y="850"/>
                    <a:pt x="1286" y="827"/>
                  </a:cubicBezTo>
                  <a:cubicBezTo>
                    <a:pt x="1002" y="805"/>
                    <a:pt x="695" y="793"/>
                    <a:pt x="456" y="623"/>
                  </a:cubicBezTo>
                  <a:cubicBezTo>
                    <a:pt x="388" y="577"/>
                    <a:pt x="240" y="452"/>
                    <a:pt x="319" y="361"/>
                  </a:cubicBezTo>
                  <a:cubicBezTo>
                    <a:pt x="365" y="293"/>
                    <a:pt x="490" y="281"/>
                    <a:pt x="558" y="281"/>
                  </a:cubicBezTo>
                  <a:close/>
                  <a:moveTo>
                    <a:pt x="560" y="0"/>
                  </a:moveTo>
                  <a:cubicBezTo>
                    <a:pt x="487" y="0"/>
                    <a:pt x="414" y="10"/>
                    <a:pt x="342" y="31"/>
                  </a:cubicBezTo>
                  <a:cubicBezTo>
                    <a:pt x="217" y="77"/>
                    <a:pt x="81" y="168"/>
                    <a:pt x="35" y="304"/>
                  </a:cubicBezTo>
                  <a:cubicBezTo>
                    <a:pt x="1" y="441"/>
                    <a:pt x="46" y="588"/>
                    <a:pt x="126" y="702"/>
                  </a:cubicBezTo>
                  <a:cubicBezTo>
                    <a:pt x="342" y="975"/>
                    <a:pt x="740" y="1055"/>
                    <a:pt x="1070" y="1089"/>
                  </a:cubicBezTo>
                  <a:cubicBezTo>
                    <a:pt x="1275" y="1112"/>
                    <a:pt x="1491" y="1123"/>
                    <a:pt x="1707" y="1146"/>
                  </a:cubicBezTo>
                  <a:cubicBezTo>
                    <a:pt x="1809" y="1157"/>
                    <a:pt x="1900" y="1168"/>
                    <a:pt x="2003" y="1168"/>
                  </a:cubicBezTo>
                  <a:cubicBezTo>
                    <a:pt x="2024" y="1171"/>
                    <a:pt x="2046" y="1173"/>
                    <a:pt x="2069" y="1173"/>
                  </a:cubicBezTo>
                  <a:cubicBezTo>
                    <a:pt x="2141" y="1173"/>
                    <a:pt x="2215" y="1158"/>
                    <a:pt x="2276" y="1123"/>
                  </a:cubicBezTo>
                  <a:cubicBezTo>
                    <a:pt x="2287" y="1112"/>
                    <a:pt x="2298" y="1112"/>
                    <a:pt x="2310" y="1100"/>
                  </a:cubicBezTo>
                  <a:cubicBezTo>
                    <a:pt x="2321" y="1077"/>
                    <a:pt x="2333" y="1066"/>
                    <a:pt x="2333" y="1043"/>
                  </a:cubicBezTo>
                  <a:cubicBezTo>
                    <a:pt x="2344" y="1021"/>
                    <a:pt x="2344" y="998"/>
                    <a:pt x="2344" y="986"/>
                  </a:cubicBezTo>
                  <a:cubicBezTo>
                    <a:pt x="2344" y="964"/>
                    <a:pt x="2344" y="952"/>
                    <a:pt x="2333" y="941"/>
                  </a:cubicBezTo>
                  <a:cubicBezTo>
                    <a:pt x="2298" y="850"/>
                    <a:pt x="2219" y="793"/>
                    <a:pt x="2151" y="748"/>
                  </a:cubicBezTo>
                  <a:cubicBezTo>
                    <a:pt x="2060" y="691"/>
                    <a:pt x="1969" y="634"/>
                    <a:pt x="1878" y="588"/>
                  </a:cubicBezTo>
                  <a:cubicBezTo>
                    <a:pt x="1707" y="475"/>
                    <a:pt x="1525" y="361"/>
                    <a:pt x="1343" y="259"/>
                  </a:cubicBezTo>
                  <a:cubicBezTo>
                    <a:pt x="1110" y="133"/>
                    <a:pt x="834" y="0"/>
                    <a:pt x="56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5"/>
            <p:cNvSpPr/>
            <p:nvPr/>
          </p:nvSpPr>
          <p:spPr>
            <a:xfrm>
              <a:off x="4027325" y="3472450"/>
              <a:ext cx="58900" cy="29400"/>
            </a:xfrm>
            <a:custGeom>
              <a:avLst/>
              <a:gdLst/>
              <a:ahLst/>
              <a:cxnLst/>
              <a:rect l="l" t="t" r="r" b="b"/>
              <a:pathLst>
                <a:path w="2356" h="1176" extrusionOk="0">
                  <a:moveTo>
                    <a:pt x="1821" y="303"/>
                  </a:moveTo>
                  <a:cubicBezTo>
                    <a:pt x="1809" y="314"/>
                    <a:pt x="1786" y="325"/>
                    <a:pt x="1775" y="337"/>
                  </a:cubicBezTo>
                  <a:cubicBezTo>
                    <a:pt x="1639" y="416"/>
                    <a:pt x="1502" y="496"/>
                    <a:pt x="1366" y="576"/>
                  </a:cubicBezTo>
                  <a:cubicBezTo>
                    <a:pt x="1127" y="723"/>
                    <a:pt x="865" y="883"/>
                    <a:pt x="569" y="894"/>
                  </a:cubicBezTo>
                  <a:cubicBezTo>
                    <a:pt x="490" y="894"/>
                    <a:pt x="308" y="883"/>
                    <a:pt x="308" y="758"/>
                  </a:cubicBezTo>
                  <a:cubicBezTo>
                    <a:pt x="308" y="678"/>
                    <a:pt x="399" y="598"/>
                    <a:pt x="467" y="553"/>
                  </a:cubicBezTo>
                  <a:cubicBezTo>
                    <a:pt x="706" y="382"/>
                    <a:pt x="1013" y="371"/>
                    <a:pt x="1297" y="337"/>
                  </a:cubicBezTo>
                  <a:cubicBezTo>
                    <a:pt x="1445" y="325"/>
                    <a:pt x="1604" y="314"/>
                    <a:pt x="1764" y="303"/>
                  </a:cubicBezTo>
                  <a:close/>
                  <a:moveTo>
                    <a:pt x="2098" y="1"/>
                  </a:moveTo>
                  <a:cubicBezTo>
                    <a:pt x="2070" y="1"/>
                    <a:pt x="2042" y="3"/>
                    <a:pt x="2014" y="7"/>
                  </a:cubicBezTo>
                  <a:cubicBezTo>
                    <a:pt x="1912" y="7"/>
                    <a:pt x="1809" y="18"/>
                    <a:pt x="1707" y="30"/>
                  </a:cubicBezTo>
                  <a:cubicBezTo>
                    <a:pt x="1502" y="41"/>
                    <a:pt x="1286" y="64"/>
                    <a:pt x="1070" y="87"/>
                  </a:cubicBezTo>
                  <a:cubicBezTo>
                    <a:pt x="740" y="121"/>
                    <a:pt x="342" y="200"/>
                    <a:pt x="137" y="485"/>
                  </a:cubicBezTo>
                  <a:cubicBezTo>
                    <a:pt x="58" y="587"/>
                    <a:pt x="1" y="746"/>
                    <a:pt x="46" y="883"/>
                  </a:cubicBezTo>
                  <a:cubicBezTo>
                    <a:pt x="92" y="1008"/>
                    <a:pt x="228" y="1099"/>
                    <a:pt x="353" y="1144"/>
                  </a:cubicBezTo>
                  <a:cubicBezTo>
                    <a:pt x="423" y="1166"/>
                    <a:pt x="494" y="1175"/>
                    <a:pt x="567" y="1175"/>
                  </a:cubicBezTo>
                  <a:cubicBezTo>
                    <a:pt x="837" y="1175"/>
                    <a:pt x="1118" y="1042"/>
                    <a:pt x="1343" y="917"/>
                  </a:cubicBezTo>
                  <a:cubicBezTo>
                    <a:pt x="1536" y="814"/>
                    <a:pt x="1707" y="701"/>
                    <a:pt x="1889" y="587"/>
                  </a:cubicBezTo>
                  <a:cubicBezTo>
                    <a:pt x="1980" y="530"/>
                    <a:pt x="2071" y="485"/>
                    <a:pt x="2150" y="428"/>
                  </a:cubicBezTo>
                  <a:cubicBezTo>
                    <a:pt x="2230" y="382"/>
                    <a:pt x="2298" y="325"/>
                    <a:pt x="2344" y="234"/>
                  </a:cubicBezTo>
                  <a:cubicBezTo>
                    <a:pt x="2344" y="223"/>
                    <a:pt x="2344" y="200"/>
                    <a:pt x="2355" y="189"/>
                  </a:cubicBezTo>
                  <a:cubicBezTo>
                    <a:pt x="2355" y="166"/>
                    <a:pt x="2355" y="143"/>
                    <a:pt x="2344" y="132"/>
                  </a:cubicBezTo>
                  <a:cubicBezTo>
                    <a:pt x="2332" y="109"/>
                    <a:pt x="2332" y="87"/>
                    <a:pt x="2310" y="75"/>
                  </a:cubicBezTo>
                  <a:cubicBezTo>
                    <a:pt x="2298" y="64"/>
                    <a:pt x="2287" y="52"/>
                    <a:pt x="2276" y="52"/>
                  </a:cubicBezTo>
                  <a:cubicBezTo>
                    <a:pt x="2221" y="13"/>
                    <a:pt x="2160" y="1"/>
                    <a:pt x="209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5"/>
            <p:cNvSpPr/>
            <p:nvPr/>
          </p:nvSpPr>
          <p:spPr>
            <a:xfrm>
              <a:off x="4000025" y="3280400"/>
              <a:ext cx="112075" cy="107850"/>
            </a:xfrm>
            <a:custGeom>
              <a:avLst/>
              <a:gdLst/>
              <a:ahLst/>
              <a:cxnLst/>
              <a:rect l="l" t="t" r="r" b="b"/>
              <a:pathLst>
                <a:path w="4483" h="4314" extrusionOk="0">
                  <a:moveTo>
                    <a:pt x="4380" y="0"/>
                  </a:moveTo>
                  <a:cubicBezTo>
                    <a:pt x="4164" y="23"/>
                    <a:pt x="3948" y="23"/>
                    <a:pt x="3732" y="68"/>
                  </a:cubicBezTo>
                  <a:cubicBezTo>
                    <a:pt x="3504" y="114"/>
                    <a:pt x="3288" y="182"/>
                    <a:pt x="3083" y="262"/>
                  </a:cubicBezTo>
                  <a:cubicBezTo>
                    <a:pt x="2674" y="410"/>
                    <a:pt x="2276" y="614"/>
                    <a:pt x="1912" y="865"/>
                  </a:cubicBezTo>
                  <a:cubicBezTo>
                    <a:pt x="1195" y="1365"/>
                    <a:pt x="626" y="2059"/>
                    <a:pt x="285" y="2866"/>
                  </a:cubicBezTo>
                  <a:cubicBezTo>
                    <a:pt x="194" y="3094"/>
                    <a:pt x="103" y="3321"/>
                    <a:pt x="58" y="3560"/>
                  </a:cubicBezTo>
                  <a:cubicBezTo>
                    <a:pt x="46" y="3685"/>
                    <a:pt x="24" y="3799"/>
                    <a:pt x="24" y="3924"/>
                  </a:cubicBezTo>
                  <a:cubicBezTo>
                    <a:pt x="12" y="4038"/>
                    <a:pt x="1" y="4163"/>
                    <a:pt x="35" y="4277"/>
                  </a:cubicBezTo>
                  <a:cubicBezTo>
                    <a:pt x="42" y="4297"/>
                    <a:pt x="65" y="4314"/>
                    <a:pt x="85" y="4314"/>
                  </a:cubicBezTo>
                  <a:cubicBezTo>
                    <a:pt x="98" y="4314"/>
                    <a:pt x="110" y="4306"/>
                    <a:pt x="115" y="4288"/>
                  </a:cubicBezTo>
                  <a:cubicBezTo>
                    <a:pt x="160" y="4197"/>
                    <a:pt x="172" y="4106"/>
                    <a:pt x="194" y="4004"/>
                  </a:cubicBezTo>
                  <a:cubicBezTo>
                    <a:pt x="217" y="3901"/>
                    <a:pt x="251" y="3788"/>
                    <a:pt x="274" y="3685"/>
                  </a:cubicBezTo>
                  <a:cubicBezTo>
                    <a:pt x="331" y="3492"/>
                    <a:pt x="388" y="3287"/>
                    <a:pt x="456" y="3105"/>
                  </a:cubicBezTo>
                  <a:cubicBezTo>
                    <a:pt x="604" y="2719"/>
                    <a:pt x="808" y="2366"/>
                    <a:pt x="1059" y="2036"/>
                  </a:cubicBezTo>
                  <a:cubicBezTo>
                    <a:pt x="1559" y="1376"/>
                    <a:pt x="2253" y="876"/>
                    <a:pt x="3015" y="569"/>
                  </a:cubicBezTo>
                  <a:cubicBezTo>
                    <a:pt x="3242" y="478"/>
                    <a:pt x="3459" y="398"/>
                    <a:pt x="3686" y="341"/>
                  </a:cubicBezTo>
                  <a:cubicBezTo>
                    <a:pt x="3811" y="307"/>
                    <a:pt x="3925" y="285"/>
                    <a:pt x="4050" y="239"/>
                  </a:cubicBezTo>
                  <a:cubicBezTo>
                    <a:pt x="4164" y="205"/>
                    <a:pt x="4277" y="182"/>
                    <a:pt x="4403" y="159"/>
                  </a:cubicBezTo>
                  <a:cubicBezTo>
                    <a:pt x="4482" y="137"/>
                    <a:pt x="4459" y="0"/>
                    <a:pt x="438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5"/>
            <p:cNvSpPr/>
            <p:nvPr/>
          </p:nvSpPr>
          <p:spPr>
            <a:xfrm>
              <a:off x="3998050" y="3429275"/>
              <a:ext cx="38200" cy="125125"/>
            </a:xfrm>
            <a:custGeom>
              <a:avLst/>
              <a:gdLst/>
              <a:ahLst/>
              <a:cxnLst/>
              <a:rect l="l" t="t" r="r" b="b"/>
              <a:pathLst>
                <a:path w="1528" h="5005" extrusionOk="0">
                  <a:moveTo>
                    <a:pt x="93" y="1"/>
                  </a:moveTo>
                  <a:cubicBezTo>
                    <a:pt x="72" y="1"/>
                    <a:pt x="51" y="12"/>
                    <a:pt x="46" y="39"/>
                  </a:cubicBezTo>
                  <a:cubicBezTo>
                    <a:pt x="0" y="369"/>
                    <a:pt x="69" y="699"/>
                    <a:pt x="125" y="1029"/>
                  </a:cubicBezTo>
                  <a:cubicBezTo>
                    <a:pt x="182" y="1359"/>
                    <a:pt x="251" y="1700"/>
                    <a:pt x="330" y="2030"/>
                  </a:cubicBezTo>
                  <a:cubicBezTo>
                    <a:pt x="478" y="2678"/>
                    <a:pt x="671" y="3326"/>
                    <a:pt x="899" y="3940"/>
                  </a:cubicBezTo>
                  <a:cubicBezTo>
                    <a:pt x="1035" y="4304"/>
                    <a:pt x="1183" y="4668"/>
                    <a:pt x="1411" y="4975"/>
                  </a:cubicBezTo>
                  <a:cubicBezTo>
                    <a:pt x="1423" y="4995"/>
                    <a:pt x="1442" y="5004"/>
                    <a:pt x="1460" y="5004"/>
                  </a:cubicBezTo>
                  <a:cubicBezTo>
                    <a:pt x="1495" y="5004"/>
                    <a:pt x="1528" y="4974"/>
                    <a:pt x="1513" y="4930"/>
                  </a:cubicBezTo>
                  <a:cubicBezTo>
                    <a:pt x="1456" y="4611"/>
                    <a:pt x="1320" y="4293"/>
                    <a:pt x="1195" y="3986"/>
                  </a:cubicBezTo>
                  <a:cubicBezTo>
                    <a:pt x="1081" y="3679"/>
                    <a:pt x="967" y="3372"/>
                    <a:pt x="865" y="3053"/>
                  </a:cubicBezTo>
                  <a:cubicBezTo>
                    <a:pt x="660" y="2428"/>
                    <a:pt x="489" y="1779"/>
                    <a:pt x="364" y="1131"/>
                  </a:cubicBezTo>
                  <a:cubicBezTo>
                    <a:pt x="330" y="949"/>
                    <a:pt x="307" y="767"/>
                    <a:pt x="273" y="597"/>
                  </a:cubicBezTo>
                  <a:cubicBezTo>
                    <a:pt x="239" y="403"/>
                    <a:pt x="216" y="210"/>
                    <a:pt x="148" y="39"/>
                  </a:cubicBezTo>
                  <a:cubicBezTo>
                    <a:pt x="142" y="15"/>
                    <a:pt x="117" y="1"/>
                    <a:pt x="9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5"/>
            <p:cNvSpPr/>
            <p:nvPr/>
          </p:nvSpPr>
          <p:spPr>
            <a:xfrm>
              <a:off x="4037575" y="3558650"/>
              <a:ext cx="7400" cy="12300"/>
            </a:xfrm>
            <a:custGeom>
              <a:avLst/>
              <a:gdLst/>
              <a:ahLst/>
              <a:cxnLst/>
              <a:rect l="l" t="t" r="r" b="b"/>
              <a:pathLst>
                <a:path w="296" h="492" extrusionOk="0">
                  <a:moveTo>
                    <a:pt x="61" y="0"/>
                  </a:moveTo>
                  <a:cubicBezTo>
                    <a:pt x="31" y="0"/>
                    <a:pt x="0" y="20"/>
                    <a:pt x="0" y="51"/>
                  </a:cubicBezTo>
                  <a:cubicBezTo>
                    <a:pt x="0" y="73"/>
                    <a:pt x="0" y="96"/>
                    <a:pt x="12" y="119"/>
                  </a:cubicBezTo>
                  <a:cubicBezTo>
                    <a:pt x="12" y="130"/>
                    <a:pt x="12" y="130"/>
                    <a:pt x="23" y="142"/>
                  </a:cubicBezTo>
                  <a:cubicBezTo>
                    <a:pt x="23" y="153"/>
                    <a:pt x="23" y="164"/>
                    <a:pt x="23" y="164"/>
                  </a:cubicBezTo>
                  <a:cubicBezTo>
                    <a:pt x="34" y="210"/>
                    <a:pt x="57" y="244"/>
                    <a:pt x="68" y="278"/>
                  </a:cubicBezTo>
                  <a:cubicBezTo>
                    <a:pt x="80" y="301"/>
                    <a:pt x="80" y="324"/>
                    <a:pt x="91" y="335"/>
                  </a:cubicBezTo>
                  <a:cubicBezTo>
                    <a:pt x="103" y="346"/>
                    <a:pt x="114" y="369"/>
                    <a:pt x="114" y="380"/>
                  </a:cubicBezTo>
                  <a:cubicBezTo>
                    <a:pt x="137" y="415"/>
                    <a:pt x="159" y="460"/>
                    <a:pt x="194" y="483"/>
                  </a:cubicBezTo>
                  <a:cubicBezTo>
                    <a:pt x="203" y="489"/>
                    <a:pt x="214" y="492"/>
                    <a:pt x="226" y="492"/>
                  </a:cubicBezTo>
                  <a:cubicBezTo>
                    <a:pt x="256" y="492"/>
                    <a:pt x="288" y="473"/>
                    <a:pt x="296" y="449"/>
                  </a:cubicBezTo>
                  <a:cubicBezTo>
                    <a:pt x="296" y="415"/>
                    <a:pt x="296" y="392"/>
                    <a:pt x="285" y="369"/>
                  </a:cubicBezTo>
                  <a:cubicBezTo>
                    <a:pt x="285" y="358"/>
                    <a:pt x="273" y="335"/>
                    <a:pt x="273" y="324"/>
                  </a:cubicBezTo>
                  <a:cubicBezTo>
                    <a:pt x="262" y="301"/>
                    <a:pt x="262" y="278"/>
                    <a:pt x="250" y="255"/>
                  </a:cubicBezTo>
                  <a:cubicBezTo>
                    <a:pt x="239" y="244"/>
                    <a:pt x="228" y="221"/>
                    <a:pt x="228" y="210"/>
                  </a:cubicBezTo>
                  <a:cubicBezTo>
                    <a:pt x="216" y="176"/>
                    <a:pt x="194" y="142"/>
                    <a:pt x="171" y="108"/>
                  </a:cubicBezTo>
                  <a:cubicBezTo>
                    <a:pt x="171" y="108"/>
                    <a:pt x="159" y="96"/>
                    <a:pt x="159" y="85"/>
                  </a:cubicBezTo>
                  <a:cubicBezTo>
                    <a:pt x="159" y="73"/>
                    <a:pt x="148" y="73"/>
                    <a:pt x="148" y="62"/>
                  </a:cubicBezTo>
                  <a:cubicBezTo>
                    <a:pt x="137" y="39"/>
                    <a:pt x="114" y="28"/>
                    <a:pt x="103" y="17"/>
                  </a:cubicBezTo>
                  <a:cubicBezTo>
                    <a:pt x="91" y="5"/>
                    <a:pt x="76" y="0"/>
                    <a:pt x="6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5"/>
            <p:cNvSpPr/>
            <p:nvPr/>
          </p:nvSpPr>
          <p:spPr>
            <a:xfrm>
              <a:off x="4068125" y="3603100"/>
              <a:ext cx="107850" cy="54475"/>
            </a:xfrm>
            <a:custGeom>
              <a:avLst/>
              <a:gdLst/>
              <a:ahLst/>
              <a:cxnLst/>
              <a:rect l="l" t="t" r="r" b="b"/>
              <a:pathLst>
                <a:path w="4314" h="2179" extrusionOk="0">
                  <a:moveTo>
                    <a:pt x="59" y="1"/>
                  </a:moveTo>
                  <a:cubicBezTo>
                    <a:pt x="29" y="1"/>
                    <a:pt x="1" y="35"/>
                    <a:pt x="18" y="70"/>
                  </a:cubicBezTo>
                  <a:cubicBezTo>
                    <a:pt x="166" y="365"/>
                    <a:pt x="393" y="616"/>
                    <a:pt x="621" y="854"/>
                  </a:cubicBezTo>
                  <a:cubicBezTo>
                    <a:pt x="848" y="1082"/>
                    <a:pt x="1098" y="1298"/>
                    <a:pt x="1360" y="1491"/>
                  </a:cubicBezTo>
                  <a:cubicBezTo>
                    <a:pt x="1895" y="1878"/>
                    <a:pt x="2532" y="2140"/>
                    <a:pt x="3180" y="2174"/>
                  </a:cubicBezTo>
                  <a:cubicBezTo>
                    <a:pt x="3232" y="2177"/>
                    <a:pt x="3284" y="2179"/>
                    <a:pt x="3335" y="2179"/>
                  </a:cubicBezTo>
                  <a:cubicBezTo>
                    <a:pt x="3656" y="2179"/>
                    <a:pt x="3965" y="2116"/>
                    <a:pt x="4249" y="1969"/>
                  </a:cubicBezTo>
                  <a:cubicBezTo>
                    <a:pt x="4314" y="1937"/>
                    <a:pt x="4276" y="1843"/>
                    <a:pt x="4214" y="1843"/>
                  </a:cubicBezTo>
                  <a:cubicBezTo>
                    <a:pt x="4211" y="1843"/>
                    <a:pt x="4207" y="1843"/>
                    <a:pt x="4204" y="1844"/>
                  </a:cubicBezTo>
                  <a:cubicBezTo>
                    <a:pt x="3925" y="1911"/>
                    <a:pt x="3645" y="1948"/>
                    <a:pt x="3367" y="1948"/>
                  </a:cubicBezTo>
                  <a:cubicBezTo>
                    <a:pt x="3030" y="1948"/>
                    <a:pt x="2696" y="1894"/>
                    <a:pt x="2372" y="1776"/>
                  </a:cubicBezTo>
                  <a:cubicBezTo>
                    <a:pt x="1792" y="1571"/>
                    <a:pt x="1269" y="1184"/>
                    <a:pt x="837" y="752"/>
                  </a:cubicBezTo>
                  <a:cubicBezTo>
                    <a:pt x="587" y="502"/>
                    <a:pt x="359" y="229"/>
                    <a:pt x="86" y="13"/>
                  </a:cubicBezTo>
                  <a:cubicBezTo>
                    <a:pt x="78" y="4"/>
                    <a:pt x="68" y="1"/>
                    <a:pt x="5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5"/>
            <p:cNvSpPr/>
            <p:nvPr/>
          </p:nvSpPr>
          <p:spPr>
            <a:xfrm>
              <a:off x="4188550" y="3601800"/>
              <a:ext cx="42625" cy="45700"/>
            </a:xfrm>
            <a:custGeom>
              <a:avLst/>
              <a:gdLst/>
              <a:ahLst/>
              <a:cxnLst/>
              <a:rect l="l" t="t" r="r" b="b"/>
              <a:pathLst>
                <a:path w="1705" h="1828" extrusionOk="0">
                  <a:moveTo>
                    <a:pt x="1625" y="1"/>
                  </a:moveTo>
                  <a:cubicBezTo>
                    <a:pt x="1614" y="1"/>
                    <a:pt x="1603" y="3"/>
                    <a:pt x="1593" y="8"/>
                  </a:cubicBezTo>
                  <a:cubicBezTo>
                    <a:pt x="1525" y="53"/>
                    <a:pt x="1457" y="144"/>
                    <a:pt x="1400" y="213"/>
                  </a:cubicBezTo>
                  <a:cubicBezTo>
                    <a:pt x="1343" y="292"/>
                    <a:pt x="1286" y="372"/>
                    <a:pt x="1218" y="452"/>
                  </a:cubicBezTo>
                  <a:cubicBezTo>
                    <a:pt x="1104" y="611"/>
                    <a:pt x="979" y="759"/>
                    <a:pt x="842" y="906"/>
                  </a:cubicBezTo>
                  <a:cubicBezTo>
                    <a:pt x="706" y="1054"/>
                    <a:pt x="558" y="1202"/>
                    <a:pt x="422" y="1339"/>
                  </a:cubicBezTo>
                  <a:cubicBezTo>
                    <a:pt x="274" y="1464"/>
                    <a:pt x="114" y="1589"/>
                    <a:pt x="23" y="1760"/>
                  </a:cubicBezTo>
                  <a:cubicBezTo>
                    <a:pt x="1" y="1794"/>
                    <a:pt x="35" y="1828"/>
                    <a:pt x="69" y="1828"/>
                  </a:cubicBezTo>
                  <a:cubicBezTo>
                    <a:pt x="262" y="1782"/>
                    <a:pt x="433" y="1623"/>
                    <a:pt x="569" y="1487"/>
                  </a:cubicBezTo>
                  <a:cubicBezTo>
                    <a:pt x="729" y="1361"/>
                    <a:pt x="876" y="1214"/>
                    <a:pt x="1013" y="1066"/>
                  </a:cubicBezTo>
                  <a:cubicBezTo>
                    <a:pt x="1149" y="906"/>
                    <a:pt x="1275" y="747"/>
                    <a:pt x="1400" y="588"/>
                  </a:cubicBezTo>
                  <a:cubicBezTo>
                    <a:pt x="1513" y="440"/>
                    <a:pt x="1673" y="258"/>
                    <a:pt x="1695" y="65"/>
                  </a:cubicBezTo>
                  <a:cubicBezTo>
                    <a:pt x="1704" y="29"/>
                    <a:pt x="1665" y="1"/>
                    <a:pt x="162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5"/>
            <p:cNvSpPr/>
            <p:nvPr/>
          </p:nvSpPr>
          <p:spPr>
            <a:xfrm>
              <a:off x="4260425" y="3433900"/>
              <a:ext cx="41050" cy="113150"/>
            </a:xfrm>
            <a:custGeom>
              <a:avLst/>
              <a:gdLst/>
              <a:ahLst/>
              <a:cxnLst/>
              <a:rect l="l" t="t" r="r" b="b"/>
              <a:pathLst>
                <a:path w="1642" h="4526" extrusionOk="0">
                  <a:moveTo>
                    <a:pt x="1558" y="1"/>
                  </a:moveTo>
                  <a:cubicBezTo>
                    <a:pt x="1533" y="1"/>
                    <a:pt x="1505" y="18"/>
                    <a:pt x="1493" y="48"/>
                  </a:cubicBezTo>
                  <a:cubicBezTo>
                    <a:pt x="1448" y="184"/>
                    <a:pt x="1436" y="343"/>
                    <a:pt x="1414" y="491"/>
                  </a:cubicBezTo>
                  <a:cubicBezTo>
                    <a:pt x="1391" y="639"/>
                    <a:pt x="1368" y="787"/>
                    <a:pt x="1345" y="935"/>
                  </a:cubicBezTo>
                  <a:cubicBezTo>
                    <a:pt x="1288" y="1230"/>
                    <a:pt x="1232" y="1526"/>
                    <a:pt x="1152" y="1822"/>
                  </a:cubicBezTo>
                  <a:cubicBezTo>
                    <a:pt x="981" y="2402"/>
                    <a:pt x="765" y="2971"/>
                    <a:pt x="504" y="3505"/>
                  </a:cubicBezTo>
                  <a:cubicBezTo>
                    <a:pt x="344" y="3812"/>
                    <a:pt x="185" y="4119"/>
                    <a:pt x="26" y="4426"/>
                  </a:cubicBezTo>
                  <a:cubicBezTo>
                    <a:pt x="0" y="4470"/>
                    <a:pt x="40" y="4526"/>
                    <a:pt x="85" y="4526"/>
                  </a:cubicBezTo>
                  <a:cubicBezTo>
                    <a:pt x="99" y="4526"/>
                    <a:pt x="115" y="4520"/>
                    <a:pt x="128" y="4506"/>
                  </a:cubicBezTo>
                  <a:cubicBezTo>
                    <a:pt x="310" y="4256"/>
                    <a:pt x="481" y="4006"/>
                    <a:pt x="629" y="3733"/>
                  </a:cubicBezTo>
                  <a:cubicBezTo>
                    <a:pt x="777" y="3460"/>
                    <a:pt x="902" y="3175"/>
                    <a:pt x="1027" y="2880"/>
                  </a:cubicBezTo>
                  <a:cubicBezTo>
                    <a:pt x="1254" y="2300"/>
                    <a:pt x="1425" y="1697"/>
                    <a:pt x="1539" y="1083"/>
                  </a:cubicBezTo>
                  <a:cubicBezTo>
                    <a:pt x="1561" y="912"/>
                    <a:pt x="1596" y="741"/>
                    <a:pt x="1607" y="559"/>
                  </a:cubicBezTo>
                  <a:cubicBezTo>
                    <a:pt x="1630" y="389"/>
                    <a:pt x="1641" y="218"/>
                    <a:pt x="1607" y="48"/>
                  </a:cubicBezTo>
                  <a:cubicBezTo>
                    <a:pt x="1602" y="15"/>
                    <a:pt x="1581" y="1"/>
                    <a:pt x="15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5"/>
            <p:cNvSpPr/>
            <p:nvPr/>
          </p:nvSpPr>
          <p:spPr>
            <a:xfrm>
              <a:off x="4247700" y="3551650"/>
              <a:ext cx="9400" cy="13675"/>
            </a:xfrm>
            <a:custGeom>
              <a:avLst/>
              <a:gdLst/>
              <a:ahLst/>
              <a:cxnLst/>
              <a:rect l="l" t="t" r="r" b="b"/>
              <a:pathLst>
                <a:path w="376" h="547" extrusionOk="0">
                  <a:moveTo>
                    <a:pt x="308" y="1"/>
                  </a:moveTo>
                  <a:cubicBezTo>
                    <a:pt x="273" y="1"/>
                    <a:pt x="251" y="24"/>
                    <a:pt x="228" y="35"/>
                  </a:cubicBezTo>
                  <a:cubicBezTo>
                    <a:pt x="217" y="35"/>
                    <a:pt x="205" y="46"/>
                    <a:pt x="205" y="58"/>
                  </a:cubicBezTo>
                  <a:cubicBezTo>
                    <a:pt x="171" y="92"/>
                    <a:pt x="148" y="115"/>
                    <a:pt x="126" y="160"/>
                  </a:cubicBezTo>
                  <a:cubicBezTo>
                    <a:pt x="103" y="183"/>
                    <a:pt x="91" y="217"/>
                    <a:pt x="80" y="251"/>
                  </a:cubicBezTo>
                  <a:cubicBezTo>
                    <a:pt x="57" y="285"/>
                    <a:pt x="46" y="331"/>
                    <a:pt x="35" y="365"/>
                  </a:cubicBezTo>
                  <a:cubicBezTo>
                    <a:pt x="35" y="376"/>
                    <a:pt x="23" y="388"/>
                    <a:pt x="23" y="388"/>
                  </a:cubicBezTo>
                  <a:cubicBezTo>
                    <a:pt x="23" y="399"/>
                    <a:pt x="23" y="410"/>
                    <a:pt x="23" y="422"/>
                  </a:cubicBezTo>
                  <a:cubicBezTo>
                    <a:pt x="23" y="422"/>
                    <a:pt x="23" y="433"/>
                    <a:pt x="23" y="444"/>
                  </a:cubicBezTo>
                  <a:cubicBezTo>
                    <a:pt x="23" y="444"/>
                    <a:pt x="12" y="456"/>
                    <a:pt x="23" y="467"/>
                  </a:cubicBezTo>
                  <a:cubicBezTo>
                    <a:pt x="12" y="478"/>
                    <a:pt x="12" y="490"/>
                    <a:pt x="12" y="501"/>
                  </a:cubicBezTo>
                  <a:cubicBezTo>
                    <a:pt x="0" y="513"/>
                    <a:pt x="12" y="535"/>
                    <a:pt x="35" y="547"/>
                  </a:cubicBezTo>
                  <a:cubicBezTo>
                    <a:pt x="46" y="547"/>
                    <a:pt x="69" y="547"/>
                    <a:pt x="80" y="524"/>
                  </a:cubicBezTo>
                  <a:cubicBezTo>
                    <a:pt x="91" y="524"/>
                    <a:pt x="91" y="513"/>
                    <a:pt x="103" y="513"/>
                  </a:cubicBezTo>
                  <a:cubicBezTo>
                    <a:pt x="103" y="501"/>
                    <a:pt x="114" y="501"/>
                    <a:pt x="114" y="490"/>
                  </a:cubicBezTo>
                  <a:cubicBezTo>
                    <a:pt x="126" y="478"/>
                    <a:pt x="126" y="478"/>
                    <a:pt x="137" y="467"/>
                  </a:cubicBezTo>
                  <a:cubicBezTo>
                    <a:pt x="160" y="456"/>
                    <a:pt x="171" y="433"/>
                    <a:pt x="194" y="410"/>
                  </a:cubicBezTo>
                  <a:cubicBezTo>
                    <a:pt x="217" y="388"/>
                    <a:pt x="228" y="353"/>
                    <a:pt x="251" y="319"/>
                  </a:cubicBezTo>
                  <a:cubicBezTo>
                    <a:pt x="273" y="297"/>
                    <a:pt x="285" y="274"/>
                    <a:pt x="308" y="251"/>
                  </a:cubicBezTo>
                  <a:cubicBezTo>
                    <a:pt x="319" y="217"/>
                    <a:pt x="330" y="194"/>
                    <a:pt x="342" y="160"/>
                  </a:cubicBezTo>
                  <a:cubicBezTo>
                    <a:pt x="353" y="149"/>
                    <a:pt x="353" y="137"/>
                    <a:pt x="353" y="115"/>
                  </a:cubicBezTo>
                  <a:cubicBezTo>
                    <a:pt x="364" y="92"/>
                    <a:pt x="376" y="69"/>
                    <a:pt x="364" y="46"/>
                  </a:cubicBezTo>
                  <a:cubicBezTo>
                    <a:pt x="353" y="24"/>
                    <a:pt x="330" y="1"/>
                    <a:pt x="30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5"/>
            <p:cNvSpPr/>
            <p:nvPr/>
          </p:nvSpPr>
          <p:spPr>
            <a:xfrm>
              <a:off x="4172075" y="3279250"/>
              <a:ext cx="119300" cy="89675"/>
            </a:xfrm>
            <a:custGeom>
              <a:avLst/>
              <a:gdLst/>
              <a:ahLst/>
              <a:cxnLst/>
              <a:rect l="l" t="t" r="r" b="b"/>
              <a:pathLst>
                <a:path w="4772" h="3587" extrusionOk="0">
                  <a:moveTo>
                    <a:pt x="409" y="1"/>
                  </a:moveTo>
                  <a:cubicBezTo>
                    <a:pt x="284" y="1"/>
                    <a:pt x="159" y="1"/>
                    <a:pt x="46" y="35"/>
                  </a:cubicBezTo>
                  <a:cubicBezTo>
                    <a:pt x="11" y="46"/>
                    <a:pt x="0" y="114"/>
                    <a:pt x="46" y="126"/>
                  </a:cubicBezTo>
                  <a:cubicBezTo>
                    <a:pt x="137" y="149"/>
                    <a:pt x="239" y="149"/>
                    <a:pt x="330" y="160"/>
                  </a:cubicBezTo>
                  <a:cubicBezTo>
                    <a:pt x="432" y="171"/>
                    <a:pt x="546" y="171"/>
                    <a:pt x="648" y="183"/>
                  </a:cubicBezTo>
                  <a:cubicBezTo>
                    <a:pt x="853" y="205"/>
                    <a:pt x="1069" y="240"/>
                    <a:pt x="1263" y="296"/>
                  </a:cubicBezTo>
                  <a:cubicBezTo>
                    <a:pt x="1661" y="410"/>
                    <a:pt x="2047" y="558"/>
                    <a:pt x="2411" y="751"/>
                  </a:cubicBezTo>
                  <a:cubicBezTo>
                    <a:pt x="3105" y="1138"/>
                    <a:pt x="3674" y="1695"/>
                    <a:pt x="4083" y="2366"/>
                  </a:cubicBezTo>
                  <a:cubicBezTo>
                    <a:pt x="4197" y="2548"/>
                    <a:pt x="4299" y="2753"/>
                    <a:pt x="4390" y="2947"/>
                  </a:cubicBezTo>
                  <a:cubicBezTo>
                    <a:pt x="4481" y="3151"/>
                    <a:pt x="4572" y="3345"/>
                    <a:pt x="4663" y="3549"/>
                  </a:cubicBezTo>
                  <a:cubicBezTo>
                    <a:pt x="4675" y="3572"/>
                    <a:pt x="4703" y="3586"/>
                    <a:pt x="4727" y="3586"/>
                  </a:cubicBezTo>
                  <a:cubicBezTo>
                    <a:pt x="4751" y="3586"/>
                    <a:pt x="4771" y="3572"/>
                    <a:pt x="4766" y="3538"/>
                  </a:cubicBezTo>
                  <a:cubicBezTo>
                    <a:pt x="4743" y="3333"/>
                    <a:pt x="4709" y="3129"/>
                    <a:pt x="4641" y="2935"/>
                  </a:cubicBezTo>
                  <a:cubicBezTo>
                    <a:pt x="4572" y="2742"/>
                    <a:pt x="4481" y="2560"/>
                    <a:pt x="4379" y="2389"/>
                  </a:cubicBezTo>
                  <a:cubicBezTo>
                    <a:pt x="4186" y="2025"/>
                    <a:pt x="3935" y="1695"/>
                    <a:pt x="3651" y="1400"/>
                  </a:cubicBezTo>
                  <a:cubicBezTo>
                    <a:pt x="3060" y="786"/>
                    <a:pt x="2298" y="342"/>
                    <a:pt x="1479" y="137"/>
                  </a:cubicBezTo>
                  <a:cubicBezTo>
                    <a:pt x="1240" y="80"/>
                    <a:pt x="1001" y="46"/>
                    <a:pt x="762" y="12"/>
                  </a:cubicBezTo>
                  <a:cubicBezTo>
                    <a:pt x="637" y="1"/>
                    <a:pt x="523" y="1"/>
                    <a:pt x="40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5"/>
            <p:cNvSpPr/>
            <p:nvPr/>
          </p:nvSpPr>
          <p:spPr>
            <a:xfrm>
              <a:off x="4290925" y="3373950"/>
              <a:ext cx="6000" cy="15100"/>
            </a:xfrm>
            <a:custGeom>
              <a:avLst/>
              <a:gdLst/>
              <a:ahLst/>
              <a:cxnLst/>
              <a:rect l="l" t="t" r="r" b="b"/>
              <a:pathLst>
                <a:path w="240" h="604" extrusionOk="0">
                  <a:moveTo>
                    <a:pt x="68" y="0"/>
                  </a:moveTo>
                  <a:cubicBezTo>
                    <a:pt x="57" y="0"/>
                    <a:pt x="34" y="12"/>
                    <a:pt x="23" y="23"/>
                  </a:cubicBezTo>
                  <a:cubicBezTo>
                    <a:pt x="0" y="46"/>
                    <a:pt x="0" y="68"/>
                    <a:pt x="12" y="91"/>
                  </a:cubicBezTo>
                  <a:cubicBezTo>
                    <a:pt x="12" y="103"/>
                    <a:pt x="12" y="114"/>
                    <a:pt x="12" y="125"/>
                  </a:cubicBezTo>
                  <a:cubicBezTo>
                    <a:pt x="12" y="137"/>
                    <a:pt x="12" y="148"/>
                    <a:pt x="12" y="159"/>
                  </a:cubicBezTo>
                  <a:cubicBezTo>
                    <a:pt x="12" y="171"/>
                    <a:pt x="12" y="182"/>
                    <a:pt x="23" y="182"/>
                  </a:cubicBezTo>
                  <a:cubicBezTo>
                    <a:pt x="23" y="182"/>
                    <a:pt x="23" y="194"/>
                    <a:pt x="23" y="194"/>
                  </a:cubicBezTo>
                  <a:cubicBezTo>
                    <a:pt x="23" y="216"/>
                    <a:pt x="23" y="239"/>
                    <a:pt x="23" y="262"/>
                  </a:cubicBezTo>
                  <a:cubicBezTo>
                    <a:pt x="23" y="273"/>
                    <a:pt x="34" y="285"/>
                    <a:pt x="34" y="285"/>
                  </a:cubicBezTo>
                  <a:cubicBezTo>
                    <a:pt x="34" y="285"/>
                    <a:pt x="34" y="296"/>
                    <a:pt x="34" y="296"/>
                  </a:cubicBezTo>
                  <a:cubicBezTo>
                    <a:pt x="34" y="307"/>
                    <a:pt x="34" y="319"/>
                    <a:pt x="34" y="330"/>
                  </a:cubicBezTo>
                  <a:cubicBezTo>
                    <a:pt x="34" y="341"/>
                    <a:pt x="34" y="353"/>
                    <a:pt x="34" y="376"/>
                  </a:cubicBezTo>
                  <a:cubicBezTo>
                    <a:pt x="34" y="387"/>
                    <a:pt x="46" y="398"/>
                    <a:pt x="46" y="410"/>
                  </a:cubicBezTo>
                  <a:cubicBezTo>
                    <a:pt x="57" y="432"/>
                    <a:pt x="57" y="444"/>
                    <a:pt x="57" y="455"/>
                  </a:cubicBezTo>
                  <a:cubicBezTo>
                    <a:pt x="57" y="478"/>
                    <a:pt x="68" y="489"/>
                    <a:pt x="68" y="501"/>
                  </a:cubicBezTo>
                  <a:cubicBezTo>
                    <a:pt x="80" y="512"/>
                    <a:pt x="80" y="546"/>
                    <a:pt x="80" y="558"/>
                  </a:cubicBezTo>
                  <a:cubicBezTo>
                    <a:pt x="80" y="592"/>
                    <a:pt x="114" y="603"/>
                    <a:pt x="148" y="603"/>
                  </a:cubicBezTo>
                  <a:cubicBezTo>
                    <a:pt x="171" y="603"/>
                    <a:pt x="205" y="592"/>
                    <a:pt x="205" y="558"/>
                  </a:cubicBezTo>
                  <a:cubicBezTo>
                    <a:pt x="205" y="546"/>
                    <a:pt x="216" y="535"/>
                    <a:pt x="216" y="523"/>
                  </a:cubicBezTo>
                  <a:cubicBezTo>
                    <a:pt x="216" y="512"/>
                    <a:pt x="216" y="512"/>
                    <a:pt x="216" y="501"/>
                  </a:cubicBezTo>
                  <a:cubicBezTo>
                    <a:pt x="216" y="501"/>
                    <a:pt x="228" y="478"/>
                    <a:pt x="228" y="467"/>
                  </a:cubicBezTo>
                  <a:cubicBezTo>
                    <a:pt x="228" y="444"/>
                    <a:pt x="228" y="421"/>
                    <a:pt x="228" y="387"/>
                  </a:cubicBezTo>
                  <a:cubicBezTo>
                    <a:pt x="239" y="353"/>
                    <a:pt x="228" y="319"/>
                    <a:pt x="228" y="273"/>
                  </a:cubicBezTo>
                  <a:cubicBezTo>
                    <a:pt x="216" y="250"/>
                    <a:pt x="205" y="216"/>
                    <a:pt x="194" y="182"/>
                  </a:cubicBezTo>
                  <a:lnTo>
                    <a:pt x="182" y="148"/>
                  </a:lnTo>
                  <a:cubicBezTo>
                    <a:pt x="171" y="137"/>
                    <a:pt x="171" y="125"/>
                    <a:pt x="171" y="114"/>
                  </a:cubicBezTo>
                  <a:cubicBezTo>
                    <a:pt x="159" y="91"/>
                    <a:pt x="159" y="91"/>
                    <a:pt x="148" y="80"/>
                  </a:cubicBezTo>
                  <a:cubicBezTo>
                    <a:pt x="148" y="80"/>
                    <a:pt x="148" y="68"/>
                    <a:pt x="137" y="68"/>
                  </a:cubicBezTo>
                  <a:cubicBezTo>
                    <a:pt x="137" y="57"/>
                    <a:pt x="137" y="57"/>
                    <a:pt x="125" y="46"/>
                  </a:cubicBezTo>
                  <a:cubicBezTo>
                    <a:pt x="114" y="23"/>
                    <a:pt x="103" y="12"/>
                    <a:pt x="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5"/>
            <p:cNvSpPr/>
            <p:nvPr/>
          </p:nvSpPr>
          <p:spPr>
            <a:xfrm>
              <a:off x="4012825" y="3341200"/>
              <a:ext cx="17325" cy="32300"/>
            </a:xfrm>
            <a:custGeom>
              <a:avLst/>
              <a:gdLst/>
              <a:ahLst/>
              <a:cxnLst/>
              <a:rect l="l" t="t" r="r" b="b"/>
              <a:pathLst>
                <a:path w="693" h="1292" extrusionOk="0">
                  <a:moveTo>
                    <a:pt x="632" y="0"/>
                  </a:moveTo>
                  <a:cubicBezTo>
                    <a:pt x="623" y="0"/>
                    <a:pt x="613" y="4"/>
                    <a:pt x="604" y="14"/>
                  </a:cubicBezTo>
                  <a:cubicBezTo>
                    <a:pt x="558" y="48"/>
                    <a:pt x="513" y="82"/>
                    <a:pt x="478" y="127"/>
                  </a:cubicBezTo>
                  <a:cubicBezTo>
                    <a:pt x="433" y="173"/>
                    <a:pt x="399" y="218"/>
                    <a:pt x="353" y="264"/>
                  </a:cubicBezTo>
                  <a:cubicBezTo>
                    <a:pt x="285" y="366"/>
                    <a:pt x="228" y="469"/>
                    <a:pt x="183" y="582"/>
                  </a:cubicBezTo>
                  <a:cubicBezTo>
                    <a:pt x="92" y="787"/>
                    <a:pt x="1" y="1026"/>
                    <a:pt x="35" y="1265"/>
                  </a:cubicBezTo>
                  <a:cubicBezTo>
                    <a:pt x="41" y="1283"/>
                    <a:pt x="58" y="1292"/>
                    <a:pt x="73" y="1292"/>
                  </a:cubicBezTo>
                  <a:cubicBezTo>
                    <a:pt x="86" y="1292"/>
                    <a:pt x="98" y="1286"/>
                    <a:pt x="103" y="1276"/>
                  </a:cubicBezTo>
                  <a:cubicBezTo>
                    <a:pt x="217" y="1083"/>
                    <a:pt x="274" y="867"/>
                    <a:pt x="376" y="673"/>
                  </a:cubicBezTo>
                  <a:cubicBezTo>
                    <a:pt x="422" y="582"/>
                    <a:pt x="467" y="480"/>
                    <a:pt x="524" y="389"/>
                  </a:cubicBezTo>
                  <a:cubicBezTo>
                    <a:pt x="547" y="343"/>
                    <a:pt x="569" y="287"/>
                    <a:pt x="592" y="241"/>
                  </a:cubicBezTo>
                  <a:cubicBezTo>
                    <a:pt x="626" y="196"/>
                    <a:pt x="660" y="139"/>
                    <a:pt x="683" y="93"/>
                  </a:cubicBezTo>
                  <a:cubicBezTo>
                    <a:pt x="692" y="57"/>
                    <a:pt x="666" y="0"/>
                    <a:pt x="63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5"/>
            <p:cNvSpPr/>
            <p:nvPr/>
          </p:nvSpPr>
          <p:spPr>
            <a:xfrm>
              <a:off x="4022775" y="3352850"/>
              <a:ext cx="9975" cy="16625"/>
            </a:xfrm>
            <a:custGeom>
              <a:avLst/>
              <a:gdLst/>
              <a:ahLst/>
              <a:cxnLst/>
              <a:rect l="l" t="t" r="r" b="b"/>
              <a:pathLst>
                <a:path w="399" h="665" extrusionOk="0">
                  <a:moveTo>
                    <a:pt x="341" y="243"/>
                  </a:moveTo>
                  <a:cubicBezTo>
                    <a:pt x="341" y="246"/>
                    <a:pt x="340" y="249"/>
                    <a:pt x="337" y="251"/>
                  </a:cubicBezTo>
                  <a:lnTo>
                    <a:pt x="337" y="251"/>
                  </a:lnTo>
                  <a:cubicBezTo>
                    <a:pt x="339" y="248"/>
                    <a:pt x="340" y="245"/>
                    <a:pt x="341" y="243"/>
                  </a:cubicBezTo>
                  <a:close/>
                  <a:moveTo>
                    <a:pt x="340" y="0"/>
                  </a:moveTo>
                  <a:cubicBezTo>
                    <a:pt x="337" y="0"/>
                    <a:pt x="334" y="1"/>
                    <a:pt x="331" y="3"/>
                  </a:cubicBezTo>
                  <a:cubicBezTo>
                    <a:pt x="297" y="3"/>
                    <a:pt x="274" y="14"/>
                    <a:pt x="251" y="37"/>
                  </a:cubicBezTo>
                  <a:cubicBezTo>
                    <a:pt x="240" y="48"/>
                    <a:pt x="240" y="48"/>
                    <a:pt x="228" y="71"/>
                  </a:cubicBezTo>
                  <a:cubicBezTo>
                    <a:pt x="206" y="71"/>
                    <a:pt x="194" y="94"/>
                    <a:pt x="183" y="105"/>
                  </a:cubicBezTo>
                  <a:cubicBezTo>
                    <a:pt x="171" y="116"/>
                    <a:pt x="171" y="128"/>
                    <a:pt x="160" y="128"/>
                  </a:cubicBezTo>
                  <a:cubicBezTo>
                    <a:pt x="160" y="132"/>
                    <a:pt x="158" y="139"/>
                    <a:pt x="157" y="144"/>
                  </a:cubicBezTo>
                  <a:lnTo>
                    <a:pt x="157" y="144"/>
                  </a:lnTo>
                  <a:cubicBezTo>
                    <a:pt x="124" y="187"/>
                    <a:pt x="103" y="220"/>
                    <a:pt x="92" y="264"/>
                  </a:cubicBezTo>
                  <a:cubicBezTo>
                    <a:pt x="69" y="310"/>
                    <a:pt x="46" y="355"/>
                    <a:pt x="35" y="401"/>
                  </a:cubicBezTo>
                  <a:cubicBezTo>
                    <a:pt x="35" y="412"/>
                    <a:pt x="24" y="435"/>
                    <a:pt x="24" y="457"/>
                  </a:cubicBezTo>
                  <a:cubicBezTo>
                    <a:pt x="12" y="480"/>
                    <a:pt x="12" y="492"/>
                    <a:pt x="12" y="514"/>
                  </a:cubicBezTo>
                  <a:cubicBezTo>
                    <a:pt x="1" y="548"/>
                    <a:pt x="1" y="583"/>
                    <a:pt x="1" y="617"/>
                  </a:cubicBezTo>
                  <a:cubicBezTo>
                    <a:pt x="9" y="641"/>
                    <a:pt x="34" y="665"/>
                    <a:pt x="60" y="665"/>
                  </a:cubicBezTo>
                  <a:cubicBezTo>
                    <a:pt x="71" y="665"/>
                    <a:pt x="82" y="661"/>
                    <a:pt x="92" y="651"/>
                  </a:cubicBezTo>
                  <a:cubicBezTo>
                    <a:pt x="115" y="628"/>
                    <a:pt x="137" y="594"/>
                    <a:pt x="160" y="571"/>
                  </a:cubicBezTo>
                  <a:cubicBezTo>
                    <a:pt x="171" y="560"/>
                    <a:pt x="183" y="548"/>
                    <a:pt x="183" y="526"/>
                  </a:cubicBezTo>
                  <a:cubicBezTo>
                    <a:pt x="194" y="514"/>
                    <a:pt x="194" y="514"/>
                    <a:pt x="206" y="503"/>
                  </a:cubicBezTo>
                  <a:cubicBezTo>
                    <a:pt x="206" y="503"/>
                    <a:pt x="206" y="492"/>
                    <a:pt x="206" y="492"/>
                  </a:cubicBezTo>
                  <a:cubicBezTo>
                    <a:pt x="217" y="480"/>
                    <a:pt x="228" y="457"/>
                    <a:pt x="228" y="446"/>
                  </a:cubicBezTo>
                  <a:cubicBezTo>
                    <a:pt x="240" y="446"/>
                    <a:pt x="240" y="435"/>
                    <a:pt x="251" y="423"/>
                  </a:cubicBezTo>
                  <a:cubicBezTo>
                    <a:pt x="262" y="401"/>
                    <a:pt x="262" y="389"/>
                    <a:pt x="274" y="367"/>
                  </a:cubicBezTo>
                  <a:cubicBezTo>
                    <a:pt x="295" y="335"/>
                    <a:pt x="316" y="293"/>
                    <a:pt x="337" y="251"/>
                  </a:cubicBezTo>
                  <a:lnTo>
                    <a:pt x="337" y="251"/>
                  </a:lnTo>
                  <a:cubicBezTo>
                    <a:pt x="337" y="251"/>
                    <a:pt x="337" y="251"/>
                    <a:pt x="337" y="251"/>
                  </a:cubicBezTo>
                  <a:lnTo>
                    <a:pt x="337" y="251"/>
                  </a:lnTo>
                  <a:cubicBezTo>
                    <a:pt x="337" y="251"/>
                    <a:pt x="337" y="251"/>
                    <a:pt x="337" y="251"/>
                  </a:cubicBezTo>
                  <a:lnTo>
                    <a:pt x="337" y="251"/>
                  </a:lnTo>
                  <a:cubicBezTo>
                    <a:pt x="337" y="251"/>
                    <a:pt x="337" y="251"/>
                    <a:pt x="337" y="251"/>
                  </a:cubicBezTo>
                  <a:lnTo>
                    <a:pt x="337" y="251"/>
                  </a:lnTo>
                  <a:cubicBezTo>
                    <a:pt x="340" y="249"/>
                    <a:pt x="342" y="246"/>
                    <a:pt x="342" y="241"/>
                  </a:cubicBezTo>
                  <a:lnTo>
                    <a:pt x="342" y="241"/>
                  </a:lnTo>
                  <a:cubicBezTo>
                    <a:pt x="342" y="242"/>
                    <a:pt x="342" y="242"/>
                    <a:pt x="341" y="243"/>
                  </a:cubicBezTo>
                  <a:lnTo>
                    <a:pt x="341" y="243"/>
                  </a:lnTo>
                  <a:cubicBezTo>
                    <a:pt x="342" y="239"/>
                    <a:pt x="342" y="235"/>
                    <a:pt x="342" y="230"/>
                  </a:cubicBezTo>
                  <a:cubicBezTo>
                    <a:pt x="342" y="230"/>
                    <a:pt x="353" y="219"/>
                    <a:pt x="353" y="207"/>
                  </a:cubicBezTo>
                  <a:cubicBezTo>
                    <a:pt x="365" y="196"/>
                    <a:pt x="365" y="173"/>
                    <a:pt x="376" y="150"/>
                  </a:cubicBezTo>
                  <a:cubicBezTo>
                    <a:pt x="388" y="116"/>
                    <a:pt x="399" y="82"/>
                    <a:pt x="388" y="48"/>
                  </a:cubicBezTo>
                  <a:cubicBezTo>
                    <a:pt x="378" y="28"/>
                    <a:pt x="359" y="0"/>
                    <a:pt x="34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5"/>
            <p:cNvSpPr/>
            <p:nvPr/>
          </p:nvSpPr>
          <p:spPr>
            <a:xfrm>
              <a:off x="4031025" y="3359375"/>
              <a:ext cx="6000" cy="9600"/>
            </a:xfrm>
            <a:custGeom>
              <a:avLst/>
              <a:gdLst/>
              <a:ahLst/>
              <a:cxnLst/>
              <a:rect l="l" t="t" r="r" b="b"/>
              <a:pathLst>
                <a:path w="240" h="384" extrusionOk="0">
                  <a:moveTo>
                    <a:pt x="167" y="0"/>
                  </a:moveTo>
                  <a:cubicBezTo>
                    <a:pt x="161" y="0"/>
                    <a:pt x="155" y="1"/>
                    <a:pt x="149" y="3"/>
                  </a:cubicBezTo>
                  <a:cubicBezTo>
                    <a:pt x="103" y="3"/>
                    <a:pt x="80" y="49"/>
                    <a:pt x="58" y="71"/>
                  </a:cubicBezTo>
                  <a:cubicBezTo>
                    <a:pt x="35" y="106"/>
                    <a:pt x="23" y="128"/>
                    <a:pt x="12" y="162"/>
                  </a:cubicBezTo>
                  <a:cubicBezTo>
                    <a:pt x="12" y="185"/>
                    <a:pt x="12" y="196"/>
                    <a:pt x="12" y="219"/>
                  </a:cubicBezTo>
                  <a:cubicBezTo>
                    <a:pt x="1" y="231"/>
                    <a:pt x="1" y="242"/>
                    <a:pt x="1" y="253"/>
                  </a:cubicBezTo>
                  <a:cubicBezTo>
                    <a:pt x="12" y="265"/>
                    <a:pt x="1" y="276"/>
                    <a:pt x="1" y="287"/>
                  </a:cubicBezTo>
                  <a:cubicBezTo>
                    <a:pt x="1" y="310"/>
                    <a:pt x="12" y="333"/>
                    <a:pt x="23" y="356"/>
                  </a:cubicBezTo>
                  <a:cubicBezTo>
                    <a:pt x="35" y="367"/>
                    <a:pt x="46" y="378"/>
                    <a:pt x="58" y="378"/>
                  </a:cubicBezTo>
                  <a:cubicBezTo>
                    <a:pt x="61" y="382"/>
                    <a:pt x="66" y="383"/>
                    <a:pt x="72" y="383"/>
                  </a:cubicBezTo>
                  <a:cubicBezTo>
                    <a:pt x="87" y="383"/>
                    <a:pt x="106" y="375"/>
                    <a:pt x="114" y="367"/>
                  </a:cubicBezTo>
                  <a:cubicBezTo>
                    <a:pt x="126" y="356"/>
                    <a:pt x="137" y="344"/>
                    <a:pt x="137" y="344"/>
                  </a:cubicBezTo>
                  <a:cubicBezTo>
                    <a:pt x="149" y="333"/>
                    <a:pt x="149" y="322"/>
                    <a:pt x="149" y="310"/>
                  </a:cubicBezTo>
                  <a:cubicBezTo>
                    <a:pt x="149" y="299"/>
                    <a:pt x="160" y="299"/>
                    <a:pt x="160" y="299"/>
                  </a:cubicBezTo>
                  <a:cubicBezTo>
                    <a:pt x="171" y="276"/>
                    <a:pt x="183" y="253"/>
                    <a:pt x="194" y="231"/>
                  </a:cubicBezTo>
                  <a:cubicBezTo>
                    <a:pt x="205" y="208"/>
                    <a:pt x="217" y="174"/>
                    <a:pt x="228" y="151"/>
                  </a:cubicBezTo>
                  <a:cubicBezTo>
                    <a:pt x="228" y="140"/>
                    <a:pt x="228" y="128"/>
                    <a:pt x="240" y="117"/>
                  </a:cubicBezTo>
                  <a:cubicBezTo>
                    <a:pt x="240" y="106"/>
                    <a:pt x="240" y="94"/>
                    <a:pt x="240" y="83"/>
                  </a:cubicBezTo>
                  <a:cubicBezTo>
                    <a:pt x="240" y="60"/>
                    <a:pt x="228" y="60"/>
                    <a:pt x="228" y="49"/>
                  </a:cubicBezTo>
                  <a:cubicBezTo>
                    <a:pt x="219" y="2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5"/>
            <p:cNvSpPr/>
            <p:nvPr/>
          </p:nvSpPr>
          <p:spPr>
            <a:xfrm>
              <a:off x="4037000" y="3363200"/>
              <a:ext cx="5150" cy="6775"/>
            </a:xfrm>
            <a:custGeom>
              <a:avLst/>
              <a:gdLst/>
              <a:ahLst/>
              <a:cxnLst/>
              <a:rect l="l" t="t" r="r" b="b"/>
              <a:pathLst>
                <a:path w="206" h="271" extrusionOk="0">
                  <a:moveTo>
                    <a:pt x="164" y="0"/>
                  </a:moveTo>
                  <a:cubicBezTo>
                    <a:pt x="155" y="0"/>
                    <a:pt x="146" y="3"/>
                    <a:pt x="137" y="9"/>
                  </a:cubicBezTo>
                  <a:cubicBezTo>
                    <a:pt x="126" y="9"/>
                    <a:pt x="114" y="21"/>
                    <a:pt x="103" y="32"/>
                  </a:cubicBezTo>
                  <a:cubicBezTo>
                    <a:pt x="103" y="32"/>
                    <a:pt x="103" y="32"/>
                    <a:pt x="91" y="43"/>
                  </a:cubicBezTo>
                  <a:cubicBezTo>
                    <a:pt x="80" y="43"/>
                    <a:pt x="69" y="55"/>
                    <a:pt x="69" y="66"/>
                  </a:cubicBezTo>
                  <a:cubicBezTo>
                    <a:pt x="69" y="66"/>
                    <a:pt x="57" y="78"/>
                    <a:pt x="57" y="78"/>
                  </a:cubicBezTo>
                  <a:cubicBezTo>
                    <a:pt x="57" y="78"/>
                    <a:pt x="57" y="89"/>
                    <a:pt x="46" y="89"/>
                  </a:cubicBezTo>
                  <a:cubicBezTo>
                    <a:pt x="46" y="100"/>
                    <a:pt x="35" y="100"/>
                    <a:pt x="35" y="112"/>
                  </a:cubicBezTo>
                  <a:cubicBezTo>
                    <a:pt x="23" y="123"/>
                    <a:pt x="23" y="123"/>
                    <a:pt x="23" y="123"/>
                  </a:cubicBezTo>
                  <a:lnTo>
                    <a:pt x="12" y="146"/>
                  </a:lnTo>
                  <a:cubicBezTo>
                    <a:pt x="12" y="146"/>
                    <a:pt x="12" y="157"/>
                    <a:pt x="12" y="169"/>
                  </a:cubicBezTo>
                  <a:cubicBezTo>
                    <a:pt x="1" y="169"/>
                    <a:pt x="1" y="180"/>
                    <a:pt x="1" y="191"/>
                  </a:cubicBezTo>
                  <a:cubicBezTo>
                    <a:pt x="1" y="191"/>
                    <a:pt x="1" y="203"/>
                    <a:pt x="1" y="203"/>
                  </a:cubicBezTo>
                  <a:cubicBezTo>
                    <a:pt x="1" y="214"/>
                    <a:pt x="12" y="225"/>
                    <a:pt x="12" y="237"/>
                  </a:cubicBezTo>
                  <a:cubicBezTo>
                    <a:pt x="12" y="248"/>
                    <a:pt x="23" y="260"/>
                    <a:pt x="35" y="271"/>
                  </a:cubicBezTo>
                  <a:lnTo>
                    <a:pt x="80" y="271"/>
                  </a:lnTo>
                  <a:cubicBezTo>
                    <a:pt x="91" y="271"/>
                    <a:pt x="103" y="260"/>
                    <a:pt x="114" y="248"/>
                  </a:cubicBezTo>
                  <a:lnTo>
                    <a:pt x="126" y="248"/>
                  </a:lnTo>
                  <a:cubicBezTo>
                    <a:pt x="137" y="237"/>
                    <a:pt x="148" y="225"/>
                    <a:pt x="148" y="225"/>
                  </a:cubicBezTo>
                  <a:cubicBezTo>
                    <a:pt x="148" y="214"/>
                    <a:pt x="160" y="214"/>
                    <a:pt x="160" y="203"/>
                  </a:cubicBezTo>
                  <a:cubicBezTo>
                    <a:pt x="171" y="191"/>
                    <a:pt x="182" y="180"/>
                    <a:pt x="182" y="157"/>
                  </a:cubicBezTo>
                  <a:lnTo>
                    <a:pt x="194" y="134"/>
                  </a:lnTo>
                  <a:cubicBezTo>
                    <a:pt x="194" y="123"/>
                    <a:pt x="194" y="112"/>
                    <a:pt x="194" y="100"/>
                  </a:cubicBezTo>
                  <a:cubicBezTo>
                    <a:pt x="205" y="89"/>
                    <a:pt x="205" y="66"/>
                    <a:pt x="205" y="55"/>
                  </a:cubicBezTo>
                  <a:cubicBezTo>
                    <a:pt x="205" y="22"/>
                    <a:pt x="187" y="0"/>
                    <a:pt x="16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5"/>
            <p:cNvSpPr/>
            <p:nvPr/>
          </p:nvSpPr>
          <p:spPr>
            <a:xfrm>
              <a:off x="4011400" y="3447950"/>
              <a:ext cx="10850" cy="31625"/>
            </a:xfrm>
            <a:custGeom>
              <a:avLst/>
              <a:gdLst/>
              <a:ahLst/>
              <a:cxnLst/>
              <a:rect l="l" t="t" r="r" b="b"/>
              <a:pathLst>
                <a:path w="434" h="1265" extrusionOk="0">
                  <a:moveTo>
                    <a:pt x="98" y="0"/>
                  </a:moveTo>
                  <a:cubicBezTo>
                    <a:pt x="83" y="0"/>
                    <a:pt x="69" y="3"/>
                    <a:pt x="58" y="9"/>
                  </a:cubicBezTo>
                  <a:cubicBezTo>
                    <a:pt x="1" y="100"/>
                    <a:pt x="12" y="225"/>
                    <a:pt x="24" y="327"/>
                  </a:cubicBezTo>
                  <a:cubicBezTo>
                    <a:pt x="35" y="430"/>
                    <a:pt x="46" y="532"/>
                    <a:pt x="69" y="646"/>
                  </a:cubicBezTo>
                  <a:cubicBezTo>
                    <a:pt x="92" y="748"/>
                    <a:pt x="126" y="850"/>
                    <a:pt x="160" y="941"/>
                  </a:cubicBezTo>
                  <a:cubicBezTo>
                    <a:pt x="183" y="1044"/>
                    <a:pt x="228" y="1180"/>
                    <a:pt x="308" y="1248"/>
                  </a:cubicBezTo>
                  <a:cubicBezTo>
                    <a:pt x="326" y="1259"/>
                    <a:pt x="343" y="1264"/>
                    <a:pt x="359" y="1264"/>
                  </a:cubicBezTo>
                  <a:cubicBezTo>
                    <a:pt x="396" y="1264"/>
                    <a:pt x="425" y="1239"/>
                    <a:pt x="433" y="1192"/>
                  </a:cubicBezTo>
                  <a:cubicBezTo>
                    <a:pt x="433" y="1146"/>
                    <a:pt x="422" y="1078"/>
                    <a:pt x="399" y="1032"/>
                  </a:cubicBezTo>
                  <a:cubicBezTo>
                    <a:pt x="388" y="987"/>
                    <a:pt x="376" y="941"/>
                    <a:pt x="353" y="896"/>
                  </a:cubicBezTo>
                  <a:cubicBezTo>
                    <a:pt x="319" y="794"/>
                    <a:pt x="297" y="691"/>
                    <a:pt x="274" y="600"/>
                  </a:cubicBezTo>
                  <a:cubicBezTo>
                    <a:pt x="251" y="498"/>
                    <a:pt x="228" y="395"/>
                    <a:pt x="217" y="293"/>
                  </a:cubicBezTo>
                  <a:cubicBezTo>
                    <a:pt x="194" y="202"/>
                    <a:pt x="194" y="77"/>
                    <a:pt x="137" y="9"/>
                  </a:cubicBezTo>
                  <a:cubicBezTo>
                    <a:pt x="126" y="3"/>
                    <a:pt x="112" y="0"/>
                    <a:pt x="9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5"/>
            <p:cNvSpPr/>
            <p:nvPr/>
          </p:nvSpPr>
          <p:spPr>
            <a:xfrm>
              <a:off x="4020800" y="3452975"/>
              <a:ext cx="7700" cy="18725"/>
            </a:xfrm>
            <a:custGeom>
              <a:avLst/>
              <a:gdLst/>
              <a:ahLst/>
              <a:cxnLst/>
              <a:rect l="l" t="t" r="r" b="b"/>
              <a:pathLst>
                <a:path w="308" h="749" extrusionOk="0">
                  <a:moveTo>
                    <a:pt x="72" y="1"/>
                  </a:moveTo>
                  <a:cubicBezTo>
                    <a:pt x="52" y="1"/>
                    <a:pt x="30" y="13"/>
                    <a:pt x="23" y="35"/>
                  </a:cubicBezTo>
                  <a:cubicBezTo>
                    <a:pt x="0" y="92"/>
                    <a:pt x="23" y="160"/>
                    <a:pt x="34" y="217"/>
                  </a:cubicBezTo>
                  <a:cubicBezTo>
                    <a:pt x="46" y="274"/>
                    <a:pt x="57" y="342"/>
                    <a:pt x="80" y="399"/>
                  </a:cubicBezTo>
                  <a:cubicBezTo>
                    <a:pt x="91" y="456"/>
                    <a:pt x="103" y="513"/>
                    <a:pt x="125" y="570"/>
                  </a:cubicBezTo>
                  <a:cubicBezTo>
                    <a:pt x="137" y="604"/>
                    <a:pt x="148" y="638"/>
                    <a:pt x="159" y="661"/>
                  </a:cubicBezTo>
                  <a:cubicBezTo>
                    <a:pt x="171" y="672"/>
                    <a:pt x="171" y="684"/>
                    <a:pt x="182" y="695"/>
                  </a:cubicBezTo>
                  <a:cubicBezTo>
                    <a:pt x="194" y="706"/>
                    <a:pt x="194" y="718"/>
                    <a:pt x="205" y="729"/>
                  </a:cubicBezTo>
                  <a:cubicBezTo>
                    <a:pt x="218" y="742"/>
                    <a:pt x="234" y="749"/>
                    <a:pt x="248" y="749"/>
                  </a:cubicBezTo>
                  <a:cubicBezTo>
                    <a:pt x="270" y="749"/>
                    <a:pt x="289" y="734"/>
                    <a:pt x="296" y="706"/>
                  </a:cubicBezTo>
                  <a:cubicBezTo>
                    <a:pt x="296" y="695"/>
                    <a:pt x="296" y="684"/>
                    <a:pt x="296" y="661"/>
                  </a:cubicBezTo>
                  <a:cubicBezTo>
                    <a:pt x="296" y="649"/>
                    <a:pt x="296" y="638"/>
                    <a:pt x="296" y="627"/>
                  </a:cubicBezTo>
                  <a:cubicBezTo>
                    <a:pt x="307" y="593"/>
                    <a:pt x="296" y="558"/>
                    <a:pt x="285" y="524"/>
                  </a:cubicBezTo>
                  <a:cubicBezTo>
                    <a:pt x="285" y="467"/>
                    <a:pt x="262" y="411"/>
                    <a:pt x="239" y="354"/>
                  </a:cubicBezTo>
                  <a:cubicBezTo>
                    <a:pt x="228" y="297"/>
                    <a:pt x="205" y="240"/>
                    <a:pt x="182" y="183"/>
                  </a:cubicBezTo>
                  <a:cubicBezTo>
                    <a:pt x="171" y="126"/>
                    <a:pt x="148" y="58"/>
                    <a:pt x="103" y="12"/>
                  </a:cubicBezTo>
                  <a:cubicBezTo>
                    <a:pt x="95" y="4"/>
                    <a:pt x="84" y="1"/>
                    <a:pt x="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4028750" y="3454050"/>
              <a:ext cx="6575" cy="13650"/>
            </a:xfrm>
            <a:custGeom>
              <a:avLst/>
              <a:gdLst/>
              <a:ahLst/>
              <a:cxnLst/>
              <a:rect l="l" t="t" r="r" b="b"/>
              <a:pathLst>
                <a:path w="263" h="546" extrusionOk="0">
                  <a:moveTo>
                    <a:pt x="90" y="1"/>
                  </a:moveTo>
                  <a:cubicBezTo>
                    <a:pt x="72" y="1"/>
                    <a:pt x="52" y="9"/>
                    <a:pt x="35" y="26"/>
                  </a:cubicBezTo>
                  <a:cubicBezTo>
                    <a:pt x="12" y="38"/>
                    <a:pt x="12" y="72"/>
                    <a:pt x="12" y="106"/>
                  </a:cubicBezTo>
                  <a:cubicBezTo>
                    <a:pt x="12" y="117"/>
                    <a:pt x="1" y="129"/>
                    <a:pt x="1" y="129"/>
                  </a:cubicBezTo>
                  <a:cubicBezTo>
                    <a:pt x="1" y="140"/>
                    <a:pt x="1" y="140"/>
                    <a:pt x="1" y="151"/>
                  </a:cubicBezTo>
                  <a:cubicBezTo>
                    <a:pt x="1" y="151"/>
                    <a:pt x="1" y="151"/>
                    <a:pt x="1" y="163"/>
                  </a:cubicBezTo>
                  <a:cubicBezTo>
                    <a:pt x="1" y="163"/>
                    <a:pt x="1" y="163"/>
                    <a:pt x="1" y="174"/>
                  </a:cubicBezTo>
                  <a:lnTo>
                    <a:pt x="1" y="186"/>
                  </a:lnTo>
                  <a:cubicBezTo>
                    <a:pt x="1" y="197"/>
                    <a:pt x="1" y="208"/>
                    <a:pt x="1" y="220"/>
                  </a:cubicBezTo>
                  <a:cubicBezTo>
                    <a:pt x="12" y="242"/>
                    <a:pt x="12" y="265"/>
                    <a:pt x="12" y="299"/>
                  </a:cubicBezTo>
                  <a:cubicBezTo>
                    <a:pt x="23" y="333"/>
                    <a:pt x="35" y="368"/>
                    <a:pt x="46" y="413"/>
                  </a:cubicBezTo>
                  <a:cubicBezTo>
                    <a:pt x="57" y="434"/>
                    <a:pt x="67" y="474"/>
                    <a:pt x="103" y="498"/>
                  </a:cubicBezTo>
                  <a:lnTo>
                    <a:pt x="103" y="498"/>
                  </a:lnTo>
                  <a:cubicBezTo>
                    <a:pt x="103" y="499"/>
                    <a:pt x="103" y="501"/>
                    <a:pt x="103" y="504"/>
                  </a:cubicBezTo>
                  <a:cubicBezTo>
                    <a:pt x="103" y="504"/>
                    <a:pt x="114" y="504"/>
                    <a:pt x="114" y="515"/>
                  </a:cubicBezTo>
                  <a:cubicBezTo>
                    <a:pt x="126" y="515"/>
                    <a:pt x="137" y="527"/>
                    <a:pt x="149" y="538"/>
                  </a:cubicBezTo>
                  <a:cubicBezTo>
                    <a:pt x="158" y="543"/>
                    <a:pt x="168" y="545"/>
                    <a:pt x="179" y="545"/>
                  </a:cubicBezTo>
                  <a:cubicBezTo>
                    <a:pt x="216" y="545"/>
                    <a:pt x="253" y="515"/>
                    <a:pt x="262" y="470"/>
                  </a:cubicBezTo>
                  <a:cubicBezTo>
                    <a:pt x="262" y="459"/>
                    <a:pt x="251" y="447"/>
                    <a:pt x="251" y="436"/>
                  </a:cubicBezTo>
                  <a:cubicBezTo>
                    <a:pt x="251" y="428"/>
                    <a:pt x="246" y="410"/>
                    <a:pt x="246" y="410"/>
                  </a:cubicBezTo>
                  <a:lnTo>
                    <a:pt x="246" y="410"/>
                  </a:lnTo>
                  <a:cubicBezTo>
                    <a:pt x="246" y="410"/>
                    <a:pt x="247" y="414"/>
                    <a:pt x="251" y="424"/>
                  </a:cubicBezTo>
                  <a:cubicBezTo>
                    <a:pt x="251" y="402"/>
                    <a:pt x="251" y="390"/>
                    <a:pt x="240" y="379"/>
                  </a:cubicBezTo>
                  <a:cubicBezTo>
                    <a:pt x="240" y="368"/>
                    <a:pt x="240" y="356"/>
                    <a:pt x="240" y="356"/>
                  </a:cubicBezTo>
                  <a:cubicBezTo>
                    <a:pt x="217" y="311"/>
                    <a:pt x="205" y="277"/>
                    <a:pt x="194" y="242"/>
                  </a:cubicBezTo>
                  <a:cubicBezTo>
                    <a:pt x="194" y="231"/>
                    <a:pt x="194" y="208"/>
                    <a:pt x="183" y="197"/>
                  </a:cubicBezTo>
                  <a:cubicBezTo>
                    <a:pt x="183" y="186"/>
                    <a:pt x="183" y="174"/>
                    <a:pt x="183" y="163"/>
                  </a:cubicBezTo>
                  <a:cubicBezTo>
                    <a:pt x="183" y="163"/>
                    <a:pt x="183" y="151"/>
                    <a:pt x="171" y="151"/>
                  </a:cubicBezTo>
                  <a:cubicBezTo>
                    <a:pt x="165" y="138"/>
                    <a:pt x="162" y="133"/>
                    <a:pt x="163" y="133"/>
                  </a:cubicBezTo>
                  <a:cubicBezTo>
                    <a:pt x="164" y="133"/>
                    <a:pt x="167" y="135"/>
                    <a:pt x="171" y="140"/>
                  </a:cubicBezTo>
                  <a:cubicBezTo>
                    <a:pt x="171" y="117"/>
                    <a:pt x="160" y="106"/>
                    <a:pt x="160" y="83"/>
                  </a:cubicBezTo>
                  <a:cubicBezTo>
                    <a:pt x="160" y="83"/>
                    <a:pt x="160" y="83"/>
                    <a:pt x="160" y="79"/>
                  </a:cubicBezTo>
                  <a:cubicBezTo>
                    <a:pt x="160" y="79"/>
                    <a:pt x="160" y="74"/>
                    <a:pt x="160" y="60"/>
                  </a:cubicBezTo>
                  <a:cubicBezTo>
                    <a:pt x="160" y="49"/>
                    <a:pt x="149" y="38"/>
                    <a:pt x="137" y="26"/>
                  </a:cubicBezTo>
                  <a:cubicBezTo>
                    <a:pt x="126" y="9"/>
                    <a:pt x="109" y="1"/>
                    <a:pt x="9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4036725" y="3455550"/>
              <a:ext cx="5125" cy="7975"/>
            </a:xfrm>
            <a:custGeom>
              <a:avLst/>
              <a:gdLst/>
              <a:ahLst/>
              <a:cxnLst/>
              <a:rect l="l" t="t" r="r" b="b"/>
              <a:pathLst>
                <a:path w="205" h="319" extrusionOk="0">
                  <a:moveTo>
                    <a:pt x="68" y="0"/>
                  </a:moveTo>
                  <a:cubicBezTo>
                    <a:pt x="57" y="0"/>
                    <a:pt x="46" y="12"/>
                    <a:pt x="34" y="23"/>
                  </a:cubicBezTo>
                  <a:cubicBezTo>
                    <a:pt x="12" y="46"/>
                    <a:pt x="0" y="57"/>
                    <a:pt x="0" y="91"/>
                  </a:cubicBezTo>
                  <a:lnTo>
                    <a:pt x="0" y="114"/>
                  </a:lnTo>
                  <a:cubicBezTo>
                    <a:pt x="0" y="148"/>
                    <a:pt x="12" y="171"/>
                    <a:pt x="12" y="194"/>
                  </a:cubicBezTo>
                  <a:cubicBezTo>
                    <a:pt x="23" y="217"/>
                    <a:pt x="23" y="239"/>
                    <a:pt x="46" y="262"/>
                  </a:cubicBezTo>
                  <a:cubicBezTo>
                    <a:pt x="46" y="273"/>
                    <a:pt x="57" y="285"/>
                    <a:pt x="68" y="296"/>
                  </a:cubicBezTo>
                  <a:cubicBezTo>
                    <a:pt x="80" y="319"/>
                    <a:pt x="114" y="319"/>
                    <a:pt x="137" y="319"/>
                  </a:cubicBezTo>
                  <a:cubicBezTo>
                    <a:pt x="159" y="319"/>
                    <a:pt x="171" y="308"/>
                    <a:pt x="182" y="296"/>
                  </a:cubicBezTo>
                  <a:cubicBezTo>
                    <a:pt x="193" y="285"/>
                    <a:pt x="193" y="273"/>
                    <a:pt x="205" y="251"/>
                  </a:cubicBezTo>
                  <a:cubicBezTo>
                    <a:pt x="205" y="239"/>
                    <a:pt x="193" y="217"/>
                    <a:pt x="193" y="205"/>
                  </a:cubicBezTo>
                  <a:cubicBezTo>
                    <a:pt x="193" y="194"/>
                    <a:pt x="193" y="194"/>
                    <a:pt x="193" y="182"/>
                  </a:cubicBezTo>
                  <a:cubicBezTo>
                    <a:pt x="183" y="172"/>
                    <a:pt x="182" y="153"/>
                    <a:pt x="174" y="141"/>
                  </a:cubicBezTo>
                  <a:lnTo>
                    <a:pt x="174" y="141"/>
                  </a:lnTo>
                  <a:cubicBezTo>
                    <a:pt x="170" y="129"/>
                    <a:pt x="167" y="119"/>
                    <a:pt x="159" y="103"/>
                  </a:cubicBezTo>
                  <a:cubicBezTo>
                    <a:pt x="159" y="91"/>
                    <a:pt x="159" y="80"/>
                    <a:pt x="148" y="80"/>
                  </a:cubicBezTo>
                  <a:cubicBezTo>
                    <a:pt x="148" y="57"/>
                    <a:pt x="137" y="46"/>
                    <a:pt x="137" y="46"/>
                  </a:cubicBezTo>
                  <a:cubicBezTo>
                    <a:pt x="125" y="35"/>
                    <a:pt x="114" y="23"/>
                    <a:pt x="102" y="12"/>
                  </a:cubicBezTo>
                  <a:cubicBezTo>
                    <a:pt x="91" y="12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4283525" y="3443000"/>
              <a:ext cx="8275" cy="29375"/>
            </a:xfrm>
            <a:custGeom>
              <a:avLst/>
              <a:gdLst/>
              <a:ahLst/>
              <a:cxnLst/>
              <a:rect l="l" t="t" r="r" b="b"/>
              <a:pathLst>
                <a:path w="331" h="1175" extrusionOk="0">
                  <a:moveTo>
                    <a:pt x="246" y="1"/>
                  </a:moveTo>
                  <a:cubicBezTo>
                    <a:pt x="236" y="1"/>
                    <a:pt x="225" y="5"/>
                    <a:pt x="217" y="13"/>
                  </a:cubicBezTo>
                  <a:cubicBezTo>
                    <a:pt x="160" y="82"/>
                    <a:pt x="148" y="184"/>
                    <a:pt x="137" y="275"/>
                  </a:cubicBezTo>
                  <a:cubicBezTo>
                    <a:pt x="114" y="366"/>
                    <a:pt x="103" y="457"/>
                    <a:pt x="80" y="548"/>
                  </a:cubicBezTo>
                  <a:cubicBezTo>
                    <a:pt x="69" y="639"/>
                    <a:pt x="46" y="730"/>
                    <a:pt x="35" y="832"/>
                  </a:cubicBezTo>
                  <a:cubicBezTo>
                    <a:pt x="23" y="878"/>
                    <a:pt x="12" y="923"/>
                    <a:pt x="12" y="980"/>
                  </a:cubicBezTo>
                  <a:cubicBezTo>
                    <a:pt x="12" y="1026"/>
                    <a:pt x="1" y="1071"/>
                    <a:pt x="1" y="1117"/>
                  </a:cubicBezTo>
                  <a:cubicBezTo>
                    <a:pt x="8" y="1153"/>
                    <a:pt x="38" y="1175"/>
                    <a:pt x="67" y="1175"/>
                  </a:cubicBezTo>
                  <a:cubicBezTo>
                    <a:pt x="85" y="1175"/>
                    <a:pt x="102" y="1167"/>
                    <a:pt x="114" y="1151"/>
                  </a:cubicBezTo>
                  <a:cubicBezTo>
                    <a:pt x="148" y="1105"/>
                    <a:pt x="148" y="1060"/>
                    <a:pt x="171" y="1014"/>
                  </a:cubicBezTo>
                  <a:cubicBezTo>
                    <a:pt x="194" y="969"/>
                    <a:pt x="205" y="923"/>
                    <a:pt x="217" y="878"/>
                  </a:cubicBezTo>
                  <a:cubicBezTo>
                    <a:pt x="239" y="787"/>
                    <a:pt x="251" y="684"/>
                    <a:pt x="274" y="593"/>
                  </a:cubicBezTo>
                  <a:cubicBezTo>
                    <a:pt x="285" y="491"/>
                    <a:pt x="296" y="389"/>
                    <a:pt x="308" y="298"/>
                  </a:cubicBezTo>
                  <a:cubicBezTo>
                    <a:pt x="308" y="207"/>
                    <a:pt x="330" y="104"/>
                    <a:pt x="285" y="25"/>
                  </a:cubicBezTo>
                  <a:cubicBezTo>
                    <a:pt x="278" y="11"/>
                    <a:pt x="262" y="1"/>
                    <a:pt x="2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4277275" y="3449925"/>
              <a:ext cx="6275" cy="16925"/>
            </a:xfrm>
            <a:custGeom>
              <a:avLst/>
              <a:gdLst/>
              <a:ahLst/>
              <a:cxnLst/>
              <a:rect l="l" t="t" r="r" b="b"/>
              <a:pathLst>
                <a:path w="251" h="677" extrusionOk="0">
                  <a:moveTo>
                    <a:pt x="157" y="0"/>
                  </a:moveTo>
                  <a:cubicBezTo>
                    <a:pt x="139" y="0"/>
                    <a:pt x="121" y="12"/>
                    <a:pt x="114" y="32"/>
                  </a:cubicBezTo>
                  <a:cubicBezTo>
                    <a:pt x="114" y="55"/>
                    <a:pt x="103" y="66"/>
                    <a:pt x="103" y="89"/>
                  </a:cubicBezTo>
                  <a:cubicBezTo>
                    <a:pt x="91" y="100"/>
                    <a:pt x="91" y="123"/>
                    <a:pt x="91" y="146"/>
                  </a:cubicBezTo>
                  <a:cubicBezTo>
                    <a:pt x="80" y="180"/>
                    <a:pt x="80" y="203"/>
                    <a:pt x="69" y="237"/>
                  </a:cubicBezTo>
                  <a:cubicBezTo>
                    <a:pt x="57" y="282"/>
                    <a:pt x="57" y="316"/>
                    <a:pt x="46" y="351"/>
                  </a:cubicBezTo>
                  <a:cubicBezTo>
                    <a:pt x="34" y="385"/>
                    <a:pt x="23" y="407"/>
                    <a:pt x="23" y="442"/>
                  </a:cubicBezTo>
                  <a:cubicBezTo>
                    <a:pt x="23" y="476"/>
                    <a:pt x="12" y="498"/>
                    <a:pt x="12" y="521"/>
                  </a:cubicBezTo>
                  <a:cubicBezTo>
                    <a:pt x="0" y="533"/>
                    <a:pt x="0" y="544"/>
                    <a:pt x="0" y="555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89"/>
                    <a:pt x="0" y="601"/>
                    <a:pt x="0" y="612"/>
                  </a:cubicBezTo>
                  <a:cubicBezTo>
                    <a:pt x="9" y="648"/>
                    <a:pt x="32" y="676"/>
                    <a:pt x="63" y="676"/>
                  </a:cubicBezTo>
                  <a:cubicBezTo>
                    <a:pt x="72" y="676"/>
                    <a:pt x="81" y="674"/>
                    <a:pt x="91" y="669"/>
                  </a:cubicBezTo>
                  <a:cubicBezTo>
                    <a:pt x="103" y="658"/>
                    <a:pt x="114" y="646"/>
                    <a:pt x="125" y="635"/>
                  </a:cubicBezTo>
                  <a:cubicBezTo>
                    <a:pt x="137" y="624"/>
                    <a:pt x="148" y="612"/>
                    <a:pt x="160" y="589"/>
                  </a:cubicBezTo>
                  <a:cubicBezTo>
                    <a:pt x="182" y="567"/>
                    <a:pt x="194" y="533"/>
                    <a:pt x="205" y="510"/>
                  </a:cubicBezTo>
                  <a:cubicBezTo>
                    <a:pt x="228" y="476"/>
                    <a:pt x="228" y="430"/>
                    <a:pt x="239" y="396"/>
                  </a:cubicBezTo>
                  <a:cubicBezTo>
                    <a:pt x="239" y="351"/>
                    <a:pt x="251" y="305"/>
                    <a:pt x="251" y="260"/>
                  </a:cubicBezTo>
                  <a:cubicBezTo>
                    <a:pt x="251" y="214"/>
                    <a:pt x="251" y="191"/>
                    <a:pt x="239" y="146"/>
                  </a:cubicBezTo>
                  <a:cubicBezTo>
                    <a:pt x="239" y="123"/>
                    <a:pt x="239" y="100"/>
                    <a:pt x="228" y="78"/>
                  </a:cubicBezTo>
                  <a:cubicBezTo>
                    <a:pt x="216" y="55"/>
                    <a:pt x="205" y="43"/>
                    <a:pt x="194" y="21"/>
                  </a:cubicBezTo>
                  <a:cubicBezTo>
                    <a:pt x="184" y="6"/>
                    <a:pt x="171" y="0"/>
                    <a:pt x="15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4270450" y="3452400"/>
              <a:ext cx="5150" cy="11075"/>
            </a:xfrm>
            <a:custGeom>
              <a:avLst/>
              <a:gdLst/>
              <a:ahLst/>
              <a:cxnLst/>
              <a:rect l="l" t="t" r="r" b="b"/>
              <a:pathLst>
                <a:path w="206" h="443" extrusionOk="0">
                  <a:moveTo>
                    <a:pt x="147" y="0"/>
                  </a:moveTo>
                  <a:cubicBezTo>
                    <a:pt x="135" y="0"/>
                    <a:pt x="123" y="4"/>
                    <a:pt x="114" y="13"/>
                  </a:cubicBezTo>
                  <a:cubicBezTo>
                    <a:pt x="114" y="13"/>
                    <a:pt x="114" y="13"/>
                    <a:pt x="103" y="24"/>
                  </a:cubicBezTo>
                  <a:cubicBezTo>
                    <a:pt x="103" y="35"/>
                    <a:pt x="91" y="35"/>
                    <a:pt x="91" y="47"/>
                  </a:cubicBezTo>
                  <a:cubicBezTo>
                    <a:pt x="69" y="58"/>
                    <a:pt x="57" y="81"/>
                    <a:pt x="57" y="104"/>
                  </a:cubicBezTo>
                  <a:cubicBezTo>
                    <a:pt x="46" y="138"/>
                    <a:pt x="34" y="161"/>
                    <a:pt x="23" y="195"/>
                  </a:cubicBezTo>
                  <a:lnTo>
                    <a:pt x="12" y="240"/>
                  </a:lnTo>
                  <a:cubicBezTo>
                    <a:pt x="0" y="263"/>
                    <a:pt x="0" y="286"/>
                    <a:pt x="0" y="308"/>
                  </a:cubicBezTo>
                  <a:cubicBezTo>
                    <a:pt x="0" y="308"/>
                    <a:pt x="0" y="320"/>
                    <a:pt x="0" y="320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43"/>
                    <a:pt x="0" y="354"/>
                    <a:pt x="0" y="354"/>
                  </a:cubicBezTo>
                  <a:lnTo>
                    <a:pt x="0" y="365"/>
                  </a:lnTo>
                  <a:cubicBezTo>
                    <a:pt x="0" y="377"/>
                    <a:pt x="0" y="388"/>
                    <a:pt x="0" y="399"/>
                  </a:cubicBezTo>
                  <a:cubicBezTo>
                    <a:pt x="7" y="427"/>
                    <a:pt x="27" y="442"/>
                    <a:pt x="48" y="442"/>
                  </a:cubicBezTo>
                  <a:cubicBezTo>
                    <a:pt x="63" y="442"/>
                    <a:pt x="78" y="436"/>
                    <a:pt x="91" y="422"/>
                  </a:cubicBezTo>
                  <a:cubicBezTo>
                    <a:pt x="103" y="411"/>
                    <a:pt x="103" y="411"/>
                    <a:pt x="114" y="399"/>
                  </a:cubicBezTo>
                  <a:lnTo>
                    <a:pt x="114" y="388"/>
                  </a:lnTo>
                  <a:cubicBezTo>
                    <a:pt x="125" y="377"/>
                    <a:pt x="125" y="377"/>
                    <a:pt x="137" y="377"/>
                  </a:cubicBezTo>
                  <a:cubicBezTo>
                    <a:pt x="137" y="365"/>
                    <a:pt x="137" y="365"/>
                    <a:pt x="137" y="354"/>
                  </a:cubicBezTo>
                  <a:cubicBezTo>
                    <a:pt x="137" y="354"/>
                    <a:pt x="148" y="343"/>
                    <a:pt x="148" y="343"/>
                  </a:cubicBezTo>
                  <a:cubicBezTo>
                    <a:pt x="160" y="308"/>
                    <a:pt x="171" y="274"/>
                    <a:pt x="182" y="240"/>
                  </a:cubicBezTo>
                  <a:cubicBezTo>
                    <a:pt x="194" y="206"/>
                    <a:pt x="194" y="172"/>
                    <a:pt x="205" y="138"/>
                  </a:cubicBezTo>
                  <a:cubicBezTo>
                    <a:pt x="205" y="115"/>
                    <a:pt x="205" y="92"/>
                    <a:pt x="205" y="70"/>
                  </a:cubicBezTo>
                  <a:cubicBezTo>
                    <a:pt x="205" y="58"/>
                    <a:pt x="194" y="58"/>
                    <a:pt x="194" y="47"/>
                  </a:cubicBezTo>
                  <a:cubicBezTo>
                    <a:pt x="194" y="47"/>
                    <a:pt x="194" y="35"/>
                    <a:pt x="182" y="35"/>
                  </a:cubicBezTo>
                  <a:cubicBezTo>
                    <a:pt x="194" y="35"/>
                    <a:pt x="194" y="35"/>
                    <a:pt x="194" y="24"/>
                  </a:cubicBezTo>
                  <a:cubicBezTo>
                    <a:pt x="187" y="10"/>
                    <a:pt x="167" y="0"/>
                    <a:pt x="14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4265050" y="3452925"/>
              <a:ext cx="4000" cy="7125"/>
            </a:xfrm>
            <a:custGeom>
              <a:avLst/>
              <a:gdLst/>
              <a:ahLst/>
              <a:cxnLst/>
              <a:rect l="l" t="t" r="r" b="b"/>
              <a:pathLst>
                <a:path w="160" h="285" extrusionOk="0">
                  <a:moveTo>
                    <a:pt x="74" y="0"/>
                  </a:moveTo>
                  <a:cubicBezTo>
                    <a:pt x="57" y="0"/>
                    <a:pt x="40" y="9"/>
                    <a:pt x="34" y="26"/>
                  </a:cubicBezTo>
                  <a:lnTo>
                    <a:pt x="34" y="37"/>
                  </a:lnTo>
                  <a:cubicBezTo>
                    <a:pt x="23" y="37"/>
                    <a:pt x="23" y="60"/>
                    <a:pt x="12" y="71"/>
                  </a:cubicBezTo>
                  <a:lnTo>
                    <a:pt x="12" y="94"/>
                  </a:lnTo>
                  <a:cubicBezTo>
                    <a:pt x="0" y="105"/>
                    <a:pt x="0" y="117"/>
                    <a:pt x="0" y="140"/>
                  </a:cubicBezTo>
                  <a:cubicBezTo>
                    <a:pt x="0" y="151"/>
                    <a:pt x="0" y="151"/>
                    <a:pt x="0" y="162"/>
                  </a:cubicBezTo>
                  <a:cubicBezTo>
                    <a:pt x="0" y="174"/>
                    <a:pt x="0" y="174"/>
                    <a:pt x="0" y="185"/>
                  </a:cubicBezTo>
                  <a:cubicBezTo>
                    <a:pt x="0" y="196"/>
                    <a:pt x="0" y="208"/>
                    <a:pt x="0" y="219"/>
                  </a:cubicBezTo>
                  <a:cubicBezTo>
                    <a:pt x="0" y="219"/>
                    <a:pt x="0" y="231"/>
                    <a:pt x="0" y="231"/>
                  </a:cubicBezTo>
                  <a:lnTo>
                    <a:pt x="12" y="253"/>
                  </a:lnTo>
                  <a:cubicBezTo>
                    <a:pt x="23" y="265"/>
                    <a:pt x="34" y="276"/>
                    <a:pt x="46" y="276"/>
                  </a:cubicBezTo>
                  <a:cubicBezTo>
                    <a:pt x="57" y="282"/>
                    <a:pt x="68" y="285"/>
                    <a:pt x="80" y="285"/>
                  </a:cubicBezTo>
                  <a:cubicBezTo>
                    <a:pt x="91" y="285"/>
                    <a:pt x="103" y="282"/>
                    <a:pt x="114" y="276"/>
                  </a:cubicBezTo>
                  <a:cubicBezTo>
                    <a:pt x="125" y="276"/>
                    <a:pt x="148" y="253"/>
                    <a:pt x="148" y="231"/>
                  </a:cubicBezTo>
                  <a:cubicBezTo>
                    <a:pt x="148" y="231"/>
                    <a:pt x="148" y="219"/>
                    <a:pt x="148" y="219"/>
                  </a:cubicBezTo>
                  <a:cubicBezTo>
                    <a:pt x="148" y="208"/>
                    <a:pt x="159" y="196"/>
                    <a:pt x="159" y="185"/>
                  </a:cubicBezTo>
                  <a:cubicBezTo>
                    <a:pt x="159" y="174"/>
                    <a:pt x="159" y="174"/>
                    <a:pt x="148" y="162"/>
                  </a:cubicBezTo>
                  <a:cubicBezTo>
                    <a:pt x="148" y="162"/>
                    <a:pt x="148" y="151"/>
                    <a:pt x="148" y="140"/>
                  </a:cubicBezTo>
                  <a:cubicBezTo>
                    <a:pt x="148" y="117"/>
                    <a:pt x="148" y="105"/>
                    <a:pt x="137" y="94"/>
                  </a:cubicBezTo>
                  <a:lnTo>
                    <a:pt x="137" y="71"/>
                  </a:lnTo>
                  <a:cubicBezTo>
                    <a:pt x="137" y="49"/>
                    <a:pt x="125" y="37"/>
                    <a:pt x="125" y="37"/>
                  </a:cubicBezTo>
                  <a:lnTo>
                    <a:pt x="114" y="26"/>
                  </a:lnTo>
                  <a:cubicBezTo>
                    <a:pt x="108" y="9"/>
                    <a:pt x="91" y="0"/>
                    <a:pt x="7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4083675" y="3608375"/>
              <a:ext cx="26625" cy="21250"/>
            </a:xfrm>
            <a:custGeom>
              <a:avLst/>
              <a:gdLst/>
              <a:ahLst/>
              <a:cxnLst/>
              <a:rect l="l" t="t" r="r" b="b"/>
              <a:pathLst>
                <a:path w="1065" h="850" extrusionOk="0">
                  <a:moveTo>
                    <a:pt x="65" y="0"/>
                  </a:moveTo>
                  <a:cubicBezTo>
                    <a:pt x="30" y="0"/>
                    <a:pt x="1" y="38"/>
                    <a:pt x="10" y="75"/>
                  </a:cubicBezTo>
                  <a:cubicBezTo>
                    <a:pt x="33" y="177"/>
                    <a:pt x="101" y="257"/>
                    <a:pt x="169" y="348"/>
                  </a:cubicBezTo>
                  <a:cubicBezTo>
                    <a:pt x="238" y="427"/>
                    <a:pt x="317" y="496"/>
                    <a:pt x="397" y="564"/>
                  </a:cubicBezTo>
                  <a:cubicBezTo>
                    <a:pt x="476" y="632"/>
                    <a:pt x="567" y="700"/>
                    <a:pt x="658" y="746"/>
                  </a:cubicBezTo>
                  <a:cubicBezTo>
                    <a:pt x="749" y="803"/>
                    <a:pt x="852" y="825"/>
                    <a:pt x="966" y="848"/>
                  </a:cubicBezTo>
                  <a:cubicBezTo>
                    <a:pt x="969" y="849"/>
                    <a:pt x="973" y="849"/>
                    <a:pt x="977" y="849"/>
                  </a:cubicBezTo>
                  <a:cubicBezTo>
                    <a:pt x="1028" y="849"/>
                    <a:pt x="1064" y="778"/>
                    <a:pt x="1011" y="746"/>
                  </a:cubicBezTo>
                  <a:cubicBezTo>
                    <a:pt x="931" y="689"/>
                    <a:pt x="852" y="632"/>
                    <a:pt x="772" y="575"/>
                  </a:cubicBezTo>
                  <a:cubicBezTo>
                    <a:pt x="693" y="518"/>
                    <a:pt x="602" y="461"/>
                    <a:pt x="522" y="405"/>
                  </a:cubicBezTo>
                  <a:cubicBezTo>
                    <a:pt x="454" y="348"/>
                    <a:pt x="386" y="280"/>
                    <a:pt x="306" y="211"/>
                  </a:cubicBezTo>
                  <a:cubicBezTo>
                    <a:pt x="238" y="143"/>
                    <a:pt x="169" y="63"/>
                    <a:pt x="90" y="7"/>
                  </a:cubicBezTo>
                  <a:cubicBezTo>
                    <a:pt x="81" y="2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4093300" y="3608175"/>
              <a:ext cx="14800" cy="1150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44" y="1"/>
                  </a:moveTo>
                  <a:cubicBezTo>
                    <a:pt x="18" y="1"/>
                    <a:pt x="1" y="30"/>
                    <a:pt x="1" y="60"/>
                  </a:cubicBezTo>
                  <a:cubicBezTo>
                    <a:pt x="1" y="83"/>
                    <a:pt x="12" y="94"/>
                    <a:pt x="23" y="117"/>
                  </a:cubicBezTo>
                  <a:cubicBezTo>
                    <a:pt x="23" y="140"/>
                    <a:pt x="46" y="162"/>
                    <a:pt x="57" y="185"/>
                  </a:cubicBezTo>
                  <a:cubicBezTo>
                    <a:pt x="57" y="185"/>
                    <a:pt x="69" y="197"/>
                    <a:pt x="69" y="197"/>
                  </a:cubicBezTo>
                  <a:cubicBezTo>
                    <a:pt x="69" y="208"/>
                    <a:pt x="91" y="219"/>
                    <a:pt x="91" y="231"/>
                  </a:cubicBezTo>
                  <a:cubicBezTo>
                    <a:pt x="126" y="265"/>
                    <a:pt x="148" y="288"/>
                    <a:pt x="182" y="310"/>
                  </a:cubicBezTo>
                  <a:cubicBezTo>
                    <a:pt x="217" y="344"/>
                    <a:pt x="262" y="379"/>
                    <a:pt x="296" y="390"/>
                  </a:cubicBezTo>
                  <a:cubicBezTo>
                    <a:pt x="319" y="401"/>
                    <a:pt x="342" y="413"/>
                    <a:pt x="353" y="424"/>
                  </a:cubicBezTo>
                  <a:cubicBezTo>
                    <a:pt x="387" y="435"/>
                    <a:pt x="410" y="447"/>
                    <a:pt x="433" y="447"/>
                  </a:cubicBezTo>
                  <a:cubicBezTo>
                    <a:pt x="459" y="452"/>
                    <a:pt x="488" y="460"/>
                    <a:pt x="513" y="460"/>
                  </a:cubicBezTo>
                  <a:cubicBezTo>
                    <a:pt x="543" y="460"/>
                    <a:pt x="568" y="449"/>
                    <a:pt x="581" y="413"/>
                  </a:cubicBezTo>
                  <a:cubicBezTo>
                    <a:pt x="592" y="379"/>
                    <a:pt x="569" y="344"/>
                    <a:pt x="535" y="322"/>
                  </a:cubicBezTo>
                  <a:cubicBezTo>
                    <a:pt x="524" y="310"/>
                    <a:pt x="512" y="299"/>
                    <a:pt x="512" y="299"/>
                  </a:cubicBezTo>
                  <a:cubicBezTo>
                    <a:pt x="478" y="265"/>
                    <a:pt x="444" y="242"/>
                    <a:pt x="410" y="219"/>
                  </a:cubicBezTo>
                  <a:cubicBezTo>
                    <a:pt x="376" y="197"/>
                    <a:pt x="342" y="174"/>
                    <a:pt x="308" y="151"/>
                  </a:cubicBezTo>
                  <a:lnTo>
                    <a:pt x="262" y="117"/>
                  </a:lnTo>
                  <a:lnTo>
                    <a:pt x="251" y="117"/>
                  </a:lnTo>
                  <a:cubicBezTo>
                    <a:pt x="239" y="106"/>
                    <a:pt x="228" y="94"/>
                    <a:pt x="217" y="83"/>
                  </a:cubicBezTo>
                  <a:cubicBezTo>
                    <a:pt x="205" y="71"/>
                    <a:pt x="182" y="71"/>
                    <a:pt x="171" y="60"/>
                  </a:cubicBezTo>
                  <a:cubicBezTo>
                    <a:pt x="171" y="49"/>
                    <a:pt x="160" y="49"/>
                    <a:pt x="160" y="49"/>
                  </a:cubicBezTo>
                  <a:cubicBezTo>
                    <a:pt x="148" y="37"/>
                    <a:pt x="137" y="26"/>
                    <a:pt x="126" y="26"/>
                  </a:cubicBezTo>
                  <a:cubicBezTo>
                    <a:pt x="103" y="15"/>
                    <a:pt x="91" y="3"/>
                    <a:pt x="69" y="3"/>
                  </a:cubicBezTo>
                  <a:lnTo>
                    <a:pt x="57" y="3"/>
                  </a:lnTo>
                  <a:cubicBezTo>
                    <a:pt x="53" y="2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4098700" y="3605175"/>
              <a:ext cx="9125" cy="7075"/>
            </a:xfrm>
            <a:custGeom>
              <a:avLst/>
              <a:gdLst/>
              <a:ahLst/>
              <a:cxnLst/>
              <a:rect l="l" t="t" r="r" b="b"/>
              <a:pathLst>
                <a:path w="365" h="283" extrusionOk="0">
                  <a:moveTo>
                    <a:pt x="82" y="1"/>
                  </a:moveTo>
                  <a:cubicBezTo>
                    <a:pt x="72" y="1"/>
                    <a:pt x="63" y="4"/>
                    <a:pt x="57" y="9"/>
                  </a:cubicBezTo>
                  <a:cubicBezTo>
                    <a:pt x="35" y="9"/>
                    <a:pt x="23" y="9"/>
                    <a:pt x="12" y="21"/>
                  </a:cubicBezTo>
                  <a:cubicBezTo>
                    <a:pt x="12" y="32"/>
                    <a:pt x="1" y="55"/>
                    <a:pt x="12" y="66"/>
                  </a:cubicBezTo>
                  <a:cubicBezTo>
                    <a:pt x="12" y="89"/>
                    <a:pt x="12" y="112"/>
                    <a:pt x="23" y="123"/>
                  </a:cubicBezTo>
                  <a:cubicBezTo>
                    <a:pt x="57" y="146"/>
                    <a:pt x="80" y="169"/>
                    <a:pt x="103" y="191"/>
                  </a:cubicBezTo>
                  <a:cubicBezTo>
                    <a:pt x="126" y="203"/>
                    <a:pt x="148" y="214"/>
                    <a:pt x="160" y="226"/>
                  </a:cubicBezTo>
                  <a:cubicBezTo>
                    <a:pt x="171" y="237"/>
                    <a:pt x="183" y="237"/>
                    <a:pt x="183" y="248"/>
                  </a:cubicBezTo>
                  <a:cubicBezTo>
                    <a:pt x="194" y="248"/>
                    <a:pt x="205" y="260"/>
                    <a:pt x="217" y="260"/>
                  </a:cubicBezTo>
                  <a:cubicBezTo>
                    <a:pt x="239" y="271"/>
                    <a:pt x="262" y="271"/>
                    <a:pt x="274" y="282"/>
                  </a:cubicBezTo>
                  <a:cubicBezTo>
                    <a:pt x="308" y="282"/>
                    <a:pt x="330" y="282"/>
                    <a:pt x="342" y="260"/>
                  </a:cubicBezTo>
                  <a:cubicBezTo>
                    <a:pt x="365" y="237"/>
                    <a:pt x="365" y="203"/>
                    <a:pt x="353" y="180"/>
                  </a:cubicBezTo>
                  <a:cubicBezTo>
                    <a:pt x="342" y="169"/>
                    <a:pt x="319" y="146"/>
                    <a:pt x="308" y="135"/>
                  </a:cubicBezTo>
                  <a:cubicBezTo>
                    <a:pt x="296" y="123"/>
                    <a:pt x="285" y="112"/>
                    <a:pt x="274" y="100"/>
                  </a:cubicBezTo>
                  <a:cubicBezTo>
                    <a:pt x="262" y="100"/>
                    <a:pt x="262" y="89"/>
                    <a:pt x="251" y="89"/>
                  </a:cubicBezTo>
                  <a:cubicBezTo>
                    <a:pt x="239" y="78"/>
                    <a:pt x="228" y="66"/>
                    <a:pt x="205" y="55"/>
                  </a:cubicBezTo>
                  <a:cubicBezTo>
                    <a:pt x="183" y="44"/>
                    <a:pt x="148" y="21"/>
                    <a:pt x="114" y="9"/>
                  </a:cubicBezTo>
                  <a:cubicBezTo>
                    <a:pt x="103" y="4"/>
                    <a:pt x="92" y="1"/>
                    <a:pt x="8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4104675" y="3601975"/>
              <a:ext cx="5425" cy="3725"/>
            </a:xfrm>
            <a:custGeom>
              <a:avLst/>
              <a:gdLst/>
              <a:ahLst/>
              <a:cxnLst/>
              <a:rect l="l" t="t" r="r" b="b"/>
              <a:pathLst>
                <a:path w="217" h="149" extrusionOk="0">
                  <a:moveTo>
                    <a:pt x="46" y="1"/>
                  </a:moveTo>
                  <a:cubicBezTo>
                    <a:pt x="35" y="1"/>
                    <a:pt x="12" y="12"/>
                    <a:pt x="0" y="24"/>
                  </a:cubicBezTo>
                  <a:cubicBezTo>
                    <a:pt x="0" y="46"/>
                    <a:pt x="0" y="58"/>
                    <a:pt x="12" y="69"/>
                  </a:cubicBezTo>
                  <a:cubicBezTo>
                    <a:pt x="23" y="81"/>
                    <a:pt x="23" y="81"/>
                    <a:pt x="23" y="92"/>
                  </a:cubicBezTo>
                  <a:lnTo>
                    <a:pt x="35" y="103"/>
                  </a:lnTo>
                  <a:cubicBezTo>
                    <a:pt x="46" y="103"/>
                    <a:pt x="46" y="103"/>
                    <a:pt x="46" y="115"/>
                  </a:cubicBezTo>
                  <a:cubicBezTo>
                    <a:pt x="57" y="115"/>
                    <a:pt x="69" y="126"/>
                    <a:pt x="80" y="126"/>
                  </a:cubicBezTo>
                  <a:cubicBezTo>
                    <a:pt x="91" y="137"/>
                    <a:pt x="103" y="137"/>
                    <a:pt x="114" y="149"/>
                  </a:cubicBezTo>
                  <a:lnTo>
                    <a:pt x="182" y="149"/>
                  </a:lnTo>
                  <a:cubicBezTo>
                    <a:pt x="194" y="137"/>
                    <a:pt x="205" y="126"/>
                    <a:pt x="205" y="115"/>
                  </a:cubicBezTo>
                  <a:cubicBezTo>
                    <a:pt x="217" y="103"/>
                    <a:pt x="217" y="69"/>
                    <a:pt x="194" y="58"/>
                  </a:cubicBezTo>
                  <a:cubicBezTo>
                    <a:pt x="182" y="46"/>
                    <a:pt x="171" y="46"/>
                    <a:pt x="160" y="35"/>
                  </a:cubicBezTo>
                  <a:cubicBezTo>
                    <a:pt x="148" y="24"/>
                    <a:pt x="148" y="24"/>
                    <a:pt x="137" y="12"/>
                  </a:cubicBezTo>
                  <a:lnTo>
                    <a:pt x="126" y="12"/>
                  </a:lnTo>
                  <a:cubicBezTo>
                    <a:pt x="114" y="12"/>
                    <a:pt x="114" y="12"/>
                    <a:pt x="9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5"/>
            <p:cNvSpPr/>
            <p:nvPr/>
          </p:nvSpPr>
          <p:spPr>
            <a:xfrm>
              <a:off x="4187700" y="3289900"/>
              <a:ext cx="46550" cy="22750"/>
            </a:xfrm>
            <a:custGeom>
              <a:avLst/>
              <a:gdLst/>
              <a:ahLst/>
              <a:cxnLst/>
              <a:rect l="l" t="t" r="r" b="b"/>
              <a:pathLst>
                <a:path w="1862" h="910" extrusionOk="0">
                  <a:moveTo>
                    <a:pt x="166" y="0"/>
                  </a:moveTo>
                  <a:cubicBezTo>
                    <a:pt x="133" y="0"/>
                    <a:pt x="100" y="5"/>
                    <a:pt x="69" y="18"/>
                  </a:cubicBezTo>
                  <a:cubicBezTo>
                    <a:pt x="1" y="30"/>
                    <a:pt x="1" y="109"/>
                    <a:pt x="46" y="143"/>
                  </a:cubicBezTo>
                  <a:cubicBezTo>
                    <a:pt x="114" y="189"/>
                    <a:pt x="194" y="200"/>
                    <a:pt x="262" y="212"/>
                  </a:cubicBezTo>
                  <a:cubicBezTo>
                    <a:pt x="342" y="234"/>
                    <a:pt x="421" y="257"/>
                    <a:pt x="501" y="280"/>
                  </a:cubicBezTo>
                  <a:cubicBezTo>
                    <a:pt x="649" y="325"/>
                    <a:pt x="797" y="382"/>
                    <a:pt x="945" y="439"/>
                  </a:cubicBezTo>
                  <a:cubicBezTo>
                    <a:pt x="1081" y="507"/>
                    <a:pt x="1218" y="576"/>
                    <a:pt x="1354" y="667"/>
                  </a:cubicBezTo>
                  <a:cubicBezTo>
                    <a:pt x="1422" y="701"/>
                    <a:pt x="1479" y="746"/>
                    <a:pt x="1547" y="792"/>
                  </a:cubicBezTo>
                  <a:cubicBezTo>
                    <a:pt x="1616" y="837"/>
                    <a:pt x="1684" y="883"/>
                    <a:pt x="1752" y="905"/>
                  </a:cubicBezTo>
                  <a:cubicBezTo>
                    <a:pt x="1760" y="909"/>
                    <a:pt x="1768" y="910"/>
                    <a:pt x="1775" y="910"/>
                  </a:cubicBezTo>
                  <a:cubicBezTo>
                    <a:pt x="1823" y="910"/>
                    <a:pt x="1861" y="854"/>
                    <a:pt x="1832" y="814"/>
                  </a:cubicBezTo>
                  <a:cubicBezTo>
                    <a:pt x="1798" y="746"/>
                    <a:pt x="1729" y="678"/>
                    <a:pt x="1673" y="633"/>
                  </a:cubicBezTo>
                  <a:cubicBezTo>
                    <a:pt x="1604" y="576"/>
                    <a:pt x="1536" y="530"/>
                    <a:pt x="1468" y="485"/>
                  </a:cubicBezTo>
                  <a:cubicBezTo>
                    <a:pt x="1331" y="382"/>
                    <a:pt x="1183" y="314"/>
                    <a:pt x="1024" y="246"/>
                  </a:cubicBezTo>
                  <a:cubicBezTo>
                    <a:pt x="876" y="178"/>
                    <a:pt x="729" y="121"/>
                    <a:pt x="569" y="75"/>
                  </a:cubicBezTo>
                  <a:cubicBezTo>
                    <a:pt x="490" y="52"/>
                    <a:pt x="399" y="30"/>
                    <a:pt x="319" y="18"/>
                  </a:cubicBezTo>
                  <a:cubicBezTo>
                    <a:pt x="271" y="11"/>
                    <a:pt x="218" y="0"/>
                    <a:pt x="16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4197950" y="3302100"/>
              <a:ext cx="24625" cy="11725"/>
            </a:xfrm>
            <a:custGeom>
              <a:avLst/>
              <a:gdLst/>
              <a:ahLst/>
              <a:cxnLst/>
              <a:rect l="l" t="t" r="r" b="b"/>
              <a:pathLst>
                <a:path w="985" h="469" extrusionOk="0">
                  <a:moveTo>
                    <a:pt x="118" y="0"/>
                  </a:moveTo>
                  <a:cubicBezTo>
                    <a:pt x="97" y="0"/>
                    <a:pt x="76" y="3"/>
                    <a:pt x="57" y="8"/>
                  </a:cubicBezTo>
                  <a:cubicBezTo>
                    <a:pt x="11" y="31"/>
                    <a:pt x="0" y="88"/>
                    <a:pt x="46" y="122"/>
                  </a:cubicBezTo>
                  <a:cubicBezTo>
                    <a:pt x="102" y="167"/>
                    <a:pt x="193" y="167"/>
                    <a:pt x="262" y="190"/>
                  </a:cubicBezTo>
                  <a:cubicBezTo>
                    <a:pt x="330" y="213"/>
                    <a:pt x="409" y="235"/>
                    <a:pt x="478" y="258"/>
                  </a:cubicBezTo>
                  <a:cubicBezTo>
                    <a:pt x="546" y="292"/>
                    <a:pt x="614" y="338"/>
                    <a:pt x="694" y="361"/>
                  </a:cubicBezTo>
                  <a:cubicBezTo>
                    <a:pt x="762" y="395"/>
                    <a:pt x="830" y="440"/>
                    <a:pt x="899" y="463"/>
                  </a:cubicBezTo>
                  <a:cubicBezTo>
                    <a:pt x="906" y="467"/>
                    <a:pt x="913" y="468"/>
                    <a:pt x="920" y="468"/>
                  </a:cubicBezTo>
                  <a:cubicBezTo>
                    <a:pt x="957" y="468"/>
                    <a:pt x="984" y="423"/>
                    <a:pt x="955" y="395"/>
                  </a:cubicBezTo>
                  <a:cubicBezTo>
                    <a:pt x="899" y="326"/>
                    <a:pt x="830" y="281"/>
                    <a:pt x="773" y="235"/>
                  </a:cubicBezTo>
                  <a:cubicBezTo>
                    <a:pt x="705" y="179"/>
                    <a:pt x="614" y="145"/>
                    <a:pt x="546" y="110"/>
                  </a:cubicBezTo>
                  <a:cubicBezTo>
                    <a:pt x="466" y="76"/>
                    <a:pt x="387" y="54"/>
                    <a:pt x="319" y="31"/>
                  </a:cubicBezTo>
                  <a:cubicBezTo>
                    <a:pt x="258" y="22"/>
                    <a:pt x="184" y="0"/>
                    <a:pt x="11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4201925" y="3310250"/>
              <a:ext cx="13100" cy="6400"/>
            </a:xfrm>
            <a:custGeom>
              <a:avLst/>
              <a:gdLst/>
              <a:ahLst/>
              <a:cxnLst/>
              <a:rect l="l" t="t" r="r" b="b"/>
              <a:pathLst>
                <a:path w="524" h="256" extrusionOk="0">
                  <a:moveTo>
                    <a:pt x="103" y="0"/>
                  </a:moveTo>
                  <a:cubicBezTo>
                    <a:pt x="91" y="0"/>
                    <a:pt x="69" y="12"/>
                    <a:pt x="46" y="12"/>
                  </a:cubicBezTo>
                  <a:cubicBezTo>
                    <a:pt x="0" y="23"/>
                    <a:pt x="0" y="80"/>
                    <a:pt x="34" y="103"/>
                  </a:cubicBezTo>
                  <a:cubicBezTo>
                    <a:pt x="69" y="114"/>
                    <a:pt x="103" y="137"/>
                    <a:pt x="137" y="148"/>
                  </a:cubicBezTo>
                  <a:cubicBezTo>
                    <a:pt x="171" y="160"/>
                    <a:pt x="205" y="171"/>
                    <a:pt x="239" y="182"/>
                  </a:cubicBezTo>
                  <a:cubicBezTo>
                    <a:pt x="250" y="194"/>
                    <a:pt x="262" y="194"/>
                    <a:pt x="262" y="194"/>
                  </a:cubicBezTo>
                  <a:lnTo>
                    <a:pt x="273" y="194"/>
                  </a:lnTo>
                  <a:cubicBezTo>
                    <a:pt x="273" y="205"/>
                    <a:pt x="285" y="205"/>
                    <a:pt x="296" y="205"/>
                  </a:cubicBezTo>
                  <a:cubicBezTo>
                    <a:pt x="307" y="217"/>
                    <a:pt x="330" y="217"/>
                    <a:pt x="341" y="228"/>
                  </a:cubicBezTo>
                  <a:cubicBezTo>
                    <a:pt x="353" y="228"/>
                    <a:pt x="364" y="228"/>
                    <a:pt x="376" y="239"/>
                  </a:cubicBezTo>
                  <a:cubicBezTo>
                    <a:pt x="372" y="236"/>
                    <a:pt x="372" y="234"/>
                    <a:pt x="374" y="234"/>
                  </a:cubicBezTo>
                  <a:cubicBezTo>
                    <a:pt x="378" y="234"/>
                    <a:pt x="391" y="239"/>
                    <a:pt x="398" y="239"/>
                  </a:cubicBezTo>
                  <a:cubicBezTo>
                    <a:pt x="414" y="247"/>
                    <a:pt x="425" y="255"/>
                    <a:pt x="438" y="255"/>
                  </a:cubicBezTo>
                  <a:cubicBezTo>
                    <a:pt x="443" y="255"/>
                    <a:pt x="449" y="254"/>
                    <a:pt x="455" y="251"/>
                  </a:cubicBezTo>
                  <a:cubicBezTo>
                    <a:pt x="501" y="251"/>
                    <a:pt x="523" y="217"/>
                    <a:pt x="501" y="171"/>
                  </a:cubicBezTo>
                  <a:cubicBezTo>
                    <a:pt x="489" y="160"/>
                    <a:pt x="467" y="137"/>
                    <a:pt x="455" y="126"/>
                  </a:cubicBezTo>
                  <a:lnTo>
                    <a:pt x="444" y="126"/>
                  </a:lnTo>
                  <a:cubicBezTo>
                    <a:pt x="432" y="126"/>
                    <a:pt x="432" y="126"/>
                    <a:pt x="432" y="114"/>
                  </a:cubicBezTo>
                  <a:cubicBezTo>
                    <a:pt x="421" y="114"/>
                    <a:pt x="421" y="103"/>
                    <a:pt x="398" y="91"/>
                  </a:cubicBezTo>
                  <a:cubicBezTo>
                    <a:pt x="364" y="80"/>
                    <a:pt x="330" y="57"/>
                    <a:pt x="285" y="46"/>
                  </a:cubicBezTo>
                  <a:cubicBezTo>
                    <a:pt x="250" y="35"/>
                    <a:pt x="216" y="23"/>
                    <a:pt x="171" y="12"/>
                  </a:cubicBezTo>
                  <a:cubicBezTo>
                    <a:pt x="160" y="12"/>
                    <a:pt x="125" y="0"/>
                    <a:pt x="10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5"/>
            <p:cNvSpPr/>
            <p:nvPr/>
          </p:nvSpPr>
          <p:spPr>
            <a:xfrm>
              <a:off x="4202775" y="3317650"/>
              <a:ext cx="8825" cy="4200"/>
            </a:xfrm>
            <a:custGeom>
              <a:avLst/>
              <a:gdLst/>
              <a:ahLst/>
              <a:cxnLst/>
              <a:rect l="l" t="t" r="r" b="b"/>
              <a:pathLst>
                <a:path w="353" h="168" extrusionOk="0">
                  <a:moveTo>
                    <a:pt x="46" y="0"/>
                  </a:moveTo>
                  <a:cubicBezTo>
                    <a:pt x="12" y="12"/>
                    <a:pt x="0" y="46"/>
                    <a:pt x="23" y="68"/>
                  </a:cubicBezTo>
                  <a:cubicBezTo>
                    <a:pt x="35" y="80"/>
                    <a:pt x="46" y="91"/>
                    <a:pt x="57" y="103"/>
                  </a:cubicBezTo>
                  <a:cubicBezTo>
                    <a:pt x="69" y="114"/>
                    <a:pt x="91" y="125"/>
                    <a:pt x="103" y="125"/>
                  </a:cubicBezTo>
                  <a:cubicBezTo>
                    <a:pt x="126" y="137"/>
                    <a:pt x="148" y="148"/>
                    <a:pt x="171" y="148"/>
                  </a:cubicBezTo>
                  <a:cubicBezTo>
                    <a:pt x="205" y="159"/>
                    <a:pt x="228" y="159"/>
                    <a:pt x="251" y="159"/>
                  </a:cubicBezTo>
                  <a:lnTo>
                    <a:pt x="273" y="159"/>
                  </a:lnTo>
                  <a:cubicBezTo>
                    <a:pt x="279" y="165"/>
                    <a:pt x="288" y="168"/>
                    <a:pt x="296" y="168"/>
                  </a:cubicBezTo>
                  <a:cubicBezTo>
                    <a:pt x="305" y="168"/>
                    <a:pt x="313" y="165"/>
                    <a:pt x="319" y="159"/>
                  </a:cubicBezTo>
                  <a:cubicBezTo>
                    <a:pt x="330" y="159"/>
                    <a:pt x="342" y="148"/>
                    <a:pt x="353" y="125"/>
                  </a:cubicBezTo>
                  <a:cubicBezTo>
                    <a:pt x="353" y="114"/>
                    <a:pt x="342" y="103"/>
                    <a:pt x="330" y="91"/>
                  </a:cubicBezTo>
                  <a:cubicBezTo>
                    <a:pt x="330" y="80"/>
                    <a:pt x="319" y="68"/>
                    <a:pt x="307" y="68"/>
                  </a:cubicBezTo>
                  <a:cubicBezTo>
                    <a:pt x="296" y="68"/>
                    <a:pt x="296" y="57"/>
                    <a:pt x="296" y="57"/>
                  </a:cubicBezTo>
                  <a:lnTo>
                    <a:pt x="285" y="57"/>
                  </a:lnTo>
                  <a:cubicBezTo>
                    <a:pt x="273" y="46"/>
                    <a:pt x="251" y="34"/>
                    <a:pt x="228" y="23"/>
                  </a:cubicBezTo>
                  <a:cubicBezTo>
                    <a:pt x="205" y="12"/>
                    <a:pt x="182" y="12"/>
                    <a:pt x="16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5"/>
            <p:cNvSpPr/>
            <p:nvPr/>
          </p:nvSpPr>
          <p:spPr>
            <a:xfrm>
              <a:off x="4118900" y="3275550"/>
              <a:ext cx="21050" cy="6000"/>
            </a:xfrm>
            <a:custGeom>
              <a:avLst/>
              <a:gdLst/>
              <a:ahLst/>
              <a:cxnLst/>
              <a:rect l="l" t="t" r="r" b="b"/>
              <a:pathLst>
                <a:path w="842" h="240" extrusionOk="0">
                  <a:moveTo>
                    <a:pt x="501" y="1"/>
                  </a:moveTo>
                  <a:cubicBezTo>
                    <a:pt x="466" y="1"/>
                    <a:pt x="432" y="12"/>
                    <a:pt x="398" y="12"/>
                  </a:cubicBezTo>
                  <a:cubicBezTo>
                    <a:pt x="388" y="9"/>
                    <a:pt x="378" y="8"/>
                    <a:pt x="368" y="8"/>
                  </a:cubicBezTo>
                  <a:cubicBezTo>
                    <a:pt x="343" y="8"/>
                    <a:pt x="317" y="16"/>
                    <a:pt x="284" y="24"/>
                  </a:cubicBezTo>
                  <a:cubicBezTo>
                    <a:pt x="262" y="24"/>
                    <a:pt x="228" y="35"/>
                    <a:pt x="193" y="46"/>
                  </a:cubicBezTo>
                  <a:cubicBezTo>
                    <a:pt x="159" y="46"/>
                    <a:pt x="137" y="58"/>
                    <a:pt x="103" y="69"/>
                  </a:cubicBezTo>
                  <a:cubicBezTo>
                    <a:pt x="68" y="92"/>
                    <a:pt x="34" y="103"/>
                    <a:pt x="12" y="137"/>
                  </a:cubicBezTo>
                  <a:cubicBezTo>
                    <a:pt x="0" y="160"/>
                    <a:pt x="12" y="206"/>
                    <a:pt x="34" y="217"/>
                  </a:cubicBezTo>
                  <a:cubicBezTo>
                    <a:pt x="68" y="240"/>
                    <a:pt x="103" y="240"/>
                    <a:pt x="137" y="240"/>
                  </a:cubicBezTo>
                  <a:cubicBezTo>
                    <a:pt x="171" y="240"/>
                    <a:pt x="193" y="240"/>
                    <a:pt x="228" y="228"/>
                  </a:cubicBezTo>
                  <a:cubicBezTo>
                    <a:pt x="296" y="228"/>
                    <a:pt x="364" y="228"/>
                    <a:pt x="421" y="217"/>
                  </a:cubicBezTo>
                  <a:cubicBezTo>
                    <a:pt x="478" y="206"/>
                    <a:pt x="535" y="194"/>
                    <a:pt x="592" y="194"/>
                  </a:cubicBezTo>
                  <a:cubicBezTo>
                    <a:pt x="626" y="183"/>
                    <a:pt x="648" y="171"/>
                    <a:pt x="683" y="171"/>
                  </a:cubicBezTo>
                  <a:cubicBezTo>
                    <a:pt x="717" y="171"/>
                    <a:pt x="751" y="160"/>
                    <a:pt x="785" y="149"/>
                  </a:cubicBezTo>
                  <a:cubicBezTo>
                    <a:pt x="842" y="126"/>
                    <a:pt x="842" y="58"/>
                    <a:pt x="785" y="35"/>
                  </a:cubicBezTo>
                  <a:cubicBezTo>
                    <a:pt x="751" y="24"/>
                    <a:pt x="717" y="24"/>
                    <a:pt x="683" y="12"/>
                  </a:cubicBezTo>
                  <a:lnTo>
                    <a:pt x="648" y="12"/>
                  </a:lnTo>
                  <a:cubicBezTo>
                    <a:pt x="637" y="12"/>
                    <a:pt x="626" y="1"/>
                    <a:pt x="6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5"/>
          <p:cNvGrpSpPr/>
          <p:nvPr/>
        </p:nvGrpSpPr>
        <p:grpSpPr>
          <a:xfrm>
            <a:off x="6840085" y="243299"/>
            <a:ext cx="754064" cy="1118405"/>
            <a:chOff x="4993150" y="1889200"/>
            <a:chExt cx="379900" cy="563400"/>
          </a:xfrm>
        </p:grpSpPr>
        <p:sp>
          <p:nvSpPr>
            <p:cNvPr id="1249" name="Google Shape;1249;p45"/>
            <p:cNvSpPr/>
            <p:nvPr/>
          </p:nvSpPr>
          <p:spPr>
            <a:xfrm>
              <a:off x="5009925" y="1907025"/>
              <a:ext cx="346625" cy="527675"/>
            </a:xfrm>
            <a:custGeom>
              <a:avLst/>
              <a:gdLst/>
              <a:ahLst/>
              <a:cxnLst/>
              <a:rect l="l" t="t" r="r" b="b"/>
              <a:pathLst>
                <a:path w="13865" h="21107" extrusionOk="0">
                  <a:moveTo>
                    <a:pt x="7105" y="333"/>
                  </a:moveTo>
                  <a:cubicBezTo>
                    <a:pt x="7191" y="333"/>
                    <a:pt x="7273" y="362"/>
                    <a:pt x="7336" y="429"/>
                  </a:cubicBezTo>
                  <a:cubicBezTo>
                    <a:pt x="7450" y="554"/>
                    <a:pt x="7473" y="759"/>
                    <a:pt x="7484" y="918"/>
                  </a:cubicBezTo>
                  <a:cubicBezTo>
                    <a:pt x="7484" y="1123"/>
                    <a:pt x="7450" y="1327"/>
                    <a:pt x="7393" y="1532"/>
                  </a:cubicBezTo>
                  <a:cubicBezTo>
                    <a:pt x="7325" y="1759"/>
                    <a:pt x="7245" y="1976"/>
                    <a:pt x="7166" y="2203"/>
                  </a:cubicBezTo>
                  <a:cubicBezTo>
                    <a:pt x="7120" y="2305"/>
                    <a:pt x="7086" y="2419"/>
                    <a:pt x="7052" y="2533"/>
                  </a:cubicBezTo>
                  <a:cubicBezTo>
                    <a:pt x="7052" y="2567"/>
                    <a:pt x="7029" y="2601"/>
                    <a:pt x="7018" y="2647"/>
                  </a:cubicBezTo>
                  <a:cubicBezTo>
                    <a:pt x="6995" y="2635"/>
                    <a:pt x="6972" y="2635"/>
                    <a:pt x="6938" y="2635"/>
                  </a:cubicBezTo>
                  <a:cubicBezTo>
                    <a:pt x="6950" y="2487"/>
                    <a:pt x="6904" y="2340"/>
                    <a:pt x="6870" y="2192"/>
                  </a:cubicBezTo>
                  <a:cubicBezTo>
                    <a:pt x="6813" y="1998"/>
                    <a:pt x="6745" y="1805"/>
                    <a:pt x="6677" y="1600"/>
                  </a:cubicBezTo>
                  <a:cubicBezTo>
                    <a:pt x="6574" y="1282"/>
                    <a:pt x="6495" y="895"/>
                    <a:pt x="6688" y="577"/>
                  </a:cubicBezTo>
                  <a:cubicBezTo>
                    <a:pt x="6770" y="435"/>
                    <a:pt x="6944" y="333"/>
                    <a:pt x="7105" y="333"/>
                  </a:cubicBezTo>
                  <a:close/>
                  <a:moveTo>
                    <a:pt x="6981" y="4451"/>
                  </a:moveTo>
                  <a:cubicBezTo>
                    <a:pt x="7233" y="4451"/>
                    <a:pt x="7485" y="4459"/>
                    <a:pt x="7723" y="4478"/>
                  </a:cubicBezTo>
                  <a:cubicBezTo>
                    <a:pt x="7996" y="4512"/>
                    <a:pt x="8269" y="4557"/>
                    <a:pt x="8519" y="4614"/>
                  </a:cubicBezTo>
                  <a:lnTo>
                    <a:pt x="6369" y="4466"/>
                  </a:lnTo>
                  <a:cubicBezTo>
                    <a:pt x="6569" y="4456"/>
                    <a:pt x="6775" y="4451"/>
                    <a:pt x="6981" y="4451"/>
                  </a:cubicBezTo>
                  <a:close/>
                  <a:moveTo>
                    <a:pt x="7088" y="0"/>
                  </a:moveTo>
                  <a:cubicBezTo>
                    <a:pt x="6917" y="0"/>
                    <a:pt x="6746" y="54"/>
                    <a:pt x="6608" y="156"/>
                  </a:cubicBezTo>
                  <a:cubicBezTo>
                    <a:pt x="6256" y="429"/>
                    <a:pt x="6188" y="906"/>
                    <a:pt x="6256" y="1327"/>
                  </a:cubicBezTo>
                  <a:cubicBezTo>
                    <a:pt x="6301" y="1589"/>
                    <a:pt x="6392" y="1839"/>
                    <a:pt x="6483" y="2089"/>
                  </a:cubicBezTo>
                  <a:cubicBezTo>
                    <a:pt x="6517" y="2214"/>
                    <a:pt x="6563" y="2340"/>
                    <a:pt x="6586" y="2465"/>
                  </a:cubicBezTo>
                  <a:cubicBezTo>
                    <a:pt x="6608" y="2544"/>
                    <a:pt x="6620" y="2635"/>
                    <a:pt x="6642" y="2715"/>
                  </a:cubicBezTo>
                  <a:cubicBezTo>
                    <a:pt x="6529" y="2783"/>
                    <a:pt x="6426" y="2863"/>
                    <a:pt x="6358" y="2976"/>
                  </a:cubicBezTo>
                  <a:cubicBezTo>
                    <a:pt x="6335" y="3011"/>
                    <a:pt x="6313" y="3056"/>
                    <a:pt x="6290" y="3102"/>
                  </a:cubicBezTo>
                  <a:cubicBezTo>
                    <a:pt x="6290" y="3113"/>
                    <a:pt x="6279" y="3136"/>
                    <a:pt x="6279" y="3147"/>
                  </a:cubicBezTo>
                  <a:cubicBezTo>
                    <a:pt x="6279" y="3170"/>
                    <a:pt x="6267" y="3181"/>
                    <a:pt x="6267" y="3204"/>
                  </a:cubicBezTo>
                  <a:cubicBezTo>
                    <a:pt x="6267" y="3215"/>
                    <a:pt x="6267" y="3227"/>
                    <a:pt x="6267" y="3238"/>
                  </a:cubicBezTo>
                  <a:lnTo>
                    <a:pt x="5960" y="3238"/>
                  </a:lnTo>
                  <a:cubicBezTo>
                    <a:pt x="5812" y="3238"/>
                    <a:pt x="5676" y="3249"/>
                    <a:pt x="5551" y="3306"/>
                  </a:cubicBezTo>
                  <a:cubicBezTo>
                    <a:pt x="5437" y="3363"/>
                    <a:pt x="5346" y="3466"/>
                    <a:pt x="5266" y="3557"/>
                  </a:cubicBezTo>
                  <a:cubicBezTo>
                    <a:pt x="5073" y="3784"/>
                    <a:pt x="4891" y="4011"/>
                    <a:pt x="4720" y="4250"/>
                  </a:cubicBezTo>
                  <a:cubicBezTo>
                    <a:pt x="4629" y="4375"/>
                    <a:pt x="4550" y="4512"/>
                    <a:pt x="4459" y="4648"/>
                  </a:cubicBezTo>
                  <a:cubicBezTo>
                    <a:pt x="4413" y="4717"/>
                    <a:pt x="4379" y="4785"/>
                    <a:pt x="4345" y="4853"/>
                  </a:cubicBezTo>
                  <a:cubicBezTo>
                    <a:pt x="4311" y="4887"/>
                    <a:pt x="4288" y="4933"/>
                    <a:pt x="4277" y="4990"/>
                  </a:cubicBezTo>
                  <a:cubicBezTo>
                    <a:pt x="3992" y="5126"/>
                    <a:pt x="3719" y="5297"/>
                    <a:pt x="3458" y="5490"/>
                  </a:cubicBezTo>
                  <a:cubicBezTo>
                    <a:pt x="2491" y="6241"/>
                    <a:pt x="1797" y="7299"/>
                    <a:pt x="1513" y="8481"/>
                  </a:cubicBezTo>
                  <a:cubicBezTo>
                    <a:pt x="1183" y="9823"/>
                    <a:pt x="1308" y="11234"/>
                    <a:pt x="1024" y="12576"/>
                  </a:cubicBezTo>
                  <a:cubicBezTo>
                    <a:pt x="739" y="13884"/>
                    <a:pt x="0" y="15135"/>
                    <a:pt x="182" y="16511"/>
                  </a:cubicBezTo>
                  <a:cubicBezTo>
                    <a:pt x="262" y="17103"/>
                    <a:pt x="501" y="17671"/>
                    <a:pt x="978" y="18047"/>
                  </a:cubicBezTo>
                  <a:cubicBezTo>
                    <a:pt x="1194" y="18217"/>
                    <a:pt x="1433" y="18342"/>
                    <a:pt x="1695" y="18411"/>
                  </a:cubicBezTo>
                  <a:cubicBezTo>
                    <a:pt x="1823" y="18447"/>
                    <a:pt x="1967" y="18471"/>
                    <a:pt x="2112" y="18471"/>
                  </a:cubicBezTo>
                  <a:cubicBezTo>
                    <a:pt x="2237" y="18471"/>
                    <a:pt x="2363" y="18453"/>
                    <a:pt x="2480" y="18411"/>
                  </a:cubicBezTo>
                  <a:cubicBezTo>
                    <a:pt x="2548" y="18388"/>
                    <a:pt x="2616" y="18354"/>
                    <a:pt x="2684" y="18308"/>
                  </a:cubicBezTo>
                  <a:cubicBezTo>
                    <a:pt x="2707" y="18365"/>
                    <a:pt x="2741" y="18422"/>
                    <a:pt x="2775" y="18468"/>
                  </a:cubicBezTo>
                  <a:cubicBezTo>
                    <a:pt x="2844" y="18547"/>
                    <a:pt x="2923" y="18627"/>
                    <a:pt x="3014" y="18706"/>
                  </a:cubicBezTo>
                  <a:cubicBezTo>
                    <a:pt x="3185" y="18854"/>
                    <a:pt x="3378" y="18957"/>
                    <a:pt x="3594" y="19036"/>
                  </a:cubicBezTo>
                  <a:cubicBezTo>
                    <a:pt x="3731" y="19082"/>
                    <a:pt x="3879" y="19104"/>
                    <a:pt x="4026" y="19116"/>
                  </a:cubicBezTo>
                  <a:cubicBezTo>
                    <a:pt x="4470" y="20276"/>
                    <a:pt x="5596" y="21106"/>
                    <a:pt x="6915" y="21106"/>
                  </a:cubicBezTo>
                  <a:cubicBezTo>
                    <a:pt x="8235" y="21106"/>
                    <a:pt x="9361" y="20276"/>
                    <a:pt x="9804" y="19116"/>
                  </a:cubicBezTo>
                  <a:cubicBezTo>
                    <a:pt x="9964" y="19116"/>
                    <a:pt x="10123" y="19082"/>
                    <a:pt x="10271" y="19036"/>
                  </a:cubicBezTo>
                  <a:cubicBezTo>
                    <a:pt x="10487" y="18957"/>
                    <a:pt x="10680" y="18854"/>
                    <a:pt x="10851" y="18706"/>
                  </a:cubicBezTo>
                  <a:cubicBezTo>
                    <a:pt x="10942" y="18627"/>
                    <a:pt x="11021" y="18547"/>
                    <a:pt x="11090" y="18468"/>
                  </a:cubicBezTo>
                  <a:cubicBezTo>
                    <a:pt x="11124" y="18422"/>
                    <a:pt x="11158" y="18365"/>
                    <a:pt x="11181" y="18308"/>
                  </a:cubicBezTo>
                  <a:cubicBezTo>
                    <a:pt x="11249" y="18354"/>
                    <a:pt x="11306" y="18388"/>
                    <a:pt x="11385" y="18411"/>
                  </a:cubicBezTo>
                  <a:cubicBezTo>
                    <a:pt x="11496" y="18453"/>
                    <a:pt x="11620" y="18471"/>
                    <a:pt x="11745" y="18471"/>
                  </a:cubicBezTo>
                  <a:cubicBezTo>
                    <a:pt x="11889" y="18471"/>
                    <a:pt x="12036" y="18447"/>
                    <a:pt x="12170" y="18411"/>
                  </a:cubicBezTo>
                  <a:cubicBezTo>
                    <a:pt x="12432" y="18342"/>
                    <a:pt x="12671" y="18217"/>
                    <a:pt x="12887" y="18047"/>
                  </a:cubicBezTo>
                  <a:cubicBezTo>
                    <a:pt x="13364" y="17671"/>
                    <a:pt x="13603" y="17103"/>
                    <a:pt x="13683" y="16511"/>
                  </a:cubicBezTo>
                  <a:cubicBezTo>
                    <a:pt x="13865" y="15135"/>
                    <a:pt x="13114" y="13884"/>
                    <a:pt x="12841" y="12576"/>
                  </a:cubicBezTo>
                  <a:cubicBezTo>
                    <a:pt x="12557" y="11234"/>
                    <a:pt x="12682" y="9823"/>
                    <a:pt x="12352" y="8481"/>
                  </a:cubicBezTo>
                  <a:cubicBezTo>
                    <a:pt x="12068" y="7299"/>
                    <a:pt x="11374" y="6229"/>
                    <a:pt x="10407" y="5490"/>
                  </a:cubicBezTo>
                  <a:cubicBezTo>
                    <a:pt x="10146" y="5297"/>
                    <a:pt x="9873" y="5126"/>
                    <a:pt x="9588" y="4990"/>
                  </a:cubicBezTo>
                  <a:cubicBezTo>
                    <a:pt x="9577" y="4933"/>
                    <a:pt x="9543" y="4887"/>
                    <a:pt x="9520" y="4853"/>
                  </a:cubicBezTo>
                  <a:cubicBezTo>
                    <a:pt x="9486" y="4785"/>
                    <a:pt x="9440" y="4717"/>
                    <a:pt x="9406" y="4648"/>
                  </a:cubicBezTo>
                  <a:cubicBezTo>
                    <a:pt x="9315" y="4512"/>
                    <a:pt x="9236" y="4375"/>
                    <a:pt x="9133" y="4250"/>
                  </a:cubicBezTo>
                  <a:cubicBezTo>
                    <a:pt x="8974" y="4011"/>
                    <a:pt x="8792" y="3784"/>
                    <a:pt x="8599" y="3557"/>
                  </a:cubicBezTo>
                  <a:cubicBezTo>
                    <a:pt x="8519" y="3466"/>
                    <a:pt x="8428" y="3363"/>
                    <a:pt x="8314" y="3306"/>
                  </a:cubicBezTo>
                  <a:cubicBezTo>
                    <a:pt x="8189" y="3249"/>
                    <a:pt x="8053" y="3238"/>
                    <a:pt x="7905" y="3238"/>
                  </a:cubicBezTo>
                  <a:lnTo>
                    <a:pt x="7677" y="3238"/>
                  </a:lnTo>
                  <a:cubicBezTo>
                    <a:pt x="7655" y="3136"/>
                    <a:pt x="7609" y="3045"/>
                    <a:pt x="7564" y="2976"/>
                  </a:cubicBezTo>
                  <a:cubicBezTo>
                    <a:pt x="7507" y="2897"/>
                    <a:pt x="7439" y="2829"/>
                    <a:pt x="7359" y="2772"/>
                  </a:cubicBezTo>
                  <a:cubicBezTo>
                    <a:pt x="7370" y="2726"/>
                    <a:pt x="7370" y="2681"/>
                    <a:pt x="7393" y="2635"/>
                  </a:cubicBezTo>
                  <a:cubicBezTo>
                    <a:pt x="7416" y="2522"/>
                    <a:pt x="7461" y="2408"/>
                    <a:pt x="7495" y="2294"/>
                  </a:cubicBezTo>
                  <a:cubicBezTo>
                    <a:pt x="7575" y="2067"/>
                    <a:pt x="7666" y="1850"/>
                    <a:pt x="7723" y="1623"/>
                  </a:cubicBezTo>
                  <a:cubicBezTo>
                    <a:pt x="7791" y="1384"/>
                    <a:pt x="7837" y="1145"/>
                    <a:pt x="7825" y="906"/>
                  </a:cubicBezTo>
                  <a:cubicBezTo>
                    <a:pt x="7814" y="679"/>
                    <a:pt x="7768" y="440"/>
                    <a:pt x="7643" y="258"/>
                  </a:cubicBezTo>
                  <a:cubicBezTo>
                    <a:pt x="7505" y="82"/>
                    <a:pt x="7297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5"/>
            <p:cNvSpPr/>
            <p:nvPr/>
          </p:nvSpPr>
          <p:spPr>
            <a:xfrm>
              <a:off x="4993150" y="1889200"/>
              <a:ext cx="379900" cy="563400"/>
            </a:xfrm>
            <a:custGeom>
              <a:avLst/>
              <a:gdLst/>
              <a:ahLst/>
              <a:cxnLst/>
              <a:rect l="l" t="t" r="r" b="b"/>
              <a:pathLst>
                <a:path w="15196" h="22536" extrusionOk="0">
                  <a:moveTo>
                    <a:pt x="7643" y="4076"/>
                  </a:moveTo>
                  <a:cubicBezTo>
                    <a:pt x="7643" y="4088"/>
                    <a:pt x="7643" y="4088"/>
                    <a:pt x="7643" y="4088"/>
                  </a:cubicBezTo>
                  <a:lnTo>
                    <a:pt x="7712" y="4452"/>
                  </a:lnTo>
                  <a:lnTo>
                    <a:pt x="7598" y="4452"/>
                  </a:lnTo>
                  <a:lnTo>
                    <a:pt x="7643" y="4076"/>
                  </a:lnTo>
                  <a:close/>
                  <a:moveTo>
                    <a:pt x="6995" y="4656"/>
                  </a:moveTo>
                  <a:lnTo>
                    <a:pt x="6995" y="5896"/>
                  </a:lnTo>
                  <a:lnTo>
                    <a:pt x="9145" y="6044"/>
                  </a:lnTo>
                  <a:lnTo>
                    <a:pt x="9247" y="5396"/>
                  </a:lnTo>
                  <a:cubicBezTo>
                    <a:pt x="9327" y="5509"/>
                    <a:pt x="9406" y="5623"/>
                    <a:pt x="9474" y="5737"/>
                  </a:cubicBezTo>
                  <a:cubicBezTo>
                    <a:pt x="9509" y="5794"/>
                    <a:pt x="9543" y="5862"/>
                    <a:pt x="9588" y="5919"/>
                  </a:cubicBezTo>
                  <a:cubicBezTo>
                    <a:pt x="9588" y="5930"/>
                    <a:pt x="9588" y="5930"/>
                    <a:pt x="9588" y="5941"/>
                  </a:cubicBezTo>
                  <a:lnTo>
                    <a:pt x="9668" y="6192"/>
                  </a:lnTo>
                  <a:lnTo>
                    <a:pt x="9941" y="6328"/>
                  </a:lnTo>
                  <a:cubicBezTo>
                    <a:pt x="10191" y="6453"/>
                    <a:pt x="10430" y="6601"/>
                    <a:pt x="10646" y="6772"/>
                  </a:cubicBezTo>
                  <a:cubicBezTo>
                    <a:pt x="11476" y="7409"/>
                    <a:pt x="12079" y="8330"/>
                    <a:pt x="12329" y="9365"/>
                  </a:cubicBezTo>
                  <a:cubicBezTo>
                    <a:pt x="12489" y="10013"/>
                    <a:pt x="12534" y="10684"/>
                    <a:pt x="12580" y="11390"/>
                  </a:cubicBezTo>
                  <a:cubicBezTo>
                    <a:pt x="12625" y="12061"/>
                    <a:pt x="12670" y="12743"/>
                    <a:pt x="12818" y="13437"/>
                  </a:cubicBezTo>
                  <a:cubicBezTo>
                    <a:pt x="12921" y="13914"/>
                    <a:pt x="13069" y="14381"/>
                    <a:pt x="13216" y="14824"/>
                  </a:cubicBezTo>
                  <a:cubicBezTo>
                    <a:pt x="13489" y="15621"/>
                    <a:pt x="13751" y="16383"/>
                    <a:pt x="13649" y="17133"/>
                  </a:cubicBezTo>
                  <a:cubicBezTo>
                    <a:pt x="13603" y="17463"/>
                    <a:pt x="13478" y="17918"/>
                    <a:pt x="13114" y="18202"/>
                  </a:cubicBezTo>
                  <a:cubicBezTo>
                    <a:pt x="12966" y="18316"/>
                    <a:pt x="12818" y="18396"/>
                    <a:pt x="12659" y="18441"/>
                  </a:cubicBezTo>
                  <a:cubicBezTo>
                    <a:pt x="12565" y="18460"/>
                    <a:pt x="12482" y="18468"/>
                    <a:pt x="12418" y="18468"/>
                  </a:cubicBezTo>
                  <a:cubicBezTo>
                    <a:pt x="12366" y="18468"/>
                    <a:pt x="12327" y="18463"/>
                    <a:pt x="12307" y="18453"/>
                  </a:cubicBezTo>
                  <a:cubicBezTo>
                    <a:pt x="12284" y="18453"/>
                    <a:pt x="12272" y="18441"/>
                    <a:pt x="12250" y="18430"/>
                  </a:cubicBezTo>
                  <a:lnTo>
                    <a:pt x="11522" y="17941"/>
                  </a:lnTo>
                  <a:lnTo>
                    <a:pt x="11203" y="18737"/>
                  </a:lnTo>
                  <a:cubicBezTo>
                    <a:pt x="11158" y="18782"/>
                    <a:pt x="11112" y="18828"/>
                    <a:pt x="11067" y="18873"/>
                  </a:cubicBezTo>
                  <a:cubicBezTo>
                    <a:pt x="10964" y="18964"/>
                    <a:pt x="10851" y="19033"/>
                    <a:pt x="10714" y="19067"/>
                  </a:cubicBezTo>
                  <a:cubicBezTo>
                    <a:pt x="10635" y="19101"/>
                    <a:pt x="10544" y="19112"/>
                    <a:pt x="10441" y="19124"/>
                  </a:cubicBezTo>
                  <a:lnTo>
                    <a:pt x="9975" y="19135"/>
                  </a:lnTo>
                  <a:lnTo>
                    <a:pt x="9804" y="19579"/>
                  </a:lnTo>
                  <a:cubicBezTo>
                    <a:pt x="9452" y="20489"/>
                    <a:pt x="8565" y="21114"/>
                    <a:pt x="7586" y="21114"/>
                  </a:cubicBezTo>
                  <a:cubicBezTo>
                    <a:pt x="6608" y="21114"/>
                    <a:pt x="5710" y="20489"/>
                    <a:pt x="5357" y="19579"/>
                  </a:cubicBezTo>
                  <a:lnTo>
                    <a:pt x="5198" y="19146"/>
                  </a:lnTo>
                  <a:lnTo>
                    <a:pt x="4743" y="19112"/>
                  </a:lnTo>
                  <a:cubicBezTo>
                    <a:pt x="4652" y="19112"/>
                    <a:pt x="4572" y="19101"/>
                    <a:pt x="4493" y="19067"/>
                  </a:cubicBezTo>
                  <a:cubicBezTo>
                    <a:pt x="4356" y="19021"/>
                    <a:pt x="4243" y="18964"/>
                    <a:pt x="4140" y="18873"/>
                  </a:cubicBezTo>
                  <a:cubicBezTo>
                    <a:pt x="4083" y="18828"/>
                    <a:pt x="4038" y="18782"/>
                    <a:pt x="4004" y="18737"/>
                  </a:cubicBezTo>
                  <a:cubicBezTo>
                    <a:pt x="4004" y="18737"/>
                    <a:pt x="4004" y="18737"/>
                    <a:pt x="4004" y="18726"/>
                  </a:cubicBezTo>
                  <a:lnTo>
                    <a:pt x="3685" y="17941"/>
                  </a:lnTo>
                  <a:lnTo>
                    <a:pt x="2957" y="18430"/>
                  </a:lnTo>
                  <a:cubicBezTo>
                    <a:pt x="2935" y="18441"/>
                    <a:pt x="2923" y="18453"/>
                    <a:pt x="2900" y="18464"/>
                  </a:cubicBezTo>
                  <a:cubicBezTo>
                    <a:pt x="2880" y="18469"/>
                    <a:pt x="2842" y="18474"/>
                    <a:pt x="2790" y="18474"/>
                  </a:cubicBezTo>
                  <a:cubicBezTo>
                    <a:pt x="2726" y="18474"/>
                    <a:pt x="2642" y="18466"/>
                    <a:pt x="2548" y="18441"/>
                  </a:cubicBezTo>
                  <a:cubicBezTo>
                    <a:pt x="2389" y="18396"/>
                    <a:pt x="2241" y="18316"/>
                    <a:pt x="2093" y="18202"/>
                  </a:cubicBezTo>
                  <a:cubicBezTo>
                    <a:pt x="1729" y="17918"/>
                    <a:pt x="1604" y="17463"/>
                    <a:pt x="1558" y="17133"/>
                  </a:cubicBezTo>
                  <a:cubicBezTo>
                    <a:pt x="1456" y="16383"/>
                    <a:pt x="1718" y="15621"/>
                    <a:pt x="1991" y="14824"/>
                  </a:cubicBezTo>
                  <a:cubicBezTo>
                    <a:pt x="2138" y="14381"/>
                    <a:pt x="2286" y="13914"/>
                    <a:pt x="2389" y="13437"/>
                  </a:cubicBezTo>
                  <a:cubicBezTo>
                    <a:pt x="2536" y="12743"/>
                    <a:pt x="2582" y="12061"/>
                    <a:pt x="2627" y="11390"/>
                  </a:cubicBezTo>
                  <a:cubicBezTo>
                    <a:pt x="2673" y="10684"/>
                    <a:pt x="2718" y="10013"/>
                    <a:pt x="2878" y="9365"/>
                  </a:cubicBezTo>
                  <a:cubicBezTo>
                    <a:pt x="3128" y="8341"/>
                    <a:pt x="3731" y="7409"/>
                    <a:pt x="4561" y="6772"/>
                  </a:cubicBezTo>
                  <a:cubicBezTo>
                    <a:pt x="4777" y="6601"/>
                    <a:pt x="5016" y="6465"/>
                    <a:pt x="5266" y="6340"/>
                  </a:cubicBezTo>
                  <a:lnTo>
                    <a:pt x="5539" y="6203"/>
                  </a:lnTo>
                  <a:lnTo>
                    <a:pt x="5619" y="5941"/>
                  </a:lnTo>
                  <a:cubicBezTo>
                    <a:pt x="5619" y="5930"/>
                    <a:pt x="5619" y="5930"/>
                    <a:pt x="5630" y="5919"/>
                  </a:cubicBezTo>
                  <a:cubicBezTo>
                    <a:pt x="5664" y="5862"/>
                    <a:pt x="5698" y="5805"/>
                    <a:pt x="5733" y="5737"/>
                  </a:cubicBezTo>
                  <a:cubicBezTo>
                    <a:pt x="5812" y="5623"/>
                    <a:pt x="5892" y="5498"/>
                    <a:pt x="5983" y="5373"/>
                  </a:cubicBezTo>
                  <a:cubicBezTo>
                    <a:pt x="6131" y="5157"/>
                    <a:pt x="6290" y="4941"/>
                    <a:pt x="6472" y="4736"/>
                  </a:cubicBezTo>
                  <a:cubicBezTo>
                    <a:pt x="6483" y="4724"/>
                    <a:pt x="6517" y="4690"/>
                    <a:pt x="6540" y="4668"/>
                  </a:cubicBezTo>
                  <a:cubicBezTo>
                    <a:pt x="6551" y="4656"/>
                    <a:pt x="6586" y="4656"/>
                    <a:pt x="6631" y="4656"/>
                  </a:cubicBezTo>
                  <a:close/>
                  <a:moveTo>
                    <a:pt x="7750" y="0"/>
                  </a:moveTo>
                  <a:cubicBezTo>
                    <a:pt x="7430" y="0"/>
                    <a:pt x="7108" y="104"/>
                    <a:pt x="6847" y="300"/>
                  </a:cubicBezTo>
                  <a:cubicBezTo>
                    <a:pt x="6324" y="698"/>
                    <a:pt x="6096" y="1392"/>
                    <a:pt x="6222" y="2165"/>
                  </a:cubicBezTo>
                  <a:cubicBezTo>
                    <a:pt x="6267" y="2438"/>
                    <a:pt x="6358" y="2689"/>
                    <a:pt x="6426" y="2905"/>
                  </a:cubicBezTo>
                  <a:lnTo>
                    <a:pt x="6472" y="3030"/>
                  </a:lnTo>
                  <a:cubicBezTo>
                    <a:pt x="6495" y="3087"/>
                    <a:pt x="6506" y="3132"/>
                    <a:pt x="6529" y="3178"/>
                  </a:cubicBezTo>
                  <a:cubicBezTo>
                    <a:pt x="6506" y="3200"/>
                    <a:pt x="6483" y="3223"/>
                    <a:pt x="6472" y="3246"/>
                  </a:cubicBezTo>
                  <a:cubicBezTo>
                    <a:pt x="6290" y="3257"/>
                    <a:pt x="6096" y="3291"/>
                    <a:pt x="5903" y="3382"/>
                  </a:cubicBezTo>
                  <a:cubicBezTo>
                    <a:pt x="5653" y="3507"/>
                    <a:pt x="5494" y="3701"/>
                    <a:pt x="5391" y="3815"/>
                  </a:cubicBezTo>
                  <a:cubicBezTo>
                    <a:pt x="5187" y="4053"/>
                    <a:pt x="4993" y="4304"/>
                    <a:pt x="4811" y="4554"/>
                  </a:cubicBezTo>
                  <a:cubicBezTo>
                    <a:pt x="4709" y="4702"/>
                    <a:pt x="4618" y="4838"/>
                    <a:pt x="4527" y="4986"/>
                  </a:cubicBezTo>
                  <a:cubicBezTo>
                    <a:pt x="4493" y="5043"/>
                    <a:pt x="4447" y="5111"/>
                    <a:pt x="4413" y="5179"/>
                  </a:cubicBezTo>
                  <a:cubicBezTo>
                    <a:pt x="4163" y="5316"/>
                    <a:pt x="3924" y="5475"/>
                    <a:pt x="3697" y="5646"/>
                  </a:cubicBezTo>
                  <a:cubicBezTo>
                    <a:pt x="2605" y="6476"/>
                    <a:pt x="1820" y="7682"/>
                    <a:pt x="1490" y="9035"/>
                  </a:cubicBezTo>
                  <a:cubicBezTo>
                    <a:pt x="1308" y="9797"/>
                    <a:pt x="1251" y="10559"/>
                    <a:pt x="1206" y="11299"/>
                  </a:cubicBezTo>
                  <a:cubicBezTo>
                    <a:pt x="1160" y="11947"/>
                    <a:pt x="1115" y="12550"/>
                    <a:pt x="990" y="13141"/>
                  </a:cubicBezTo>
                  <a:cubicBezTo>
                    <a:pt x="910" y="13539"/>
                    <a:pt x="774" y="13949"/>
                    <a:pt x="637" y="14369"/>
                  </a:cubicBezTo>
                  <a:cubicBezTo>
                    <a:pt x="330" y="15291"/>
                    <a:pt x="0" y="16235"/>
                    <a:pt x="148" y="17315"/>
                  </a:cubicBezTo>
                  <a:cubicBezTo>
                    <a:pt x="250" y="18168"/>
                    <a:pt x="626" y="18862"/>
                    <a:pt x="1217" y="19328"/>
                  </a:cubicBezTo>
                  <a:cubicBezTo>
                    <a:pt x="1513" y="19556"/>
                    <a:pt x="1843" y="19715"/>
                    <a:pt x="2184" y="19806"/>
                  </a:cubicBezTo>
                  <a:cubicBezTo>
                    <a:pt x="2347" y="19853"/>
                    <a:pt x="2557" y="19894"/>
                    <a:pt x="2786" y="19894"/>
                  </a:cubicBezTo>
                  <a:cubicBezTo>
                    <a:pt x="2893" y="19894"/>
                    <a:pt x="3004" y="19885"/>
                    <a:pt x="3117" y="19863"/>
                  </a:cubicBezTo>
                  <a:cubicBezTo>
                    <a:pt x="3151" y="19897"/>
                    <a:pt x="3185" y="19931"/>
                    <a:pt x="3230" y="19965"/>
                  </a:cubicBezTo>
                  <a:cubicBezTo>
                    <a:pt x="3469" y="20170"/>
                    <a:pt x="3742" y="20318"/>
                    <a:pt x="4038" y="20420"/>
                  </a:cubicBezTo>
                  <a:cubicBezTo>
                    <a:pt x="4095" y="20432"/>
                    <a:pt x="4152" y="20454"/>
                    <a:pt x="4208" y="20466"/>
                  </a:cubicBezTo>
                  <a:cubicBezTo>
                    <a:pt x="4857" y="21717"/>
                    <a:pt x="6165" y="22536"/>
                    <a:pt x="7586" y="22536"/>
                  </a:cubicBezTo>
                  <a:cubicBezTo>
                    <a:pt x="9008" y="22536"/>
                    <a:pt x="10305" y="21717"/>
                    <a:pt x="10953" y="20477"/>
                  </a:cubicBezTo>
                  <a:cubicBezTo>
                    <a:pt x="11033" y="20466"/>
                    <a:pt x="11101" y="20443"/>
                    <a:pt x="11169" y="20420"/>
                  </a:cubicBezTo>
                  <a:cubicBezTo>
                    <a:pt x="11465" y="20318"/>
                    <a:pt x="11738" y="20170"/>
                    <a:pt x="11977" y="19965"/>
                  </a:cubicBezTo>
                  <a:cubicBezTo>
                    <a:pt x="12022" y="19931"/>
                    <a:pt x="12056" y="19897"/>
                    <a:pt x="12090" y="19863"/>
                  </a:cubicBezTo>
                  <a:cubicBezTo>
                    <a:pt x="12203" y="19885"/>
                    <a:pt x="12314" y="19894"/>
                    <a:pt x="12421" y="19894"/>
                  </a:cubicBezTo>
                  <a:cubicBezTo>
                    <a:pt x="12650" y="19894"/>
                    <a:pt x="12860" y="19853"/>
                    <a:pt x="13023" y="19806"/>
                  </a:cubicBezTo>
                  <a:cubicBezTo>
                    <a:pt x="13364" y="19715"/>
                    <a:pt x="13694" y="19556"/>
                    <a:pt x="13990" y="19328"/>
                  </a:cubicBezTo>
                  <a:cubicBezTo>
                    <a:pt x="14581" y="18862"/>
                    <a:pt x="14945" y="18168"/>
                    <a:pt x="15059" y="17315"/>
                  </a:cubicBezTo>
                  <a:cubicBezTo>
                    <a:pt x="15195" y="16235"/>
                    <a:pt x="14877" y="15291"/>
                    <a:pt x="14570" y="14369"/>
                  </a:cubicBezTo>
                  <a:cubicBezTo>
                    <a:pt x="14433" y="13949"/>
                    <a:pt x="14297" y="13539"/>
                    <a:pt x="14206" y="13141"/>
                  </a:cubicBezTo>
                  <a:cubicBezTo>
                    <a:pt x="14081" y="12550"/>
                    <a:pt x="14047" y="11947"/>
                    <a:pt x="14001" y="11299"/>
                  </a:cubicBezTo>
                  <a:cubicBezTo>
                    <a:pt x="13956" y="10559"/>
                    <a:pt x="13899" y="9797"/>
                    <a:pt x="13717" y="9035"/>
                  </a:cubicBezTo>
                  <a:cubicBezTo>
                    <a:pt x="13387" y="7682"/>
                    <a:pt x="12602" y="6476"/>
                    <a:pt x="11510" y="5646"/>
                  </a:cubicBezTo>
                  <a:cubicBezTo>
                    <a:pt x="11283" y="5475"/>
                    <a:pt x="11044" y="5316"/>
                    <a:pt x="10794" y="5179"/>
                  </a:cubicBezTo>
                  <a:cubicBezTo>
                    <a:pt x="10760" y="5111"/>
                    <a:pt x="10714" y="5054"/>
                    <a:pt x="10680" y="4986"/>
                  </a:cubicBezTo>
                  <a:cubicBezTo>
                    <a:pt x="10589" y="4838"/>
                    <a:pt x="10487" y="4702"/>
                    <a:pt x="10396" y="4554"/>
                  </a:cubicBezTo>
                  <a:cubicBezTo>
                    <a:pt x="10214" y="4304"/>
                    <a:pt x="10020" y="4053"/>
                    <a:pt x="9816" y="3815"/>
                  </a:cubicBezTo>
                  <a:cubicBezTo>
                    <a:pt x="9713" y="3701"/>
                    <a:pt x="9554" y="3507"/>
                    <a:pt x="9304" y="3382"/>
                  </a:cubicBezTo>
                  <a:cubicBezTo>
                    <a:pt x="9145" y="3303"/>
                    <a:pt x="8985" y="3269"/>
                    <a:pt x="8838" y="3257"/>
                  </a:cubicBezTo>
                  <a:cubicBezTo>
                    <a:pt x="8838" y="3257"/>
                    <a:pt x="8838" y="3246"/>
                    <a:pt x="8838" y="3246"/>
                  </a:cubicBezTo>
                  <a:cubicBezTo>
                    <a:pt x="8860" y="3200"/>
                    <a:pt x="8872" y="3144"/>
                    <a:pt x="8894" y="3087"/>
                  </a:cubicBezTo>
                  <a:cubicBezTo>
                    <a:pt x="8963" y="2905"/>
                    <a:pt x="9031" y="2723"/>
                    <a:pt x="9088" y="2529"/>
                  </a:cubicBezTo>
                  <a:cubicBezTo>
                    <a:pt x="9179" y="2188"/>
                    <a:pt x="9224" y="1881"/>
                    <a:pt x="9213" y="1585"/>
                  </a:cubicBezTo>
                  <a:cubicBezTo>
                    <a:pt x="9190" y="1165"/>
                    <a:pt x="9076" y="823"/>
                    <a:pt x="8872" y="550"/>
                  </a:cubicBezTo>
                  <a:cubicBezTo>
                    <a:pt x="8656" y="255"/>
                    <a:pt x="8337" y="73"/>
                    <a:pt x="7962" y="16"/>
                  </a:cubicBezTo>
                  <a:cubicBezTo>
                    <a:pt x="7892" y="5"/>
                    <a:pt x="7821" y="0"/>
                    <a:pt x="7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5129900" y="2257375"/>
              <a:ext cx="42675" cy="62450"/>
            </a:xfrm>
            <a:custGeom>
              <a:avLst/>
              <a:gdLst/>
              <a:ahLst/>
              <a:cxnLst/>
              <a:rect l="l" t="t" r="r" b="b"/>
              <a:pathLst>
                <a:path w="1707" h="2498" extrusionOk="0">
                  <a:moveTo>
                    <a:pt x="838" y="1"/>
                  </a:moveTo>
                  <a:cubicBezTo>
                    <a:pt x="756" y="1"/>
                    <a:pt x="673" y="14"/>
                    <a:pt x="592" y="41"/>
                  </a:cubicBezTo>
                  <a:cubicBezTo>
                    <a:pt x="388" y="109"/>
                    <a:pt x="217" y="279"/>
                    <a:pt x="115" y="518"/>
                  </a:cubicBezTo>
                  <a:cubicBezTo>
                    <a:pt x="12" y="757"/>
                    <a:pt x="1" y="1041"/>
                    <a:pt x="81" y="1371"/>
                  </a:cubicBezTo>
                  <a:cubicBezTo>
                    <a:pt x="137" y="1656"/>
                    <a:pt x="251" y="1906"/>
                    <a:pt x="399" y="2122"/>
                  </a:cubicBezTo>
                  <a:cubicBezTo>
                    <a:pt x="479" y="2247"/>
                    <a:pt x="558" y="2338"/>
                    <a:pt x="661" y="2429"/>
                  </a:cubicBezTo>
                  <a:cubicBezTo>
                    <a:pt x="706" y="2474"/>
                    <a:pt x="740" y="2497"/>
                    <a:pt x="786" y="2497"/>
                  </a:cubicBezTo>
                  <a:cubicBezTo>
                    <a:pt x="820" y="2497"/>
                    <a:pt x="854" y="2474"/>
                    <a:pt x="899" y="2440"/>
                  </a:cubicBezTo>
                  <a:cubicBezTo>
                    <a:pt x="1013" y="2361"/>
                    <a:pt x="1104" y="2281"/>
                    <a:pt x="1195" y="2167"/>
                  </a:cubicBezTo>
                  <a:cubicBezTo>
                    <a:pt x="1366" y="1963"/>
                    <a:pt x="1502" y="1712"/>
                    <a:pt x="1582" y="1451"/>
                  </a:cubicBezTo>
                  <a:cubicBezTo>
                    <a:pt x="1696" y="1132"/>
                    <a:pt x="1707" y="848"/>
                    <a:pt x="1627" y="598"/>
                  </a:cubicBezTo>
                  <a:cubicBezTo>
                    <a:pt x="1559" y="370"/>
                    <a:pt x="1411" y="188"/>
                    <a:pt x="1207" y="86"/>
                  </a:cubicBezTo>
                  <a:cubicBezTo>
                    <a:pt x="1089" y="31"/>
                    <a:pt x="964" y="1"/>
                    <a:pt x="838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5323275" y="2244450"/>
              <a:ext cx="19925" cy="45800"/>
            </a:xfrm>
            <a:custGeom>
              <a:avLst/>
              <a:gdLst/>
              <a:ahLst/>
              <a:cxnLst/>
              <a:rect l="l" t="t" r="r" b="b"/>
              <a:pathLst>
                <a:path w="797" h="1832" extrusionOk="0">
                  <a:moveTo>
                    <a:pt x="228" y="0"/>
                  </a:moveTo>
                  <a:cubicBezTo>
                    <a:pt x="216" y="0"/>
                    <a:pt x="205" y="0"/>
                    <a:pt x="193" y="12"/>
                  </a:cubicBezTo>
                  <a:cubicBezTo>
                    <a:pt x="80" y="159"/>
                    <a:pt x="11" y="341"/>
                    <a:pt x="11" y="535"/>
                  </a:cubicBezTo>
                  <a:cubicBezTo>
                    <a:pt x="0" y="796"/>
                    <a:pt x="91" y="1069"/>
                    <a:pt x="284" y="1342"/>
                  </a:cubicBezTo>
                  <a:cubicBezTo>
                    <a:pt x="307" y="1365"/>
                    <a:pt x="330" y="1399"/>
                    <a:pt x="341" y="1422"/>
                  </a:cubicBezTo>
                  <a:cubicBezTo>
                    <a:pt x="353" y="1433"/>
                    <a:pt x="364" y="1433"/>
                    <a:pt x="375" y="1433"/>
                  </a:cubicBezTo>
                  <a:cubicBezTo>
                    <a:pt x="387" y="1433"/>
                    <a:pt x="398" y="1422"/>
                    <a:pt x="398" y="1411"/>
                  </a:cubicBezTo>
                  <a:cubicBezTo>
                    <a:pt x="410" y="1399"/>
                    <a:pt x="421" y="1399"/>
                    <a:pt x="432" y="1399"/>
                  </a:cubicBezTo>
                  <a:cubicBezTo>
                    <a:pt x="455" y="1399"/>
                    <a:pt x="466" y="1399"/>
                    <a:pt x="478" y="1422"/>
                  </a:cubicBezTo>
                  <a:cubicBezTo>
                    <a:pt x="512" y="1513"/>
                    <a:pt x="535" y="1593"/>
                    <a:pt x="557" y="1661"/>
                  </a:cubicBezTo>
                  <a:cubicBezTo>
                    <a:pt x="557" y="1661"/>
                    <a:pt x="557" y="1672"/>
                    <a:pt x="569" y="1672"/>
                  </a:cubicBezTo>
                  <a:cubicBezTo>
                    <a:pt x="614" y="1729"/>
                    <a:pt x="682" y="1775"/>
                    <a:pt x="739" y="1820"/>
                  </a:cubicBezTo>
                  <a:cubicBezTo>
                    <a:pt x="739" y="1831"/>
                    <a:pt x="751" y="1831"/>
                    <a:pt x="762" y="1831"/>
                  </a:cubicBezTo>
                  <a:lnTo>
                    <a:pt x="773" y="1831"/>
                  </a:lnTo>
                  <a:cubicBezTo>
                    <a:pt x="785" y="1820"/>
                    <a:pt x="796" y="1809"/>
                    <a:pt x="785" y="1797"/>
                  </a:cubicBezTo>
                  <a:cubicBezTo>
                    <a:pt x="694" y="1342"/>
                    <a:pt x="546" y="887"/>
                    <a:pt x="398" y="444"/>
                  </a:cubicBezTo>
                  <a:cubicBezTo>
                    <a:pt x="341" y="307"/>
                    <a:pt x="296" y="159"/>
                    <a:pt x="250" y="23"/>
                  </a:cubicBezTo>
                  <a:cubicBezTo>
                    <a:pt x="250" y="12"/>
                    <a:pt x="239" y="0"/>
                    <a:pt x="228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5118250" y="2372675"/>
              <a:ext cx="129125" cy="54900"/>
            </a:xfrm>
            <a:custGeom>
              <a:avLst/>
              <a:gdLst/>
              <a:ahLst/>
              <a:cxnLst/>
              <a:rect l="l" t="t" r="r" b="b"/>
              <a:pathLst>
                <a:path w="5165" h="2196" extrusionOk="0">
                  <a:moveTo>
                    <a:pt x="2139" y="1059"/>
                  </a:moveTo>
                  <a:cubicBezTo>
                    <a:pt x="2162" y="1070"/>
                    <a:pt x="2173" y="1070"/>
                    <a:pt x="2196" y="1070"/>
                  </a:cubicBezTo>
                  <a:cubicBezTo>
                    <a:pt x="2207" y="1081"/>
                    <a:pt x="2218" y="1081"/>
                    <a:pt x="2241" y="1081"/>
                  </a:cubicBezTo>
                  <a:lnTo>
                    <a:pt x="2378" y="1081"/>
                  </a:lnTo>
                  <a:cubicBezTo>
                    <a:pt x="2389" y="1093"/>
                    <a:pt x="2378" y="1093"/>
                    <a:pt x="2378" y="1093"/>
                  </a:cubicBezTo>
                  <a:cubicBezTo>
                    <a:pt x="2366" y="1104"/>
                    <a:pt x="2344" y="1104"/>
                    <a:pt x="2321" y="1115"/>
                  </a:cubicBezTo>
                  <a:cubicBezTo>
                    <a:pt x="2309" y="1127"/>
                    <a:pt x="2287" y="1127"/>
                    <a:pt x="2275" y="1127"/>
                  </a:cubicBezTo>
                  <a:cubicBezTo>
                    <a:pt x="2253" y="1127"/>
                    <a:pt x="2241" y="1127"/>
                    <a:pt x="2218" y="1115"/>
                  </a:cubicBezTo>
                  <a:cubicBezTo>
                    <a:pt x="2196" y="1115"/>
                    <a:pt x="2184" y="1115"/>
                    <a:pt x="2173" y="1104"/>
                  </a:cubicBezTo>
                  <a:cubicBezTo>
                    <a:pt x="2173" y="1104"/>
                    <a:pt x="2162" y="1093"/>
                    <a:pt x="2162" y="1093"/>
                  </a:cubicBezTo>
                  <a:cubicBezTo>
                    <a:pt x="2150" y="1081"/>
                    <a:pt x="2139" y="1081"/>
                    <a:pt x="2139" y="1070"/>
                  </a:cubicBezTo>
                  <a:cubicBezTo>
                    <a:pt x="2139" y="1070"/>
                    <a:pt x="2139" y="1070"/>
                    <a:pt x="2139" y="1059"/>
                  </a:cubicBezTo>
                  <a:close/>
                  <a:moveTo>
                    <a:pt x="1957" y="1206"/>
                  </a:moveTo>
                  <a:cubicBezTo>
                    <a:pt x="1968" y="1206"/>
                    <a:pt x="1991" y="1218"/>
                    <a:pt x="2002" y="1218"/>
                  </a:cubicBezTo>
                  <a:cubicBezTo>
                    <a:pt x="2025" y="1218"/>
                    <a:pt x="2048" y="1229"/>
                    <a:pt x="2071" y="1229"/>
                  </a:cubicBezTo>
                  <a:cubicBezTo>
                    <a:pt x="2105" y="1240"/>
                    <a:pt x="2150" y="1252"/>
                    <a:pt x="2184" y="1252"/>
                  </a:cubicBezTo>
                  <a:cubicBezTo>
                    <a:pt x="2207" y="1252"/>
                    <a:pt x="2241" y="1263"/>
                    <a:pt x="2275" y="1263"/>
                  </a:cubicBezTo>
                  <a:lnTo>
                    <a:pt x="2378" y="1263"/>
                  </a:lnTo>
                  <a:cubicBezTo>
                    <a:pt x="2383" y="1258"/>
                    <a:pt x="2389" y="1255"/>
                    <a:pt x="2395" y="1255"/>
                  </a:cubicBezTo>
                  <a:cubicBezTo>
                    <a:pt x="2400" y="1255"/>
                    <a:pt x="2406" y="1258"/>
                    <a:pt x="2412" y="1263"/>
                  </a:cubicBezTo>
                  <a:cubicBezTo>
                    <a:pt x="2423" y="1263"/>
                    <a:pt x="2423" y="1263"/>
                    <a:pt x="2423" y="1275"/>
                  </a:cubicBezTo>
                  <a:cubicBezTo>
                    <a:pt x="2423" y="1286"/>
                    <a:pt x="2423" y="1286"/>
                    <a:pt x="2423" y="1297"/>
                  </a:cubicBezTo>
                  <a:cubicBezTo>
                    <a:pt x="2400" y="1320"/>
                    <a:pt x="2344" y="1320"/>
                    <a:pt x="2309" y="1331"/>
                  </a:cubicBezTo>
                  <a:lnTo>
                    <a:pt x="2298" y="1331"/>
                  </a:lnTo>
                  <a:cubicBezTo>
                    <a:pt x="2253" y="1331"/>
                    <a:pt x="2207" y="1331"/>
                    <a:pt x="2173" y="1320"/>
                  </a:cubicBezTo>
                  <a:cubicBezTo>
                    <a:pt x="2127" y="1320"/>
                    <a:pt x="2093" y="1309"/>
                    <a:pt x="2048" y="1286"/>
                  </a:cubicBezTo>
                  <a:cubicBezTo>
                    <a:pt x="2014" y="1275"/>
                    <a:pt x="1980" y="1252"/>
                    <a:pt x="1946" y="1206"/>
                  </a:cubicBezTo>
                  <a:close/>
                  <a:moveTo>
                    <a:pt x="1593" y="1366"/>
                  </a:moveTo>
                  <a:cubicBezTo>
                    <a:pt x="1616" y="1377"/>
                    <a:pt x="1638" y="1377"/>
                    <a:pt x="1673" y="1388"/>
                  </a:cubicBezTo>
                  <a:cubicBezTo>
                    <a:pt x="1695" y="1388"/>
                    <a:pt x="1718" y="1400"/>
                    <a:pt x="1741" y="1400"/>
                  </a:cubicBezTo>
                  <a:cubicBezTo>
                    <a:pt x="1764" y="1400"/>
                    <a:pt x="1775" y="1411"/>
                    <a:pt x="1798" y="1411"/>
                  </a:cubicBezTo>
                  <a:cubicBezTo>
                    <a:pt x="1820" y="1422"/>
                    <a:pt x="1855" y="1434"/>
                    <a:pt x="1877" y="1434"/>
                  </a:cubicBezTo>
                  <a:cubicBezTo>
                    <a:pt x="1968" y="1457"/>
                    <a:pt x="2059" y="1468"/>
                    <a:pt x="2162" y="1479"/>
                  </a:cubicBezTo>
                  <a:cubicBezTo>
                    <a:pt x="2241" y="1491"/>
                    <a:pt x="2321" y="1491"/>
                    <a:pt x="2400" y="1491"/>
                  </a:cubicBezTo>
                  <a:lnTo>
                    <a:pt x="2457" y="1491"/>
                  </a:lnTo>
                  <a:cubicBezTo>
                    <a:pt x="2514" y="1491"/>
                    <a:pt x="2571" y="1491"/>
                    <a:pt x="2628" y="1479"/>
                  </a:cubicBezTo>
                  <a:cubicBezTo>
                    <a:pt x="2662" y="1479"/>
                    <a:pt x="2708" y="1468"/>
                    <a:pt x="2742" y="1468"/>
                  </a:cubicBezTo>
                  <a:cubicBezTo>
                    <a:pt x="2753" y="1468"/>
                    <a:pt x="2753" y="1479"/>
                    <a:pt x="2753" y="1491"/>
                  </a:cubicBezTo>
                  <a:cubicBezTo>
                    <a:pt x="2753" y="1491"/>
                    <a:pt x="2753" y="1502"/>
                    <a:pt x="2753" y="1502"/>
                  </a:cubicBezTo>
                  <a:cubicBezTo>
                    <a:pt x="2634" y="1553"/>
                    <a:pt x="2489" y="1579"/>
                    <a:pt x="2328" y="1579"/>
                  </a:cubicBezTo>
                  <a:cubicBezTo>
                    <a:pt x="2274" y="1579"/>
                    <a:pt x="2218" y="1576"/>
                    <a:pt x="2162" y="1570"/>
                  </a:cubicBezTo>
                  <a:cubicBezTo>
                    <a:pt x="2059" y="1559"/>
                    <a:pt x="1957" y="1536"/>
                    <a:pt x="1866" y="1513"/>
                  </a:cubicBezTo>
                  <a:cubicBezTo>
                    <a:pt x="1809" y="1502"/>
                    <a:pt x="1764" y="1479"/>
                    <a:pt x="1718" y="1468"/>
                  </a:cubicBezTo>
                  <a:cubicBezTo>
                    <a:pt x="1684" y="1445"/>
                    <a:pt x="1650" y="1422"/>
                    <a:pt x="1616" y="1411"/>
                  </a:cubicBezTo>
                  <a:cubicBezTo>
                    <a:pt x="1604" y="1400"/>
                    <a:pt x="1593" y="1388"/>
                    <a:pt x="1582" y="1388"/>
                  </a:cubicBezTo>
                  <a:cubicBezTo>
                    <a:pt x="1582" y="1377"/>
                    <a:pt x="1582" y="1377"/>
                    <a:pt x="1582" y="1377"/>
                  </a:cubicBezTo>
                  <a:cubicBezTo>
                    <a:pt x="1582" y="1377"/>
                    <a:pt x="1582" y="1366"/>
                    <a:pt x="1593" y="1366"/>
                  </a:cubicBezTo>
                  <a:close/>
                  <a:moveTo>
                    <a:pt x="4596" y="911"/>
                  </a:moveTo>
                  <a:cubicBezTo>
                    <a:pt x="4596" y="911"/>
                    <a:pt x="4596" y="911"/>
                    <a:pt x="4596" y="922"/>
                  </a:cubicBezTo>
                  <a:cubicBezTo>
                    <a:pt x="4527" y="1104"/>
                    <a:pt x="4368" y="1240"/>
                    <a:pt x="4254" y="1343"/>
                  </a:cubicBezTo>
                  <a:cubicBezTo>
                    <a:pt x="4163" y="1411"/>
                    <a:pt x="4095" y="1457"/>
                    <a:pt x="4016" y="1502"/>
                  </a:cubicBezTo>
                  <a:lnTo>
                    <a:pt x="4004" y="1513"/>
                  </a:lnTo>
                  <a:cubicBezTo>
                    <a:pt x="3947" y="1542"/>
                    <a:pt x="3873" y="1587"/>
                    <a:pt x="3811" y="1587"/>
                  </a:cubicBezTo>
                  <a:cubicBezTo>
                    <a:pt x="3799" y="1587"/>
                    <a:pt x="3788" y="1585"/>
                    <a:pt x="3777" y="1582"/>
                  </a:cubicBezTo>
                  <a:cubicBezTo>
                    <a:pt x="3777" y="1582"/>
                    <a:pt x="3777" y="1570"/>
                    <a:pt x="3777" y="1570"/>
                  </a:cubicBezTo>
                  <a:cubicBezTo>
                    <a:pt x="3788" y="1548"/>
                    <a:pt x="3822" y="1513"/>
                    <a:pt x="3845" y="1502"/>
                  </a:cubicBezTo>
                  <a:lnTo>
                    <a:pt x="3856" y="1491"/>
                  </a:lnTo>
                  <a:cubicBezTo>
                    <a:pt x="3879" y="1479"/>
                    <a:pt x="3902" y="1457"/>
                    <a:pt x="3925" y="1445"/>
                  </a:cubicBezTo>
                  <a:cubicBezTo>
                    <a:pt x="3936" y="1434"/>
                    <a:pt x="3959" y="1434"/>
                    <a:pt x="3970" y="1422"/>
                  </a:cubicBezTo>
                  <a:cubicBezTo>
                    <a:pt x="4050" y="1366"/>
                    <a:pt x="4118" y="1320"/>
                    <a:pt x="4175" y="1275"/>
                  </a:cubicBezTo>
                  <a:cubicBezTo>
                    <a:pt x="4243" y="1218"/>
                    <a:pt x="4311" y="1150"/>
                    <a:pt x="4368" y="1093"/>
                  </a:cubicBezTo>
                  <a:cubicBezTo>
                    <a:pt x="4425" y="1036"/>
                    <a:pt x="4493" y="968"/>
                    <a:pt x="4573" y="911"/>
                  </a:cubicBezTo>
                  <a:close/>
                  <a:moveTo>
                    <a:pt x="649" y="1002"/>
                  </a:moveTo>
                  <a:cubicBezTo>
                    <a:pt x="1047" y="1388"/>
                    <a:pt x="1445" y="1639"/>
                    <a:pt x="1855" y="1752"/>
                  </a:cubicBezTo>
                  <a:cubicBezTo>
                    <a:pt x="2105" y="1832"/>
                    <a:pt x="2366" y="1855"/>
                    <a:pt x="2639" y="1855"/>
                  </a:cubicBezTo>
                  <a:cubicBezTo>
                    <a:pt x="2753" y="1843"/>
                    <a:pt x="2878" y="1832"/>
                    <a:pt x="3037" y="1809"/>
                  </a:cubicBezTo>
                  <a:lnTo>
                    <a:pt x="3117" y="1798"/>
                  </a:lnTo>
                  <a:cubicBezTo>
                    <a:pt x="3231" y="1775"/>
                    <a:pt x="3333" y="1764"/>
                    <a:pt x="3435" y="1730"/>
                  </a:cubicBezTo>
                  <a:cubicBezTo>
                    <a:pt x="3458" y="1730"/>
                    <a:pt x="3470" y="1741"/>
                    <a:pt x="3470" y="1752"/>
                  </a:cubicBezTo>
                  <a:cubicBezTo>
                    <a:pt x="3470" y="1764"/>
                    <a:pt x="3470" y="1775"/>
                    <a:pt x="3458" y="1775"/>
                  </a:cubicBezTo>
                  <a:cubicBezTo>
                    <a:pt x="3322" y="1843"/>
                    <a:pt x="3197" y="1900"/>
                    <a:pt x="3060" y="1923"/>
                  </a:cubicBezTo>
                  <a:cubicBezTo>
                    <a:pt x="2946" y="1957"/>
                    <a:pt x="2810" y="1968"/>
                    <a:pt x="2639" y="1968"/>
                  </a:cubicBezTo>
                  <a:cubicBezTo>
                    <a:pt x="2605" y="1970"/>
                    <a:pt x="2571" y="1971"/>
                    <a:pt x="2536" y="1971"/>
                  </a:cubicBezTo>
                  <a:cubicBezTo>
                    <a:pt x="2296" y="1971"/>
                    <a:pt x="2049" y="1936"/>
                    <a:pt x="1820" y="1866"/>
                  </a:cubicBezTo>
                  <a:cubicBezTo>
                    <a:pt x="1309" y="1707"/>
                    <a:pt x="876" y="1400"/>
                    <a:pt x="615" y="1024"/>
                  </a:cubicBezTo>
                  <a:cubicBezTo>
                    <a:pt x="615" y="1013"/>
                    <a:pt x="615" y="1013"/>
                    <a:pt x="626" y="1013"/>
                  </a:cubicBezTo>
                  <a:cubicBezTo>
                    <a:pt x="626" y="1002"/>
                    <a:pt x="626" y="1002"/>
                    <a:pt x="638" y="1002"/>
                  </a:cubicBezTo>
                  <a:close/>
                  <a:moveTo>
                    <a:pt x="967" y="1"/>
                  </a:moveTo>
                  <a:cubicBezTo>
                    <a:pt x="956" y="1"/>
                    <a:pt x="945" y="1"/>
                    <a:pt x="945" y="12"/>
                  </a:cubicBezTo>
                  <a:cubicBezTo>
                    <a:pt x="854" y="114"/>
                    <a:pt x="729" y="205"/>
                    <a:pt x="581" y="274"/>
                  </a:cubicBezTo>
                  <a:cubicBezTo>
                    <a:pt x="410" y="365"/>
                    <a:pt x="217" y="410"/>
                    <a:pt x="35" y="444"/>
                  </a:cubicBezTo>
                  <a:cubicBezTo>
                    <a:pt x="23" y="444"/>
                    <a:pt x="12" y="444"/>
                    <a:pt x="12" y="456"/>
                  </a:cubicBezTo>
                  <a:cubicBezTo>
                    <a:pt x="1" y="467"/>
                    <a:pt x="1" y="478"/>
                    <a:pt x="1" y="490"/>
                  </a:cubicBezTo>
                  <a:cubicBezTo>
                    <a:pt x="444" y="1525"/>
                    <a:pt x="1456" y="2196"/>
                    <a:pt x="2582" y="2196"/>
                  </a:cubicBezTo>
                  <a:cubicBezTo>
                    <a:pt x="3708" y="2196"/>
                    <a:pt x="4721" y="1525"/>
                    <a:pt x="5164" y="478"/>
                  </a:cubicBezTo>
                  <a:cubicBezTo>
                    <a:pt x="5164" y="467"/>
                    <a:pt x="5164" y="456"/>
                    <a:pt x="5164" y="456"/>
                  </a:cubicBezTo>
                  <a:cubicBezTo>
                    <a:pt x="5153" y="444"/>
                    <a:pt x="5153" y="433"/>
                    <a:pt x="5142" y="433"/>
                  </a:cubicBezTo>
                  <a:cubicBezTo>
                    <a:pt x="4960" y="410"/>
                    <a:pt x="4789" y="353"/>
                    <a:pt x="4618" y="274"/>
                  </a:cubicBezTo>
                  <a:cubicBezTo>
                    <a:pt x="4482" y="205"/>
                    <a:pt x="4345" y="114"/>
                    <a:pt x="4254" y="12"/>
                  </a:cubicBezTo>
                  <a:cubicBezTo>
                    <a:pt x="4254" y="1"/>
                    <a:pt x="4243" y="1"/>
                    <a:pt x="4232" y="1"/>
                  </a:cubicBezTo>
                  <a:cubicBezTo>
                    <a:pt x="4220" y="1"/>
                    <a:pt x="4209" y="1"/>
                    <a:pt x="4209" y="12"/>
                  </a:cubicBezTo>
                  <a:cubicBezTo>
                    <a:pt x="4175" y="80"/>
                    <a:pt x="4129" y="137"/>
                    <a:pt x="4061" y="217"/>
                  </a:cubicBezTo>
                  <a:lnTo>
                    <a:pt x="4050" y="228"/>
                  </a:lnTo>
                  <a:cubicBezTo>
                    <a:pt x="3959" y="376"/>
                    <a:pt x="3799" y="501"/>
                    <a:pt x="3583" y="604"/>
                  </a:cubicBezTo>
                  <a:cubicBezTo>
                    <a:pt x="3515" y="649"/>
                    <a:pt x="3424" y="683"/>
                    <a:pt x="3344" y="717"/>
                  </a:cubicBezTo>
                  <a:cubicBezTo>
                    <a:pt x="3140" y="809"/>
                    <a:pt x="2917" y="855"/>
                    <a:pt x="2683" y="855"/>
                  </a:cubicBezTo>
                  <a:cubicBezTo>
                    <a:pt x="2657" y="855"/>
                    <a:pt x="2631" y="855"/>
                    <a:pt x="2605" y="854"/>
                  </a:cubicBezTo>
                  <a:cubicBezTo>
                    <a:pt x="2578" y="855"/>
                    <a:pt x="2551" y="855"/>
                    <a:pt x="2524" y="855"/>
                  </a:cubicBezTo>
                  <a:cubicBezTo>
                    <a:pt x="2282" y="855"/>
                    <a:pt x="2059" y="809"/>
                    <a:pt x="1855" y="717"/>
                  </a:cubicBezTo>
                  <a:cubicBezTo>
                    <a:pt x="1775" y="683"/>
                    <a:pt x="1695" y="649"/>
                    <a:pt x="1616" y="604"/>
                  </a:cubicBezTo>
                  <a:cubicBezTo>
                    <a:pt x="1400" y="501"/>
                    <a:pt x="1240" y="376"/>
                    <a:pt x="1149" y="228"/>
                  </a:cubicBezTo>
                  <a:lnTo>
                    <a:pt x="1115" y="251"/>
                  </a:lnTo>
                  <a:lnTo>
                    <a:pt x="1138" y="217"/>
                  </a:lnTo>
                  <a:cubicBezTo>
                    <a:pt x="1070" y="137"/>
                    <a:pt x="1024" y="80"/>
                    <a:pt x="990" y="12"/>
                  </a:cubicBezTo>
                  <a:cubicBezTo>
                    <a:pt x="990" y="12"/>
                    <a:pt x="979" y="1"/>
                    <a:pt x="96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5065650" y="2249450"/>
              <a:ext cx="42675" cy="62125"/>
            </a:xfrm>
            <a:custGeom>
              <a:avLst/>
              <a:gdLst/>
              <a:ahLst/>
              <a:cxnLst/>
              <a:rect l="l" t="t" r="r" b="b"/>
              <a:pathLst>
                <a:path w="1707" h="2485" extrusionOk="0">
                  <a:moveTo>
                    <a:pt x="851" y="0"/>
                  </a:moveTo>
                  <a:cubicBezTo>
                    <a:pt x="783" y="0"/>
                    <a:pt x="715" y="9"/>
                    <a:pt x="649" y="28"/>
                  </a:cubicBezTo>
                  <a:cubicBezTo>
                    <a:pt x="433" y="85"/>
                    <a:pt x="262" y="244"/>
                    <a:pt x="148" y="483"/>
                  </a:cubicBezTo>
                  <a:cubicBezTo>
                    <a:pt x="35" y="710"/>
                    <a:pt x="0" y="994"/>
                    <a:pt x="57" y="1336"/>
                  </a:cubicBezTo>
                  <a:cubicBezTo>
                    <a:pt x="103" y="1609"/>
                    <a:pt x="194" y="1870"/>
                    <a:pt x="330" y="2098"/>
                  </a:cubicBezTo>
                  <a:cubicBezTo>
                    <a:pt x="399" y="2223"/>
                    <a:pt x="478" y="2325"/>
                    <a:pt x="569" y="2416"/>
                  </a:cubicBezTo>
                  <a:cubicBezTo>
                    <a:pt x="626" y="2462"/>
                    <a:pt x="660" y="2484"/>
                    <a:pt x="694" y="2484"/>
                  </a:cubicBezTo>
                  <a:cubicBezTo>
                    <a:pt x="728" y="2484"/>
                    <a:pt x="762" y="2473"/>
                    <a:pt x="819" y="2439"/>
                  </a:cubicBezTo>
                  <a:cubicBezTo>
                    <a:pt x="922" y="2371"/>
                    <a:pt x="1024" y="2291"/>
                    <a:pt x="1126" y="2177"/>
                  </a:cubicBezTo>
                  <a:cubicBezTo>
                    <a:pt x="1297" y="1995"/>
                    <a:pt x="1456" y="1756"/>
                    <a:pt x="1559" y="1495"/>
                  </a:cubicBezTo>
                  <a:cubicBezTo>
                    <a:pt x="1672" y="1176"/>
                    <a:pt x="1707" y="892"/>
                    <a:pt x="1650" y="642"/>
                  </a:cubicBezTo>
                  <a:cubicBezTo>
                    <a:pt x="1593" y="414"/>
                    <a:pt x="1445" y="221"/>
                    <a:pt x="1252" y="107"/>
                  </a:cubicBezTo>
                  <a:cubicBezTo>
                    <a:pt x="1129" y="38"/>
                    <a:pt x="991" y="0"/>
                    <a:pt x="851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5194750" y="2257375"/>
              <a:ext cx="42675" cy="62450"/>
            </a:xfrm>
            <a:custGeom>
              <a:avLst/>
              <a:gdLst/>
              <a:ahLst/>
              <a:cxnLst/>
              <a:rect l="l" t="t" r="r" b="b"/>
              <a:pathLst>
                <a:path w="1707" h="2498" extrusionOk="0">
                  <a:moveTo>
                    <a:pt x="869" y="1"/>
                  </a:moveTo>
                  <a:cubicBezTo>
                    <a:pt x="743" y="1"/>
                    <a:pt x="618" y="31"/>
                    <a:pt x="501" y="86"/>
                  </a:cubicBezTo>
                  <a:cubicBezTo>
                    <a:pt x="307" y="188"/>
                    <a:pt x="148" y="382"/>
                    <a:pt x="80" y="598"/>
                  </a:cubicBezTo>
                  <a:cubicBezTo>
                    <a:pt x="0" y="848"/>
                    <a:pt x="23" y="1132"/>
                    <a:pt x="125" y="1451"/>
                  </a:cubicBezTo>
                  <a:cubicBezTo>
                    <a:pt x="216" y="1724"/>
                    <a:pt x="353" y="1963"/>
                    <a:pt x="512" y="2167"/>
                  </a:cubicBezTo>
                  <a:cubicBezTo>
                    <a:pt x="603" y="2281"/>
                    <a:pt x="705" y="2372"/>
                    <a:pt x="808" y="2440"/>
                  </a:cubicBezTo>
                  <a:cubicBezTo>
                    <a:pt x="853" y="2474"/>
                    <a:pt x="887" y="2497"/>
                    <a:pt x="921" y="2497"/>
                  </a:cubicBezTo>
                  <a:cubicBezTo>
                    <a:pt x="967" y="2497"/>
                    <a:pt x="1001" y="2474"/>
                    <a:pt x="1047" y="2429"/>
                  </a:cubicBezTo>
                  <a:cubicBezTo>
                    <a:pt x="1149" y="2338"/>
                    <a:pt x="1240" y="2247"/>
                    <a:pt x="1319" y="2122"/>
                  </a:cubicBezTo>
                  <a:cubicBezTo>
                    <a:pt x="1456" y="1906"/>
                    <a:pt x="1570" y="1656"/>
                    <a:pt x="1627" y="1383"/>
                  </a:cubicBezTo>
                  <a:cubicBezTo>
                    <a:pt x="1706" y="1053"/>
                    <a:pt x="1695" y="757"/>
                    <a:pt x="1592" y="518"/>
                  </a:cubicBezTo>
                  <a:cubicBezTo>
                    <a:pt x="1490" y="279"/>
                    <a:pt x="1319" y="109"/>
                    <a:pt x="1115" y="41"/>
                  </a:cubicBezTo>
                  <a:cubicBezTo>
                    <a:pt x="1034" y="14"/>
                    <a:pt x="951" y="1"/>
                    <a:pt x="869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5023275" y="2243600"/>
              <a:ext cx="20800" cy="47500"/>
            </a:xfrm>
            <a:custGeom>
              <a:avLst/>
              <a:gdLst/>
              <a:ahLst/>
              <a:cxnLst/>
              <a:rect l="l" t="t" r="r" b="b"/>
              <a:pathLst>
                <a:path w="832" h="1900" extrusionOk="0">
                  <a:moveTo>
                    <a:pt x="581" y="0"/>
                  </a:moveTo>
                  <a:cubicBezTo>
                    <a:pt x="569" y="0"/>
                    <a:pt x="558" y="11"/>
                    <a:pt x="558" y="23"/>
                  </a:cubicBezTo>
                  <a:cubicBezTo>
                    <a:pt x="513" y="171"/>
                    <a:pt x="456" y="330"/>
                    <a:pt x="399" y="478"/>
                  </a:cubicBezTo>
                  <a:cubicBezTo>
                    <a:pt x="251" y="933"/>
                    <a:pt x="92" y="1399"/>
                    <a:pt x="1" y="1865"/>
                  </a:cubicBezTo>
                  <a:cubicBezTo>
                    <a:pt x="1" y="1877"/>
                    <a:pt x="1" y="1888"/>
                    <a:pt x="12" y="1899"/>
                  </a:cubicBezTo>
                  <a:lnTo>
                    <a:pt x="46" y="1899"/>
                  </a:lnTo>
                  <a:cubicBezTo>
                    <a:pt x="126" y="1843"/>
                    <a:pt x="194" y="1786"/>
                    <a:pt x="262" y="1718"/>
                  </a:cubicBezTo>
                  <a:cubicBezTo>
                    <a:pt x="262" y="1706"/>
                    <a:pt x="262" y="1706"/>
                    <a:pt x="274" y="1695"/>
                  </a:cubicBezTo>
                  <a:lnTo>
                    <a:pt x="274" y="1683"/>
                  </a:lnTo>
                  <a:cubicBezTo>
                    <a:pt x="285" y="1638"/>
                    <a:pt x="296" y="1604"/>
                    <a:pt x="296" y="1558"/>
                  </a:cubicBezTo>
                  <a:cubicBezTo>
                    <a:pt x="342" y="1433"/>
                    <a:pt x="376" y="1297"/>
                    <a:pt x="444" y="1183"/>
                  </a:cubicBezTo>
                  <a:lnTo>
                    <a:pt x="422" y="1160"/>
                  </a:lnTo>
                  <a:lnTo>
                    <a:pt x="456" y="1183"/>
                  </a:lnTo>
                  <a:cubicBezTo>
                    <a:pt x="444" y="1274"/>
                    <a:pt x="422" y="1365"/>
                    <a:pt x="399" y="1445"/>
                  </a:cubicBezTo>
                  <a:lnTo>
                    <a:pt x="387" y="1490"/>
                  </a:lnTo>
                  <a:cubicBezTo>
                    <a:pt x="387" y="1501"/>
                    <a:pt x="387" y="1513"/>
                    <a:pt x="399" y="1524"/>
                  </a:cubicBezTo>
                  <a:cubicBezTo>
                    <a:pt x="402" y="1527"/>
                    <a:pt x="406" y="1529"/>
                    <a:pt x="411" y="1529"/>
                  </a:cubicBezTo>
                  <a:cubicBezTo>
                    <a:pt x="423" y="1529"/>
                    <a:pt x="436" y="1521"/>
                    <a:pt x="444" y="1513"/>
                  </a:cubicBezTo>
                  <a:cubicBezTo>
                    <a:pt x="478" y="1467"/>
                    <a:pt x="513" y="1422"/>
                    <a:pt x="547" y="1376"/>
                  </a:cubicBezTo>
                  <a:cubicBezTo>
                    <a:pt x="740" y="1103"/>
                    <a:pt x="831" y="830"/>
                    <a:pt x="831" y="569"/>
                  </a:cubicBezTo>
                  <a:cubicBezTo>
                    <a:pt x="831" y="364"/>
                    <a:pt x="751" y="159"/>
                    <a:pt x="615" y="11"/>
                  </a:cubicBezTo>
                  <a:cubicBezTo>
                    <a:pt x="604" y="0"/>
                    <a:pt x="592" y="0"/>
                    <a:pt x="581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5259000" y="2249450"/>
              <a:ext cx="42675" cy="62125"/>
            </a:xfrm>
            <a:custGeom>
              <a:avLst/>
              <a:gdLst/>
              <a:ahLst/>
              <a:cxnLst/>
              <a:rect l="l" t="t" r="r" b="b"/>
              <a:pathLst>
                <a:path w="1707" h="2485" extrusionOk="0">
                  <a:moveTo>
                    <a:pt x="856" y="0"/>
                  </a:moveTo>
                  <a:cubicBezTo>
                    <a:pt x="716" y="0"/>
                    <a:pt x="578" y="38"/>
                    <a:pt x="456" y="107"/>
                  </a:cubicBezTo>
                  <a:cubicBezTo>
                    <a:pt x="262" y="221"/>
                    <a:pt x="114" y="414"/>
                    <a:pt x="57" y="642"/>
                  </a:cubicBezTo>
                  <a:cubicBezTo>
                    <a:pt x="1" y="892"/>
                    <a:pt x="35" y="1176"/>
                    <a:pt x="160" y="1495"/>
                  </a:cubicBezTo>
                  <a:cubicBezTo>
                    <a:pt x="262" y="1756"/>
                    <a:pt x="410" y="1995"/>
                    <a:pt x="581" y="2177"/>
                  </a:cubicBezTo>
                  <a:cubicBezTo>
                    <a:pt x="683" y="2291"/>
                    <a:pt x="785" y="2371"/>
                    <a:pt x="899" y="2439"/>
                  </a:cubicBezTo>
                  <a:cubicBezTo>
                    <a:pt x="945" y="2473"/>
                    <a:pt x="979" y="2484"/>
                    <a:pt x="1013" y="2484"/>
                  </a:cubicBezTo>
                  <a:cubicBezTo>
                    <a:pt x="1047" y="2484"/>
                    <a:pt x="1081" y="2462"/>
                    <a:pt x="1138" y="2416"/>
                  </a:cubicBezTo>
                  <a:cubicBezTo>
                    <a:pt x="1229" y="2325"/>
                    <a:pt x="1309" y="2223"/>
                    <a:pt x="1388" y="2098"/>
                  </a:cubicBezTo>
                  <a:cubicBezTo>
                    <a:pt x="1513" y="1870"/>
                    <a:pt x="1616" y="1609"/>
                    <a:pt x="1661" y="1336"/>
                  </a:cubicBezTo>
                  <a:cubicBezTo>
                    <a:pt x="1707" y="994"/>
                    <a:pt x="1684" y="710"/>
                    <a:pt x="1570" y="483"/>
                  </a:cubicBezTo>
                  <a:cubicBezTo>
                    <a:pt x="1456" y="244"/>
                    <a:pt x="1274" y="85"/>
                    <a:pt x="1058" y="28"/>
                  </a:cubicBezTo>
                  <a:cubicBezTo>
                    <a:pt x="992" y="9"/>
                    <a:pt x="924" y="0"/>
                    <a:pt x="85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5046600" y="2031625"/>
              <a:ext cx="90150" cy="165075"/>
            </a:xfrm>
            <a:custGeom>
              <a:avLst/>
              <a:gdLst/>
              <a:ahLst/>
              <a:cxnLst/>
              <a:rect l="l" t="t" r="r" b="b"/>
              <a:pathLst>
                <a:path w="3606" h="6603" extrusionOk="0">
                  <a:moveTo>
                    <a:pt x="1263" y="4703"/>
                  </a:moveTo>
                  <a:cubicBezTo>
                    <a:pt x="1274" y="4703"/>
                    <a:pt x="1274" y="4703"/>
                    <a:pt x="1286" y="4714"/>
                  </a:cubicBezTo>
                  <a:cubicBezTo>
                    <a:pt x="1286" y="4714"/>
                    <a:pt x="1286" y="4714"/>
                    <a:pt x="1286" y="4726"/>
                  </a:cubicBezTo>
                  <a:cubicBezTo>
                    <a:pt x="1286" y="4726"/>
                    <a:pt x="1286" y="4726"/>
                    <a:pt x="1297" y="4748"/>
                  </a:cubicBezTo>
                  <a:lnTo>
                    <a:pt x="1297" y="4771"/>
                  </a:lnTo>
                  <a:cubicBezTo>
                    <a:pt x="1297" y="4783"/>
                    <a:pt x="1297" y="4794"/>
                    <a:pt x="1297" y="4817"/>
                  </a:cubicBezTo>
                  <a:lnTo>
                    <a:pt x="1297" y="4828"/>
                  </a:lnTo>
                  <a:cubicBezTo>
                    <a:pt x="1286" y="4851"/>
                    <a:pt x="1286" y="4862"/>
                    <a:pt x="1286" y="4885"/>
                  </a:cubicBezTo>
                  <a:lnTo>
                    <a:pt x="1286" y="4896"/>
                  </a:lnTo>
                  <a:cubicBezTo>
                    <a:pt x="1286" y="4919"/>
                    <a:pt x="1274" y="4942"/>
                    <a:pt x="1274" y="4953"/>
                  </a:cubicBezTo>
                  <a:cubicBezTo>
                    <a:pt x="1263" y="4987"/>
                    <a:pt x="1263" y="4999"/>
                    <a:pt x="1252" y="5010"/>
                  </a:cubicBezTo>
                  <a:cubicBezTo>
                    <a:pt x="1240" y="5010"/>
                    <a:pt x="1229" y="5010"/>
                    <a:pt x="1217" y="4999"/>
                  </a:cubicBezTo>
                  <a:cubicBezTo>
                    <a:pt x="1206" y="4987"/>
                    <a:pt x="1206" y="4976"/>
                    <a:pt x="1206" y="4953"/>
                  </a:cubicBezTo>
                  <a:cubicBezTo>
                    <a:pt x="1206" y="4942"/>
                    <a:pt x="1206" y="4942"/>
                    <a:pt x="1206" y="4942"/>
                  </a:cubicBezTo>
                  <a:cubicBezTo>
                    <a:pt x="1206" y="4930"/>
                    <a:pt x="1206" y="4908"/>
                    <a:pt x="1206" y="4896"/>
                  </a:cubicBezTo>
                  <a:lnTo>
                    <a:pt x="1206" y="4885"/>
                  </a:lnTo>
                  <a:cubicBezTo>
                    <a:pt x="1206" y="4862"/>
                    <a:pt x="1217" y="4839"/>
                    <a:pt x="1217" y="4817"/>
                  </a:cubicBezTo>
                  <a:lnTo>
                    <a:pt x="1217" y="4805"/>
                  </a:lnTo>
                  <a:cubicBezTo>
                    <a:pt x="1217" y="4783"/>
                    <a:pt x="1217" y="4771"/>
                    <a:pt x="1229" y="4760"/>
                  </a:cubicBezTo>
                  <a:lnTo>
                    <a:pt x="1240" y="4726"/>
                  </a:lnTo>
                  <a:cubicBezTo>
                    <a:pt x="1240" y="4726"/>
                    <a:pt x="1240" y="4714"/>
                    <a:pt x="1240" y="4714"/>
                  </a:cubicBezTo>
                  <a:cubicBezTo>
                    <a:pt x="1240" y="4714"/>
                    <a:pt x="1252" y="4714"/>
                    <a:pt x="1252" y="4703"/>
                  </a:cubicBezTo>
                  <a:close/>
                  <a:moveTo>
                    <a:pt x="1047" y="4555"/>
                  </a:moveTo>
                  <a:cubicBezTo>
                    <a:pt x="1070" y="4555"/>
                    <a:pt x="1081" y="4578"/>
                    <a:pt x="1081" y="4589"/>
                  </a:cubicBezTo>
                  <a:lnTo>
                    <a:pt x="1081" y="4612"/>
                  </a:lnTo>
                  <a:cubicBezTo>
                    <a:pt x="1081" y="4623"/>
                    <a:pt x="1081" y="4646"/>
                    <a:pt x="1081" y="4657"/>
                  </a:cubicBezTo>
                  <a:cubicBezTo>
                    <a:pt x="1081" y="4669"/>
                    <a:pt x="1081" y="4680"/>
                    <a:pt x="1081" y="4692"/>
                  </a:cubicBezTo>
                  <a:lnTo>
                    <a:pt x="1058" y="4874"/>
                  </a:lnTo>
                  <a:cubicBezTo>
                    <a:pt x="1058" y="4908"/>
                    <a:pt x="1058" y="4942"/>
                    <a:pt x="1047" y="4976"/>
                  </a:cubicBezTo>
                  <a:cubicBezTo>
                    <a:pt x="1047" y="5010"/>
                    <a:pt x="1024" y="5067"/>
                    <a:pt x="1001" y="5090"/>
                  </a:cubicBezTo>
                  <a:cubicBezTo>
                    <a:pt x="990" y="5090"/>
                    <a:pt x="967" y="5090"/>
                    <a:pt x="967" y="5078"/>
                  </a:cubicBezTo>
                  <a:cubicBezTo>
                    <a:pt x="944" y="5056"/>
                    <a:pt x="944" y="4999"/>
                    <a:pt x="944" y="4965"/>
                  </a:cubicBezTo>
                  <a:cubicBezTo>
                    <a:pt x="944" y="4930"/>
                    <a:pt x="944" y="4896"/>
                    <a:pt x="956" y="4874"/>
                  </a:cubicBezTo>
                  <a:lnTo>
                    <a:pt x="956" y="4839"/>
                  </a:lnTo>
                  <a:lnTo>
                    <a:pt x="979" y="4692"/>
                  </a:lnTo>
                  <a:cubicBezTo>
                    <a:pt x="979" y="4669"/>
                    <a:pt x="979" y="4657"/>
                    <a:pt x="979" y="4635"/>
                  </a:cubicBezTo>
                  <a:cubicBezTo>
                    <a:pt x="990" y="4623"/>
                    <a:pt x="990" y="4612"/>
                    <a:pt x="990" y="4601"/>
                  </a:cubicBezTo>
                  <a:lnTo>
                    <a:pt x="1001" y="4578"/>
                  </a:lnTo>
                  <a:cubicBezTo>
                    <a:pt x="1001" y="4567"/>
                    <a:pt x="1024" y="4555"/>
                    <a:pt x="1035" y="4555"/>
                  </a:cubicBezTo>
                  <a:close/>
                  <a:moveTo>
                    <a:pt x="853" y="4191"/>
                  </a:moveTo>
                  <a:cubicBezTo>
                    <a:pt x="865" y="4203"/>
                    <a:pt x="876" y="4203"/>
                    <a:pt x="876" y="4214"/>
                  </a:cubicBezTo>
                  <a:cubicBezTo>
                    <a:pt x="888" y="4282"/>
                    <a:pt x="876" y="4350"/>
                    <a:pt x="865" y="4419"/>
                  </a:cubicBezTo>
                  <a:cubicBezTo>
                    <a:pt x="853" y="4441"/>
                    <a:pt x="853" y="4464"/>
                    <a:pt x="853" y="4487"/>
                  </a:cubicBezTo>
                  <a:lnTo>
                    <a:pt x="853" y="4521"/>
                  </a:lnTo>
                  <a:cubicBezTo>
                    <a:pt x="842" y="4601"/>
                    <a:pt x="831" y="4680"/>
                    <a:pt x="819" y="4760"/>
                  </a:cubicBezTo>
                  <a:cubicBezTo>
                    <a:pt x="808" y="4839"/>
                    <a:pt x="808" y="4930"/>
                    <a:pt x="797" y="5021"/>
                  </a:cubicBezTo>
                  <a:lnTo>
                    <a:pt x="797" y="5033"/>
                  </a:lnTo>
                  <a:cubicBezTo>
                    <a:pt x="797" y="5056"/>
                    <a:pt x="797" y="5067"/>
                    <a:pt x="797" y="5090"/>
                  </a:cubicBezTo>
                  <a:cubicBezTo>
                    <a:pt x="785" y="5158"/>
                    <a:pt x="785" y="5226"/>
                    <a:pt x="762" y="5294"/>
                  </a:cubicBezTo>
                  <a:cubicBezTo>
                    <a:pt x="762" y="5306"/>
                    <a:pt x="751" y="5306"/>
                    <a:pt x="740" y="5306"/>
                  </a:cubicBezTo>
                  <a:cubicBezTo>
                    <a:pt x="728" y="5306"/>
                    <a:pt x="717" y="5306"/>
                    <a:pt x="717" y="5294"/>
                  </a:cubicBezTo>
                  <a:cubicBezTo>
                    <a:pt x="694" y="5215"/>
                    <a:pt x="706" y="5124"/>
                    <a:pt x="706" y="5044"/>
                  </a:cubicBezTo>
                  <a:lnTo>
                    <a:pt x="706" y="5021"/>
                  </a:lnTo>
                  <a:cubicBezTo>
                    <a:pt x="717" y="4942"/>
                    <a:pt x="728" y="4851"/>
                    <a:pt x="740" y="4737"/>
                  </a:cubicBezTo>
                  <a:cubicBezTo>
                    <a:pt x="751" y="4646"/>
                    <a:pt x="762" y="4555"/>
                    <a:pt x="774" y="4464"/>
                  </a:cubicBezTo>
                  <a:lnTo>
                    <a:pt x="785" y="4441"/>
                  </a:lnTo>
                  <a:cubicBezTo>
                    <a:pt x="797" y="4362"/>
                    <a:pt x="808" y="4271"/>
                    <a:pt x="842" y="4203"/>
                  </a:cubicBezTo>
                  <a:cubicBezTo>
                    <a:pt x="853" y="4191"/>
                    <a:pt x="853" y="4191"/>
                    <a:pt x="853" y="4191"/>
                  </a:cubicBezTo>
                  <a:close/>
                  <a:moveTo>
                    <a:pt x="3573" y="1"/>
                  </a:moveTo>
                  <a:cubicBezTo>
                    <a:pt x="3568" y="1"/>
                    <a:pt x="3564" y="2"/>
                    <a:pt x="3560" y="6"/>
                  </a:cubicBezTo>
                  <a:cubicBezTo>
                    <a:pt x="2912" y="222"/>
                    <a:pt x="2343" y="563"/>
                    <a:pt x="1866" y="995"/>
                  </a:cubicBezTo>
                  <a:cubicBezTo>
                    <a:pt x="1445" y="1370"/>
                    <a:pt x="1092" y="1825"/>
                    <a:pt x="819" y="2315"/>
                  </a:cubicBezTo>
                  <a:cubicBezTo>
                    <a:pt x="546" y="2815"/>
                    <a:pt x="353" y="3384"/>
                    <a:pt x="239" y="4043"/>
                  </a:cubicBezTo>
                  <a:cubicBezTo>
                    <a:pt x="148" y="4601"/>
                    <a:pt x="103" y="5169"/>
                    <a:pt x="69" y="5727"/>
                  </a:cubicBezTo>
                  <a:cubicBezTo>
                    <a:pt x="46" y="6000"/>
                    <a:pt x="35" y="6284"/>
                    <a:pt x="12" y="6568"/>
                  </a:cubicBezTo>
                  <a:cubicBezTo>
                    <a:pt x="0" y="6580"/>
                    <a:pt x="12" y="6580"/>
                    <a:pt x="23" y="6591"/>
                  </a:cubicBezTo>
                  <a:cubicBezTo>
                    <a:pt x="23" y="6591"/>
                    <a:pt x="35" y="6602"/>
                    <a:pt x="35" y="6602"/>
                  </a:cubicBezTo>
                  <a:lnTo>
                    <a:pt x="46" y="6602"/>
                  </a:lnTo>
                  <a:cubicBezTo>
                    <a:pt x="114" y="6568"/>
                    <a:pt x="182" y="6546"/>
                    <a:pt x="239" y="6523"/>
                  </a:cubicBezTo>
                  <a:lnTo>
                    <a:pt x="273" y="6511"/>
                  </a:lnTo>
                  <a:cubicBezTo>
                    <a:pt x="285" y="6511"/>
                    <a:pt x="296" y="6500"/>
                    <a:pt x="296" y="6489"/>
                  </a:cubicBezTo>
                  <a:cubicBezTo>
                    <a:pt x="296" y="6432"/>
                    <a:pt x="296" y="6375"/>
                    <a:pt x="296" y="6318"/>
                  </a:cubicBezTo>
                  <a:cubicBezTo>
                    <a:pt x="296" y="6284"/>
                    <a:pt x="307" y="6238"/>
                    <a:pt x="307" y="6193"/>
                  </a:cubicBezTo>
                  <a:cubicBezTo>
                    <a:pt x="319" y="6182"/>
                    <a:pt x="319" y="6170"/>
                    <a:pt x="319" y="6147"/>
                  </a:cubicBezTo>
                  <a:cubicBezTo>
                    <a:pt x="319" y="6125"/>
                    <a:pt x="319" y="6102"/>
                    <a:pt x="330" y="6079"/>
                  </a:cubicBezTo>
                  <a:cubicBezTo>
                    <a:pt x="342" y="6056"/>
                    <a:pt x="353" y="6045"/>
                    <a:pt x="364" y="6045"/>
                  </a:cubicBezTo>
                  <a:cubicBezTo>
                    <a:pt x="376" y="6045"/>
                    <a:pt x="398" y="6056"/>
                    <a:pt x="398" y="6079"/>
                  </a:cubicBezTo>
                  <a:cubicBezTo>
                    <a:pt x="410" y="6102"/>
                    <a:pt x="410" y="6125"/>
                    <a:pt x="421" y="6159"/>
                  </a:cubicBezTo>
                  <a:cubicBezTo>
                    <a:pt x="421" y="6170"/>
                    <a:pt x="421" y="6182"/>
                    <a:pt x="421" y="6193"/>
                  </a:cubicBezTo>
                  <a:cubicBezTo>
                    <a:pt x="433" y="6238"/>
                    <a:pt x="433" y="6284"/>
                    <a:pt x="433" y="6318"/>
                  </a:cubicBezTo>
                  <a:lnTo>
                    <a:pt x="433" y="6409"/>
                  </a:lnTo>
                  <a:cubicBezTo>
                    <a:pt x="433" y="6420"/>
                    <a:pt x="444" y="6432"/>
                    <a:pt x="444" y="6443"/>
                  </a:cubicBezTo>
                  <a:lnTo>
                    <a:pt x="478" y="6443"/>
                  </a:lnTo>
                  <a:cubicBezTo>
                    <a:pt x="785" y="6341"/>
                    <a:pt x="1092" y="6250"/>
                    <a:pt x="1411" y="6170"/>
                  </a:cubicBezTo>
                  <a:cubicBezTo>
                    <a:pt x="1422" y="6159"/>
                    <a:pt x="1433" y="6147"/>
                    <a:pt x="1433" y="6136"/>
                  </a:cubicBezTo>
                  <a:cubicBezTo>
                    <a:pt x="1433" y="6125"/>
                    <a:pt x="1433" y="6113"/>
                    <a:pt x="1433" y="6102"/>
                  </a:cubicBezTo>
                  <a:cubicBezTo>
                    <a:pt x="1433" y="6091"/>
                    <a:pt x="1433" y="6091"/>
                    <a:pt x="1433" y="6091"/>
                  </a:cubicBezTo>
                  <a:cubicBezTo>
                    <a:pt x="1433" y="5783"/>
                    <a:pt x="1445" y="5488"/>
                    <a:pt x="1456" y="5192"/>
                  </a:cubicBezTo>
                  <a:lnTo>
                    <a:pt x="1456" y="5147"/>
                  </a:lnTo>
                  <a:cubicBezTo>
                    <a:pt x="1479" y="4783"/>
                    <a:pt x="1502" y="4441"/>
                    <a:pt x="1536" y="4134"/>
                  </a:cubicBezTo>
                  <a:cubicBezTo>
                    <a:pt x="1684" y="2804"/>
                    <a:pt x="2048" y="1769"/>
                    <a:pt x="2650" y="984"/>
                  </a:cubicBezTo>
                  <a:lnTo>
                    <a:pt x="2662" y="961"/>
                  </a:lnTo>
                  <a:lnTo>
                    <a:pt x="2685" y="950"/>
                  </a:lnTo>
                  <a:cubicBezTo>
                    <a:pt x="2685" y="938"/>
                    <a:pt x="2685" y="916"/>
                    <a:pt x="2673" y="904"/>
                  </a:cubicBezTo>
                  <a:cubicBezTo>
                    <a:pt x="2673" y="898"/>
                    <a:pt x="2668" y="896"/>
                    <a:pt x="2660" y="896"/>
                  </a:cubicBezTo>
                  <a:cubicBezTo>
                    <a:pt x="2653" y="896"/>
                    <a:pt x="2645" y="898"/>
                    <a:pt x="2639" y="904"/>
                  </a:cubicBezTo>
                  <a:cubicBezTo>
                    <a:pt x="1934" y="1325"/>
                    <a:pt x="1365" y="1985"/>
                    <a:pt x="1001" y="2815"/>
                  </a:cubicBezTo>
                  <a:cubicBezTo>
                    <a:pt x="819" y="3247"/>
                    <a:pt x="683" y="3725"/>
                    <a:pt x="592" y="4259"/>
                  </a:cubicBezTo>
                  <a:cubicBezTo>
                    <a:pt x="558" y="4476"/>
                    <a:pt x="535" y="4703"/>
                    <a:pt x="512" y="5010"/>
                  </a:cubicBezTo>
                  <a:cubicBezTo>
                    <a:pt x="512" y="5112"/>
                    <a:pt x="501" y="5203"/>
                    <a:pt x="501" y="5294"/>
                  </a:cubicBezTo>
                  <a:cubicBezTo>
                    <a:pt x="489" y="5454"/>
                    <a:pt x="489" y="5602"/>
                    <a:pt x="467" y="5761"/>
                  </a:cubicBezTo>
                  <a:cubicBezTo>
                    <a:pt x="467" y="5761"/>
                    <a:pt x="467" y="5761"/>
                    <a:pt x="455" y="5772"/>
                  </a:cubicBezTo>
                  <a:cubicBezTo>
                    <a:pt x="455" y="5772"/>
                    <a:pt x="455" y="5772"/>
                    <a:pt x="444" y="5761"/>
                  </a:cubicBezTo>
                  <a:cubicBezTo>
                    <a:pt x="398" y="5476"/>
                    <a:pt x="410" y="5169"/>
                    <a:pt x="421" y="4908"/>
                  </a:cubicBezTo>
                  <a:cubicBezTo>
                    <a:pt x="433" y="4635"/>
                    <a:pt x="467" y="4350"/>
                    <a:pt x="524" y="4032"/>
                  </a:cubicBezTo>
                  <a:cubicBezTo>
                    <a:pt x="717" y="2986"/>
                    <a:pt x="1161" y="2076"/>
                    <a:pt x="1797" y="1416"/>
                  </a:cubicBezTo>
                  <a:cubicBezTo>
                    <a:pt x="2127" y="1086"/>
                    <a:pt x="2491" y="813"/>
                    <a:pt x="2878" y="620"/>
                  </a:cubicBezTo>
                  <a:cubicBezTo>
                    <a:pt x="2923" y="608"/>
                    <a:pt x="2958" y="586"/>
                    <a:pt x="3003" y="574"/>
                  </a:cubicBezTo>
                  <a:cubicBezTo>
                    <a:pt x="3003" y="563"/>
                    <a:pt x="3003" y="563"/>
                    <a:pt x="3014" y="563"/>
                  </a:cubicBezTo>
                  <a:cubicBezTo>
                    <a:pt x="3196" y="370"/>
                    <a:pt x="3390" y="199"/>
                    <a:pt x="3595" y="62"/>
                  </a:cubicBezTo>
                  <a:cubicBezTo>
                    <a:pt x="3606" y="51"/>
                    <a:pt x="3606" y="28"/>
                    <a:pt x="3606" y="17"/>
                  </a:cubicBezTo>
                  <a:cubicBezTo>
                    <a:pt x="3598" y="9"/>
                    <a:pt x="3584" y="1"/>
                    <a:pt x="3573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5149250" y="2023800"/>
              <a:ext cx="67975" cy="151000"/>
            </a:xfrm>
            <a:custGeom>
              <a:avLst/>
              <a:gdLst/>
              <a:ahLst/>
              <a:cxnLst/>
              <a:rect l="l" t="t" r="r" b="b"/>
              <a:pathLst>
                <a:path w="2719" h="6040" extrusionOk="0">
                  <a:moveTo>
                    <a:pt x="2013" y="1160"/>
                  </a:moveTo>
                  <a:cubicBezTo>
                    <a:pt x="2025" y="1160"/>
                    <a:pt x="2036" y="1160"/>
                    <a:pt x="2059" y="1172"/>
                  </a:cubicBezTo>
                  <a:lnTo>
                    <a:pt x="2093" y="1183"/>
                  </a:lnTo>
                  <a:cubicBezTo>
                    <a:pt x="2104" y="1183"/>
                    <a:pt x="2127" y="1194"/>
                    <a:pt x="2127" y="1194"/>
                  </a:cubicBezTo>
                  <a:cubicBezTo>
                    <a:pt x="2139" y="1206"/>
                    <a:pt x="2139" y="1217"/>
                    <a:pt x="2127" y="1229"/>
                  </a:cubicBezTo>
                  <a:cubicBezTo>
                    <a:pt x="2127" y="1240"/>
                    <a:pt x="2104" y="1240"/>
                    <a:pt x="2093" y="1240"/>
                  </a:cubicBezTo>
                  <a:lnTo>
                    <a:pt x="2082" y="1251"/>
                  </a:lnTo>
                  <a:lnTo>
                    <a:pt x="2048" y="1251"/>
                  </a:lnTo>
                  <a:cubicBezTo>
                    <a:pt x="2036" y="1251"/>
                    <a:pt x="2025" y="1263"/>
                    <a:pt x="2013" y="1263"/>
                  </a:cubicBezTo>
                  <a:lnTo>
                    <a:pt x="1854" y="1263"/>
                  </a:lnTo>
                  <a:cubicBezTo>
                    <a:pt x="1832" y="1263"/>
                    <a:pt x="1820" y="1263"/>
                    <a:pt x="1809" y="1251"/>
                  </a:cubicBezTo>
                  <a:lnTo>
                    <a:pt x="1775" y="1251"/>
                  </a:lnTo>
                  <a:cubicBezTo>
                    <a:pt x="1763" y="1251"/>
                    <a:pt x="1763" y="1240"/>
                    <a:pt x="1752" y="1240"/>
                  </a:cubicBezTo>
                  <a:cubicBezTo>
                    <a:pt x="1741" y="1229"/>
                    <a:pt x="1729" y="1217"/>
                    <a:pt x="1729" y="1206"/>
                  </a:cubicBezTo>
                  <a:cubicBezTo>
                    <a:pt x="1729" y="1194"/>
                    <a:pt x="1741" y="1183"/>
                    <a:pt x="1752" y="1183"/>
                  </a:cubicBezTo>
                  <a:cubicBezTo>
                    <a:pt x="1763" y="1172"/>
                    <a:pt x="1763" y="1172"/>
                    <a:pt x="1775" y="1172"/>
                  </a:cubicBezTo>
                  <a:cubicBezTo>
                    <a:pt x="1786" y="1160"/>
                    <a:pt x="1786" y="1160"/>
                    <a:pt x="1797" y="1160"/>
                  </a:cubicBezTo>
                  <a:close/>
                  <a:moveTo>
                    <a:pt x="2025" y="1433"/>
                  </a:moveTo>
                  <a:lnTo>
                    <a:pt x="2025" y="1445"/>
                  </a:lnTo>
                  <a:cubicBezTo>
                    <a:pt x="2036" y="1445"/>
                    <a:pt x="2036" y="1456"/>
                    <a:pt x="2036" y="1467"/>
                  </a:cubicBezTo>
                  <a:cubicBezTo>
                    <a:pt x="2036" y="1467"/>
                    <a:pt x="2036" y="1479"/>
                    <a:pt x="2025" y="1479"/>
                  </a:cubicBezTo>
                  <a:cubicBezTo>
                    <a:pt x="2025" y="1490"/>
                    <a:pt x="2025" y="1490"/>
                    <a:pt x="2013" y="1490"/>
                  </a:cubicBezTo>
                  <a:lnTo>
                    <a:pt x="1900" y="1490"/>
                  </a:lnTo>
                  <a:cubicBezTo>
                    <a:pt x="1900" y="1490"/>
                    <a:pt x="1900" y="1490"/>
                    <a:pt x="1900" y="1479"/>
                  </a:cubicBezTo>
                  <a:lnTo>
                    <a:pt x="1888" y="1479"/>
                  </a:lnTo>
                  <a:cubicBezTo>
                    <a:pt x="1877" y="1479"/>
                    <a:pt x="1866" y="1467"/>
                    <a:pt x="1866" y="1456"/>
                  </a:cubicBezTo>
                  <a:cubicBezTo>
                    <a:pt x="1877" y="1456"/>
                    <a:pt x="1877" y="1445"/>
                    <a:pt x="1888" y="1445"/>
                  </a:cubicBezTo>
                  <a:lnTo>
                    <a:pt x="1900" y="1445"/>
                  </a:lnTo>
                  <a:cubicBezTo>
                    <a:pt x="1900" y="1433"/>
                    <a:pt x="1900" y="1433"/>
                    <a:pt x="1911" y="1433"/>
                  </a:cubicBezTo>
                  <a:close/>
                  <a:moveTo>
                    <a:pt x="1342" y="0"/>
                  </a:moveTo>
                  <a:cubicBezTo>
                    <a:pt x="1331" y="0"/>
                    <a:pt x="1331" y="12"/>
                    <a:pt x="1331" y="12"/>
                  </a:cubicBezTo>
                  <a:cubicBezTo>
                    <a:pt x="1286" y="46"/>
                    <a:pt x="1251" y="80"/>
                    <a:pt x="1206" y="114"/>
                  </a:cubicBezTo>
                  <a:cubicBezTo>
                    <a:pt x="1149" y="171"/>
                    <a:pt x="1081" y="228"/>
                    <a:pt x="1013" y="296"/>
                  </a:cubicBezTo>
                  <a:cubicBezTo>
                    <a:pt x="876" y="432"/>
                    <a:pt x="762" y="603"/>
                    <a:pt x="660" y="796"/>
                  </a:cubicBezTo>
                  <a:cubicBezTo>
                    <a:pt x="478" y="1115"/>
                    <a:pt x="353" y="1490"/>
                    <a:pt x="262" y="1979"/>
                  </a:cubicBezTo>
                  <a:cubicBezTo>
                    <a:pt x="182" y="2434"/>
                    <a:pt x="137" y="2900"/>
                    <a:pt x="91" y="3333"/>
                  </a:cubicBezTo>
                  <a:cubicBezTo>
                    <a:pt x="57" y="3810"/>
                    <a:pt x="23" y="4288"/>
                    <a:pt x="12" y="4754"/>
                  </a:cubicBezTo>
                  <a:cubicBezTo>
                    <a:pt x="0" y="4993"/>
                    <a:pt x="0" y="5232"/>
                    <a:pt x="0" y="5460"/>
                  </a:cubicBezTo>
                  <a:cubicBezTo>
                    <a:pt x="0" y="5585"/>
                    <a:pt x="0" y="5710"/>
                    <a:pt x="12" y="5835"/>
                  </a:cubicBezTo>
                  <a:cubicBezTo>
                    <a:pt x="12" y="5858"/>
                    <a:pt x="12" y="5869"/>
                    <a:pt x="12" y="5892"/>
                  </a:cubicBezTo>
                  <a:cubicBezTo>
                    <a:pt x="12" y="5926"/>
                    <a:pt x="12" y="5960"/>
                    <a:pt x="12" y="5994"/>
                  </a:cubicBezTo>
                  <a:lnTo>
                    <a:pt x="12" y="6006"/>
                  </a:lnTo>
                  <a:cubicBezTo>
                    <a:pt x="12" y="6017"/>
                    <a:pt x="12" y="6028"/>
                    <a:pt x="12" y="6028"/>
                  </a:cubicBezTo>
                  <a:cubicBezTo>
                    <a:pt x="23" y="6040"/>
                    <a:pt x="34" y="6040"/>
                    <a:pt x="34" y="6040"/>
                  </a:cubicBezTo>
                  <a:lnTo>
                    <a:pt x="46" y="6040"/>
                  </a:lnTo>
                  <a:cubicBezTo>
                    <a:pt x="478" y="6006"/>
                    <a:pt x="922" y="5994"/>
                    <a:pt x="1342" y="5994"/>
                  </a:cubicBezTo>
                  <a:cubicBezTo>
                    <a:pt x="1581" y="5994"/>
                    <a:pt x="1820" y="5994"/>
                    <a:pt x="2059" y="6006"/>
                  </a:cubicBezTo>
                  <a:lnTo>
                    <a:pt x="2070" y="6006"/>
                  </a:lnTo>
                  <a:cubicBezTo>
                    <a:pt x="2275" y="6017"/>
                    <a:pt x="2480" y="6028"/>
                    <a:pt x="2673" y="6040"/>
                  </a:cubicBezTo>
                  <a:cubicBezTo>
                    <a:pt x="2685" y="6040"/>
                    <a:pt x="2696" y="6040"/>
                    <a:pt x="2707" y="6028"/>
                  </a:cubicBezTo>
                  <a:cubicBezTo>
                    <a:pt x="2707" y="6028"/>
                    <a:pt x="2707" y="6017"/>
                    <a:pt x="2707" y="6006"/>
                  </a:cubicBezTo>
                  <a:lnTo>
                    <a:pt x="2707" y="5994"/>
                  </a:lnTo>
                  <a:cubicBezTo>
                    <a:pt x="2707" y="5960"/>
                    <a:pt x="2707" y="5926"/>
                    <a:pt x="2707" y="5892"/>
                  </a:cubicBezTo>
                  <a:cubicBezTo>
                    <a:pt x="2707" y="5869"/>
                    <a:pt x="2707" y="5858"/>
                    <a:pt x="2707" y="5835"/>
                  </a:cubicBezTo>
                  <a:cubicBezTo>
                    <a:pt x="2719" y="5710"/>
                    <a:pt x="2719" y="5585"/>
                    <a:pt x="2719" y="5460"/>
                  </a:cubicBezTo>
                  <a:cubicBezTo>
                    <a:pt x="2719" y="5232"/>
                    <a:pt x="2719" y="4993"/>
                    <a:pt x="2707" y="4754"/>
                  </a:cubicBezTo>
                  <a:cubicBezTo>
                    <a:pt x="2696" y="4288"/>
                    <a:pt x="2662" y="3810"/>
                    <a:pt x="2628" y="3333"/>
                  </a:cubicBezTo>
                  <a:cubicBezTo>
                    <a:pt x="2582" y="2900"/>
                    <a:pt x="2537" y="2434"/>
                    <a:pt x="2457" y="1979"/>
                  </a:cubicBezTo>
                  <a:cubicBezTo>
                    <a:pt x="2377" y="1592"/>
                    <a:pt x="2286" y="1274"/>
                    <a:pt x="2161" y="1001"/>
                  </a:cubicBezTo>
                  <a:cubicBezTo>
                    <a:pt x="2161" y="990"/>
                    <a:pt x="2150" y="978"/>
                    <a:pt x="2139" y="978"/>
                  </a:cubicBezTo>
                  <a:cubicBezTo>
                    <a:pt x="2082" y="978"/>
                    <a:pt x="2025" y="967"/>
                    <a:pt x="1968" y="967"/>
                  </a:cubicBezTo>
                  <a:lnTo>
                    <a:pt x="1695" y="967"/>
                  </a:lnTo>
                  <a:cubicBezTo>
                    <a:pt x="1684" y="978"/>
                    <a:pt x="1661" y="978"/>
                    <a:pt x="1638" y="978"/>
                  </a:cubicBezTo>
                  <a:cubicBezTo>
                    <a:pt x="1604" y="978"/>
                    <a:pt x="1570" y="981"/>
                    <a:pt x="1539" y="981"/>
                  </a:cubicBezTo>
                  <a:cubicBezTo>
                    <a:pt x="1507" y="981"/>
                    <a:pt x="1479" y="978"/>
                    <a:pt x="1456" y="967"/>
                  </a:cubicBezTo>
                  <a:cubicBezTo>
                    <a:pt x="1445" y="956"/>
                    <a:pt x="1445" y="956"/>
                    <a:pt x="1445" y="944"/>
                  </a:cubicBezTo>
                  <a:cubicBezTo>
                    <a:pt x="1445" y="933"/>
                    <a:pt x="1445" y="933"/>
                    <a:pt x="1445" y="921"/>
                  </a:cubicBezTo>
                  <a:cubicBezTo>
                    <a:pt x="1490" y="876"/>
                    <a:pt x="1593" y="876"/>
                    <a:pt x="1661" y="865"/>
                  </a:cubicBezTo>
                  <a:lnTo>
                    <a:pt x="1695" y="865"/>
                  </a:lnTo>
                  <a:cubicBezTo>
                    <a:pt x="1775" y="853"/>
                    <a:pt x="1866" y="853"/>
                    <a:pt x="1968" y="853"/>
                  </a:cubicBezTo>
                  <a:cubicBezTo>
                    <a:pt x="1979" y="853"/>
                    <a:pt x="2002" y="865"/>
                    <a:pt x="2013" y="865"/>
                  </a:cubicBezTo>
                  <a:lnTo>
                    <a:pt x="2036" y="865"/>
                  </a:lnTo>
                  <a:cubicBezTo>
                    <a:pt x="2048" y="865"/>
                    <a:pt x="2059" y="853"/>
                    <a:pt x="2070" y="842"/>
                  </a:cubicBezTo>
                  <a:cubicBezTo>
                    <a:pt x="2070" y="830"/>
                    <a:pt x="2070" y="819"/>
                    <a:pt x="2070" y="808"/>
                  </a:cubicBezTo>
                  <a:lnTo>
                    <a:pt x="2059" y="796"/>
                  </a:lnTo>
                  <a:cubicBezTo>
                    <a:pt x="2036" y="751"/>
                    <a:pt x="2013" y="705"/>
                    <a:pt x="1979" y="648"/>
                  </a:cubicBezTo>
                  <a:cubicBezTo>
                    <a:pt x="1968" y="637"/>
                    <a:pt x="1957" y="637"/>
                    <a:pt x="1945" y="637"/>
                  </a:cubicBezTo>
                  <a:lnTo>
                    <a:pt x="1888" y="637"/>
                  </a:lnTo>
                  <a:cubicBezTo>
                    <a:pt x="1718" y="637"/>
                    <a:pt x="1570" y="648"/>
                    <a:pt x="1422" y="671"/>
                  </a:cubicBezTo>
                  <a:cubicBezTo>
                    <a:pt x="1388" y="671"/>
                    <a:pt x="1365" y="683"/>
                    <a:pt x="1331" y="683"/>
                  </a:cubicBezTo>
                  <a:cubicBezTo>
                    <a:pt x="1276" y="695"/>
                    <a:pt x="1215" y="707"/>
                    <a:pt x="1160" y="707"/>
                  </a:cubicBezTo>
                  <a:cubicBezTo>
                    <a:pt x="1111" y="707"/>
                    <a:pt x="1067" y="698"/>
                    <a:pt x="1035" y="671"/>
                  </a:cubicBezTo>
                  <a:cubicBezTo>
                    <a:pt x="1069" y="569"/>
                    <a:pt x="1240" y="546"/>
                    <a:pt x="1354" y="535"/>
                  </a:cubicBezTo>
                  <a:cubicBezTo>
                    <a:pt x="1377" y="523"/>
                    <a:pt x="1388" y="523"/>
                    <a:pt x="1399" y="523"/>
                  </a:cubicBezTo>
                  <a:cubicBezTo>
                    <a:pt x="1536" y="501"/>
                    <a:pt x="1672" y="489"/>
                    <a:pt x="1797" y="489"/>
                  </a:cubicBezTo>
                  <a:cubicBezTo>
                    <a:pt x="1809" y="489"/>
                    <a:pt x="1820" y="478"/>
                    <a:pt x="1820" y="466"/>
                  </a:cubicBezTo>
                  <a:cubicBezTo>
                    <a:pt x="1832" y="455"/>
                    <a:pt x="1832" y="444"/>
                    <a:pt x="1820" y="432"/>
                  </a:cubicBezTo>
                  <a:cubicBezTo>
                    <a:pt x="1775" y="387"/>
                    <a:pt x="1741" y="341"/>
                    <a:pt x="1706" y="296"/>
                  </a:cubicBezTo>
                  <a:cubicBezTo>
                    <a:pt x="1638" y="239"/>
                    <a:pt x="1570" y="171"/>
                    <a:pt x="1502" y="114"/>
                  </a:cubicBezTo>
                  <a:cubicBezTo>
                    <a:pt x="1490" y="103"/>
                    <a:pt x="1468" y="80"/>
                    <a:pt x="1456" y="68"/>
                  </a:cubicBezTo>
                  <a:cubicBezTo>
                    <a:pt x="1456" y="68"/>
                    <a:pt x="1445" y="57"/>
                    <a:pt x="1445" y="57"/>
                  </a:cubicBezTo>
                  <a:lnTo>
                    <a:pt x="1433" y="57"/>
                  </a:lnTo>
                  <a:cubicBezTo>
                    <a:pt x="1433" y="46"/>
                    <a:pt x="1433" y="46"/>
                    <a:pt x="1422" y="46"/>
                  </a:cubicBezTo>
                  <a:cubicBezTo>
                    <a:pt x="1411" y="34"/>
                    <a:pt x="1411" y="23"/>
                    <a:pt x="1399" y="12"/>
                  </a:cubicBezTo>
                  <a:lnTo>
                    <a:pt x="1388" y="12"/>
                  </a:lnTo>
                  <a:cubicBezTo>
                    <a:pt x="1388" y="12"/>
                    <a:pt x="1377" y="0"/>
                    <a:pt x="1377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5193900" y="2024350"/>
              <a:ext cx="83050" cy="159275"/>
            </a:xfrm>
            <a:custGeom>
              <a:avLst/>
              <a:gdLst/>
              <a:ahLst/>
              <a:cxnLst/>
              <a:rect l="l" t="t" r="r" b="b"/>
              <a:pathLst>
                <a:path w="3322" h="6371" extrusionOk="0">
                  <a:moveTo>
                    <a:pt x="46" y="1"/>
                  </a:moveTo>
                  <a:cubicBezTo>
                    <a:pt x="23" y="1"/>
                    <a:pt x="11" y="12"/>
                    <a:pt x="11" y="24"/>
                  </a:cubicBezTo>
                  <a:cubicBezTo>
                    <a:pt x="0" y="35"/>
                    <a:pt x="11" y="46"/>
                    <a:pt x="11" y="58"/>
                  </a:cubicBezTo>
                  <a:cubicBezTo>
                    <a:pt x="136" y="172"/>
                    <a:pt x="250" y="297"/>
                    <a:pt x="353" y="456"/>
                  </a:cubicBezTo>
                  <a:cubicBezTo>
                    <a:pt x="364" y="456"/>
                    <a:pt x="364" y="467"/>
                    <a:pt x="375" y="467"/>
                  </a:cubicBezTo>
                  <a:cubicBezTo>
                    <a:pt x="671" y="479"/>
                    <a:pt x="876" y="535"/>
                    <a:pt x="1035" y="626"/>
                  </a:cubicBezTo>
                  <a:cubicBezTo>
                    <a:pt x="1058" y="638"/>
                    <a:pt x="1046" y="649"/>
                    <a:pt x="1046" y="649"/>
                  </a:cubicBezTo>
                  <a:cubicBezTo>
                    <a:pt x="1046" y="661"/>
                    <a:pt x="1035" y="672"/>
                    <a:pt x="1024" y="672"/>
                  </a:cubicBezTo>
                  <a:cubicBezTo>
                    <a:pt x="1000" y="674"/>
                    <a:pt x="975" y="675"/>
                    <a:pt x="951" y="675"/>
                  </a:cubicBezTo>
                  <a:cubicBezTo>
                    <a:pt x="847" y="675"/>
                    <a:pt x="738" y="658"/>
                    <a:pt x="637" y="649"/>
                  </a:cubicBezTo>
                  <a:lnTo>
                    <a:pt x="535" y="638"/>
                  </a:lnTo>
                  <a:cubicBezTo>
                    <a:pt x="523" y="638"/>
                    <a:pt x="512" y="638"/>
                    <a:pt x="500" y="649"/>
                  </a:cubicBezTo>
                  <a:cubicBezTo>
                    <a:pt x="500" y="661"/>
                    <a:pt x="500" y="672"/>
                    <a:pt x="500" y="683"/>
                  </a:cubicBezTo>
                  <a:cubicBezTo>
                    <a:pt x="535" y="729"/>
                    <a:pt x="557" y="786"/>
                    <a:pt x="591" y="865"/>
                  </a:cubicBezTo>
                  <a:cubicBezTo>
                    <a:pt x="603" y="865"/>
                    <a:pt x="603" y="877"/>
                    <a:pt x="614" y="877"/>
                  </a:cubicBezTo>
                  <a:cubicBezTo>
                    <a:pt x="660" y="888"/>
                    <a:pt x="694" y="899"/>
                    <a:pt x="717" y="922"/>
                  </a:cubicBezTo>
                  <a:cubicBezTo>
                    <a:pt x="728" y="922"/>
                    <a:pt x="739" y="945"/>
                    <a:pt x="739" y="956"/>
                  </a:cubicBezTo>
                  <a:cubicBezTo>
                    <a:pt x="728" y="968"/>
                    <a:pt x="728" y="979"/>
                    <a:pt x="717" y="979"/>
                  </a:cubicBezTo>
                  <a:lnTo>
                    <a:pt x="694" y="979"/>
                  </a:lnTo>
                  <a:cubicBezTo>
                    <a:pt x="682" y="979"/>
                    <a:pt x="671" y="990"/>
                    <a:pt x="671" y="1002"/>
                  </a:cubicBezTo>
                  <a:cubicBezTo>
                    <a:pt x="660" y="1002"/>
                    <a:pt x="660" y="1013"/>
                    <a:pt x="671" y="1025"/>
                  </a:cubicBezTo>
                  <a:cubicBezTo>
                    <a:pt x="739" y="1218"/>
                    <a:pt x="808" y="1423"/>
                    <a:pt x="864" y="1639"/>
                  </a:cubicBezTo>
                  <a:cubicBezTo>
                    <a:pt x="967" y="2105"/>
                    <a:pt x="1024" y="2583"/>
                    <a:pt x="1069" y="3038"/>
                  </a:cubicBezTo>
                  <a:cubicBezTo>
                    <a:pt x="1126" y="3527"/>
                    <a:pt x="1160" y="4016"/>
                    <a:pt x="1183" y="4505"/>
                  </a:cubicBezTo>
                  <a:cubicBezTo>
                    <a:pt x="1183" y="4778"/>
                    <a:pt x="1194" y="5051"/>
                    <a:pt x="1194" y="5312"/>
                  </a:cubicBezTo>
                  <a:cubicBezTo>
                    <a:pt x="1194" y="5449"/>
                    <a:pt x="1194" y="5585"/>
                    <a:pt x="1194" y="5722"/>
                  </a:cubicBezTo>
                  <a:cubicBezTo>
                    <a:pt x="1194" y="5745"/>
                    <a:pt x="1194" y="5779"/>
                    <a:pt x="1194" y="5802"/>
                  </a:cubicBezTo>
                  <a:cubicBezTo>
                    <a:pt x="1194" y="5870"/>
                    <a:pt x="1194" y="5949"/>
                    <a:pt x="1183" y="6006"/>
                  </a:cubicBezTo>
                  <a:cubicBezTo>
                    <a:pt x="1183" y="6018"/>
                    <a:pt x="1183" y="6029"/>
                    <a:pt x="1183" y="6029"/>
                  </a:cubicBezTo>
                  <a:cubicBezTo>
                    <a:pt x="1194" y="6040"/>
                    <a:pt x="1194" y="6052"/>
                    <a:pt x="1206" y="6052"/>
                  </a:cubicBezTo>
                  <a:cubicBezTo>
                    <a:pt x="1934" y="6109"/>
                    <a:pt x="2627" y="6222"/>
                    <a:pt x="3276" y="6370"/>
                  </a:cubicBezTo>
                  <a:lnTo>
                    <a:pt x="3310" y="6370"/>
                  </a:lnTo>
                  <a:cubicBezTo>
                    <a:pt x="3310" y="6359"/>
                    <a:pt x="3321" y="6347"/>
                    <a:pt x="3321" y="6336"/>
                  </a:cubicBezTo>
                  <a:cubicBezTo>
                    <a:pt x="3321" y="6222"/>
                    <a:pt x="3310" y="6109"/>
                    <a:pt x="3310" y="5995"/>
                  </a:cubicBezTo>
                  <a:cubicBezTo>
                    <a:pt x="3310" y="5858"/>
                    <a:pt x="3310" y="5733"/>
                    <a:pt x="3310" y="5597"/>
                  </a:cubicBezTo>
                  <a:cubicBezTo>
                    <a:pt x="3298" y="5267"/>
                    <a:pt x="3276" y="4983"/>
                    <a:pt x="3253" y="4710"/>
                  </a:cubicBezTo>
                  <a:cubicBezTo>
                    <a:pt x="3207" y="4061"/>
                    <a:pt x="3105" y="3493"/>
                    <a:pt x="2946" y="2981"/>
                  </a:cubicBezTo>
                  <a:cubicBezTo>
                    <a:pt x="2639" y="1969"/>
                    <a:pt x="2070" y="1116"/>
                    <a:pt x="1342" y="592"/>
                  </a:cubicBezTo>
                  <a:cubicBezTo>
                    <a:pt x="1103" y="422"/>
                    <a:pt x="876" y="297"/>
                    <a:pt x="648" y="206"/>
                  </a:cubicBezTo>
                  <a:cubicBezTo>
                    <a:pt x="546" y="160"/>
                    <a:pt x="421" y="115"/>
                    <a:pt x="284" y="69"/>
                  </a:cubicBezTo>
                  <a:cubicBezTo>
                    <a:pt x="262" y="69"/>
                    <a:pt x="239" y="58"/>
                    <a:pt x="216" y="58"/>
                  </a:cubicBezTo>
                  <a:cubicBezTo>
                    <a:pt x="182" y="46"/>
                    <a:pt x="125" y="35"/>
                    <a:pt x="91" y="12"/>
                  </a:cubicBezTo>
                  <a:lnTo>
                    <a:pt x="80" y="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5089525" y="2024350"/>
              <a:ext cx="82775" cy="159275"/>
            </a:xfrm>
            <a:custGeom>
              <a:avLst/>
              <a:gdLst/>
              <a:ahLst/>
              <a:cxnLst/>
              <a:rect l="l" t="t" r="r" b="b"/>
              <a:pathLst>
                <a:path w="3311" h="6371" extrusionOk="0">
                  <a:moveTo>
                    <a:pt x="3242" y="1"/>
                  </a:moveTo>
                  <a:cubicBezTo>
                    <a:pt x="3242" y="1"/>
                    <a:pt x="3231" y="12"/>
                    <a:pt x="3231" y="12"/>
                  </a:cubicBezTo>
                  <a:cubicBezTo>
                    <a:pt x="3185" y="24"/>
                    <a:pt x="3140" y="46"/>
                    <a:pt x="3095" y="58"/>
                  </a:cubicBezTo>
                  <a:cubicBezTo>
                    <a:pt x="3083" y="58"/>
                    <a:pt x="3060" y="69"/>
                    <a:pt x="3038" y="69"/>
                  </a:cubicBezTo>
                  <a:cubicBezTo>
                    <a:pt x="2890" y="115"/>
                    <a:pt x="2776" y="160"/>
                    <a:pt x="2674" y="206"/>
                  </a:cubicBezTo>
                  <a:cubicBezTo>
                    <a:pt x="2458" y="285"/>
                    <a:pt x="2230" y="410"/>
                    <a:pt x="2014" y="570"/>
                  </a:cubicBezTo>
                  <a:cubicBezTo>
                    <a:pt x="2003" y="581"/>
                    <a:pt x="1991" y="592"/>
                    <a:pt x="2003" y="604"/>
                  </a:cubicBezTo>
                  <a:cubicBezTo>
                    <a:pt x="2003" y="626"/>
                    <a:pt x="2025" y="626"/>
                    <a:pt x="2037" y="626"/>
                  </a:cubicBezTo>
                  <a:cubicBezTo>
                    <a:pt x="2116" y="615"/>
                    <a:pt x="2187" y="609"/>
                    <a:pt x="2254" y="609"/>
                  </a:cubicBezTo>
                  <a:cubicBezTo>
                    <a:pt x="2321" y="609"/>
                    <a:pt x="2384" y="615"/>
                    <a:pt x="2446" y="626"/>
                  </a:cubicBezTo>
                  <a:cubicBezTo>
                    <a:pt x="2458" y="626"/>
                    <a:pt x="2458" y="626"/>
                    <a:pt x="2469" y="638"/>
                  </a:cubicBezTo>
                  <a:cubicBezTo>
                    <a:pt x="2469" y="649"/>
                    <a:pt x="2458" y="672"/>
                    <a:pt x="2446" y="672"/>
                  </a:cubicBezTo>
                  <a:cubicBezTo>
                    <a:pt x="2332" y="695"/>
                    <a:pt x="2219" y="717"/>
                    <a:pt x="2105" y="740"/>
                  </a:cubicBezTo>
                  <a:cubicBezTo>
                    <a:pt x="1980" y="774"/>
                    <a:pt x="1855" y="797"/>
                    <a:pt x="1730" y="831"/>
                  </a:cubicBezTo>
                  <a:cubicBezTo>
                    <a:pt x="1718" y="831"/>
                    <a:pt x="1707" y="843"/>
                    <a:pt x="1696" y="843"/>
                  </a:cubicBezTo>
                  <a:lnTo>
                    <a:pt x="1673" y="854"/>
                  </a:lnTo>
                  <a:lnTo>
                    <a:pt x="1661" y="854"/>
                  </a:lnTo>
                  <a:cubicBezTo>
                    <a:pt x="1081" y="1389"/>
                    <a:pt x="638" y="2128"/>
                    <a:pt x="376" y="2981"/>
                  </a:cubicBezTo>
                  <a:cubicBezTo>
                    <a:pt x="217" y="3493"/>
                    <a:pt x="115" y="4061"/>
                    <a:pt x="58" y="4710"/>
                  </a:cubicBezTo>
                  <a:cubicBezTo>
                    <a:pt x="35" y="4971"/>
                    <a:pt x="24" y="5267"/>
                    <a:pt x="12" y="5597"/>
                  </a:cubicBezTo>
                  <a:cubicBezTo>
                    <a:pt x="12" y="5733"/>
                    <a:pt x="12" y="5858"/>
                    <a:pt x="12" y="5984"/>
                  </a:cubicBezTo>
                  <a:cubicBezTo>
                    <a:pt x="1" y="6109"/>
                    <a:pt x="1" y="6222"/>
                    <a:pt x="1" y="6336"/>
                  </a:cubicBezTo>
                  <a:cubicBezTo>
                    <a:pt x="1" y="6347"/>
                    <a:pt x="1" y="6359"/>
                    <a:pt x="12" y="6359"/>
                  </a:cubicBezTo>
                  <a:cubicBezTo>
                    <a:pt x="24" y="6370"/>
                    <a:pt x="24" y="6370"/>
                    <a:pt x="35" y="6370"/>
                  </a:cubicBezTo>
                  <a:cubicBezTo>
                    <a:pt x="695" y="6222"/>
                    <a:pt x="1388" y="6109"/>
                    <a:pt x="2116" y="6040"/>
                  </a:cubicBezTo>
                  <a:cubicBezTo>
                    <a:pt x="2116" y="6040"/>
                    <a:pt x="2128" y="6040"/>
                    <a:pt x="2139" y="6029"/>
                  </a:cubicBezTo>
                  <a:cubicBezTo>
                    <a:pt x="2139" y="6018"/>
                    <a:pt x="2139" y="6018"/>
                    <a:pt x="2139" y="6006"/>
                  </a:cubicBezTo>
                  <a:cubicBezTo>
                    <a:pt x="2128" y="5938"/>
                    <a:pt x="2128" y="5870"/>
                    <a:pt x="2128" y="5802"/>
                  </a:cubicBezTo>
                  <a:cubicBezTo>
                    <a:pt x="2128" y="5767"/>
                    <a:pt x="2128" y="5745"/>
                    <a:pt x="2128" y="5722"/>
                  </a:cubicBezTo>
                  <a:cubicBezTo>
                    <a:pt x="2128" y="5585"/>
                    <a:pt x="2128" y="5449"/>
                    <a:pt x="2128" y="5312"/>
                  </a:cubicBezTo>
                  <a:cubicBezTo>
                    <a:pt x="2128" y="5039"/>
                    <a:pt x="2128" y="4767"/>
                    <a:pt x="2139" y="4505"/>
                  </a:cubicBezTo>
                  <a:cubicBezTo>
                    <a:pt x="2162" y="4016"/>
                    <a:pt x="2196" y="3527"/>
                    <a:pt x="2253" y="3038"/>
                  </a:cubicBezTo>
                  <a:cubicBezTo>
                    <a:pt x="2298" y="2571"/>
                    <a:pt x="2355" y="2094"/>
                    <a:pt x="2458" y="1639"/>
                  </a:cubicBezTo>
                  <a:cubicBezTo>
                    <a:pt x="2571" y="1172"/>
                    <a:pt x="2731" y="774"/>
                    <a:pt x="2958" y="467"/>
                  </a:cubicBezTo>
                  <a:cubicBezTo>
                    <a:pt x="3060" y="308"/>
                    <a:pt x="3185" y="172"/>
                    <a:pt x="3299" y="58"/>
                  </a:cubicBezTo>
                  <a:cubicBezTo>
                    <a:pt x="3311" y="46"/>
                    <a:pt x="3311" y="35"/>
                    <a:pt x="3311" y="24"/>
                  </a:cubicBezTo>
                  <a:cubicBezTo>
                    <a:pt x="3299" y="12"/>
                    <a:pt x="3288" y="1"/>
                    <a:pt x="3276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5021000" y="2198675"/>
              <a:ext cx="324475" cy="190250"/>
            </a:xfrm>
            <a:custGeom>
              <a:avLst/>
              <a:gdLst/>
              <a:ahLst/>
              <a:cxnLst/>
              <a:rect l="l" t="t" r="r" b="b"/>
              <a:pathLst>
                <a:path w="12979" h="7610" extrusionOk="0">
                  <a:moveTo>
                    <a:pt x="10379" y="1766"/>
                  </a:moveTo>
                  <a:cubicBezTo>
                    <a:pt x="10487" y="1766"/>
                    <a:pt x="10595" y="1780"/>
                    <a:pt x="10692" y="1808"/>
                  </a:cubicBezTo>
                  <a:cubicBezTo>
                    <a:pt x="10965" y="1888"/>
                    <a:pt x="11204" y="2116"/>
                    <a:pt x="11340" y="2411"/>
                  </a:cubicBezTo>
                  <a:cubicBezTo>
                    <a:pt x="11477" y="2718"/>
                    <a:pt x="11500" y="3071"/>
                    <a:pt x="11420" y="3469"/>
                  </a:cubicBezTo>
                  <a:cubicBezTo>
                    <a:pt x="11352" y="3810"/>
                    <a:pt x="11238" y="4106"/>
                    <a:pt x="11079" y="4345"/>
                  </a:cubicBezTo>
                  <a:cubicBezTo>
                    <a:pt x="10874" y="4641"/>
                    <a:pt x="10703" y="4800"/>
                    <a:pt x="10567" y="4800"/>
                  </a:cubicBezTo>
                  <a:cubicBezTo>
                    <a:pt x="10408" y="4800"/>
                    <a:pt x="10214" y="4686"/>
                    <a:pt x="9987" y="4459"/>
                  </a:cubicBezTo>
                  <a:cubicBezTo>
                    <a:pt x="9771" y="4254"/>
                    <a:pt x="9600" y="3992"/>
                    <a:pt x="9464" y="3674"/>
                  </a:cubicBezTo>
                  <a:cubicBezTo>
                    <a:pt x="9293" y="3310"/>
                    <a:pt x="9248" y="2957"/>
                    <a:pt x="9316" y="2627"/>
                  </a:cubicBezTo>
                  <a:cubicBezTo>
                    <a:pt x="9384" y="2309"/>
                    <a:pt x="9577" y="2036"/>
                    <a:pt x="9828" y="1899"/>
                  </a:cubicBezTo>
                  <a:cubicBezTo>
                    <a:pt x="9981" y="1812"/>
                    <a:pt x="10182" y="1766"/>
                    <a:pt x="10379" y="1766"/>
                  </a:cubicBezTo>
                  <a:close/>
                  <a:moveTo>
                    <a:pt x="2628" y="1763"/>
                  </a:moveTo>
                  <a:cubicBezTo>
                    <a:pt x="2833" y="1763"/>
                    <a:pt x="3038" y="1808"/>
                    <a:pt x="3197" y="1899"/>
                  </a:cubicBezTo>
                  <a:cubicBezTo>
                    <a:pt x="3447" y="2036"/>
                    <a:pt x="3629" y="2320"/>
                    <a:pt x="3697" y="2639"/>
                  </a:cubicBezTo>
                  <a:cubicBezTo>
                    <a:pt x="3765" y="2957"/>
                    <a:pt x="3720" y="3310"/>
                    <a:pt x="3561" y="3674"/>
                  </a:cubicBezTo>
                  <a:cubicBezTo>
                    <a:pt x="3424" y="3992"/>
                    <a:pt x="3242" y="4265"/>
                    <a:pt x="3026" y="4470"/>
                  </a:cubicBezTo>
                  <a:cubicBezTo>
                    <a:pt x="2799" y="4686"/>
                    <a:pt x="2605" y="4800"/>
                    <a:pt x="2446" y="4811"/>
                  </a:cubicBezTo>
                  <a:cubicBezTo>
                    <a:pt x="2321" y="4811"/>
                    <a:pt x="2139" y="4652"/>
                    <a:pt x="1946" y="4345"/>
                  </a:cubicBezTo>
                  <a:cubicBezTo>
                    <a:pt x="1786" y="4106"/>
                    <a:pt x="1661" y="3810"/>
                    <a:pt x="1593" y="3469"/>
                  </a:cubicBezTo>
                  <a:cubicBezTo>
                    <a:pt x="1513" y="3071"/>
                    <a:pt x="1548" y="2718"/>
                    <a:pt x="1673" y="2411"/>
                  </a:cubicBezTo>
                  <a:cubicBezTo>
                    <a:pt x="1809" y="2116"/>
                    <a:pt x="2059" y="1888"/>
                    <a:pt x="2332" y="1808"/>
                  </a:cubicBezTo>
                  <a:cubicBezTo>
                    <a:pt x="2423" y="1774"/>
                    <a:pt x="2526" y="1763"/>
                    <a:pt x="2628" y="1763"/>
                  </a:cubicBezTo>
                  <a:close/>
                  <a:moveTo>
                    <a:pt x="11454" y="4925"/>
                  </a:moveTo>
                  <a:cubicBezTo>
                    <a:pt x="11466" y="4925"/>
                    <a:pt x="11466" y="4925"/>
                    <a:pt x="11477" y="4936"/>
                  </a:cubicBezTo>
                  <a:cubicBezTo>
                    <a:pt x="11477" y="4936"/>
                    <a:pt x="11477" y="4936"/>
                    <a:pt x="11477" y="4948"/>
                  </a:cubicBezTo>
                  <a:lnTo>
                    <a:pt x="11488" y="4948"/>
                  </a:lnTo>
                  <a:cubicBezTo>
                    <a:pt x="11477" y="4959"/>
                    <a:pt x="11477" y="4970"/>
                    <a:pt x="11477" y="4982"/>
                  </a:cubicBezTo>
                  <a:lnTo>
                    <a:pt x="11466" y="4993"/>
                  </a:lnTo>
                  <a:cubicBezTo>
                    <a:pt x="11466" y="4993"/>
                    <a:pt x="11466" y="4993"/>
                    <a:pt x="11466" y="5004"/>
                  </a:cubicBezTo>
                  <a:cubicBezTo>
                    <a:pt x="11466" y="5016"/>
                    <a:pt x="11454" y="5016"/>
                    <a:pt x="11454" y="5027"/>
                  </a:cubicBezTo>
                  <a:lnTo>
                    <a:pt x="11420" y="5061"/>
                  </a:lnTo>
                  <a:cubicBezTo>
                    <a:pt x="11420" y="5061"/>
                    <a:pt x="11409" y="5073"/>
                    <a:pt x="11409" y="5073"/>
                  </a:cubicBezTo>
                  <a:lnTo>
                    <a:pt x="11397" y="5084"/>
                  </a:lnTo>
                  <a:cubicBezTo>
                    <a:pt x="11386" y="5084"/>
                    <a:pt x="11375" y="5095"/>
                    <a:pt x="11363" y="5107"/>
                  </a:cubicBezTo>
                  <a:lnTo>
                    <a:pt x="11352" y="5107"/>
                  </a:lnTo>
                  <a:cubicBezTo>
                    <a:pt x="11340" y="5118"/>
                    <a:pt x="11340" y="5118"/>
                    <a:pt x="11329" y="5118"/>
                  </a:cubicBezTo>
                  <a:lnTo>
                    <a:pt x="11318" y="5118"/>
                  </a:lnTo>
                  <a:lnTo>
                    <a:pt x="11306" y="5130"/>
                  </a:lnTo>
                  <a:lnTo>
                    <a:pt x="11272" y="5130"/>
                  </a:lnTo>
                  <a:cubicBezTo>
                    <a:pt x="11272" y="5130"/>
                    <a:pt x="11261" y="5118"/>
                    <a:pt x="11249" y="5107"/>
                  </a:cubicBezTo>
                  <a:cubicBezTo>
                    <a:pt x="11249" y="5107"/>
                    <a:pt x="11249" y="5095"/>
                    <a:pt x="11249" y="5095"/>
                  </a:cubicBezTo>
                  <a:cubicBezTo>
                    <a:pt x="11249" y="5095"/>
                    <a:pt x="11249" y="5084"/>
                    <a:pt x="11261" y="5084"/>
                  </a:cubicBezTo>
                  <a:cubicBezTo>
                    <a:pt x="11261" y="5084"/>
                    <a:pt x="11261" y="5084"/>
                    <a:pt x="11261" y="5073"/>
                  </a:cubicBezTo>
                  <a:cubicBezTo>
                    <a:pt x="11261" y="5073"/>
                    <a:pt x="11272" y="5061"/>
                    <a:pt x="11272" y="5061"/>
                  </a:cubicBezTo>
                  <a:cubicBezTo>
                    <a:pt x="11284" y="5050"/>
                    <a:pt x="11284" y="5039"/>
                    <a:pt x="11295" y="5039"/>
                  </a:cubicBezTo>
                  <a:cubicBezTo>
                    <a:pt x="11306" y="5027"/>
                    <a:pt x="11306" y="5027"/>
                    <a:pt x="11318" y="5016"/>
                  </a:cubicBezTo>
                  <a:lnTo>
                    <a:pt x="11329" y="5016"/>
                  </a:lnTo>
                  <a:cubicBezTo>
                    <a:pt x="11340" y="4993"/>
                    <a:pt x="11352" y="4982"/>
                    <a:pt x="11363" y="4970"/>
                  </a:cubicBezTo>
                  <a:lnTo>
                    <a:pt x="11386" y="4970"/>
                  </a:lnTo>
                  <a:cubicBezTo>
                    <a:pt x="11386" y="4959"/>
                    <a:pt x="11386" y="4959"/>
                    <a:pt x="11397" y="4959"/>
                  </a:cubicBezTo>
                  <a:cubicBezTo>
                    <a:pt x="11397" y="4948"/>
                    <a:pt x="11409" y="4948"/>
                    <a:pt x="11409" y="4948"/>
                  </a:cubicBezTo>
                  <a:lnTo>
                    <a:pt x="11420" y="4948"/>
                  </a:lnTo>
                  <a:lnTo>
                    <a:pt x="11431" y="4936"/>
                  </a:lnTo>
                  <a:cubicBezTo>
                    <a:pt x="11443" y="4936"/>
                    <a:pt x="11443" y="4925"/>
                    <a:pt x="11454" y="4925"/>
                  </a:cubicBezTo>
                  <a:close/>
                  <a:moveTo>
                    <a:pt x="7802" y="2079"/>
                  </a:moveTo>
                  <a:cubicBezTo>
                    <a:pt x="7934" y="2079"/>
                    <a:pt x="8065" y="2099"/>
                    <a:pt x="8178" y="2138"/>
                  </a:cubicBezTo>
                  <a:cubicBezTo>
                    <a:pt x="8451" y="2241"/>
                    <a:pt x="8679" y="2479"/>
                    <a:pt x="8804" y="2787"/>
                  </a:cubicBezTo>
                  <a:cubicBezTo>
                    <a:pt x="8918" y="3094"/>
                    <a:pt x="8929" y="3446"/>
                    <a:pt x="8827" y="3844"/>
                  </a:cubicBezTo>
                  <a:cubicBezTo>
                    <a:pt x="8736" y="4174"/>
                    <a:pt x="8599" y="4470"/>
                    <a:pt x="8429" y="4697"/>
                  </a:cubicBezTo>
                  <a:cubicBezTo>
                    <a:pt x="8220" y="4972"/>
                    <a:pt x="8032" y="5130"/>
                    <a:pt x="7907" y="5130"/>
                  </a:cubicBezTo>
                  <a:cubicBezTo>
                    <a:pt x="7903" y="5130"/>
                    <a:pt x="7898" y="5130"/>
                    <a:pt x="7894" y="5130"/>
                  </a:cubicBezTo>
                  <a:cubicBezTo>
                    <a:pt x="7735" y="5118"/>
                    <a:pt x="7542" y="4993"/>
                    <a:pt x="7325" y="4754"/>
                  </a:cubicBezTo>
                  <a:cubicBezTo>
                    <a:pt x="7132" y="4538"/>
                    <a:pt x="6973" y="4265"/>
                    <a:pt x="6848" y="3935"/>
                  </a:cubicBezTo>
                  <a:cubicBezTo>
                    <a:pt x="6711" y="3560"/>
                    <a:pt x="6677" y="3207"/>
                    <a:pt x="6768" y="2889"/>
                  </a:cubicBezTo>
                  <a:cubicBezTo>
                    <a:pt x="6848" y="2570"/>
                    <a:pt x="7052" y="2309"/>
                    <a:pt x="7314" y="2184"/>
                  </a:cubicBezTo>
                  <a:cubicBezTo>
                    <a:pt x="7456" y="2113"/>
                    <a:pt x="7630" y="2079"/>
                    <a:pt x="7802" y="2079"/>
                  </a:cubicBezTo>
                  <a:close/>
                  <a:moveTo>
                    <a:pt x="5196" y="2082"/>
                  </a:moveTo>
                  <a:cubicBezTo>
                    <a:pt x="5373" y="2082"/>
                    <a:pt x="5553" y="2118"/>
                    <a:pt x="5699" y="2184"/>
                  </a:cubicBezTo>
                  <a:cubicBezTo>
                    <a:pt x="5961" y="2309"/>
                    <a:pt x="6165" y="2570"/>
                    <a:pt x="6256" y="2889"/>
                  </a:cubicBezTo>
                  <a:cubicBezTo>
                    <a:pt x="6336" y="3207"/>
                    <a:pt x="6313" y="3560"/>
                    <a:pt x="6165" y="3935"/>
                  </a:cubicBezTo>
                  <a:cubicBezTo>
                    <a:pt x="6052" y="4265"/>
                    <a:pt x="5892" y="4538"/>
                    <a:pt x="5688" y="4754"/>
                  </a:cubicBezTo>
                  <a:cubicBezTo>
                    <a:pt x="5472" y="4993"/>
                    <a:pt x="5278" y="5118"/>
                    <a:pt x="5130" y="5130"/>
                  </a:cubicBezTo>
                  <a:cubicBezTo>
                    <a:pt x="5126" y="5130"/>
                    <a:pt x="5121" y="5130"/>
                    <a:pt x="5117" y="5130"/>
                  </a:cubicBezTo>
                  <a:cubicBezTo>
                    <a:pt x="4991" y="5130"/>
                    <a:pt x="4804" y="4983"/>
                    <a:pt x="4596" y="4697"/>
                  </a:cubicBezTo>
                  <a:cubicBezTo>
                    <a:pt x="4414" y="4470"/>
                    <a:pt x="4289" y="4174"/>
                    <a:pt x="4198" y="3844"/>
                  </a:cubicBezTo>
                  <a:cubicBezTo>
                    <a:pt x="4095" y="3446"/>
                    <a:pt x="4107" y="3094"/>
                    <a:pt x="4220" y="2787"/>
                  </a:cubicBezTo>
                  <a:cubicBezTo>
                    <a:pt x="4334" y="2479"/>
                    <a:pt x="4562" y="2241"/>
                    <a:pt x="4835" y="2138"/>
                  </a:cubicBezTo>
                  <a:cubicBezTo>
                    <a:pt x="4944" y="2100"/>
                    <a:pt x="5069" y="2082"/>
                    <a:pt x="5196" y="2082"/>
                  </a:cubicBezTo>
                  <a:close/>
                  <a:moveTo>
                    <a:pt x="1320" y="5107"/>
                  </a:moveTo>
                  <a:cubicBezTo>
                    <a:pt x="1331" y="5118"/>
                    <a:pt x="1343" y="5130"/>
                    <a:pt x="1354" y="5130"/>
                  </a:cubicBezTo>
                  <a:cubicBezTo>
                    <a:pt x="1354" y="5130"/>
                    <a:pt x="1366" y="5130"/>
                    <a:pt x="1366" y="5141"/>
                  </a:cubicBezTo>
                  <a:cubicBezTo>
                    <a:pt x="1377" y="5141"/>
                    <a:pt x="1377" y="5141"/>
                    <a:pt x="1388" y="5152"/>
                  </a:cubicBezTo>
                  <a:cubicBezTo>
                    <a:pt x="1388" y="5152"/>
                    <a:pt x="1400" y="5152"/>
                    <a:pt x="1400" y="5164"/>
                  </a:cubicBezTo>
                  <a:lnTo>
                    <a:pt x="1411" y="5164"/>
                  </a:lnTo>
                  <a:cubicBezTo>
                    <a:pt x="1411" y="5175"/>
                    <a:pt x="1411" y="5175"/>
                    <a:pt x="1422" y="5175"/>
                  </a:cubicBezTo>
                  <a:cubicBezTo>
                    <a:pt x="1434" y="5186"/>
                    <a:pt x="1434" y="5186"/>
                    <a:pt x="1445" y="5198"/>
                  </a:cubicBezTo>
                  <a:cubicBezTo>
                    <a:pt x="1445" y="5198"/>
                    <a:pt x="1445" y="5198"/>
                    <a:pt x="1445" y="5209"/>
                  </a:cubicBezTo>
                  <a:cubicBezTo>
                    <a:pt x="1445" y="5209"/>
                    <a:pt x="1445" y="5221"/>
                    <a:pt x="1445" y="5221"/>
                  </a:cubicBezTo>
                  <a:lnTo>
                    <a:pt x="1354" y="5221"/>
                  </a:lnTo>
                  <a:cubicBezTo>
                    <a:pt x="1331" y="5209"/>
                    <a:pt x="1320" y="5198"/>
                    <a:pt x="1309" y="5186"/>
                  </a:cubicBezTo>
                  <a:cubicBezTo>
                    <a:pt x="1297" y="5175"/>
                    <a:pt x="1286" y="5164"/>
                    <a:pt x="1286" y="5152"/>
                  </a:cubicBezTo>
                  <a:cubicBezTo>
                    <a:pt x="1286" y="5152"/>
                    <a:pt x="1275" y="5141"/>
                    <a:pt x="1275" y="5141"/>
                  </a:cubicBezTo>
                  <a:lnTo>
                    <a:pt x="1275" y="5130"/>
                  </a:lnTo>
                  <a:cubicBezTo>
                    <a:pt x="1275" y="5130"/>
                    <a:pt x="1275" y="5118"/>
                    <a:pt x="1286" y="5107"/>
                  </a:cubicBezTo>
                  <a:close/>
                  <a:moveTo>
                    <a:pt x="11654" y="5045"/>
                  </a:moveTo>
                  <a:cubicBezTo>
                    <a:pt x="11661" y="5045"/>
                    <a:pt x="11674" y="5050"/>
                    <a:pt x="11682" y="5050"/>
                  </a:cubicBezTo>
                  <a:cubicBezTo>
                    <a:pt x="11682" y="5061"/>
                    <a:pt x="11693" y="5061"/>
                    <a:pt x="11682" y="5084"/>
                  </a:cubicBezTo>
                  <a:cubicBezTo>
                    <a:pt x="11682" y="5095"/>
                    <a:pt x="11682" y="5095"/>
                    <a:pt x="11682" y="5095"/>
                  </a:cubicBezTo>
                  <a:cubicBezTo>
                    <a:pt x="11682" y="5107"/>
                    <a:pt x="11682" y="5107"/>
                    <a:pt x="11682" y="5107"/>
                  </a:cubicBezTo>
                  <a:cubicBezTo>
                    <a:pt x="11682" y="5107"/>
                    <a:pt x="11682" y="5118"/>
                    <a:pt x="11682" y="5118"/>
                  </a:cubicBezTo>
                  <a:cubicBezTo>
                    <a:pt x="11682" y="5130"/>
                    <a:pt x="11670" y="5141"/>
                    <a:pt x="11670" y="5152"/>
                  </a:cubicBezTo>
                  <a:cubicBezTo>
                    <a:pt x="11659" y="5164"/>
                    <a:pt x="11647" y="5186"/>
                    <a:pt x="11636" y="5198"/>
                  </a:cubicBezTo>
                  <a:cubicBezTo>
                    <a:pt x="11636" y="5198"/>
                    <a:pt x="11625" y="5209"/>
                    <a:pt x="11625" y="5209"/>
                  </a:cubicBezTo>
                  <a:cubicBezTo>
                    <a:pt x="11625" y="5221"/>
                    <a:pt x="11613" y="5221"/>
                    <a:pt x="11613" y="5232"/>
                  </a:cubicBezTo>
                  <a:cubicBezTo>
                    <a:pt x="11602" y="5232"/>
                    <a:pt x="11602" y="5243"/>
                    <a:pt x="11591" y="5243"/>
                  </a:cubicBezTo>
                  <a:cubicBezTo>
                    <a:pt x="11568" y="5266"/>
                    <a:pt x="11556" y="5277"/>
                    <a:pt x="11534" y="5289"/>
                  </a:cubicBezTo>
                  <a:cubicBezTo>
                    <a:pt x="11500" y="5323"/>
                    <a:pt x="11454" y="5346"/>
                    <a:pt x="11420" y="5357"/>
                  </a:cubicBezTo>
                  <a:cubicBezTo>
                    <a:pt x="11397" y="5357"/>
                    <a:pt x="11375" y="5368"/>
                    <a:pt x="11363" y="5368"/>
                  </a:cubicBezTo>
                  <a:cubicBezTo>
                    <a:pt x="11352" y="5368"/>
                    <a:pt x="11329" y="5357"/>
                    <a:pt x="11329" y="5357"/>
                  </a:cubicBezTo>
                  <a:lnTo>
                    <a:pt x="11318" y="5346"/>
                  </a:lnTo>
                  <a:lnTo>
                    <a:pt x="11306" y="5346"/>
                  </a:lnTo>
                  <a:cubicBezTo>
                    <a:pt x="11295" y="5346"/>
                    <a:pt x="11295" y="5334"/>
                    <a:pt x="11295" y="5334"/>
                  </a:cubicBezTo>
                  <a:cubicBezTo>
                    <a:pt x="11295" y="5334"/>
                    <a:pt x="11295" y="5323"/>
                    <a:pt x="11295" y="5323"/>
                  </a:cubicBezTo>
                  <a:cubicBezTo>
                    <a:pt x="11306" y="5323"/>
                    <a:pt x="11306" y="5323"/>
                    <a:pt x="11306" y="5312"/>
                  </a:cubicBezTo>
                  <a:cubicBezTo>
                    <a:pt x="11306" y="5312"/>
                    <a:pt x="11318" y="5312"/>
                    <a:pt x="11318" y="5300"/>
                  </a:cubicBezTo>
                  <a:cubicBezTo>
                    <a:pt x="11318" y="5289"/>
                    <a:pt x="11329" y="5277"/>
                    <a:pt x="11340" y="5277"/>
                  </a:cubicBezTo>
                  <a:cubicBezTo>
                    <a:pt x="11352" y="5266"/>
                    <a:pt x="11363" y="5255"/>
                    <a:pt x="11375" y="5255"/>
                  </a:cubicBezTo>
                  <a:lnTo>
                    <a:pt x="11409" y="5232"/>
                  </a:lnTo>
                  <a:cubicBezTo>
                    <a:pt x="11431" y="5221"/>
                    <a:pt x="11443" y="5209"/>
                    <a:pt x="11466" y="5186"/>
                  </a:cubicBezTo>
                  <a:lnTo>
                    <a:pt x="11477" y="5186"/>
                  </a:lnTo>
                  <a:lnTo>
                    <a:pt x="11500" y="5164"/>
                  </a:lnTo>
                  <a:cubicBezTo>
                    <a:pt x="11500" y="5164"/>
                    <a:pt x="11511" y="5152"/>
                    <a:pt x="11511" y="5152"/>
                  </a:cubicBezTo>
                  <a:cubicBezTo>
                    <a:pt x="11522" y="5141"/>
                    <a:pt x="11534" y="5130"/>
                    <a:pt x="11534" y="5130"/>
                  </a:cubicBezTo>
                  <a:lnTo>
                    <a:pt x="11545" y="5130"/>
                  </a:lnTo>
                  <a:cubicBezTo>
                    <a:pt x="11545" y="5130"/>
                    <a:pt x="11556" y="5118"/>
                    <a:pt x="11556" y="5118"/>
                  </a:cubicBezTo>
                  <a:cubicBezTo>
                    <a:pt x="11556" y="5118"/>
                    <a:pt x="11568" y="5107"/>
                    <a:pt x="11579" y="5107"/>
                  </a:cubicBezTo>
                  <a:lnTo>
                    <a:pt x="11579" y="5095"/>
                  </a:lnTo>
                  <a:cubicBezTo>
                    <a:pt x="11591" y="5084"/>
                    <a:pt x="11602" y="5073"/>
                    <a:pt x="11613" y="5073"/>
                  </a:cubicBezTo>
                  <a:lnTo>
                    <a:pt x="11625" y="5061"/>
                  </a:lnTo>
                  <a:lnTo>
                    <a:pt x="11636" y="5061"/>
                  </a:lnTo>
                  <a:cubicBezTo>
                    <a:pt x="11636" y="5061"/>
                    <a:pt x="11636" y="5050"/>
                    <a:pt x="11647" y="5050"/>
                  </a:cubicBezTo>
                  <a:cubicBezTo>
                    <a:pt x="11647" y="5046"/>
                    <a:pt x="11650" y="5045"/>
                    <a:pt x="11654" y="5045"/>
                  </a:cubicBezTo>
                  <a:close/>
                  <a:moveTo>
                    <a:pt x="1127" y="5221"/>
                  </a:moveTo>
                  <a:cubicBezTo>
                    <a:pt x="1127" y="5221"/>
                    <a:pt x="1138" y="5232"/>
                    <a:pt x="1138" y="5232"/>
                  </a:cubicBezTo>
                  <a:lnTo>
                    <a:pt x="1150" y="5232"/>
                  </a:lnTo>
                  <a:cubicBezTo>
                    <a:pt x="1161" y="5243"/>
                    <a:pt x="1172" y="5243"/>
                    <a:pt x="1172" y="5255"/>
                  </a:cubicBezTo>
                  <a:lnTo>
                    <a:pt x="1206" y="5289"/>
                  </a:lnTo>
                  <a:cubicBezTo>
                    <a:pt x="1206" y="5300"/>
                    <a:pt x="1206" y="5300"/>
                    <a:pt x="1206" y="5300"/>
                  </a:cubicBezTo>
                  <a:cubicBezTo>
                    <a:pt x="1218" y="5300"/>
                    <a:pt x="1229" y="5312"/>
                    <a:pt x="1241" y="5323"/>
                  </a:cubicBezTo>
                  <a:cubicBezTo>
                    <a:pt x="1241" y="5323"/>
                    <a:pt x="1252" y="5334"/>
                    <a:pt x="1263" y="5334"/>
                  </a:cubicBezTo>
                  <a:cubicBezTo>
                    <a:pt x="1263" y="5346"/>
                    <a:pt x="1263" y="5346"/>
                    <a:pt x="1275" y="5346"/>
                  </a:cubicBezTo>
                  <a:lnTo>
                    <a:pt x="1275" y="5357"/>
                  </a:lnTo>
                  <a:cubicBezTo>
                    <a:pt x="1286" y="5357"/>
                    <a:pt x="1286" y="5357"/>
                    <a:pt x="1297" y="5368"/>
                  </a:cubicBezTo>
                  <a:cubicBezTo>
                    <a:pt x="1309" y="5368"/>
                    <a:pt x="1309" y="5368"/>
                    <a:pt x="1320" y="5380"/>
                  </a:cubicBezTo>
                  <a:lnTo>
                    <a:pt x="1331" y="5380"/>
                  </a:lnTo>
                  <a:lnTo>
                    <a:pt x="1343" y="5391"/>
                  </a:lnTo>
                  <a:cubicBezTo>
                    <a:pt x="1343" y="5391"/>
                    <a:pt x="1354" y="5403"/>
                    <a:pt x="1354" y="5403"/>
                  </a:cubicBezTo>
                  <a:cubicBezTo>
                    <a:pt x="1366" y="5414"/>
                    <a:pt x="1354" y="5437"/>
                    <a:pt x="1343" y="5448"/>
                  </a:cubicBezTo>
                  <a:cubicBezTo>
                    <a:pt x="1331" y="5448"/>
                    <a:pt x="1320" y="5459"/>
                    <a:pt x="1309" y="5459"/>
                  </a:cubicBezTo>
                  <a:lnTo>
                    <a:pt x="1252" y="5459"/>
                  </a:lnTo>
                  <a:cubicBezTo>
                    <a:pt x="1241" y="5459"/>
                    <a:pt x="1218" y="5448"/>
                    <a:pt x="1206" y="5448"/>
                  </a:cubicBezTo>
                  <a:cubicBezTo>
                    <a:pt x="1195" y="5437"/>
                    <a:pt x="1172" y="5414"/>
                    <a:pt x="1150" y="5403"/>
                  </a:cubicBezTo>
                  <a:cubicBezTo>
                    <a:pt x="1138" y="5380"/>
                    <a:pt x="1127" y="5368"/>
                    <a:pt x="1115" y="5346"/>
                  </a:cubicBezTo>
                  <a:cubicBezTo>
                    <a:pt x="1104" y="5323"/>
                    <a:pt x="1104" y="5312"/>
                    <a:pt x="1093" y="5300"/>
                  </a:cubicBezTo>
                  <a:lnTo>
                    <a:pt x="1093" y="5277"/>
                  </a:lnTo>
                  <a:cubicBezTo>
                    <a:pt x="1093" y="5266"/>
                    <a:pt x="1093" y="5255"/>
                    <a:pt x="1104" y="5243"/>
                  </a:cubicBezTo>
                  <a:cubicBezTo>
                    <a:pt x="1104" y="5232"/>
                    <a:pt x="1115" y="5232"/>
                    <a:pt x="1115" y="5232"/>
                  </a:cubicBezTo>
                  <a:cubicBezTo>
                    <a:pt x="1115" y="5232"/>
                    <a:pt x="1127" y="5221"/>
                    <a:pt x="1127" y="5221"/>
                  </a:cubicBezTo>
                  <a:close/>
                  <a:moveTo>
                    <a:pt x="11943" y="5053"/>
                  </a:moveTo>
                  <a:cubicBezTo>
                    <a:pt x="11952" y="5053"/>
                    <a:pt x="11960" y="5056"/>
                    <a:pt x="11966" y="5061"/>
                  </a:cubicBezTo>
                  <a:cubicBezTo>
                    <a:pt x="11966" y="5061"/>
                    <a:pt x="11966" y="5061"/>
                    <a:pt x="11966" y="5073"/>
                  </a:cubicBezTo>
                  <a:cubicBezTo>
                    <a:pt x="11977" y="5107"/>
                    <a:pt x="11966" y="5152"/>
                    <a:pt x="11943" y="5186"/>
                  </a:cubicBezTo>
                  <a:cubicBezTo>
                    <a:pt x="11943" y="5186"/>
                    <a:pt x="11943" y="5198"/>
                    <a:pt x="11943" y="5198"/>
                  </a:cubicBezTo>
                  <a:cubicBezTo>
                    <a:pt x="11932" y="5209"/>
                    <a:pt x="11932" y="5232"/>
                    <a:pt x="11920" y="5243"/>
                  </a:cubicBezTo>
                  <a:lnTo>
                    <a:pt x="11909" y="5277"/>
                  </a:lnTo>
                  <a:cubicBezTo>
                    <a:pt x="11909" y="5277"/>
                    <a:pt x="11898" y="5289"/>
                    <a:pt x="11898" y="5300"/>
                  </a:cubicBezTo>
                  <a:cubicBezTo>
                    <a:pt x="11886" y="5323"/>
                    <a:pt x="11852" y="5346"/>
                    <a:pt x="11829" y="5368"/>
                  </a:cubicBezTo>
                  <a:lnTo>
                    <a:pt x="11818" y="5380"/>
                  </a:lnTo>
                  <a:cubicBezTo>
                    <a:pt x="11773" y="5437"/>
                    <a:pt x="11716" y="5494"/>
                    <a:pt x="11659" y="5528"/>
                  </a:cubicBezTo>
                  <a:cubicBezTo>
                    <a:pt x="11602" y="5573"/>
                    <a:pt x="11545" y="5607"/>
                    <a:pt x="11477" y="5630"/>
                  </a:cubicBezTo>
                  <a:cubicBezTo>
                    <a:pt x="11417" y="5656"/>
                    <a:pt x="11357" y="5668"/>
                    <a:pt x="11307" y="5668"/>
                  </a:cubicBezTo>
                  <a:cubicBezTo>
                    <a:pt x="11291" y="5668"/>
                    <a:pt x="11275" y="5667"/>
                    <a:pt x="11261" y="5664"/>
                  </a:cubicBezTo>
                  <a:cubicBezTo>
                    <a:pt x="11261" y="5664"/>
                    <a:pt x="11249" y="5653"/>
                    <a:pt x="11249" y="5653"/>
                  </a:cubicBezTo>
                  <a:cubicBezTo>
                    <a:pt x="11249" y="5641"/>
                    <a:pt x="11249" y="5641"/>
                    <a:pt x="11261" y="5630"/>
                  </a:cubicBezTo>
                  <a:cubicBezTo>
                    <a:pt x="11272" y="5619"/>
                    <a:pt x="11295" y="5596"/>
                    <a:pt x="11306" y="5585"/>
                  </a:cubicBezTo>
                  <a:lnTo>
                    <a:pt x="11329" y="5573"/>
                  </a:lnTo>
                  <a:cubicBezTo>
                    <a:pt x="11340" y="5562"/>
                    <a:pt x="11352" y="5550"/>
                    <a:pt x="11363" y="5550"/>
                  </a:cubicBezTo>
                  <a:lnTo>
                    <a:pt x="11375" y="5539"/>
                  </a:lnTo>
                  <a:cubicBezTo>
                    <a:pt x="11375" y="5539"/>
                    <a:pt x="11386" y="5528"/>
                    <a:pt x="11386" y="5528"/>
                  </a:cubicBezTo>
                  <a:cubicBezTo>
                    <a:pt x="11397" y="5516"/>
                    <a:pt x="11409" y="5516"/>
                    <a:pt x="11420" y="5505"/>
                  </a:cubicBezTo>
                  <a:cubicBezTo>
                    <a:pt x="11443" y="5494"/>
                    <a:pt x="11466" y="5471"/>
                    <a:pt x="11500" y="5448"/>
                  </a:cubicBezTo>
                  <a:lnTo>
                    <a:pt x="11511" y="5448"/>
                  </a:lnTo>
                  <a:cubicBezTo>
                    <a:pt x="11522" y="5437"/>
                    <a:pt x="11534" y="5425"/>
                    <a:pt x="11545" y="5425"/>
                  </a:cubicBezTo>
                  <a:lnTo>
                    <a:pt x="11568" y="5403"/>
                  </a:lnTo>
                  <a:cubicBezTo>
                    <a:pt x="11625" y="5357"/>
                    <a:pt x="11670" y="5312"/>
                    <a:pt x="11716" y="5266"/>
                  </a:cubicBezTo>
                  <a:cubicBezTo>
                    <a:pt x="11727" y="5255"/>
                    <a:pt x="11727" y="5243"/>
                    <a:pt x="11738" y="5243"/>
                  </a:cubicBezTo>
                  <a:cubicBezTo>
                    <a:pt x="11750" y="5221"/>
                    <a:pt x="11773" y="5198"/>
                    <a:pt x="11795" y="5186"/>
                  </a:cubicBezTo>
                  <a:cubicBezTo>
                    <a:pt x="11795" y="5186"/>
                    <a:pt x="11795" y="5175"/>
                    <a:pt x="11795" y="5175"/>
                  </a:cubicBezTo>
                  <a:lnTo>
                    <a:pt x="11818" y="5164"/>
                  </a:lnTo>
                  <a:cubicBezTo>
                    <a:pt x="11829" y="5152"/>
                    <a:pt x="11829" y="5141"/>
                    <a:pt x="11841" y="5141"/>
                  </a:cubicBezTo>
                  <a:cubicBezTo>
                    <a:pt x="11841" y="5141"/>
                    <a:pt x="11852" y="5141"/>
                    <a:pt x="11852" y="5130"/>
                  </a:cubicBezTo>
                  <a:cubicBezTo>
                    <a:pt x="11852" y="5130"/>
                    <a:pt x="11864" y="5118"/>
                    <a:pt x="11864" y="5118"/>
                  </a:cubicBezTo>
                  <a:cubicBezTo>
                    <a:pt x="11886" y="5095"/>
                    <a:pt x="11898" y="5073"/>
                    <a:pt x="11920" y="5061"/>
                  </a:cubicBezTo>
                  <a:cubicBezTo>
                    <a:pt x="11926" y="5056"/>
                    <a:pt x="11935" y="5053"/>
                    <a:pt x="11943" y="5053"/>
                  </a:cubicBezTo>
                  <a:close/>
                  <a:moveTo>
                    <a:pt x="877" y="5243"/>
                  </a:moveTo>
                  <a:cubicBezTo>
                    <a:pt x="888" y="5243"/>
                    <a:pt x="888" y="5255"/>
                    <a:pt x="899" y="5266"/>
                  </a:cubicBezTo>
                  <a:cubicBezTo>
                    <a:pt x="911" y="5277"/>
                    <a:pt x="911" y="5289"/>
                    <a:pt x="911" y="5289"/>
                  </a:cubicBezTo>
                  <a:cubicBezTo>
                    <a:pt x="922" y="5300"/>
                    <a:pt x="922" y="5300"/>
                    <a:pt x="922" y="5312"/>
                  </a:cubicBezTo>
                  <a:lnTo>
                    <a:pt x="933" y="5312"/>
                  </a:lnTo>
                  <a:cubicBezTo>
                    <a:pt x="933" y="5312"/>
                    <a:pt x="933" y="5312"/>
                    <a:pt x="933" y="5323"/>
                  </a:cubicBezTo>
                  <a:cubicBezTo>
                    <a:pt x="933" y="5323"/>
                    <a:pt x="945" y="5323"/>
                    <a:pt x="945" y="5334"/>
                  </a:cubicBezTo>
                  <a:cubicBezTo>
                    <a:pt x="979" y="5368"/>
                    <a:pt x="1013" y="5403"/>
                    <a:pt x="1047" y="5437"/>
                  </a:cubicBezTo>
                  <a:lnTo>
                    <a:pt x="1127" y="5505"/>
                  </a:lnTo>
                  <a:cubicBezTo>
                    <a:pt x="1138" y="5505"/>
                    <a:pt x="1150" y="5516"/>
                    <a:pt x="1161" y="5528"/>
                  </a:cubicBezTo>
                  <a:lnTo>
                    <a:pt x="1184" y="5539"/>
                  </a:lnTo>
                  <a:cubicBezTo>
                    <a:pt x="1195" y="5550"/>
                    <a:pt x="1218" y="5550"/>
                    <a:pt x="1229" y="5562"/>
                  </a:cubicBezTo>
                  <a:lnTo>
                    <a:pt x="1252" y="5573"/>
                  </a:lnTo>
                  <a:lnTo>
                    <a:pt x="1263" y="5585"/>
                  </a:lnTo>
                  <a:cubicBezTo>
                    <a:pt x="1263" y="5585"/>
                    <a:pt x="1275" y="5596"/>
                    <a:pt x="1275" y="5596"/>
                  </a:cubicBezTo>
                  <a:cubicBezTo>
                    <a:pt x="1275" y="5596"/>
                    <a:pt x="1286" y="5607"/>
                    <a:pt x="1286" y="5607"/>
                  </a:cubicBezTo>
                  <a:cubicBezTo>
                    <a:pt x="1297" y="5607"/>
                    <a:pt x="1297" y="5607"/>
                    <a:pt x="1309" y="5619"/>
                  </a:cubicBezTo>
                  <a:lnTo>
                    <a:pt x="1320" y="5619"/>
                  </a:lnTo>
                  <a:cubicBezTo>
                    <a:pt x="1343" y="5630"/>
                    <a:pt x="1366" y="5641"/>
                    <a:pt x="1377" y="5653"/>
                  </a:cubicBezTo>
                  <a:cubicBezTo>
                    <a:pt x="1388" y="5653"/>
                    <a:pt x="1388" y="5664"/>
                    <a:pt x="1388" y="5664"/>
                  </a:cubicBezTo>
                  <a:cubicBezTo>
                    <a:pt x="1388" y="5676"/>
                    <a:pt x="1377" y="5687"/>
                    <a:pt x="1366" y="5687"/>
                  </a:cubicBezTo>
                  <a:cubicBezTo>
                    <a:pt x="1356" y="5690"/>
                    <a:pt x="1345" y="5692"/>
                    <a:pt x="1333" y="5692"/>
                  </a:cubicBezTo>
                  <a:cubicBezTo>
                    <a:pt x="1306" y="5692"/>
                    <a:pt x="1276" y="5684"/>
                    <a:pt x="1252" y="5676"/>
                  </a:cubicBezTo>
                  <a:lnTo>
                    <a:pt x="1241" y="5676"/>
                  </a:lnTo>
                  <a:cubicBezTo>
                    <a:pt x="1218" y="5676"/>
                    <a:pt x="1206" y="5676"/>
                    <a:pt x="1172" y="5664"/>
                  </a:cubicBezTo>
                  <a:cubicBezTo>
                    <a:pt x="1150" y="5653"/>
                    <a:pt x="1127" y="5641"/>
                    <a:pt x="1104" y="5630"/>
                  </a:cubicBezTo>
                  <a:cubicBezTo>
                    <a:pt x="1059" y="5607"/>
                    <a:pt x="1013" y="5573"/>
                    <a:pt x="979" y="5528"/>
                  </a:cubicBezTo>
                  <a:cubicBezTo>
                    <a:pt x="956" y="5505"/>
                    <a:pt x="933" y="5482"/>
                    <a:pt x="922" y="5459"/>
                  </a:cubicBezTo>
                  <a:cubicBezTo>
                    <a:pt x="911" y="5448"/>
                    <a:pt x="899" y="5437"/>
                    <a:pt x="899" y="5425"/>
                  </a:cubicBezTo>
                  <a:cubicBezTo>
                    <a:pt x="899" y="5414"/>
                    <a:pt x="888" y="5414"/>
                    <a:pt x="888" y="5403"/>
                  </a:cubicBezTo>
                  <a:lnTo>
                    <a:pt x="888" y="5391"/>
                  </a:lnTo>
                  <a:lnTo>
                    <a:pt x="877" y="5391"/>
                  </a:lnTo>
                  <a:cubicBezTo>
                    <a:pt x="865" y="5368"/>
                    <a:pt x="865" y="5334"/>
                    <a:pt x="854" y="5312"/>
                  </a:cubicBezTo>
                  <a:cubicBezTo>
                    <a:pt x="842" y="5277"/>
                    <a:pt x="842" y="5255"/>
                    <a:pt x="854" y="5243"/>
                  </a:cubicBezTo>
                  <a:close/>
                  <a:moveTo>
                    <a:pt x="2386" y="5879"/>
                  </a:moveTo>
                  <a:cubicBezTo>
                    <a:pt x="2423" y="5879"/>
                    <a:pt x="2461" y="5887"/>
                    <a:pt x="2503" y="5903"/>
                  </a:cubicBezTo>
                  <a:cubicBezTo>
                    <a:pt x="2605" y="5937"/>
                    <a:pt x="2674" y="6017"/>
                    <a:pt x="2742" y="6096"/>
                  </a:cubicBezTo>
                  <a:cubicBezTo>
                    <a:pt x="2765" y="6130"/>
                    <a:pt x="2776" y="6153"/>
                    <a:pt x="2799" y="6176"/>
                  </a:cubicBezTo>
                  <a:cubicBezTo>
                    <a:pt x="2844" y="6233"/>
                    <a:pt x="2878" y="6290"/>
                    <a:pt x="2935" y="6335"/>
                  </a:cubicBezTo>
                  <a:cubicBezTo>
                    <a:pt x="2992" y="6403"/>
                    <a:pt x="3072" y="6460"/>
                    <a:pt x="3151" y="6506"/>
                  </a:cubicBezTo>
                  <a:cubicBezTo>
                    <a:pt x="3311" y="6597"/>
                    <a:pt x="3493" y="6654"/>
                    <a:pt x="3674" y="6665"/>
                  </a:cubicBezTo>
                  <a:cubicBezTo>
                    <a:pt x="3697" y="6667"/>
                    <a:pt x="3720" y="6668"/>
                    <a:pt x="3743" y="6668"/>
                  </a:cubicBezTo>
                  <a:cubicBezTo>
                    <a:pt x="3846" y="6668"/>
                    <a:pt x="3948" y="6649"/>
                    <a:pt x="4050" y="6631"/>
                  </a:cubicBezTo>
                  <a:cubicBezTo>
                    <a:pt x="4107" y="6631"/>
                    <a:pt x="4164" y="6620"/>
                    <a:pt x="4220" y="6608"/>
                  </a:cubicBezTo>
                  <a:cubicBezTo>
                    <a:pt x="4243" y="6608"/>
                    <a:pt x="4255" y="6620"/>
                    <a:pt x="4255" y="6631"/>
                  </a:cubicBezTo>
                  <a:cubicBezTo>
                    <a:pt x="4266" y="6642"/>
                    <a:pt x="4266" y="6665"/>
                    <a:pt x="4255" y="6676"/>
                  </a:cubicBezTo>
                  <a:cubicBezTo>
                    <a:pt x="4124" y="6802"/>
                    <a:pt x="3942" y="6853"/>
                    <a:pt x="3750" y="6853"/>
                  </a:cubicBezTo>
                  <a:cubicBezTo>
                    <a:pt x="3558" y="6853"/>
                    <a:pt x="3356" y="6802"/>
                    <a:pt x="3185" y="6722"/>
                  </a:cubicBezTo>
                  <a:cubicBezTo>
                    <a:pt x="3003" y="6642"/>
                    <a:pt x="2856" y="6529"/>
                    <a:pt x="2742" y="6392"/>
                  </a:cubicBezTo>
                  <a:cubicBezTo>
                    <a:pt x="2719" y="6358"/>
                    <a:pt x="2685" y="6312"/>
                    <a:pt x="2651" y="6256"/>
                  </a:cubicBezTo>
                  <a:cubicBezTo>
                    <a:pt x="2560" y="6119"/>
                    <a:pt x="2446" y="5926"/>
                    <a:pt x="2264" y="5926"/>
                  </a:cubicBezTo>
                  <a:lnTo>
                    <a:pt x="2253" y="5926"/>
                  </a:lnTo>
                  <a:cubicBezTo>
                    <a:pt x="2253" y="5914"/>
                    <a:pt x="2253" y="5914"/>
                    <a:pt x="2253" y="5914"/>
                  </a:cubicBezTo>
                  <a:cubicBezTo>
                    <a:pt x="2302" y="5890"/>
                    <a:pt x="2344" y="5879"/>
                    <a:pt x="2386" y="5879"/>
                  </a:cubicBezTo>
                  <a:close/>
                  <a:moveTo>
                    <a:pt x="8104" y="6263"/>
                  </a:moveTo>
                  <a:cubicBezTo>
                    <a:pt x="8125" y="6263"/>
                    <a:pt x="8146" y="6264"/>
                    <a:pt x="8167" y="6267"/>
                  </a:cubicBezTo>
                  <a:cubicBezTo>
                    <a:pt x="8304" y="6278"/>
                    <a:pt x="8406" y="6347"/>
                    <a:pt x="8520" y="6415"/>
                  </a:cubicBezTo>
                  <a:cubicBezTo>
                    <a:pt x="8554" y="6426"/>
                    <a:pt x="8588" y="6449"/>
                    <a:pt x="8622" y="6472"/>
                  </a:cubicBezTo>
                  <a:cubicBezTo>
                    <a:pt x="8731" y="6530"/>
                    <a:pt x="8872" y="6564"/>
                    <a:pt x="9024" y="6564"/>
                  </a:cubicBezTo>
                  <a:cubicBezTo>
                    <a:pt x="9079" y="6564"/>
                    <a:pt x="9134" y="6560"/>
                    <a:pt x="9191" y="6551"/>
                  </a:cubicBezTo>
                  <a:cubicBezTo>
                    <a:pt x="9197" y="6548"/>
                    <a:pt x="9203" y="6547"/>
                    <a:pt x="9208" y="6547"/>
                  </a:cubicBezTo>
                  <a:cubicBezTo>
                    <a:pt x="9220" y="6547"/>
                    <a:pt x="9228" y="6555"/>
                    <a:pt x="9236" y="6563"/>
                  </a:cubicBezTo>
                  <a:cubicBezTo>
                    <a:pt x="9236" y="6574"/>
                    <a:pt x="9236" y="6597"/>
                    <a:pt x="9214" y="6608"/>
                  </a:cubicBezTo>
                  <a:cubicBezTo>
                    <a:pt x="9124" y="6666"/>
                    <a:pt x="9024" y="6695"/>
                    <a:pt x="8916" y="6695"/>
                  </a:cubicBezTo>
                  <a:cubicBezTo>
                    <a:pt x="8833" y="6695"/>
                    <a:pt x="8746" y="6677"/>
                    <a:pt x="8656" y="6642"/>
                  </a:cubicBezTo>
                  <a:cubicBezTo>
                    <a:pt x="8599" y="6620"/>
                    <a:pt x="8542" y="6585"/>
                    <a:pt x="8474" y="6540"/>
                  </a:cubicBezTo>
                  <a:cubicBezTo>
                    <a:pt x="8372" y="6483"/>
                    <a:pt x="8258" y="6415"/>
                    <a:pt x="8133" y="6403"/>
                  </a:cubicBezTo>
                  <a:cubicBezTo>
                    <a:pt x="7974" y="6403"/>
                    <a:pt x="7849" y="6494"/>
                    <a:pt x="7724" y="6597"/>
                  </a:cubicBezTo>
                  <a:lnTo>
                    <a:pt x="7621" y="6688"/>
                  </a:lnTo>
                  <a:cubicBezTo>
                    <a:pt x="7530" y="6779"/>
                    <a:pt x="7439" y="6858"/>
                    <a:pt x="7337" y="6927"/>
                  </a:cubicBezTo>
                  <a:cubicBezTo>
                    <a:pt x="7074" y="7099"/>
                    <a:pt x="6766" y="7181"/>
                    <a:pt x="6469" y="7181"/>
                  </a:cubicBezTo>
                  <a:cubicBezTo>
                    <a:pt x="6432" y="7181"/>
                    <a:pt x="6395" y="7179"/>
                    <a:pt x="6359" y="7177"/>
                  </a:cubicBezTo>
                  <a:cubicBezTo>
                    <a:pt x="6017" y="7143"/>
                    <a:pt x="5688" y="6995"/>
                    <a:pt x="5449" y="6767"/>
                  </a:cubicBezTo>
                  <a:cubicBezTo>
                    <a:pt x="5403" y="6733"/>
                    <a:pt x="5381" y="6688"/>
                    <a:pt x="5346" y="6654"/>
                  </a:cubicBezTo>
                  <a:cubicBezTo>
                    <a:pt x="5267" y="6551"/>
                    <a:pt x="5176" y="6460"/>
                    <a:pt x="5051" y="6426"/>
                  </a:cubicBezTo>
                  <a:cubicBezTo>
                    <a:pt x="5017" y="6415"/>
                    <a:pt x="4982" y="6415"/>
                    <a:pt x="4948" y="6415"/>
                  </a:cubicBezTo>
                  <a:cubicBezTo>
                    <a:pt x="4857" y="6415"/>
                    <a:pt x="4778" y="6438"/>
                    <a:pt x="4687" y="6472"/>
                  </a:cubicBezTo>
                  <a:cubicBezTo>
                    <a:pt x="4630" y="6483"/>
                    <a:pt x="4573" y="6506"/>
                    <a:pt x="4516" y="6517"/>
                  </a:cubicBezTo>
                  <a:cubicBezTo>
                    <a:pt x="4505" y="6517"/>
                    <a:pt x="4493" y="6517"/>
                    <a:pt x="4493" y="6506"/>
                  </a:cubicBezTo>
                  <a:cubicBezTo>
                    <a:pt x="4482" y="6506"/>
                    <a:pt x="4482" y="6494"/>
                    <a:pt x="4493" y="6483"/>
                  </a:cubicBezTo>
                  <a:cubicBezTo>
                    <a:pt x="4598" y="6358"/>
                    <a:pt x="4798" y="6300"/>
                    <a:pt x="4953" y="6300"/>
                  </a:cubicBezTo>
                  <a:cubicBezTo>
                    <a:pt x="4967" y="6300"/>
                    <a:pt x="4981" y="6300"/>
                    <a:pt x="4994" y="6301"/>
                  </a:cubicBezTo>
                  <a:cubicBezTo>
                    <a:pt x="5199" y="6312"/>
                    <a:pt x="5324" y="6449"/>
                    <a:pt x="5449" y="6574"/>
                  </a:cubicBezTo>
                  <a:cubicBezTo>
                    <a:pt x="5710" y="6847"/>
                    <a:pt x="6040" y="7006"/>
                    <a:pt x="6381" y="7029"/>
                  </a:cubicBezTo>
                  <a:cubicBezTo>
                    <a:pt x="6424" y="7033"/>
                    <a:pt x="6466" y="7035"/>
                    <a:pt x="6508" y="7035"/>
                  </a:cubicBezTo>
                  <a:cubicBezTo>
                    <a:pt x="6829" y="7035"/>
                    <a:pt x="7141" y="6922"/>
                    <a:pt x="7382" y="6711"/>
                  </a:cubicBezTo>
                  <a:cubicBezTo>
                    <a:pt x="7428" y="6676"/>
                    <a:pt x="7473" y="6631"/>
                    <a:pt x="7519" y="6597"/>
                  </a:cubicBezTo>
                  <a:cubicBezTo>
                    <a:pt x="7696" y="6430"/>
                    <a:pt x="7874" y="6263"/>
                    <a:pt x="8104" y="6263"/>
                  </a:cubicBezTo>
                  <a:close/>
                  <a:moveTo>
                    <a:pt x="6472" y="0"/>
                  </a:moveTo>
                  <a:cubicBezTo>
                    <a:pt x="4402" y="0"/>
                    <a:pt x="2423" y="353"/>
                    <a:pt x="877" y="1012"/>
                  </a:cubicBezTo>
                  <a:cubicBezTo>
                    <a:pt x="877" y="1012"/>
                    <a:pt x="865" y="1024"/>
                    <a:pt x="865" y="1035"/>
                  </a:cubicBezTo>
                  <a:cubicBezTo>
                    <a:pt x="842" y="1126"/>
                    <a:pt x="820" y="1206"/>
                    <a:pt x="797" y="1297"/>
                  </a:cubicBezTo>
                  <a:cubicBezTo>
                    <a:pt x="786" y="1342"/>
                    <a:pt x="774" y="1399"/>
                    <a:pt x="763" y="1456"/>
                  </a:cubicBezTo>
                  <a:cubicBezTo>
                    <a:pt x="751" y="1467"/>
                    <a:pt x="763" y="1479"/>
                    <a:pt x="774" y="1490"/>
                  </a:cubicBezTo>
                  <a:cubicBezTo>
                    <a:pt x="808" y="1513"/>
                    <a:pt x="831" y="1535"/>
                    <a:pt x="865" y="1558"/>
                  </a:cubicBezTo>
                  <a:cubicBezTo>
                    <a:pt x="1070" y="1752"/>
                    <a:pt x="1195" y="2059"/>
                    <a:pt x="1195" y="2389"/>
                  </a:cubicBezTo>
                  <a:cubicBezTo>
                    <a:pt x="1184" y="2718"/>
                    <a:pt x="1059" y="3048"/>
                    <a:pt x="820" y="3367"/>
                  </a:cubicBezTo>
                  <a:cubicBezTo>
                    <a:pt x="683" y="3549"/>
                    <a:pt x="547" y="3696"/>
                    <a:pt x="387" y="3822"/>
                  </a:cubicBezTo>
                  <a:cubicBezTo>
                    <a:pt x="387" y="3833"/>
                    <a:pt x="387" y="3833"/>
                    <a:pt x="376" y="3844"/>
                  </a:cubicBezTo>
                  <a:cubicBezTo>
                    <a:pt x="353" y="4231"/>
                    <a:pt x="376" y="4800"/>
                    <a:pt x="660" y="5300"/>
                  </a:cubicBezTo>
                  <a:cubicBezTo>
                    <a:pt x="797" y="5550"/>
                    <a:pt x="968" y="5732"/>
                    <a:pt x="1161" y="5858"/>
                  </a:cubicBezTo>
                  <a:cubicBezTo>
                    <a:pt x="1323" y="5960"/>
                    <a:pt x="1523" y="6011"/>
                    <a:pt x="1719" y="6011"/>
                  </a:cubicBezTo>
                  <a:cubicBezTo>
                    <a:pt x="1784" y="6011"/>
                    <a:pt x="1849" y="6005"/>
                    <a:pt x="1912" y="5994"/>
                  </a:cubicBezTo>
                  <a:cubicBezTo>
                    <a:pt x="1916" y="5992"/>
                    <a:pt x="1920" y="5991"/>
                    <a:pt x="1924" y="5991"/>
                  </a:cubicBezTo>
                  <a:cubicBezTo>
                    <a:pt x="1942" y="5991"/>
                    <a:pt x="1959" y="6010"/>
                    <a:pt x="1968" y="6028"/>
                  </a:cubicBezTo>
                  <a:cubicBezTo>
                    <a:pt x="1980" y="6039"/>
                    <a:pt x="1980" y="6062"/>
                    <a:pt x="1946" y="6074"/>
                  </a:cubicBezTo>
                  <a:cubicBezTo>
                    <a:pt x="1834" y="6129"/>
                    <a:pt x="1728" y="6157"/>
                    <a:pt x="1620" y="6157"/>
                  </a:cubicBezTo>
                  <a:cubicBezTo>
                    <a:pt x="1574" y="6157"/>
                    <a:pt x="1527" y="6152"/>
                    <a:pt x="1479" y="6142"/>
                  </a:cubicBezTo>
                  <a:cubicBezTo>
                    <a:pt x="1343" y="6119"/>
                    <a:pt x="1195" y="6062"/>
                    <a:pt x="1059" y="5971"/>
                  </a:cubicBezTo>
                  <a:cubicBezTo>
                    <a:pt x="649" y="5710"/>
                    <a:pt x="365" y="5198"/>
                    <a:pt x="285" y="4584"/>
                  </a:cubicBezTo>
                  <a:cubicBezTo>
                    <a:pt x="262" y="4402"/>
                    <a:pt x="262" y="4197"/>
                    <a:pt x="274" y="3981"/>
                  </a:cubicBezTo>
                  <a:cubicBezTo>
                    <a:pt x="285" y="3969"/>
                    <a:pt x="274" y="3958"/>
                    <a:pt x="262" y="3947"/>
                  </a:cubicBezTo>
                  <a:lnTo>
                    <a:pt x="228" y="3947"/>
                  </a:lnTo>
                  <a:cubicBezTo>
                    <a:pt x="194" y="3969"/>
                    <a:pt x="160" y="3992"/>
                    <a:pt x="126" y="4015"/>
                  </a:cubicBezTo>
                  <a:cubicBezTo>
                    <a:pt x="103" y="4026"/>
                    <a:pt x="69" y="4049"/>
                    <a:pt x="46" y="4060"/>
                  </a:cubicBezTo>
                  <a:cubicBezTo>
                    <a:pt x="35" y="4072"/>
                    <a:pt x="24" y="4072"/>
                    <a:pt x="24" y="4083"/>
                  </a:cubicBezTo>
                  <a:cubicBezTo>
                    <a:pt x="1" y="4413"/>
                    <a:pt x="12" y="4720"/>
                    <a:pt x="80" y="5016"/>
                  </a:cubicBezTo>
                  <a:cubicBezTo>
                    <a:pt x="160" y="5414"/>
                    <a:pt x="376" y="5948"/>
                    <a:pt x="922" y="6278"/>
                  </a:cubicBezTo>
                  <a:cubicBezTo>
                    <a:pt x="1171" y="6421"/>
                    <a:pt x="1437" y="6492"/>
                    <a:pt x="1727" y="6492"/>
                  </a:cubicBezTo>
                  <a:cubicBezTo>
                    <a:pt x="1901" y="6492"/>
                    <a:pt x="2084" y="6466"/>
                    <a:pt x="2276" y="6415"/>
                  </a:cubicBezTo>
                  <a:cubicBezTo>
                    <a:pt x="2282" y="6413"/>
                    <a:pt x="2288" y="6412"/>
                    <a:pt x="2294" y="6412"/>
                  </a:cubicBezTo>
                  <a:cubicBezTo>
                    <a:pt x="2321" y="6412"/>
                    <a:pt x="2346" y="6432"/>
                    <a:pt x="2355" y="6460"/>
                  </a:cubicBezTo>
                  <a:cubicBezTo>
                    <a:pt x="2355" y="6460"/>
                    <a:pt x="2355" y="6472"/>
                    <a:pt x="2367" y="6472"/>
                  </a:cubicBezTo>
                  <a:cubicBezTo>
                    <a:pt x="2378" y="6483"/>
                    <a:pt x="2389" y="6494"/>
                    <a:pt x="2401" y="6506"/>
                  </a:cubicBezTo>
                  <a:lnTo>
                    <a:pt x="2412" y="6517"/>
                  </a:lnTo>
                  <a:cubicBezTo>
                    <a:pt x="2412" y="6529"/>
                    <a:pt x="2423" y="6529"/>
                    <a:pt x="2423" y="6540"/>
                  </a:cubicBezTo>
                  <a:cubicBezTo>
                    <a:pt x="2423" y="6540"/>
                    <a:pt x="2423" y="6540"/>
                    <a:pt x="2423" y="6551"/>
                  </a:cubicBezTo>
                  <a:cubicBezTo>
                    <a:pt x="2423" y="6551"/>
                    <a:pt x="2435" y="6551"/>
                    <a:pt x="2435" y="6563"/>
                  </a:cubicBezTo>
                  <a:cubicBezTo>
                    <a:pt x="2457" y="6585"/>
                    <a:pt x="2480" y="6608"/>
                    <a:pt x="2503" y="6642"/>
                  </a:cubicBezTo>
                  <a:cubicBezTo>
                    <a:pt x="2526" y="6654"/>
                    <a:pt x="2537" y="6676"/>
                    <a:pt x="2548" y="6688"/>
                  </a:cubicBezTo>
                  <a:cubicBezTo>
                    <a:pt x="2639" y="6790"/>
                    <a:pt x="2742" y="6870"/>
                    <a:pt x="2844" y="6938"/>
                  </a:cubicBezTo>
                  <a:cubicBezTo>
                    <a:pt x="3060" y="7086"/>
                    <a:pt x="3299" y="7177"/>
                    <a:pt x="3527" y="7200"/>
                  </a:cubicBezTo>
                  <a:cubicBezTo>
                    <a:pt x="3582" y="7207"/>
                    <a:pt x="3638" y="7211"/>
                    <a:pt x="3694" y="7211"/>
                  </a:cubicBezTo>
                  <a:cubicBezTo>
                    <a:pt x="3892" y="7211"/>
                    <a:pt x="4091" y="7166"/>
                    <a:pt x="4277" y="7086"/>
                  </a:cubicBezTo>
                  <a:cubicBezTo>
                    <a:pt x="4391" y="7040"/>
                    <a:pt x="4505" y="6984"/>
                    <a:pt x="4619" y="6904"/>
                  </a:cubicBezTo>
                  <a:lnTo>
                    <a:pt x="4675" y="6870"/>
                  </a:lnTo>
                  <a:cubicBezTo>
                    <a:pt x="4687" y="6858"/>
                    <a:pt x="4710" y="6847"/>
                    <a:pt x="4732" y="6836"/>
                  </a:cubicBezTo>
                  <a:cubicBezTo>
                    <a:pt x="4732" y="6824"/>
                    <a:pt x="4732" y="6824"/>
                    <a:pt x="4732" y="6824"/>
                  </a:cubicBezTo>
                  <a:cubicBezTo>
                    <a:pt x="4744" y="6824"/>
                    <a:pt x="4744" y="6824"/>
                    <a:pt x="4744" y="6813"/>
                  </a:cubicBezTo>
                  <a:cubicBezTo>
                    <a:pt x="4766" y="6802"/>
                    <a:pt x="4778" y="6779"/>
                    <a:pt x="4800" y="6756"/>
                  </a:cubicBezTo>
                  <a:cubicBezTo>
                    <a:pt x="4800" y="6756"/>
                    <a:pt x="4812" y="6745"/>
                    <a:pt x="4823" y="6733"/>
                  </a:cubicBezTo>
                  <a:cubicBezTo>
                    <a:pt x="4823" y="6722"/>
                    <a:pt x="4835" y="6722"/>
                    <a:pt x="4835" y="6722"/>
                  </a:cubicBezTo>
                  <a:cubicBezTo>
                    <a:pt x="4835" y="6711"/>
                    <a:pt x="4846" y="6699"/>
                    <a:pt x="4857" y="6699"/>
                  </a:cubicBezTo>
                  <a:cubicBezTo>
                    <a:pt x="4869" y="6693"/>
                    <a:pt x="4877" y="6691"/>
                    <a:pt x="4884" y="6691"/>
                  </a:cubicBezTo>
                  <a:cubicBezTo>
                    <a:pt x="4891" y="6691"/>
                    <a:pt x="4897" y="6693"/>
                    <a:pt x="4903" y="6699"/>
                  </a:cubicBezTo>
                  <a:cubicBezTo>
                    <a:pt x="4971" y="6745"/>
                    <a:pt x="5017" y="6813"/>
                    <a:pt x="5062" y="6881"/>
                  </a:cubicBezTo>
                  <a:cubicBezTo>
                    <a:pt x="5085" y="6915"/>
                    <a:pt x="5108" y="6938"/>
                    <a:pt x="5119" y="6961"/>
                  </a:cubicBezTo>
                  <a:cubicBezTo>
                    <a:pt x="5187" y="7052"/>
                    <a:pt x="5267" y="7131"/>
                    <a:pt x="5369" y="7211"/>
                  </a:cubicBezTo>
                  <a:cubicBezTo>
                    <a:pt x="5460" y="7291"/>
                    <a:pt x="5563" y="7359"/>
                    <a:pt x="5688" y="7427"/>
                  </a:cubicBezTo>
                  <a:lnTo>
                    <a:pt x="5699" y="7427"/>
                  </a:lnTo>
                  <a:cubicBezTo>
                    <a:pt x="5710" y="7438"/>
                    <a:pt x="5722" y="7438"/>
                    <a:pt x="5733" y="7450"/>
                  </a:cubicBezTo>
                  <a:cubicBezTo>
                    <a:pt x="5961" y="7541"/>
                    <a:pt x="6199" y="7598"/>
                    <a:pt x="6427" y="7609"/>
                  </a:cubicBezTo>
                  <a:lnTo>
                    <a:pt x="6552" y="7609"/>
                  </a:lnTo>
                  <a:cubicBezTo>
                    <a:pt x="6780" y="7598"/>
                    <a:pt x="7007" y="7541"/>
                    <a:pt x="7234" y="7450"/>
                  </a:cubicBezTo>
                  <a:cubicBezTo>
                    <a:pt x="7257" y="7438"/>
                    <a:pt x="7269" y="7438"/>
                    <a:pt x="7280" y="7427"/>
                  </a:cubicBezTo>
                  <a:lnTo>
                    <a:pt x="7291" y="7427"/>
                  </a:lnTo>
                  <a:cubicBezTo>
                    <a:pt x="7405" y="7370"/>
                    <a:pt x="7519" y="7291"/>
                    <a:pt x="7610" y="7211"/>
                  </a:cubicBezTo>
                  <a:cubicBezTo>
                    <a:pt x="7712" y="7131"/>
                    <a:pt x="7792" y="7052"/>
                    <a:pt x="7849" y="6961"/>
                  </a:cubicBezTo>
                  <a:cubicBezTo>
                    <a:pt x="7871" y="6938"/>
                    <a:pt x="7894" y="6915"/>
                    <a:pt x="7906" y="6881"/>
                  </a:cubicBezTo>
                  <a:cubicBezTo>
                    <a:pt x="7962" y="6813"/>
                    <a:pt x="8008" y="6745"/>
                    <a:pt x="8076" y="6699"/>
                  </a:cubicBezTo>
                  <a:cubicBezTo>
                    <a:pt x="8082" y="6693"/>
                    <a:pt x="8088" y="6691"/>
                    <a:pt x="8093" y="6691"/>
                  </a:cubicBezTo>
                  <a:cubicBezTo>
                    <a:pt x="8099" y="6691"/>
                    <a:pt x="8105" y="6693"/>
                    <a:pt x="8110" y="6699"/>
                  </a:cubicBezTo>
                  <a:cubicBezTo>
                    <a:pt x="8133" y="6699"/>
                    <a:pt x="8133" y="6711"/>
                    <a:pt x="8144" y="6722"/>
                  </a:cubicBezTo>
                  <a:cubicBezTo>
                    <a:pt x="8144" y="6722"/>
                    <a:pt x="8144" y="6722"/>
                    <a:pt x="8156" y="6733"/>
                  </a:cubicBezTo>
                  <a:cubicBezTo>
                    <a:pt x="8167" y="6745"/>
                    <a:pt x="8178" y="6756"/>
                    <a:pt x="8178" y="6767"/>
                  </a:cubicBezTo>
                  <a:cubicBezTo>
                    <a:pt x="8201" y="6779"/>
                    <a:pt x="8213" y="6802"/>
                    <a:pt x="8235" y="6813"/>
                  </a:cubicBezTo>
                  <a:cubicBezTo>
                    <a:pt x="8235" y="6824"/>
                    <a:pt x="8235" y="6824"/>
                    <a:pt x="8235" y="6824"/>
                  </a:cubicBezTo>
                  <a:lnTo>
                    <a:pt x="8247" y="6836"/>
                  </a:lnTo>
                  <a:lnTo>
                    <a:pt x="8304" y="6870"/>
                  </a:lnTo>
                  <a:lnTo>
                    <a:pt x="8360" y="6904"/>
                  </a:lnTo>
                  <a:cubicBezTo>
                    <a:pt x="8474" y="6984"/>
                    <a:pt x="8588" y="7040"/>
                    <a:pt x="8702" y="7086"/>
                  </a:cubicBezTo>
                  <a:cubicBezTo>
                    <a:pt x="8888" y="7166"/>
                    <a:pt x="9087" y="7211"/>
                    <a:pt x="9285" y="7211"/>
                  </a:cubicBezTo>
                  <a:cubicBezTo>
                    <a:pt x="9341" y="7211"/>
                    <a:pt x="9397" y="7207"/>
                    <a:pt x="9452" y="7200"/>
                  </a:cubicBezTo>
                  <a:cubicBezTo>
                    <a:pt x="9680" y="7177"/>
                    <a:pt x="9919" y="7086"/>
                    <a:pt x="10135" y="6938"/>
                  </a:cubicBezTo>
                  <a:cubicBezTo>
                    <a:pt x="10237" y="6870"/>
                    <a:pt x="10340" y="6790"/>
                    <a:pt x="10419" y="6699"/>
                  </a:cubicBezTo>
                  <a:cubicBezTo>
                    <a:pt x="10442" y="6676"/>
                    <a:pt x="10453" y="6654"/>
                    <a:pt x="10476" y="6642"/>
                  </a:cubicBezTo>
                  <a:cubicBezTo>
                    <a:pt x="10499" y="6608"/>
                    <a:pt x="10521" y="6585"/>
                    <a:pt x="10544" y="6563"/>
                  </a:cubicBezTo>
                  <a:cubicBezTo>
                    <a:pt x="10544" y="6563"/>
                    <a:pt x="10544" y="6551"/>
                    <a:pt x="10556" y="6540"/>
                  </a:cubicBezTo>
                  <a:cubicBezTo>
                    <a:pt x="10556" y="6529"/>
                    <a:pt x="10567" y="6529"/>
                    <a:pt x="10567" y="6517"/>
                  </a:cubicBezTo>
                  <a:lnTo>
                    <a:pt x="10578" y="6517"/>
                  </a:lnTo>
                  <a:cubicBezTo>
                    <a:pt x="10590" y="6494"/>
                    <a:pt x="10601" y="6483"/>
                    <a:pt x="10612" y="6472"/>
                  </a:cubicBezTo>
                  <a:cubicBezTo>
                    <a:pt x="10612" y="6472"/>
                    <a:pt x="10624" y="6460"/>
                    <a:pt x="10624" y="6460"/>
                  </a:cubicBezTo>
                  <a:cubicBezTo>
                    <a:pt x="10633" y="6432"/>
                    <a:pt x="10650" y="6412"/>
                    <a:pt x="10675" y="6412"/>
                  </a:cubicBezTo>
                  <a:cubicBezTo>
                    <a:pt x="10680" y="6412"/>
                    <a:pt x="10686" y="6413"/>
                    <a:pt x="10692" y="6415"/>
                  </a:cubicBezTo>
                  <a:cubicBezTo>
                    <a:pt x="10888" y="6466"/>
                    <a:pt x="11073" y="6492"/>
                    <a:pt x="11248" y="6492"/>
                  </a:cubicBezTo>
                  <a:cubicBezTo>
                    <a:pt x="11540" y="6492"/>
                    <a:pt x="11804" y="6421"/>
                    <a:pt x="12046" y="6278"/>
                  </a:cubicBezTo>
                  <a:cubicBezTo>
                    <a:pt x="12603" y="5960"/>
                    <a:pt x="12819" y="5414"/>
                    <a:pt x="12899" y="5016"/>
                  </a:cubicBezTo>
                  <a:cubicBezTo>
                    <a:pt x="12967" y="4720"/>
                    <a:pt x="12978" y="4402"/>
                    <a:pt x="12944" y="4072"/>
                  </a:cubicBezTo>
                  <a:cubicBezTo>
                    <a:pt x="12944" y="4060"/>
                    <a:pt x="12933" y="4049"/>
                    <a:pt x="12933" y="4038"/>
                  </a:cubicBezTo>
                  <a:lnTo>
                    <a:pt x="12887" y="4026"/>
                  </a:lnTo>
                  <a:cubicBezTo>
                    <a:pt x="12853" y="3992"/>
                    <a:pt x="12808" y="3969"/>
                    <a:pt x="12751" y="3924"/>
                  </a:cubicBezTo>
                  <a:lnTo>
                    <a:pt x="12717" y="3924"/>
                  </a:lnTo>
                  <a:cubicBezTo>
                    <a:pt x="12705" y="3935"/>
                    <a:pt x="12705" y="3947"/>
                    <a:pt x="12705" y="3958"/>
                  </a:cubicBezTo>
                  <a:lnTo>
                    <a:pt x="12705" y="3992"/>
                  </a:lnTo>
                  <a:cubicBezTo>
                    <a:pt x="12705" y="4231"/>
                    <a:pt x="12682" y="4470"/>
                    <a:pt x="12626" y="4686"/>
                  </a:cubicBezTo>
                  <a:cubicBezTo>
                    <a:pt x="12466" y="5334"/>
                    <a:pt x="11955" y="6028"/>
                    <a:pt x="11147" y="6096"/>
                  </a:cubicBezTo>
                  <a:cubicBezTo>
                    <a:pt x="11106" y="6102"/>
                    <a:pt x="11062" y="6105"/>
                    <a:pt x="11018" y="6105"/>
                  </a:cubicBezTo>
                  <a:cubicBezTo>
                    <a:pt x="10889" y="6105"/>
                    <a:pt x="10750" y="6082"/>
                    <a:pt x="10624" y="6039"/>
                  </a:cubicBezTo>
                  <a:cubicBezTo>
                    <a:pt x="10612" y="6039"/>
                    <a:pt x="10601" y="6028"/>
                    <a:pt x="10590" y="6028"/>
                  </a:cubicBezTo>
                  <a:cubicBezTo>
                    <a:pt x="10541" y="6012"/>
                    <a:pt x="10488" y="5996"/>
                    <a:pt x="10432" y="5996"/>
                  </a:cubicBezTo>
                  <a:cubicBezTo>
                    <a:pt x="10409" y="5996"/>
                    <a:pt x="10386" y="5999"/>
                    <a:pt x="10362" y="6005"/>
                  </a:cubicBezTo>
                  <a:cubicBezTo>
                    <a:pt x="10317" y="6028"/>
                    <a:pt x="10283" y="6062"/>
                    <a:pt x="10249" y="6085"/>
                  </a:cubicBezTo>
                  <a:cubicBezTo>
                    <a:pt x="10203" y="6130"/>
                    <a:pt x="10169" y="6176"/>
                    <a:pt x="10135" y="6221"/>
                  </a:cubicBezTo>
                  <a:cubicBezTo>
                    <a:pt x="10035" y="6352"/>
                    <a:pt x="9925" y="6491"/>
                    <a:pt x="9776" y="6491"/>
                  </a:cubicBezTo>
                  <a:cubicBezTo>
                    <a:pt x="9756" y="6491"/>
                    <a:pt x="9736" y="6488"/>
                    <a:pt x="9714" y="6483"/>
                  </a:cubicBezTo>
                  <a:cubicBezTo>
                    <a:pt x="9703" y="6483"/>
                    <a:pt x="9703" y="6472"/>
                    <a:pt x="9703" y="6460"/>
                  </a:cubicBezTo>
                  <a:cubicBezTo>
                    <a:pt x="9703" y="6460"/>
                    <a:pt x="9703" y="6449"/>
                    <a:pt x="9703" y="6449"/>
                  </a:cubicBezTo>
                  <a:cubicBezTo>
                    <a:pt x="9850" y="6381"/>
                    <a:pt x="9930" y="6267"/>
                    <a:pt x="10021" y="6153"/>
                  </a:cubicBezTo>
                  <a:cubicBezTo>
                    <a:pt x="10089" y="6062"/>
                    <a:pt x="10158" y="5971"/>
                    <a:pt x="10249" y="5914"/>
                  </a:cubicBezTo>
                  <a:cubicBezTo>
                    <a:pt x="10305" y="5877"/>
                    <a:pt x="10365" y="5860"/>
                    <a:pt x="10434" y="5860"/>
                  </a:cubicBezTo>
                  <a:cubicBezTo>
                    <a:pt x="10490" y="5860"/>
                    <a:pt x="10552" y="5871"/>
                    <a:pt x="10624" y="5892"/>
                  </a:cubicBezTo>
                  <a:cubicBezTo>
                    <a:pt x="10756" y="5936"/>
                    <a:pt x="10888" y="5952"/>
                    <a:pt x="11026" y="5952"/>
                  </a:cubicBezTo>
                  <a:cubicBezTo>
                    <a:pt x="11066" y="5952"/>
                    <a:pt x="11106" y="5951"/>
                    <a:pt x="11147" y="5948"/>
                  </a:cubicBezTo>
                  <a:cubicBezTo>
                    <a:pt x="11488" y="5903"/>
                    <a:pt x="11807" y="5732"/>
                    <a:pt x="12046" y="5459"/>
                  </a:cubicBezTo>
                  <a:cubicBezTo>
                    <a:pt x="12273" y="5209"/>
                    <a:pt x="12432" y="4879"/>
                    <a:pt x="12501" y="4504"/>
                  </a:cubicBezTo>
                  <a:cubicBezTo>
                    <a:pt x="12535" y="4322"/>
                    <a:pt x="12546" y="4117"/>
                    <a:pt x="12535" y="3890"/>
                  </a:cubicBezTo>
                  <a:cubicBezTo>
                    <a:pt x="12535" y="3844"/>
                    <a:pt x="12535" y="3799"/>
                    <a:pt x="12523" y="3742"/>
                  </a:cubicBezTo>
                  <a:cubicBezTo>
                    <a:pt x="12523" y="3742"/>
                    <a:pt x="12523" y="3731"/>
                    <a:pt x="12512" y="3731"/>
                  </a:cubicBezTo>
                  <a:cubicBezTo>
                    <a:pt x="12410" y="3617"/>
                    <a:pt x="12307" y="3503"/>
                    <a:pt x="12205" y="3367"/>
                  </a:cubicBezTo>
                  <a:cubicBezTo>
                    <a:pt x="11966" y="3048"/>
                    <a:pt x="11841" y="2718"/>
                    <a:pt x="11829" y="2389"/>
                  </a:cubicBezTo>
                  <a:cubicBezTo>
                    <a:pt x="11818" y="2059"/>
                    <a:pt x="11943" y="1752"/>
                    <a:pt x="12159" y="1558"/>
                  </a:cubicBezTo>
                  <a:cubicBezTo>
                    <a:pt x="12171" y="1547"/>
                    <a:pt x="12193" y="1524"/>
                    <a:pt x="12216" y="1513"/>
                  </a:cubicBezTo>
                  <a:cubicBezTo>
                    <a:pt x="12228" y="1501"/>
                    <a:pt x="12228" y="1490"/>
                    <a:pt x="12228" y="1479"/>
                  </a:cubicBezTo>
                  <a:cubicBezTo>
                    <a:pt x="12205" y="1422"/>
                    <a:pt x="12193" y="1353"/>
                    <a:pt x="12171" y="1297"/>
                  </a:cubicBezTo>
                  <a:cubicBezTo>
                    <a:pt x="12148" y="1217"/>
                    <a:pt x="12137" y="1137"/>
                    <a:pt x="12114" y="1046"/>
                  </a:cubicBezTo>
                  <a:cubicBezTo>
                    <a:pt x="12114" y="1035"/>
                    <a:pt x="12102" y="1035"/>
                    <a:pt x="12091" y="1024"/>
                  </a:cubicBezTo>
                  <a:cubicBezTo>
                    <a:pt x="10556" y="364"/>
                    <a:pt x="8554" y="0"/>
                    <a:pt x="6472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5044325" y="2179900"/>
              <a:ext cx="277825" cy="36700"/>
            </a:xfrm>
            <a:custGeom>
              <a:avLst/>
              <a:gdLst/>
              <a:ahLst/>
              <a:cxnLst/>
              <a:rect l="l" t="t" r="r" b="b"/>
              <a:pathLst>
                <a:path w="11113" h="1468" extrusionOk="0">
                  <a:moveTo>
                    <a:pt x="5539" y="0"/>
                  </a:moveTo>
                  <a:cubicBezTo>
                    <a:pt x="3708" y="0"/>
                    <a:pt x="1979" y="273"/>
                    <a:pt x="524" y="797"/>
                  </a:cubicBezTo>
                  <a:cubicBezTo>
                    <a:pt x="512" y="797"/>
                    <a:pt x="501" y="808"/>
                    <a:pt x="501" y="819"/>
                  </a:cubicBezTo>
                  <a:lnTo>
                    <a:pt x="501" y="842"/>
                  </a:lnTo>
                  <a:cubicBezTo>
                    <a:pt x="501" y="842"/>
                    <a:pt x="501" y="853"/>
                    <a:pt x="501" y="853"/>
                  </a:cubicBezTo>
                  <a:cubicBezTo>
                    <a:pt x="489" y="899"/>
                    <a:pt x="489" y="933"/>
                    <a:pt x="478" y="978"/>
                  </a:cubicBezTo>
                  <a:cubicBezTo>
                    <a:pt x="478" y="990"/>
                    <a:pt x="467" y="1001"/>
                    <a:pt x="467" y="1013"/>
                  </a:cubicBezTo>
                  <a:cubicBezTo>
                    <a:pt x="467" y="1035"/>
                    <a:pt x="467" y="1058"/>
                    <a:pt x="444" y="1081"/>
                  </a:cubicBezTo>
                  <a:cubicBezTo>
                    <a:pt x="444" y="1092"/>
                    <a:pt x="433" y="1092"/>
                    <a:pt x="421" y="1092"/>
                  </a:cubicBezTo>
                  <a:cubicBezTo>
                    <a:pt x="410" y="1092"/>
                    <a:pt x="410" y="1092"/>
                    <a:pt x="410" y="1081"/>
                  </a:cubicBezTo>
                  <a:cubicBezTo>
                    <a:pt x="398" y="1058"/>
                    <a:pt x="398" y="1035"/>
                    <a:pt x="398" y="1013"/>
                  </a:cubicBezTo>
                  <a:cubicBezTo>
                    <a:pt x="398" y="1001"/>
                    <a:pt x="398" y="990"/>
                    <a:pt x="387" y="978"/>
                  </a:cubicBezTo>
                  <a:cubicBezTo>
                    <a:pt x="387" y="956"/>
                    <a:pt x="387" y="933"/>
                    <a:pt x="387" y="922"/>
                  </a:cubicBezTo>
                  <a:lnTo>
                    <a:pt x="387" y="888"/>
                  </a:lnTo>
                  <a:cubicBezTo>
                    <a:pt x="387" y="876"/>
                    <a:pt x="387" y="865"/>
                    <a:pt x="376" y="865"/>
                  </a:cubicBezTo>
                  <a:cubicBezTo>
                    <a:pt x="370" y="859"/>
                    <a:pt x="364" y="856"/>
                    <a:pt x="359" y="856"/>
                  </a:cubicBezTo>
                  <a:cubicBezTo>
                    <a:pt x="353" y="856"/>
                    <a:pt x="347" y="859"/>
                    <a:pt x="342" y="865"/>
                  </a:cubicBezTo>
                  <a:cubicBezTo>
                    <a:pt x="251" y="888"/>
                    <a:pt x="171" y="922"/>
                    <a:pt x="80" y="967"/>
                  </a:cubicBezTo>
                  <a:cubicBezTo>
                    <a:pt x="69" y="967"/>
                    <a:pt x="57" y="978"/>
                    <a:pt x="57" y="990"/>
                  </a:cubicBezTo>
                  <a:cubicBezTo>
                    <a:pt x="46" y="1126"/>
                    <a:pt x="23" y="1263"/>
                    <a:pt x="0" y="1411"/>
                  </a:cubicBezTo>
                  <a:cubicBezTo>
                    <a:pt x="0" y="1422"/>
                    <a:pt x="0" y="1433"/>
                    <a:pt x="12" y="1445"/>
                  </a:cubicBezTo>
                  <a:cubicBezTo>
                    <a:pt x="19" y="1445"/>
                    <a:pt x="27" y="1450"/>
                    <a:pt x="35" y="1450"/>
                  </a:cubicBezTo>
                  <a:cubicBezTo>
                    <a:pt x="38" y="1450"/>
                    <a:pt x="42" y="1449"/>
                    <a:pt x="46" y="1445"/>
                  </a:cubicBezTo>
                  <a:cubicBezTo>
                    <a:pt x="1604" y="819"/>
                    <a:pt x="3504" y="489"/>
                    <a:pt x="5539" y="489"/>
                  </a:cubicBezTo>
                  <a:cubicBezTo>
                    <a:pt x="7564" y="489"/>
                    <a:pt x="9520" y="831"/>
                    <a:pt x="11067" y="1456"/>
                  </a:cubicBezTo>
                  <a:cubicBezTo>
                    <a:pt x="11067" y="1456"/>
                    <a:pt x="11078" y="1468"/>
                    <a:pt x="11078" y="1468"/>
                  </a:cubicBezTo>
                  <a:cubicBezTo>
                    <a:pt x="11090" y="1468"/>
                    <a:pt x="11090" y="1456"/>
                    <a:pt x="11101" y="1456"/>
                  </a:cubicBezTo>
                  <a:cubicBezTo>
                    <a:pt x="11113" y="1445"/>
                    <a:pt x="11113" y="1433"/>
                    <a:pt x="11113" y="1422"/>
                  </a:cubicBezTo>
                  <a:cubicBezTo>
                    <a:pt x="11090" y="1274"/>
                    <a:pt x="11067" y="1138"/>
                    <a:pt x="11044" y="1001"/>
                  </a:cubicBezTo>
                  <a:cubicBezTo>
                    <a:pt x="11044" y="990"/>
                    <a:pt x="11044" y="978"/>
                    <a:pt x="11033" y="978"/>
                  </a:cubicBezTo>
                  <a:cubicBezTo>
                    <a:pt x="10919" y="933"/>
                    <a:pt x="10794" y="888"/>
                    <a:pt x="10646" y="831"/>
                  </a:cubicBezTo>
                  <a:lnTo>
                    <a:pt x="10623" y="831"/>
                  </a:lnTo>
                  <a:cubicBezTo>
                    <a:pt x="10612" y="842"/>
                    <a:pt x="10612" y="853"/>
                    <a:pt x="10612" y="853"/>
                  </a:cubicBezTo>
                  <a:cubicBezTo>
                    <a:pt x="10601" y="888"/>
                    <a:pt x="10601" y="910"/>
                    <a:pt x="10589" y="933"/>
                  </a:cubicBezTo>
                  <a:cubicBezTo>
                    <a:pt x="10589" y="944"/>
                    <a:pt x="10578" y="956"/>
                    <a:pt x="10567" y="956"/>
                  </a:cubicBezTo>
                  <a:cubicBezTo>
                    <a:pt x="10555" y="956"/>
                    <a:pt x="10533" y="956"/>
                    <a:pt x="10533" y="944"/>
                  </a:cubicBezTo>
                  <a:cubicBezTo>
                    <a:pt x="10498" y="899"/>
                    <a:pt x="10487" y="853"/>
                    <a:pt x="10476" y="785"/>
                  </a:cubicBezTo>
                  <a:cubicBezTo>
                    <a:pt x="10464" y="774"/>
                    <a:pt x="10464" y="762"/>
                    <a:pt x="10453" y="762"/>
                  </a:cubicBezTo>
                  <a:cubicBezTo>
                    <a:pt x="10396" y="740"/>
                    <a:pt x="10339" y="717"/>
                    <a:pt x="10282" y="706"/>
                  </a:cubicBezTo>
                  <a:lnTo>
                    <a:pt x="10260" y="694"/>
                  </a:lnTo>
                  <a:cubicBezTo>
                    <a:pt x="10248" y="694"/>
                    <a:pt x="10237" y="694"/>
                    <a:pt x="10225" y="717"/>
                  </a:cubicBezTo>
                  <a:cubicBezTo>
                    <a:pt x="10214" y="740"/>
                    <a:pt x="10203" y="762"/>
                    <a:pt x="10180" y="762"/>
                  </a:cubicBezTo>
                  <a:cubicBezTo>
                    <a:pt x="10174" y="768"/>
                    <a:pt x="10169" y="771"/>
                    <a:pt x="10164" y="771"/>
                  </a:cubicBezTo>
                  <a:cubicBezTo>
                    <a:pt x="10160" y="771"/>
                    <a:pt x="10157" y="768"/>
                    <a:pt x="10157" y="762"/>
                  </a:cubicBezTo>
                  <a:cubicBezTo>
                    <a:pt x="10134" y="740"/>
                    <a:pt x="10123" y="717"/>
                    <a:pt x="10123" y="671"/>
                  </a:cubicBezTo>
                  <a:cubicBezTo>
                    <a:pt x="10123" y="660"/>
                    <a:pt x="10112" y="649"/>
                    <a:pt x="10100" y="649"/>
                  </a:cubicBezTo>
                  <a:cubicBezTo>
                    <a:pt x="10055" y="626"/>
                    <a:pt x="10021" y="615"/>
                    <a:pt x="9975" y="603"/>
                  </a:cubicBezTo>
                  <a:lnTo>
                    <a:pt x="9941" y="592"/>
                  </a:lnTo>
                  <a:cubicBezTo>
                    <a:pt x="9918" y="592"/>
                    <a:pt x="9907" y="603"/>
                    <a:pt x="9907" y="615"/>
                  </a:cubicBezTo>
                  <a:cubicBezTo>
                    <a:pt x="9896" y="615"/>
                    <a:pt x="9896" y="615"/>
                    <a:pt x="9896" y="626"/>
                  </a:cubicBezTo>
                  <a:cubicBezTo>
                    <a:pt x="9890" y="632"/>
                    <a:pt x="9881" y="634"/>
                    <a:pt x="9873" y="634"/>
                  </a:cubicBezTo>
                  <a:cubicBezTo>
                    <a:pt x="9864" y="634"/>
                    <a:pt x="9856" y="632"/>
                    <a:pt x="9850" y="626"/>
                  </a:cubicBezTo>
                  <a:cubicBezTo>
                    <a:pt x="9839" y="615"/>
                    <a:pt x="9827" y="603"/>
                    <a:pt x="9827" y="580"/>
                  </a:cubicBezTo>
                  <a:cubicBezTo>
                    <a:pt x="9827" y="569"/>
                    <a:pt x="9816" y="558"/>
                    <a:pt x="9805" y="558"/>
                  </a:cubicBezTo>
                  <a:cubicBezTo>
                    <a:pt x="8519" y="194"/>
                    <a:pt x="7041" y="0"/>
                    <a:pt x="5539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5127625" y="1994800"/>
              <a:ext cx="111225" cy="32425"/>
            </a:xfrm>
            <a:custGeom>
              <a:avLst/>
              <a:gdLst/>
              <a:ahLst/>
              <a:cxnLst/>
              <a:rect l="l" t="t" r="r" b="b"/>
              <a:pathLst>
                <a:path w="4449" h="1297" extrusionOk="0">
                  <a:moveTo>
                    <a:pt x="2219" y="0"/>
                  </a:moveTo>
                  <a:lnTo>
                    <a:pt x="1832" y="11"/>
                  </a:lnTo>
                  <a:lnTo>
                    <a:pt x="1229" y="11"/>
                  </a:lnTo>
                  <a:cubicBezTo>
                    <a:pt x="1127" y="11"/>
                    <a:pt x="1002" y="11"/>
                    <a:pt x="911" y="91"/>
                  </a:cubicBezTo>
                  <a:cubicBezTo>
                    <a:pt x="831" y="159"/>
                    <a:pt x="763" y="239"/>
                    <a:pt x="695" y="319"/>
                  </a:cubicBezTo>
                  <a:cubicBezTo>
                    <a:pt x="683" y="330"/>
                    <a:pt x="661" y="353"/>
                    <a:pt x="649" y="375"/>
                  </a:cubicBezTo>
                  <a:cubicBezTo>
                    <a:pt x="479" y="580"/>
                    <a:pt x="319" y="785"/>
                    <a:pt x="172" y="1001"/>
                  </a:cubicBezTo>
                  <a:cubicBezTo>
                    <a:pt x="115" y="1092"/>
                    <a:pt x="58" y="1172"/>
                    <a:pt x="1" y="1251"/>
                  </a:cubicBezTo>
                  <a:cubicBezTo>
                    <a:pt x="1" y="1263"/>
                    <a:pt x="1" y="1274"/>
                    <a:pt x="1" y="1285"/>
                  </a:cubicBezTo>
                  <a:cubicBezTo>
                    <a:pt x="12" y="1297"/>
                    <a:pt x="24" y="1297"/>
                    <a:pt x="46" y="1297"/>
                  </a:cubicBezTo>
                  <a:cubicBezTo>
                    <a:pt x="183" y="1240"/>
                    <a:pt x="331" y="1194"/>
                    <a:pt x="467" y="1149"/>
                  </a:cubicBezTo>
                  <a:cubicBezTo>
                    <a:pt x="774" y="1069"/>
                    <a:pt x="1093" y="1001"/>
                    <a:pt x="1434" y="967"/>
                  </a:cubicBezTo>
                  <a:cubicBezTo>
                    <a:pt x="1684" y="944"/>
                    <a:pt x="1954" y="933"/>
                    <a:pt x="2224" y="933"/>
                  </a:cubicBezTo>
                  <a:cubicBezTo>
                    <a:pt x="2495" y="933"/>
                    <a:pt x="2765" y="944"/>
                    <a:pt x="3015" y="967"/>
                  </a:cubicBezTo>
                  <a:cubicBezTo>
                    <a:pt x="3345" y="1001"/>
                    <a:pt x="3675" y="1069"/>
                    <a:pt x="3970" y="1149"/>
                  </a:cubicBezTo>
                  <a:cubicBezTo>
                    <a:pt x="4118" y="1194"/>
                    <a:pt x="4255" y="1240"/>
                    <a:pt x="4403" y="1297"/>
                  </a:cubicBezTo>
                  <a:lnTo>
                    <a:pt x="4414" y="1297"/>
                  </a:lnTo>
                  <a:cubicBezTo>
                    <a:pt x="4425" y="1297"/>
                    <a:pt x="4437" y="1297"/>
                    <a:pt x="4437" y="1285"/>
                  </a:cubicBezTo>
                  <a:cubicBezTo>
                    <a:pt x="4448" y="1274"/>
                    <a:pt x="4448" y="1263"/>
                    <a:pt x="4437" y="1251"/>
                  </a:cubicBezTo>
                  <a:cubicBezTo>
                    <a:pt x="4391" y="1172"/>
                    <a:pt x="4334" y="1092"/>
                    <a:pt x="4277" y="1001"/>
                  </a:cubicBezTo>
                  <a:cubicBezTo>
                    <a:pt x="4130" y="785"/>
                    <a:pt x="3959" y="580"/>
                    <a:pt x="3800" y="375"/>
                  </a:cubicBezTo>
                  <a:cubicBezTo>
                    <a:pt x="3777" y="353"/>
                    <a:pt x="3766" y="330"/>
                    <a:pt x="3743" y="319"/>
                  </a:cubicBezTo>
                  <a:cubicBezTo>
                    <a:pt x="3686" y="239"/>
                    <a:pt x="3618" y="159"/>
                    <a:pt x="3538" y="91"/>
                  </a:cubicBezTo>
                  <a:cubicBezTo>
                    <a:pt x="3436" y="11"/>
                    <a:pt x="3322" y="11"/>
                    <a:pt x="3208" y="11"/>
                  </a:cubicBezTo>
                  <a:lnTo>
                    <a:pt x="2617" y="11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5229725" y="2031750"/>
              <a:ext cx="89875" cy="164950"/>
            </a:xfrm>
            <a:custGeom>
              <a:avLst/>
              <a:gdLst/>
              <a:ahLst/>
              <a:cxnLst/>
              <a:rect l="l" t="t" r="r" b="b"/>
              <a:pathLst>
                <a:path w="3595" h="6598" extrusionOk="0">
                  <a:moveTo>
                    <a:pt x="34" y="1"/>
                  </a:moveTo>
                  <a:cubicBezTo>
                    <a:pt x="23" y="1"/>
                    <a:pt x="11" y="1"/>
                    <a:pt x="0" y="12"/>
                  </a:cubicBezTo>
                  <a:cubicBezTo>
                    <a:pt x="0" y="35"/>
                    <a:pt x="0" y="46"/>
                    <a:pt x="11" y="57"/>
                  </a:cubicBezTo>
                  <a:cubicBezTo>
                    <a:pt x="228" y="205"/>
                    <a:pt x="432" y="387"/>
                    <a:pt x="626" y="592"/>
                  </a:cubicBezTo>
                  <a:cubicBezTo>
                    <a:pt x="626" y="592"/>
                    <a:pt x="637" y="603"/>
                    <a:pt x="637" y="603"/>
                  </a:cubicBezTo>
                  <a:cubicBezTo>
                    <a:pt x="683" y="615"/>
                    <a:pt x="717" y="638"/>
                    <a:pt x="762" y="660"/>
                  </a:cubicBezTo>
                  <a:cubicBezTo>
                    <a:pt x="944" y="751"/>
                    <a:pt x="1115" y="854"/>
                    <a:pt x="1285" y="979"/>
                  </a:cubicBezTo>
                  <a:cubicBezTo>
                    <a:pt x="1877" y="1411"/>
                    <a:pt x="2354" y="2048"/>
                    <a:pt x="2662" y="2821"/>
                  </a:cubicBezTo>
                  <a:cubicBezTo>
                    <a:pt x="2821" y="3219"/>
                    <a:pt x="2935" y="3652"/>
                    <a:pt x="3003" y="4118"/>
                  </a:cubicBezTo>
                  <a:cubicBezTo>
                    <a:pt x="3060" y="4482"/>
                    <a:pt x="3117" y="4960"/>
                    <a:pt x="3048" y="5437"/>
                  </a:cubicBezTo>
                  <a:cubicBezTo>
                    <a:pt x="3048" y="5449"/>
                    <a:pt x="3026" y="5449"/>
                    <a:pt x="3026" y="5449"/>
                  </a:cubicBezTo>
                  <a:cubicBezTo>
                    <a:pt x="3026" y="5449"/>
                    <a:pt x="3014" y="5449"/>
                    <a:pt x="3003" y="5437"/>
                  </a:cubicBezTo>
                  <a:cubicBezTo>
                    <a:pt x="2980" y="5233"/>
                    <a:pt x="2957" y="5016"/>
                    <a:pt x="2935" y="4812"/>
                  </a:cubicBezTo>
                  <a:cubicBezTo>
                    <a:pt x="2912" y="4550"/>
                    <a:pt x="2889" y="4277"/>
                    <a:pt x="2844" y="4004"/>
                  </a:cubicBezTo>
                  <a:cubicBezTo>
                    <a:pt x="2684" y="3128"/>
                    <a:pt x="2366" y="2378"/>
                    <a:pt x="1911" y="1786"/>
                  </a:cubicBezTo>
                  <a:cubicBezTo>
                    <a:pt x="1683" y="1491"/>
                    <a:pt x="1410" y="1229"/>
                    <a:pt x="1126" y="1013"/>
                  </a:cubicBezTo>
                  <a:cubicBezTo>
                    <a:pt x="1081" y="979"/>
                    <a:pt x="1035" y="956"/>
                    <a:pt x="990" y="922"/>
                  </a:cubicBezTo>
                  <a:cubicBezTo>
                    <a:pt x="978" y="916"/>
                    <a:pt x="970" y="913"/>
                    <a:pt x="963" y="913"/>
                  </a:cubicBezTo>
                  <a:cubicBezTo>
                    <a:pt x="955" y="913"/>
                    <a:pt x="950" y="916"/>
                    <a:pt x="944" y="922"/>
                  </a:cubicBezTo>
                  <a:cubicBezTo>
                    <a:pt x="933" y="933"/>
                    <a:pt x="933" y="956"/>
                    <a:pt x="944" y="967"/>
                  </a:cubicBezTo>
                  <a:lnTo>
                    <a:pt x="955" y="979"/>
                  </a:lnTo>
                  <a:cubicBezTo>
                    <a:pt x="1547" y="1764"/>
                    <a:pt x="1911" y="2799"/>
                    <a:pt x="2070" y="4129"/>
                  </a:cubicBezTo>
                  <a:cubicBezTo>
                    <a:pt x="2104" y="4436"/>
                    <a:pt x="2127" y="4766"/>
                    <a:pt x="2138" y="5142"/>
                  </a:cubicBezTo>
                  <a:lnTo>
                    <a:pt x="2138" y="5187"/>
                  </a:lnTo>
                  <a:cubicBezTo>
                    <a:pt x="2150" y="5483"/>
                    <a:pt x="2161" y="5778"/>
                    <a:pt x="2161" y="6074"/>
                  </a:cubicBezTo>
                  <a:cubicBezTo>
                    <a:pt x="2161" y="6086"/>
                    <a:pt x="2161" y="6086"/>
                    <a:pt x="2161" y="6086"/>
                  </a:cubicBezTo>
                  <a:cubicBezTo>
                    <a:pt x="2172" y="6097"/>
                    <a:pt x="2172" y="6108"/>
                    <a:pt x="2172" y="6131"/>
                  </a:cubicBezTo>
                  <a:cubicBezTo>
                    <a:pt x="2172" y="6142"/>
                    <a:pt x="2184" y="6154"/>
                    <a:pt x="2195" y="6154"/>
                  </a:cubicBezTo>
                  <a:cubicBezTo>
                    <a:pt x="2241" y="6165"/>
                    <a:pt x="2286" y="6177"/>
                    <a:pt x="2332" y="6188"/>
                  </a:cubicBezTo>
                  <a:lnTo>
                    <a:pt x="2354" y="6199"/>
                  </a:lnTo>
                  <a:cubicBezTo>
                    <a:pt x="2366" y="6199"/>
                    <a:pt x="2377" y="6199"/>
                    <a:pt x="2389" y="6188"/>
                  </a:cubicBezTo>
                  <a:cubicBezTo>
                    <a:pt x="2400" y="6188"/>
                    <a:pt x="2400" y="6177"/>
                    <a:pt x="2400" y="6165"/>
                  </a:cubicBezTo>
                  <a:cubicBezTo>
                    <a:pt x="2400" y="6154"/>
                    <a:pt x="2400" y="6131"/>
                    <a:pt x="2400" y="6120"/>
                  </a:cubicBezTo>
                  <a:cubicBezTo>
                    <a:pt x="2400" y="6097"/>
                    <a:pt x="2400" y="6086"/>
                    <a:pt x="2411" y="6074"/>
                  </a:cubicBezTo>
                  <a:cubicBezTo>
                    <a:pt x="2411" y="6063"/>
                    <a:pt x="2411" y="6051"/>
                    <a:pt x="2411" y="6040"/>
                  </a:cubicBezTo>
                  <a:cubicBezTo>
                    <a:pt x="2411" y="6029"/>
                    <a:pt x="2423" y="6017"/>
                    <a:pt x="2423" y="5995"/>
                  </a:cubicBezTo>
                  <a:cubicBezTo>
                    <a:pt x="2434" y="5995"/>
                    <a:pt x="2434" y="5983"/>
                    <a:pt x="2434" y="5972"/>
                  </a:cubicBezTo>
                  <a:lnTo>
                    <a:pt x="2445" y="5972"/>
                  </a:lnTo>
                  <a:cubicBezTo>
                    <a:pt x="2445" y="5983"/>
                    <a:pt x="2457" y="5983"/>
                    <a:pt x="2457" y="5995"/>
                  </a:cubicBezTo>
                  <a:cubicBezTo>
                    <a:pt x="2468" y="6006"/>
                    <a:pt x="2480" y="6017"/>
                    <a:pt x="2480" y="6029"/>
                  </a:cubicBezTo>
                  <a:cubicBezTo>
                    <a:pt x="2491" y="6051"/>
                    <a:pt x="2502" y="6074"/>
                    <a:pt x="2502" y="6097"/>
                  </a:cubicBezTo>
                  <a:cubicBezTo>
                    <a:pt x="2514" y="6131"/>
                    <a:pt x="2514" y="6177"/>
                    <a:pt x="2514" y="6222"/>
                  </a:cubicBezTo>
                  <a:cubicBezTo>
                    <a:pt x="2525" y="6233"/>
                    <a:pt x="2525" y="6245"/>
                    <a:pt x="2536" y="6256"/>
                  </a:cubicBezTo>
                  <a:lnTo>
                    <a:pt x="2582" y="6268"/>
                  </a:lnTo>
                  <a:cubicBezTo>
                    <a:pt x="2616" y="6279"/>
                    <a:pt x="2650" y="6290"/>
                    <a:pt x="2696" y="6302"/>
                  </a:cubicBezTo>
                  <a:cubicBezTo>
                    <a:pt x="2696" y="6302"/>
                    <a:pt x="2707" y="6302"/>
                    <a:pt x="2718" y="6290"/>
                  </a:cubicBezTo>
                  <a:cubicBezTo>
                    <a:pt x="2730" y="6290"/>
                    <a:pt x="2730" y="6279"/>
                    <a:pt x="2730" y="6268"/>
                  </a:cubicBezTo>
                  <a:cubicBezTo>
                    <a:pt x="2730" y="6211"/>
                    <a:pt x="2730" y="6154"/>
                    <a:pt x="2730" y="6108"/>
                  </a:cubicBezTo>
                  <a:lnTo>
                    <a:pt x="2730" y="6040"/>
                  </a:lnTo>
                  <a:lnTo>
                    <a:pt x="2730" y="5995"/>
                  </a:lnTo>
                  <a:cubicBezTo>
                    <a:pt x="2718" y="5972"/>
                    <a:pt x="2730" y="5949"/>
                    <a:pt x="2730" y="5915"/>
                  </a:cubicBezTo>
                  <a:lnTo>
                    <a:pt x="2730" y="5904"/>
                  </a:lnTo>
                  <a:cubicBezTo>
                    <a:pt x="2730" y="5892"/>
                    <a:pt x="2730" y="5892"/>
                    <a:pt x="2741" y="5892"/>
                  </a:cubicBezTo>
                  <a:cubicBezTo>
                    <a:pt x="2775" y="5949"/>
                    <a:pt x="2798" y="6017"/>
                    <a:pt x="2809" y="6097"/>
                  </a:cubicBezTo>
                  <a:cubicBezTo>
                    <a:pt x="2821" y="6165"/>
                    <a:pt x="2832" y="6233"/>
                    <a:pt x="2844" y="6302"/>
                  </a:cubicBezTo>
                  <a:lnTo>
                    <a:pt x="2844" y="6313"/>
                  </a:lnTo>
                  <a:lnTo>
                    <a:pt x="2844" y="6324"/>
                  </a:lnTo>
                  <a:cubicBezTo>
                    <a:pt x="2844" y="6347"/>
                    <a:pt x="2844" y="6359"/>
                    <a:pt x="2855" y="6359"/>
                  </a:cubicBezTo>
                  <a:lnTo>
                    <a:pt x="2980" y="6393"/>
                  </a:lnTo>
                  <a:cubicBezTo>
                    <a:pt x="2986" y="6398"/>
                    <a:pt x="2991" y="6401"/>
                    <a:pt x="2997" y="6401"/>
                  </a:cubicBezTo>
                  <a:cubicBezTo>
                    <a:pt x="3003" y="6401"/>
                    <a:pt x="3008" y="6398"/>
                    <a:pt x="3014" y="6393"/>
                  </a:cubicBezTo>
                  <a:cubicBezTo>
                    <a:pt x="3014" y="6381"/>
                    <a:pt x="3026" y="6370"/>
                    <a:pt x="3026" y="6370"/>
                  </a:cubicBezTo>
                  <a:lnTo>
                    <a:pt x="3014" y="6336"/>
                  </a:lnTo>
                  <a:cubicBezTo>
                    <a:pt x="3014" y="6324"/>
                    <a:pt x="3014" y="6313"/>
                    <a:pt x="3014" y="6302"/>
                  </a:cubicBezTo>
                  <a:cubicBezTo>
                    <a:pt x="3014" y="6199"/>
                    <a:pt x="3003" y="6108"/>
                    <a:pt x="3003" y="6006"/>
                  </a:cubicBezTo>
                  <a:cubicBezTo>
                    <a:pt x="3003" y="5915"/>
                    <a:pt x="3003" y="5813"/>
                    <a:pt x="3037" y="5722"/>
                  </a:cubicBezTo>
                  <a:cubicBezTo>
                    <a:pt x="3037" y="5722"/>
                    <a:pt x="3048" y="5710"/>
                    <a:pt x="3060" y="5710"/>
                  </a:cubicBezTo>
                  <a:lnTo>
                    <a:pt x="3071" y="5710"/>
                  </a:lnTo>
                  <a:cubicBezTo>
                    <a:pt x="3105" y="5790"/>
                    <a:pt x="3117" y="5881"/>
                    <a:pt x="3117" y="5972"/>
                  </a:cubicBezTo>
                  <a:lnTo>
                    <a:pt x="3139" y="6131"/>
                  </a:lnTo>
                  <a:cubicBezTo>
                    <a:pt x="3139" y="6177"/>
                    <a:pt x="3151" y="6233"/>
                    <a:pt x="3151" y="6279"/>
                  </a:cubicBezTo>
                  <a:cubicBezTo>
                    <a:pt x="3151" y="6313"/>
                    <a:pt x="3162" y="6347"/>
                    <a:pt x="3162" y="6381"/>
                  </a:cubicBezTo>
                  <a:lnTo>
                    <a:pt x="3162" y="6438"/>
                  </a:lnTo>
                  <a:cubicBezTo>
                    <a:pt x="3162" y="6450"/>
                    <a:pt x="3173" y="6461"/>
                    <a:pt x="3185" y="6461"/>
                  </a:cubicBezTo>
                  <a:cubicBezTo>
                    <a:pt x="3310" y="6506"/>
                    <a:pt x="3435" y="6552"/>
                    <a:pt x="3549" y="6597"/>
                  </a:cubicBezTo>
                  <a:lnTo>
                    <a:pt x="3583" y="6597"/>
                  </a:lnTo>
                  <a:cubicBezTo>
                    <a:pt x="3594" y="6586"/>
                    <a:pt x="3594" y="6575"/>
                    <a:pt x="3594" y="6563"/>
                  </a:cubicBezTo>
                  <a:cubicBezTo>
                    <a:pt x="3571" y="6290"/>
                    <a:pt x="3549" y="5995"/>
                    <a:pt x="3526" y="5722"/>
                  </a:cubicBezTo>
                  <a:cubicBezTo>
                    <a:pt x="3492" y="5164"/>
                    <a:pt x="3458" y="4584"/>
                    <a:pt x="3355" y="4027"/>
                  </a:cubicBezTo>
                  <a:cubicBezTo>
                    <a:pt x="3253" y="3379"/>
                    <a:pt x="3060" y="2810"/>
                    <a:pt x="2787" y="2310"/>
                  </a:cubicBezTo>
                  <a:cubicBezTo>
                    <a:pt x="2514" y="1809"/>
                    <a:pt x="2161" y="1365"/>
                    <a:pt x="1740" y="990"/>
                  </a:cubicBezTo>
                  <a:cubicBezTo>
                    <a:pt x="1581" y="842"/>
                    <a:pt x="1410" y="717"/>
                    <a:pt x="1228" y="592"/>
                  </a:cubicBezTo>
                  <a:cubicBezTo>
                    <a:pt x="1217" y="592"/>
                    <a:pt x="1217" y="581"/>
                    <a:pt x="1217" y="581"/>
                  </a:cubicBezTo>
                  <a:cubicBezTo>
                    <a:pt x="853" y="342"/>
                    <a:pt x="455" y="148"/>
                    <a:pt x="34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5"/>
            <p:cNvSpPr/>
            <p:nvPr/>
          </p:nvSpPr>
          <p:spPr>
            <a:xfrm>
              <a:off x="5173425" y="1980275"/>
              <a:ext cx="20475" cy="8275"/>
            </a:xfrm>
            <a:custGeom>
              <a:avLst/>
              <a:gdLst/>
              <a:ahLst/>
              <a:cxnLst/>
              <a:rect l="l" t="t" r="r" b="b"/>
              <a:pathLst>
                <a:path w="819" h="331" extrusionOk="0">
                  <a:moveTo>
                    <a:pt x="410" y="1"/>
                  </a:moveTo>
                  <a:cubicBezTo>
                    <a:pt x="410" y="1"/>
                    <a:pt x="398" y="1"/>
                    <a:pt x="387" y="12"/>
                  </a:cubicBezTo>
                  <a:lnTo>
                    <a:pt x="330" y="12"/>
                  </a:lnTo>
                  <a:cubicBezTo>
                    <a:pt x="307" y="24"/>
                    <a:pt x="284" y="24"/>
                    <a:pt x="273" y="35"/>
                  </a:cubicBezTo>
                  <a:lnTo>
                    <a:pt x="262" y="35"/>
                  </a:lnTo>
                  <a:cubicBezTo>
                    <a:pt x="250" y="35"/>
                    <a:pt x="250" y="46"/>
                    <a:pt x="239" y="46"/>
                  </a:cubicBezTo>
                  <a:cubicBezTo>
                    <a:pt x="171" y="81"/>
                    <a:pt x="148" y="103"/>
                    <a:pt x="91" y="160"/>
                  </a:cubicBezTo>
                  <a:cubicBezTo>
                    <a:pt x="68" y="183"/>
                    <a:pt x="57" y="194"/>
                    <a:pt x="46" y="217"/>
                  </a:cubicBezTo>
                  <a:lnTo>
                    <a:pt x="34" y="228"/>
                  </a:lnTo>
                  <a:cubicBezTo>
                    <a:pt x="23" y="240"/>
                    <a:pt x="11" y="263"/>
                    <a:pt x="11" y="274"/>
                  </a:cubicBezTo>
                  <a:lnTo>
                    <a:pt x="0" y="285"/>
                  </a:lnTo>
                  <a:cubicBezTo>
                    <a:pt x="0" y="297"/>
                    <a:pt x="0" y="308"/>
                    <a:pt x="0" y="308"/>
                  </a:cubicBezTo>
                  <a:cubicBezTo>
                    <a:pt x="11" y="319"/>
                    <a:pt x="23" y="331"/>
                    <a:pt x="34" y="331"/>
                  </a:cubicBezTo>
                  <a:lnTo>
                    <a:pt x="785" y="331"/>
                  </a:lnTo>
                  <a:cubicBezTo>
                    <a:pt x="796" y="331"/>
                    <a:pt x="796" y="319"/>
                    <a:pt x="808" y="319"/>
                  </a:cubicBezTo>
                  <a:cubicBezTo>
                    <a:pt x="808" y="308"/>
                    <a:pt x="819" y="297"/>
                    <a:pt x="808" y="285"/>
                  </a:cubicBezTo>
                  <a:lnTo>
                    <a:pt x="796" y="263"/>
                  </a:lnTo>
                  <a:cubicBezTo>
                    <a:pt x="796" y="251"/>
                    <a:pt x="785" y="240"/>
                    <a:pt x="785" y="228"/>
                  </a:cubicBezTo>
                  <a:cubicBezTo>
                    <a:pt x="774" y="228"/>
                    <a:pt x="774" y="217"/>
                    <a:pt x="774" y="206"/>
                  </a:cubicBezTo>
                  <a:cubicBezTo>
                    <a:pt x="762" y="206"/>
                    <a:pt x="762" y="194"/>
                    <a:pt x="751" y="194"/>
                  </a:cubicBezTo>
                  <a:cubicBezTo>
                    <a:pt x="751" y="194"/>
                    <a:pt x="751" y="183"/>
                    <a:pt x="751" y="183"/>
                  </a:cubicBezTo>
                  <a:cubicBezTo>
                    <a:pt x="739" y="172"/>
                    <a:pt x="728" y="160"/>
                    <a:pt x="728" y="149"/>
                  </a:cubicBezTo>
                  <a:cubicBezTo>
                    <a:pt x="717" y="137"/>
                    <a:pt x="705" y="126"/>
                    <a:pt x="694" y="115"/>
                  </a:cubicBezTo>
                  <a:cubicBezTo>
                    <a:pt x="683" y="115"/>
                    <a:pt x="671" y="103"/>
                    <a:pt x="660" y="92"/>
                  </a:cubicBezTo>
                  <a:cubicBezTo>
                    <a:pt x="648" y="81"/>
                    <a:pt x="626" y="69"/>
                    <a:pt x="614" y="69"/>
                  </a:cubicBezTo>
                  <a:lnTo>
                    <a:pt x="603" y="58"/>
                  </a:lnTo>
                  <a:lnTo>
                    <a:pt x="592" y="58"/>
                  </a:lnTo>
                  <a:cubicBezTo>
                    <a:pt x="580" y="58"/>
                    <a:pt x="557" y="46"/>
                    <a:pt x="546" y="35"/>
                  </a:cubicBezTo>
                  <a:lnTo>
                    <a:pt x="523" y="24"/>
                  </a:lnTo>
                  <a:lnTo>
                    <a:pt x="512" y="24"/>
                  </a:lnTo>
                  <a:cubicBezTo>
                    <a:pt x="501" y="12"/>
                    <a:pt x="501" y="12"/>
                    <a:pt x="489" y="12"/>
                  </a:cubicBezTo>
                  <a:lnTo>
                    <a:pt x="455" y="12"/>
                  </a:lnTo>
                  <a:cubicBezTo>
                    <a:pt x="444" y="12"/>
                    <a:pt x="432" y="1"/>
                    <a:pt x="41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5"/>
            <p:cNvSpPr/>
            <p:nvPr/>
          </p:nvSpPr>
          <p:spPr>
            <a:xfrm>
              <a:off x="5174825" y="1978800"/>
              <a:ext cx="7150" cy="11525"/>
            </a:xfrm>
            <a:custGeom>
              <a:avLst/>
              <a:gdLst/>
              <a:ahLst/>
              <a:cxnLst/>
              <a:rect l="l" t="t" r="r" b="b"/>
              <a:pathLst>
                <a:path w="286" h="461" extrusionOk="0">
                  <a:moveTo>
                    <a:pt x="242" y="0"/>
                  </a:moveTo>
                  <a:cubicBezTo>
                    <a:pt x="237" y="0"/>
                    <a:pt x="233" y="1"/>
                    <a:pt x="228" y="3"/>
                  </a:cubicBezTo>
                  <a:cubicBezTo>
                    <a:pt x="149" y="49"/>
                    <a:pt x="92" y="105"/>
                    <a:pt x="58" y="185"/>
                  </a:cubicBezTo>
                  <a:cubicBezTo>
                    <a:pt x="24" y="265"/>
                    <a:pt x="1" y="401"/>
                    <a:pt x="92" y="447"/>
                  </a:cubicBezTo>
                  <a:cubicBezTo>
                    <a:pt x="112" y="456"/>
                    <a:pt x="129" y="460"/>
                    <a:pt x="145" y="460"/>
                  </a:cubicBezTo>
                  <a:cubicBezTo>
                    <a:pt x="285" y="460"/>
                    <a:pt x="285" y="129"/>
                    <a:pt x="285" y="37"/>
                  </a:cubicBezTo>
                  <a:cubicBezTo>
                    <a:pt x="285" y="19"/>
                    <a:pt x="263" y="0"/>
                    <a:pt x="242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5"/>
            <p:cNvSpPr/>
            <p:nvPr/>
          </p:nvSpPr>
          <p:spPr>
            <a:xfrm>
              <a:off x="5118825" y="2381775"/>
              <a:ext cx="75375" cy="50350"/>
            </a:xfrm>
            <a:custGeom>
              <a:avLst/>
              <a:gdLst/>
              <a:ahLst/>
              <a:cxnLst/>
              <a:rect l="l" t="t" r="r" b="b"/>
              <a:pathLst>
                <a:path w="3015" h="2014" extrusionOk="0">
                  <a:moveTo>
                    <a:pt x="73" y="0"/>
                  </a:moveTo>
                  <a:cubicBezTo>
                    <a:pt x="53" y="0"/>
                    <a:pt x="34" y="13"/>
                    <a:pt x="34" y="35"/>
                  </a:cubicBezTo>
                  <a:lnTo>
                    <a:pt x="46" y="69"/>
                  </a:lnTo>
                  <a:cubicBezTo>
                    <a:pt x="34" y="69"/>
                    <a:pt x="34" y="69"/>
                    <a:pt x="34" y="58"/>
                  </a:cubicBezTo>
                  <a:cubicBezTo>
                    <a:pt x="31" y="54"/>
                    <a:pt x="27" y="53"/>
                    <a:pt x="22" y="53"/>
                  </a:cubicBezTo>
                  <a:cubicBezTo>
                    <a:pt x="12" y="53"/>
                    <a:pt x="0" y="61"/>
                    <a:pt x="0" y="69"/>
                  </a:cubicBezTo>
                  <a:cubicBezTo>
                    <a:pt x="12" y="205"/>
                    <a:pt x="46" y="331"/>
                    <a:pt x="91" y="456"/>
                  </a:cubicBezTo>
                  <a:cubicBezTo>
                    <a:pt x="194" y="865"/>
                    <a:pt x="615" y="1297"/>
                    <a:pt x="933" y="1513"/>
                  </a:cubicBezTo>
                  <a:cubicBezTo>
                    <a:pt x="1183" y="1673"/>
                    <a:pt x="1468" y="1798"/>
                    <a:pt x="1763" y="1866"/>
                  </a:cubicBezTo>
                  <a:cubicBezTo>
                    <a:pt x="1832" y="1889"/>
                    <a:pt x="1911" y="1912"/>
                    <a:pt x="1979" y="1934"/>
                  </a:cubicBezTo>
                  <a:cubicBezTo>
                    <a:pt x="2167" y="1985"/>
                    <a:pt x="2326" y="2014"/>
                    <a:pt x="2483" y="2014"/>
                  </a:cubicBezTo>
                  <a:cubicBezTo>
                    <a:pt x="2639" y="2014"/>
                    <a:pt x="2793" y="1985"/>
                    <a:pt x="2969" y="1923"/>
                  </a:cubicBezTo>
                  <a:cubicBezTo>
                    <a:pt x="3014" y="1912"/>
                    <a:pt x="3014" y="1843"/>
                    <a:pt x="2969" y="1832"/>
                  </a:cubicBezTo>
                  <a:cubicBezTo>
                    <a:pt x="2491" y="1695"/>
                    <a:pt x="2013" y="1616"/>
                    <a:pt x="1559" y="1400"/>
                  </a:cubicBezTo>
                  <a:cubicBezTo>
                    <a:pt x="1411" y="1331"/>
                    <a:pt x="1274" y="1240"/>
                    <a:pt x="1138" y="1138"/>
                  </a:cubicBezTo>
                  <a:cubicBezTo>
                    <a:pt x="933" y="990"/>
                    <a:pt x="740" y="808"/>
                    <a:pt x="580" y="615"/>
                  </a:cubicBezTo>
                  <a:cubicBezTo>
                    <a:pt x="410" y="410"/>
                    <a:pt x="285" y="194"/>
                    <a:pt x="103" y="12"/>
                  </a:cubicBezTo>
                  <a:cubicBezTo>
                    <a:pt x="95" y="4"/>
                    <a:pt x="84" y="0"/>
                    <a:pt x="73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5"/>
            <p:cNvSpPr/>
            <p:nvPr/>
          </p:nvSpPr>
          <p:spPr>
            <a:xfrm>
              <a:off x="5009925" y="1906800"/>
              <a:ext cx="346625" cy="527900"/>
            </a:xfrm>
            <a:custGeom>
              <a:avLst/>
              <a:gdLst/>
              <a:ahLst/>
              <a:cxnLst/>
              <a:rect l="l" t="t" r="r" b="b"/>
              <a:pathLst>
                <a:path w="13865" h="21116" extrusionOk="0">
                  <a:moveTo>
                    <a:pt x="7105" y="342"/>
                  </a:moveTo>
                  <a:cubicBezTo>
                    <a:pt x="7191" y="342"/>
                    <a:pt x="7273" y="371"/>
                    <a:pt x="7336" y="438"/>
                  </a:cubicBezTo>
                  <a:cubicBezTo>
                    <a:pt x="7450" y="563"/>
                    <a:pt x="7473" y="768"/>
                    <a:pt x="7484" y="927"/>
                  </a:cubicBezTo>
                  <a:cubicBezTo>
                    <a:pt x="7484" y="1132"/>
                    <a:pt x="7450" y="1336"/>
                    <a:pt x="7393" y="1541"/>
                  </a:cubicBezTo>
                  <a:cubicBezTo>
                    <a:pt x="7325" y="1768"/>
                    <a:pt x="7245" y="1985"/>
                    <a:pt x="7166" y="2212"/>
                  </a:cubicBezTo>
                  <a:cubicBezTo>
                    <a:pt x="7120" y="2314"/>
                    <a:pt x="7086" y="2428"/>
                    <a:pt x="7052" y="2542"/>
                  </a:cubicBezTo>
                  <a:cubicBezTo>
                    <a:pt x="7052" y="2576"/>
                    <a:pt x="7029" y="2610"/>
                    <a:pt x="7018" y="2656"/>
                  </a:cubicBezTo>
                  <a:cubicBezTo>
                    <a:pt x="6995" y="2644"/>
                    <a:pt x="6972" y="2644"/>
                    <a:pt x="6938" y="2644"/>
                  </a:cubicBezTo>
                  <a:cubicBezTo>
                    <a:pt x="6950" y="2496"/>
                    <a:pt x="6904" y="2349"/>
                    <a:pt x="6870" y="2201"/>
                  </a:cubicBezTo>
                  <a:cubicBezTo>
                    <a:pt x="6813" y="2007"/>
                    <a:pt x="6745" y="1814"/>
                    <a:pt x="6677" y="1609"/>
                  </a:cubicBezTo>
                  <a:cubicBezTo>
                    <a:pt x="6574" y="1291"/>
                    <a:pt x="6495" y="904"/>
                    <a:pt x="6688" y="586"/>
                  </a:cubicBezTo>
                  <a:cubicBezTo>
                    <a:pt x="6770" y="444"/>
                    <a:pt x="6944" y="342"/>
                    <a:pt x="7105" y="342"/>
                  </a:cubicBezTo>
                  <a:close/>
                  <a:moveTo>
                    <a:pt x="6995" y="2974"/>
                  </a:moveTo>
                  <a:cubicBezTo>
                    <a:pt x="6995" y="2974"/>
                    <a:pt x="7006" y="2985"/>
                    <a:pt x="7018" y="2985"/>
                  </a:cubicBezTo>
                  <a:lnTo>
                    <a:pt x="7041" y="2985"/>
                  </a:lnTo>
                  <a:cubicBezTo>
                    <a:pt x="7052" y="2997"/>
                    <a:pt x="7052" y="2997"/>
                    <a:pt x="7063" y="3008"/>
                  </a:cubicBezTo>
                  <a:cubicBezTo>
                    <a:pt x="7086" y="3020"/>
                    <a:pt x="7109" y="3020"/>
                    <a:pt x="7132" y="3020"/>
                  </a:cubicBezTo>
                  <a:cubicBezTo>
                    <a:pt x="7143" y="3031"/>
                    <a:pt x="7166" y="3042"/>
                    <a:pt x="7177" y="3054"/>
                  </a:cubicBezTo>
                  <a:lnTo>
                    <a:pt x="7188" y="3054"/>
                  </a:lnTo>
                  <a:cubicBezTo>
                    <a:pt x="7188" y="3065"/>
                    <a:pt x="7200" y="3065"/>
                    <a:pt x="7211" y="3076"/>
                  </a:cubicBezTo>
                  <a:cubicBezTo>
                    <a:pt x="7223" y="3088"/>
                    <a:pt x="7234" y="3099"/>
                    <a:pt x="7245" y="3111"/>
                  </a:cubicBezTo>
                  <a:cubicBezTo>
                    <a:pt x="7245" y="3122"/>
                    <a:pt x="7257" y="3133"/>
                    <a:pt x="7268" y="3133"/>
                  </a:cubicBezTo>
                  <a:cubicBezTo>
                    <a:pt x="7268" y="3145"/>
                    <a:pt x="7291" y="3167"/>
                    <a:pt x="7291" y="3179"/>
                  </a:cubicBezTo>
                  <a:cubicBezTo>
                    <a:pt x="7302" y="3190"/>
                    <a:pt x="7302" y="3202"/>
                    <a:pt x="7314" y="3213"/>
                  </a:cubicBezTo>
                  <a:cubicBezTo>
                    <a:pt x="7314" y="3213"/>
                    <a:pt x="7314" y="3224"/>
                    <a:pt x="7325" y="3236"/>
                  </a:cubicBezTo>
                  <a:lnTo>
                    <a:pt x="6574" y="3236"/>
                  </a:lnTo>
                  <a:cubicBezTo>
                    <a:pt x="6586" y="3224"/>
                    <a:pt x="6586" y="3202"/>
                    <a:pt x="6597" y="3190"/>
                  </a:cubicBezTo>
                  <a:cubicBezTo>
                    <a:pt x="6631" y="3145"/>
                    <a:pt x="6620" y="3156"/>
                    <a:pt x="6654" y="3122"/>
                  </a:cubicBezTo>
                  <a:cubicBezTo>
                    <a:pt x="6711" y="3065"/>
                    <a:pt x="6722" y="3042"/>
                    <a:pt x="6790" y="3008"/>
                  </a:cubicBezTo>
                  <a:lnTo>
                    <a:pt x="6813" y="3008"/>
                  </a:lnTo>
                  <a:cubicBezTo>
                    <a:pt x="6813" y="3008"/>
                    <a:pt x="6813" y="2997"/>
                    <a:pt x="6824" y="2997"/>
                  </a:cubicBezTo>
                  <a:cubicBezTo>
                    <a:pt x="6836" y="2997"/>
                    <a:pt x="6859" y="2985"/>
                    <a:pt x="6870" y="2985"/>
                  </a:cubicBezTo>
                  <a:cubicBezTo>
                    <a:pt x="6881" y="2985"/>
                    <a:pt x="6893" y="2974"/>
                    <a:pt x="6904" y="2974"/>
                  </a:cubicBezTo>
                  <a:close/>
                  <a:moveTo>
                    <a:pt x="7029" y="3554"/>
                  </a:moveTo>
                  <a:cubicBezTo>
                    <a:pt x="7325" y="3554"/>
                    <a:pt x="7621" y="3554"/>
                    <a:pt x="7916" y="3566"/>
                  </a:cubicBezTo>
                  <a:cubicBezTo>
                    <a:pt x="8030" y="3566"/>
                    <a:pt x="8144" y="3566"/>
                    <a:pt x="8223" y="3634"/>
                  </a:cubicBezTo>
                  <a:cubicBezTo>
                    <a:pt x="8326" y="3713"/>
                    <a:pt x="8405" y="3816"/>
                    <a:pt x="8485" y="3918"/>
                  </a:cubicBezTo>
                  <a:cubicBezTo>
                    <a:pt x="8644" y="4123"/>
                    <a:pt x="8815" y="4328"/>
                    <a:pt x="8963" y="4544"/>
                  </a:cubicBezTo>
                  <a:cubicBezTo>
                    <a:pt x="9020" y="4623"/>
                    <a:pt x="9065" y="4703"/>
                    <a:pt x="9122" y="4783"/>
                  </a:cubicBezTo>
                  <a:cubicBezTo>
                    <a:pt x="8985" y="4726"/>
                    <a:pt x="8838" y="4680"/>
                    <a:pt x="8690" y="4635"/>
                  </a:cubicBezTo>
                  <a:lnTo>
                    <a:pt x="6142" y="4464"/>
                  </a:lnTo>
                  <a:cubicBezTo>
                    <a:pt x="5812" y="4487"/>
                    <a:pt x="5482" y="4544"/>
                    <a:pt x="5175" y="4635"/>
                  </a:cubicBezTo>
                  <a:cubicBezTo>
                    <a:pt x="5027" y="4680"/>
                    <a:pt x="4880" y="4726"/>
                    <a:pt x="4743" y="4783"/>
                  </a:cubicBezTo>
                  <a:cubicBezTo>
                    <a:pt x="4789" y="4703"/>
                    <a:pt x="4845" y="4623"/>
                    <a:pt x="4902" y="4544"/>
                  </a:cubicBezTo>
                  <a:cubicBezTo>
                    <a:pt x="5050" y="4328"/>
                    <a:pt x="5209" y="4111"/>
                    <a:pt x="5380" y="3918"/>
                  </a:cubicBezTo>
                  <a:cubicBezTo>
                    <a:pt x="5460" y="3816"/>
                    <a:pt x="5539" y="3713"/>
                    <a:pt x="5630" y="3634"/>
                  </a:cubicBezTo>
                  <a:cubicBezTo>
                    <a:pt x="5721" y="3566"/>
                    <a:pt x="5835" y="3566"/>
                    <a:pt x="5949" y="3566"/>
                  </a:cubicBezTo>
                  <a:cubicBezTo>
                    <a:pt x="6244" y="3554"/>
                    <a:pt x="6540" y="3554"/>
                    <a:pt x="6836" y="3554"/>
                  </a:cubicBezTo>
                  <a:close/>
                  <a:moveTo>
                    <a:pt x="6938" y="4714"/>
                  </a:moveTo>
                  <a:cubicBezTo>
                    <a:pt x="6938" y="4714"/>
                    <a:pt x="6938" y="4714"/>
                    <a:pt x="6950" y="4726"/>
                  </a:cubicBezTo>
                  <a:lnTo>
                    <a:pt x="6972" y="4748"/>
                  </a:lnTo>
                  <a:cubicBezTo>
                    <a:pt x="6984" y="4748"/>
                    <a:pt x="6984" y="4760"/>
                    <a:pt x="6995" y="4760"/>
                  </a:cubicBezTo>
                  <a:cubicBezTo>
                    <a:pt x="7086" y="4839"/>
                    <a:pt x="7177" y="4919"/>
                    <a:pt x="7257" y="4999"/>
                  </a:cubicBezTo>
                  <a:cubicBezTo>
                    <a:pt x="7291" y="5044"/>
                    <a:pt x="7336" y="5090"/>
                    <a:pt x="7370" y="5135"/>
                  </a:cubicBezTo>
                  <a:cubicBezTo>
                    <a:pt x="7234" y="5135"/>
                    <a:pt x="7097" y="5158"/>
                    <a:pt x="6972" y="5169"/>
                  </a:cubicBezTo>
                  <a:cubicBezTo>
                    <a:pt x="6847" y="5192"/>
                    <a:pt x="6631" y="5203"/>
                    <a:pt x="6574" y="5340"/>
                  </a:cubicBezTo>
                  <a:cubicBezTo>
                    <a:pt x="6574" y="5351"/>
                    <a:pt x="6574" y="5363"/>
                    <a:pt x="6586" y="5374"/>
                  </a:cubicBezTo>
                  <a:cubicBezTo>
                    <a:pt x="6624" y="5408"/>
                    <a:pt x="6676" y="5420"/>
                    <a:pt x="6731" y="5420"/>
                  </a:cubicBezTo>
                  <a:cubicBezTo>
                    <a:pt x="6822" y="5420"/>
                    <a:pt x="6924" y="5388"/>
                    <a:pt x="6995" y="5374"/>
                  </a:cubicBezTo>
                  <a:cubicBezTo>
                    <a:pt x="7143" y="5363"/>
                    <a:pt x="7302" y="5351"/>
                    <a:pt x="7450" y="5351"/>
                  </a:cubicBezTo>
                  <a:lnTo>
                    <a:pt x="7518" y="5351"/>
                  </a:lnTo>
                  <a:cubicBezTo>
                    <a:pt x="7552" y="5397"/>
                    <a:pt x="7575" y="5442"/>
                    <a:pt x="7609" y="5488"/>
                  </a:cubicBezTo>
                  <a:lnTo>
                    <a:pt x="7609" y="5510"/>
                  </a:lnTo>
                  <a:lnTo>
                    <a:pt x="7541" y="5510"/>
                  </a:lnTo>
                  <a:cubicBezTo>
                    <a:pt x="7511" y="5507"/>
                    <a:pt x="7479" y="5505"/>
                    <a:pt x="7447" y="5505"/>
                  </a:cubicBezTo>
                  <a:cubicBezTo>
                    <a:pt x="7383" y="5505"/>
                    <a:pt x="7317" y="5510"/>
                    <a:pt x="7257" y="5510"/>
                  </a:cubicBezTo>
                  <a:cubicBezTo>
                    <a:pt x="7177" y="5522"/>
                    <a:pt x="7052" y="5522"/>
                    <a:pt x="6995" y="5579"/>
                  </a:cubicBezTo>
                  <a:cubicBezTo>
                    <a:pt x="6972" y="5601"/>
                    <a:pt x="6972" y="5647"/>
                    <a:pt x="7006" y="5670"/>
                  </a:cubicBezTo>
                  <a:cubicBezTo>
                    <a:pt x="7034" y="5688"/>
                    <a:pt x="7068" y="5693"/>
                    <a:pt x="7105" y="5693"/>
                  </a:cubicBezTo>
                  <a:cubicBezTo>
                    <a:pt x="7160" y="5693"/>
                    <a:pt x="7220" y="5681"/>
                    <a:pt x="7268" y="5681"/>
                  </a:cubicBezTo>
                  <a:lnTo>
                    <a:pt x="7541" y="5681"/>
                  </a:lnTo>
                  <a:cubicBezTo>
                    <a:pt x="7598" y="5681"/>
                    <a:pt x="7643" y="5681"/>
                    <a:pt x="7700" y="5692"/>
                  </a:cubicBezTo>
                  <a:cubicBezTo>
                    <a:pt x="7848" y="6000"/>
                    <a:pt x="7928" y="6341"/>
                    <a:pt x="7996" y="6671"/>
                  </a:cubicBezTo>
                  <a:cubicBezTo>
                    <a:pt x="8076" y="7114"/>
                    <a:pt x="8121" y="7569"/>
                    <a:pt x="8167" y="8013"/>
                  </a:cubicBezTo>
                  <a:cubicBezTo>
                    <a:pt x="8201" y="8490"/>
                    <a:pt x="8235" y="8957"/>
                    <a:pt x="8246" y="9434"/>
                  </a:cubicBezTo>
                  <a:cubicBezTo>
                    <a:pt x="8246" y="9673"/>
                    <a:pt x="8258" y="9901"/>
                    <a:pt x="8258" y="10140"/>
                  </a:cubicBezTo>
                  <a:cubicBezTo>
                    <a:pt x="8258" y="10265"/>
                    <a:pt x="8258" y="10390"/>
                    <a:pt x="8246" y="10515"/>
                  </a:cubicBezTo>
                  <a:cubicBezTo>
                    <a:pt x="8246" y="10572"/>
                    <a:pt x="8246" y="10617"/>
                    <a:pt x="8246" y="10674"/>
                  </a:cubicBezTo>
                  <a:cubicBezTo>
                    <a:pt x="8246" y="10674"/>
                    <a:pt x="8246" y="10686"/>
                    <a:pt x="8246" y="10686"/>
                  </a:cubicBezTo>
                  <a:cubicBezTo>
                    <a:pt x="8041" y="10674"/>
                    <a:pt x="7837" y="10663"/>
                    <a:pt x="7632" y="10651"/>
                  </a:cubicBezTo>
                  <a:cubicBezTo>
                    <a:pt x="7393" y="10651"/>
                    <a:pt x="7154" y="10640"/>
                    <a:pt x="6915" y="10640"/>
                  </a:cubicBezTo>
                  <a:cubicBezTo>
                    <a:pt x="6472" y="10640"/>
                    <a:pt x="6040" y="10663"/>
                    <a:pt x="5607" y="10686"/>
                  </a:cubicBezTo>
                  <a:cubicBezTo>
                    <a:pt x="5607" y="10686"/>
                    <a:pt x="5607" y="10686"/>
                    <a:pt x="5607" y="10674"/>
                  </a:cubicBezTo>
                  <a:cubicBezTo>
                    <a:pt x="5607" y="10629"/>
                    <a:pt x="5607" y="10572"/>
                    <a:pt x="5607" y="10515"/>
                  </a:cubicBezTo>
                  <a:cubicBezTo>
                    <a:pt x="5607" y="10390"/>
                    <a:pt x="5607" y="10265"/>
                    <a:pt x="5607" y="10140"/>
                  </a:cubicBezTo>
                  <a:cubicBezTo>
                    <a:pt x="5607" y="9912"/>
                    <a:pt x="5607" y="9673"/>
                    <a:pt x="5619" y="9434"/>
                  </a:cubicBezTo>
                  <a:cubicBezTo>
                    <a:pt x="5630" y="8968"/>
                    <a:pt x="5653" y="8490"/>
                    <a:pt x="5698" y="8013"/>
                  </a:cubicBezTo>
                  <a:cubicBezTo>
                    <a:pt x="5733" y="7569"/>
                    <a:pt x="5778" y="7114"/>
                    <a:pt x="5869" y="6671"/>
                  </a:cubicBezTo>
                  <a:cubicBezTo>
                    <a:pt x="5937" y="6261"/>
                    <a:pt x="6051" y="5852"/>
                    <a:pt x="6256" y="5488"/>
                  </a:cubicBezTo>
                  <a:cubicBezTo>
                    <a:pt x="6347" y="5317"/>
                    <a:pt x="6472" y="5146"/>
                    <a:pt x="6608" y="4999"/>
                  </a:cubicBezTo>
                  <a:cubicBezTo>
                    <a:pt x="6699" y="4896"/>
                    <a:pt x="6813" y="4817"/>
                    <a:pt x="6915" y="4714"/>
                  </a:cubicBezTo>
                  <a:close/>
                  <a:moveTo>
                    <a:pt x="6460" y="4737"/>
                  </a:moveTo>
                  <a:cubicBezTo>
                    <a:pt x="6335" y="4862"/>
                    <a:pt x="6210" y="4999"/>
                    <a:pt x="6108" y="5146"/>
                  </a:cubicBezTo>
                  <a:cubicBezTo>
                    <a:pt x="5869" y="5499"/>
                    <a:pt x="5710" y="5909"/>
                    <a:pt x="5619" y="6329"/>
                  </a:cubicBezTo>
                  <a:cubicBezTo>
                    <a:pt x="5505" y="6796"/>
                    <a:pt x="5448" y="7262"/>
                    <a:pt x="5403" y="7740"/>
                  </a:cubicBezTo>
                  <a:cubicBezTo>
                    <a:pt x="5346" y="8217"/>
                    <a:pt x="5312" y="8718"/>
                    <a:pt x="5300" y="9207"/>
                  </a:cubicBezTo>
                  <a:cubicBezTo>
                    <a:pt x="5289" y="9469"/>
                    <a:pt x="5278" y="9741"/>
                    <a:pt x="5278" y="10014"/>
                  </a:cubicBezTo>
                  <a:cubicBezTo>
                    <a:pt x="5278" y="10151"/>
                    <a:pt x="5278" y="10287"/>
                    <a:pt x="5278" y="10424"/>
                  </a:cubicBezTo>
                  <a:cubicBezTo>
                    <a:pt x="5278" y="10515"/>
                    <a:pt x="5266" y="10629"/>
                    <a:pt x="5289" y="10720"/>
                  </a:cubicBezTo>
                  <a:cubicBezTo>
                    <a:pt x="4572" y="10776"/>
                    <a:pt x="3879" y="10890"/>
                    <a:pt x="3219" y="11038"/>
                  </a:cubicBezTo>
                  <a:cubicBezTo>
                    <a:pt x="3219" y="10799"/>
                    <a:pt x="3219" y="10549"/>
                    <a:pt x="3230" y="10299"/>
                  </a:cubicBezTo>
                  <a:cubicBezTo>
                    <a:pt x="3242" y="10003"/>
                    <a:pt x="3253" y="9707"/>
                    <a:pt x="3276" y="9412"/>
                  </a:cubicBezTo>
                  <a:cubicBezTo>
                    <a:pt x="3333" y="8832"/>
                    <a:pt x="3424" y="8252"/>
                    <a:pt x="3594" y="7694"/>
                  </a:cubicBezTo>
                  <a:cubicBezTo>
                    <a:pt x="3833" y="6898"/>
                    <a:pt x="4254" y="6147"/>
                    <a:pt x="4868" y="5579"/>
                  </a:cubicBezTo>
                  <a:cubicBezTo>
                    <a:pt x="4880" y="5579"/>
                    <a:pt x="4902" y="5567"/>
                    <a:pt x="4925" y="5567"/>
                  </a:cubicBezTo>
                  <a:cubicBezTo>
                    <a:pt x="5153" y="5488"/>
                    <a:pt x="5403" y="5465"/>
                    <a:pt x="5642" y="5397"/>
                  </a:cubicBezTo>
                  <a:cubicBezTo>
                    <a:pt x="5687" y="5385"/>
                    <a:pt x="5698" y="5306"/>
                    <a:pt x="5642" y="5294"/>
                  </a:cubicBezTo>
                  <a:cubicBezTo>
                    <a:pt x="5568" y="5283"/>
                    <a:pt x="5497" y="5277"/>
                    <a:pt x="5425" y="5277"/>
                  </a:cubicBezTo>
                  <a:cubicBezTo>
                    <a:pt x="5354" y="5277"/>
                    <a:pt x="5283" y="5283"/>
                    <a:pt x="5209" y="5294"/>
                  </a:cubicBezTo>
                  <a:cubicBezTo>
                    <a:pt x="5414" y="5158"/>
                    <a:pt x="5630" y="5033"/>
                    <a:pt x="5869" y="4942"/>
                  </a:cubicBezTo>
                  <a:cubicBezTo>
                    <a:pt x="5983" y="4885"/>
                    <a:pt x="6108" y="4851"/>
                    <a:pt x="6233" y="4805"/>
                  </a:cubicBezTo>
                  <a:cubicBezTo>
                    <a:pt x="6301" y="4783"/>
                    <a:pt x="6369" y="4771"/>
                    <a:pt x="6426" y="4737"/>
                  </a:cubicBezTo>
                  <a:close/>
                  <a:moveTo>
                    <a:pt x="7439" y="4737"/>
                  </a:moveTo>
                  <a:cubicBezTo>
                    <a:pt x="7495" y="4771"/>
                    <a:pt x="7564" y="4783"/>
                    <a:pt x="7632" y="4805"/>
                  </a:cubicBezTo>
                  <a:cubicBezTo>
                    <a:pt x="7757" y="4851"/>
                    <a:pt x="7882" y="4885"/>
                    <a:pt x="7996" y="4942"/>
                  </a:cubicBezTo>
                  <a:cubicBezTo>
                    <a:pt x="8235" y="5033"/>
                    <a:pt x="8462" y="5169"/>
                    <a:pt x="8678" y="5317"/>
                  </a:cubicBezTo>
                  <a:cubicBezTo>
                    <a:pt x="9463" y="5886"/>
                    <a:pt x="9998" y="6773"/>
                    <a:pt x="10271" y="7694"/>
                  </a:cubicBezTo>
                  <a:cubicBezTo>
                    <a:pt x="10441" y="8252"/>
                    <a:pt x="10532" y="8832"/>
                    <a:pt x="10578" y="9412"/>
                  </a:cubicBezTo>
                  <a:cubicBezTo>
                    <a:pt x="10601" y="9707"/>
                    <a:pt x="10623" y="10003"/>
                    <a:pt x="10635" y="10299"/>
                  </a:cubicBezTo>
                  <a:cubicBezTo>
                    <a:pt x="10635" y="10549"/>
                    <a:pt x="10635" y="10799"/>
                    <a:pt x="10646" y="11038"/>
                  </a:cubicBezTo>
                  <a:cubicBezTo>
                    <a:pt x="9986" y="10890"/>
                    <a:pt x="9293" y="10788"/>
                    <a:pt x="8565" y="10720"/>
                  </a:cubicBezTo>
                  <a:cubicBezTo>
                    <a:pt x="8587" y="10629"/>
                    <a:pt x="8576" y="10515"/>
                    <a:pt x="8587" y="10424"/>
                  </a:cubicBezTo>
                  <a:cubicBezTo>
                    <a:pt x="8587" y="10287"/>
                    <a:pt x="8587" y="10151"/>
                    <a:pt x="8587" y="10014"/>
                  </a:cubicBezTo>
                  <a:cubicBezTo>
                    <a:pt x="8587" y="9741"/>
                    <a:pt x="8576" y="9469"/>
                    <a:pt x="8565" y="9207"/>
                  </a:cubicBezTo>
                  <a:cubicBezTo>
                    <a:pt x="8553" y="8706"/>
                    <a:pt x="8508" y="8217"/>
                    <a:pt x="8462" y="7740"/>
                  </a:cubicBezTo>
                  <a:cubicBezTo>
                    <a:pt x="8405" y="7262"/>
                    <a:pt x="8360" y="6796"/>
                    <a:pt x="8246" y="6329"/>
                  </a:cubicBezTo>
                  <a:cubicBezTo>
                    <a:pt x="8201" y="6125"/>
                    <a:pt x="8132" y="5920"/>
                    <a:pt x="8053" y="5715"/>
                  </a:cubicBezTo>
                  <a:lnTo>
                    <a:pt x="8076" y="5715"/>
                  </a:lnTo>
                  <a:cubicBezTo>
                    <a:pt x="8132" y="5704"/>
                    <a:pt x="8144" y="5624"/>
                    <a:pt x="8098" y="5590"/>
                  </a:cubicBezTo>
                  <a:cubicBezTo>
                    <a:pt x="8064" y="5567"/>
                    <a:pt x="8019" y="5556"/>
                    <a:pt x="7985" y="5545"/>
                  </a:cubicBezTo>
                  <a:cubicBezTo>
                    <a:pt x="7950" y="5488"/>
                    <a:pt x="7916" y="5431"/>
                    <a:pt x="7882" y="5363"/>
                  </a:cubicBezTo>
                  <a:lnTo>
                    <a:pt x="7882" y="5363"/>
                  </a:lnTo>
                  <a:cubicBezTo>
                    <a:pt x="7894" y="5374"/>
                    <a:pt x="7905" y="5374"/>
                    <a:pt x="7916" y="5374"/>
                  </a:cubicBezTo>
                  <a:cubicBezTo>
                    <a:pt x="8064" y="5385"/>
                    <a:pt x="8223" y="5408"/>
                    <a:pt x="8383" y="5408"/>
                  </a:cubicBezTo>
                  <a:cubicBezTo>
                    <a:pt x="8440" y="5408"/>
                    <a:pt x="8462" y="5328"/>
                    <a:pt x="8417" y="5294"/>
                  </a:cubicBezTo>
                  <a:cubicBezTo>
                    <a:pt x="8212" y="5181"/>
                    <a:pt x="7973" y="5146"/>
                    <a:pt x="7746" y="5135"/>
                  </a:cubicBezTo>
                  <a:cubicBezTo>
                    <a:pt x="7643" y="4999"/>
                    <a:pt x="7530" y="4862"/>
                    <a:pt x="7393" y="4737"/>
                  </a:cubicBezTo>
                  <a:close/>
                  <a:moveTo>
                    <a:pt x="5039" y="5033"/>
                  </a:moveTo>
                  <a:lnTo>
                    <a:pt x="5039" y="5033"/>
                  </a:lnTo>
                  <a:cubicBezTo>
                    <a:pt x="4823" y="5181"/>
                    <a:pt x="4629" y="5351"/>
                    <a:pt x="4447" y="5533"/>
                  </a:cubicBezTo>
                  <a:cubicBezTo>
                    <a:pt x="4413" y="5556"/>
                    <a:pt x="4379" y="5567"/>
                    <a:pt x="4334" y="5590"/>
                  </a:cubicBezTo>
                  <a:cubicBezTo>
                    <a:pt x="3924" y="5783"/>
                    <a:pt x="3560" y="6068"/>
                    <a:pt x="3242" y="6386"/>
                  </a:cubicBezTo>
                  <a:cubicBezTo>
                    <a:pt x="2537" y="7103"/>
                    <a:pt x="2138" y="8047"/>
                    <a:pt x="1956" y="9014"/>
                  </a:cubicBezTo>
                  <a:cubicBezTo>
                    <a:pt x="1900" y="9309"/>
                    <a:pt x="1865" y="9605"/>
                    <a:pt x="1854" y="9889"/>
                  </a:cubicBezTo>
                  <a:cubicBezTo>
                    <a:pt x="1831" y="10185"/>
                    <a:pt x="1831" y="10481"/>
                    <a:pt x="1877" y="10765"/>
                  </a:cubicBezTo>
                  <a:cubicBezTo>
                    <a:pt x="1882" y="10785"/>
                    <a:pt x="1898" y="10794"/>
                    <a:pt x="1915" y="10794"/>
                  </a:cubicBezTo>
                  <a:cubicBezTo>
                    <a:pt x="1937" y="10794"/>
                    <a:pt x="1961" y="10779"/>
                    <a:pt x="1968" y="10754"/>
                  </a:cubicBezTo>
                  <a:cubicBezTo>
                    <a:pt x="1991" y="10504"/>
                    <a:pt x="1991" y="10253"/>
                    <a:pt x="2013" y="10003"/>
                  </a:cubicBezTo>
                  <a:cubicBezTo>
                    <a:pt x="2025" y="9753"/>
                    <a:pt x="2047" y="9503"/>
                    <a:pt x="2093" y="9252"/>
                  </a:cubicBezTo>
                  <a:cubicBezTo>
                    <a:pt x="2161" y="8763"/>
                    <a:pt x="2298" y="8274"/>
                    <a:pt x="2491" y="7819"/>
                  </a:cubicBezTo>
                  <a:cubicBezTo>
                    <a:pt x="2844" y="7035"/>
                    <a:pt x="3390" y="6352"/>
                    <a:pt x="4117" y="5920"/>
                  </a:cubicBezTo>
                  <a:lnTo>
                    <a:pt x="4117" y="5920"/>
                  </a:lnTo>
                  <a:lnTo>
                    <a:pt x="4083" y="5954"/>
                  </a:lnTo>
                  <a:cubicBezTo>
                    <a:pt x="3390" y="6864"/>
                    <a:pt x="3094" y="8001"/>
                    <a:pt x="2969" y="9127"/>
                  </a:cubicBezTo>
                  <a:cubicBezTo>
                    <a:pt x="2923" y="9457"/>
                    <a:pt x="2900" y="9798"/>
                    <a:pt x="2889" y="10140"/>
                  </a:cubicBezTo>
                  <a:cubicBezTo>
                    <a:pt x="2878" y="10447"/>
                    <a:pt x="2866" y="10765"/>
                    <a:pt x="2866" y="11072"/>
                  </a:cubicBezTo>
                  <a:cubicBezTo>
                    <a:pt x="2866" y="11095"/>
                    <a:pt x="2855" y="11106"/>
                    <a:pt x="2855" y="11129"/>
                  </a:cubicBezTo>
                  <a:cubicBezTo>
                    <a:pt x="2537" y="11209"/>
                    <a:pt x="2229" y="11300"/>
                    <a:pt x="1922" y="11402"/>
                  </a:cubicBezTo>
                  <a:lnTo>
                    <a:pt x="1922" y="11311"/>
                  </a:lnTo>
                  <a:cubicBezTo>
                    <a:pt x="1922" y="11266"/>
                    <a:pt x="1922" y="11220"/>
                    <a:pt x="1911" y="11186"/>
                  </a:cubicBezTo>
                  <a:cubicBezTo>
                    <a:pt x="1900" y="11140"/>
                    <a:pt x="1911" y="11095"/>
                    <a:pt x="1888" y="11061"/>
                  </a:cubicBezTo>
                  <a:cubicBezTo>
                    <a:pt x="1877" y="11027"/>
                    <a:pt x="1851" y="11010"/>
                    <a:pt x="1826" y="11010"/>
                  </a:cubicBezTo>
                  <a:cubicBezTo>
                    <a:pt x="1800" y="11010"/>
                    <a:pt x="1774" y="11027"/>
                    <a:pt x="1763" y="11061"/>
                  </a:cubicBezTo>
                  <a:cubicBezTo>
                    <a:pt x="1740" y="11095"/>
                    <a:pt x="1752" y="11140"/>
                    <a:pt x="1740" y="11186"/>
                  </a:cubicBezTo>
                  <a:cubicBezTo>
                    <a:pt x="1729" y="11220"/>
                    <a:pt x="1729" y="11266"/>
                    <a:pt x="1729" y="11311"/>
                  </a:cubicBezTo>
                  <a:cubicBezTo>
                    <a:pt x="1718" y="11368"/>
                    <a:pt x="1718" y="11425"/>
                    <a:pt x="1718" y="11470"/>
                  </a:cubicBezTo>
                  <a:cubicBezTo>
                    <a:pt x="1649" y="11504"/>
                    <a:pt x="1570" y="11527"/>
                    <a:pt x="1502" y="11561"/>
                  </a:cubicBezTo>
                  <a:cubicBezTo>
                    <a:pt x="1581" y="10720"/>
                    <a:pt x="1593" y="9867"/>
                    <a:pt x="1740" y="9036"/>
                  </a:cubicBezTo>
                  <a:cubicBezTo>
                    <a:pt x="1843" y="8434"/>
                    <a:pt x="2025" y="7853"/>
                    <a:pt x="2309" y="7319"/>
                  </a:cubicBezTo>
                  <a:cubicBezTo>
                    <a:pt x="2582" y="6830"/>
                    <a:pt x="2935" y="6386"/>
                    <a:pt x="3355" y="6011"/>
                  </a:cubicBezTo>
                  <a:cubicBezTo>
                    <a:pt x="3845" y="5567"/>
                    <a:pt x="4425" y="5237"/>
                    <a:pt x="5039" y="5033"/>
                  </a:cubicBezTo>
                  <a:close/>
                  <a:moveTo>
                    <a:pt x="8815" y="5033"/>
                  </a:moveTo>
                  <a:cubicBezTo>
                    <a:pt x="9236" y="5169"/>
                    <a:pt x="9645" y="5374"/>
                    <a:pt x="10009" y="5624"/>
                  </a:cubicBezTo>
                  <a:lnTo>
                    <a:pt x="9998" y="5613"/>
                  </a:lnTo>
                  <a:lnTo>
                    <a:pt x="9998" y="5613"/>
                  </a:lnTo>
                  <a:cubicBezTo>
                    <a:pt x="10180" y="5738"/>
                    <a:pt x="10350" y="5863"/>
                    <a:pt x="10510" y="6011"/>
                  </a:cubicBezTo>
                  <a:cubicBezTo>
                    <a:pt x="10930" y="6386"/>
                    <a:pt x="11283" y="6830"/>
                    <a:pt x="11545" y="7330"/>
                  </a:cubicBezTo>
                  <a:cubicBezTo>
                    <a:pt x="11840" y="7865"/>
                    <a:pt x="12022" y="8445"/>
                    <a:pt x="12125" y="9036"/>
                  </a:cubicBezTo>
                  <a:cubicBezTo>
                    <a:pt x="12261" y="9878"/>
                    <a:pt x="12272" y="10731"/>
                    <a:pt x="12352" y="11573"/>
                  </a:cubicBezTo>
                  <a:cubicBezTo>
                    <a:pt x="12238" y="11527"/>
                    <a:pt x="12113" y="11482"/>
                    <a:pt x="11988" y="11436"/>
                  </a:cubicBezTo>
                  <a:cubicBezTo>
                    <a:pt x="11988" y="11391"/>
                    <a:pt x="11977" y="11334"/>
                    <a:pt x="11977" y="11277"/>
                  </a:cubicBezTo>
                  <a:cubicBezTo>
                    <a:pt x="11965" y="11186"/>
                    <a:pt x="11954" y="11095"/>
                    <a:pt x="11943" y="10993"/>
                  </a:cubicBezTo>
                  <a:cubicBezTo>
                    <a:pt x="11943" y="10890"/>
                    <a:pt x="11931" y="10799"/>
                    <a:pt x="11886" y="10708"/>
                  </a:cubicBezTo>
                  <a:cubicBezTo>
                    <a:pt x="11881" y="10690"/>
                    <a:pt x="11869" y="10683"/>
                    <a:pt x="11856" y="10683"/>
                  </a:cubicBezTo>
                  <a:cubicBezTo>
                    <a:pt x="11836" y="10683"/>
                    <a:pt x="11813" y="10699"/>
                    <a:pt x="11806" y="10720"/>
                  </a:cubicBezTo>
                  <a:cubicBezTo>
                    <a:pt x="11761" y="10811"/>
                    <a:pt x="11772" y="10924"/>
                    <a:pt x="11772" y="11015"/>
                  </a:cubicBezTo>
                  <a:cubicBezTo>
                    <a:pt x="11772" y="11118"/>
                    <a:pt x="11772" y="11209"/>
                    <a:pt x="11783" y="11300"/>
                  </a:cubicBezTo>
                  <a:cubicBezTo>
                    <a:pt x="11783" y="11322"/>
                    <a:pt x="11783" y="11345"/>
                    <a:pt x="11783" y="11368"/>
                  </a:cubicBezTo>
                  <a:cubicBezTo>
                    <a:pt x="11749" y="11357"/>
                    <a:pt x="11704" y="11345"/>
                    <a:pt x="11670" y="11334"/>
                  </a:cubicBezTo>
                  <a:lnTo>
                    <a:pt x="11670" y="11311"/>
                  </a:lnTo>
                  <a:cubicBezTo>
                    <a:pt x="11658" y="11231"/>
                    <a:pt x="11647" y="11163"/>
                    <a:pt x="11636" y="11095"/>
                  </a:cubicBezTo>
                  <a:cubicBezTo>
                    <a:pt x="11624" y="11015"/>
                    <a:pt x="11601" y="10947"/>
                    <a:pt x="11567" y="10890"/>
                  </a:cubicBezTo>
                  <a:cubicBezTo>
                    <a:pt x="11558" y="10876"/>
                    <a:pt x="11544" y="10870"/>
                    <a:pt x="11531" y="10870"/>
                  </a:cubicBezTo>
                  <a:cubicBezTo>
                    <a:pt x="11512" y="10870"/>
                    <a:pt x="11494" y="10882"/>
                    <a:pt x="11488" y="10902"/>
                  </a:cubicBezTo>
                  <a:cubicBezTo>
                    <a:pt x="11488" y="10936"/>
                    <a:pt x="11488" y="10970"/>
                    <a:pt x="11488" y="11004"/>
                  </a:cubicBezTo>
                  <a:cubicBezTo>
                    <a:pt x="11488" y="11038"/>
                    <a:pt x="11499" y="11072"/>
                    <a:pt x="11499" y="11106"/>
                  </a:cubicBezTo>
                  <a:cubicBezTo>
                    <a:pt x="11499" y="11163"/>
                    <a:pt x="11499" y="11220"/>
                    <a:pt x="11499" y="11266"/>
                  </a:cubicBezTo>
                  <a:cubicBezTo>
                    <a:pt x="11442" y="11254"/>
                    <a:pt x="11397" y="11243"/>
                    <a:pt x="11340" y="11220"/>
                  </a:cubicBezTo>
                  <a:cubicBezTo>
                    <a:pt x="11340" y="11186"/>
                    <a:pt x="11340" y="11140"/>
                    <a:pt x="11328" y="11095"/>
                  </a:cubicBezTo>
                  <a:cubicBezTo>
                    <a:pt x="11317" y="11072"/>
                    <a:pt x="11317" y="11049"/>
                    <a:pt x="11306" y="11027"/>
                  </a:cubicBezTo>
                  <a:cubicBezTo>
                    <a:pt x="11294" y="11004"/>
                    <a:pt x="11283" y="10981"/>
                    <a:pt x="11272" y="10958"/>
                  </a:cubicBezTo>
                  <a:cubicBezTo>
                    <a:pt x="11261" y="10948"/>
                    <a:pt x="11247" y="10943"/>
                    <a:pt x="11233" y="10943"/>
                  </a:cubicBezTo>
                  <a:cubicBezTo>
                    <a:pt x="11217" y="10943"/>
                    <a:pt x="11203" y="10951"/>
                    <a:pt x="11203" y="10970"/>
                  </a:cubicBezTo>
                  <a:cubicBezTo>
                    <a:pt x="11192" y="10993"/>
                    <a:pt x="11181" y="11015"/>
                    <a:pt x="11169" y="11038"/>
                  </a:cubicBezTo>
                  <a:cubicBezTo>
                    <a:pt x="11169" y="11072"/>
                    <a:pt x="11169" y="11095"/>
                    <a:pt x="11158" y="11118"/>
                  </a:cubicBezTo>
                  <a:cubicBezTo>
                    <a:pt x="11158" y="11140"/>
                    <a:pt x="11158" y="11152"/>
                    <a:pt x="11158" y="11175"/>
                  </a:cubicBezTo>
                  <a:cubicBezTo>
                    <a:pt x="11112" y="11152"/>
                    <a:pt x="11055" y="11140"/>
                    <a:pt x="10999" y="11129"/>
                  </a:cubicBezTo>
                  <a:cubicBezTo>
                    <a:pt x="10999" y="11106"/>
                    <a:pt x="10987" y="11095"/>
                    <a:pt x="10987" y="11084"/>
                  </a:cubicBezTo>
                  <a:cubicBezTo>
                    <a:pt x="10987" y="10765"/>
                    <a:pt x="10976" y="10458"/>
                    <a:pt x="10964" y="10140"/>
                  </a:cubicBezTo>
                  <a:cubicBezTo>
                    <a:pt x="10953" y="9810"/>
                    <a:pt x="10930" y="9469"/>
                    <a:pt x="10885" y="9127"/>
                  </a:cubicBezTo>
                  <a:cubicBezTo>
                    <a:pt x="10760" y="8001"/>
                    <a:pt x="10464" y="6875"/>
                    <a:pt x="9770" y="5954"/>
                  </a:cubicBezTo>
                  <a:cubicBezTo>
                    <a:pt x="9759" y="5954"/>
                    <a:pt x="9759" y="5954"/>
                    <a:pt x="9759" y="5943"/>
                  </a:cubicBezTo>
                  <a:lnTo>
                    <a:pt x="9759" y="5943"/>
                  </a:lnTo>
                  <a:cubicBezTo>
                    <a:pt x="9804" y="5977"/>
                    <a:pt x="9850" y="6011"/>
                    <a:pt x="9895" y="6045"/>
                  </a:cubicBezTo>
                  <a:cubicBezTo>
                    <a:pt x="10191" y="6261"/>
                    <a:pt x="10453" y="6523"/>
                    <a:pt x="10680" y="6807"/>
                  </a:cubicBezTo>
                  <a:cubicBezTo>
                    <a:pt x="11169" y="7444"/>
                    <a:pt x="11454" y="8229"/>
                    <a:pt x="11601" y="9014"/>
                  </a:cubicBezTo>
                  <a:cubicBezTo>
                    <a:pt x="11681" y="9491"/>
                    <a:pt x="11692" y="9969"/>
                    <a:pt x="11772" y="10447"/>
                  </a:cubicBezTo>
                  <a:cubicBezTo>
                    <a:pt x="11772" y="10469"/>
                    <a:pt x="11795" y="10481"/>
                    <a:pt x="11818" y="10481"/>
                  </a:cubicBezTo>
                  <a:cubicBezTo>
                    <a:pt x="11840" y="10481"/>
                    <a:pt x="11863" y="10469"/>
                    <a:pt x="11863" y="10447"/>
                  </a:cubicBezTo>
                  <a:cubicBezTo>
                    <a:pt x="11931" y="10003"/>
                    <a:pt x="11897" y="9560"/>
                    <a:pt x="11829" y="9116"/>
                  </a:cubicBezTo>
                  <a:cubicBezTo>
                    <a:pt x="11761" y="8672"/>
                    <a:pt x="11647" y="8229"/>
                    <a:pt x="11476" y="7808"/>
                  </a:cubicBezTo>
                  <a:cubicBezTo>
                    <a:pt x="11192" y="7091"/>
                    <a:pt x="10737" y="6420"/>
                    <a:pt x="10100" y="5954"/>
                  </a:cubicBezTo>
                  <a:cubicBezTo>
                    <a:pt x="9929" y="5829"/>
                    <a:pt x="9759" y="5715"/>
                    <a:pt x="9566" y="5624"/>
                  </a:cubicBezTo>
                  <a:cubicBezTo>
                    <a:pt x="9520" y="5613"/>
                    <a:pt x="9486" y="5590"/>
                    <a:pt x="9440" y="5567"/>
                  </a:cubicBezTo>
                  <a:cubicBezTo>
                    <a:pt x="9247" y="5374"/>
                    <a:pt x="9042" y="5192"/>
                    <a:pt x="8815" y="5033"/>
                  </a:cubicBezTo>
                  <a:close/>
                  <a:moveTo>
                    <a:pt x="6915" y="10958"/>
                  </a:moveTo>
                  <a:cubicBezTo>
                    <a:pt x="8440" y="10958"/>
                    <a:pt x="9895" y="11152"/>
                    <a:pt x="11181" y="11516"/>
                  </a:cubicBezTo>
                  <a:cubicBezTo>
                    <a:pt x="11181" y="11527"/>
                    <a:pt x="11181" y="11550"/>
                    <a:pt x="11203" y="11561"/>
                  </a:cubicBezTo>
                  <a:cubicBezTo>
                    <a:pt x="11214" y="11577"/>
                    <a:pt x="11229" y="11583"/>
                    <a:pt x="11244" y="11583"/>
                  </a:cubicBezTo>
                  <a:cubicBezTo>
                    <a:pt x="11263" y="11583"/>
                    <a:pt x="11282" y="11574"/>
                    <a:pt x="11294" y="11561"/>
                  </a:cubicBezTo>
                  <a:cubicBezTo>
                    <a:pt x="11306" y="11561"/>
                    <a:pt x="11306" y="11550"/>
                    <a:pt x="11306" y="11550"/>
                  </a:cubicBezTo>
                  <a:cubicBezTo>
                    <a:pt x="11363" y="11561"/>
                    <a:pt x="11419" y="11584"/>
                    <a:pt x="11465" y="11595"/>
                  </a:cubicBezTo>
                  <a:cubicBezTo>
                    <a:pt x="11476" y="11641"/>
                    <a:pt x="11476" y="11686"/>
                    <a:pt x="11510" y="11709"/>
                  </a:cubicBezTo>
                  <a:cubicBezTo>
                    <a:pt x="11517" y="11722"/>
                    <a:pt x="11528" y="11728"/>
                    <a:pt x="11540" y="11728"/>
                  </a:cubicBezTo>
                  <a:cubicBezTo>
                    <a:pt x="11548" y="11728"/>
                    <a:pt x="11558" y="11725"/>
                    <a:pt x="11567" y="11721"/>
                  </a:cubicBezTo>
                  <a:cubicBezTo>
                    <a:pt x="11601" y="11698"/>
                    <a:pt x="11624" y="11675"/>
                    <a:pt x="11636" y="11652"/>
                  </a:cubicBezTo>
                  <a:cubicBezTo>
                    <a:pt x="11692" y="11664"/>
                    <a:pt x="11761" y="11686"/>
                    <a:pt x="11818" y="11709"/>
                  </a:cubicBezTo>
                  <a:cubicBezTo>
                    <a:pt x="11829" y="11766"/>
                    <a:pt x="11840" y="11823"/>
                    <a:pt x="11886" y="11880"/>
                  </a:cubicBezTo>
                  <a:cubicBezTo>
                    <a:pt x="11901" y="11900"/>
                    <a:pt x="11920" y="11909"/>
                    <a:pt x="11939" y="11909"/>
                  </a:cubicBezTo>
                  <a:cubicBezTo>
                    <a:pt x="11963" y="11909"/>
                    <a:pt x="11987" y="11894"/>
                    <a:pt x="11999" y="11868"/>
                  </a:cubicBezTo>
                  <a:cubicBezTo>
                    <a:pt x="12011" y="11834"/>
                    <a:pt x="12011" y="11812"/>
                    <a:pt x="12022" y="11777"/>
                  </a:cubicBezTo>
                  <a:cubicBezTo>
                    <a:pt x="12147" y="11834"/>
                    <a:pt x="12272" y="11880"/>
                    <a:pt x="12398" y="11925"/>
                  </a:cubicBezTo>
                  <a:cubicBezTo>
                    <a:pt x="12409" y="12073"/>
                    <a:pt x="12432" y="12210"/>
                    <a:pt x="12454" y="12357"/>
                  </a:cubicBezTo>
                  <a:cubicBezTo>
                    <a:pt x="10908" y="11732"/>
                    <a:pt x="8963" y="11379"/>
                    <a:pt x="6915" y="11379"/>
                  </a:cubicBezTo>
                  <a:cubicBezTo>
                    <a:pt x="4880" y="11379"/>
                    <a:pt x="2957" y="11721"/>
                    <a:pt x="1411" y="12346"/>
                  </a:cubicBezTo>
                  <a:cubicBezTo>
                    <a:pt x="1433" y="12198"/>
                    <a:pt x="1456" y="12062"/>
                    <a:pt x="1467" y="11914"/>
                  </a:cubicBezTo>
                  <a:cubicBezTo>
                    <a:pt x="1558" y="11880"/>
                    <a:pt x="1649" y="11846"/>
                    <a:pt x="1729" y="11812"/>
                  </a:cubicBezTo>
                  <a:cubicBezTo>
                    <a:pt x="1729" y="11846"/>
                    <a:pt x="1729" y="11880"/>
                    <a:pt x="1740" y="11902"/>
                  </a:cubicBezTo>
                  <a:cubicBezTo>
                    <a:pt x="1740" y="11948"/>
                    <a:pt x="1740" y="11982"/>
                    <a:pt x="1752" y="12028"/>
                  </a:cubicBezTo>
                  <a:cubicBezTo>
                    <a:pt x="1762" y="12043"/>
                    <a:pt x="1779" y="12049"/>
                    <a:pt x="1797" y="12049"/>
                  </a:cubicBezTo>
                  <a:cubicBezTo>
                    <a:pt x="1819" y="12049"/>
                    <a:pt x="1842" y="12040"/>
                    <a:pt x="1854" y="12028"/>
                  </a:cubicBezTo>
                  <a:cubicBezTo>
                    <a:pt x="1877" y="11993"/>
                    <a:pt x="1877" y="11948"/>
                    <a:pt x="1888" y="11902"/>
                  </a:cubicBezTo>
                  <a:cubicBezTo>
                    <a:pt x="1888" y="11868"/>
                    <a:pt x="1900" y="11823"/>
                    <a:pt x="1911" y="11789"/>
                  </a:cubicBezTo>
                  <a:lnTo>
                    <a:pt x="1911" y="11743"/>
                  </a:lnTo>
                  <a:cubicBezTo>
                    <a:pt x="3355" y="11231"/>
                    <a:pt x="5084" y="10958"/>
                    <a:pt x="6915" y="10958"/>
                  </a:cubicBezTo>
                  <a:close/>
                  <a:moveTo>
                    <a:pt x="12750" y="13540"/>
                  </a:moveTo>
                  <a:cubicBezTo>
                    <a:pt x="12944" y="14120"/>
                    <a:pt x="13171" y="14700"/>
                    <a:pt x="13296" y="15303"/>
                  </a:cubicBezTo>
                  <a:cubicBezTo>
                    <a:pt x="13228" y="15258"/>
                    <a:pt x="13171" y="15212"/>
                    <a:pt x="13125" y="15155"/>
                  </a:cubicBezTo>
                  <a:cubicBezTo>
                    <a:pt x="13103" y="15076"/>
                    <a:pt x="13069" y="14996"/>
                    <a:pt x="13046" y="14917"/>
                  </a:cubicBezTo>
                  <a:cubicBezTo>
                    <a:pt x="13033" y="14885"/>
                    <a:pt x="12997" y="14868"/>
                    <a:pt x="12965" y="14868"/>
                  </a:cubicBezTo>
                  <a:cubicBezTo>
                    <a:pt x="12938" y="14868"/>
                    <a:pt x="12915" y="14880"/>
                    <a:pt x="12909" y="14905"/>
                  </a:cubicBezTo>
                  <a:cubicBezTo>
                    <a:pt x="12887" y="14882"/>
                    <a:pt x="12864" y="14860"/>
                    <a:pt x="12853" y="14826"/>
                  </a:cubicBezTo>
                  <a:cubicBezTo>
                    <a:pt x="12693" y="14598"/>
                    <a:pt x="12568" y="14325"/>
                    <a:pt x="12568" y="14041"/>
                  </a:cubicBezTo>
                  <a:cubicBezTo>
                    <a:pt x="12580" y="13847"/>
                    <a:pt x="12636" y="13677"/>
                    <a:pt x="12750" y="13540"/>
                  </a:cubicBezTo>
                  <a:close/>
                  <a:moveTo>
                    <a:pt x="1126" y="13506"/>
                  </a:moveTo>
                  <a:cubicBezTo>
                    <a:pt x="1251" y="13643"/>
                    <a:pt x="1331" y="13836"/>
                    <a:pt x="1331" y="14041"/>
                  </a:cubicBezTo>
                  <a:cubicBezTo>
                    <a:pt x="1342" y="14325"/>
                    <a:pt x="1217" y="14598"/>
                    <a:pt x="1058" y="14826"/>
                  </a:cubicBezTo>
                  <a:cubicBezTo>
                    <a:pt x="1024" y="14882"/>
                    <a:pt x="990" y="14917"/>
                    <a:pt x="956" y="14973"/>
                  </a:cubicBezTo>
                  <a:cubicBezTo>
                    <a:pt x="978" y="14871"/>
                    <a:pt x="1001" y="14769"/>
                    <a:pt x="1024" y="14666"/>
                  </a:cubicBezTo>
                  <a:cubicBezTo>
                    <a:pt x="1024" y="14642"/>
                    <a:pt x="1001" y="14618"/>
                    <a:pt x="980" y="14618"/>
                  </a:cubicBezTo>
                  <a:cubicBezTo>
                    <a:pt x="971" y="14618"/>
                    <a:pt x="962" y="14622"/>
                    <a:pt x="956" y="14632"/>
                  </a:cubicBezTo>
                  <a:cubicBezTo>
                    <a:pt x="876" y="14757"/>
                    <a:pt x="842" y="14894"/>
                    <a:pt x="808" y="15030"/>
                  </a:cubicBezTo>
                  <a:cubicBezTo>
                    <a:pt x="796" y="15076"/>
                    <a:pt x="785" y="15121"/>
                    <a:pt x="774" y="15167"/>
                  </a:cubicBezTo>
                  <a:cubicBezTo>
                    <a:pt x="705" y="15235"/>
                    <a:pt x="637" y="15292"/>
                    <a:pt x="569" y="15349"/>
                  </a:cubicBezTo>
                  <a:cubicBezTo>
                    <a:pt x="683" y="14723"/>
                    <a:pt x="921" y="14109"/>
                    <a:pt x="1126" y="13506"/>
                  </a:cubicBezTo>
                  <a:close/>
                  <a:moveTo>
                    <a:pt x="6904" y="11709"/>
                  </a:moveTo>
                  <a:cubicBezTo>
                    <a:pt x="8997" y="11709"/>
                    <a:pt x="10976" y="12073"/>
                    <a:pt x="12523" y="12733"/>
                  </a:cubicBezTo>
                  <a:cubicBezTo>
                    <a:pt x="12545" y="12812"/>
                    <a:pt x="12568" y="12892"/>
                    <a:pt x="12591" y="12972"/>
                  </a:cubicBezTo>
                  <a:cubicBezTo>
                    <a:pt x="12602" y="13040"/>
                    <a:pt x="12625" y="13097"/>
                    <a:pt x="12636" y="13165"/>
                  </a:cubicBezTo>
                  <a:cubicBezTo>
                    <a:pt x="12614" y="13176"/>
                    <a:pt x="12602" y="13188"/>
                    <a:pt x="12580" y="13210"/>
                  </a:cubicBezTo>
                  <a:cubicBezTo>
                    <a:pt x="12341" y="13415"/>
                    <a:pt x="12227" y="13745"/>
                    <a:pt x="12238" y="14064"/>
                  </a:cubicBezTo>
                  <a:cubicBezTo>
                    <a:pt x="12250" y="14439"/>
                    <a:pt x="12398" y="14769"/>
                    <a:pt x="12614" y="15064"/>
                  </a:cubicBezTo>
                  <a:cubicBezTo>
                    <a:pt x="12716" y="15190"/>
                    <a:pt x="12818" y="15315"/>
                    <a:pt x="12932" y="15428"/>
                  </a:cubicBezTo>
                  <a:cubicBezTo>
                    <a:pt x="12944" y="15474"/>
                    <a:pt x="12944" y="15519"/>
                    <a:pt x="12944" y="15565"/>
                  </a:cubicBezTo>
                  <a:cubicBezTo>
                    <a:pt x="12955" y="15770"/>
                    <a:pt x="12944" y="15974"/>
                    <a:pt x="12909" y="16168"/>
                  </a:cubicBezTo>
                  <a:cubicBezTo>
                    <a:pt x="12841" y="16520"/>
                    <a:pt x="12705" y="16850"/>
                    <a:pt x="12466" y="17112"/>
                  </a:cubicBezTo>
                  <a:cubicBezTo>
                    <a:pt x="12238" y="17362"/>
                    <a:pt x="11920" y="17544"/>
                    <a:pt x="11579" y="17589"/>
                  </a:cubicBezTo>
                  <a:cubicBezTo>
                    <a:pt x="11540" y="17592"/>
                    <a:pt x="11502" y="17593"/>
                    <a:pt x="11464" y="17593"/>
                  </a:cubicBezTo>
                  <a:cubicBezTo>
                    <a:pt x="11332" y="17593"/>
                    <a:pt x="11202" y="17577"/>
                    <a:pt x="11078" y="17533"/>
                  </a:cubicBezTo>
                  <a:cubicBezTo>
                    <a:pt x="11011" y="17512"/>
                    <a:pt x="10945" y="17498"/>
                    <a:pt x="10882" y="17498"/>
                  </a:cubicBezTo>
                  <a:cubicBezTo>
                    <a:pt x="10808" y="17498"/>
                    <a:pt x="10737" y="17517"/>
                    <a:pt x="10669" y="17567"/>
                  </a:cubicBezTo>
                  <a:cubicBezTo>
                    <a:pt x="10464" y="17703"/>
                    <a:pt x="10373" y="17987"/>
                    <a:pt x="10134" y="18090"/>
                  </a:cubicBezTo>
                  <a:cubicBezTo>
                    <a:pt x="10089" y="18113"/>
                    <a:pt x="10100" y="18181"/>
                    <a:pt x="10146" y="18192"/>
                  </a:cubicBezTo>
                  <a:cubicBezTo>
                    <a:pt x="10168" y="18197"/>
                    <a:pt x="10190" y="18199"/>
                    <a:pt x="10211" y="18199"/>
                  </a:cubicBezTo>
                  <a:cubicBezTo>
                    <a:pt x="10441" y="18199"/>
                    <a:pt x="10568" y="17929"/>
                    <a:pt x="10714" y="17783"/>
                  </a:cubicBezTo>
                  <a:cubicBezTo>
                    <a:pt x="10748" y="17749"/>
                    <a:pt x="10783" y="17726"/>
                    <a:pt x="10817" y="17714"/>
                  </a:cubicBezTo>
                  <a:cubicBezTo>
                    <a:pt x="10837" y="17706"/>
                    <a:pt x="10858" y="17702"/>
                    <a:pt x="10880" y="17702"/>
                  </a:cubicBezTo>
                  <a:cubicBezTo>
                    <a:pt x="10941" y="17702"/>
                    <a:pt x="11005" y="17732"/>
                    <a:pt x="11055" y="17749"/>
                  </a:cubicBezTo>
                  <a:cubicBezTo>
                    <a:pt x="11197" y="17786"/>
                    <a:pt x="11354" y="17808"/>
                    <a:pt x="11507" y="17808"/>
                  </a:cubicBezTo>
                  <a:cubicBezTo>
                    <a:pt x="11539" y="17808"/>
                    <a:pt x="11570" y="17807"/>
                    <a:pt x="11601" y="17805"/>
                  </a:cubicBezTo>
                  <a:cubicBezTo>
                    <a:pt x="12375" y="17737"/>
                    <a:pt x="12921" y="17089"/>
                    <a:pt x="13103" y="16372"/>
                  </a:cubicBezTo>
                  <a:cubicBezTo>
                    <a:pt x="13160" y="16134"/>
                    <a:pt x="13182" y="15895"/>
                    <a:pt x="13182" y="15656"/>
                  </a:cubicBezTo>
                  <a:cubicBezTo>
                    <a:pt x="13182" y="15644"/>
                    <a:pt x="13171" y="15633"/>
                    <a:pt x="13171" y="15622"/>
                  </a:cubicBezTo>
                  <a:lnTo>
                    <a:pt x="13171" y="15622"/>
                  </a:lnTo>
                  <a:cubicBezTo>
                    <a:pt x="13216" y="15656"/>
                    <a:pt x="13273" y="15690"/>
                    <a:pt x="13319" y="15724"/>
                  </a:cubicBezTo>
                  <a:cubicBezTo>
                    <a:pt x="13330" y="15724"/>
                    <a:pt x="13342" y="15735"/>
                    <a:pt x="13353" y="15747"/>
                  </a:cubicBezTo>
                  <a:cubicBezTo>
                    <a:pt x="13387" y="16054"/>
                    <a:pt x="13376" y="16361"/>
                    <a:pt x="13307" y="16679"/>
                  </a:cubicBezTo>
                  <a:cubicBezTo>
                    <a:pt x="13205" y="17203"/>
                    <a:pt x="12932" y="17658"/>
                    <a:pt x="12477" y="17919"/>
                  </a:cubicBezTo>
                  <a:cubicBezTo>
                    <a:pt x="12224" y="18070"/>
                    <a:pt x="11959" y="18134"/>
                    <a:pt x="11688" y="18134"/>
                  </a:cubicBezTo>
                  <a:cubicBezTo>
                    <a:pt x="11509" y="18134"/>
                    <a:pt x="11328" y="18106"/>
                    <a:pt x="11146" y="18056"/>
                  </a:cubicBezTo>
                  <a:cubicBezTo>
                    <a:pt x="11139" y="18054"/>
                    <a:pt x="11132" y="18053"/>
                    <a:pt x="11125" y="18053"/>
                  </a:cubicBezTo>
                  <a:cubicBezTo>
                    <a:pt x="11078" y="18053"/>
                    <a:pt x="11043" y="18084"/>
                    <a:pt x="11033" y="18124"/>
                  </a:cubicBezTo>
                  <a:cubicBezTo>
                    <a:pt x="11021" y="18135"/>
                    <a:pt x="10999" y="18147"/>
                    <a:pt x="10987" y="18169"/>
                  </a:cubicBezTo>
                  <a:cubicBezTo>
                    <a:pt x="10987" y="18181"/>
                    <a:pt x="10976" y="18181"/>
                    <a:pt x="10964" y="18192"/>
                  </a:cubicBezTo>
                  <a:cubicBezTo>
                    <a:pt x="10964" y="18204"/>
                    <a:pt x="10964" y="18204"/>
                    <a:pt x="10953" y="18215"/>
                  </a:cubicBezTo>
                  <a:cubicBezTo>
                    <a:pt x="10919" y="18260"/>
                    <a:pt x="10873" y="18306"/>
                    <a:pt x="10839" y="18351"/>
                  </a:cubicBezTo>
                  <a:cubicBezTo>
                    <a:pt x="10760" y="18442"/>
                    <a:pt x="10657" y="18522"/>
                    <a:pt x="10555" y="18590"/>
                  </a:cubicBezTo>
                  <a:cubicBezTo>
                    <a:pt x="10362" y="18727"/>
                    <a:pt x="10134" y="18818"/>
                    <a:pt x="9895" y="18840"/>
                  </a:cubicBezTo>
                  <a:cubicBezTo>
                    <a:pt x="9839" y="18848"/>
                    <a:pt x="9782" y="18852"/>
                    <a:pt x="9725" y="18852"/>
                  </a:cubicBezTo>
                  <a:cubicBezTo>
                    <a:pt x="9528" y="18852"/>
                    <a:pt x="9330" y="18809"/>
                    <a:pt x="9145" y="18738"/>
                  </a:cubicBezTo>
                  <a:cubicBezTo>
                    <a:pt x="9031" y="18693"/>
                    <a:pt x="8917" y="18624"/>
                    <a:pt x="8815" y="18556"/>
                  </a:cubicBezTo>
                  <a:cubicBezTo>
                    <a:pt x="8769" y="18533"/>
                    <a:pt x="8735" y="18511"/>
                    <a:pt x="8701" y="18488"/>
                  </a:cubicBezTo>
                  <a:cubicBezTo>
                    <a:pt x="8701" y="18477"/>
                    <a:pt x="8690" y="18477"/>
                    <a:pt x="8690" y="18477"/>
                  </a:cubicBezTo>
                  <a:cubicBezTo>
                    <a:pt x="8667" y="18442"/>
                    <a:pt x="8644" y="18420"/>
                    <a:pt x="8610" y="18386"/>
                  </a:cubicBezTo>
                  <a:cubicBezTo>
                    <a:pt x="8603" y="18355"/>
                    <a:pt x="8570" y="18335"/>
                    <a:pt x="8539" y="18335"/>
                  </a:cubicBezTo>
                  <a:cubicBezTo>
                    <a:pt x="8523" y="18335"/>
                    <a:pt x="8508" y="18340"/>
                    <a:pt x="8496" y="18351"/>
                  </a:cubicBezTo>
                  <a:cubicBezTo>
                    <a:pt x="8394" y="18408"/>
                    <a:pt x="8337" y="18533"/>
                    <a:pt x="8269" y="18624"/>
                  </a:cubicBezTo>
                  <a:cubicBezTo>
                    <a:pt x="8201" y="18715"/>
                    <a:pt x="8121" y="18795"/>
                    <a:pt x="8030" y="18875"/>
                  </a:cubicBezTo>
                  <a:cubicBezTo>
                    <a:pt x="7928" y="18954"/>
                    <a:pt x="7825" y="19022"/>
                    <a:pt x="7712" y="19079"/>
                  </a:cubicBezTo>
                  <a:cubicBezTo>
                    <a:pt x="7700" y="19079"/>
                    <a:pt x="7677" y="19091"/>
                    <a:pt x="7666" y="19102"/>
                  </a:cubicBezTo>
                  <a:cubicBezTo>
                    <a:pt x="7450" y="19182"/>
                    <a:pt x="7223" y="19239"/>
                    <a:pt x="6984" y="19250"/>
                  </a:cubicBezTo>
                  <a:cubicBezTo>
                    <a:pt x="6980" y="19254"/>
                    <a:pt x="6975" y="19255"/>
                    <a:pt x="6969" y="19255"/>
                  </a:cubicBezTo>
                  <a:cubicBezTo>
                    <a:pt x="6957" y="19255"/>
                    <a:pt x="6942" y="19250"/>
                    <a:pt x="6927" y="19250"/>
                  </a:cubicBezTo>
                  <a:cubicBezTo>
                    <a:pt x="6912" y="19250"/>
                    <a:pt x="6896" y="19255"/>
                    <a:pt x="6885" y="19255"/>
                  </a:cubicBezTo>
                  <a:cubicBezTo>
                    <a:pt x="6879" y="19255"/>
                    <a:pt x="6874" y="19254"/>
                    <a:pt x="6870" y="19250"/>
                  </a:cubicBezTo>
                  <a:cubicBezTo>
                    <a:pt x="6631" y="19239"/>
                    <a:pt x="6404" y="19182"/>
                    <a:pt x="6188" y="19102"/>
                  </a:cubicBezTo>
                  <a:cubicBezTo>
                    <a:pt x="6165" y="19091"/>
                    <a:pt x="6153" y="19079"/>
                    <a:pt x="6142" y="19079"/>
                  </a:cubicBezTo>
                  <a:cubicBezTo>
                    <a:pt x="6028" y="19022"/>
                    <a:pt x="5915" y="18954"/>
                    <a:pt x="5824" y="18875"/>
                  </a:cubicBezTo>
                  <a:cubicBezTo>
                    <a:pt x="5733" y="18795"/>
                    <a:pt x="5653" y="18715"/>
                    <a:pt x="5585" y="18624"/>
                  </a:cubicBezTo>
                  <a:cubicBezTo>
                    <a:pt x="5516" y="18533"/>
                    <a:pt x="5460" y="18408"/>
                    <a:pt x="5357" y="18351"/>
                  </a:cubicBezTo>
                  <a:cubicBezTo>
                    <a:pt x="5346" y="18344"/>
                    <a:pt x="5331" y="18340"/>
                    <a:pt x="5315" y="18340"/>
                  </a:cubicBezTo>
                  <a:cubicBezTo>
                    <a:pt x="5284" y="18340"/>
                    <a:pt x="5251" y="18355"/>
                    <a:pt x="5243" y="18386"/>
                  </a:cubicBezTo>
                  <a:lnTo>
                    <a:pt x="5232" y="18386"/>
                  </a:lnTo>
                  <a:cubicBezTo>
                    <a:pt x="5209" y="18420"/>
                    <a:pt x="5187" y="18442"/>
                    <a:pt x="5164" y="18477"/>
                  </a:cubicBezTo>
                  <a:cubicBezTo>
                    <a:pt x="5153" y="18477"/>
                    <a:pt x="5153" y="18477"/>
                    <a:pt x="5153" y="18488"/>
                  </a:cubicBezTo>
                  <a:cubicBezTo>
                    <a:pt x="5107" y="18511"/>
                    <a:pt x="5073" y="18533"/>
                    <a:pt x="5039" y="18556"/>
                  </a:cubicBezTo>
                  <a:cubicBezTo>
                    <a:pt x="4936" y="18624"/>
                    <a:pt x="4823" y="18693"/>
                    <a:pt x="4698" y="18738"/>
                  </a:cubicBezTo>
                  <a:cubicBezTo>
                    <a:pt x="4521" y="18809"/>
                    <a:pt x="4325" y="18852"/>
                    <a:pt x="4128" y="18852"/>
                  </a:cubicBezTo>
                  <a:cubicBezTo>
                    <a:pt x="4072" y="18852"/>
                    <a:pt x="4015" y="18848"/>
                    <a:pt x="3958" y="18840"/>
                  </a:cubicBezTo>
                  <a:cubicBezTo>
                    <a:pt x="3719" y="18818"/>
                    <a:pt x="3492" y="18727"/>
                    <a:pt x="3299" y="18590"/>
                  </a:cubicBezTo>
                  <a:cubicBezTo>
                    <a:pt x="3196" y="18522"/>
                    <a:pt x="3094" y="18442"/>
                    <a:pt x="3014" y="18351"/>
                  </a:cubicBezTo>
                  <a:cubicBezTo>
                    <a:pt x="2969" y="18306"/>
                    <a:pt x="2935" y="18260"/>
                    <a:pt x="2889" y="18215"/>
                  </a:cubicBezTo>
                  <a:cubicBezTo>
                    <a:pt x="2889" y="18204"/>
                    <a:pt x="2889" y="18204"/>
                    <a:pt x="2889" y="18192"/>
                  </a:cubicBezTo>
                  <a:cubicBezTo>
                    <a:pt x="2878" y="18181"/>
                    <a:pt x="2866" y="18181"/>
                    <a:pt x="2866" y="18169"/>
                  </a:cubicBezTo>
                  <a:cubicBezTo>
                    <a:pt x="2855" y="18147"/>
                    <a:pt x="2832" y="18135"/>
                    <a:pt x="2821" y="18124"/>
                  </a:cubicBezTo>
                  <a:cubicBezTo>
                    <a:pt x="2811" y="18084"/>
                    <a:pt x="2775" y="18053"/>
                    <a:pt x="2729" y="18053"/>
                  </a:cubicBezTo>
                  <a:cubicBezTo>
                    <a:pt x="2722" y="18053"/>
                    <a:pt x="2715" y="18054"/>
                    <a:pt x="2707" y="18056"/>
                  </a:cubicBezTo>
                  <a:cubicBezTo>
                    <a:pt x="2526" y="18106"/>
                    <a:pt x="2344" y="18134"/>
                    <a:pt x="2165" y="18134"/>
                  </a:cubicBezTo>
                  <a:cubicBezTo>
                    <a:pt x="1895" y="18134"/>
                    <a:pt x="1629" y="18070"/>
                    <a:pt x="1376" y="17919"/>
                  </a:cubicBezTo>
                  <a:cubicBezTo>
                    <a:pt x="921" y="17658"/>
                    <a:pt x="648" y="17191"/>
                    <a:pt x="546" y="16679"/>
                  </a:cubicBezTo>
                  <a:cubicBezTo>
                    <a:pt x="478" y="16372"/>
                    <a:pt x="467" y="16065"/>
                    <a:pt x="501" y="15770"/>
                  </a:cubicBezTo>
                  <a:cubicBezTo>
                    <a:pt x="523" y="15747"/>
                    <a:pt x="546" y="15735"/>
                    <a:pt x="580" y="15724"/>
                  </a:cubicBezTo>
                  <a:cubicBezTo>
                    <a:pt x="614" y="15701"/>
                    <a:pt x="648" y="15679"/>
                    <a:pt x="683" y="15656"/>
                  </a:cubicBezTo>
                  <a:lnTo>
                    <a:pt x="683" y="15656"/>
                  </a:lnTo>
                  <a:cubicBezTo>
                    <a:pt x="660" y="15861"/>
                    <a:pt x="660" y="16065"/>
                    <a:pt x="694" y="16270"/>
                  </a:cubicBezTo>
                  <a:cubicBezTo>
                    <a:pt x="762" y="16805"/>
                    <a:pt x="1012" y="17373"/>
                    <a:pt x="1479" y="17680"/>
                  </a:cubicBezTo>
                  <a:cubicBezTo>
                    <a:pt x="1604" y="17760"/>
                    <a:pt x="1763" y="17828"/>
                    <a:pt x="1911" y="17851"/>
                  </a:cubicBezTo>
                  <a:cubicBezTo>
                    <a:pt x="1960" y="17860"/>
                    <a:pt x="2006" y="17864"/>
                    <a:pt x="2051" y="17864"/>
                  </a:cubicBezTo>
                  <a:cubicBezTo>
                    <a:pt x="2173" y="17864"/>
                    <a:pt x="2283" y="17833"/>
                    <a:pt x="2400" y="17783"/>
                  </a:cubicBezTo>
                  <a:cubicBezTo>
                    <a:pt x="2484" y="17741"/>
                    <a:pt x="2433" y="17632"/>
                    <a:pt x="2362" y="17632"/>
                  </a:cubicBezTo>
                  <a:cubicBezTo>
                    <a:pt x="2356" y="17632"/>
                    <a:pt x="2350" y="17633"/>
                    <a:pt x="2343" y="17635"/>
                  </a:cubicBezTo>
                  <a:cubicBezTo>
                    <a:pt x="2281" y="17646"/>
                    <a:pt x="2217" y="17652"/>
                    <a:pt x="2153" y="17652"/>
                  </a:cubicBezTo>
                  <a:cubicBezTo>
                    <a:pt x="1961" y="17652"/>
                    <a:pt x="1769" y="17601"/>
                    <a:pt x="1615" y="17498"/>
                  </a:cubicBezTo>
                  <a:cubicBezTo>
                    <a:pt x="1399" y="17373"/>
                    <a:pt x="1240" y="17180"/>
                    <a:pt x="1115" y="16964"/>
                  </a:cubicBezTo>
                  <a:cubicBezTo>
                    <a:pt x="876" y="16532"/>
                    <a:pt x="808" y="16020"/>
                    <a:pt x="853" y="15519"/>
                  </a:cubicBezTo>
                  <a:cubicBezTo>
                    <a:pt x="1012" y="15394"/>
                    <a:pt x="1149" y="15235"/>
                    <a:pt x="1274" y="15064"/>
                  </a:cubicBezTo>
                  <a:cubicBezTo>
                    <a:pt x="1490" y="14769"/>
                    <a:pt x="1649" y="14439"/>
                    <a:pt x="1661" y="14064"/>
                  </a:cubicBezTo>
                  <a:cubicBezTo>
                    <a:pt x="1661" y="13745"/>
                    <a:pt x="1547" y="13427"/>
                    <a:pt x="1320" y="13210"/>
                  </a:cubicBezTo>
                  <a:cubicBezTo>
                    <a:pt x="1285" y="13188"/>
                    <a:pt x="1251" y="13154"/>
                    <a:pt x="1217" y="13131"/>
                  </a:cubicBezTo>
                  <a:cubicBezTo>
                    <a:pt x="1240" y="13085"/>
                    <a:pt x="1251" y="13028"/>
                    <a:pt x="1263" y="12972"/>
                  </a:cubicBezTo>
                  <a:cubicBezTo>
                    <a:pt x="1285" y="12892"/>
                    <a:pt x="1308" y="12801"/>
                    <a:pt x="1331" y="12710"/>
                  </a:cubicBezTo>
                  <a:cubicBezTo>
                    <a:pt x="2866" y="12062"/>
                    <a:pt x="4823" y="11709"/>
                    <a:pt x="6904" y="11709"/>
                  </a:cubicBezTo>
                  <a:close/>
                  <a:moveTo>
                    <a:pt x="8565" y="18670"/>
                  </a:moveTo>
                  <a:cubicBezTo>
                    <a:pt x="8667" y="18784"/>
                    <a:pt x="8803" y="18875"/>
                    <a:pt x="8940" y="18943"/>
                  </a:cubicBezTo>
                  <a:cubicBezTo>
                    <a:pt x="9111" y="19022"/>
                    <a:pt x="9281" y="19079"/>
                    <a:pt x="9463" y="19102"/>
                  </a:cubicBezTo>
                  <a:cubicBezTo>
                    <a:pt x="9042" y="20103"/>
                    <a:pt x="8064" y="20797"/>
                    <a:pt x="6915" y="20797"/>
                  </a:cubicBezTo>
                  <a:cubicBezTo>
                    <a:pt x="5767" y="20797"/>
                    <a:pt x="4789" y="20103"/>
                    <a:pt x="4368" y="19113"/>
                  </a:cubicBezTo>
                  <a:cubicBezTo>
                    <a:pt x="4561" y="19079"/>
                    <a:pt x="4743" y="19022"/>
                    <a:pt x="4925" y="18943"/>
                  </a:cubicBezTo>
                  <a:cubicBezTo>
                    <a:pt x="5062" y="18875"/>
                    <a:pt x="5198" y="18784"/>
                    <a:pt x="5300" y="18670"/>
                  </a:cubicBezTo>
                  <a:cubicBezTo>
                    <a:pt x="5334" y="18738"/>
                    <a:pt x="5391" y="18806"/>
                    <a:pt x="5448" y="18875"/>
                  </a:cubicBezTo>
                  <a:cubicBezTo>
                    <a:pt x="5448" y="18875"/>
                    <a:pt x="5448" y="18875"/>
                    <a:pt x="5448" y="18886"/>
                  </a:cubicBezTo>
                  <a:cubicBezTo>
                    <a:pt x="5573" y="19057"/>
                    <a:pt x="5744" y="19170"/>
                    <a:pt x="5937" y="19273"/>
                  </a:cubicBezTo>
                  <a:cubicBezTo>
                    <a:pt x="6006" y="19307"/>
                    <a:pt x="6097" y="19352"/>
                    <a:pt x="6176" y="19386"/>
                  </a:cubicBezTo>
                  <a:cubicBezTo>
                    <a:pt x="6415" y="19489"/>
                    <a:pt x="6677" y="19523"/>
                    <a:pt x="6927" y="19523"/>
                  </a:cubicBezTo>
                  <a:cubicBezTo>
                    <a:pt x="7188" y="19523"/>
                    <a:pt x="7450" y="19489"/>
                    <a:pt x="7689" y="19386"/>
                  </a:cubicBezTo>
                  <a:cubicBezTo>
                    <a:pt x="7768" y="19352"/>
                    <a:pt x="7848" y="19307"/>
                    <a:pt x="7928" y="19273"/>
                  </a:cubicBezTo>
                  <a:cubicBezTo>
                    <a:pt x="8121" y="19170"/>
                    <a:pt x="8292" y="19045"/>
                    <a:pt x="8405" y="18886"/>
                  </a:cubicBezTo>
                  <a:cubicBezTo>
                    <a:pt x="8417" y="18875"/>
                    <a:pt x="8417" y="18875"/>
                    <a:pt x="8417" y="18875"/>
                  </a:cubicBezTo>
                  <a:cubicBezTo>
                    <a:pt x="8474" y="18806"/>
                    <a:pt x="8519" y="18738"/>
                    <a:pt x="8565" y="18670"/>
                  </a:cubicBezTo>
                  <a:close/>
                  <a:moveTo>
                    <a:pt x="7090" y="1"/>
                  </a:moveTo>
                  <a:cubicBezTo>
                    <a:pt x="6919" y="1"/>
                    <a:pt x="6746" y="57"/>
                    <a:pt x="6608" y="165"/>
                  </a:cubicBezTo>
                  <a:cubicBezTo>
                    <a:pt x="6256" y="438"/>
                    <a:pt x="6188" y="915"/>
                    <a:pt x="6256" y="1336"/>
                  </a:cubicBezTo>
                  <a:cubicBezTo>
                    <a:pt x="6301" y="1598"/>
                    <a:pt x="6392" y="1848"/>
                    <a:pt x="6483" y="2087"/>
                  </a:cubicBezTo>
                  <a:cubicBezTo>
                    <a:pt x="6517" y="2212"/>
                    <a:pt x="6563" y="2337"/>
                    <a:pt x="6586" y="2474"/>
                  </a:cubicBezTo>
                  <a:cubicBezTo>
                    <a:pt x="6608" y="2553"/>
                    <a:pt x="6620" y="2644"/>
                    <a:pt x="6642" y="2724"/>
                  </a:cubicBezTo>
                  <a:cubicBezTo>
                    <a:pt x="6529" y="2781"/>
                    <a:pt x="6426" y="2872"/>
                    <a:pt x="6358" y="2985"/>
                  </a:cubicBezTo>
                  <a:cubicBezTo>
                    <a:pt x="6335" y="3020"/>
                    <a:pt x="6313" y="3065"/>
                    <a:pt x="6290" y="3111"/>
                  </a:cubicBezTo>
                  <a:cubicBezTo>
                    <a:pt x="6290" y="3122"/>
                    <a:pt x="6279" y="3145"/>
                    <a:pt x="6279" y="3156"/>
                  </a:cubicBezTo>
                  <a:cubicBezTo>
                    <a:pt x="6279" y="3179"/>
                    <a:pt x="6267" y="3190"/>
                    <a:pt x="6267" y="3202"/>
                  </a:cubicBezTo>
                  <a:cubicBezTo>
                    <a:pt x="6267" y="3210"/>
                    <a:pt x="6267" y="3218"/>
                    <a:pt x="6267" y="3218"/>
                  </a:cubicBezTo>
                  <a:cubicBezTo>
                    <a:pt x="6267" y="3227"/>
                    <a:pt x="6267" y="3236"/>
                    <a:pt x="6267" y="3236"/>
                  </a:cubicBezTo>
                  <a:cubicBezTo>
                    <a:pt x="6165" y="3236"/>
                    <a:pt x="6062" y="3247"/>
                    <a:pt x="5960" y="3247"/>
                  </a:cubicBezTo>
                  <a:cubicBezTo>
                    <a:pt x="5812" y="3247"/>
                    <a:pt x="5676" y="3247"/>
                    <a:pt x="5551" y="3315"/>
                  </a:cubicBezTo>
                  <a:cubicBezTo>
                    <a:pt x="5437" y="3372"/>
                    <a:pt x="5346" y="3475"/>
                    <a:pt x="5266" y="3566"/>
                  </a:cubicBezTo>
                  <a:cubicBezTo>
                    <a:pt x="5073" y="3793"/>
                    <a:pt x="4891" y="4020"/>
                    <a:pt x="4720" y="4259"/>
                  </a:cubicBezTo>
                  <a:cubicBezTo>
                    <a:pt x="4629" y="4384"/>
                    <a:pt x="4550" y="4521"/>
                    <a:pt x="4459" y="4657"/>
                  </a:cubicBezTo>
                  <a:cubicBezTo>
                    <a:pt x="4413" y="4726"/>
                    <a:pt x="4379" y="4794"/>
                    <a:pt x="4345" y="4862"/>
                  </a:cubicBezTo>
                  <a:cubicBezTo>
                    <a:pt x="4311" y="4896"/>
                    <a:pt x="4288" y="4942"/>
                    <a:pt x="4277" y="4999"/>
                  </a:cubicBezTo>
                  <a:cubicBezTo>
                    <a:pt x="3992" y="5135"/>
                    <a:pt x="3719" y="5306"/>
                    <a:pt x="3458" y="5499"/>
                  </a:cubicBezTo>
                  <a:cubicBezTo>
                    <a:pt x="2491" y="6238"/>
                    <a:pt x="1797" y="7308"/>
                    <a:pt x="1513" y="8490"/>
                  </a:cubicBezTo>
                  <a:cubicBezTo>
                    <a:pt x="1183" y="9832"/>
                    <a:pt x="1308" y="11243"/>
                    <a:pt x="1024" y="12585"/>
                  </a:cubicBezTo>
                  <a:cubicBezTo>
                    <a:pt x="739" y="13893"/>
                    <a:pt x="0" y="15144"/>
                    <a:pt x="182" y="16520"/>
                  </a:cubicBezTo>
                  <a:cubicBezTo>
                    <a:pt x="262" y="17112"/>
                    <a:pt x="501" y="17680"/>
                    <a:pt x="978" y="18056"/>
                  </a:cubicBezTo>
                  <a:cubicBezTo>
                    <a:pt x="1194" y="18226"/>
                    <a:pt x="1433" y="18351"/>
                    <a:pt x="1695" y="18420"/>
                  </a:cubicBezTo>
                  <a:cubicBezTo>
                    <a:pt x="1823" y="18456"/>
                    <a:pt x="1967" y="18480"/>
                    <a:pt x="2112" y="18480"/>
                  </a:cubicBezTo>
                  <a:cubicBezTo>
                    <a:pt x="2237" y="18480"/>
                    <a:pt x="2363" y="18462"/>
                    <a:pt x="2480" y="18420"/>
                  </a:cubicBezTo>
                  <a:cubicBezTo>
                    <a:pt x="2548" y="18397"/>
                    <a:pt x="2616" y="18363"/>
                    <a:pt x="2684" y="18317"/>
                  </a:cubicBezTo>
                  <a:cubicBezTo>
                    <a:pt x="2707" y="18374"/>
                    <a:pt x="2741" y="18431"/>
                    <a:pt x="2775" y="18477"/>
                  </a:cubicBezTo>
                  <a:cubicBezTo>
                    <a:pt x="2844" y="18556"/>
                    <a:pt x="2923" y="18636"/>
                    <a:pt x="3014" y="18715"/>
                  </a:cubicBezTo>
                  <a:cubicBezTo>
                    <a:pt x="3185" y="18863"/>
                    <a:pt x="3378" y="18966"/>
                    <a:pt x="3594" y="19045"/>
                  </a:cubicBezTo>
                  <a:cubicBezTo>
                    <a:pt x="3731" y="19091"/>
                    <a:pt x="3879" y="19113"/>
                    <a:pt x="4026" y="19125"/>
                  </a:cubicBezTo>
                  <a:cubicBezTo>
                    <a:pt x="4470" y="20285"/>
                    <a:pt x="5596" y="21115"/>
                    <a:pt x="6915" y="21115"/>
                  </a:cubicBezTo>
                  <a:cubicBezTo>
                    <a:pt x="8235" y="21115"/>
                    <a:pt x="9361" y="20285"/>
                    <a:pt x="9804" y="19125"/>
                  </a:cubicBezTo>
                  <a:cubicBezTo>
                    <a:pt x="9964" y="19125"/>
                    <a:pt x="10123" y="19091"/>
                    <a:pt x="10271" y="19045"/>
                  </a:cubicBezTo>
                  <a:cubicBezTo>
                    <a:pt x="10487" y="18966"/>
                    <a:pt x="10680" y="18863"/>
                    <a:pt x="10851" y="18715"/>
                  </a:cubicBezTo>
                  <a:cubicBezTo>
                    <a:pt x="10942" y="18636"/>
                    <a:pt x="11021" y="18556"/>
                    <a:pt x="11090" y="18477"/>
                  </a:cubicBezTo>
                  <a:cubicBezTo>
                    <a:pt x="11124" y="18431"/>
                    <a:pt x="11158" y="18374"/>
                    <a:pt x="11181" y="18317"/>
                  </a:cubicBezTo>
                  <a:cubicBezTo>
                    <a:pt x="11249" y="18363"/>
                    <a:pt x="11306" y="18397"/>
                    <a:pt x="11385" y="18420"/>
                  </a:cubicBezTo>
                  <a:cubicBezTo>
                    <a:pt x="11496" y="18462"/>
                    <a:pt x="11620" y="18480"/>
                    <a:pt x="11745" y="18480"/>
                  </a:cubicBezTo>
                  <a:cubicBezTo>
                    <a:pt x="11889" y="18480"/>
                    <a:pt x="12036" y="18456"/>
                    <a:pt x="12170" y="18420"/>
                  </a:cubicBezTo>
                  <a:cubicBezTo>
                    <a:pt x="12432" y="18351"/>
                    <a:pt x="12671" y="18226"/>
                    <a:pt x="12887" y="18056"/>
                  </a:cubicBezTo>
                  <a:cubicBezTo>
                    <a:pt x="13364" y="17680"/>
                    <a:pt x="13603" y="17112"/>
                    <a:pt x="13683" y="16520"/>
                  </a:cubicBezTo>
                  <a:cubicBezTo>
                    <a:pt x="13865" y="15144"/>
                    <a:pt x="13114" y="13893"/>
                    <a:pt x="12841" y="12585"/>
                  </a:cubicBezTo>
                  <a:cubicBezTo>
                    <a:pt x="12557" y="11243"/>
                    <a:pt x="12682" y="9832"/>
                    <a:pt x="12352" y="8490"/>
                  </a:cubicBezTo>
                  <a:cubicBezTo>
                    <a:pt x="12068" y="7308"/>
                    <a:pt x="11374" y="6238"/>
                    <a:pt x="10407" y="5499"/>
                  </a:cubicBezTo>
                  <a:cubicBezTo>
                    <a:pt x="10146" y="5306"/>
                    <a:pt x="9873" y="5135"/>
                    <a:pt x="9588" y="4999"/>
                  </a:cubicBezTo>
                  <a:cubicBezTo>
                    <a:pt x="9577" y="4942"/>
                    <a:pt x="9543" y="4896"/>
                    <a:pt x="9520" y="4862"/>
                  </a:cubicBezTo>
                  <a:cubicBezTo>
                    <a:pt x="9486" y="4794"/>
                    <a:pt x="9440" y="4726"/>
                    <a:pt x="9406" y="4657"/>
                  </a:cubicBezTo>
                  <a:cubicBezTo>
                    <a:pt x="9315" y="4521"/>
                    <a:pt x="9236" y="4384"/>
                    <a:pt x="9133" y="4259"/>
                  </a:cubicBezTo>
                  <a:cubicBezTo>
                    <a:pt x="8974" y="4020"/>
                    <a:pt x="8792" y="3793"/>
                    <a:pt x="8599" y="3566"/>
                  </a:cubicBezTo>
                  <a:cubicBezTo>
                    <a:pt x="8519" y="3475"/>
                    <a:pt x="8428" y="3372"/>
                    <a:pt x="8314" y="3315"/>
                  </a:cubicBezTo>
                  <a:cubicBezTo>
                    <a:pt x="8189" y="3258"/>
                    <a:pt x="8053" y="3247"/>
                    <a:pt x="7905" y="3247"/>
                  </a:cubicBezTo>
                  <a:lnTo>
                    <a:pt x="7677" y="3247"/>
                  </a:lnTo>
                  <a:cubicBezTo>
                    <a:pt x="7655" y="3145"/>
                    <a:pt x="7609" y="3054"/>
                    <a:pt x="7564" y="2985"/>
                  </a:cubicBezTo>
                  <a:cubicBezTo>
                    <a:pt x="7507" y="2906"/>
                    <a:pt x="7439" y="2838"/>
                    <a:pt x="7359" y="2781"/>
                  </a:cubicBezTo>
                  <a:cubicBezTo>
                    <a:pt x="7370" y="2735"/>
                    <a:pt x="7370" y="2690"/>
                    <a:pt x="7393" y="2644"/>
                  </a:cubicBezTo>
                  <a:cubicBezTo>
                    <a:pt x="7416" y="2531"/>
                    <a:pt x="7461" y="2417"/>
                    <a:pt x="7495" y="2303"/>
                  </a:cubicBezTo>
                  <a:cubicBezTo>
                    <a:pt x="7575" y="2076"/>
                    <a:pt x="7666" y="1859"/>
                    <a:pt x="7723" y="1632"/>
                  </a:cubicBezTo>
                  <a:cubicBezTo>
                    <a:pt x="7791" y="1393"/>
                    <a:pt x="7837" y="1154"/>
                    <a:pt x="7825" y="904"/>
                  </a:cubicBezTo>
                  <a:cubicBezTo>
                    <a:pt x="7814" y="688"/>
                    <a:pt x="7768" y="449"/>
                    <a:pt x="7643" y="267"/>
                  </a:cubicBezTo>
                  <a:cubicBezTo>
                    <a:pt x="7506" y="86"/>
                    <a:pt x="7299" y="1"/>
                    <a:pt x="709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5"/>
            <p:cNvSpPr/>
            <p:nvPr/>
          </p:nvSpPr>
          <p:spPr>
            <a:xfrm>
              <a:off x="5122225" y="2249950"/>
              <a:ext cx="58325" cy="77825"/>
            </a:xfrm>
            <a:custGeom>
              <a:avLst/>
              <a:gdLst/>
              <a:ahLst/>
              <a:cxnLst/>
              <a:rect l="l" t="t" r="r" b="b"/>
              <a:pathLst>
                <a:path w="2333" h="3113" extrusionOk="0">
                  <a:moveTo>
                    <a:pt x="1157" y="330"/>
                  </a:moveTo>
                  <a:cubicBezTo>
                    <a:pt x="1498" y="330"/>
                    <a:pt x="1801" y="566"/>
                    <a:pt x="1912" y="906"/>
                  </a:cubicBezTo>
                  <a:cubicBezTo>
                    <a:pt x="1991" y="1179"/>
                    <a:pt x="1946" y="1475"/>
                    <a:pt x="1866" y="1736"/>
                  </a:cubicBezTo>
                  <a:cubicBezTo>
                    <a:pt x="1775" y="1987"/>
                    <a:pt x="1650" y="2237"/>
                    <a:pt x="1479" y="2442"/>
                  </a:cubicBezTo>
                  <a:cubicBezTo>
                    <a:pt x="1400" y="2544"/>
                    <a:pt x="1309" y="2635"/>
                    <a:pt x="1195" y="2715"/>
                  </a:cubicBezTo>
                  <a:cubicBezTo>
                    <a:pt x="1146" y="2742"/>
                    <a:pt x="1118" y="2756"/>
                    <a:pt x="1092" y="2756"/>
                  </a:cubicBezTo>
                  <a:cubicBezTo>
                    <a:pt x="1064" y="2756"/>
                    <a:pt x="1038" y="2739"/>
                    <a:pt x="990" y="2703"/>
                  </a:cubicBezTo>
                  <a:cubicBezTo>
                    <a:pt x="888" y="2612"/>
                    <a:pt x="808" y="2510"/>
                    <a:pt x="729" y="2408"/>
                  </a:cubicBezTo>
                  <a:cubicBezTo>
                    <a:pt x="581" y="2180"/>
                    <a:pt x="479" y="1930"/>
                    <a:pt x="422" y="1668"/>
                  </a:cubicBezTo>
                  <a:cubicBezTo>
                    <a:pt x="353" y="1395"/>
                    <a:pt x="342" y="1100"/>
                    <a:pt x="456" y="827"/>
                  </a:cubicBezTo>
                  <a:cubicBezTo>
                    <a:pt x="547" y="622"/>
                    <a:pt x="695" y="440"/>
                    <a:pt x="911" y="372"/>
                  </a:cubicBezTo>
                  <a:cubicBezTo>
                    <a:pt x="994" y="343"/>
                    <a:pt x="1077" y="330"/>
                    <a:pt x="1157" y="330"/>
                  </a:cubicBezTo>
                  <a:close/>
                  <a:moveTo>
                    <a:pt x="1156" y="0"/>
                  </a:moveTo>
                  <a:cubicBezTo>
                    <a:pt x="1023" y="0"/>
                    <a:pt x="890" y="21"/>
                    <a:pt x="774" y="65"/>
                  </a:cubicBezTo>
                  <a:cubicBezTo>
                    <a:pt x="479" y="167"/>
                    <a:pt x="251" y="428"/>
                    <a:pt x="137" y="724"/>
                  </a:cubicBezTo>
                  <a:cubicBezTo>
                    <a:pt x="1" y="1065"/>
                    <a:pt x="24" y="1441"/>
                    <a:pt x="115" y="1793"/>
                  </a:cubicBezTo>
                  <a:cubicBezTo>
                    <a:pt x="194" y="2112"/>
                    <a:pt x="331" y="2419"/>
                    <a:pt x="524" y="2669"/>
                  </a:cubicBezTo>
                  <a:cubicBezTo>
                    <a:pt x="625" y="2803"/>
                    <a:pt x="868" y="3113"/>
                    <a:pt x="1071" y="3113"/>
                  </a:cubicBezTo>
                  <a:cubicBezTo>
                    <a:pt x="1074" y="3113"/>
                    <a:pt x="1078" y="3113"/>
                    <a:pt x="1081" y="3113"/>
                  </a:cubicBezTo>
                  <a:cubicBezTo>
                    <a:pt x="1297" y="3090"/>
                    <a:pt x="1525" y="2874"/>
                    <a:pt x="1661" y="2726"/>
                  </a:cubicBezTo>
                  <a:cubicBezTo>
                    <a:pt x="1877" y="2487"/>
                    <a:pt x="2037" y="2203"/>
                    <a:pt x="2150" y="1896"/>
                  </a:cubicBezTo>
                  <a:cubicBezTo>
                    <a:pt x="2276" y="1555"/>
                    <a:pt x="2332" y="1191"/>
                    <a:pt x="2230" y="827"/>
                  </a:cubicBezTo>
                  <a:cubicBezTo>
                    <a:pt x="2150" y="531"/>
                    <a:pt x="1946" y="247"/>
                    <a:pt x="1661" y="110"/>
                  </a:cubicBezTo>
                  <a:cubicBezTo>
                    <a:pt x="1518" y="38"/>
                    <a:pt x="1336" y="0"/>
                    <a:pt x="115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5"/>
            <p:cNvSpPr/>
            <p:nvPr/>
          </p:nvSpPr>
          <p:spPr>
            <a:xfrm>
              <a:off x="5058250" y="2241975"/>
              <a:ext cx="58025" cy="77575"/>
            </a:xfrm>
            <a:custGeom>
              <a:avLst/>
              <a:gdLst/>
              <a:ahLst/>
              <a:cxnLst/>
              <a:rect l="l" t="t" r="r" b="b"/>
              <a:pathLst>
                <a:path w="2321" h="3103" extrusionOk="0">
                  <a:moveTo>
                    <a:pt x="1167" y="331"/>
                  </a:moveTo>
                  <a:cubicBezTo>
                    <a:pt x="1524" y="331"/>
                    <a:pt x="1826" y="590"/>
                    <a:pt x="1912" y="952"/>
                  </a:cubicBezTo>
                  <a:cubicBezTo>
                    <a:pt x="1980" y="1225"/>
                    <a:pt x="1923" y="1521"/>
                    <a:pt x="1821" y="1783"/>
                  </a:cubicBezTo>
                  <a:cubicBezTo>
                    <a:pt x="1718" y="2021"/>
                    <a:pt x="1582" y="2260"/>
                    <a:pt x="1400" y="2454"/>
                  </a:cubicBezTo>
                  <a:cubicBezTo>
                    <a:pt x="1309" y="2556"/>
                    <a:pt x="1206" y="2636"/>
                    <a:pt x="1093" y="2704"/>
                  </a:cubicBezTo>
                  <a:cubicBezTo>
                    <a:pt x="1050" y="2735"/>
                    <a:pt x="1023" y="2752"/>
                    <a:pt x="996" y="2752"/>
                  </a:cubicBezTo>
                  <a:cubicBezTo>
                    <a:pt x="966" y="2752"/>
                    <a:pt x="937" y="2730"/>
                    <a:pt x="888" y="2681"/>
                  </a:cubicBezTo>
                  <a:cubicBezTo>
                    <a:pt x="797" y="2601"/>
                    <a:pt x="717" y="2499"/>
                    <a:pt x="649" y="2374"/>
                  </a:cubicBezTo>
                  <a:cubicBezTo>
                    <a:pt x="513" y="2146"/>
                    <a:pt x="422" y="1885"/>
                    <a:pt x="387" y="1623"/>
                  </a:cubicBezTo>
                  <a:cubicBezTo>
                    <a:pt x="342" y="1350"/>
                    <a:pt x="342" y="1043"/>
                    <a:pt x="467" y="793"/>
                  </a:cubicBezTo>
                  <a:cubicBezTo>
                    <a:pt x="569" y="588"/>
                    <a:pt x="729" y="418"/>
                    <a:pt x="956" y="361"/>
                  </a:cubicBezTo>
                  <a:cubicBezTo>
                    <a:pt x="1028" y="341"/>
                    <a:pt x="1098" y="331"/>
                    <a:pt x="1167" y="331"/>
                  </a:cubicBezTo>
                  <a:close/>
                  <a:moveTo>
                    <a:pt x="1142" y="1"/>
                  </a:moveTo>
                  <a:cubicBezTo>
                    <a:pt x="1033" y="1"/>
                    <a:pt x="927" y="14"/>
                    <a:pt x="831" y="42"/>
                  </a:cubicBezTo>
                  <a:cubicBezTo>
                    <a:pt x="524" y="133"/>
                    <a:pt x="285" y="384"/>
                    <a:pt x="160" y="668"/>
                  </a:cubicBezTo>
                  <a:cubicBezTo>
                    <a:pt x="1" y="1009"/>
                    <a:pt x="1" y="1384"/>
                    <a:pt x="69" y="1737"/>
                  </a:cubicBezTo>
                  <a:cubicBezTo>
                    <a:pt x="137" y="2055"/>
                    <a:pt x="251" y="2363"/>
                    <a:pt x="422" y="2636"/>
                  </a:cubicBezTo>
                  <a:cubicBezTo>
                    <a:pt x="522" y="2781"/>
                    <a:pt x="755" y="3102"/>
                    <a:pt x="946" y="3102"/>
                  </a:cubicBezTo>
                  <a:cubicBezTo>
                    <a:pt x="950" y="3102"/>
                    <a:pt x="953" y="3102"/>
                    <a:pt x="956" y="3102"/>
                  </a:cubicBezTo>
                  <a:cubicBezTo>
                    <a:pt x="1184" y="3102"/>
                    <a:pt x="1411" y="2897"/>
                    <a:pt x="1559" y="2761"/>
                  </a:cubicBezTo>
                  <a:cubicBezTo>
                    <a:pt x="1798" y="2533"/>
                    <a:pt x="1968" y="2249"/>
                    <a:pt x="2093" y="1953"/>
                  </a:cubicBezTo>
                  <a:cubicBezTo>
                    <a:pt x="2241" y="1623"/>
                    <a:pt x="2321" y="1259"/>
                    <a:pt x="2241" y="895"/>
                  </a:cubicBezTo>
                  <a:cubicBezTo>
                    <a:pt x="2173" y="588"/>
                    <a:pt x="1991" y="293"/>
                    <a:pt x="1718" y="145"/>
                  </a:cubicBezTo>
                  <a:cubicBezTo>
                    <a:pt x="1556" y="49"/>
                    <a:pt x="1345" y="1"/>
                    <a:pt x="11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5"/>
            <p:cNvSpPr/>
            <p:nvPr/>
          </p:nvSpPr>
          <p:spPr>
            <a:xfrm>
              <a:off x="5186775" y="2249950"/>
              <a:ext cx="58325" cy="77850"/>
            </a:xfrm>
            <a:custGeom>
              <a:avLst/>
              <a:gdLst/>
              <a:ahLst/>
              <a:cxnLst/>
              <a:rect l="l" t="t" r="r" b="b"/>
              <a:pathLst>
                <a:path w="2333" h="3114" extrusionOk="0">
                  <a:moveTo>
                    <a:pt x="1176" y="330"/>
                  </a:moveTo>
                  <a:cubicBezTo>
                    <a:pt x="1257" y="330"/>
                    <a:pt x="1339" y="343"/>
                    <a:pt x="1422" y="372"/>
                  </a:cubicBezTo>
                  <a:cubicBezTo>
                    <a:pt x="1638" y="440"/>
                    <a:pt x="1798" y="622"/>
                    <a:pt x="1877" y="827"/>
                  </a:cubicBezTo>
                  <a:cubicBezTo>
                    <a:pt x="1991" y="1100"/>
                    <a:pt x="1980" y="1395"/>
                    <a:pt x="1923" y="1668"/>
                  </a:cubicBezTo>
                  <a:cubicBezTo>
                    <a:pt x="1866" y="1930"/>
                    <a:pt x="1752" y="2180"/>
                    <a:pt x="1604" y="2408"/>
                  </a:cubicBezTo>
                  <a:cubicBezTo>
                    <a:pt x="1536" y="2510"/>
                    <a:pt x="1457" y="2612"/>
                    <a:pt x="1354" y="2703"/>
                  </a:cubicBezTo>
                  <a:cubicBezTo>
                    <a:pt x="1309" y="2737"/>
                    <a:pt x="1280" y="2754"/>
                    <a:pt x="1252" y="2754"/>
                  </a:cubicBezTo>
                  <a:cubicBezTo>
                    <a:pt x="1223" y="2754"/>
                    <a:pt x="1195" y="2737"/>
                    <a:pt x="1149" y="2703"/>
                  </a:cubicBezTo>
                  <a:cubicBezTo>
                    <a:pt x="1036" y="2635"/>
                    <a:pt x="945" y="2544"/>
                    <a:pt x="854" y="2442"/>
                  </a:cubicBezTo>
                  <a:cubicBezTo>
                    <a:pt x="683" y="2237"/>
                    <a:pt x="558" y="1987"/>
                    <a:pt x="478" y="1736"/>
                  </a:cubicBezTo>
                  <a:cubicBezTo>
                    <a:pt x="387" y="1475"/>
                    <a:pt x="342" y="1179"/>
                    <a:pt x="433" y="906"/>
                  </a:cubicBezTo>
                  <a:cubicBezTo>
                    <a:pt x="534" y="566"/>
                    <a:pt x="836" y="330"/>
                    <a:pt x="1176" y="330"/>
                  </a:cubicBezTo>
                  <a:close/>
                  <a:moveTo>
                    <a:pt x="1177" y="0"/>
                  </a:moveTo>
                  <a:cubicBezTo>
                    <a:pt x="997" y="0"/>
                    <a:pt x="815" y="38"/>
                    <a:pt x="672" y="110"/>
                  </a:cubicBezTo>
                  <a:cubicBezTo>
                    <a:pt x="387" y="247"/>
                    <a:pt x="183" y="531"/>
                    <a:pt x="103" y="827"/>
                  </a:cubicBezTo>
                  <a:cubicBezTo>
                    <a:pt x="1" y="1191"/>
                    <a:pt x="58" y="1555"/>
                    <a:pt x="183" y="1896"/>
                  </a:cubicBezTo>
                  <a:cubicBezTo>
                    <a:pt x="296" y="2203"/>
                    <a:pt x="456" y="2487"/>
                    <a:pt x="672" y="2726"/>
                  </a:cubicBezTo>
                  <a:cubicBezTo>
                    <a:pt x="820" y="2874"/>
                    <a:pt x="1036" y="3090"/>
                    <a:pt x="1252" y="3113"/>
                  </a:cubicBezTo>
                  <a:cubicBezTo>
                    <a:pt x="1255" y="3113"/>
                    <a:pt x="1259" y="3113"/>
                    <a:pt x="1263" y="3113"/>
                  </a:cubicBezTo>
                  <a:cubicBezTo>
                    <a:pt x="1466" y="3113"/>
                    <a:pt x="1709" y="2814"/>
                    <a:pt x="1820" y="2669"/>
                  </a:cubicBezTo>
                  <a:cubicBezTo>
                    <a:pt x="2014" y="2419"/>
                    <a:pt x="2139" y="2112"/>
                    <a:pt x="2219" y="1793"/>
                  </a:cubicBezTo>
                  <a:cubicBezTo>
                    <a:pt x="2310" y="1441"/>
                    <a:pt x="2332" y="1077"/>
                    <a:pt x="2196" y="724"/>
                  </a:cubicBezTo>
                  <a:cubicBezTo>
                    <a:pt x="2082" y="428"/>
                    <a:pt x="1855" y="167"/>
                    <a:pt x="1559" y="65"/>
                  </a:cubicBezTo>
                  <a:cubicBezTo>
                    <a:pt x="1443" y="21"/>
                    <a:pt x="1310" y="0"/>
                    <a:pt x="117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5"/>
            <p:cNvSpPr/>
            <p:nvPr/>
          </p:nvSpPr>
          <p:spPr>
            <a:xfrm>
              <a:off x="5251050" y="2241975"/>
              <a:ext cx="58025" cy="77575"/>
            </a:xfrm>
            <a:custGeom>
              <a:avLst/>
              <a:gdLst/>
              <a:ahLst/>
              <a:cxnLst/>
              <a:rect l="l" t="t" r="r" b="b"/>
              <a:pathLst>
                <a:path w="2321" h="3103" extrusionOk="0">
                  <a:moveTo>
                    <a:pt x="1170" y="332"/>
                  </a:moveTo>
                  <a:cubicBezTo>
                    <a:pt x="1237" y="332"/>
                    <a:pt x="1307" y="341"/>
                    <a:pt x="1376" y="361"/>
                  </a:cubicBezTo>
                  <a:cubicBezTo>
                    <a:pt x="1592" y="418"/>
                    <a:pt x="1763" y="588"/>
                    <a:pt x="1854" y="793"/>
                  </a:cubicBezTo>
                  <a:cubicBezTo>
                    <a:pt x="1979" y="1055"/>
                    <a:pt x="1991" y="1350"/>
                    <a:pt x="1945" y="1623"/>
                  </a:cubicBezTo>
                  <a:cubicBezTo>
                    <a:pt x="1900" y="1885"/>
                    <a:pt x="1809" y="2146"/>
                    <a:pt x="1672" y="2385"/>
                  </a:cubicBezTo>
                  <a:cubicBezTo>
                    <a:pt x="1604" y="2488"/>
                    <a:pt x="1524" y="2601"/>
                    <a:pt x="1433" y="2692"/>
                  </a:cubicBezTo>
                  <a:cubicBezTo>
                    <a:pt x="1390" y="2736"/>
                    <a:pt x="1364" y="2755"/>
                    <a:pt x="1332" y="2755"/>
                  </a:cubicBezTo>
                  <a:cubicBezTo>
                    <a:pt x="1306" y="2755"/>
                    <a:pt x="1275" y="2741"/>
                    <a:pt x="1228" y="2715"/>
                  </a:cubicBezTo>
                  <a:cubicBezTo>
                    <a:pt x="1115" y="2647"/>
                    <a:pt x="1012" y="2556"/>
                    <a:pt x="933" y="2465"/>
                  </a:cubicBezTo>
                  <a:cubicBezTo>
                    <a:pt x="751" y="2260"/>
                    <a:pt x="603" y="2033"/>
                    <a:pt x="501" y="1783"/>
                  </a:cubicBezTo>
                  <a:cubicBezTo>
                    <a:pt x="398" y="1521"/>
                    <a:pt x="341" y="1225"/>
                    <a:pt x="410" y="952"/>
                  </a:cubicBezTo>
                  <a:cubicBezTo>
                    <a:pt x="496" y="598"/>
                    <a:pt x="808" y="332"/>
                    <a:pt x="1170" y="332"/>
                  </a:cubicBezTo>
                  <a:close/>
                  <a:moveTo>
                    <a:pt x="1179" y="1"/>
                  </a:moveTo>
                  <a:cubicBezTo>
                    <a:pt x="976" y="1"/>
                    <a:pt x="766" y="49"/>
                    <a:pt x="603" y="145"/>
                  </a:cubicBezTo>
                  <a:cubicBezTo>
                    <a:pt x="330" y="293"/>
                    <a:pt x="148" y="588"/>
                    <a:pt x="80" y="895"/>
                  </a:cubicBezTo>
                  <a:cubicBezTo>
                    <a:pt x="0" y="1259"/>
                    <a:pt x="80" y="1623"/>
                    <a:pt x="228" y="1953"/>
                  </a:cubicBezTo>
                  <a:cubicBezTo>
                    <a:pt x="353" y="2249"/>
                    <a:pt x="535" y="2533"/>
                    <a:pt x="762" y="2761"/>
                  </a:cubicBezTo>
                  <a:cubicBezTo>
                    <a:pt x="910" y="2897"/>
                    <a:pt x="1149" y="3102"/>
                    <a:pt x="1365" y="3102"/>
                  </a:cubicBezTo>
                  <a:cubicBezTo>
                    <a:pt x="1368" y="3102"/>
                    <a:pt x="1372" y="3102"/>
                    <a:pt x="1375" y="3102"/>
                  </a:cubicBezTo>
                  <a:cubicBezTo>
                    <a:pt x="1577" y="3102"/>
                    <a:pt x="1799" y="2781"/>
                    <a:pt x="1900" y="2636"/>
                  </a:cubicBezTo>
                  <a:cubicBezTo>
                    <a:pt x="2082" y="2363"/>
                    <a:pt x="2184" y="2055"/>
                    <a:pt x="2252" y="1737"/>
                  </a:cubicBezTo>
                  <a:cubicBezTo>
                    <a:pt x="2320" y="1384"/>
                    <a:pt x="2320" y="1009"/>
                    <a:pt x="2161" y="668"/>
                  </a:cubicBezTo>
                  <a:cubicBezTo>
                    <a:pt x="2036" y="384"/>
                    <a:pt x="1797" y="133"/>
                    <a:pt x="1490" y="42"/>
                  </a:cubicBezTo>
                  <a:cubicBezTo>
                    <a:pt x="1395" y="14"/>
                    <a:pt x="1288" y="1"/>
                    <a:pt x="117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5"/>
            <p:cNvSpPr/>
            <p:nvPr/>
          </p:nvSpPr>
          <p:spPr>
            <a:xfrm>
              <a:off x="5132400" y="2396825"/>
              <a:ext cx="74200" cy="25975"/>
            </a:xfrm>
            <a:custGeom>
              <a:avLst/>
              <a:gdLst/>
              <a:ahLst/>
              <a:cxnLst/>
              <a:rect l="l" t="t" r="r" b="b"/>
              <a:pathLst>
                <a:path w="2968" h="1039" extrusionOk="0">
                  <a:moveTo>
                    <a:pt x="65" y="1"/>
                  </a:moveTo>
                  <a:cubicBezTo>
                    <a:pt x="33" y="1"/>
                    <a:pt x="0" y="35"/>
                    <a:pt x="26" y="70"/>
                  </a:cubicBezTo>
                  <a:cubicBezTo>
                    <a:pt x="310" y="491"/>
                    <a:pt x="765" y="775"/>
                    <a:pt x="1243" y="923"/>
                  </a:cubicBezTo>
                  <a:cubicBezTo>
                    <a:pt x="1482" y="1003"/>
                    <a:pt x="1730" y="1039"/>
                    <a:pt x="1972" y="1039"/>
                  </a:cubicBezTo>
                  <a:cubicBezTo>
                    <a:pt x="2006" y="1039"/>
                    <a:pt x="2040" y="1038"/>
                    <a:pt x="2073" y="1037"/>
                  </a:cubicBezTo>
                  <a:cubicBezTo>
                    <a:pt x="2221" y="1037"/>
                    <a:pt x="2369" y="1014"/>
                    <a:pt x="2506" y="991"/>
                  </a:cubicBezTo>
                  <a:cubicBezTo>
                    <a:pt x="2642" y="957"/>
                    <a:pt x="2778" y="900"/>
                    <a:pt x="2904" y="832"/>
                  </a:cubicBezTo>
                  <a:cubicBezTo>
                    <a:pt x="2968" y="810"/>
                    <a:pt x="2931" y="728"/>
                    <a:pt x="2870" y="728"/>
                  </a:cubicBezTo>
                  <a:cubicBezTo>
                    <a:pt x="2866" y="728"/>
                    <a:pt x="2862" y="729"/>
                    <a:pt x="2858" y="729"/>
                  </a:cubicBezTo>
                  <a:cubicBezTo>
                    <a:pt x="2733" y="764"/>
                    <a:pt x="2596" y="786"/>
                    <a:pt x="2471" y="809"/>
                  </a:cubicBezTo>
                  <a:cubicBezTo>
                    <a:pt x="2335" y="832"/>
                    <a:pt x="2198" y="843"/>
                    <a:pt x="2062" y="855"/>
                  </a:cubicBezTo>
                  <a:cubicBezTo>
                    <a:pt x="1812" y="855"/>
                    <a:pt x="1539" y="832"/>
                    <a:pt x="1289" y="752"/>
                  </a:cubicBezTo>
                  <a:cubicBezTo>
                    <a:pt x="834" y="616"/>
                    <a:pt x="447" y="343"/>
                    <a:pt x="94" y="13"/>
                  </a:cubicBezTo>
                  <a:cubicBezTo>
                    <a:pt x="86" y="5"/>
                    <a:pt x="76" y="1"/>
                    <a:pt x="6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5"/>
            <p:cNvSpPr/>
            <p:nvPr/>
          </p:nvSpPr>
          <p:spPr>
            <a:xfrm>
              <a:off x="5211800" y="2394625"/>
              <a:ext cx="22625" cy="18525"/>
            </a:xfrm>
            <a:custGeom>
              <a:avLst/>
              <a:gdLst/>
              <a:ahLst/>
              <a:cxnLst/>
              <a:rect l="l" t="t" r="r" b="b"/>
              <a:pathLst>
                <a:path w="905" h="741" extrusionOk="0">
                  <a:moveTo>
                    <a:pt x="840" y="1"/>
                  </a:moveTo>
                  <a:cubicBezTo>
                    <a:pt x="829" y="1"/>
                    <a:pt x="817" y="4"/>
                    <a:pt x="808" y="10"/>
                  </a:cubicBezTo>
                  <a:cubicBezTo>
                    <a:pt x="672" y="112"/>
                    <a:pt x="558" y="260"/>
                    <a:pt x="410" y="362"/>
                  </a:cubicBezTo>
                  <a:cubicBezTo>
                    <a:pt x="353" y="419"/>
                    <a:pt x="285" y="465"/>
                    <a:pt x="217" y="510"/>
                  </a:cubicBezTo>
                  <a:cubicBezTo>
                    <a:pt x="171" y="533"/>
                    <a:pt x="137" y="556"/>
                    <a:pt x="92" y="590"/>
                  </a:cubicBezTo>
                  <a:cubicBezTo>
                    <a:pt x="57" y="613"/>
                    <a:pt x="12" y="635"/>
                    <a:pt x="1" y="681"/>
                  </a:cubicBezTo>
                  <a:cubicBezTo>
                    <a:pt x="1" y="704"/>
                    <a:pt x="12" y="726"/>
                    <a:pt x="23" y="726"/>
                  </a:cubicBezTo>
                  <a:cubicBezTo>
                    <a:pt x="40" y="736"/>
                    <a:pt x="59" y="740"/>
                    <a:pt x="78" y="740"/>
                  </a:cubicBezTo>
                  <a:cubicBezTo>
                    <a:pt x="150" y="740"/>
                    <a:pt x="234" y="685"/>
                    <a:pt x="296" y="658"/>
                  </a:cubicBezTo>
                  <a:cubicBezTo>
                    <a:pt x="376" y="601"/>
                    <a:pt x="456" y="544"/>
                    <a:pt x="524" y="488"/>
                  </a:cubicBezTo>
                  <a:cubicBezTo>
                    <a:pt x="672" y="374"/>
                    <a:pt x="819" y="237"/>
                    <a:pt x="888" y="55"/>
                  </a:cubicBezTo>
                  <a:cubicBezTo>
                    <a:pt x="904" y="22"/>
                    <a:pt x="872" y="1"/>
                    <a:pt x="84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5"/>
            <p:cNvSpPr/>
            <p:nvPr/>
          </p:nvSpPr>
          <p:spPr>
            <a:xfrm>
              <a:off x="5156725" y="2406200"/>
              <a:ext cx="31700" cy="6800"/>
            </a:xfrm>
            <a:custGeom>
              <a:avLst/>
              <a:gdLst/>
              <a:ahLst/>
              <a:cxnLst/>
              <a:rect l="l" t="t" r="r" b="b"/>
              <a:pathLst>
                <a:path w="1268" h="272" extrusionOk="0">
                  <a:moveTo>
                    <a:pt x="45" y="0"/>
                  </a:moveTo>
                  <a:cubicBezTo>
                    <a:pt x="16" y="0"/>
                    <a:pt x="0" y="49"/>
                    <a:pt x="31" y="70"/>
                  </a:cubicBezTo>
                  <a:cubicBezTo>
                    <a:pt x="77" y="104"/>
                    <a:pt x="111" y="127"/>
                    <a:pt x="168" y="150"/>
                  </a:cubicBezTo>
                  <a:cubicBezTo>
                    <a:pt x="213" y="172"/>
                    <a:pt x="270" y="195"/>
                    <a:pt x="316" y="207"/>
                  </a:cubicBezTo>
                  <a:cubicBezTo>
                    <a:pt x="418" y="229"/>
                    <a:pt x="520" y="252"/>
                    <a:pt x="611" y="263"/>
                  </a:cubicBezTo>
                  <a:cubicBezTo>
                    <a:pt x="661" y="269"/>
                    <a:pt x="711" y="272"/>
                    <a:pt x="762" y="272"/>
                  </a:cubicBezTo>
                  <a:cubicBezTo>
                    <a:pt x="919" y="272"/>
                    <a:pt x="1079" y="244"/>
                    <a:pt x="1225" y="184"/>
                  </a:cubicBezTo>
                  <a:cubicBezTo>
                    <a:pt x="1268" y="173"/>
                    <a:pt x="1251" y="103"/>
                    <a:pt x="1211" y="103"/>
                  </a:cubicBezTo>
                  <a:cubicBezTo>
                    <a:pt x="1209" y="103"/>
                    <a:pt x="1206" y="103"/>
                    <a:pt x="1203" y="104"/>
                  </a:cubicBezTo>
                  <a:cubicBezTo>
                    <a:pt x="1112" y="104"/>
                    <a:pt x="1009" y="116"/>
                    <a:pt x="918" y="116"/>
                  </a:cubicBezTo>
                  <a:lnTo>
                    <a:pt x="623" y="116"/>
                  </a:lnTo>
                  <a:cubicBezTo>
                    <a:pt x="532" y="104"/>
                    <a:pt x="441" y="93"/>
                    <a:pt x="350" y="70"/>
                  </a:cubicBezTo>
                  <a:cubicBezTo>
                    <a:pt x="304" y="59"/>
                    <a:pt x="259" y="47"/>
                    <a:pt x="213" y="36"/>
                  </a:cubicBezTo>
                  <a:cubicBezTo>
                    <a:pt x="156" y="25"/>
                    <a:pt x="111" y="13"/>
                    <a:pt x="54" y="2"/>
                  </a:cubicBezTo>
                  <a:cubicBezTo>
                    <a:pt x="51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5"/>
            <p:cNvSpPr/>
            <p:nvPr/>
          </p:nvSpPr>
          <p:spPr>
            <a:xfrm>
              <a:off x="5165800" y="2401925"/>
              <a:ext cx="14175" cy="4750"/>
            </a:xfrm>
            <a:custGeom>
              <a:avLst/>
              <a:gdLst/>
              <a:ahLst/>
              <a:cxnLst/>
              <a:rect l="l" t="t" r="r" b="b"/>
              <a:pathLst>
                <a:path w="567" h="190" extrusionOk="0">
                  <a:moveTo>
                    <a:pt x="52" y="0"/>
                  </a:moveTo>
                  <a:cubicBezTo>
                    <a:pt x="16" y="0"/>
                    <a:pt x="0" y="40"/>
                    <a:pt x="21" y="70"/>
                  </a:cubicBezTo>
                  <a:cubicBezTo>
                    <a:pt x="55" y="93"/>
                    <a:pt x="89" y="127"/>
                    <a:pt x="134" y="139"/>
                  </a:cubicBezTo>
                  <a:cubicBezTo>
                    <a:pt x="169" y="161"/>
                    <a:pt x="214" y="173"/>
                    <a:pt x="260" y="184"/>
                  </a:cubicBezTo>
                  <a:cubicBezTo>
                    <a:pt x="290" y="184"/>
                    <a:pt x="320" y="189"/>
                    <a:pt x="351" y="189"/>
                  </a:cubicBezTo>
                  <a:cubicBezTo>
                    <a:pt x="366" y="189"/>
                    <a:pt x="381" y="188"/>
                    <a:pt x="396" y="184"/>
                  </a:cubicBezTo>
                  <a:cubicBezTo>
                    <a:pt x="442" y="184"/>
                    <a:pt x="510" y="173"/>
                    <a:pt x="544" y="139"/>
                  </a:cubicBezTo>
                  <a:cubicBezTo>
                    <a:pt x="567" y="116"/>
                    <a:pt x="555" y="70"/>
                    <a:pt x="521" y="59"/>
                  </a:cubicBezTo>
                  <a:cubicBezTo>
                    <a:pt x="514" y="55"/>
                    <a:pt x="506" y="54"/>
                    <a:pt x="498" y="54"/>
                  </a:cubicBezTo>
                  <a:cubicBezTo>
                    <a:pt x="483" y="54"/>
                    <a:pt x="468" y="59"/>
                    <a:pt x="453" y="59"/>
                  </a:cubicBezTo>
                  <a:lnTo>
                    <a:pt x="396" y="59"/>
                  </a:lnTo>
                  <a:cubicBezTo>
                    <a:pt x="362" y="59"/>
                    <a:pt x="316" y="59"/>
                    <a:pt x="282" y="48"/>
                  </a:cubicBezTo>
                  <a:cubicBezTo>
                    <a:pt x="248" y="48"/>
                    <a:pt x="214" y="36"/>
                    <a:pt x="180" y="25"/>
                  </a:cubicBezTo>
                  <a:cubicBezTo>
                    <a:pt x="134" y="14"/>
                    <a:pt x="100" y="14"/>
                    <a:pt x="66" y="2"/>
                  </a:cubicBezTo>
                  <a:cubicBezTo>
                    <a:pt x="61" y="1"/>
                    <a:pt x="57" y="0"/>
                    <a:pt x="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5"/>
            <p:cNvSpPr/>
            <p:nvPr/>
          </p:nvSpPr>
          <p:spPr>
            <a:xfrm>
              <a:off x="5170600" y="2398500"/>
              <a:ext cx="8450" cy="3200"/>
            </a:xfrm>
            <a:custGeom>
              <a:avLst/>
              <a:gdLst/>
              <a:ahLst/>
              <a:cxnLst/>
              <a:rect l="l" t="t" r="r" b="b"/>
              <a:pathLst>
                <a:path w="338" h="128" extrusionOk="0">
                  <a:moveTo>
                    <a:pt x="38" y="1"/>
                  </a:moveTo>
                  <a:cubicBezTo>
                    <a:pt x="18" y="1"/>
                    <a:pt x="1" y="39"/>
                    <a:pt x="11" y="60"/>
                  </a:cubicBezTo>
                  <a:cubicBezTo>
                    <a:pt x="22" y="71"/>
                    <a:pt x="33" y="71"/>
                    <a:pt x="45" y="82"/>
                  </a:cubicBezTo>
                  <a:cubicBezTo>
                    <a:pt x="45" y="82"/>
                    <a:pt x="56" y="94"/>
                    <a:pt x="68" y="94"/>
                  </a:cubicBezTo>
                  <a:cubicBezTo>
                    <a:pt x="79" y="105"/>
                    <a:pt x="102" y="117"/>
                    <a:pt x="113" y="117"/>
                  </a:cubicBezTo>
                  <a:cubicBezTo>
                    <a:pt x="136" y="117"/>
                    <a:pt x="159" y="128"/>
                    <a:pt x="181" y="128"/>
                  </a:cubicBezTo>
                  <a:cubicBezTo>
                    <a:pt x="204" y="128"/>
                    <a:pt x="215" y="128"/>
                    <a:pt x="238" y="117"/>
                  </a:cubicBezTo>
                  <a:cubicBezTo>
                    <a:pt x="261" y="105"/>
                    <a:pt x="284" y="94"/>
                    <a:pt x="306" y="82"/>
                  </a:cubicBezTo>
                  <a:cubicBezTo>
                    <a:pt x="338" y="72"/>
                    <a:pt x="321" y="13"/>
                    <a:pt x="282" y="13"/>
                  </a:cubicBezTo>
                  <a:cubicBezTo>
                    <a:pt x="279" y="13"/>
                    <a:pt x="276" y="13"/>
                    <a:pt x="272" y="14"/>
                  </a:cubicBezTo>
                  <a:cubicBezTo>
                    <a:pt x="261" y="14"/>
                    <a:pt x="250" y="14"/>
                    <a:pt x="238" y="26"/>
                  </a:cubicBezTo>
                  <a:lnTo>
                    <a:pt x="227" y="26"/>
                  </a:lnTo>
                  <a:cubicBezTo>
                    <a:pt x="215" y="26"/>
                    <a:pt x="215" y="14"/>
                    <a:pt x="204" y="14"/>
                  </a:cubicBezTo>
                  <a:lnTo>
                    <a:pt x="147" y="14"/>
                  </a:lnTo>
                  <a:cubicBezTo>
                    <a:pt x="113" y="14"/>
                    <a:pt x="79" y="3"/>
                    <a:pt x="45" y="3"/>
                  </a:cubicBezTo>
                  <a:cubicBezTo>
                    <a:pt x="42" y="2"/>
                    <a:pt x="40" y="1"/>
                    <a:pt x="3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5"/>
            <p:cNvSpPr/>
            <p:nvPr/>
          </p:nvSpPr>
          <p:spPr>
            <a:xfrm>
              <a:off x="5076175" y="2344800"/>
              <a:ext cx="52550" cy="25925"/>
            </a:xfrm>
            <a:custGeom>
              <a:avLst/>
              <a:gdLst/>
              <a:ahLst/>
              <a:cxnLst/>
              <a:rect l="l" t="t" r="r" b="b"/>
              <a:pathLst>
                <a:path w="2102" h="1037" extrusionOk="0">
                  <a:moveTo>
                    <a:pt x="188" y="1"/>
                  </a:moveTo>
                  <a:cubicBezTo>
                    <a:pt x="137" y="1"/>
                    <a:pt x="86" y="15"/>
                    <a:pt x="34" y="47"/>
                  </a:cubicBezTo>
                  <a:cubicBezTo>
                    <a:pt x="0" y="58"/>
                    <a:pt x="12" y="115"/>
                    <a:pt x="57" y="115"/>
                  </a:cubicBezTo>
                  <a:cubicBezTo>
                    <a:pt x="273" y="115"/>
                    <a:pt x="398" y="422"/>
                    <a:pt x="512" y="558"/>
                  </a:cubicBezTo>
                  <a:cubicBezTo>
                    <a:pt x="626" y="706"/>
                    <a:pt x="785" y="831"/>
                    <a:pt x="956" y="911"/>
                  </a:cubicBezTo>
                  <a:cubicBezTo>
                    <a:pt x="1125" y="981"/>
                    <a:pt x="1340" y="1036"/>
                    <a:pt x="1545" y="1036"/>
                  </a:cubicBezTo>
                  <a:cubicBezTo>
                    <a:pt x="1740" y="1036"/>
                    <a:pt x="1926" y="987"/>
                    <a:pt x="2059" y="854"/>
                  </a:cubicBezTo>
                  <a:cubicBezTo>
                    <a:pt x="2102" y="822"/>
                    <a:pt x="2084" y="739"/>
                    <a:pt x="2025" y="739"/>
                  </a:cubicBezTo>
                  <a:cubicBezTo>
                    <a:pt x="2021" y="739"/>
                    <a:pt x="2017" y="740"/>
                    <a:pt x="2013" y="740"/>
                  </a:cubicBezTo>
                  <a:cubicBezTo>
                    <a:pt x="1851" y="751"/>
                    <a:pt x="1689" y="788"/>
                    <a:pt x="1527" y="788"/>
                  </a:cubicBezTo>
                  <a:cubicBezTo>
                    <a:pt x="1507" y="788"/>
                    <a:pt x="1487" y="787"/>
                    <a:pt x="1467" y="786"/>
                  </a:cubicBezTo>
                  <a:cubicBezTo>
                    <a:pt x="1286" y="775"/>
                    <a:pt x="1104" y="729"/>
                    <a:pt x="956" y="638"/>
                  </a:cubicBezTo>
                  <a:cubicBezTo>
                    <a:pt x="876" y="581"/>
                    <a:pt x="808" y="536"/>
                    <a:pt x="740" y="467"/>
                  </a:cubicBezTo>
                  <a:cubicBezTo>
                    <a:pt x="671" y="399"/>
                    <a:pt x="626" y="320"/>
                    <a:pt x="558" y="240"/>
                  </a:cubicBezTo>
                  <a:cubicBezTo>
                    <a:pt x="489" y="149"/>
                    <a:pt x="421" y="69"/>
                    <a:pt x="307" y="24"/>
                  </a:cubicBezTo>
                  <a:cubicBezTo>
                    <a:pt x="268" y="9"/>
                    <a:pt x="228" y="1"/>
                    <a:pt x="18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5"/>
            <p:cNvSpPr/>
            <p:nvPr/>
          </p:nvSpPr>
          <p:spPr>
            <a:xfrm>
              <a:off x="5131975" y="2354425"/>
              <a:ext cx="121275" cy="24700"/>
            </a:xfrm>
            <a:custGeom>
              <a:avLst/>
              <a:gdLst/>
              <a:ahLst/>
              <a:cxnLst/>
              <a:rect l="l" t="t" r="r" b="b"/>
              <a:pathLst>
                <a:path w="4851" h="988" extrusionOk="0">
                  <a:moveTo>
                    <a:pt x="3685" y="0"/>
                  </a:moveTo>
                  <a:cubicBezTo>
                    <a:pt x="3373" y="0"/>
                    <a:pt x="3147" y="275"/>
                    <a:pt x="2932" y="458"/>
                  </a:cubicBezTo>
                  <a:cubicBezTo>
                    <a:pt x="2682" y="666"/>
                    <a:pt x="2355" y="779"/>
                    <a:pt x="2031" y="779"/>
                  </a:cubicBezTo>
                  <a:cubicBezTo>
                    <a:pt x="2002" y="779"/>
                    <a:pt x="1972" y="778"/>
                    <a:pt x="1942" y="776"/>
                  </a:cubicBezTo>
                  <a:cubicBezTo>
                    <a:pt x="1590" y="742"/>
                    <a:pt x="1271" y="572"/>
                    <a:pt x="1033" y="321"/>
                  </a:cubicBezTo>
                  <a:cubicBezTo>
                    <a:pt x="896" y="185"/>
                    <a:pt x="760" y="48"/>
                    <a:pt x="555" y="37"/>
                  </a:cubicBezTo>
                  <a:cubicBezTo>
                    <a:pt x="542" y="36"/>
                    <a:pt x="528" y="36"/>
                    <a:pt x="515" y="36"/>
                  </a:cubicBezTo>
                  <a:cubicBezTo>
                    <a:pt x="341" y="36"/>
                    <a:pt x="137" y="104"/>
                    <a:pt x="32" y="230"/>
                  </a:cubicBezTo>
                  <a:cubicBezTo>
                    <a:pt x="1" y="272"/>
                    <a:pt x="17" y="323"/>
                    <a:pt x="63" y="323"/>
                  </a:cubicBezTo>
                  <a:cubicBezTo>
                    <a:pt x="67" y="323"/>
                    <a:pt x="72" y="322"/>
                    <a:pt x="77" y="321"/>
                  </a:cubicBezTo>
                  <a:cubicBezTo>
                    <a:pt x="217" y="303"/>
                    <a:pt x="356" y="216"/>
                    <a:pt x="502" y="216"/>
                  </a:cubicBezTo>
                  <a:cubicBezTo>
                    <a:pt x="534" y="216"/>
                    <a:pt x="567" y="220"/>
                    <a:pt x="600" y="230"/>
                  </a:cubicBezTo>
                  <a:cubicBezTo>
                    <a:pt x="771" y="264"/>
                    <a:pt x="862" y="446"/>
                    <a:pt x="987" y="560"/>
                  </a:cubicBezTo>
                  <a:cubicBezTo>
                    <a:pt x="1237" y="799"/>
                    <a:pt x="1567" y="947"/>
                    <a:pt x="1920" y="981"/>
                  </a:cubicBezTo>
                  <a:cubicBezTo>
                    <a:pt x="1964" y="985"/>
                    <a:pt x="2008" y="987"/>
                    <a:pt x="2052" y="987"/>
                  </a:cubicBezTo>
                  <a:cubicBezTo>
                    <a:pt x="2353" y="987"/>
                    <a:pt x="2661" y="889"/>
                    <a:pt x="2909" y="731"/>
                  </a:cubicBezTo>
                  <a:cubicBezTo>
                    <a:pt x="3057" y="640"/>
                    <a:pt x="3171" y="515"/>
                    <a:pt x="3307" y="401"/>
                  </a:cubicBezTo>
                  <a:cubicBezTo>
                    <a:pt x="3410" y="310"/>
                    <a:pt x="3535" y="208"/>
                    <a:pt x="3694" y="208"/>
                  </a:cubicBezTo>
                  <a:cubicBezTo>
                    <a:pt x="3876" y="219"/>
                    <a:pt x="4035" y="378"/>
                    <a:pt x="4206" y="446"/>
                  </a:cubicBezTo>
                  <a:cubicBezTo>
                    <a:pt x="4288" y="480"/>
                    <a:pt x="4375" y="498"/>
                    <a:pt x="4461" y="498"/>
                  </a:cubicBezTo>
                  <a:cubicBezTo>
                    <a:pt x="4577" y="498"/>
                    <a:pt x="4693" y="466"/>
                    <a:pt x="4797" y="401"/>
                  </a:cubicBezTo>
                  <a:cubicBezTo>
                    <a:pt x="4851" y="369"/>
                    <a:pt x="4824" y="286"/>
                    <a:pt x="4754" y="286"/>
                  </a:cubicBezTo>
                  <a:cubicBezTo>
                    <a:pt x="4749" y="286"/>
                    <a:pt x="4745" y="287"/>
                    <a:pt x="4740" y="287"/>
                  </a:cubicBezTo>
                  <a:cubicBezTo>
                    <a:pt x="4689" y="294"/>
                    <a:pt x="4637" y="297"/>
                    <a:pt x="4585" y="297"/>
                  </a:cubicBezTo>
                  <a:cubicBezTo>
                    <a:pt x="4452" y="297"/>
                    <a:pt x="4317" y="273"/>
                    <a:pt x="4194" y="208"/>
                  </a:cubicBezTo>
                  <a:cubicBezTo>
                    <a:pt x="4047" y="128"/>
                    <a:pt x="3910" y="26"/>
                    <a:pt x="3739" y="3"/>
                  </a:cubicBezTo>
                  <a:cubicBezTo>
                    <a:pt x="3721" y="1"/>
                    <a:pt x="3703" y="0"/>
                    <a:pt x="36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5"/>
            <p:cNvSpPr/>
            <p:nvPr/>
          </p:nvSpPr>
          <p:spPr>
            <a:xfrm>
              <a:off x="5191325" y="2051950"/>
              <a:ext cx="12250" cy="4275"/>
            </a:xfrm>
            <a:custGeom>
              <a:avLst/>
              <a:gdLst/>
              <a:ahLst/>
              <a:cxnLst/>
              <a:rect l="l" t="t" r="r" b="b"/>
              <a:pathLst>
                <a:path w="490" h="171" extrusionOk="0">
                  <a:moveTo>
                    <a:pt x="171" y="0"/>
                  </a:moveTo>
                  <a:cubicBezTo>
                    <a:pt x="149" y="0"/>
                    <a:pt x="137" y="0"/>
                    <a:pt x="114" y="12"/>
                  </a:cubicBezTo>
                  <a:lnTo>
                    <a:pt x="80" y="12"/>
                  </a:lnTo>
                  <a:cubicBezTo>
                    <a:pt x="69" y="23"/>
                    <a:pt x="58" y="23"/>
                    <a:pt x="46" y="34"/>
                  </a:cubicBezTo>
                  <a:cubicBezTo>
                    <a:pt x="1" y="57"/>
                    <a:pt x="1" y="125"/>
                    <a:pt x="46" y="148"/>
                  </a:cubicBezTo>
                  <a:cubicBezTo>
                    <a:pt x="58" y="148"/>
                    <a:pt x="69" y="159"/>
                    <a:pt x="80" y="159"/>
                  </a:cubicBezTo>
                  <a:cubicBezTo>
                    <a:pt x="92" y="159"/>
                    <a:pt x="103" y="159"/>
                    <a:pt x="114" y="171"/>
                  </a:cubicBezTo>
                  <a:lnTo>
                    <a:pt x="330" y="171"/>
                  </a:lnTo>
                  <a:cubicBezTo>
                    <a:pt x="353" y="171"/>
                    <a:pt x="365" y="159"/>
                    <a:pt x="376" y="159"/>
                  </a:cubicBezTo>
                  <a:lnTo>
                    <a:pt x="387" y="159"/>
                  </a:lnTo>
                  <a:cubicBezTo>
                    <a:pt x="399" y="159"/>
                    <a:pt x="410" y="148"/>
                    <a:pt x="410" y="148"/>
                  </a:cubicBezTo>
                  <a:cubicBezTo>
                    <a:pt x="433" y="148"/>
                    <a:pt x="456" y="137"/>
                    <a:pt x="467" y="125"/>
                  </a:cubicBezTo>
                  <a:cubicBezTo>
                    <a:pt x="490" y="103"/>
                    <a:pt x="490" y="68"/>
                    <a:pt x="467" y="46"/>
                  </a:cubicBezTo>
                  <a:cubicBezTo>
                    <a:pt x="456" y="34"/>
                    <a:pt x="433" y="23"/>
                    <a:pt x="410" y="23"/>
                  </a:cubicBezTo>
                  <a:lnTo>
                    <a:pt x="387" y="23"/>
                  </a:lnTo>
                  <a:cubicBezTo>
                    <a:pt x="387" y="23"/>
                    <a:pt x="387" y="12"/>
                    <a:pt x="376" y="12"/>
                  </a:cubicBezTo>
                  <a:cubicBezTo>
                    <a:pt x="365" y="12"/>
                    <a:pt x="353" y="12"/>
                    <a:pt x="33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5"/>
            <p:cNvSpPr/>
            <p:nvPr/>
          </p:nvSpPr>
          <p:spPr>
            <a:xfrm>
              <a:off x="5195300" y="2058775"/>
              <a:ext cx="5725" cy="3150"/>
            </a:xfrm>
            <a:custGeom>
              <a:avLst/>
              <a:gdLst/>
              <a:ahLst/>
              <a:cxnLst/>
              <a:rect l="l" t="t" r="r" b="b"/>
              <a:pathLst>
                <a:path w="229" h="126" extrusionOk="0">
                  <a:moveTo>
                    <a:pt x="69" y="0"/>
                  </a:moveTo>
                  <a:cubicBezTo>
                    <a:pt x="69" y="0"/>
                    <a:pt x="69" y="12"/>
                    <a:pt x="58" y="12"/>
                  </a:cubicBezTo>
                  <a:lnTo>
                    <a:pt x="35" y="12"/>
                  </a:lnTo>
                  <a:cubicBezTo>
                    <a:pt x="12" y="23"/>
                    <a:pt x="1" y="46"/>
                    <a:pt x="1" y="57"/>
                  </a:cubicBezTo>
                  <a:cubicBezTo>
                    <a:pt x="1" y="80"/>
                    <a:pt x="12" y="102"/>
                    <a:pt x="35" y="114"/>
                  </a:cubicBezTo>
                  <a:lnTo>
                    <a:pt x="58" y="114"/>
                  </a:lnTo>
                  <a:cubicBezTo>
                    <a:pt x="58" y="125"/>
                    <a:pt x="69" y="125"/>
                    <a:pt x="69" y="125"/>
                  </a:cubicBezTo>
                  <a:lnTo>
                    <a:pt x="171" y="125"/>
                  </a:lnTo>
                  <a:cubicBezTo>
                    <a:pt x="171" y="125"/>
                    <a:pt x="183" y="125"/>
                    <a:pt x="194" y="114"/>
                  </a:cubicBezTo>
                  <a:cubicBezTo>
                    <a:pt x="194" y="114"/>
                    <a:pt x="206" y="114"/>
                    <a:pt x="217" y="102"/>
                  </a:cubicBezTo>
                  <a:cubicBezTo>
                    <a:pt x="228" y="91"/>
                    <a:pt x="228" y="80"/>
                    <a:pt x="228" y="57"/>
                  </a:cubicBezTo>
                  <a:cubicBezTo>
                    <a:pt x="228" y="46"/>
                    <a:pt x="228" y="34"/>
                    <a:pt x="217" y="23"/>
                  </a:cubicBezTo>
                  <a:lnTo>
                    <a:pt x="194" y="12"/>
                  </a:lnTo>
                  <a:cubicBezTo>
                    <a:pt x="194" y="0"/>
                    <a:pt x="183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5"/>
            <p:cNvSpPr/>
            <p:nvPr/>
          </p:nvSpPr>
          <p:spPr>
            <a:xfrm>
              <a:off x="5063100" y="2135775"/>
              <a:ext cx="6550" cy="29350"/>
            </a:xfrm>
            <a:custGeom>
              <a:avLst/>
              <a:gdLst/>
              <a:ahLst/>
              <a:cxnLst/>
              <a:rect l="l" t="t" r="r" b="b"/>
              <a:pathLst>
                <a:path w="262" h="1174" extrusionOk="0">
                  <a:moveTo>
                    <a:pt x="196" y="0"/>
                  </a:moveTo>
                  <a:cubicBezTo>
                    <a:pt x="182" y="0"/>
                    <a:pt x="168" y="8"/>
                    <a:pt x="159" y="25"/>
                  </a:cubicBezTo>
                  <a:cubicBezTo>
                    <a:pt x="114" y="105"/>
                    <a:pt x="102" y="207"/>
                    <a:pt x="80" y="298"/>
                  </a:cubicBezTo>
                  <a:cubicBezTo>
                    <a:pt x="68" y="389"/>
                    <a:pt x="57" y="480"/>
                    <a:pt x="46" y="571"/>
                  </a:cubicBezTo>
                  <a:cubicBezTo>
                    <a:pt x="34" y="662"/>
                    <a:pt x="23" y="753"/>
                    <a:pt x="23" y="855"/>
                  </a:cubicBezTo>
                  <a:cubicBezTo>
                    <a:pt x="11" y="946"/>
                    <a:pt x="0" y="1049"/>
                    <a:pt x="23" y="1140"/>
                  </a:cubicBezTo>
                  <a:cubicBezTo>
                    <a:pt x="34" y="1163"/>
                    <a:pt x="57" y="1174"/>
                    <a:pt x="80" y="1174"/>
                  </a:cubicBezTo>
                  <a:cubicBezTo>
                    <a:pt x="102" y="1174"/>
                    <a:pt x="125" y="1163"/>
                    <a:pt x="137" y="1140"/>
                  </a:cubicBezTo>
                  <a:cubicBezTo>
                    <a:pt x="159" y="1049"/>
                    <a:pt x="159" y="958"/>
                    <a:pt x="171" y="867"/>
                  </a:cubicBezTo>
                  <a:cubicBezTo>
                    <a:pt x="171" y="776"/>
                    <a:pt x="182" y="685"/>
                    <a:pt x="193" y="594"/>
                  </a:cubicBezTo>
                  <a:cubicBezTo>
                    <a:pt x="205" y="503"/>
                    <a:pt x="216" y="412"/>
                    <a:pt x="228" y="321"/>
                  </a:cubicBezTo>
                  <a:cubicBezTo>
                    <a:pt x="239" y="230"/>
                    <a:pt x="262" y="139"/>
                    <a:pt x="250" y="48"/>
                  </a:cubicBezTo>
                  <a:cubicBezTo>
                    <a:pt x="243" y="20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5"/>
            <p:cNvSpPr/>
            <p:nvPr/>
          </p:nvSpPr>
          <p:spPr>
            <a:xfrm>
              <a:off x="5069350" y="2144575"/>
              <a:ext cx="5150" cy="15175"/>
            </a:xfrm>
            <a:custGeom>
              <a:avLst/>
              <a:gdLst/>
              <a:ahLst/>
              <a:cxnLst/>
              <a:rect l="l" t="t" r="r" b="b"/>
              <a:pathLst>
                <a:path w="206" h="607" extrusionOk="0">
                  <a:moveTo>
                    <a:pt x="119" y="0"/>
                  </a:moveTo>
                  <a:cubicBezTo>
                    <a:pt x="91" y="0"/>
                    <a:pt x="67" y="20"/>
                    <a:pt x="57" y="49"/>
                  </a:cubicBezTo>
                  <a:cubicBezTo>
                    <a:pt x="57" y="71"/>
                    <a:pt x="46" y="94"/>
                    <a:pt x="46" y="105"/>
                  </a:cubicBezTo>
                  <a:cubicBezTo>
                    <a:pt x="34" y="139"/>
                    <a:pt x="34" y="162"/>
                    <a:pt x="34" y="185"/>
                  </a:cubicBezTo>
                  <a:cubicBezTo>
                    <a:pt x="23" y="230"/>
                    <a:pt x="23" y="276"/>
                    <a:pt x="12" y="310"/>
                  </a:cubicBezTo>
                  <a:cubicBezTo>
                    <a:pt x="12" y="356"/>
                    <a:pt x="0" y="401"/>
                    <a:pt x="0" y="435"/>
                  </a:cubicBezTo>
                  <a:cubicBezTo>
                    <a:pt x="0" y="481"/>
                    <a:pt x="0" y="549"/>
                    <a:pt x="34" y="583"/>
                  </a:cubicBezTo>
                  <a:cubicBezTo>
                    <a:pt x="41" y="597"/>
                    <a:pt x="62" y="607"/>
                    <a:pt x="81" y="607"/>
                  </a:cubicBezTo>
                  <a:cubicBezTo>
                    <a:pt x="93" y="607"/>
                    <a:pt x="105" y="603"/>
                    <a:pt x="114" y="594"/>
                  </a:cubicBezTo>
                  <a:cubicBezTo>
                    <a:pt x="148" y="572"/>
                    <a:pt x="160" y="515"/>
                    <a:pt x="171" y="469"/>
                  </a:cubicBezTo>
                  <a:cubicBezTo>
                    <a:pt x="182" y="412"/>
                    <a:pt x="182" y="367"/>
                    <a:pt x="194" y="321"/>
                  </a:cubicBezTo>
                  <a:cubicBezTo>
                    <a:pt x="194" y="287"/>
                    <a:pt x="194" y="242"/>
                    <a:pt x="205" y="196"/>
                  </a:cubicBezTo>
                  <a:cubicBezTo>
                    <a:pt x="205" y="174"/>
                    <a:pt x="205" y="151"/>
                    <a:pt x="205" y="128"/>
                  </a:cubicBezTo>
                  <a:cubicBezTo>
                    <a:pt x="205" y="117"/>
                    <a:pt x="205" y="94"/>
                    <a:pt x="205" y="71"/>
                  </a:cubicBezTo>
                  <a:cubicBezTo>
                    <a:pt x="194" y="37"/>
                    <a:pt x="171" y="3"/>
                    <a:pt x="137" y="3"/>
                  </a:cubicBezTo>
                  <a:cubicBezTo>
                    <a:pt x="131" y="1"/>
                    <a:pt x="125" y="0"/>
                    <a:pt x="11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5"/>
            <p:cNvSpPr/>
            <p:nvPr/>
          </p:nvSpPr>
          <p:spPr>
            <a:xfrm>
              <a:off x="5075600" y="2148175"/>
              <a:ext cx="4300" cy="9475"/>
            </a:xfrm>
            <a:custGeom>
              <a:avLst/>
              <a:gdLst/>
              <a:ahLst/>
              <a:cxnLst/>
              <a:rect l="l" t="t" r="r" b="b"/>
              <a:pathLst>
                <a:path w="172" h="379" extrusionOk="0">
                  <a:moveTo>
                    <a:pt x="100" y="1"/>
                  </a:moveTo>
                  <a:cubicBezTo>
                    <a:pt x="84" y="1"/>
                    <a:pt x="67" y="10"/>
                    <a:pt x="57" y="30"/>
                  </a:cubicBezTo>
                  <a:cubicBezTo>
                    <a:pt x="57" y="41"/>
                    <a:pt x="46" y="41"/>
                    <a:pt x="46" y="52"/>
                  </a:cubicBezTo>
                  <a:cubicBezTo>
                    <a:pt x="46" y="52"/>
                    <a:pt x="46" y="52"/>
                    <a:pt x="46" y="64"/>
                  </a:cubicBezTo>
                  <a:lnTo>
                    <a:pt x="35" y="86"/>
                  </a:lnTo>
                  <a:cubicBezTo>
                    <a:pt x="23" y="109"/>
                    <a:pt x="23" y="132"/>
                    <a:pt x="23" y="143"/>
                  </a:cubicBezTo>
                  <a:cubicBezTo>
                    <a:pt x="12" y="166"/>
                    <a:pt x="12" y="200"/>
                    <a:pt x="12" y="223"/>
                  </a:cubicBezTo>
                  <a:cubicBezTo>
                    <a:pt x="12" y="246"/>
                    <a:pt x="1" y="268"/>
                    <a:pt x="12" y="291"/>
                  </a:cubicBezTo>
                  <a:cubicBezTo>
                    <a:pt x="12" y="314"/>
                    <a:pt x="12" y="337"/>
                    <a:pt x="35" y="359"/>
                  </a:cubicBezTo>
                  <a:cubicBezTo>
                    <a:pt x="48" y="373"/>
                    <a:pt x="61" y="378"/>
                    <a:pt x="75" y="378"/>
                  </a:cubicBezTo>
                  <a:cubicBezTo>
                    <a:pt x="84" y="378"/>
                    <a:pt x="93" y="376"/>
                    <a:pt x="103" y="371"/>
                  </a:cubicBezTo>
                  <a:cubicBezTo>
                    <a:pt x="126" y="359"/>
                    <a:pt x="137" y="325"/>
                    <a:pt x="137" y="303"/>
                  </a:cubicBezTo>
                  <a:cubicBezTo>
                    <a:pt x="148" y="280"/>
                    <a:pt x="148" y="246"/>
                    <a:pt x="160" y="223"/>
                  </a:cubicBezTo>
                  <a:cubicBezTo>
                    <a:pt x="160" y="212"/>
                    <a:pt x="160" y="189"/>
                    <a:pt x="160" y="166"/>
                  </a:cubicBezTo>
                  <a:cubicBezTo>
                    <a:pt x="160" y="143"/>
                    <a:pt x="171" y="132"/>
                    <a:pt x="160" y="109"/>
                  </a:cubicBezTo>
                  <a:cubicBezTo>
                    <a:pt x="160" y="98"/>
                    <a:pt x="160" y="86"/>
                    <a:pt x="160" y="75"/>
                  </a:cubicBezTo>
                  <a:cubicBezTo>
                    <a:pt x="160" y="64"/>
                    <a:pt x="160" y="64"/>
                    <a:pt x="148" y="41"/>
                  </a:cubicBezTo>
                  <a:cubicBezTo>
                    <a:pt x="142" y="15"/>
                    <a:pt x="121" y="1"/>
                    <a:pt x="10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5"/>
            <p:cNvSpPr/>
            <p:nvPr/>
          </p:nvSpPr>
          <p:spPr>
            <a:xfrm>
              <a:off x="5041200" y="2329000"/>
              <a:ext cx="15650" cy="12825"/>
            </a:xfrm>
            <a:custGeom>
              <a:avLst/>
              <a:gdLst/>
              <a:ahLst/>
              <a:cxnLst/>
              <a:rect l="l" t="t" r="r" b="b"/>
              <a:pathLst>
                <a:path w="626" h="513" extrusionOk="0">
                  <a:moveTo>
                    <a:pt x="52" y="0"/>
                  </a:moveTo>
                  <a:cubicBezTo>
                    <a:pt x="40" y="0"/>
                    <a:pt x="30" y="6"/>
                    <a:pt x="23" y="19"/>
                  </a:cubicBezTo>
                  <a:cubicBezTo>
                    <a:pt x="0" y="42"/>
                    <a:pt x="0" y="87"/>
                    <a:pt x="12" y="110"/>
                  </a:cubicBezTo>
                  <a:cubicBezTo>
                    <a:pt x="23" y="144"/>
                    <a:pt x="34" y="167"/>
                    <a:pt x="46" y="190"/>
                  </a:cubicBezTo>
                  <a:cubicBezTo>
                    <a:pt x="46" y="190"/>
                    <a:pt x="53" y="204"/>
                    <a:pt x="50" y="204"/>
                  </a:cubicBezTo>
                  <a:cubicBezTo>
                    <a:pt x="49" y="204"/>
                    <a:pt x="48" y="203"/>
                    <a:pt x="46" y="201"/>
                  </a:cubicBezTo>
                  <a:lnTo>
                    <a:pt x="46" y="201"/>
                  </a:lnTo>
                  <a:cubicBezTo>
                    <a:pt x="57" y="212"/>
                    <a:pt x="57" y="224"/>
                    <a:pt x="69" y="224"/>
                  </a:cubicBezTo>
                  <a:cubicBezTo>
                    <a:pt x="69" y="235"/>
                    <a:pt x="80" y="246"/>
                    <a:pt x="91" y="258"/>
                  </a:cubicBezTo>
                  <a:cubicBezTo>
                    <a:pt x="103" y="292"/>
                    <a:pt x="125" y="315"/>
                    <a:pt x="148" y="337"/>
                  </a:cubicBezTo>
                  <a:cubicBezTo>
                    <a:pt x="182" y="383"/>
                    <a:pt x="228" y="417"/>
                    <a:pt x="273" y="440"/>
                  </a:cubicBezTo>
                  <a:cubicBezTo>
                    <a:pt x="307" y="463"/>
                    <a:pt x="330" y="474"/>
                    <a:pt x="364" y="485"/>
                  </a:cubicBezTo>
                  <a:cubicBezTo>
                    <a:pt x="387" y="497"/>
                    <a:pt x="410" y="497"/>
                    <a:pt x="444" y="497"/>
                  </a:cubicBezTo>
                  <a:cubicBezTo>
                    <a:pt x="468" y="505"/>
                    <a:pt x="504" y="513"/>
                    <a:pt x="534" y="513"/>
                  </a:cubicBezTo>
                  <a:cubicBezTo>
                    <a:pt x="547" y="513"/>
                    <a:pt x="559" y="511"/>
                    <a:pt x="569" y="508"/>
                  </a:cubicBezTo>
                  <a:cubicBezTo>
                    <a:pt x="603" y="497"/>
                    <a:pt x="626" y="440"/>
                    <a:pt x="592" y="417"/>
                  </a:cubicBezTo>
                  <a:cubicBezTo>
                    <a:pt x="569" y="406"/>
                    <a:pt x="558" y="394"/>
                    <a:pt x="523" y="383"/>
                  </a:cubicBezTo>
                  <a:cubicBezTo>
                    <a:pt x="523" y="383"/>
                    <a:pt x="512" y="372"/>
                    <a:pt x="512" y="372"/>
                  </a:cubicBezTo>
                  <a:cubicBezTo>
                    <a:pt x="501" y="372"/>
                    <a:pt x="501" y="372"/>
                    <a:pt x="489" y="360"/>
                  </a:cubicBezTo>
                  <a:cubicBezTo>
                    <a:pt x="489" y="360"/>
                    <a:pt x="478" y="349"/>
                    <a:pt x="467" y="337"/>
                  </a:cubicBezTo>
                  <a:cubicBezTo>
                    <a:pt x="455" y="337"/>
                    <a:pt x="444" y="326"/>
                    <a:pt x="433" y="326"/>
                  </a:cubicBezTo>
                  <a:cubicBezTo>
                    <a:pt x="410" y="315"/>
                    <a:pt x="387" y="292"/>
                    <a:pt x="364" y="281"/>
                  </a:cubicBezTo>
                  <a:cubicBezTo>
                    <a:pt x="353" y="281"/>
                    <a:pt x="342" y="269"/>
                    <a:pt x="330" y="269"/>
                  </a:cubicBezTo>
                  <a:cubicBezTo>
                    <a:pt x="330" y="258"/>
                    <a:pt x="330" y="258"/>
                    <a:pt x="319" y="258"/>
                  </a:cubicBezTo>
                  <a:cubicBezTo>
                    <a:pt x="319" y="258"/>
                    <a:pt x="307" y="246"/>
                    <a:pt x="307" y="246"/>
                  </a:cubicBezTo>
                  <a:cubicBezTo>
                    <a:pt x="307" y="246"/>
                    <a:pt x="307" y="246"/>
                    <a:pt x="307" y="235"/>
                  </a:cubicBezTo>
                  <a:cubicBezTo>
                    <a:pt x="296" y="235"/>
                    <a:pt x="296" y="235"/>
                    <a:pt x="285" y="224"/>
                  </a:cubicBezTo>
                  <a:cubicBezTo>
                    <a:pt x="273" y="212"/>
                    <a:pt x="273" y="212"/>
                    <a:pt x="262" y="201"/>
                  </a:cubicBezTo>
                  <a:cubicBezTo>
                    <a:pt x="228" y="167"/>
                    <a:pt x="194" y="133"/>
                    <a:pt x="160" y="99"/>
                  </a:cubicBezTo>
                  <a:cubicBezTo>
                    <a:pt x="171" y="99"/>
                    <a:pt x="148" y="87"/>
                    <a:pt x="148" y="76"/>
                  </a:cubicBezTo>
                  <a:cubicBezTo>
                    <a:pt x="148" y="80"/>
                    <a:pt x="148" y="81"/>
                    <a:pt x="148" y="81"/>
                  </a:cubicBezTo>
                  <a:cubicBezTo>
                    <a:pt x="147" y="81"/>
                    <a:pt x="144" y="76"/>
                    <a:pt x="137" y="76"/>
                  </a:cubicBezTo>
                  <a:cubicBezTo>
                    <a:pt x="137" y="64"/>
                    <a:pt x="125" y="53"/>
                    <a:pt x="114" y="42"/>
                  </a:cubicBezTo>
                  <a:cubicBezTo>
                    <a:pt x="114" y="30"/>
                    <a:pt x="103" y="19"/>
                    <a:pt x="80" y="8"/>
                  </a:cubicBezTo>
                  <a:cubicBezTo>
                    <a:pt x="71" y="3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5"/>
            <p:cNvSpPr/>
            <p:nvPr/>
          </p:nvSpPr>
          <p:spPr>
            <a:xfrm>
              <a:off x="5047450" y="2328475"/>
              <a:ext cx="8550" cy="7550"/>
            </a:xfrm>
            <a:custGeom>
              <a:avLst/>
              <a:gdLst/>
              <a:ahLst/>
              <a:cxnLst/>
              <a:rect l="l" t="t" r="r" b="b"/>
              <a:pathLst>
                <a:path w="342" h="302" extrusionOk="0">
                  <a:moveTo>
                    <a:pt x="60" y="1"/>
                  </a:moveTo>
                  <a:cubicBezTo>
                    <a:pt x="55" y="1"/>
                    <a:pt x="50" y="2"/>
                    <a:pt x="46" y="6"/>
                  </a:cubicBezTo>
                  <a:cubicBezTo>
                    <a:pt x="35" y="17"/>
                    <a:pt x="23" y="29"/>
                    <a:pt x="12" y="40"/>
                  </a:cubicBezTo>
                  <a:cubicBezTo>
                    <a:pt x="1" y="51"/>
                    <a:pt x="1" y="74"/>
                    <a:pt x="1" y="97"/>
                  </a:cubicBezTo>
                  <a:cubicBezTo>
                    <a:pt x="1" y="97"/>
                    <a:pt x="1" y="108"/>
                    <a:pt x="1" y="120"/>
                  </a:cubicBezTo>
                  <a:cubicBezTo>
                    <a:pt x="12" y="131"/>
                    <a:pt x="12" y="154"/>
                    <a:pt x="23" y="165"/>
                  </a:cubicBezTo>
                  <a:cubicBezTo>
                    <a:pt x="35" y="188"/>
                    <a:pt x="46" y="211"/>
                    <a:pt x="69" y="233"/>
                  </a:cubicBezTo>
                  <a:cubicBezTo>
                    <a:pt x="92" y="245"/>
                    <a:pt x="114" y="267"/>
                    <a:pt x="137" y="279"/>
                  </a:cubicBezTo>
                  <a:cubicBezTo>
                    <a:pt x="148" y="290"/>
                    <a:pt x="171" y="290"/>
                    <a:pt x="183" y="302"/>
                  </a:cubicBezTo>
                  <a:lnTo>
                    <a:pt x="217" y="302"/>
                  </a:lnTo>
                  <a:cubicBezTo>
                    <a:pt x="228" y="302"/>
                    <a:pt x="239" y="302"/>
                    <a:pt x="251" y="290"/>
                  </a:cubicBezTo>
                  <a:cubicBezTo>
                    <a:pt x="273" y="290"/>
                    <a:pt x="285" y="290"/>
                    <a:pt x="308" y="279"/>
                  </a:cubicBezTo>
                  <a:cubicBezTo>
                    <a:pt x="330" y="256"/>
                    <a:pt x="342" y="222"/>
                    <a:pt x="319" y="199"/>
                  </a:cubicBezTo>
                  <a:cubicBezTo>
                    <a:pt x="319" y="188"/>
                    <a:pt x="308" y="176"/>
                    <a:pt x="296" y="165"/>
                  </a:cubicBezTo>
                  <a:lnTo>
                    <a:pt x="273" y="165"/>
                  </a:lnTo>
                  <a:cubicBezTo>
                    <a:pt x="273" y="154"/>
                    <a:pt x="262" y="154"/>
                    <a:pt x="251" y="142"/>
                  </a:cubicBezTo>
                  <a:cubicBezTo>
                    <a:pt x="251" y="142"/>
                    <a:pt x="239" y="131"/>
                    <a:pt x="228" y="131"/>
                  </a:cubicBezTo>
                  <a:cubicBezTo>
                    <a:pt x="217" y="120"/>
                    <a:pt x="205" y="120"/>
                    <a:pt x="194" y="108"/>
                  </a:cubicBezTo>
                  <a:cubicBezTo>
                    <a:pt x="185" y="99"/>
                    <a:pt x="170" y="91"/>
                    <a:pt x="158" y="77"/>
                  </a:cubicBezTo>
                  <a:lnTo>
                    <a:pt x="158" y="77"/>
                  </a:lnTo>
                  <a:cubicBezTo>
                    <a:pt x="155" y="69"/>
                    <a:pt x="148" y="63"/>
                    <a:pt x="148" y="63"/>
                  </a:cubicBezTo>
                  <a:lnTo>
                    <a:pt x="148" y="63"/>
                  </a:lnTo>
                  <a:cubicBezTo>
                    <a:pt x="148" y="63"/>
                    <a:pt x="148" y="63"/>
                    <a:pt x="148" y="63"/>
                  </a:cubicBezTo>
                  <a:lnTo>
                    <a:pt x="137" y="51"/>
                  </a:lnTo>
                  <a:cubicBezTo>
                    <a:pt x="126" y="40"/>
                    <a:pt x="126" y="29"/>
                    <a:pt x="114" y="17"/>
                  </a:cubicBezTo>
                  <a:cubicBezTo>
                    <a:pt x="103" y="17"/>
                    <a:pt x="103" y="6"/>
                    <a:pt x="92" y="6"/>
                  </a:cubicBezTo>
                  <a:cubicBezTo>
                    <a:pt x="84" y="6"/>
                    <a:pt x="71" y="1"/>
                    <a:pt x="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5"/>
            <p:cNvSpPr/>
            <p:nvPr/>
          </p:nvSpPr>
          <p:spPr>
            <a:xfrm>
              <a:off x="5052000" y="2325475"/>
              <a:ext cx="6000" cy="4575"/>
            </a:xfrm>
            <a:custGeom>
              <a:avLst/>
              <a:gdLst/>
              <a:ahLst/>
              <a:cxnLst/>
              <a:rect l="l" t="t" r="r" b="b"/>
              <a:pathLst>
                <a:path w="240" h="183" extrusionOk="0">
                  <a:moveTo>
                    <a:pt x="46" y="1"/>
                  </a:moveTo>
                  <a:cubicBezTo>
                    <a:pt x="35" y="1"/>
                    <a:pt x="23" y="1"/>
                    <a:pt x="23" y="12"/>
                  </a:cubicBezTo>
                  <a:cubicBezTo>
                    <a:pt x="1" y="23"/>
                    <a:pt x="1" y="46"/>
                    <a:pt x="1" y="69"/>
                  </a:cubicBezTo>
                  <a:cubicBezTo>
                    <a:pt x="1" y="80"/>
                    <a:pt x="1" y="92"/>
                    <a:pt x="12" y="92"/>
                  </a:cubicBezTo>
                  <a:cubicBezTo>
                    <a:pt x="23" y="114"/>
                    <a:pt x="23" y="126"/>
                    <a:pt x="35" y="137"/>
                  </a:cubicBezTo>
                  <a:cubicBezTo>
                    <a:pt x="57" y="160"/>
                    <a:pt x="69" y="171"/>
                    <a:pt x="91" y="171"/>
                  </a:cubicBezTo>
                  <a:cubicBezTo>
                    <a:pt x="114" y="183"/>
                    <a:pt x="137" y="183"/>
                    <a:pt x="148" y="183"/>
                  </a:cubicBezTo>
                  <a:lnTo>
                    <a:pt x="194" y="183"/>
                  </a:lnTo>
                  <a:cubicBezTo>
                    <a:pt x="194" y="183"/>
                    <a:pt x="205" y="171"/>
                    <a:pt x="205" y="171"/>
                  </a:cubicBezTo>
                  <a:cubicBezTo>
                    <a:pt x="239" y="160"/>
                    <a:pt x="239" y="126"/>
                    <a:pt x="217" y="103"/>
                  </a:cubicBezTo>
                  <a:cubicBezTo>
                    <a:pt x="205" y="80"/>
                    <a:pt x="194" y="80"/>
                    <a:pt x="182" y="69"/>
                  </a:cubicBezTo>
                  <a:cubicBezTo>
                    <a:pt x="171" y="58"/>
                    <a:pt x="171" y="58"/>
                    <a:pt x="160" y="46"/>
                  </a:cubicBezTo>
                  <a:lnTo>
                    <a:pt x="137" y="35"/>
                  </a:lnTo>
                  <a:cubicBezTo>
                    <a:pt x="126" y="23"/>
                    <a:pt x="103" y="23"/>
                    <a:pt x="91" y="12"/>
                  </a:cubicBezTo>
                  <a:cubicBezTo>
                    <a:pt x="91" y="12"/>
                    <a:pt x="80" y="12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5301375" y="2324250"/>
              <a:ext cx="19925" cy="17000"/>
            </a:xfrm>
            <a:custGeom>
              <a:avLst/>
              <a:gdLst/>
              <a:ahLst/>
              <a:cxnLst/>
              <a:rect l="l" t="t" r="r" b="b"/>
              <a:pathLst>
                <a:path w="797" h="680" extrusionOk="0">
                  <a:moveTo>
                    <a:pt x="721" y="0"/>
                  </a:moveTo>
                  <a:cubicBezTo>
                    <a:pt x="711" y="0"/>
                    <a:pt x="702" y="2"/>
                    <a:pt x="694" y="4"/>
                  </a:cubicBezTo>
                  <a:cubicBezTo>
                    <a:pt x="660" y="27"/>
                    <a:pt x="637" y="61"/>
                    <a:pt x="614" y="95"/>
                  </a:cubicBezTo>
                  <a:cubicBezTo>
                    <a:pt x="603" y="95"/>
                    <a:pt x="592" y="107"/>
                    <a:pt x="580" y="118"/>
                  </a:cubicBezTo>
                  <a:cubicBezTo>
                    <a:pt x="569" y="118"/>
                    <a:pt x="569" y="129"/>
                    <a:pt x="558" y="141"/>
                  </a:cubicBezTo>
                  <a:cubicBezTo>
                    <a:pt x="523" y="163"/>
                    <a:pt x="501" y="198"/>
                    <a:pt x="478" y="220"/>
                  </a:cubicBezTo>
                  <a:cubicBezTo>
                    <a:pt x="432" y="277"/>
                    <a:pt x="376" y="323"/>
                    <a:pt x="330" y="357"/>
                  </a:cubicBezTo>
                  <a:cubicBezTo>
                    <a:pt x="319" y="368"/>
                    <a:pt x="319" y="368"/>
                    <a:pt x="319" y="368"/>
                  </a:cubicBezTo>
                  <a:cubicBezTo>
                    <a:pt x="319" y="368"/>
                    <a:pt x="307" y="380"/>
                    <a:pt x="307" y="380"/>
                  </a:cubicBezTo>
                  <a:lnTo>
                    <a:pt x="262" y="402"/>
                  </a:lnTo>
                  <a:cubicBezTo>
                    <a:pt x="239" y="425"/>
                    <a:pt x="205" y="448"/>
                    <a:pt x="182" y="459"/>
                  </a:cubicBezTo>
                  <a:cubicBezTo>
                    <a:pt x="160" y="471"/>
                    <a:pt x="148" y="482"/>
                    <a:pt x="137" y="493"/>
                  </a:cubicBezTo>
                  <a:cubicBezTo>
                    <a:pt x="125" y="505"/>
                    <a:pt x="103" y="516"/>
                    <a:pt x="91" y="527"/>
                  </a:cubicBezTo>
                  <a:cubicBezTo>
                    <a:pt x="57" y="550"/>
                    <a:pt x="34" y="562"/>
                    <a:pt x="23" y="596"/>
                  </a:cubicBezTo>
                  <a:cubicBezTo>
                    <a:pt x="0" y="618"/>
                    <a:pt x="0" y="664"/>
                    <a:pt x="34" y="675"/>
                  </a:cubicBezTo>
                  <a:cubicBezTo>
                    <a:pt x="54" y="678"/>
                    <a:pt x="75" y="680"/>
                    <a:pt x="96" y="680"/>
                  </a:cubicBezTo>
                  <a:cubicBezTo>
                    <a:pt x="158" y="680"/>
                    <a:pt x="222" y="667"/>
                    <a:pt x="273" y="641"/>
                  </a:cubicBezTo>
                  <a:cubicBezTo>
                    <a:pt x="341" y="607"/>
                    <a:pt x="398" y="573"/>
                    <a:pt x="455" y="539"/>
                  </a:cubicBezTo>
                  <a:cubicBezTo>
                    <a:pt x="523" y="493"/>
                    <a:pt x="580" y="436"/>
                    <a:pt x="626" y="391"/>
                  </a:cubicBezTo>
                  <a:cubicBezTo>
                    <a:pt x="660" y="357"/>
                    <a:pt x="694" y="323"/>
                    <a:pt x="705" y="289"/>
                  </a:cubicBezTo>
                  <a:cubicBezTo>
                    <a:pt x="717" y="277"/>
                    <a:pt x="717" y="266"/>
                    <a:pt x="717" y="266"/>
                  </a:cubicBezTo>
                  <a:cubicBezTo>
                    <a:pt x="728" y="254"/>
                    <a:pt x="728" y="243"/>
                    <a:pt x="728" y="243"/>
                  </a:cubicBezTo>
                  <a:cubicBezTo>
                    <a:pt x="740" y="220"/>
                    <a:pt x="751" y="198"/>
                    <a:pt x="751" y="186"/>
                  </a:cubicBezTo>
                  <a:cubicBezTo>
                    <a:pt x="774" y="141"/>
                    <a:pt x="796" y="95"/>
                    <a:pt x="785" y="50"/>
                  </a:cubicBezTo>
                  <a:cubicBezTo>
                    <a:pt x="785" y="15"/>
                    <a:pt x="752" y="0"/>
                    <a:pt x="72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5301950" y="2323875"/>
              <a:ext cx="12250" cy="9600"/>
            </a:xfrm>
            <a:custGeom>
              <a:avLst/>
              <a:gdLst/>
              <a:ahLst/>
              <a:cxnLst/>
              <a:rect l="l" t="t" r="r" b="b"/>
              <a:pathLst>
                <a:path w="490" h="384" extrusionOk="0">
                  <a:moveTo>
                    <a:pt x="418" y="0"/>
                  </a:moveTo>
                  <a:cubicBezTo>
                    <a:pt x="408" y="0"/>
                    <a:pt x="396" y="3"/>
                    <a:pt x="387" y="8"/>
                  </a:cubicBezTo>
                  <a:cubicBezTo>
                    <a:pt x="387" y="19"/>
                    <a:pt x="375" y="19"/>
                    <a:pt x="364" y="31"/>
                  </a:cubicBezTo>
                  <a:cubicBezTo>
                    <a:pt x="353" y="31"/>
                    <a:pt x="330" y="53"/>
                    <a:pt x="318" y="65"/>
                  </a:cubicBezTo>
                  <a:cubicBezTo>
                    <a:pt x="307" y="76"/>
                    <a:pt x="307" y="76"/>
                    <a:pt x="296" y="87"/>
                  </a:cubicBezTo>
                  <a:lnTo>
                    <a:pt x="284" y="87"/>
                  </a:lnTo>
                  <a:cubicBezTo>
                    <a:pt x="273" y="99"/>
                    <a:pt x="250" y="122"/>
                    <a:pt x="239" y="133"/>
                  </a:cubicBezTo>
                  <a:cubicBezTo>
                    <a:pt x="228" y="133"/>
                    <a:pt x="228" y="144"/>
                    <a:pt x="216" y="144"/>
                  </a:cubicBezTo>
                  <a:cubicBezTo>
                    <a:pt x="216" y="156"/>
                    <a:pt x="216" y="156"/>
                    <a:pt x="205" y="156"/>
                  </a:cubicBezTo>
                  <a:cubicBezTo>
                    <a:pt x="182" y="178"/>
                    <a:pt x="148" y="190"/>
                    <a:pt x="125" y="213"/>
                  </a:cubicBezTo>
                  <a:cubicBezTo>
                    <a:pt x="114" y="224"/>
                    <a:pt x="91" y="224"/>
                    <a:pt x="80" y="247"/>
                  </a:cubicBezTo>
                  <a:cubicBezTo>
                    <a:pt x="68" y="247"/>
                    <a:pt x="57" y="258"/>
                    <a:pt x="46" y="269"/>
                  </a:cubicBezTo>
                  <a:cubicBezTo>
                    <a:pt x="46" y="281"/>
                    <a:pt x="46" y="281"/>
                    <a:pt x="46" y="281"/>
                  </a:cubicBezTo>
                  <a:cubicBezTo>
                    <a:pt x="46" y="281"/>
                    <a:pt x="34" y="292"/>
                    <a:pt x="46" y="292"/>
                  </a:cubicBezTo>
                  <a:cubicBezTo>
                    <a:pt x="0" y="315"/>
                    <a:pt x="23" y="360"/>
                    <a:pt x="57" y="360"/>
                  </a:cubicBezTo>
                  <a:cubicBezTo>
                    <a:pt x="57" y="360"/>
                    <a:pt x="68" y="360"/>
                    <a:pt x="68" y="372"/>
                  </a:cubicBezTo>
                  <a:cubicBezTo>
                    <a:pt x="80" y="372"/>
                    <a:pt x="102" y="383"/>
                    <a:pt x="125" y="383"/>
                  </a:cubicBezTo>
                  <a:cubicBezTo>
                    <a:pt x="137" y="383"/>
                    <a:pt x="171" y="383"/>
                    <a:pt x="193" y="372"/>
                  </a:cubicBezTo>
                  <a:cubicBezTo>
                    <a:pt x="239" y="360"/>
                    <a:pt x="273" y="338"/>
                    <a:pt x="307" y="304"/>
                  </a:cubicBezTo>
                  <a:cubicBezTo>
                    <a:pt x="330" y="292"/>
                    <a:pt x="353" y="281"/>
                    <a:pt x="375" y="258"/>
                  </a:cubicBezTo>
                  <a:cubicBezTo>
                    <a:pt x="375" y="258"/>
                    <a:pt x="387" y="247"/>
                    <a:pt x="398" y="247"/>
                  </a:cubicBezTo>
                  <a:cubicBezTo>
                    <a:pt x="398" y="235"/>
                    <a:pt x="409" y="224"/>
                    <a:pt x="421" y="213"/>
                  </a:cubicBezTo>
                  <a:cubicBezTo>
                    <a:pt x="432" y="190"/>
                    <a:pt x="444" y="178"/>
                    <a:pt x="455" y="156"/>
                  </a:cubicBezTo>
                  <a:cubicBezTo>
                    <a:pt x="466" y="144"/>
                    <a:pt x="478" y="122"/>
                    <a:pt x="478" y="99"/>
                  </a:cubicBezTo>
                  <a:cubicBezTo>
                    <a:pt x="478" y="87"/>
                    <a:pt x="478" y="87"/>
                    <a:pt x="478" y="76"/>
                  </a:cubicBezTo>
                  <a:cubicBezTo>
                    <a:pt x="489" y="53"/>
                    <a:pt x="478" y="31"/>
                    <a:pt x="455" y="19"/>
                  </a:cubicBezTo>
                  <a:cubicBezTo>
                    <a:pt x="448" y="6"/>
                    <a:pt x="434" y="0"/>
                    <a:pt x="41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5301375" y="2320925"/>
              <a:ext cx="7400" cy="6575"/>
            </a:xfrm>
            <a:custGeom>
              <a:avLst/>
              <a:gdLst/>
              <a:ahLst/>
              <a:cxnLst/>
              <a:rect l="l" t="t" r="r" b="b"/>
              <a:pathLst>
                <a:path w="296" h="263" extrusionOk="0">
                  <a:moveTo>
                    <a:pt x="239" y="1"/>
                  </a:moveTo>
                  <a:cubicBezTo>
                    <a:pt x="228" y="12"/>
                    <a:pt x="216" y="12"/>
                    <a:pt x="205" y="23"/>
                  </a:cubicBezTo>
                  <a:lnTo>
                    <a:pt x="194" y="23"/>
                  </a:lnTo>
                  <a:cubicBezTo>
                    <a:pt x="182" y="23"/>
                    <a:pt x="171" y="23"/>
                    <a:pt x="171" y="35"/>
                  </a:cubicBezTo>
                  <a:cubicBezTo>
                    <a:pt x="160" y="35"/>
                    <a:pt x="160" y="46"/>
                    <a:pt x="148" y="46"/>
                  </a:cubicBezTo>
                  <a:cubicBezTo>
                    <a:pt x="125" y="58"/>
                    <a:pt x="114" y="80"/>
                    <a:pt x="91" y="92"/>
                  </a:cubicBezTo>
                  <a:cubicBezTo>
                    <a:pt x="80" y="103"/>
                    <a:pt x="80" y="114"/>
                    <a:pt x="69" y="114"/>
                  </a:cubicBezTo>
                  <a:cubicBezTo>
                    <a:pt x="57" y="126"/>
                    <a:pt x="46" y="137"/>
                    <a:pt x="34" y="149"/>
                  </a:cubicBezTo>
                  <a:cubicBezTo>
                    <a:pt x="23" y="149"/>
                    <a:pt x="23" y="160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lnTo>
                    <a:pt x="23" y="171"/>
                  </a:lnTo>
                  <a:cubicBezTo>
                    <a:pt x="18" y="171"/>
                    <a:pt x="15" y="174"/>
                    <a:pt x="15" y="175"/>
                  </a:cubicBezTo>
                  <a:lnTo>
                    <a:pt x="15" y="175"/>
                  </a:lnTo>
                  <a:cubicBezTo>
                    <a:pt x="12" y="180"/>
                    <a:pt x="12" y="187"/>
                    <a:pt x="12" y="194"/>
                  </a:cubicBezTo>
                  <a:cubicBezTo>
                    <a:pt x="0" y="205"/>
                    <a:pt x="12" y="217"/>
                    <a:pt x="12" y="228"/>
                  </a:cubicBezTo>
                  <a:cubicBezTo>
                    <a:pt x="23" y="251"/>
                    <a:pt x="46" y="262"/>
                    <a:pt x="57" y="262"/>
                  </a:cubicBezTo>
                  <a:lnTo>
                    <a:pt x="114" y="262"/>
                  </a:lnTo>
                  <a:cubicBezTo>
                    <a:pt x="114" y="251"/>
                    <a:pt x="125" y="251"/>
                    <a:pt x="125" y="251"/>
                  </a:cubicBezTo>
                  <a:lnTo>
                    <a:pt x="148" y="251"/>
                  </a:lnTo>
                  <a:cubicBezTo>
                    <a:pt x="148" y="251"/>
                    <a:pt x="160" y="240"/>
                    <a:pt x="171" y="240"/>
                  </a:cubicBezTo>
                  <a:cubicBezTo>
                    <a:pt x="182" y="228"/>
                    <a:pt x="194" y="228"/>
                    <a:pt x="205" y="217"/>
                  </a:cubicBezTo>
                  <a:cubicBezTo>
                    <a:pt x="216" y="205"/>
                    <a:pt x="228" y="205"/>
                    <a:pt x="228" y="194"/>
                  </a:cubicBezTo>
                  <a:cubicBezTo>
                    <a:pt x="239" y="183"/>
                    <a:pt x="239" y="183"/>
                    <a:pt x="251" y="171"/>
                  </a:cubicBezTo>
                  <a:cubicBezTo>
                    <a:pt x="251" y="171"/>
                    <a:pt x="251" y="160"/>
                    <a:pt x="262" y="160"/>
                  </a:cubicBezTo>
                  <a:cubicBezTo>
                    <a:pt x="273" y="149"/>
                    <a:pt x="273" y="137"/>
                    <a:pt x="285" y="126"/>
                  </a:cubicBezTo>
                  <a:cubicBezTo>
                    <a:pt x="285" y="114"/>
                    <a:pt x="285" y="114"/>
                    <a:pt x="285" y="114"/>
                  </a:cubicBezTo>
                  <a:cubicBezTo>
                    <a:pt x="285" y="114"/>
                    <a:pt x="285" y="103"/>
                    <a:pt x="285" y="103"/>
                  </a:cubicBezTo>
                  <a:cubicBezTo>
                    <a:pt x="296" y="92"/>
                    <a:pt x="296" y="80"/>
                    <a:pt x="296" y="69"/>
                  </a:cubicBezTo>
                  <a:lnTo>
                    <a:pt x="296" y="58"/>
                  </a:lnTo>
                  <a:cubicBezTo>
                    <a:pt x="296" y="23"/>
                    <a:pt x="273" y="1"/>
                    <a:pt x="2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45"/>
          <p:cNvGrpSpPr/>
          <p:nvPr/>
        </p:nvGrpSpPr>
        <p:grpSpPr>
          <a:xfrm>
            <a:off x="1295506" y="335260"/>
            <a:ext cx="833658" cy="1165750"/>
            <a:chOff x="2772075" y="4182450"/>
            <a:chExt cx="420000" cy="587250"/>
          </a:xfrm>
        </p:grpSpPr>
        <p:sp>
          <p:nvSpPr>
            <p:cNvPr id="1293" name="Google Shape;1293;p45"/>
            <p:cNvSpPr/>
            <p:nvPr/>
          </p:nvSpPr>
          <p:spPr>
            <a:xfrm>
              <a:off x="2789700" y="4200175"/>
              <a:ext cx="384750" cy="551925"/>
            </a:xfrm>
            <a:custGeom>
              <a:avLst/>
              <a:gdLst/>
              <a:ahLst/>
              <a:cxnLst/>
              <a:rect l="l" t="t" r="r" b="b"/>
              <a:pathLst>
                <a:path w="15390" h="22077" extrusionOk="0">
                  <a:moveTo>
                    <a:pt x="7883" y="366"/>
                  </a:moveTo>
                  <a:cubicBezTo>
                    <a:pt x="7971" y="366"/>
                    <a:pt x="8056" y="396"/>
                    <a:pt x="8122" y="466"/>
                  </a:cubicBezTo>
                  <a:cubicBezTo>
                    <a:pt x="8247" y="602"/>
                    <a:pt x="8281" y="818"/>
                    <a:pt x="8281" y="1000"/>
                  </a:cubicBezTo>
                  <a:cubicBezTo>
                    <a:pt x="8292" y="1216"/>
                    <a:pt x="8247" y="1444"/>
                    <a:pt x="8190" y="1660"/>
                  </a:cubicBezTo>
                  <a:cubicBezTo>
                    <a:pt x="8122" y="1899"/>
                    <a:pt x="8031" y="2138"/>
                    <a:pt x="7940" y="2376"/>
                  </a:cubicBezTo>
                  <a:cubicBezTo>
                    <a:pt x="7905" y="2490"/>
                    <a:pt x="7860" y="2615"/>
                    <a:pt x="7826" y="2729"/>
                  </a:cubicBezTo>
                  <a:cubicBezTo>
                    <a:pt x="7814" y="2763"/>
                    <a:pt x="7803" y="2809"/>
                    <a:pt x="7792" y="2854"/>
                  </a:cubicBezTo>
                  <a:cubicBezTo>
                    <a:pt x="7769" y="2843"/>
                    <a:pt x="7735" y="2843"/>
                    <a:pt x="7712" y="2843"/>
                  </a:cubicBezTo>
                  <a:cubicBezTo>
                    <a:pt x="7712" y="2684"/>
                    <a:pt x="7678" y="2524"/>
                    <a:pt x="7632" y="2376"/>
                  </a:cubicBezTo>
                  <a:cubicBezTo>
                    <a:pt x="7576" y="2160"/>
                    <a:pt x="7496" y="1944"/>
                    <a:pt x="7428" y="1728"/>
                  </a:cubicBezTo>
                  <a:cubicBezTo>
                    <a:pt x="7314" y="1387"/>
                    <a:pt x="7223" y="966"/>
                    <a:pt x="7428" y="636"/>
                  </a:cubicBezTo>
                  <a:cubicBezTo>
                    <a:pt x="7525" y="479"/>
                    <a:pt x="7712" y="366"/>
                    <a:pt x="7883" y="366"/>
                  </a:cubicBezTo>
                  <a:close/>
                  <a:moveTo>
                    <a:pt x="7869" y="0"/>
                  </a:moveTo>
                  <a:cubicBezTo>
                    <a:pt x="7685" y="0"/>
                    <a:pt x="7498" y="63"/>
                    <a:pt x="7348" y="181"/>
                  </a:cubicBezTo>
                  <a:cubicBezTo>
                    <a:pt x="6961" y="466"/>
                    <a:pt x="6893" y="989"/>
                    <a:pt x="6961" y="1432"/>
                  </a:cubicBezTo>
                  <a:cubicBezTo>
                    <a:pt x="7007" y="1717"/>
                    <a:pt x="7109" y="1978"/>
                    <a:pt x="7212" y="2251"/>
                  </a:cubicBezTo>
                  <a:cubicBezTo>
                    <a:pt x="7257" y="2388"/>
                    <a:pt x="7291" y="2524"/>
                    <a:pt x="7325" y="2661"/>
                  </a:cubicBezTo>
                  <a:cubicBezTo>
                    <a:pt x="7348" y="2752"/>
                    <a:pt x="7359" y="2843"/>
                    <a:pt x="7382" y="2934"/>
                  </a:cubicBezTo>
                  <a:cubicBezTo>
                    <a:pt x="7257" y="3002"/>
                    <a:pt x="7155" y="3093"/>
                    <a:pt x="7075" y="3207"/>
                  </a:cubicBezTo>
                  <a:cubicBezTo>
                    <a:pt x="7041" y="3252"/>
                    <a:pt x="7030" y="3298"/>
                    <a:pt x="7007" y="3343"/>
                  </a:cubicBezTo>
                  <a:cubicBezTo>
                    <a:pt x="6995" y="3366"/>
                    <a:pt x="6995" y="3377"/>
                    <a:pt x="6984" y="3400"/>
                  </a:cubicBezTo>
                  <a:cubicBezTo>
                    <a:pt x="6984" y="3411"/>
                    <a:pt x="6984" y="3434"/>
                    <a:pt x="6984" y="3446"/>
                  </a:cubicBezTo>
                  <a:cubicBezTo>
                    <a:pt x="6984" y="3454"/>
                    <a:pt x="6978" y="3462"/>
                    <a:pt x="6979" y="3462"/>
                  </a:cubicBezTo>
                  <a:cubicBezTo>
                    <a:pt x="6979" y="3462"/>
                    <a:pt x="6981" y="3460"/>
                    <a:pt x="6984" y="3457"/>
                  </a:cubicBezTo>
                  <a:lnTo>
                    <a:pt x="6984" y="3457"/>
                  </a:lnTo>
                  <a:cubicBezTo>
                    <a:pt x="6984" y="3468"/>
                    <a:pt x="6973" y="3480"/>
                    <a:pt x="6973" y="3491"/>
                  </a:cubicBezTo>
                  <a:lnTo>
                    <a:pt x="6643" y="3491"/>
                  </a:lnTo>
                  <a:cubicBezTo>
                    <a:pt x="6495" y="3491"/>
                    <a:pt x="6336" y="3502"/>
                    <a:pt x="6199" y="3571"/>
                  </a:cubicBezTo>
                  <a:cubicBezTo>
                    <a:pt x="6074" y="3628"/>
                    <a:pt x="5983" y="3730"/>
                    <a:pt x="5892" y="3832"/>
                  </a:cubicBezTo>
                  <a:cubicBezTo>
                    <a:pt x="5688" y="4071"/>
                    <a:pt x="5494" y="4321"/>
                    <a:pt x="5324" y="4572"/>
                  </a:cubicBezTo>
                  <a:cubicBezTo>
                    <a:pt x="5221" y="4719"/>
                    <a:pt x="5119" y="4856"/>
                    <a:pt x="5028" y="5004"/>
                  </a:cubicBezTo>
                  <a:cubicBezTo>
                    <a:pt x="4982" y="5083"/>
                    <a:pt x="4948" y="5152"/>
                    <a:pt x="4903" y="5220"/>
                  </a:cubicBezTo>
                  <a:cubicBezTo>
                    <a:pt x="4891" y="5243"/>
                    <a:pt x="4880" y="5265"/>
                    <a:pt x="4869" y="5288"/>
                  </a:cubicBezTo>
                  <a:cubicBezTo>
                    <a:pt x="2025" y="6198"/>
                    <a:pt x="1" y="8427"/>
                    <a:pt x="1" y="11043"/>
                  </a:cubicBezTo>
                  <a:cubicBezTo>
                    <a:pt x="1" y="13250"/>
                    <a:pt x="1456" y="15195"/>
                    <a:pt x="3629" y="16287"/>
                  </a:cubicBezTo>
                  <a:cubicBezTo>
                    <a:pt x="3640" y="16378"/>
                    <a:pt x="3674" y="16457"/>
                    <a:pt x="3697" y="16537"/>
                  </a:cubicBezTo>
                  <a:cubicBezTo>
                    <a:pt x="3743" y="16651"/>
                    <a:pt x="3788" y="16776"/>
                    <a:pt x="3845" y="16889"/>
                  </a:cubicBezTo>
                  <a:cubicBezTo>
                    <a:pt x="3936" y="17117"/>
                    <a:pt x="4061" y="17333"/>
                    <a:pt x="4209" y="17526"/>
                  </a:cubicBezTo>
                  <a:cubicBezTo>
                    <a:pt x="4345" y="17720"/>
                    <a:pt x="4505" y="17879"/>
                    <a:pt x="4687" y="18027"/>
                  </a:cubicBezTo>
                  <a:cubicBezTo>
                    <a:pt x="5039" y="18288"/>
                    <a:pt x="5437" y="18448"/>
                    <a:pt x="5869" y="18527"/>
                  </a:cubicBezTo>
                  <a:cubicBezTo>
                    <a:pt x="6177" y="18584"/>
                    <a:pt x="6484" y="18630"/>
                    <a:pt x="6791" y="18652"/>
                  </a:cubicBezTo>
                  <a:cubicBezTo>
                    <a:pt x="6768" y="18857"/>
                    <a:pt x="6779" y="19050"/>
                    <a:pt x="6825" y="19244"/>
                  </a:cubicBezTo>
                  <a:cubicBezTo>
                    <a:pt x="6916" y="19744"/>
                    <a:pt x="7075" y="20222"/>
                    <a:pt x="7257" y="20700"/>
                  </a:cubicBezTo>
                  <a:cubicBezTo>
                    <a:pt x="7359" y="20950"/>
                    <a:pt x="7439" y="21211"/>
                    <a:pt x="7541" y="21462"/>
                  </a:cubicBezTo>
                  <a:cubicBezTo>
                    <a:pt x="7621" y="21644"/>
                    <a:pt x="7758" y="22053"/>
                    <a:pt x="7985" y="22076"/>
                  </a:cubicBezTo>
                  <a:cubicBezTo>
                    <a:pt x="7988" y="22076"/>
                    <a:pt x="7991" y="22076"/>
                    <a:pt x="7994" y="22076"/>
                  </a:cubicBezTo>
                  <a:cubicBezTo>
                    <a:pt x="8193" y="22076"/>
                    <a:pt x="8293" y="21687"/>
                    <a:pt x="8338" y="21553"/>
                  </a:cubicBezTo>
                  <a:cubicBezTo>
                    <a:pt x="8429" y="21257"/>
                    <a:pt x="8542" y="20973"/>
                    <a:pt x="8656" y="20688"/>
                  </a:cubicBezTo>
                  <a:cubicBezTo>
                    <a:pt x="8827" y="20211"/>
                    <a:pt x="8986" y="19733"/>
                    <a:pt x="9077" y="19244"/>
                  </a:cubicBezTo>
                  <a:cubicBezTo>
                    <a:pt x="9111" y="19039"/>
                    <a:pt x="9134" y="18823"/>
                    <a:pt x="9111" y="18630"/>
                  </a:cubicBezTo>
                  <a:cubicBezTo>
                    <a:pt x="9259" y="18607"/>
                    <a:pt x="9407" y="18584"/>
                    <a:pt x="9566" y="18561"/>
                  </a:cubicBezTo>
                  <a:cubicBezTo>
                    <a:pt x="9759" y="18527"/>
                    <a:pt x="9964" y="18493"/>
                    <a:pt x="10157" y="18448"/>
                  </a:cubicBezTo>
                  <a:cubicBezTo>
                    <a:pt x="10499" y="18368"/>
                    <a:pt x="10794" y="18345"/>
                    <a:pt x="11056" y="18118"/>
                  </a:cubicBezTo>
                  <a:cubicBezTo>
                    <a:pt x="11147" y="18038"/>
                    <a:pt x="11227" y="17970"/>
                    <a:pt x="11306" y="17890"/>
                  </a:cubicBezTo>
                  <a:cubicBezTo>
                    <a:pt x="11465" y="17720"/>
                    <a:pt x="11602" y="17538"/>
                    <a:pt x="11727" y="17333"/>
                  </a:cubicBezTo>
                  <a:cubicBezTo>
                    <a:pt x="11977" y="16946"/>
                    <a:pt x="12148" y="16514"/>
                    <a:pt x="12216" y="16059"/>
                  </a:cubicBezTo>
                  <a:cubicBezTo>
                    <a:pt x="12216" y="16048"/>
                    <a:pt x="12216" y="16048"/>
                    <a:pt x="12216" y="16036"/>
                  </a:cubicBezTo>
                  <a:cubicBezTo>
                    <a:pt x="14138" y="14910"/>
                    <a:pt x="15389" y="13091"/>
                    <a:pt x="15389" y="11043"/>
                  </a:cubicBezTo>
                  <a:cubicBezTo>
                    <a:pt x="15389" y="8427"/>
                    <a:pt x="13365" y="6198"/>
                    <a:pt x="10521" y="5288"/>
                  </a:cubicBezTo>
                  <a:cubicBezTo>
                    <a:pt x="10510" y="5265"/>
                    <a:pt x="10499" y="5243"/>
                    <a:pt x="10487" y="5220"/>
                  </a:cubicBezTo>
                  <a:cubicBezTo>
                    <a:pt x="10442" y="5152"/>
                    <a:pt x="10396" y="5083"/>
                    <a:pt x="10351" y="5004"/>
                  </a:cubicBezTo>
                  <a:cubicBezTo>
                    <a:pt x="10260" y="4867"/>
                    <a:pt x="10169" y="4719"/>
                    <a:pt x="10066" y="4583"/>
                  </a:cubicBezTo>
                  <a:cubicBezTo>
                    <a:pt x="9884" y="4321"/>
                    <a:pt x="9691" y="4071"/>
                    <a:pt x="9498" y="3844"/>
                  </a:cubicBezTo>
                  <a:cubicBezTo>
                    <a:pt x="9407" y="3730"/>
                    <a:pt x="9304" y="3628"/>
                    <a:pt x="9191" y="3571"/>
                  </a:cubicBezTo>
                  <a:cubicBezTo>
                    <a:pt x="9043" y="3502"/>
                    <a:pt x="8895" y="3491"/>
                    <a:pt x="8747" y="3491"/>
                  </a:cubicBezTo>
                  <a:lnTo>
                    <a:pt x="8497" y="3491"/>
                  </a:lnTo>
                  <a:cubicBezTo>
                    <a:pt x="8474" y="3389"/>
                    <a:pt x="8429" y="3286"/>
                    <a:pt x="8372" y="3207"/>
                  </a:cubicBezTo>
                  <a:cubicBezTo>
                    <a:pt x="8315" y="3127"/>
                    <a:pt x="8235" y="3048"/>
                    <a:pt x="8156" y="2991"/>
                  </a:cubicBezTo>
                  <a:cubicBezTo>
                    <a:pt x="8167" y="2934"/>
                    <a:pt x="8167" y="2888"/>
                    <a:pt x="8190" y="2843"/>
                  </a:cubicBezTo>
                  <a:cubicBezTo>
                    <a:pt x="8224" y="2718"/>
                    <a:pt x="8258" y="2593"/>
                    <a:pt x="8303" y="2479"/>
                  </a:cubicBezTo>
                  <a:cubicBezTo>
                    <a:pt x="8383" y="2240"/>
                    <a:pt x="8485" y="2001"/>
                    <a:pt x="8554" y="1751"/>
                  </a:cubicBezTo>
                  <a:cubicBezTo>
                    <a:pt x="8622" y="1501"/>
                    <a:pt x="8667" y="1239"/>
                    <a:pt x="8656" y="978"/>
                  </a:cubicBezTo>
                  <a:cubicBezTo>
                    <a:pt x="8645" y="739"/>
                    <a:pt x="8599" y="477"/>
                    <a:pt x="8451" y="284"/>
                  </a:cubicBezTo>
                  <a:cubicBezTo>
                    <a:pt x="8308" y="91"/>
                    <a:pt x="8091" y="0"/>
                    <a:pt x="7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2772075" y="4182450"/>
              <a:ext cx="420000" cy="587250"/>
            </a:xfrm>
            <a:custGeom>
              <a:avLst/>
              <a:gdLst/>
              <a:ahLst/>
              <a:cxnLst/>
              <a:rect l="l" t="t" r="r" b="b"/>
              <a:pathLst>
                <a:path w="16800" h="23490" extrusionOk="0">
                  <a:moveTo>
                    <a:pt x="8428" y="4268"/>
                  </a:moveTo>
                  <a:lnTo>
                    <a:pt x="8451" y="4291"/>
                  </a:lnTo>
                  <a:cubicBezTo>
                    <a:pt x="8463" y="4302"/>
                    <a:pt x="8474" y="4314"/>
                    <a:pt x="8497" y="4337"/>
                  </a:cubicBezTo>
                  <a:lnTo>
                    <a:pt x="8588" y="4905"/>
                  </a:lnTo>
                  <a:lnTo>
                    <a:pt x="9441" y="4917"/>
                  </a:lnTo>
                  <a:lnTo>
                    <a:pt x="9566" y="4917"/>
                  </a:lnTo>
                  <a:cubicBezTo>
                    <a:pt x="9589" y="4939"/>
                    <a:pt x="9634" y="4996"/>
                    <a:pt x="9657" y="5019"/>
                  </a:cubicBezTo>
                  <a:cubicBezTo>
                    <a:pt x="9850" y="5235"/>
                    <a:pt x="10021" y="5474"/>
                    <a:pt x="10191" y="5701"/>
                  </a:cubicBezTo>
                  <a:cubicBezTo>
                    <a:pt x="10282" y="5827"/>
                    <a:pt x="10373" y="5963"/>
                    <a:pt x="10453" y="6100"/>
                  </a:cubicBezTo>
                  <a:cubicBezTo>
                    <a:pt x="10498" y="6168"/>
                    <a:pt x="10533" y="6225"/>
                    <a:pt x="10578" y="6304"/>
                  </a:cubicBezTo>
                  <a:lnTo>
                    <a:pt x="10726" y="6589"/>
                  </a:lnTo>
                  <a:lnTo>
                    <a:pt x="11010" y="6680"/>
                  </a:lnTo>
                  <a:cubicBezTo>
                    <a:pt x="13660" y="7521"/>
                    <a:pt x="15378" y="9512"/>
                    <a:pt x="15378" y="11752"/>
                  </a:cubicBezTo>
                  <a:cubicBezTo>
                    <a:pt x="15378" y="13458"/>
                    <a:pt x="14320" y="15096"/>
                    <a:pt x="12557" y="16131"/>
                  </a:cubicBezTo>
                  <a:lnTo>
                    <a:pt x="12239" y="16325"/>
                  </a:lnTo>
                  <a:lnTo>
                    <a:pt x="12216" y="16688"/>
                  </a:lnTo>
                  <a:cubicBezTo>
                    <a:pt x="12148" y="17030"/>
                    <a:pt x="12023" y="17371"/>
                    <a:pt x="11829" y="17667"/>
                  </a:cubicBezTo>
                  <a:cubicBezTo>
                    <a:pt x="11727" y="17826"/>
                    <a:pt x="11613" y="17974"/>
                    <a:pt x="11488" y="18110"/>
                  </a:cubicBezTo>
                  <a:cubicBezTo>
                    <a:pt x="11431" y="18167"/>
                    <a:pt x="11363" y="18224"/>
                    <a:pt x="11306" y="18281"/>
                  </a:cubicBezTo>
                  <a:cubicBezTo>
                    <a:pt x="11226" y="18349"/>
                    <a:pt x="11124" y="18372"/>
                    <a:pt x="10874" y="18429"/>
                  </a:cubicBezTo>
                  <a:cubicBezTo>
                    <a:pt x="10828" y="18440"/>
                    <a:pt x="10771" y="18451"/>
                    <a:pt x="10715" y="18463"/>
                  </a:cubicBezTo>
                  <a:cubicBezTo>
                    <a:pt x="10544" y="18497"/>
                    <a:pt x="10373" y="18531"/>
                    <a:pt x="10146" y="18565"/>
                  </a:cubicBezTo>
                  <a:cubicBezTo>
                    <a:pt x="10021" y="18588"/>
                    <a:pt x="9884" y="18611"/>
                    <a:pt x="9725" y="18633"/>
                  </a:cubicBezTo>
                  <a:lnTo>
                    <a:pt x="9020" y="18713"/>
                  </a:lnTo>
                  <a:lnTo>
                    <a:pt x="9111" y="19418"/>
                  </a:lnTo>
                  <a:cubicBezTo>
                    <a:pt x="9122" y="19532"/>
                    <a:pt x="9111" y="19668"/>
                    <a:pt x="9088" y="19816"/>
                  </a:cubicBezTo>
                  <a:cubicBezTo>
                    <a:pt x="9008" y="20203"/>
                    <a:pt x="8895" y="20612"/>
                    <a:pt x="8690" y="21147"/>
                  </a:cubicBezTo>
                  <a:lnTo>
                    <a:pt x="8656" y="21227"/>
                  </a:lnTo>
                  <a:cubicBezTo>
                    <a:pt x="8645" y="21204"/>
                    <a:pt x="8633" y="21181"/>
                    <a:pt x="8622" y="21147"/>
                  </a:cubicBezTo>
                  <a:cubicBezTo>
                    <a:pt x="8428" y="20635"/>
                    <a:pt x="8303" y="20214"/>
                    <a:pt x="8224" y="19816"/>
                  </a:cubicBezTo>
                  <a:cubicBezTo>
                    <a:pt x="8201" y="19680"/>
                    <a:pt x="8190" y="19543"/>
                    <a:pt x="8201" y="19441"/>
                  </a:cubicBezTo>
                  <a:lnTo>
                    <a:pt x="8269" y="18736"/>
                  </a:lnTo>
                  <a:lnTo>
                    <a:pt x="7564" y="18656"/>
                  </a:lnTo>
                  <a:cubicBezTo>
                    <a:pt x="7280" y="18633"/>
                    <a:pt x="6984" y="18588"/>
                    <a:pt x="6711" y="18542"/>
                  </a:cubicBezTo>
                  <a:cubicBezTo>
                    <a:pt x="6358" y="18474"/>
                    <a:pt x="6063" y="18349"/>
                    <a:pt x="5824" y="18167"/>
                  </a:cubicBezTo>
                  <a:cubicBezTo>
                    <a:pt x="5699" y="18076"/>
                    <a:pt x="5585" y="17951"/>
                    <a:pt x="5483" y="17814"/>
                  </a:cubicBezTo>
                  <a:cubicBezTo>
                    <a:pt x="5380" y="17678"/>
                    <a:pt x="5278" y="17519"/>
                    <a:pt x="5198" y="17314"/>
                  </a:cubicBezTo>
                  <a:cubicBezTo>
                    <a:pt x="5153" y="17212"/>
                    <a:pt x="5107" y="17109"/>
                    <a:pt x="5073" y="17007"/>
                  </a:cubicBezTo>
                  <a:lnTo>
                    <a:pt x="5062" y="16973"/>
                  </a:lnTo>
                  <a:cubicBezTo>
                    <a:pt x="5050" y="16950"/>
                    <a:pt x="5050" y="16927"/>
                    <a:pt x="5039" y="16905"/>
                  </a:cubicBezTo>
                  <a:lnTo>
                    <a:pt x="4994" y="16541"/>
                  </a:lnTo>
                  <a:lnTo>
                    <a:pt x="4652" y="16370"/>
                  </a:lnTo>
                  <a:cubicBezTo>
                    <a:pt x="2628" y="15346"/>
                    <a:pt x="1411" y="13629"/>
                    <a:pt x="1411" y="11752"/>
                  </a:cubicBezTo>
                  <a:cubicBezTo>
                    <a:pt x="1411" y="9512"/>
                    <a:pt x="3128" y="7521"/>
                    <a:pt x="5790" y="6680"/>
                  </a:cubicBezTo>
                  <a:lnTo>
                    <a:pt x="6063" y="6589"/>
                  </a:lnTo>
                  <a:lnTo>
                    <a:pt x="6199" y="6338"/>
                  </a:lnTo>
                  <a:lnTo>
                    <a:pt x="6222" y="6293"/>
                  </a:lnTo>
                  <a:cubicBezTo>
                    <a:pt x="6256" y="6225"/>
                    <a:pt x="6302" y="6168"/>
                    <a:pt x="6336" y="6100"/>
                  </a:cubicBezTo>
                  <a:cubicBezTo>
                    <a:pt x="6427" y="5963"/>
                    <a:pt x="6506" y="5838"/>
                    <a:pt x="6609" y="5701"/>
                  </a:cubicBezTo>
                  <a:cubicBezTo>
                    <a:pt x="6768" y="5474"/>
                    <a:pt x="6950" y="5235"/>
                    <a:pt x="7132" y="5019"/>
                  </a:cubicBezTo>
                  <a:cubicBezTo>
                    <a:pt x="7155" y="4996"/>
                    <a:pt x="7200" y="4951"/>
                    <a:pt x="7223" y="4917"/>
                  </a:cubicBezTo>
                  <a:lnTo>
                    <a:pt x="7814" y="4917"/>
                  </a:lnTo>
                  <a:lnTo>
                    <a:pt x="8292" y="4974"/>
                  </a:lnTo>
                  <a:lnTo>
                    <a:pt x="8303" y="4905"/>
                  </a:lnTo>
                  <a:lnTo>
                    <a:pt x="8315" y="4905"/>
                  </a:lnTo>
                  <a:lnTo>
                    <a:pt x="8383" y="4302"/>
                  </a:lnTo>
                  <a:cubicBezTo>
                    <a:pt x="8394" y="4291"/>
                    <a:pt x="8406" y="4291"/>
                    <a:pt x="8417" y="4280"/>
                  </a:cubicBezTo>
                  <a:lnTo>
                    <a:pt x="8428" y="4268"/>
                  </a:lnTo>
                  <a:close/>
                  <a:moveTo>
                    <a:pt x="8572" y="0"/>
                  </a:moveTo>
                  <a:cubicBezTo>
                    <a:pt x="8231" y="0"/>
                    <a:pt x="7895" y="114"/>
                    <a:pt x="7621" y="322"/>
                  </a:cubicBezTo>
                  <a:cubicBezTo>
                    <a:pt x="7075" y="731"/>
                    <a:pt x="6836" y="1459"/>
                    <a:pt x="6961" y="2267"/>
                  </a:cubicBezTo>
                  <a:cubicBezTo>
                    <a:pt x="7018" y="2551"/>
                    <a:pt x="7109" y="2824"/>
                    <a:pt x="7189" y="3051"/>
                  </a:cubicBezTo>
                  <a:lnTo>
                    <a:pt x="7234" y="3188"/>
                  </a:lnTo>
                  <a:cubicBezTo>
                    <a:pt x="7257" y="3256"/>
                    <a:pt x="7280" y="3313"/>
                    <a:pt x="7302" y="3381"/>
                  </a:cubicBezTo>
                  <a:cubicBezTo>
                    <a:pt x="7268" y="3415"/>
                    <a:pt x="7234" y="3449"/>
                    <a:pt x="7211" y="3495"/>
                  </a:cubicBezTo>
                  <a:cubicBezTo>
                    <a:pt x="7018" y="3495"/>
                    <a:pt x="6813" y="3529"/>
                    <a:pt x="6597" y="3643"/>
                  </a:cubicBezTo>
                  <a:cubicBezTo>
                    <a:pt x="6336" y="3768"/>
                    <a:pt x="6165" y="3961"/>
                    <a:pt x="6063" y="4086"/>
                  </a:cubicBezTo>
                  <a:cubicBezTo>
                    <a:pt x="5835" y="4337"/>
                    <a:pt x="5630" y="4610"/>
                    <a:pt x="5448" y="4871"/>
                  </a:cubicBezTo>
                  <a:cubicBezTo>
                    <a:pt x="5335" y="5030"/>
                    <a:pt x="5232" y="5190"/>
                    <a:pt x="5141" y="5337"/>
                  </a:cubicBezTo>
                  <a:lnTo>
                    <a:pt x="5096" y="5406"/>
                  </a:lnTo>
                  <a:cubicBezTo>
                    <a:pt x="1991" y="6498"/>
                    <a:pt x="0" y="8954"/>
                    <a:pt x="0" y="11752"/>
                  </a:cubicBezTo>
                  <a:cubicBezTo>
                    <a:pt x="0" y="14073"/>
                    <a:pt x="1388" y="16199"/>
                    <a:pt x="3742" y="17485"/>
                  </a:cubicBezTo>
                  <a:cubicBezTo>
                    <a:pt x="3788" y="17621"/>
                    <a:pt x="3833" y="17758"/>
                    <a:pt x="3890" y="17883"/>
                  </a:cubicBezTo>
                  <a:cubicBezTo>
                    <a:pt x="4027" y="18190"/>
                    <a:pt x="4175" y="18440"/>
                    <a:pt x="4345" y="18668"/>
                  </a:cubicBezTo>
                  <a:cubicBezTo>
                    <a:pt x="4527" y="18918"/>
                    <a:pt x="4732" y="19122"/>
                    <a:pt x="4959" y="19293"/>
                  </a:cubicBezTo>
                  <a:cubicBezTo>
                    <a:pt x="5380" y="19612"/>
                    <a:pt x="5881" y="19828"/>
                    <a:pt x="6449" y="19930"/>
                  </a:cubicBezTo>
                  <a:cubicBezTo>
                    <a:pt x="6563" y="19953"/>
                    <a:pt x="6688" y="19976"/>
                    <a:pt x="6813" y="19998"/>
                  </a:cubicBezTo>
                  <a:cubicBezTo>
                    <a:pt x="6813" y="20021"/>
                    <a:pt x="6825" y="20055"/>
                    <a:pt x="6825" y="20078"/>
                  </a:cubicBezTo>
                  <a:cubicBezTo>
                    <a:pt x="6916" y="20556"/>
                    <a:pt x="7064" y="21067"/>
                    <a:pt x="7302" y="21659"/>
                  </a:cubicBezTo>
                  <a:cubicBezTo>
                    <a:pt x="7337" y="21761"/>
                    <a:pt x="7371" y="21864"/>
                    <a:pt x="7405" y="21966"/>
                  </a:cubicBezTo>
                  <a:cubicBezTo>
                    <a:pt x="7462" y="22125"/>
                    <a:pt x="7519" y="22284"/>
                    <a:pt x="7598" y="22444"/>
                  </a:cubicBezTo>
                  <a:lnTo>
                    <a:pt x="7610" y="22500"/>
                  </a:lnTo>
                  <a:cubicBezTo>
                    <a:pt x="7735" y="22808"/>
                    <a:pt x="7985" y="23422"/>
                    <a:pt x="8622" y="23490"/>
                  </a:cubicBezTo>
                  <a:lnTo>
                    <a:pt x="8724" y="23490"/>
                  </a:lnTo>
                  <a:cubicBezTo>
                    <a:pt x="9179" y="23490"/>
                    <a:pt x="9509" y="23172"/>
                    <a:pt x="9702" y="22523"/>
                  </a:cubicBezTo>
                  <a:lnTo>
                    <a:pt x="9714" y="22489"/>
                  </a:lnTo>
                  <a:cubicBezTo>
                    <a:pt x="9793" y="22250"/>
                    <a:pt x="9884" y="22011"/>
                    <a:pt x="9975" y="21750"/>
                  </a:cubicBezTo>
                  <a:lnTo>
                    <a:pt x="10021" y="21647"/>
                  </a:lnTo>
                  <a:cubicBezTo>
                    <a:pt x="10248" y="21045"/>
                    <a:pt x="10396" y="20556"/>
                    <a:pt x="10476" y="20089"/>
                  </a:cubicBezTo>
                  <a:cubicBezTo>
                    <a:pt x="10487" y="20044"/>
                    <a:pt x="10498" y="19998"/>
                    <a:pt x="10498" y="19953"/>
                  </a:cubicBezTo>
                  <a:cubicBezTo>
                    <a:pt x="10692" y="19919"/>
                    <a:pt x="10862" y="19885"/>
                    <a:pt x="11022" y="19850"/>
                  </a:cubicBezTo>
                  <a:cubicBezTo>
                    <a:pt x="11067" y="19839"/>
                    <a:pt x="11113" y="19828"/>
                    <a:pt x="11158" y="19828"/>
                  </a:cubicBezTo>
                  <a:cubicBezTo>
                    <a:pt x="11465" y="19759"/>
                    <a:pt x="11852" y="19680"/>
                    <a:pt x="12227" y="19373"/>
                  </a:cubicBezTo>
                  <a:cubicBezTo>
                    <a:pt x="12330" y="19282"/>
                    <a:pt x="12421" y="19191"/>
                    <a:pt x="12512" y="19088"/>
                  </a:cubicBezTo>
                  <a:cubicBezTo>
                    <a:pt x="12705" y="18895"/>
                    <a:pt x="12887" y="18668"/>
                    <a:pt x="13035" y="18429"/>
                  </a:cubicBezTo>
                  <a:cubicBezTo>
                    <a:pt x="13274" y="18042"/>
                    <a:pt x="13456" y="17621"/>
                    <a:pt x="13558" y="17189"/>
                  </a:cubicBezTo>
                  <a:cubicBezTo>
                    <a:pt x="15594" y="15892"/>
                    <a:pt x="16799" y="13879"/>
                    <a:pt x="16799" y="11752"/>
                  </a:cubicBezTo>
                  <a:cubicBezTo>
                    <a:pt x="16799" y="8966"/>
                    <a:pt x="14809" y="6498"/>
                    <a:pt x="11704" y="5406"/>
                  </a:cubicBezTo>
                  <a:cubicBezTo>
                    <a:pt x="11693" y="5383"/>
                    <a:pt x="11670" y="5360"/>
                    <a:pt x="11659" y="5337"/>
                  </a:cubicBezTo>
                  <a:cubicBezTo>
                    <a:pt x="11568" y="5190"/>
                    <a:pt x="11465" y="5030"/>
                    <a:pt x="11351" y="4883"/>
                  </a:cubicBezTo>
                  <a:cubicBezTo>
                    <a:pt x="11169" y="4610"/>
                    <a:pt x="10953" y="4348"/>
                    <a:pt x="10737" y="4086"/>
                  </a:cubicBezTo>
                  <a:cubicBezTo>
                    <a:pt x="10635" y="3973"/>
                    <a:pt x="10464" y="3768"/>
                    <a:pt x="10203" y="3643"/>
                  </a:cubicBezTo>
                  <a:cubicBezTo>
                    <a:pt x="10009" y="3552"/>
                    <a:pt x="9827" y="3506"/>
                    <a:pt x="9657" y="3495"/>
                  </a:cubicBezTo>
                  <a:cubicBezTo>
                    <a:pt x="9657" y="3472"/>
                    <a:pt x="9668" y="3449"/>
                    <a:pt x="9680" y="3427"/>
                  </a:cubicBezTo>
                  <a:cubicBezTo>
                    <a:pt x="9702" y="3370"/>
                    <a:pt x="9714" y="3313"/>
                    <a:pt x="9736" y="3256"/>
                  </a:cubicBezTo>
                  <a:cubicBezTo>
                    <a:pt x="9805" y="3063"/>
                    <a:pt x="9884" y="2869"/>
                    <a:pt x="9941" y="2653"/>
                  </a:cubicBezTo>
                  <a:cubicBezTo>
                    <a:pt x="10043" y="2289"/>
                    <a:pt x="10089" y="1959"/>
                    <a:pt x="10066" y="1664"/>
                  </a:cubicBezTo>
                  <a:cubicBezTo>
                    <a:pt x="10055" y="1220"/>
                    <a:pt x="9941" y="856"/>
                    <a:pt x="9725" y="572"/>
                  </a:cubicBezTo>
                  <a:cubicBezTo>
                    <a:pt x="9498" y="265"/>
                    <a:pt x="9168" y="71"/>
                    <a:pt x="8781" y="15"/>
                  </a:cubicBezTo>
                  <a:cubicBezTo>
                    <a:pt x="8712" y="5"/>
                    <a:pt x="8642" y="0"/>
                    <a:pt x="8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2954625" y="4485900"/>
              <a:ext cx="63150" cy="76250"/>
            </a:xfrm>
            <a:custGeom>
              <a:avLst/>
              <a:gdLst/>
              <a:ahLst/>
              <a:cxnLst/>
              <a:rect l="l" t="t" r="r" b="b"/>
              <a:pathLst>
                <a:path w="2526" h="3050" extrusionOk="0">
                  <a:moveTo>
                    <a:pt x="1092" y="1"/>
                  </a:moveTo>
                  <a:cubicBezTo>
                    <a:pt x="751" y="1"/>
                    <a:pt x="398" y="24"/>
                    <a:pt x="35" y="46"/>
                  </a:cubicBezTo>
                  <a:cubicBezTo>
                    <a:pt x="23" y="58"/>
                    <a:pt x="12" y="58"/>
                    <a:pt x="12" y="58"/>
                  </a:cubicBezTo>
                  <a:cubicBezTo>
                    <a:pt x="0" y="69"/>
                    <a:pt x="0" y="81"/>
                    <a:pt x="0" y="92"/>
                  </a:cubicBezTo>
                  <a:cubicBezTo>
                    <a:pt x="12" y="149"/>
                    <a:pt x="12" y="206"/>
                    <a:pt x="23" y="263"/>
                  </a:cubicBezTo>
                  <a:cubicBezTo>
                    <a:pt x="23" y="297"/>
                    <a:pt x="23" y="331"/>
                    <a:pt x="23" y="365"/>
                  </a:cubicBezTo>
                  <a:lnTo>
                    <a:pt x="35" y="467"/>
                  </a:lnTo>
                  <a:lnTo>
                    <a:pt x="69" y="797"/>
                  </a:lnTo>
                  <a:cubicBezTo>
                    <a:pt x="103" y="1093"/>
                    <a:pt x="148" y="1366"/>
                    <a:pt x="182" y="1639"/>
                  </a:cubicBezTo>
                  <a:cubicBezTo>
                    <a:pt x="228" y="1923"/>
                    <a:pt x="285" y="2219"/>
                    <a:pt x="342" y="2503"/>
                  </a:cubicBezTo>
                  <a:cubicBezTo>
                    <a:pt x="376" y="2640"/>
                    <a:pt x="410" y="2776"/>
                    <a:pt x="444" y="2924"/>
                  </a:cubicBezTo>
                  <a:cubicBezTo>
                    <a:pt x="444" y="2935"/>
                    <a:pt x="444" y="2958"/>
                    <a:pt x="455" y="2970"/>
                  </a:cubicBezTo>
                  <a:cubicBezTo>
                    <a:pt x="455" y="2992"/>
                    <a:pt x="467" y="3004"/>
                    <a:pt x="467" y="3026"/>
                  </a:cubicBezTo>
                  <a:cubicBezTo>
                    <a:pt x="467" y="3038"/>
                    <a:pt x="478" y="3049"/>
                    <a:pt x="501" y="3049"/>
                  </a:cubicBezTo>
                  <a:cubicBezTo>
                    <a:pt x="797" y="3004"/>
                    <a:pt x="1104" y="2981"/>
                    <a:pt x="1399" y="2981"/>
                  </a:cubicBezTo>
                  <a:cubicBezTo>
                    <a:pt x="1604" y="2981"/>
                    <a:pt x="1820" y="2992"/>
                    <a:pt x="2036" y="3015"/>
                  </a:cubicBezTo>
                  <a:cubicBezTo>
                    <a:pt x="2059" y="3015"/>
                    <a:pt x="2070" y="3004"/>
                    <a:pt x="2082" y="2992"/>
                  </a:cubicBezTo>
                  <a:lnTo>
                    <a:pt x="2082" y="2981"/>
                  </a:lnTo>
                  <a:cubicBezTo>
                    <a:pt x="2093" y="2958"/>
                    <a:pt x="2093" y="2935"/>
                    <a:pt x="2093" y="2924"/>
                  </a:cubicBezTo>
                  <a:cubicBezTo>
                    <a:pt x="2127" y="2776"/>
                    <a:pt x="2161" y="2640"/>
                    <a:pt x="2196" y="2503"/>
                  </a:cubicBezTo>
                  <a:cubicBezTo>
                    <a:pt x="2252" y="2207"/>
                    <a:pt x="2309" y="1923"/>
                    <a:pt x="2355" y="1639"/>
                  </a:cubicBezTo>
                  <a:cubicBezTo>
                    <a:pt x="2389" y="1366"/>
                    <a:pt x="2423" y="1093"/>
                    <a:pt x="2457" y="797"/>
                  </a:cubicBezTo>
                  <a:lnTo>
                    <a:pt x="2491" y="467"/>
                  </a:lnTo>
                  <a:lnTo>
                    <a:pt x="2503" y="365"/>
                  </a:lnTo>
                  <a:cubicBezTo>
                    <a:pt x="2514" y="331"/>
                    <a:pt x="2514" y="297"/>
                    <a:pt x="2514" y="263"/>
                  </a:cubicBezTo>
                  <a:cubicBezTo>
                    <a:pt x="2514" y="217"/>
                    <a:pt x="2525" y="160"/>
                    <a:pt x="2525" y="115"/>
                  </a:cubicBezTo>
                  <a:cubicBezTo>
                    <a:pt x="2525" y="115"/>
                    <a:pt x="2525" y="103"/>
                    <a:pt x="2525" y="92"/>
                  </a:cubicBezTo>
                  <a:cubicBezTo>
                    <a:pt x="2514" y="92"/>
                    <a:pt x="2503" y="81"/>
                    <a:pt x="2491" y="81"/>
                  </a:cubicBezTo>
                  <a:cubicBezTo>
                    <a:pt x="2036" y="35"/>
                    <a:pt x="1559" y="1"/>
                    <a:pt x="1092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3013775" y="4489050"/>
              <a:ext cx="55750" cy="81050"/>
            </a:xfrm>
            <a:custGeom>
              <a:avLst/>
              <a:gdLst/>
              <a:ahLst/>
              <a:cxnLst/>
              <a:rect l="l" t="t" r="r" b="b"/>
              <a:pathLst>
                <a:path w="2230" h="3242" extrusionOk="0">
                  <a:moveTo>
                    <a:pt x="444" y="0"/>
                  </a:moveTo>
                  <a:cubicBezTo>
                    <a:pt x="432" y="11"/>
                    <a:pt x="421" y="23"/>
                    <a:pt x="421" y="34"/>
                  </a:cubicBezTo>
                  <a:cubicBezTo>
                    <a:pt x="421" y="68"/>
                    <a:pt x="421" y="114"/>
                    <a:pt x="421" y="159"/>
                  </a:cubicBezTo>
                  <a:cubicBezTo>
                    <a:pt x="421" y="182"/>
                    <a:pt x="421" y="205"/>
                    <a:pt x="421" y="216"/>
                  </a:cubicBezTo>
                  <a:cubicBezTo>
                    <a:pt x="410" y="341"/>
                    <a:pt x="398" y="466"/>
                    <a:pt x="387" y="614"/>
                  </a:cubicBezTo>
                  <a:cubicBezTo>
                    <a:pt x="364" y="887"/>
                    <a:pt x="330" y="1160"/>
                    <a:pt x="285" y="1445"/>
                  </a:cubicBezTo>
                  <a:cubicBezTo>
                    <a:pt x="250" y="1718"/>
                    <a:pt x="194" y="1991"/>
                    <a:pt x="148" y="2263"/>
                  </a:cubicBezTo>
                  <a:cubicBezTo>
                    <a:pt x="114" y="2389"/>
                    <a:pt x="91" y="2525"/>
                    <a:pt x="57" y="2650"/>
                  </a:cubicBezTo>
                  <a:cubicBezTo>
                    <a:pt x="57" y="2696"/>
                    <a:pt x="46" y="2741"/>
                    <a:pt x="34" y="2787"/>
                  </a:cubicBezTo>
                  <a:cubicBezTo>
                    <a:pt x="23" y="2821"/>
                    <a:pt x="12" y="2866"/>
                    <a:pt x="0" y="2900"/>
                  </a:cubicBezTo>
                  <a:cubicBezTo>
                    <a:pt x="0" y="2912"/>
                    <a:pt x="0" y="2923"/>
                    <a:pt x="12" y="2923"/>
                  </a:cubicBezTo>
                  <a:cubicBezTo>
                    <a:pt x="12" y="2935"/>
                    <a:pt x="23" y="2935"/>
                    <a:pt x="34" y="2946"/>
                  </a:cubicBezTo>
                  <a:cubicBezTo>
                    <a:pt x="421" y="3003"/>
                    <a:pt x="819" y="3105"/>
                    <a:pt x="1183" y="3242"/>
                  </a:cubicBezTo>
                  <a:lnTo>
                    <a:pt x="1194" y="3242"/>
                  </a:lnTo>
                  <a:cubicBezTo>
                    <a:pt x="1206" y="3242"/>
                    <a:pt x="1217" y="3230"/>
                    <a:pt x="1229" y="3219"/>
                  </a:cubicBezTo>
                  <a:cubicBezTo>
                    <a:pt x="1251" y="3173"/>
                    <a:pt x="1274" y="3128"/>
                    <a:pt x="1297" y="3082"/>
                  </a:cubicBezTo>
                  <a:cubicBezTo>
                    <a:pt x="1320" y="3037"/>
                    <a:pt x="1342" y="3003"/>
                    <a:pt x="1365" y="2957"/>
                  </a:cubicBezTo>
                  <a:cubicBezTo>
                    <a:pt x="1422" y="2832"/>
                    <a:pt x="1490" y="2696"/>
                    <a:pt x="1547" y="2559"/>
                  </a:cubicBezTo>
                  <a:cubicBezTo>
                    <a:pt x="1649" y="2309"/>
                    <a:pt x="1763" y="2036"/>
                    <a:pt x="1854" y="1752"/>
                  </a:cubicBezTo>
                  <a:cubicBezTo>
                    <a:pt x="1956" y="1456"/>
                    <a:pt x="2036" y="1149"/>
                    <a:pt x="2104" y="899"/>
                  </a:cubicBezTo>
                  <a:cubicBezTo>
                    <a:pt x="2127" y="830"/>
                    <a:pt x="2138" y="762"/>
                    <a:pt x="2161" y="683"/>
                  </a:cubicBezTo>
                  <a:cubicBezTo>
                    <a:pt x="2173" y="614"/>
                    <a:pt x="2195" y="546"/>
                    <a:pt x="2207" y="478"/>
                  </a:cubicBezTo>
                  <a:cubicBezTo>
                    <a:pt x="2218" y="466"/>
                    <a:pt x="2218" y="444"/>
                    <a:pt x="2229" y="421"/>
                  </a:cubicBezTo>
                  <a:cubicBezTo>
                    <a:pt x="2229" y="398"/>
                    <a:pt x="2229" y="387"/>
                    <a:pt x="2207" y="375"/>
                  </a:cubicBezTo>
                  <a:cubicBezTo>
                    <a:pt x="1649" y="205"/>
                    <a:pt x="1069" y="80"/>
                    <a:pt x="466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3051025" y="4500700"/>
              <a:ext cx="64000" cy="81625"/>
            </a:xfrm>
            <a:custGeom>
              <a:avLst/>
              <a:gdLst/>
              <a:ahLst/>
              <a:cxnLst/>
              <a:rect l="l" t="t" r="r" b="b"/>
              <a:pathLst>
                <a:path w="2560" h="3265" extrusionOk="0">
                  <a:moveTo>
                    <a:pt x="990" y="0"/>
                  </a:moveTo>
                  <a:cubicBezTo>
                    <a:pt x="978" y="12"/>
                    <a:pt x="967" y="12"/>
                    <a:pt x="967" y="23"/>
                  </a:cubicBezTo>
                  <a:lnTo>
                    <a:pt x="967" y="35"/>
                  </a:lnTo>
                  <a:cubicBezTo>
                    <a:pt x="967" y="57"/>
                    <a:pt x="956" y="69"/>
                    <a:pt x="956" y="91"/>
                  </a:cubicBezTo>
                  <a:cubicBezTo>
                    <a:pt x="933" y="228"/>
                    <a:pt x="899" y="376"/>
                    <a:pt x="865" y="512"/>
                  </a:cubicBezTo>
                  <a:lnTo>
                    <a:pt x="865" y="535"/>
                  </a:lnTo>
                  <a:cubicBezTo>
                    <a:pt x="808" y="785"/>
                    <a:pt x="728" y="1058"/>
                    <a:pt x="614" y="1377"/>
                  </a:cubicBezTo>
                  <a:cubicBezTo>
                    <a:pt x="523" y="1650"/>
                    <a:pt x="421" y="1923"/>
                    <a:pt x="296" y="2207"/>
                  </a:cubicBezTo>
                  <a:cubicBezTo>
                    <a:pt x="239" y="2343"/>
                    <a:pt x="182" y="2480"/>
                    <a:pt x="125" y="2605"/>
                  </a:cubicBezTo>
                  <a:cubicBezTo>
                    <a:pt x="102" y="2628"/>
                    <a:pt x="91" y="2662"/>
                    <a:pt x="80" y="2696"/>
                  </a:cubicBezTo>
                  <a:cubicBezTo>
                    <a:pt x="57" y="2741"/>
                    <a:pt x="34" y="2798"/>
                    <a:pt x="11" y="2855"/>
                  </a:cubicBezTo>
                  <a:cubicBezTo>
                    <a:pt x="0" y="2855"/>
                    <a:pt x="0" y="2867"/>
                    <a:pt x="11" y="2878"/>
                  </a:cubicBezTo>
                  <a:cubicBezTo>
                    <a:pt x="11" y="2889"/>
                    <a:pt x="11" y="2889"/>
                    <a:pt x="23" y="2901"/>
                  </a:cubicBezTo>
                  <a:cubicBezTo>
                    <a:pt x="273" y="3003"/>
                    <a:pt x="512" y="3128"/>
                    <a:pt x="739" y="3265"/>
                  </a:cubicBezTo>
                  <a:lnTo>
                    <a:pt x="762" y="3265"/>
                  </a:lnTo>
                  <a:cubicBezTo>
                    <a:pt x="762" y="3265"/>
                    <a:pt x="774" y="3265"/>
                    <a:pt x="785" y="3253"/>
                  </a:cubicBezTo>
                  <a:lnTo>
                    <a:pt x="808" y="3231"/>
                  </a:lnTo>
                  <a:cubicBezTo>
                    <a:pt x="842" y="3196"/>
                    <a:pt x="876" y="3162"/>
                    <a:pt x="910" y="3140"/>
                  </a:cubicBezTo>
                  <a:cubicBezTo>
                    <a:pt x="1263" y="2764"/>
                    <a:pt x="1581" y="2366"/>
                    <a:pt x="1865" y="1945"/>
                  </a:cubicBezTo>
                  <a:cubicBezTo>
                    <a:pt x="2002" y="1741"/>
                    <a:pt x="2138" y="1513"/>
                    <a:pt x="2309" y="1206"/>
                  </a:cubicBezTo>
                  <a:cubicBezTo>
                    <a:pt x="2377" y="1081"/>
                    <a:pt x="2445" y="956"/>
                    <a:pt x="2502" y="819"/>
                  </a:cubicBezTo>
                  <a:cubicBezTo>
                    <a:pt x="2514" y="797"/>
                    <a:pt x="2525" y="774"/>
                    <a:pt x="2548" y="740"/>
                  </a:cubicBezTo>
                  <a:lnTo>
                    <a:pt x="2548" y="717"/>
                  </a:lnTo>
                  <a:cubicBezTo>
                    <a:pt x="2559" y="706"/>
                    <a:pt x="2559" y="683"/>
                    <a:pt x="2536" y="671"/>
                  </a:cubicBezTo>
                  <a:cubicBezTo>
                    <a:pt x="2082" y="410"/>
                    <a:pt x="1570" y="182"/>
                    <a:pt x="1012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2902600" y="4487900"/>
              <a:ext cx="56600" cy="84200"/>
            </a:xfrm>
            <a:custGeom>
              <a:avLst/>
              <a:gdLst/>
              <a:ahLst/>
              <a:cxnLst/>
              <a:rect l="l" t="t" r="r" b="b"/>
              <a:pathLst>
                <a:path w="2264" h="3368" extrusionOk="0">
                  <a:moveTo>
                    <a:pt x="1786" y="1"/>
                  </a:moveTo>
                  <a:cubicBezTo>
                    <a:pt x="1172" y="69"/>
                    <a:pt x="580" y="183"/>
                    <a:pt x="23" y="330"/>
                  </a:cubicBezTo>
                  <a:cubicBezTo>
                    <a:pt x="11" y="330"/>
                    <a:pt x="0" y="342"/>
                    <a:pt x="0" y="342"/>
                  </a:cubicBezTo>
                  <a:cubicBezTo>
                    <a:pt x="0" y="353"/>
                    <a:pt x="0" y="365"/>
                    <a:pt x="0" y="376"/>
                  </a:cubicBezTo>
                  <a:cubicBezTo>
                    <a:pt x="0" y="399"/>
                    <a:pt x="11" y="433"/>
                    <a:pt x="23" y="456"/>
                  </a:cubicBezTo>
                  <a:cubicBezTo>
                    <a:pt x="23" y="478"/>
                    <a:pt x="34" y="501"/>
                    <a:pt x="34" y="524"/>
                  </a:cubicBezTo>
                  <a:cubicBezTo>
                    <a:pt x="57" y="592"/>
                    <a:pt x="68" y="660"/>
                    <a:pt x="91" y="729"/>
                  </a:cubicBezTo>
                  <a:cubicBezTo>
                    <a:pt x="102" y="808"/>
                    <a:pt x="125" y="876"/>
                    <a:pt x="148" y="945"/>
                  </a:cubicBezTo>
                  <a:cubicBezTo>
                    <a:pt x="216" y="1195"/>
                    <a:pt x="296" y="1491"/>
                    <a:pt x="398" y="1786"/>
                  </a:cubicBezTo>
                  <a:cubicBezTo>
                    <a:pt x="489" y="2071"/>
                    <a:pt x="591" y="2344"/>
                    <a:pt x="705" y="2605"/>
                  </a:cubicBezTo>
                  <a:cubicBezTo>
                    <a:pt x="762" y="2742"/>
                    <a:pt x="819" y="2867"/>
                    <a:pt x="887" y="3003"/>
                  </a:cubicBezTo>
                  <a:cubicBezTo>
                    <a:pt x="899" y="3037"/>
                    <a:pt x="921" y="3083"/>
                    <a:pt x="944" y="3117"/>
                  </a:cubicBezTo>
                  <a:cubicBezTo>
                    <a:pt x="990" y="3197"/>
                    <a:pt x="1035" y="3276"/>
                    <a:pt x="1058" y="3344"/>
                  </a:cubicBezTo>
                  <a:cubicBezTo>
                    <a:pt x="1058" y="3356"/>
                    <a:pt x="1069" y="3367"/>
                    <a:pt x="1069" y="3367"/>
                  </a:cubicBezTo>
                  <a:lnTo>
                    <a:pt x="1103" y="3367"/>
                  </a:lnTo>
                  <a:cubicBezTo>
                    <a:pt x="1467" y="3219"/>
                    <a:pt x="1843" y="3106"/>
                    <a:pt x="2229" y="3026"/>
                  </a:cubicBezTo>
                  <a:cubicBezTo>
                    <a:pt x="2241" y="3026"/>
                    <a:pt x="2252" y="3026"/>
                    <a:pt x="2252" y="3015"/>
                  </a:cubicBezTo>
                  <a:cubicBezTo>
                    <a:pt x="2252" y="3003"/>
                    <a:pt x="2263" y="2992"/>
                    <a:pt x="2252" y="2992"/>
                  </a:cubicBezTo>
                  <a:cubicBezTo>
                    <a:pt x="2241" y="2935"/>
                    <a:pt x="2229" y="2878"/>
                    <a:pt x="2218" y="2821"/>
                  </a:cubicBezTo>
                  <a:cubicBezTo>
                    <a:pt x="2207" y="2787"/>
                    <a:pt x="2195" y="2742"/>
                    <a:pt x="2184" y="2696"/>
                  </a:cubicBezTo>
                  <a:cubicBezTo>
                    <a:pt x="2150" y="2571"/>
                    <a:pt x="2127" y="2435"/>
                    <a:pt x="2104" y="2309"/>
                  </a:cubicBezTo>
                  <a:cubicBezTo>
                    <a:pt x="2047" y="2037"/>
                    <a:pt x="2002" y="1764"/>
                    <a:pt x="1956" y="1491"/>
                  </a:cubicBezTo>
                  <a:cubicBezTo>
                    <a:pt x="1922" y="1206"/>
                    <a:pt x="1888" y="933"/>
                    <a:pt x="1865" y="660"/>
                  </a:cubicBezTo>
                  <a:cubicBezTo>
                    <a:pt x="1854" y="512"/>
                    <a:pt x="1843" y="387"/>
                    <a:pt x="1831" y="262"/>
                  </a:cubicBezTo>
                  <a:cubicBezTo>
                    <a:pt x="1831" y="239"/>
                    <a:pt x="1831" y="228"/>
                    <a:pt x="1831" y="205"/>
                  </a:cubicBezTo>
                  <a:cubicBezTo>
                    <a:pt x="1820" y="148"/>
                    <a:pt x="1820" y="92"/>
                    <a:pt x="1820" y="35"/>
                  </a:cubicBezTo>
                  <a:cubicBezTo>
                    <a:pt x="1820" y="23"/>
                    <a:pt x="1820" y="12"/>
                    <a:pt x="1808" y="12"/>
                  </a:cubicBezTo>
                  <a:cubicBezTo>
                    <a:pt x="1808" y="1"/>
                    <a:pt x="1797" y="1"/>
                    <a:pt x="1786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2855675" y="4498150"/>
              <a:ext cx="67400" cy="86750"/>
            </a:xfrm>
            <a:custGeom>
              <a:avLst/>
              <a:gdLst/>
              <a:ahLst/>
              <a:cxnLst/>
              <a:rect l="l" t="t" r="r" b="b"/>
              <a:pathLst>
                <a:path w="2696" h="3470" extrusionOk="0">
                  <a:moveTo>
                    <a:pt x="1604" y="0"/>
                  </a:moveTo>
                  <a:cubicBezTo>
                    <a:pt x="1035" y="171"/>
                    <a:pt x="501" y="387"/>
                    <a:pt x="23" y="637"/>
                  </a:cubicBezTo>
                  <a:cubicBezTo>
                    <a:pt x="12" y="637"/>
                    <a:pt x="12" y="648"/>
                    <a:pt x="12" y="660"/>
                  </a:cubicBezTo>
                  <a:cubicBezTo>
                    <a:pt x="0" y="660"/>
                    <a:pt x="12" y="671"/>
                    <a:pt x="12" y="682"/>
                  </a:cubicBezTo>
                  <a:cubicBezTo>
                    <a:pt x="46" y="739"/>
                    <a:pt x="69" y="796"/>
                    <a:pt x="91" y="853"/>
                  </a:cubicBezTo>
                  <a:cubicBezTo>
                    <a:pt x="114" y="876"/>
                    <a:pt x="125" y="899"/>
                    <a:pt x="137" y="933"/>
                  </a:cubicBezTo>
                  <a:cubicBezTo>
                    <a:pt x="194" y="1058"/>
                    <a:pt x="262" y="1183"/>
                    <a:pt x="330" y="1319"/>
                  </a:cubicBezTo>
                  <a:cubicBezTo>
                    <a:pt x="501" y="1615"/>
                    <a:pt x="637" y="1843"/>
                    <a:pt x="774" y="2047"/>
                  </a:cubicBezTo>
                  <a:cubicBezTo>
                    <a:pt x="1058" y="2468"/>
                    <a:pt x="1377" y="2878"/>
                    <a:pt x="1729" y="3242"/>
                  </a:cubicBezTo>
                  <a:cubicBezTo>
                    <a:pt x="1763" y="3276"/>
                    <a:pt x="1797" y="3298"/>
                    <a:pt x="1832" y="3333"/>
                  </a:cubicBezTo>
                  <a:cubicBezTo>
                    <a:pt x="1866" y="3367"/>
                    <a:pt x="1911" y="3412"/>
                    <a:pt x="1957" y="3458"/>
                  </a:cubicBezTo>
                  <a:cubicBezTo>
                    <a:pt x="1957" y="3469"/>
                    <a:pt x="1968" y="3469"/>
                    <a:pt x="1979" y="3469"/>
                  </a:cubicBezTo>
                  <a:lnTo>
                    <a:pt x="2002" y="3469"/>
                  </a:lnTo>
                  <a:cubicBezTo>
                    <a:pt x="2207" y="3333"/>
                    <a:pt x="2434" y="3207"/>
                    <a:pt x="2673" y="3094"/>
                  </a:cubicBezTo>
                  <a:cubicBezTo>
                    <a:pt x="2673" y="3094"/>
                    <a:pt x="2685" y="3082"/>
                    <a:pt x="2685" y="3071"/>
                  </a:cubicBezTo>
                  <a:cubicBezTo>
                    <a:pt x="2696" y="3071"/>
                    <a:pt x="2685" y="3060"/>
                    <a:pt x="2685" y="3048"/>
                  </a:cubicBezTo>
                  <a:cubicBezTo>
                    <a:pt x="2628" y="2969"/>
                    <a:pt x="2594" y="2878"/>
                    <a:pt x="2559" y="2798"/>
                  </a:cubicBezTo>
                  <a:cubicBezTo>
                    <a:pt x="2537" y="2764"/>
                    <a:pt x="2525" y="2730"/>
                    <a:pt x="2514" y="2707"/>
                  </a:cubicBezTo>
                  <a:cubicBezTo>
                    <a:pt x="2457" y="2582"/>
                    <a:pt x="2389" y="2445"/>
                    <a:pt x="2332" y="2309"/>
                  </a:cubicBezTo>
                  <a:cubicBezTo>
                    <a:pt x="2218" y="2025"/>
                    <a:pt x="2116" y="1740"/>
                    <a:pt x="2025" y="1479"/>
                  </a:cubicBezTo>
                  <a:cubicBezTo>
                    <a:pt x="1911" y="1160"/>
                    <a:pt x="1832" y="887"/>
                    <a:pt x="1775" y="637"/>
                  </a:cubicBezTo>
                  <a:lnTo>
                    <a:pt x="1775" y="614"/>
                  </a:lnTo>
                  <a:cubicBezTo>
                    <a:pt x="1741" y="478"/>
                    <a:pt x="1706" y="341"/>
                    <a:pt x="1684" y="193"/>
                  </a:cubicBezTo>
                  <a:cubicBezTo>
                    <a:pt x="1672" y="182"/>
                    <a:pt x="1672" y="159"/>
                    <a:pt x="1672" y="137"/>
                  </a:cubicBezTo>
                  <a:cubicBezTo>
                    <a:pt x="1661" y="102"/>
                    <a:pt x="1650" y="68"/>
                    <a:pt x="1650" y="34"/>
                  </a:cubicBezTo>
                  <a:cubicBezTo>
                    <a:pt x="1650" y="23"/>
                    <a:pt x="1650" y="11"/>
                    <a:pt x="1638" y="11"/>
                  </a:cubicBezTo>
                  <a:cubicBezTo>
                    <a:pt x="1627" y="0"/>
                    <a:pt x="1615" y="0"/>
                    <a:pt x="1604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2799075" y="4407425"/>
              <a:ext cx="43250" cy="60025"/>
            </a:xfrm>
            <a:custGeom>
              <a:avLst/>
              <a:gdLst/>
              <a:ahLst/>
              <a:cxnLst/>
              <a:rect l="l" t="t" r="r" b="b"/>
              <a:pathLst>
                <a:path w="1730" h="2401" extrusionOk="0">
                  <a:moveTo>
                    <a:pt x="1298" y="1"/>
                  </a:moveTo>
                  <a:cubicBezTo>
                    <a:pt x="1184" y="24"/>
                    <a:pt x="1081" y="46"/>
                    <a:pt x="968" y="92"/>
                  </a:cubicBezTo>
                  <a:cubicBezTo>
                    <a:pt x="877" y="126"/>
                    <a:pt x="786" y="171"/>
                    <a:pt x="695" y="228"/>
                  </a:cubicBezTo>
                  <a:cubicBezTo>
                    <a:pt x="695" y="228"/>
                    <a:pt x="683" y="228"/>
                    <a:pt x="683" y="240"/>
                  </a:cubicBezTo>
                  <a:cubicBezTo>
                    <a:pt x="319" y="854"/>
                    <a:pt x="92" y="1502"/>
                    <a:pt x="1" y="2173"/>
                  </a:cubicBezTo>
                  <a:cubicBezTo>
                    <a:pt x="1" y="2185"/>
                    <a:pt x="12" y="2196"/>
                    <a:pt x="12" y="2207"/>
                  </a:cubicBezTo>
                  <a:cubicBezTo>
                    <a:pt x="126" y="2298"/>
                    <a:pt x="251" y="2355"/>
                    <a:pt x="388" y="2389"/>
                  </a:cubicBezTo>
                  <a:cubicBezTo>
                    <a:pt x="399" y="2389"/>
                    <a:pt x="410" y="2389"/>
                    <a:pt x="422" y="2378"/>
                  </a:cubicBezTo>
                  <a:cubicBezTo>
                    <a:pt x="422" y="2378"/>
                    <a:pt x="433" y="2367"/>
                    <a:pt x="433" y="2355"/>
                  </a:cubicBezTo>
                  <a:cubicBezTo>
                    <a:pt x="445" y="2241"/>
                    <a:pt x="467" y="2128"/>
                    <a:pt x="490" y="2025"/>
                  </a:cubicBezTo>
                  <a:cubicBezTo>
                    <a:pt x="524" y="1878"/>
                    <a:pt x="581" y="1741"/>
                    <a:pt x="649" y="1616"/>
                  </a:cubicBezTo>
                  <a:lnTo>
                    <a:pt x="661" y="1616"/>
                  </a:lnTo>
                  <a:cubicBezTo>
                    <a:pt x="661" y="1616"/>
                    <a:pt x="672" y="1616"/>
                    <a:pt x="661" y="1627"/>
                  </a:cubicBezTo>
                  <a:cubicBezTo>
                    <a:pt x="649" y="1696"/>
                    <a:pt x="638" y="1764"/>
                    <a:pt x="627" y="1843"/>
                  </a:cubicBezTo>
                  <a:cubicBezTo>
                    <a:pt x="592" y="2014"/>
                    <a:pt x="558" y="2185"/>
                    <a:pt x="547" y="2367"/>
                  </a:cubicBezTo>
                  <a:cubicBezTo>
                    <a:pt x="536" y="2378"/>
                    <a:pt x="547" y="2389"/>
                    <a:pt x="547" y="2389"/>
                  </a:cubicBezTo>
                  <a:cubicBezTo>
                    <a:pt x="558" y="2401"/>
                    <a:pt x="570" y="2401"/>
                    <a:pt x="570" y="2401"/>
                  </a:cubicBezTo>
                  <a:cubicBezTo>
                    <a:pt x="638" y="2401"/>
                    <a:pt x="706" y="2389"/>
                    <a:pt x="763" y="2378"/>
                  </a:cubicBezTo>
                  <a:cubicBezTo>
                    <a:pt x="786" y="2378"/>
                    <a:pt x="786" y="2367"/>
                    <a:pt x="797" y="2344"/>
                  </a:cubicBezTo>
                  <a:cubicBezTo>
                    <a:pt x="797" y="2298"/>
                    <a:pt x="809" y="2241"/>
                    <a:pt x="820" y="2185"/>
                  </a:cubicBezTo>
                  <a:lnTo>
                    <a:pt x="820" y="2150"/>
                  </a:lnTo>
                  <a:cubicBezTo>
                    <a:pt x="831" y="2059"/>
                    <a:pt x="843" y="1957"/>
                    <a:pt x="888" y="1889"/>
                  </a:cubicBezTo>
                  <a:lnTo>
                    <a:pt x="911" y="1889"/>
                  </a:lnTo>
                  <a:cubicBezTo>
                    <a:pt x="922" y="1923"/>
                    <a:pt x="911" y="1968"/>
                    <a:pt x="911" y="2014"/>
                  </a:cubicBezTo>
                  <a:lnTo>
                    <a:pt x="911" y="2082"/>
                  </a:lnTo>
                  <a:cubicBezTo>
                    <a:pt x="900" y="2128"/>
                    <a:pt x="900" y="2162"/>
                    <a:pt x="900" y="2196"/>
                  </a:cubicBezTo>
                  <a:cubicBezTo>
                    <a:pt x="900" y="2219"/>
                    <a:pt x="900" y="2241"/>
                    <a:pt x="900" y="2264"/>
                  </a:cubicBezTo>
                  <a:lnTo>
                    <a:pt x="888" y="2287"/>
                  </a:lnTo>
                  <a:cubicBezTo>
                    <a:pt x="888" y="2298"/>
                    <a:pt x="900" y="2310"/>
                    <a:pt x="911" y="2321"/>
                  </a:cubicBezTo>
                  <a:lnTo>
                    <a:pt x="945" y="2321"/>
                  </a:lnTo>
                  <a:cubicBezTo>
                    <a:pt x="979" y="2298"/>
                    <a:pt x="1025" y="2276"/>
                    <a:pt x="1081" y="2241"/>
                  </a:cubicBezTo>
                  <a:cubicBezTo>
                    <a:pt x="1081" y="2241"/>
                    <a:pt x="1093" y="2230"/>
                    <a:pt x="1093" y="2219"/>
                  </a:cubicBezTo>
                  <a:cubicBezTo>
                    <a:pt x="1104" y="2150"/>
                    <a:pt x="1116" y="2059"/>
                    <a:pt x="1161" y="2003"/>
                  </a:cubicBezTo>
                  <a:lnTo>
                    <a:pt x="1184" y="2003"/>
                  </a:lnTo>
                  <a:cubicBezTo>
                    <a:pt x="1195" y="2003"/>
                    <a:pt x="1207" y="2014"/>
                    <a:pt x="1207" y="2025"/>
                  </a:cubicBezTo>
                  <a:cubicBezTo>
                    <a:pt x="1207" y="2025"/>
                    <a:pt x="1218" y="2037"/>
                    <a:pt x="1218" y="2048"/>
                  </a:cubicBezTo>
                  <a:cubicBezTo>
                    <a:pt x="1218" y="2059"/>
                    <a:pt x="1218" y="2071"/>
                    <a:pt x="1241" y="2082"/>
                  </a:cubicBezTo>
                  <a:cubicBezTo>
                    <a:pt x="1252" y="2082"/>
                    <a:pt x="1263" y="2082"/>
                    <a:pt x="1275" y="2071"/>
                  </a:cubicBezTo>
                  <a:cubicBezTo>
                    <a:pt x="1423" y="1900"/>
                    <a:pt x="1536" y="1684"/>
                    <a:pt x="1616" y="1423"/>
                  </a:cubicBezTo>
                  <a:cubicBezTo>
                    <a:pt x="1696" y="1127"/>
                    <a:pt x="1730" y="831"/>
                    <a:pt x="1707" y="558"/>
                  </a:cubicBezTo>
                  <a:cubicBezTo>
                    <a:pt x="1696" y="399"/>
                    <a:pt x="1662" y="262"/>
                    <a:pt x="1616" y="126"/>
                  </a:cubicBezTo>
                  <a:cubicBezTo>
                    <a:pt x="1605" y="103"/>
                    <a:pt x="1593" y="80"/>
                    <a:pt x="1582" y="69"/>
                  </a:cubicBezTo>
                  <a:cubicBezTo>
                    <a:pt x="1582" y="58"/>
                    <a:pt x="1571" y="46"/>
                    <a:pt x="1559" y="46"/>
                  </a:cubicBezTo>
                  <a:cubicBezTo>
                    <a:pt x="1548" y="46"/>
                    <a:pt x="1536" y="58"/>
                    <a:pt x="1525" y="58"/>
                  </a:cubicBezTo>
                  <a:lnTo>
                    <a:pt x="1502" y="103"/>
                  </a:lnTo>
                  <a:cubicBezTo>
                    <a:pt x="1480" y="126"/>
                    <a:pt x="1457" y="160"/>
                    <a:pt x="1434" y="194"/>
                  </a:cubicBezTo>
                  <a:cubicBezTo>
                    <a:pt x="1343" y="319"/>
                    <a:pt x="1263" y="456"/>
                    <a:pt x="1184" y="592"/>
                  </a:cubicBezTo>
                  <a:lnTo>
                    <a:pt x="1127" y="683"/>
                  </a:lnTo>
                  <a:cubicBezTo>
                    <a:pt x="1070" y="774"/>
                    <a:pt x="1013" y="854"/>
                    <a:pt x="968" y="945"/>
                  </a:cubicBezTo>
                  <a:cubicBezTo>
                    <a:pt x="956" y="979"/>
                    <a:pt x="934" y="1024"/>
                    <a:pt x="911" y="1059"/>
                  </a:cubicBezTo>
                  <a:cubicBezTo>
                    <a:pt x="888" y="1093"/>
                    <a:pt x="854" y="1138"/>
                    <a:pt x="831" y="1184"/>
                  </a:cubicBezTo>
                  <a:lnTo>
                    <a:pt x="820" y="1184"/>
                  </a:lnTo>
                  <a:cubicBezTo>
                    <a:pt x="820" y="1184"/>
                    <a:pt x="809" y="1184"/>
                    <a:pt x="820" y="1172"/>
                  </a:cubicBezTo>
                  <a:cubicBezTo>
                    <a:pt x="820" y="1150"/>
                    <a:pt x="831" y="1115"/>
                    <a:pt x="843" y="1093"/>
                  </a:cubicBezTo>
                  <a:cubicBezTo>
                    <a:pt x="865" y="1002"/>
                    <a:pt x="888" y="922"/>
                    <a:pt x="922" y="842"/>
                  </a:cubicBezTo>
                  <a:lnTo>
                    <a:pt x="922" y="831"/>
                  </a:lnTo>
                  <a:cubicBezTo>
                    <a:pt x="968" y="729"/>
                    <a:pt x="1002" y="638"/>
                    <a:pt x="1047" y="547"/>
                  </a:cubicBezTo>
                  <a:cubicBezTo>
                    <a:pt x="1127" y="353"/>
                    <a:pt x="1241" y="183"/>
                    <a:pt x="1332" y="58"/>
                  </a:cubicBezTo>
                  <a:cubicBezTo>
                    <a:pt x="1343" y="46"/>
                    <a:pt x="1343" y="24"/>
                    <a:pt x="1332" y="12"/>
                  </a:cubicBezTo>
                  <a:cubicBezTo>
                    <a:pt x="1320" y="1"/>
                    <a:pt x="1309" y="1"/>
                    <a:pt x="1298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2817850" y="4517550"/>
              <a:ext cx="80775" cy="82400"/>
            </a:xfrm>
            <a:custGeom>
              <a:avLst/>
              <a:gdLst/>
              <a:ahLst/>
              <a:cxnLst/>
              <a:rect l="l" t="t" r="r" b="b"/>
              <a:pathLst>
                <a:path w="3231" h="3296" extrusionOk="0">
                  <a:moveTo>
                    <a:pt x="1536" y="1999"/>
                  </a:moveTo>
                  <a:lnTo>
                    <a:pt x="1547" y="2011"/>
                  </a:lnTo>
                  <a:lnTo>
                    <a:pt x="1559" y="2022"/>
                  </a:lnTo>
                  <a:lnTo>
                    <a:pt x="1582" y="2022"/>
                  </a:lnTo>
                  <a:cubicBezTo>
                    <a:pt x="1593" y="2033"/>
                    <a:pt x="1616" y="2056"/>
                    <a:pt x="1627" y="2067"/>
                  </a:cubicBezTo>
                  <a:lnTo>
                    <a:pt x="1707" y="2147"/>
                  </a:lnTo>
                  <a:cubicBezTo>
                    <a:pt x="1718" y="2158"/>
                    <a:pt x="1741" y="2170"/>
                    <a:pt x="1752" y="2181"/>
                  </a:cubicBezTo>
                  <a:lnTo>
                    <a:pt x="1764" y="2193"/>
                  </a:lnTo>
                  <a:cubicBezTo>
                    <a:pt x="1775" y="2204"/>
                    <a:pt x="1786" y="2215"/>
                    <a:pt x="1786" y="2227"/>
                  </a:cubicBezTo>
                  <a:lnTo>
                    <a:pt x="1798" y="2227"/>
                  </a:lnTo>
                  <a:lnTo>
                    <a:pt x="1832" y="2272"/>
                  </a:lnTo>
                  <a:cubicBezTo>
                    <a:pt x="1843" y="2284"/>
                    <a:pt x="1855" y="2295"/>
                    <a:pt x="1855" y="2306"/>
                  </a:cubicBezTo>
                  <a:cubicBezTo>
                    <a:pt x="1855" y="2318"/>
                    <a:pt x="1855" y="2318"/>
                    <a:pt x="1855" y="2329"/>
                  </a:cubicBezTo>
                  <a:cubicBezTo>
                    <a:pt x="1847" y="2329"/>
                    <a:pt x="1844" y="2334"/>
                    <a:pt x="1840" y="2334"/>
                  </a:cubicBezTo>
                  <a:cubicBezTo>
                    <a:pt x="1838" y="2334"/>
                    <a:pt x="1836" y="2333"/>
                    <a:pt x="1832" y="2329"/>
                  </a:cubicBezTo>
                  <a:cubicBezTo>
                    <a:pt x="1820" y="2329"/>
                    <a:pt x="1809" y="2318"/>
                    <a:pt x="1798" y="2306"/>
                  </a:cubicBezTo>
                  <a:lnTo>
                    <a:pt x="1764" y="2284"/>
                  </a:lnTo>
                  <a:cubicBezTo>
                    <a:pt x="1764" y="2284"/>
                    <a:pt x="1752" y="2284"/>
                    <a:pt x="1752" y="2272"/>
                  </a:cubicBezTo>
                  <a:lnTo>
                    <a:pt x="1741" y="2272"/>
                  </a:lnTo>
                  <a:cubicBezTo>
                    <a:pt x="1707" y="2249"/>
                    <a:pt x="1684" y="2227"/>
                    <a:pt x="1661" y="2204"/>
                  </a:cubicBezTo>
                  <a:lnTo>
                    <a:pt x="1570" y="2113"/>
                  </a:lnTo>
                  <a:cubicBezTo>
                    <a:pt x="1559" y="2102"/>
                    <a:pt x="1547" y="2090"/>
                    <a:pt x="1525" y="2067"/>
                  </a:cubicBezTo>
                  <a:cubicBezTo>
                    <a:pt x="1525" y="2056"/>
                    <a:pt x="1513" y="2056"/>
                    <a:pt x="1513" y="2045"/>
                  </a:cubicBezTo>
                  <a:lnTo>
                    <a:pt x="1502" y="2022"/>
                  </a:lnTo>
                  <a:cubicBezTo>
                    <a:pt x="1491" y="2022"/>
                    <a:pt x="1502" y="2011"/>
                    <a:pt x="1502" y="1999"/>
                  </a:cubicBezTo>
                  <a:close/>
                  <a:moveTo>
                    <a:pt x="1280" y="0"/>
                  </a:moveTo>
                  <a:cubicBezTo>
                    <a:pt x="1275" y="0"/>
                    <a:pt x="1269" y="3"/>
                    <a:pt x="1263" y="9"/>
                  </a:cubicBezTo>
                  <a:cubicBezTo>
                    <a:pt x="1195" y="43"/>
                    <a:pt x="1115" y="88"/>
                    <a:pt x="1036" y="145"/>
                  </a:cubicBezTo>
                  <a:cubicBezTo>
                    <a:pt x="1013" y="157"/>
                    <a:pt x="1013" y="179"/>
                    <a:pt x="1024" y="191"/>
                  </a:cubicBezTo>
                  <a:lnTo>
                    <a:pt x="1036" y="225"/>
                  </a:lnTo>
                  <a:cubicBezTo>
                    <a:pt x="1058" y="259"/>
                    <a:pt x="1070" y="293"/>
                    <a:pt x="1093" y="327"/>
                  </a:cubicBezTo>
                  <a:cubicBezTo>
                    <a:pt x="1093" y="327"/>
                    <a:pt x="1081" y="339"/>
                    <a:pt x="1081" y="350"/>
                  </a:cubicBezTo>
                  <a:cubicBezTo>
                    <a:pt x="1070" y="350"/>
                    <a:pt x="1070" y="350"/>
                    <a:pt x="1047" y="339"/>
                  </a:cubicBezTo>
                  <a:cubicBezTo>
                    <a:pt x="1013" y="316"/>
                    <a:pt x="979" y="270"/>
                    <a:pt x="956" y="236"/>
                  </a:cubicBezTo>
                  <a:cubicBezTo>
                    <a:pt x="948" y="228"/>
                    <a:pt x="934" y="220"/>
                    <a:pt x="923" y="220"/>
                  </a:cubicBezTo>
                  <a:cubicBezTo>
                    <a:pt x="918" y="220"/>
                    <a:pt x="914" y="222"/>
                    <a:pt x="911" y="225"/>
                  </a:cubicBezTo>
                  <a:lnTo>
                    <a:pt x="876" y="248"/>
                  </a:lnTo>
                  <a:cubicBezTo>
                    <a:pt x="831" y="270"/>
                    <a:pt x="797" y="305"/>
                    <a:pt x="763" y="327"/>
                  </a:cubicBezTo>
                  <a:cubicBezTo>
                    <a:pt x="751" y="339"/>
                    <a:pt x="740" y="350"/>
                    <a:pt x="751" y="373"/>
                  </a:cubicBezTo>
                  <a:cubicBezTo>
                    <a:pt x="763" y="407"/>
                    <a:pt x="785" y="430"/>
                    <a:pt x="808" y="464"/>
                  </a:cubicBezTo>
                  <a:cubicBezTo>
                    <a:pt x="865" y="566"/>
                    <a:pt x="922" y="669"/>
                    <a:pt x="967" y="782"/>
                  </a:cubicBezTo>
                  <a:cubicBezTo>
                    <a:pt x="979" y="794"/>
                    <a:pt x="967" y="805"/>
                    <a:pt x="967" y="805"/>
                  </a:cubicBezTo>
                  <a:cubicBezTo>
                    <a:pt x="962" y="811"/>
                    <a:pt x="956" y="814"/>
                    <a:pt x="950" y="814"/>
                  </a:cubicBezTo>
                  <a:cubicBezTo>
                    <a:pt x="945" y="814"/>
                    <a:pt x="939" y="811"/>
                    <a:pt x="933" y="805"/>
                  </a:cubicBezTo>
                  <a:cubicBezTo>
                    <a:pt x="842" y="714"/>
                    <a:pt x="763" y="589"/>
                    <a:pt x="672" y="430"/>
                  </a:cubicBezTo>
                  <a:cubicBezTo>
                    <a:pt x="672" y="430"/>
                    <a:pt x="660" y="418"/>
                    <a:pt x="649" y="418"/>
                  </a:cubicBezTo>
                  <a:lnTo>
                    <a:pt x="626" y="418"/>
                  </a:lnTo>
                  <a:lnTo>
                    <a:pt x="592" y="441"/>
                  </a:lnTo>
                  <a:cubicBezTo>
                    <a:pt x="569" y="464"/>
                    <a:pt x="547" y="475"/>
                    <a:pt x="524" y="498"/>
                  </a:cubicBezTo>
                  <a:cubicBezTo>
                    <a:pt x="512" y="509"/>
                    <a:pt x="501" y="521"/>
                    <a:pt x="512" y="543"/>
                  </a:cubicBezTo>
                  <a:cubicBezTo>
                    <a:pt x="581" y="669"/>
                    <a:pt x="638" y="782"/>
                    <a:pt x="706" y="885"/>
                  </a:cubicBezTo>
                  <a:cubicBezTo>
                    <a:pt x="842" y="1101"/>
                    <a:pt x="990" y="1317"/>
                    <a:pt x="1127" y="1522"/>
                  </a:cubicBezTo>
                  <a:cubicBezTo>
                    <a:pt x="1195" y="1613"/>
                    <a:pt x="1263" y="1704"/>
                    <a:pt x="1320" y="1806"/>
                  </a:cubicBezTo>
                  <a:cubicBezTo>
                    <a:pt x="1331" y="1806"/>
                    <a:pt x="1331" y="1817"/>
                    <a:pt x="1320" y="1829"/>
                  </a:cubicBezTo>
                  <a:cubicBezTo>
                    <a:pt x="1320" y="1829"/>
                    <a:pt x="1297" y="1829"/>
                    <a:pt x="1286" y="1817"/>
                  </a:cubicBezTo>
                  <a:cubicBezTo>
                    <a:pt x="1036" y="1613"/>
                    <a:pt x="808" y="1328"/>
                    <a:pt x="569" y="953"/>
                  </a:cubicBezTo>
                  <a:cubicBezTo>
                    <a:pt x="512" y="862"/>
                    <a:pt x="456" y="760"/>
                    <a:pt x="399" y="646"/>
                  </a:cubicBezTo>
                  <a:cubicBezTo>
                    <a:pt x="387" y="634"/>
                    <a:pt x="387" y="623"/>
                    <a:pt x="376" y="623"/>
                  </a:cubicBezTo>
                  <a:cubicBezTo>
                    <a:pt x="365" y="623"/>
                    <a:pt x="353" y="623"/>
                    <a:pt x="342" y="634"/>
                  </a:cubicBezTo>
                  <a:cubicBezTo>
                    <a:pt x="217" y="737"/>
                    <a:pt x="114" y="828"/>
                    <a:pt x="12" y="930"/>
                  </a:cubicBezTo>
                  <a:cubicBezTo>
                    <a:pt x="1" y="941"/>
                    <a:pt x="1" y="964"/>
                    <a:pt x="1" y="976"/>
                  </a:cubicBezTo>
                  <a:cubicBezTo>
                    <a:pt x="615" y="1920"/>
                    <a:pt x="1536" y="2727"/>
                    <a:pt x="2673" y="3296"/>
                  </a:cubicBezTo>
                  <a:lnTo>
                    <a:pt x="2708" y="3296"/>
                  </a:lnTo>
                  <a:cubicBezTo>
                    <a:pt x="2855" y="3159"/>
                    <a:pt x="3026" y="3023"/>
                    <a:pt x="3208" y="2898"/>
                  </a:cubicBezTo>
                  <a:cubicBezTo>
                    <a:pt x="3219" y="2886"/>
                    <a:pt x="3219" y="2875"/>
                    <a:pt x="3219" y="2864"/>
                  </a:cubicBezTo>
                  <a:cubicBezTo>
                    <a:pt x="3231" y="2852"/>
                    <a:pt x="3219" y="2841"/>
                    <a:pt x="3219" y="2841"/>
                  </a:cubicBezTo>
                  <a:cubicBezTo>
                    <a:pt x="3197" y="2818"/>
                    <a:pt x="3185" y="2807"/>
                    <a:pt x="3163" y="2784"/>
                  </a:cubicBezTo>
                  <a:cubicBezTo>
                    <a:pt x="3151" y="2773"/>
                    <a:pt x="3128" y="2750"/>
                    <a:pt x="3117" y="2739"/>
                  </a:cubicBezTo>
                  <a:cubicBezTo>
                    <a:pt x="3026" y="2648"/>
                    <a:pt x="2935" y="2545"/>
                    <a:pt x="2855" y="2454"/>
                  </a:cubicBezTo>
                  <a:cubicBezTo>
                    <a:pt x="2503" y="2067"/>
                    <a:pt x="2184" y="1647"/>
                    <a:pt x="1911" y="1214"/>
                  </a:cubicBezTo>
                  <a:cubicBezTo>
                    <a:pt x="1775" y="987"/>
                    <a:pt x="1650" y="771"/>
                    <a:pt x="1547" y="555"/>
                  </a:cubicBezTo>
                  <a:cubicBezTo>
                    <a:pt x="1491" y="441"/>
                    <a:pt x="1434" y="327"/>
                    <a:pt x="1388" y="214"/>
                  </a:cubicBezTo>
                  <a:lnTo>
                    <a:pt x="1377" y="179"/>
                  </a:lnTo>
                  <a:cubicBezTo>
                    <a:pt x="1354" y="134"/>
                    <a:pt x="1331" y="77"/>
                    <a:pt x="1309" y="32"/>
                  </a:cubicBezTo>
                  <a:cubicBezTo>
                    <a:pt x="1309" y="20"/>
                    <a:pt x="1309" y="9"/>
                    <a:pt x="1297" y="9"/>
                  </a:cubicBezTo>
                  <a:cubicBezTo>
                    <a:pt x="1292" y="3"/>
                    <a:pt x="1286" y="0"/>
                    <a:pt x="1280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2964300" y="4650275"/>
              <a:ext cx="48075" cy="87300"/>
            </a:xfrm>
            <a:custGeom>
              <a:avLst/>
              <a:gdLst/>
              <a:ahLst/>
              <a:cxnLst/>
              <a:rect l="l" t="t" r="r" b="b"/>
              <a:pathLst>
                <a:path w="1923" h="3492" extrusionOk="0">
                  <a:moveTo>
                    <a:pt x="967" y="0"/>
                  </a:moveTo>
                  <a:cubicBezTo>
                    <a:pt x="648" y="0"/>
                    <a:pt x="364" y="125"/>
                    <a:pt x="239" y="318"/>
                  </a:cubicBezTo>
                  <a:cubicBezTo>
                    <a:pt x="0" y="682"/>
                    <a:pt x="137" y="1160"/>
                    <a:pt x="239" y="1547"/>
                  </a:cubicBezTo>
                  <a:lnTo>
                    <a:pt x="239" y="1570"/>
                  </a:lnTo>
                  <a:cubicBezTo>
                    <a:pt x="353" y="2002"/>
                    <a:pt x="512" y="2423"/>
                    <a:pt x="660" y="2798"/>
                  </a:cubicBezTo>
                  <a:cubicBezTo>
                    <a:pt x="728" y="2969"/>
                    <a:pt x="796" y="3128"/>
                    <a:pt x="865" y="3298"/>
                  </a:cubicBezTo>
                  <a:lnTo>
                    <a:pt x="933" y="3469"/>
                  </a:lnTo>
                  <a:cubicBezTo>
                    <a:pt x="944" y="3480"/>
                    <a:pt x="956" y="3492"/>
                    <a:pt x="967" y="3492"/>
                  </a:cubicBezTo>
                  <a:cubicBezTo>
                    <a:pt x="978" y="3492"/>
                    <a:pt x="990" y="3480"/>
                    <a:pt x="1001" y="3469"/>
                  </a:cubicBezTo>
                  <a:lnTo>
                    <a:pt x="1047" y="3344"/>
                  </a:lnTo>
                  <a:cubicBezTo>
                    <a:pt x="1115" y="3162"/>
                    <a:pt x="1194" y="2980"/>
                    <a:pt x="1263" y="2798"/>
                  </a:cubicBezTo>
                  <a:cubicBezTo>
                    <a:pt x="1422" y="2423"/>
                    <a:pt x="1570" y="2002"/>
                    <a:pt x="1683" y="1570"/>
                  </a:cubicBezTo>
                  <a:lnTo>
                    <a:pt x="1695" y="1547"/>
                  </a:lnTo>
                  <a:cubicBezTo>
                    <a:pt x="1797" y="1160"/>
                    <a:pt x="1922" y="682"/>
                    <a:pt x="1683" y="318"/>
                  </a:cubicBezTo>
                  <a:cubicBezTo>
                    <a:pt x="1558" y="114"/>
                    <a:pt x="1285" y="0"/>
                    <a:pt x="967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2930175" y="4636625"/>
              <a:ext cx="115475" cy="22200"/>
            </a:xfrm>
            <a:custGeom>
              <a:avLst/>
              <a:gdLst/>
              <a:ahLst/>
              <a:cxnLst/>
              <a:rect l="l" t="t" r="r" b="b"/>
              <a:pathLst>
                <a:path w="4619" h="888" extrusionOk="0">
                  <a:moveTo>
                    <a:pt x="2377" y="0"/>
                  </a:moveTo>
                  <a:cubicBezTo>
                    <a:pt x="1547" y="0"/>
                    <a:pt x="728" y="228"/>
                    <a:pt x="12" y="637"/>
                  </a:cubicBezTo>
                  <a:cubicBezTo>
                    <a:pt x="0" y="648"/>
                    <a:pt x="0" y="660"/>
                    <a:pt x="0" y="671"/>
                  </a:cubicBezTo>
                  <a:cubicBezTo>
                    <a:pt x="0" y="694"/>
                    <a:pt x="12" y="705"/>
                    <a:pt x="23" y="705"/>
                  </a:cubicBezTo>
                  <a:cubicBezTo>
                    <a:pt x="216" y="739"/>
                    <a:pt x="410" y="785"/>
                    <a:pt x="603" y="808"/>
                  </a:cubicBezTo>
                  <a:cubicBezTo>
                    <a:pt x="808" y="842"/>
                    <a:pt x="1024" y="864"/>
                    <a:pt x="1251" y="887"/>
                  </a:cubicBezTo>
                  <a:cubicBezTo>
                    <a:pt x="1263" y="887"/>
                    <a:pt x="1274" y="876"/>
                    <a:pt x="1286" y="864"/>
                  </a:cubicBezTo>
                  <a:cubicBezTo>
                    <a:pt x="1342" y="705"/>
                    <a:pt x="1445" y="569"/>
                    <a:pt x="1570" y="478"/>
                  </a:cubicBezTo>
                  <a:cubicBezTo>
                    <a:pt x="1769" y="330"/>
                    <a:pt x="2048" y="256"/>
                    <a:pt x="2326" y="256"/>
                  </a:cubicBezTo>
                  <a:cubicBezTo>
                    <a:pt x="2605" y="256"/>
                    <a:pt x="2884" y="330"/>
                    <a:pt x="3083" y="478"/>
                  </a:cubicBezTo>
                  <a:cubicBezTo>
                    <a:pt x="3208" y="569"/>
                    <a:pt x="3299" y="683"/>
                    <a:pt x="3356" y="819"/>
                  </a:cubicBezTo>
                  <a:cubicBezTo>
                    <a:pt x="3367" y="842"/>
                    <a:pt x="3378" y="842"/>
                    <a:pt x="3401" y="842"/>
                  </a:cubicBezTo>
                  <a:cubicBezTo>
                    <a:pt x="3742" y="808"/>
                    <a:pt x="4072" y="739"/>
                    <a:pt x="4391" y="671"/>
                  </a:cubicBezTo>
                  <a:cubicBezTo>
                    <a:pt x="4447" y="660"/>
                    <a:pt x="4504" y="648"/>
                    <a:pt x="4573" y="626"/>
                  </a:cubicBezTo>
                  <a:lnTo>
                    <a:pt x="4595" y="626"/>
                  </a:lnTo>
                  <a:cubicBezTo>
                    <a:pt x="4607" y="614"/>
                    <a:pt x="4618" y="603"/>
                    <a:pt x="4618" y="592"/>
                  </a:cubicBezTo>
                  <a:cubicBezTo>
                    <a:pt x="4618" y="580"/>
                    <a:pt x="4618" y="569"/>
                    <a:pt x="4607" y="557"/>
                  </a:cubicBezTo>
                  <a:cubicBezTo>
                    <a:pt x="3924" y="193"/>
                    <a:pt x="3151" y="0"/>
                    <a:pt x="2377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2876425" y="4370200"/>
              <a:ext cx="45800" cy="65400"/>
            </a:xfrm>
            <a:custGeom>
              <a:avLst/>
              <a:gdLst/>
              <a:ahLst/>
              <a:cxnLst/>
              <a:rect l="l" t="t" r="r" b="b"/>
              <a:pathLst>
                <a:path w="1832" h="2616" extrusionOk="0">
                  <a:moveTo>
                    <a:pt x="1338" y="1"/>
                  </a:moveTo>
                  <a:cubicBezTo>
                    <a:pt x="1307" y="1"/>
                    <a:pt x="1270" y="12"/>
                    <a:pt x="1218" y="34"/>
                  </a:cubicBezTo>
                  <a:cubicBezTo>
                    <a:pt x="1093" y="79"/>
                    <a:pt x="967" y="159"/>
                    <a:pt x="842" y="250"/>
                  </a:cubicBezTo>
                  <a:cubicBezTo>
                    <a:pt x="626" y="421"/>
                    <a:pt x="421" y="648"/>
                    <a:pt x="274" y="910"/>
                  </a:cubicBezTo>
                  <a:cubicBezTo>
                    <a:pt x="80" y="1217"/>
                    <a:pt x="1" y="1513"/>
                    <a:pt x="23" y="1786"/>
                  </a:cubicBezTo>
                  <a:cubicBezTo>
                    <a:pt x="35" y="2070"/>
                    <a:pt x="160" y="2297"/>
                    <a:pt x="342" y="2445"/>
                  </a:cubicBezTo>
                  <a:cubicBezTo>
                    <a:pt x="490" y="2559"/>
                    <a:pt x="672" y="2616"/>
                    <a:pt x="854" y="2616"/>
                  </a:cubicBezTo>
                  <a:cubicBezTo>
                    <a:pt x="899" y="2616"/>
                    <a:pt x="933" y="2616"/>
                    <a:pt x="979" y="2604"/>
                  </a:cubicBezTo>
                  <a:cubicBezTo>
                    <a:pt x="1218" y="2570"/>
                    <a:pt x="1445" y="2434"/>
                    <a:pt x="1582" y="2229"/>
                  </a:cubicBezTo>
                  <a:cubicBezTo>
                    <a:pt x="1752" y="2002"/>
                    <a:pt x="1832" y="1706"/>
                    <a:pt x="1832" y="1342"/>
                  </a:cubicBezTo>
                  <a:cubicBezTo>
                    <a:pt x="1832" y="1035"/>
                    <a:pt x="1775" y="739"/>
                    <a:pt x="1684" y="478"/>
                  </a:cubicBezTo>
                  <a:cubicBezTo>
                    <a:pt x="1627" y="341"/>
                    <a:pt x="1559" y="216"/>
                    <a:pt x="1479" y="102"/>
                  </a:cubicBezTo>
                  <a:cubicBezTo>
                    <a:pt x="1423" y="32"/>
                    <a:pt x="1388" y="1"/>
                    <a:pt x="1338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2959175" y="4358800"/>
              <a:ext cx="45525" cy="67150"/>
            </a:xfrm>
            <a:custGeom>
              <a:avLst/>
              <a:gdLst/>
              <a:ahLst/>
              <a:cxnLst/>
              <a:rect l="l" t="t" r="r" b="b"/>
              <a:pathLst>
                <a:path w="1821" h="2686" extrusionOk="0">
                  <a:moveTo>
                    <a:pt x="916" y="1"/>
                  </a:moveTo>
                  <a:cubicBezTo>
                    <a:pt x="879" y="1"/>
                    <a:pt x="842" y="24"/>
                    <a:pt x="785" y="69"/>
                  </a:cubicBezTo>
                  <a:cubicBezTo>
                    <a:pt x="671" y="149"/>
                    <a:pt x="569" y="251"/>
                    <a:pt x="478" y="376"/>
                  </a:cubicBezTo>
                  <a:cubicBezTo>
                    <a:pt x="319" y="604"/>
                    <a:pt x="182" y="877"/>
                    <a:pt x="103" y="1161"/>
                  </a:cubicBezTo>
                  <a:cubicBezTo>
                    <a:pt x="0" y="1514"/>
                    <a:pt x="0" y="1821"/>
                    <a:pt x="103" y="2082"/>
                  </a:cubicBezTo>
                  <a:cubicBezTo>
                    <a:pt x="182" y="2321"/>
                    <a:pt x="364" y="2515"/>
                    <a:pt x="580" y="2606"/>
                  </a:cubicBezTo>
                  <a:cubicBezTo>
                    <a:pt x="694" y="2662"/>
                    <a:pt x="808" y="2685"/>
                    <a:pt x="933" y="2685"/>
                  </a:cubicBezTo>
                  <a:cubicBezTo>
                    <a:pt x="1035" y="2685"/>
                    <a:pt x="1138" y="2662"/>
                    <a:pt x="1240" y="2628"/>
                  </a:cubicBezTo>
                  <a:cubicBezTo>
                    <a:pt x="1456" y="2537"/>
                    <a:pt x="1638" y="2344"/>
                    <a:pt x="1729" y="2082"/>
                  </a:cubicBezTo>
                  <a:cubicBezTo>
                    <a:pt x="1820" y="1821"/>
                    <a:pt x="1820" y="1514"/>
                    <a:pt x="1729" y="1161"/>
                  </a:cubicBezTo>
                  <a:cubicBezTo>
                    <a:pt x="1650" y="877"/>
                    <a:pt x="1513" y="604"/>
                    <a:pt x="1343" y="376"/>
                  </a:cubicBezTo>
                  <a:cubicBezTo>
                    <a:pt x="1252" y="251"/>
                    <a:pt x="1161" y="149"/>
                    <a:pt x="1047" y="69"/>
                  </a:cubicBezTo>
                  <a:cubicBezTo>
                    <a:pt x="990" y="24"/>
                    <a:pt x="953" y="1"/>
                    <a:pt x="916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3041625" y="4370200"/>
              <a:ext cx="45800" cy="65400"/>
            </a:xfrm>
            <a:custGeom>
              <a:avLst/>
              <a:gdLst/>
              <a:ahLst/>
              <a:cxnLst/>
              <a:rect l="l" t="t" r="r" b="b"/>
              <a:pathLst>
                <a:path w="1832" h="2616" extrusionOk="0">
                  <a:moveTo>
                    <a:pt x="500" y="1"/>
                  </a:moveTo>
                  <a:cubicBezTo>
                    <a:pt x="450" y="1"/>
                    <a:pt x="414" y="32"/>
                    <a:pt x="365" y="102"/>
                  </a:cubicBezTo>
                  <a:cubicBezTo>
                    <a:pt x="274" y="216"/>
                    <a:pt x="206" y="341"/>
                    <a:pt x="160" y="489"/>
                  </a:cubicBezTo>
                  <a:cubicBezTo>
                    <a:pt x="58" y="751"/>
                    <a:pt x="1" y="1046"/>
                    <a:pt x="1" y="1342"/>
                  </a:cubicBezTo>
                  <a:cubicBezTo>
                    <a:pt x="1" y="1706"/>
                    <a:pt x="92" y="2002"/>
                    <a:pt x="251" y="2229"/>
                  </a:cubicBezTo>
                  <a:cubicBezTo>
                    <a:pt x="399" y="2434"/>
                    <a:pt x="615" y="2570"/>
                    <a:pt x="854" y="2604"/>
                  </a:cubicBezTo>
                  <a:cubicBezTo>
                    <a:pt x="899" y="2616"/>
                    <a:pt x="945" y="2616"/>
                    <a:pt x="979" y="2616"/>
                  </a:cubicBezTo>
                  <a:cubicBezTo>
                    <a:pt x="1161" y="2616"/>
                    <a:pt x="1343" y="2559"/>
                    <a:pt x="1491" y="2445"/>
                  </a:cubicBezTo>
                  <a:cubicBezTo>
                    <a:pt x="1684" y="2297"/>
                    <a:pt x="1798" y="2070"/>
                    <a:pt x="1821" y="1797"/>
                  </a:cubicBezTo>
                  <a:cubicBezTo>
                    <a:pt x="1832" y="1513"/>
                    <a:pt x="1752" y="1217"/>
                    <a:pt x="1570" y="910"/>
                  </a:cubicBezTo>
                  <a:cubicBezTo>
                    <a:pt x="1411" y="648"/>
                    <a:pt x="1206" y="421"/>
                    <a:pt x="990" y="250"/>
                  </a:cubicBezTo>
                  <a:cubicBezTo>
                    <a:pt x="865" y="159"/>
                    <a:pt x="740" y="91"/>
                    <a:pt x="615" y="34"/>
                  </a:cubicBezTo>
                  <a:cubicBezTo>
                    <a:pt x="567" y="12"/>
                    <a:pt x="531" y="1"/>
                    <a:pt x="500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2888650" y="4568100"/>
              <a:ext cx="197075" cy="80775"/>
            </a:xfrm>
            <a:custGeom>
              <a:avLst/>
              <a:gdLst/>
              <a:ahLst/>
              <a:cxnLst/>
              <a:rect l="l" t="t" r="r" b="b"/>
              <a:pathLst>
                <a:path w="7883" h="3231" extrusionOk="0">
                  <a:moveTo>
                    <a:pt x="5517" y="500"/>
                  </a:moveTo>
                  <a:cubicBezTo>
                    <a:pt x="5551" y="500"/>
                    <a:pt x="5597" y="500"/>
                    <a:pt x="5653" y="523"/>
                  </a:cubicBezTo>
                  <a:cubicBezTo>
                    <a:pt x="5744" y="546"/>
                    <a:pt x="5847" y="569"/>
                    <a:pt x="5938" y="603"/>
                  </a:cubicBezTo>
                  <a:cubicBezTo>
                    <a:pt x="6040" y="637"/>
                    <a:pt x="6131" y="682"/>
                    <a:pt x="6211" y="717"/>
                  </a:cubicBezTo>
                  <a:cubicBezTo>
                    <a:pt x="6279" y="762"/>
                    <a:pt x="6336" y="796"/>
                    <a:pt x="6381" y="842"/>
                  </a:cubicBezTo>
                  <a:cubicBezTo>
                    <a:pt x="6404" y="853"/>
                    <a:pt x="6416" y="864"/>
                    <a:pt x="6427" y="876"/>
                  </a:cubicBezTo>
                  <a:cubicBezTo>
                    <a:pt x="6450" y="887"/>
                    <a:pt x="6450" y="910"/>
                    <a:pt x="6438" y="921"/>
                  </a:cubicBezTo>
                  <a:cubicBezTo>
                    <a:pt x="6438" y="933"/>
                    <a:pt x="6427" y="933"/>
                    <a:pt x="6416" y="933"/>
                  </a:cubicBezTo>
                  <a:cubicBezTo>
                    <a:pt x="6370" y="921"/>
                    <a:pt x="6336" y="899"/>
                    <a:pt x="6290" y="887"/>
                  </a:cubicBezTo>
                  <a:cubicBezTo>
                    <a:pt x="6245" y="876"/>
                    <a:pt x="6188" y="864"/>
                    <a:pt x="6143" y="842"/>
                  </a:cubicBezTo>
                  <a:cubicBezTo>
                    <a:pt x="6063" y="808"/>
                    <a:pt x="5972" y="773"/>
                    <a:pt x="5892" y="739"/>
                  </a:cubicBezTo>
                  <a:cubicBezTo>
                    <a:pt x="5801" y="705"/>
                    <a:pt x="5710" y="671"/>
                    <a:pt x="5619" y="648"/>
                  </a:cubicBezTo>
                  <a:cubicBezTo>
                    <a:pt x="5528" y="614"/>
                    <a:pt x="5449" y="591"/>
                    <a:pt x="5392" y="535"/>
                  </a:cubicBezTo>
                  <a:cubicBezTo>
                    <a:pt x="5392" y="535"/>
                    <a:pt x="5392" y="523"/>
                    <a:pt x="5392" y="523"/>
                  </a:cubicBezTo>
                  <a:cubicBezTo>
                    <a:pt x="5437" y="500"/>
                    <a:pt x="5471" y="500"/>
                    <a:pt x="5517" y="500"/>
                  </a:cubicBezTo>
                  <a:close/>
                  <a:moveTo>
                    <a:pt x="4118" y="330"/>
                  </a:moveTo>
                  <a:cubicBezTo>
                    <a:pt x="4254" y="330"/>
                    <a:pt x="4402" y="341"/>
                    <a:pt x="4573" y="364"/>
                  </a:cubicBezTo>
                  <a:cubicBezTo>
                    <a:pt x="4755" y="387"/>
                    <a:pt x="4914" y="421"/>
                    <a:pt x="5028" y="455"/>
                  </a:cubicBezTo>
                  <a:cubicBezTo>
                    <a:pt x="5051" y="466"/>
                    <a:pt x="5062" y="489"/>
                    <a:pt x="5051" y="500"/>
                  </a:cubicBezTo>
                  <a:cubicBezTo>
                    <a:pt x="5051" y="500"/>
                    <a:pt x="5051" y="523"/>
                    <a:pt x="5028" y="523"/>
                  </a:cubicBezTo>
                  <a:cubicBezTo>
                    <a:pt x="4903" y="523"/>
                    <a:pt x="4766" y="523"/>
                    <a:pt x="4641" y="512"/>
                  </a:cubicBezTo>
                  <a:lnTo>
                    <a:pt x="4573" y="512"/>
                  </a:lnTo>
                  <a:cubicBezTo>
                    <a:pt x="4414" y="500"/>
                    <a:pt x="4254" y="500"/>
                    <a:pt x="4118" y="500"/>
                  </a:cubicBezTo>
                  <a:cubicBezTo>
                    <a:pt x="4067" y="498"/>
                    <a:pt x="4017" y="498"/>
                    <a:pt x="3966" y="498"/>
                  </a:cubicBezTo>
                  <a:cubicBezTo>
                    <a:pt x="3721" y="498"/>
                    <a:pt x="3478" y="520"/>
                    <a:pt x="3242" y="557"/>
                  </a:cubicBezTo>
                  <a:cubicBezTo>
                    <a:pt x="2947" y="591"/>
                    <a:pt x="2662" y="660"/>
                    <a:pt x="2378" y="739"/>
                  </a:cubicBezTo>
                  <a:cubicBezTo>
                    <a:pt x="2219" y="796"/>
                    <a:pt x="2071" y="842"/>
                    <a:pt x="1946" y="887"/>
                  </a:cubicBezTo>
                  <a:cubicBezTo>
                    <a:pt x="1911" y="899"/>
                    <a:pt x="1877" y="910"/>
                    <a:pt x="1843" y="933"/>
                  </a:cubicBezTo>
                  <a:cubicBezTo>
                    <a:pt x="1752" y="973"/>
                    <a:pt x="1651" y="1014"/>
                    <a:pt x="1566" y="1014"/>
                  </a:cubicBezTo>
                  <a:cubicBezTo>
                    <a:pt x="1556" y="1014"/>
                    <a:pt x="1546" y="1013"/>
                    <a:pt x="1536" y="1012"/>
                  </a:cubicBezTo>
                  <a:cubicBezTo>
                    <a:pt x="1525" y="1012"/>
                    <a:pt x="1513" y="1001"/>
                    <a:pt x="1513" y="990"/>
                  </a:cubicBezTo>
                  <a:cubicBezTo>
                    <a:pt x="1513" y="978"/>
                    <a:pt x="1513" y="978"/>
                    <a:pt x="1513" y="967"/>
                  </a:cubicBezTo>
                  <a:cubicBezTo>
                    <a:pt x="1570" y="876"/>
                    <a:pt x="1707" y="819"/>
                    <a:pt x="1832" y="773"/>
                  </a:cubicBezTo>
                  <a:cubicBezTo>
                    <a:pt x="1843" y="762"/>
                    <a:pt x="1866" y="762"/>
                    <a:pt x="1889" y="751"/>
                  </a:cubicBezTo>
                  <a:cubicBezTo>
                    <a:pt x="2037" y="694"/>
                    <a:pt x="2173" y="637"/>
                    <a:pt x="2310" y="603"/>
                  </a:cubicBezTo>
                  <a:cubicBezTo>
                    <a:pt x="2605" y="512"/>
                    <a:pt x="2901" y="444"/>
                    <a:pt x="3208" y="398"/>
                  </a:cubicBezTo>
                  <a:cubicBezTo>
                    <a:pt x="3504" y="353"/>
                    <a:pt x="3800" y="330"/>
                    <a:pt x="4084" y="330"/>
                  </a:cubicBezTo>
                  <a:close/>
                  <a:moveTo>
                    <a:pt x="3640" y="773"/>
                  </a:moveTo>
                  <a:cubicBezTo>
                    <a:pt x="3743" y="773"/>
                    <a:pt x="3845" y="785"/>
                    <a:pt x="3947" y="808"/>
                  </a:cubicBezTo>
                  <a:cubicBezTo>
                    <a:pt x="3959" y="819"/>
                    <a:pt x="3959" y="819"/>
                    <a:pt x="3959" y="830"/>
                  </a:cubicBezTo>
                  <a:cubicBezTo>
                    <a:pt x="3959" y="842"/>
                    <a:pt x="3947" y="853"/>
                    <a:pt x="3936" y="864"/>
                  </a:cubicBezTo>
                  <a:cubicBezTo>
                    <a:pt x="3822" y="876"/>
                    <a:pt x="3720" y="876"/>
                    <a:pt x="3606" y="887"/>
                  </a:cubicBezTo>
                  <a:cubicBezTo>
                    <a:pt x="3492" y="887"/>
                    <a:pt x="3356" y="899"/>
                    <a:pt x="3231" y="921"/>
                  </a:cubicBezTo>
                  <a:cubicBezTo>
                    <a:pt x="3117" y="933"/>
                    <a:pt x="2992" y="955"/>
                    <a:pt x="2890" y="990"/>
                  </a:cubicBezTo>
                  <a:cubicBezTo>
                    <a:pt x="2867" y="990"/>
                    <a:pt x="2844" y="1001"/>
                    <a:pt x="2821" y="1012"/>
                  </a:cubicBezTo>
                  <a:cubicBezTo>
                    <a:pt x="2765" y="1028"/>
                    <a:pt x="2709" y="1044"/>
                    <a:pt x="2661" y="1044"/>
                  </a:cubicBezTo>
                  <a:cubicBezTo>
                    <a:pt x="2641" y="1044"/>
                    <a:pt x="2622" y="1042"/>
                    <a:pt x="2605" y="1035"/>
                  </a:cubicBezTo>
                  <a:cubicBezTo>
                    <a:pt x="2605" y="1035"/>
                    <a:pt x="2605" y="1024"/>
                    <a:pt x="2605" y="1012"/>
                  </a:cubicBezTo>
                  <a:cubicBezTo>
                    <a:pt x="2617" y="978"/>
                    <a:pt x="2662" y="967"/>
                    <a:pt x="2708" y="955"/>
                  </a:cubicBezTo>
                  <a:lnTo>
                    <a:pt x="2719" y="944"/>
                  </a:lnTo>
                  <a:cubicBezTo>
                    <a:pt x="2776" y="921"/>
                    <a:pt x="2833" y="910"/>
                    <a:pt x="2878" y="887"/>
                  </a:cubicBezTo>
                  <a:cubicBezTo>
                    <a:pt x="3003" y="853"/>
                    <a:pt x="3117" y="830"/>
                    <a:pt x="3231" y="819"/>
                  </a:cubicBezTo>
                  <a:cubicBezTo>
                    <a:pt x="3367" y="796"/>
                    <a:pt x="3504" y="773"/>
                    <a:pt x="3640" y="773"/>
                  </a:cubicBezTo>
                  <a:close/>
                  <a:moveTo>
                    <a:pt x="3390" y="1069"/>
                  </a:moveTo>
                  <a:cubicBezTo>
                    <a:pt x="3413" y="1069"/>
                    <a:pt x="3436" y="1069"/>
                    <a:pt x="3458" y="1081"/>
                  </a:cubicBezTo>
                  <a:cubicBezTo>
                    <a:pt x="3481" y="1081"/>
                    <a:pt x="3504" y="1081"/>
                    <a:pt x="3527" y="1092"/>
                  </a:cubicBezTo>
                  <a:lnTo>
                    <a:pt x="3549" y="1092"/>
                  </a:lnTo>
                  <a:cubicBezTo>
                    <a:pt x="3561" y="1092"/>
                    <a:pt x="3572" y="1103"/>
                    <a:pt x="3583" y="1103"/>
                  </a:cubicBezTo>
                  <a:cubicBezTo>
                    <a:pt x="3595" y="1115"/>
                    <a:pt x="3595" y="1126"/>
                    <a:pt x="3595" y="1126"/>
                  </a:cubicBezTo>
                  <a:cubicBezTo>
                    <a:pt x="3595" y="1137"/>
                    <a:pt x="3595" y="1137"/>
                    <a:pt x="3583" y="1137"/>
                  </a:cubicBezTo>
                  <a:cubicBezTo>
                    <a:pt x="3572" y="1149"/>
                    <a:pt x="3561" y="1149"/>
                    <a:pt x="3549" y="1149"/>
                  </a:cubicBezTo>
                  <a:lnTo>
                    <a:pt x="3424" y="1149"/>
                  </a:lnTo>
                  <a:lnTo>
                    <a:pt x="3413" y="1160"/>
                  </a:lnTo>
                  <a:lnTo>
                    <a:pt x="3345" y="1160"/>
                  </a:lnTo>
                  <a:cubicBezTo>
                    <a:pt x="3299" y="1171"/>
                    <a:pt x="3254" y="1171"/>
                    <a:pt x="3219" y="1183"/>
                  </a:cubicBezTo>
                  <a:cubicBezTo>
                    <a:pt x="3197" y="1194"/>
                    <a:pt x="3185" y="1194"/>
                    <a:pt x="3174" y="1194"/>
                  </a:cubicBezTo>
                  <a:cubicBezTo>
                    <a:pt x="3151" y="1206"/>
                    <a:pt x="3117" y="1217"/>
                    <a:pt x="3094" y="1217"/>
                  </a:cubicBezTo>
                  <a:cubicBezTo>
                    <a:pt x="3083" y="1217"/>
                    <a:pt x="3072" y="1206"/>
                    <a:pt x="3060" y="1194"/>
                  </a:cubicBezTo>
                  <a:cubicBezTo>
                    <a:pt x="3060" y="1183"/>
                    <a:pt x="3060" y="1171"/>
                    <a:pt x="3072" y="1160"/>
                  </a:cubicBezTo>
                  <a:cubicBezTo>
                    <a:pt x="3094" y="1126"/>
                    <a:pt x="3140" y="1115"/>
                    <a:pt x="3174" y="1103"/>
                  </a:cubicBezTo>
                  <a:lnTo>
                    <a:pt x="3197" y="1103"/>
                  </a:lnTo>
                  <a:cubicBezTo>
                    <a:pt x="3242" y="1092"/>
                    <a:pt x="3288" y="1081"/>
                    <a:pt x="3333" y="1069"/>
                  </a:cubicBezTo>
                  <a:close/>
                  <a:moveTo>
                    <a:pt x="3504" y="1319"/>
                  </a:moveTo>
                  <a:cubicBezTo>
                    <a:pt x="3504" y="1319"/>
                    <a:pt x="3504" y="1331"/>
                    <a:pt x="3515" y="1342"/>
                  </a:cubicBezTo>
                  <a:cubicBezTo>
                    <a:pt x="3515" y="1342"/>
                    <a:pt x="3515" y="1353"/>
                    <a:pt x="3515" y="1353"/>
                  </a:cubicBezTo>
                  <a:cubicBezTo>
                    <a:pt x="3504" y="1353"/>
                    <a:pt x="3504" y="1365"/>
                    <a:pt x="3492" y="1365"/>
                  </a:cubicBezTo>
                  <a:cubicBezTo>
                    <a:pt x="3492" y="1365"/>
                    <a:pt x="3481" y="1365"/>
                    <a:pt x="3481" y="1376"/>
                  </a:cubicBezTo>
                  <a:lnTo>
                    <a:pt x="3458" y="1376"/>
                  </a:lnTo>
                  <a:cubicBezTo>
                    <a:pt x="3458" y="1388"/>
                    <a:pt x="3447" y="1388"/>
                    <a:pt x="3447" y="1388"/>
                  </a:cubicBezTo>
                  <a:lnTo>
                    <a:pt x="3436" y="1388"/>
                  </a:lnTo>
                  <a:lnTo>
                    <a:pt x="3379" y="1399"/>
                  </a:lnTo>
                  <a:cubicBezTo>
                    <a:pt x="3358" y="1406"/>
                    <a:pt x="3341" y="1409"/>
                    <a:pt x="3328" y="1409"/>
                  </a:cubicBezTo>
                  <a:cubicBezTo>
                    <a:pt x="3299" y="1409"/>
                    <a:pt x="3288" y="1395"/>
                    <a:pt x="3288" y="1388"/>
                  </a:cubicBezTo>
                  <a:cubicBezTo>
                    <a:pt x="3276" y="1376"/>
                    <a:pt x="3276" y="1365"/>
                    <a:pt x="3288" y="1353"/>
                  </a:cubicBezTo>
                  <a:cubicBezTo>
                    <a:pt x="3299" y="1353"/>
                    <a:pt x="3299" y="1342"/>
                    <a:pt x="3310" y="1342"/>
                  </a:cubicBezTo>
                  <a:cubicBezTo>
                    <a:pt x="3322" y="1342"/>
                    <a:pt x="3333" y="1331"/>
                    <a:pt x="3356" y="1331"/>
                  </a:cubicBezTo>
                  <a:lnTo>
                    <a:pt x="3390" y="1319"/>
                  </a:lnTo>
                  <a:close/>
                  <a:moveTo>
                    <a:pt x="1354" y="1820"/>
                  </a:moveTo>
                  <a:cubicBezTo>
                    <a:pt x="1354" y="1820"/>
                    <a:pt x="1354" y="1831"/>
                    <a:pt x="1354" y="1831"/>
                  </a:cubicBezTo>
                  <a:lnTo>
                    <a:pt x="1377" y="1843"/>
                  </a:lnTo>
                  <a:cubicBezTo>
                    <a:pt x="1377" y="1843"/>
                    <a:pt x="1388" y="1843"/>
                    <a:pt x="1388" y="1854"/>
                  </a:cubicBezTo>
                  <a:lnTo>
                    <a:pt x="1400" y="1865"/>
                  </a:lnTo>
                  <a:lnTo>
                    <a:pt x="1411" y="1865"/>
                  </a:lnTo>
                  <a:cubicBezTo>
                    <a:pt x="1411" y="1877"/>
                    <a:pt x="1411" y="1877"/>
                    <a:pt x="1411" y="1877"/>
                  </a:cubicBezTo>
                  <a:cubicBezTo>
                    <a:pt x="1411" y="1888"/>
                    <a:pt x="1411" y="1888"/>
                    <a:pt x="1422" y="1899"/>
                  </a:cubicBezTo>
                  <a:cubicBezTo>
                    <a:pt x="1411" y="1899"/>
                    <a:pt x="1411" y="1899"/>
                    <a:pt x="1411" y="1911"/>
                  </a:cubicBezTo>
                  <a:lnTo>
                    <a:pt x="1400" y="1922"/>
                  </a:lnTo>
                  <a:lnTo>
                    <a:pt x="1388" y="1922"/>
                  </a:lnTo>
                  <a:lnTo>
                    <a:pt x="1388" y="1911"/>
                  </a:lnTo>
                  <a:lnTo>
                    <a:pt x="1366" y="1911"/>
                  </a:lnTo>
                  <a:cubicBezTo>
                    <a:pt x="1366" y="1911"/>
                    <a:pt x="1354" y="1899"/>
                    <a:pt x="1354" y="1888"/>
                  </a:cubicBezTo>
                  <a:cubicBezTo>
                    <a:pt x="1343" y="1888"/>
                    <a:pt x="1343" y="1888"/>
                    <a:pt x="1343" y="1877"/>
                  </a:cubicBezTo>
                  <a:cubicBezTo>
                    <a:pt x="1343" y="1865"/>
                    <a:pt x="1331" y="1854"/>
                    <a:pt x="1331" y="1854"/>
                  </a:cubicBezTo>
                  <a:cubicBezTo>
                    <a:pt x="1331" y="1854"/>
                    <a:pt x="1331" y="1843"/>
                    <a:pt x="1331" y="1843"/>
                  </a:cubicBezTo>
                  <a:cubicBezTo>
                    <a:pt x="1331" y="1843"/>
                    <a:pt x="1331" y="1843"/>
                    <a:pt x="1331" y="1831"/>
                  </a:cubicBezTo>
                  <a:lnTo>
                    <a:pt x="1343" y="1820"/>
                  </a:lnTo>
                  <a:close/>
                  <a:moveTo>
                    <a:pt x="1127" y="1854"/>
                  </a:moveTo>
                  <a:cubicBezTo>
                    <a:pt x="1127" y="1865"/>
                    <a:pt x="1127" y="1865"/>
                    <a:pt x="1127" y="1865"/>
                  </a:cubicBezTo>
                  <a:cubicBezTo>
                    <a:pt x="1138" y="1865"/>
                    <a:pt x="1161" y="1877"/>
                    <a:pt x="1172" y="1888"/>
                  </a:cubicBezTo>
                  <a:lnTo>
                    <a:pt x="1172" y="1899"/>
                  </a:lnTo>
                  <a:cubicBezTo>
                    <a:pt x="1184" y="1911"/>
                    <a:pt x="1195" y="1922"/>
                    <a:pt x="1206" y="1934"/>
                  </a:cubicBezTo>
                  <a:lnTo>
                    <a:pt x="1218" y="1945"/>
                  </a:lnTo>
                  <a:cubicBezTo>
                    <a:pt x="1229" y="1956"/>
                    <a:pt x="1229" y="1968"/>
                    <a:pt x="1229" y="1968"/>
                  </a:cubicBezTo>
                  <a:cubicBezTo>
                    <a:pt x="1240" y="1979"/>
                    <a:pt x="1240" y="1979"/>
                    <a:pt x="1240" y="1979"/>
                  </a:cubicBezTo>
                  <a:lnTo>
                    <a:pt x="1252" y="2002"/>
                  </a:lnTo>
                  <a:cubicBezTo>
                    <a:pt x="1252" y="2002"/>
                    <a:pt x="1252" y="2002"/>
                    <a:pt x="1252" y="2013"/>
                  </a:cubicBezTo>
                  <a:cubicBezTo>
                    <a:pt x="1252" y="2013"/>
                    <a:pt x="1252" y="2013"/>
                    <a:pt x="1252" y="2025"/>
                  </a:cubicBezTo>
                  <a:cubicBezTo>
                    <a:pt x="1252" y="2025"/>
                    <a:pt x="1252" y="2036"/>
                    <a:pt x="1252" y="2036"/>
                  </a:cubicBezTo>
                  <a:cubicBezTo>
                    <a:pt x="1252" y="2047"/>
                    <a:pt x="1252" y="2059"/>
                    <a:pt x="1252" y="2059"/>
                  </a:cubicBezTo>
                  <a:lnTo>
                    <a:pt x="1229" y="2059"/>
                  </a:lnTo>
                  <a:lnTo>
                    <a:pt x="1218" y="2047"/>
                  </a:lnTo>
                  <a:lnTo>
                    <a:pt x="1206" y="2047"/>
                  </a:lnTo>
                  <a:cubicBezTo>
                    <a:pt x="1195" y="2047"/>
                    <a:pt x="1195" y="2036"/>
                    <a:pt x="1195" y="2036"/>
                  </a:cubicBezTo>
                  <a:lnTo>
                    <a:pt x="1172" y="2013"/>
                  </a:lnTo>
                  <a:cubicBezTo>
                    <a:pt x="1172" y="2013"/>
                    <a:pt x="1161" y="2002"/>
                    <a:pt x="1149" y="1990"/>
                  </a:cubicBezTo>
                  <a:lnTo>
                    <a:pt x="1138" y="1968"/>
                  </a:lnTo>
                  <a:cubicBezTo>
                    <a:pt x="1138" y="1956"/>
                    <a:pt x="1127" y="1945"/>
                    <a:pt x="1115" y="1934"/>
                  </a:cubicBezTo>
                  <a:cubicBezTo>
                    <a:pt x="1104" y="1911"/>
                    <a:pt x="1104" y="1888"/>
                    <a:pt x="1104" y="1877"/>
                  </a:cubicBezTo>
                  <a:cubicBezTo>
                    <a:pt x="1104" y="1865"/>
                    <a:pt x="1104" y="1865"/>
                    <a:pt x="1104" y="1865"/>
                  </a:cubicBezTo>
                  <a:cubicBezTo>
                    <a:pt x="1115" y="1854"/>
                    <a:pt x="1115" y="1854"/>
                    <a:pt x="1115" y="1854"/>
                  </a:cubicBezTo>
                  <a:close/>
                  <a:moveTo>
                    <a:pt x="888" y="1865"/>
                  </a:moveTo>
                  <a:cubicBezTo>
                    <a:pt x="899" y="1877"/>
                    <a:pt x="911" y="1877"/>
                    <a:pt x="922" y="1888"/>
                  </a:cubicBezTo>
                  <a:cubicBezTo>
                    <a:pt x="933" y="1911"/>
                    <a:pt x="945" y="1922"/>
                    <a:pt x="956" y="1934"/>
                  </a:cubicBezTo>
                  <a:lnTo>
                    <a:pt x="990" y="1968"/>
                  </a:lnTo>
                  <a:cubicBezTo>
                    <a:pt x="1002" y="1990"/>
                    <a:pt x="1013" y="2002"/>
                    <a:pt x="1024" y="2025"/>
                  </a:cubicBezTo>
                  <a:lnTo>
                    <a:pt x="1036" y="2036"/>
                  </a:lnTo>
                  <a:cubicBezTo>
                    <a:pt x="1047" y="2059"/>
                    <a:pt x="1070" y="2081"/>
                    <a:pt x="1081" y="2104"/>
                  </a:cubicBezTo>
                  <a:cubicBezTo>
                    <a:pt x="1093" y="2116"/>
                    <a:pt x="1093" y="2127"/>
                    <a:pt x="1093" y="2127"/>
                  </a:cubicBezTo>
                  <a:cubicBezTo>
                    <a:pt x="1115" y="2150"/>
                    <a:pt x="1127" y="2172"/>
                    <a:pt x="1127" y="2195"/>
                  </a:cubicBezTo>
                  <a:lnTo>
                    <a:pt x="1138" y="2207"/>
                  </a:lnTo>
                  <a:cubicBezTo>
                    <a:pt x="1149" y="2229"/>
                    <a:pt x="1161" y="2241"/>
                    <a:pt x="1161" y="2263"/>
                  </a:cubicBezTo>
                  <a:cubicBezTo>
                    <a:pt x="1161" y="2275"/>
                    <a:pt x="1149" y="2275"/>
                    <a:pt x="1149" y="2286"/>
                  </a:cubicBezTo>
                  <a:cubicBezTo>
                    <a:pt x="1149" y="2286"/>
                    <a:pt x="1138" y="2286"/>
                    <a:pt x="1127" y="2275"/>
                  </a:cubicBezTo>
                  <a:cubicBezTo>
                    <a:pt x="1115" y="2275"/>
                    <a:pt x="1104" y="2263"/>
                    <a:pt x="1093" y="2252"/>
                  </a:cubicBezTo>
                  <a:lnTo>
                    <a:pt x="1070" y="2229"/>
                  </a:lnTo>
                  <a:cubicBezTo>
                    <a:pt x="1058" y="2229"/>
                    <a:pt x="1058" y="2218"/>
                    <a:pt x="1047" y="2207"/>
                  </a:cubicBezTo>
                  <a:lnTo>
                    <a:pt x="1013" y="2172"/>
                  </a:lnTo>
                  <a:cubicBezTo>
                    <a:pt x="990" y="2138"/>
                    <a:pt x="967" y="2104"/>
                    <a:pt x="945" y="2070"/>
                  </a:cubicBezTo>
                  <a:cubicBezTo>
                    <a:pt x="933" y="2036"/>
                    <a:pt x="911" y="2002"/>
                    <a:pt x="899" y="1968"/>
                  </a:cubicBezTo>
                  <a:cubicBezTo>
                    <a:pt x="888" y="1956"/>
                    <a:pt x="876" y="1934"/>
                    <a:pt x="876" y="1922"/>
                  </a:cubicBezTo>
                  <a:cubicBezTo>
                    <a:pt x="865" y="1911"/>
                    <a:pt x="865" y="1888"/>
                    <a:pt x="865" y="1877"/>
                  </a:cubicBezTo>
                  <a:cubicBezTo>
                    <a:pt x="865" y="1865"/>
                    <a:pt x="865" y="1865"/>
                    <a:pt x="865" y="1865"/>
                  </a:cubicBezTo>
                  <a:close/>
                  <a:moveTo>
                    <a:pt x="5767" y="2423"/>
                  </a:moveTo>
                  <a:cubicBezTo>
                    <a:pt x="5790" y="2423"/>
                    <a:pt x="5824" y="2423"/>
                    <a:pt x="5835" y="2434"/>
                  </a:cubicBezTo>
                  <a:lnTo>
                    <a:pt x="5847" y="2434"/>
                  </a:lnTo>
                  <a:cubicBezTo>
                    <a:pt x="5858" y="2434"/>
                    <a:pt x="5870" y="2434"/>
                    <a:pt x="5881" y="2445"/>
                  </a:cubicBezTo>
                  <a:lnTo>
                    <a:pt x="5892" y="2445"/>
                  </a:lnTo>
                  <a:cubicBezTo>
                    <a:pt x="5892" y="2445"/>
                    <a:pt x="5892" y="2445"/>
                    <a:pt x="5904" y="2457"/>
                  </a:cubicBezTo>
                  <a:lnTo>
                    <a:pt x="5926" y="2457"/>
                  </a:lnTo>
                  <a:cubicBezTo>
                    <a:pt x="5949" y="2468"/>
                    <a:pt x="5972" y="2479"/>
                    <a:pt x="5983" y="2491"/>
                  </a:cubicBezTo>
                  <a:cubicBezTo>
                    <a:pt x="5983" y="2491"/>
                    <a:pt x="5983" y="2502"/>
                    <a:pt x="5983" y="2514"/>
                  </a:cubicBezTo>
                  <a:cubicBezTo>
                    <a:pt x="5983" y="2514"/>
                    <a:pt x="5983" y="2525"/>
                    <a:pt x="5972" y="2525"/>
                  </a:cubicBezTo>
                  <a:lnTo>
                    <a:pt x="5881" y="2525"/>
                  </a:lnTo>
                  <a:cubicBezTo>
                    <a:pt x="5870" y="2525"/>
                    <a:pt x="5870" y="2525"/>
                    <a:pt x="5858" y="2514"/>
                  </a:cubicBezTo>
                  <a:lnTo>
                    <a:pt x="5824" y="2514"/>
                  </a:lnTo>
                  <a:cubicBezTo>
                    <a:pt x="5801" y="2502"/>
                    <a:pt x="5790" y="2502"/>
                    <a:pt x="5767" y="2502"/>
                  </a:cubicBezTo>
                  <a:lnTo>
                    <a:pt x="5744" y="2491"/>
                  </a:lnTo>
                  <a:cubicBezTo>
                    <a:pt x="5722" y="2479"/>
                    <a:pt x="5699" y="2468"/>
                    <a:pt x="5688" y="2457"/>
                  </a:cubicBezTo>
                  <a:cubicBezTo>
                    <a:pt x="5676" y="2457"/>
                    <a:pt x="5676" y="2445"/>
                    <a:pt x="5676" y="2445"/>
                  </a:cubicBezTo>
                  <a:cubicBezTo>
                    <a:pt x="5676" y="2434"/>
                    <a:pt x="5688" y="2434"/>
                    <a:pt x="5688" y="2434"/>
                  </a:cubicBezTo>
                  <a:cubicBezTo>
                    <a:pt x="5710" y="2423"/>
                    <a:pt x="5733" y="2423"/>
                    <a:pt x="5744" y="2423"/>
                  </a:cubicBezTo>
                  <a:close/>
                  <a:moveTo>
                    <a:pt x="1058" y="1194"/>
                  </a:moveTo>
                  <a:lnTo>
                    <a:pt x="1058" y="1228"/>
                  </a:lnTo>
                  <a:cubicBezTo>
                    <a:pt x="1013" y="1308"/>
                    <a:pt x="922" y="1353"/>
                    <a:pt x="842" y="1410"/>
                  </a:cubicBezTo>
                  <a:cubicBezTo>
                    <a:pt x="797" y="1433"/>
                    <a:pt x="751" y="1456"/>
                    <a:pt x="717" y="1490"/>
                  </a:cubicBezTo>
                  <a:cubicBezTo>
                    <a:pt x="660" y="1535"/>
                    <a:pt x="592" y="1592"/>
                    <a:pt x="547" y="1649"/>
                  </a:cubicBezTo>
                  <a:cubicBezTo>
                    <a:pt x="513" y="1695"/>
                    <a:pt x="524" y="1717"/>
                    <a:pt x="535" y="1752"/>
                  </a:cubicBezTo>
                  <a:cubicBezTo>
                    <a:pt x="547" y="1786"/>
                    <a:pt x="558" y="1820"/>
                    <a:pt x="581" y="1854"/>
                  </a:cubicBezTo>
                  <a:cubicBezTo>
                    <a:pt x="649" y="2002"/>
                    <a:pt x="729" y="2127"/>
                    <a:pt x="820" y="2241"/>
                  </a:cubicBezTo>
                  <a:cubicBezTo>
                    <a:pt x="865" y="2297"/>
                    <a:pt x="911" y="2354"/>
                    <a:pt x="956" y="2411"/>
                  </a:cubicBezTo>
                  <a:cubicBezTo>
                    <a:pt x="967" y="2434"/>
                    <a:pt x="979" y="2445"/>
                    <a:pt x="990" y="2457"/>
                  </a:cubicBezTo>
                  <a:cubicBezTo>
                    <a:pt x="1024" y="2491"/>
                    <a:pt x="1070" y="2536"/>
                    <a:pt x="1081" y="2582"/>
                  </a:cubicBezTo>
                  <a:cubicBezTo>
                    <a:pt x="1093" y="2593"/>
                    <a:pt x="1081" y="2605"/>
                    <a:pt x="1081" y="2616"/>
                  </a:cubicBezTo>
                  <a:cubicBezTo>
                    <a:pt x="1070" y="2627"/>
                    <a:pt x="1058" y="2627"/>
                    <a:pt x="1047" y="2627"/>
                  </a:cubicBezTo>
                  <a:cubicBezTo>
                    <a:pt x="979" y="2605"/>
                    <a:pt x="922" y="2548"/>
                    <a:pt x="865" y="2502"/>
                  </a:cubicBezTo>
                  <a:lnTo>
                    <a:pt x="842" y="2491"/>
                  </a:lnTo>
                  <a:cubicBezTo>
                    <a:pt x="774" y="2434"/>
                    <a:pt x="717" y="2366"/>
                    <a:pt x="660" y="2286"/>
                  </a:cubicBezTo>
                  <a:cubicBezTo>
                    <a:pt x="558" y="2161"/>
                    <a:pt x="478" y="2002"/>
                    <a:pt x="410" y="1831"/>
                  </a:cubicBezTo>
                  <a:cubicBezTo>
                    <a:pt x="365" y="1729"/>
                    <a:pt x="365" y="1649"/>
                    <a:pt x="410" y="1592"/>
                  </a:cubicBezTo>
                  <a:cubicBezTo>
                    <a:pt x="467" y="1524"/>
                    <a:pt x="535" y="1467"/>
                    <a:pt x="615" y="1410"/>
                  </a:cubicBezTo>
                  <a:lnTo>
                    <a:pt x="615" y="1399"/>
                  </a:lnTo>
                  <a:cubicBezTo>
                    <a:pt x="717" y="1331"/>
                    <a:pt x="865" y="1217"/>
                    <a:pt x="990" y="1217"/>
                  </a:cubicBezTo>
                  <a:cubicBezTo>
                    <a:pt x="1013" y="1217"/>
                    <a:pt x="1024" y="1217"/>
                    <a:pt x="1047" y="1228"/>
                  </a:cubicBezTo>
                  <a:lnTo>
                    <a:pt x="1058" y="1194"/>
                  </a:lnTo>
                  <a:close/>
                  <a:moveTo>
                    <a:pt x="7460" y="1783"/>
                  </a:moveTo>
                  <a:cubicBezTo>
                    <a:pt x="7468" y="1783"/>
                    <a:pt x="7473" y="1786"/>
                    <a:pt x="7473" y="1786"/>
                  </a:cubicBezTo>
                  <a:cubicBezTo>
                    <a:pt x="7485" y="1786"/>
                    <a:pt x="7496" y="1797"/>
                    <a:pt x="7496" y="1808"/>
                  </a:cubicBezTo>
                  <a:lnTo>
                    <a:pt x="7485" y="1820"/>
                  </a:lnTo>
                  <a:cubicBezTo>
                    <a:pt x="7462" y="1899"/>
                    <a:pt x="7451" y="1968"/>
                    <a:pt x="7416" y="2036"/>
                  </a:cubicBezTo>
                  <a:cubicBezTo>
                    <a:pt x="7394" y="2104"/>
                    <a:pt x="7360" y="2161"/>
                    <a:pt x="7325" y="2218"/>
                  </a:cubicBezTo>
                  <a:lnTo>
                    <a:pt x="7314" y="2241"/>
                  </a:lnTo>
                  <a:cubicBezTo>
                    <a:pt x="7234" y="2377"/>
                    <a:pt x="7143" y="2502"/>
                    <a:pt x="7052" y="2627"/>
                  </a:cubicBezTo>
                  <a:cubicBezTo>
                    <a:pt x="7041" y="2639"/>
                    <a:pt x="7030" y="2661"/>
                    <a:pt x="7018" y="2673"/>
                  </a:cubicBezTo>
                  <a:cubicBezTo>
                    <a:pt x="6984" y="2718"/>
                    <a:pt x="6939" y="2775"/>
                    <a:pt x="6905" y="2809"/>
                  </a:cubicBezTo>
                  <a:cubicBezTo>
                    <a:pt x="6874" y="2840"/>
                    <a:pt x="6844" y="2855"/>
                    <a:pt x="6800" y="2855"/>
                  </a:cubicBezTo>
                  <a:cubicBezTo>
                    <a:pt x="6778" y="2855"/>
                    <a:pt x="6753" y="2851"/>
                    <a:pt x="6723" y="2843"/>
                  </a:cubicBezTo>
                  <a:cubicBezTo>
                    <a:pt x="6677" y="2821"/>
                    <a:pt x="6620" y="2798"/>
                    <a:pt x="6552" y="2775"/>
                  </a:cubicBezTo>
                  <a:lnTo>
                    <a:pt x="6484" y="2752"/>
                  </a:lnTo>
                  <a:cubicBezTo>
                    <a:pt x="6450" y="2741"/>
                    <a:pt x="6404" y="2730"/>
                    <a:pt x="6370" y="2718"/>
                  </a:cubicBezTo>
                  <a:cubicBezTo>
                    <a:pt x="6336" y="2696"/>
                    <a:pt x="6313" y="2684"/>
                    <a:pt x="6279" y="2661"/>
                  </a:cubicBezTo>
                  <a:lnTo>
                    <a:pt x="6268" y="2650"/>
                  </a:lnTo>
                  <a:cubicBezTo>
                    <a:pt x="6256" y="2639"/>
                    <a:pt x="6256" y="2639"/>
                    <a:pt x="6256" y="2627"/>
                  </a:cubicBezTo>
                  <a:cubicBezTo>
                    <a:pt x="6256" y="2627"/>
                    <a:pt x="6256" y="2616"/>
                    <a:pt x="6268" y="2616"/>
                  </a:cubicBezTo>
                  <a:lnTo>
                    <a:pt x="6336" y="2616"/>
                  </a:lnTo>
                  <a:cubicBezTo>
                    <a:pt x="6359" y="2616"/>
                    <a:pt x="6370" y="2616"/>
                    <a:pt x="6381" y="2627"/>
                  </a:cubicBezTo>
                  <a:cubicBezTo>
                    <a:pt x="6416" y="2627"/>
                    <a:pt x="6450" y="2639"/>
                    <a:pt x="6484" y="2650"/>
                  </a:cubicBezTo>
                  <a:cubicBezTo>
                    <a:pt x="6541" y="2661"/>
                    <a:pt x="6597" y="2673"/>
                    <a:pt x="6643" y="2684"/>
                  </a:cubicBezTo>
                  <a:lnTo>
                    <a:pt x="6723" y="2707"/>
                  </a:lnTo>
                  <a:cubicBezTo>
                    <a:pt x="6734" y="2707"/>
                    <a:pt x="6745" y="2718"/>
                    <a:pt x="6768" y="2718"/>
                  </a:cubicBezTo>
                  <a:cubicBezTo>
                    <a:pt x="6768" y="2718"/>
                    <a:pt x="6779" y="2718"/>
                    <a:pt x="6779" y="2730"/>
                  </a:cubicBezTo>
                  <a:cubicBezTo>
                    <a:pt x="6802" y="2730"/>
                    <a:pt x="6814" y="2730"/>
                    <a:pt x="6825" y="2718"/>
                  </a:cubicBezTo>
                  <a:lnTo>
                    <a:pt x="6825" y="2707"/>
                  </a:lnTo>
                  <a:lnTo>
                    <a:pt x="6836" y="2696"/>
                  </a:lnTo>
                  <a:cubicBezTo>
                    <a:pt x="6848" y="2684"/>
                    <a:pt x="6859" y="2673"/>
                    <a:pt x="6870" y="2650"/>
                  </a:cubicBezTo>
                  <a:cubicBezTo>
                    <a:pt x="6916" y="2605"/>
                    <a:pt x="6961" y="2548"/>
                    <a:pt x="6996" y="2491"/>
                  </a:cubicBezTo>
                  <a:cubicBezTo>
                    <a:pt x="7075" y="2388"/>
                    <a:pt x="7155" y="2263"/>
                    <a:pt x="7223" y="2150"/>
                  </a:cubicBezTo>
                  <a:cubicBezTo>
                    <a:pt x="7269" y="2070"/>
                    <a:pt x="7314" y="1990"/>
                    <a:pt x="7360" y="1922"/>
                  </a:cubicBezTo>
                  <a:cubicBezTo>
                    <a:pt x="7382" y="1877"/>
                    <a:pt x="7416" y="1831"/>
                    <a:pt x="7439" y="1797"/>
                  </a:cubicBezTo>
                  <a:cubicBezTo>
                    <a:pt x="7445" y="1786"/>
                    <a:pt x="7453" y="1783"/>
                    <a:pt x="7460" y="1783"/>
                  </a:cubicBezTo>
                  <a:close/>
                  <a:moveTo>
                    <a:pt x="1707" y="2650"/>
                  </a:moveTo>
                  <a:cubicBezTo>
                    <a:pt x="1718" y="2650"/>
                    <a:pt x="1718" y="2661"/>
                    <a:pt x="1718" y="2661"/>
                  </a:cubicBezTo>
                  <a:cubicBezTo>
                    <a:pt x="1718" y="2673"/>
                    <a:pt x="1718" y="2684"/>
                    <a:pt x="1707" y="2684"/>
                  </a:cubicBezTo>
                  <a:cubicBezTo>
                    <a:pt x="1695" y="2684"/>
                    <a:pt x="1673" y="2696"/>
                    <a:pt x="1661" y="2696"/>
                  </a:cubicBezTo>
                  <a:cubicBezTo>
                    <a:pt x="1650" y="2696"/>
                    <a:pt x="1627" y="2707"/>
                    <a:pt x="1604" y="2707"/>
                  </a:cubicBezTo>
                  <a:cubicBezTo>
                    <a:pt x="1593" y="2718"/>
                    <a:pt x="1582" y="2718"/>
                    <a:pt x="1570" y="2730"/>
                  </a:cubicBezTo>
                  <a:lnTo>
                    <a:pt x="1559" y="2730"/>
                  </a:lnTo>
                  <a:cubicBezTo>
                    <a:pt x="1548" y="2741"/>
                    <a:pt x="1536" y="2741"/>
                    <a:pt x="1525" y="2752"/>
                  </a:cubicBezTo>
                  <a:cubicBezTo>
                    <a:pt x="1513" y="2752"/>
                    <a:pt x="1502" y="2764"/>
                    <a:pt x="1502" y="2764"/>
                  </a:cubicBezTo>
                  <a:cubicBezTo>
                    <a:pt x="1457" y="2787"/>
                    <a:pt x="1411" y="2809"/>
                    <a:pt x="1366" y="2843"/>
                  </a:cubicBezTo>
                  <a:lnTo>
                    <a:pt x="1354" y="2855"/>
                  </a:lnTo>
                  <a:lnTo>
                    <a:pt x="1343" y="2855"/>
                  </a:lnTo>
                  <a:lnTo>
                    <a:pt x="1354" y="2866"/>
                  </a:lnTo>
                  <a:lnTo>
                    <a:pt x="1343" y="2878"/>
                  </a:lnTo>
                  <a:cubicBezTo>
                    <a:pt x="1331" y="2878"/>
                    <a:pt x="1320" y="2878"/>
                    <a:pt x="1320" y="2889"/>
                  </a:cubicBezTo>
                  <a:cubicBezTo>
                    <a:pt x="1309" y="2895"/>
                    <a:pt x="1294" y="2897"/>
                    <a:pt x="1280" y="2897"/>
                  </a:cubicBezTo>
                  <a:cubicBezTo>
                    <a:pt x="1266" y="2897"/>
                    <a:pt x="1252" y="2895"/>
                    <a:pt x="1240" y="2889"/>
                  </a:cubicBezTo>
                  <a:cubicBezTo>
                    <a:pt x="1229" y="2878"/>
                    <a:pt x="1218" y="2866"/>
                    <a:pt x="1206" y="2843"/>
                  </a:cubicBezTo>
                  <a:lnTo>
                    <a:pt x="1195" y="2832"/>
                  </a:lnTo>
                  <a:cubicBezTo>
                    <a:pt x="1172" y="2798"/>
                    <a:pt x="1161" y="2775"/>
                    <a:pt x="1161" y="2752"/>
                  </a:cubicBezTo>
                  <a:cubicBezTo>
                    <a:pt x="1161" y="2741"/>
                    <a:pt x="1161" y="2741"/>
                    <a:pt x="1161" y="2741"/>
                  </a:cubicBezTo>
                  <a:cubicBezTo>
                    <a:pt x="1172" y="2730"/>
                    <a:pt x="1184" y="2730"/>
                    <a:pt x="1195" y="2730"/>
                  </a:cubicBezTo>
                  <a:cubicBezTo>
                    <a:pt x="1218" y="2730"/>
                    <a:pt x="1229" y="2741"/>
                    <a:pt x="1252" y="2764"/>
                  </a:cubicBezTo>
                  <a:lnTo>
                    <a:pt x="1252" y="2775"/>
                  </a:lnTo>
                  <a:cubicBezTo>
                    <a:pt x="1263" y="2781"/>
                    <a:pt x="1272" y="2784"/>
                    <a:pt x="1280" y="2784"/>
                  </a:cubicBezTo>
                  <a:cubicBezTo>
                    <a:pt x="1289" y="2784"/>
                    <a:pt x="1297" y="2781"/>
                    <a:pt x="1309" y="2775"/>
                  </a:cubicBezTo>
                  <a:cubicBezTo>
                    <a:pt x="1320" y="2764"/>
                    <a:pt x="1343" y="2741"/>
                    <a:pt x="1354" y="2730"/>
                  </a:cubicBezTo>
                  <a:cubicBezTo>
                    <a:pt x="1400" y="2707"/>
                    <a:pt x="1434" y="2684"/>
                    <a:pt x="1468" y="2673"/>
                  </a:cubicBezTo>
                  <a:cubicBezTo>
                    <a:pt x="1502" y="2661"/>
                    <a:pt x="1548" y="2650"/>
                    <a:pt x="1593" y="2650"/>
                  </a:cubicBezTo>
                  <a:close/>
                  <a:moveTo>
                    <a:pt x="4038" y="0"/>
                  </a:moveTo>
                  <a:cubicBezTo>
                    <a:pt x="2548" y="0"/>
                    <a:pt x="1115" y="557"/>
                    <a:pt x="12" y="1558"/>
                  </a:cubicBezTo>
                  <a:cubicBezTo>
                    <a:pt x="12" y="1558"/>
                    <a:pt x="1" y="1581"/>
                    <a:pt x="12" y="1592"/>
                  </a:cubicBezTo>
                  <a:cubicBezTo>
                    <a:pt x="12" y="1604"/>
                    <a:pt x="23" y="1626"/>
                    <a:pt x="23" y="1638"/>
                  </a:cubicBezTo>
                  <a:lnTo>
                    <a:pt x="46" y="1683"/>
                  </a:lnTo>
                  <a:cubicBezTo>
                    <a:pt x="80" y="1797"/>
                    <a:pt x="126" y="1888"/>
                    <a:pt x="171" y="1990"/>
                  </a:cubicBezTo>
                  <a:cubicBezTo>
                    <a:pt x="274" y="2218"/>
                    <a:pt x="376" y="2411"/>
                    <a:pt x="501" y="2582"/>
                  </a:cubicBezTo>
                  <a:cubicBezTo>
                    <a:pt x="615" y="2741"/>
                    <a:pt x="751" y="2889"/>
                    <a:pt x="899" y="3003"/>
                  </a:cubicBezTo>
                  <a:cubicBezTo>
                    <a:pt x="979" y="3060"/>
                    <a:pt x="1070" y="3116"/>
                    <a:pt x="1172" y="3162"/>
                  </a:cubicBezTo>
                  <a:cubicBezTo>
                    <a:pt x="1206" y="3185"/>
                    <a:pt x="1240" y="3196"/>
                    <a:pt x="1275" y="3207"/>
                  </a:cubicBezTo>
                  <a:lnTo>
                    <a:pt x="1309" y="3219"/>
                  </a:lnTo>
                  <a:cubicBezTo>
                    <a:pt x="1314" y="3224"/>
                    <a:pt x="1320" y="3227"/>
                    <a:pt x="1326" y="3227"/>
                  </a:cubicBezTo>
                  <a:cubicBezTo>
                    <a:pt x="1331" y="3227"/>
                    <a:pt x="1337" y="3224"/>
                    <a:pt x="1343" y="3219"/>
                  </a:cubicBezTo>
                  <a:cubicBezTo>
                    <a:pt x="2150" y="2707"/>
                    <a:pt x="3083" y="2434"/>
                    <a:pt x="4038" y="2434"/>
                  </a:cubicBezTo>
                  <a:cubicBezTo>
                    <a:pt x="5005" y="2434"/>
                    <a:pt x="5938" y="2707"/>
                    <a:pt x="6745" y="3219"/>
                  </a:cubicBezTo>
                  <a:cubicBezTo>
                    <a:pt x="6757" y="3230"/>
                    <a:pt x="6757" y="3230"/>
                    <a:pt x="6768" y="3230"/>
                  </a:cubicBezTo>
                  <a:cubicBezTo>
                    <a:pt x="6768" y="3230"/>
                    <a:pt x="6779" y="3230"/>
                    <a:pt x="6791" y="3219"/>
                  </a:cubicBezTo>
                  <a:lnTo>
                    <a:pt x="6802" y="3207"/>
                  </a:lnTo>
                  <a:cubicBezTo>
                    <a:pt x="6836" y="3185"/>
                    <a:pt x="6859" y="3162"/>
                    <a:pt x="6893" y="3139"/>
                  </a:cubicBezTo>
                  <a:cubicBezTo>
                    <a:pt x="6973" y="3071"/>
                    <a:pt x="7041" y="2991"/>
                    <a:pt x="7109" y="2923"/>
                  </a:cubicBezTo>
                  <a:cubicBezTo>
                    <a:pt x="7257" y="2764"/>
                    <a:pt x="7382" y="2593"/>
                    <a:pt x="7485" y="2423"/>
                  </a:cubicBezTo>
                  <a:cubicBezTo>
                    <a:pt x="7667" y="2127"/>
                    <a:pt x="7803" y="1797"/>
                    <a:pt x="7883" y="1456"/>
                  </a:cubicBezTo>
                  <a:cubicBezTo>
                    <a:pt x="7883" y="1444"/>
                    <a:pt x="7883" y="1433"/>
                    <a:pt x="7883" y="1422"/>
                  </a:cubicBezTo>
                  <a:lnTo>
                    <a:pt x="7871" y="1410"/>
                  </a:lnTo>
                  <a:lnTo>
                    <a:pt x="7826" y="1353"/>
                  </a:lnTo>
                  <a:lnTo>
                    <a:pt x="7803" y="1331"/>
                  </a:lnTo>
                  <a:cubicBezTo>
                    <a:pt x="7803" y="1331"/>
                    <a:pt x="7803" y="1319"/>
                    <a:pt x="7792" y="1319"/>
                  </a:cubicBezTo>
                  <a:cubicBezTo>
                    <a:pt x="6734" y="478"/>
                    <a:pt x="5403" y="0"/>
                    <a:pt x="4038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3076900" y="4521750"/>
              <a:ext cx="69400" cy="73375"/>
            </a:xfrm>
            <a:custGeom>
              <a:avLst/>
              <a:gdLst/>
              <a:ahLst/>
              <a:cxnLst/>
              <a:rect l="l" t="t" r="r" b="b"/>
              <a:pathLst>
                <a:path w="2776" h="2935" extrusionOk="0">
                  <a:moveTo>
                    <a:pt x="1490" y="978"/>
                  </a:moveTo>
                  <a:lnTo>
                    <a:pt x="1490" y="990"/>
                  </a:lnTo>
                  <a:cubicBezTo>
                    <a:pt x="1490" y="1001"/>
                    <a:pt x="1490" y="1012"/>
                    <a:pt x="1490" y="1024"/>
                  </a:cubicBezTo>
                  <a:cubicBezTo>
                    <a:pt x="1490" y="1035"/>
                    <a:pt x="1490" y="1035"/>
                    <a:pt x="1490" y="1035"/>
                  </a:cubicBezTo>
                  <a:lnTo>
                    <a:pt x="1479" y="1046"/>
                  </a:lnTo>
                  <a:cubicBezTo>
                    <a:pt x="1479" y="1058"/>
                    <a:pt x="1479" y="1069"/>
                    <a:pt x="1467" y="1081"/>
                  </a:cubicBezTo>
                  <a:cubicBezTo>
                    <a:pt x="1467" y="1092"/>
                    <a:pt x="1456" y="1092"/>
                    <a:pt x="1445" y="1103"/>
                  </a:cubicBezTo>
                  <a:cubicBezTo>
                    <a:pt x="1445" y="1115"/>
                    <a:pt x="1433" y="1115"/>
                    <a:pt x="1433" y="1126"/>
                  </a:cubicBezTo>
                  <a:cubicBezTo>
                    <a:pt x="1422" y="1126"/>
                    <a:pt x="1422" y="1126"/>
                    <a:pt x="1410" y="1137"/>
                  </a:cubicBezTo>
                  <a:lnTo>
                    <a:pt x="1388" y="1137"/>
                  </a:lnTo>
                  <a:cubicBezTo>
                    <a:pt x="1388" y="1137"/>
                    <a:pt x="1376" y="1149"/>
                    <a:pt x="1365" y="1149"/>
                  </a:cubicBezTo>
                  <a:cubicBezTo>
                    <a:pt x="1365" y="1149"/>
                    <a:pt x="1354" y="1149"/>
                    <a:pt x="1354" y="1160"/>
                  </a:cubicBezTo>
                  <a:cubicBezTo>
                    <a:pt x="1342" y="1160"/>
                    <a:pt x="1342" y="1160"/>
                    <a:pt x="1342" y="1149"/>
                  </a:cubicBezTo>
                  <a:cubicBezTo>
                    <a:pt x="1342" y="1149"/>
                    <a:pt x="1342" y="1149"/>
                    <a:pt x="1342" y="1137"/>
                  </a:cubicBezTo>
                  <a:lnTo>
                    <a:pt x="1365" y="1137"/>
                  </a:lnTo>
                  <a:cubicBezTo>
                    <a:pt x="1365" y="1126"/>
                    <a:pt x="1376" y="1126"/>
                    <a:pt x="1376" y="1115"/>
                  </a:cubicBezTo>
                  <a:lnTo>
                    <a:pt x="1376" y="1103"/>
                  </a:lnTo>
                  <a:cubicBezTo>
                    <a:pt x="1376" y="1103"/>
                    <a:pt x="1388" y="1092"/>
                    <a:pt x="1388" y="1081"/>
                  </a:cubicBezTo>
                  <a:lnTo>
                    <a:pt x="1399" y="1069"/>
                  </a:lnTo>
                  <a:cubicBezTo>
                    <a:pt x="1410" y="1069"/>
                    <a:pt x="1410" y="1058"/>
                    <a:pt x="1422" y="1046"/>
                  </a:cubicBezTo>
                  <a:cubicBezTo>
                    <a:pt x="1422" y="1035"/>
                    <a:pt x="1433" y="1024"/>
                    <a:pt x="1433" y="1024"/>
                  </a:cubicBezTo>
                  <a:lnTo>
                    <a:pt x="1445" y="1024"/>
                  </a:lnTo>
                  <a:cubicBezTo>
                    <a:pt x="1456" y="1012"/>
                    <a:pt x="1456" y="1001"/>
                    <a:pt x="1467" y="1001"/>
                  </a:cubicBezTo>
                  <a:lnTo>
                    <a:pt x="1467" y="990"/>
                  </a:lnTo>
                  <a:cubicBezTo>
                    <a:pt x="1479" y="978"/>
                    <a:pt x="1479" y="978"/>
                    <a:pt x="1490" y="978"/>
                  </a:cubicBezTo>
                  <a:close/>
                  <a:moveTo>
                    <a:pt x="1777" y="973"/>
                  </a:moveTo>
                  <a:cubicBezTo>
                    <a:pt x="1781" y="973"/>
                    <a:pt x="1786" y="978"/>
                    <a:pt x="1786" y="978"/>
                  </a:cubicBezTo>
                  <a:cubicBezTo>
                    <a:pt x="1797" y="978"/>
                    <a:pt x="1797" y="990"/>
                    <a:pt x="1797" y="990"/>
                  </a:cubicBezTo>
                  <a:cubicBezTo>
                    <a:pt x="1797" y="1001"/>
                    <a:pt x="1797" y="1012"/>
                    <a:pt x="1786" y="1035"/>
                  </a:cubicBezTo>
                  <a:cubicBezTo>
                    <a:pt x="1786" y="1046"/>
                    <a:pt x="1786" y="1046"/>
                    <a:pt x="1786" y="1058"/>
                  </a:cubicBezTo>
                  <a:cubicBezTo>
                    <a:pt x="1786" y="1058"/>
                    <a:pt x="1786" y="1069"/>
                    <a:pt x="1786" y="1069"/>
                  </a:cubicBezTo>
                  <a:cubicBezTo>
                    <a:pt x="1774" y="1081"/>
                    <a:pt x="1774" y="1103"/>
                    <a:pt x="1763" y="1115"/>
                  </a:cubicBezTo>
                  <a:lnTo>
                    <a:pt x="1752" y="1137"/>
                  </a:lnTo>
                  <a:cubicBezTo>
                    <a:pt x="1729" y="1183"/>
                    <a:pt x="1706" y="1217"/>
                    <a:pt x="1672" y="1251"/>
                  </a:cubicBezTo>
                  <a:cubicBezTo>
                    <a:pt x="1638" y="1297"/>
                    <a:pt x="1604" y="1342"/>
                    <a:pt x="1570" y="1376"/>
                  </a:cubicBezTo>
                  <a:cubicBezTo>
                    <a:pt x="1547" y="1388"/>
                    <a:pt x="1524" y="1410"/>
                    <a:pt x="1513" y="1422"/>
                  </a:cubicBezTo>
                  <a:cubicBezTo>
                    <a:pt x="1513" y="1422"/>
                    <a:pt x="1501" y="1433"/>
                    <a:pt x="1501" y="1433"/>
                  </a:cubicBezTo>
                  <a:cubicBezTo>
                    <a:pt x="1490" y="1433"/>
                    <a:pt x="1490" y="1445"/>
                    <a:pt x="1479" y="1445"/>
                  </a:cubicBezTo>
                  <a:cubicBezTo>
                    <a:pt x="1479" y="1456"/>
                    <a:pt x="1467" y="1456"/>
                    <a:pt x="1467" y="1456"/>
                  </a:cubicBezTo>
                  <a:lnTo>
                    <a:pt x="1445" y="1456"/>
                  </a:lnTo>
                  <a:cubicBezTo>
                    <a:pt x="1439" y="1462"/>
                    <a:pt x="1436" y="1464"/>
                    <a:pt x="1433" y="1464"/>
                  </a:cubicBezTo>
                  <a:cubicBezTo>
                    <a:pt x="1430" y="1464"/>
                    <a:pt x="1428" y="1462"/>
                    <a:pt x="1422" y="1456"/>
                  </a:cubicBezTo>
                  <a:lnTo>
                    <a:pt x="1422" y="1445"/>
                  </a:lnTo>
                  <a:cubicBezTo>
                    <a:pt x="1433" y="1445"/>
                    <a:pt x="1433" y="1433"/>
                    <a:pt x="1433" y="1422"/>
                  </a:cubicBezTo>
                  <a:lnTo>
                    <a:pt x="1433" y="1410"/>
                  </a:lnTo>
                  <a:cubicBezTo>
                    <a:pt x="1433" y="1410"/>
                    <a:pt x="1433" y="1399"/>
                    <a:pt x="1445" y="1388"/>
                  </a:cubicBezTo>
                  <a:lnTo>
                    <a:pt x="1456" y="1376"/>
                  </a:lnTo>
                  <a:cubicBezTo>
                    <a:pt x="1456" y="1376"/>
                    <a:pt x="1456" y="1376"/>
                    <a:pt x="1456" y="1365"/>
                  </a:cubicBezTo>
                  <a:cubicBezTo>
                    <a:pt x="1456" y="1365"/>
                    <a:pt x="1467" y="1354"/>
                    <a:pt x="1467" y="1354"/>
                  </a:cubicBezTo>
                  <a:cubicBezTo>
                    <a:pt x="1467" y="1342"/>
                    <a:pt x="1467" y="1342"/>
                    <a:pt x="1479" y="1331"/>
                  </a:cubicBezTo>
                  <a:lnTo>
                    <a:pt x="1490" y="1319"/>
                  </a:lnTo>
                  <a:cubicBezTo>
                    <a:pt x="1513" y="1285"/>
                    <a:pt x="1536" y="1240"/>
                    <a:pt x="1570" y="1206"/>
                  </a:cubicBezTo>
                  <a:lnTo>
                    <a:pt x="1592" y="1172"/>
                  </a:lnTo>
                  <a:cubicBezTo>
                    <a:pt x="1615" y="1137"/>
                    <a:pt x="1638" y="1103"/>
                    <a:pt x="1672" y="1069"/>
                  </a:cubicBezTo>
                  <a:cubicBezTo>
                    <a:pt x="1672" y="1069"/>
                    <a:pt x="1683" y="1058"/>
                    <a:pt x="1683" y="1058"/>
                  </a:cubicBezTo>
                  <a:cubicBezTo>
                    <a:pt x="1695" y="1046"/>
                    <a:pt x="1706" y="1035"/>
                    <a:pt x="1718" y="1024"/>
                  </a:cubicBezTo>
                  <a:cubicBezTo>
                    <a:pt x="1718" y="1012"/>
                    <a:pt x="1718" y="1012"/>
                    <a:pt x="1729" y="1012"/>
                  </a:cubicBezTo>
                  <a:cubicBezTo>
                    <a:pt x="1729" y="1012"/>
                    <a:pt x="1740" y="1001"/>
                    <a:pt x="1752" y="1001"/>
                  </a:cubicBezTo>
                  <a:cubicBezTo>
                    <a:pt x="1752" y="990"/>
                    <a:pt x="1763" y="978"/>
                    <a:pt x="1774" y="978"/>
                  </a:cubicBezTo>
                  <a:cubicBezTo>
                    <a:pt x="1774" y="974"/>
                    <a:pt x="1776" y="973"/>
                    <a:pt x="1777" y="973"/>
                  </a:cubicBezTo>
                  <a:close/>
                  <a:moveTo>
                    <a:pt x="2150" y="990"/>
                  </a:moveTo>
                  <a:cubicBezTo>
                    <a:pt x="2161" y="990"/>
                    <a:pt x="2161" y="1001"/>
                    <a:pt x="2173" y="1001"/>
                  </a:cubicBezTo>
                  <a:cubicBezTo>
                    <a:pt x="2184" y="1001"/>
                    <a:pt x="2184" y="1012"/>
                    <a:pt x="2173" y="1024"/>
                  </a:cubicBezTo>
                  <a:cubicBezTo>
                    <a:pt x="2161" y="1058"/>
                    <a:pt x="2138" y="1103"/>
                    <a:pt x="2116" y="1137"/>
                  </a:cubicBezTo>
                  <a:cubicBezTo>
                    <a:pt x="2104" y="1160"/>
                    <a:pt x="2093" y="1183"/>
                    <a:pt x="2082" y="1194"/>
                  </a:cubicBezTo>
                  <a:cubicBezTo>
                    <a:pt x="2047" y="1251"/>
                    <a:pt x="2002" y="1308"/>
                    <a:pt x="1968" y="1354"/>
                  </a:cubicBezTo>
                  <a:cubicBezTo>
                    <a:pt x="1877" y="1467"/>
                    <a:pt x="1786" y="1570"/>
                    <a:pt x="1706" y="1661"/>
                  </a:cubicBezTo>
                  <a:cubicBezTo>
                    <a:pt x="1524" y="1843"/>
                    <a:pt x="1319" y="2047"/>
                    <a:pt x="1069" y="2161"/>
                  </a:cubicBezTo>
                  <a:cubicBezTo>
                    <a:pt x="1058" y="2161"/>
                    <a:pt x="1047" y="2161"/>
                    <a:pt x="1035" y="2150"/>
                  </a:cubicBezTo>
                  <a:cubicBezTo>
                    <a:pt x="1035" y="2138"/>
                    <a:pt x="1035" y="2127"/>
                    <a:pt x="1047" y="2127"/>
                  </a:cubicBezTo>
                  <a:cubicBezTo>
                    <a:pt x="1138" y="2025"/>
                    <a:pt x="1240" y="1934"/>
                    <a:pt x="1342" y="1843"/>
                  </a:cubicBezTo>
                  <a:cubicBezTo>
                    <a:pt x="1433" y="1763"/>
                    <a:pt x="1524" y="1672"/>
                    <a:pt x="1615" y="1581"/>
                  </a:cubicBezTo>
                  <a:cubicBezTo>
                    <a:pt x="1706" y="1490"/>
                    <a:pt x="1797" y="1388"/>
                    <a:pt x="1877" y="1285"/>
                  </a:cubicBezTo>
                  <a:cubicBezTo>
                    <a:pt x="1922" y="1240"/>
                    <a:pt x="1968" y="1183"/>
                    <a:pt x="2013" y="1137"/>
                  </a:cubicBezTo>
                  <a:cubicBezTo>
                    <a:pt x="2025" y="1126"/>
                    <a:pt x="2047" y="1103"/>
                    <a:pt x="2059" y="1081"/>
                  </a:cubicBezTo>
                  <a:cubicBezTo>
                    <a:pt x="2082" y="1046"/>
                    <a:pt x="2104" y="1024"/>
                    <a:pt x="2127" y="1001"/>
                  </a:cubicBezTo>
                  <a:cubicBezTo>
                    <a:pt x="2138" y="1001"/>
                    <a:pt x="2150" y="990"/>
                    <a:pt x="2150" y="990"/>
                  </a:cubicBezTo>
                  <a:close/>
                  <a:moveTo>
                    <a:pt x="1752" y="0"/>
                  </a:moveTo>
                  <a:cubicBezTo>
                    <a:pt x="1752" y="0"/>
                    <a:pt x="1740" y="11"/>
                    <a:pt x="1740" y="23"/>
                  </a:cubicBezTo>
                  <a:lnTo>
                    <a:pt x="1729" y="46"/>
                  </a:lnTo>
                  <a:cubicBezTo>
                    <a:pt x="1672" y="159"/>
                    <a:pt x="1627" y="273"/>
                    <a:pt x="1570" y="387"/>
                  </a:cubicBezTo>
                  <a:cubicBezTo>
                    <a:pt x="1467" y="603"/>
                    <a:pt x="1342" y="819"/>
                    <a:pt x="1194" y="1046"/>
                  </a:cubicBezTo>
                  <a:cubicBezTo>
                    <a:pt x="921" y="1479"/>
                    <a:pt x="614" y="1899"/>
                    <a:pt x="262" y="2286"/>
                  </a:cubicBezTo>
                  <a:cubicBezTo>
                    <a:pt x="182" y="2377"/>
                    <a:pt x="102" y="2468"/>
                    <a:pt x="12" y="2559"/>
                  </a:cubicBezTo>
                  <a:cubicBezTo>
                    <a:pt x="0" y="2571"/>
                    <a:pt x="0" y="2571"/>
                    <a:pt x="0" y="2582"/>
                  </a:cubicBezTo>
                  <a:cubicBezTo>
                    <a:pt x="0" y="2593"/>
                    <a:pt x="12" y="2605"/>
                    <a:pt x="12" y="2616"/>
                  </a:cubicBezTo>
                  <a:cubicBezTo>
                    <a:pt x="159" y="2707"/>
                    <a:pt x="307" y="2821"/>
                    <a:pt x="444" y="2923"/>
                  </a:cubicBezTo>
                  <a:cubicBezTo>
                    <a:pt x="444" y="2923"/>
                    <a:pt x="455" y="2935"/>
                    <a:pt x="466" y="2935"/>
                  </a:cubicBezTo>
                  <a:cubicBezTo>
                    <a:pt x="466" y="2935"/>
                    <a:pt x="478" y="2935"/>
                    <a:pt x="478" y="2923"/>
                  </a:cubicBezTo>
                  <a:cubicBezTo>
                    <a:pt x="1445" y="2377"/>
                    <a:pt x="2229" y="1649"/>
                    <a:pt x="2764" y="808"/>
                  </a:cubicBezTo>
                  <a:cubicBezTo>
                    <a:pt x="2775" y="785"/>
                    <a:pt x="2775" y="773"/>
                    <a:pt x="2764" y="762"/>
                  </a:cubicBezTo>
                  <a:cubicBezTo>
                    <a:pt x="2707" y="705"/>
                    <a:pt x="2639" y="648"/>
                    <a:pt x="2571" y="580"/>
                  </a:cubicBezTo>
                  <a:cubicBezTo>
                    <a:pt x="2559" y="580"/>
                    <a:pt x="2548" y="569"/>
                    <a:pt x="2536" y="569"/>
                  </a:cubicBezTo>
                  <a:cubicBezTo>
                    <a:pt x="2525" y="569"/>
                    <a:pt x="2525" y="580"/>
                    <a:pt x="2514" y="580"/>
                  </a:cubicBezTo>
                  <a:lnTo>
                    <a:pt x="2502" y="603"/>
                  </a:lnTo>
                  <a:cubicBezTo>
                    <a:pt x="2502" y="614"/>
                    <a:pt x="2491" y="614"/>
                    <a:pt x="2480" y="626"/>
                  </a:cubicBezTo>
                  <a:cubicBezTo>
                    <a:pt x="2445" y="683"/>
                    <a:pt x="2389" y="739"/>
                    <a:pt x="2332" y="762"/>
                  </a:cubicBezTo>
                  <a:cubicBezTo>
                    <a:pt x="2326" y="768"/>
                    <a:pt x="2318" y="771"/>
                    <a:pt x="2309" y="771"/>
                  </a:cubicBezTo>
                  <a:cubicBezTo>
                    <a:pt x="2300" y="771"/>
                    <a:pt x="2292" y="768"/>
                    <a:pt x="2286" y="762"/>
                  </a:cubicBezTo>
                  <a:cubicBezTo>
                    <a:pt x="2286" y="751"/>
                    <a:pt x="2286" y="751"/>
                    <a:pt x="2286" y="739"/>
                  </a:cubicBezTo>
                  <a:cubicBezTo>
                    <a:pt x="2309" y="683"/>
                    <a:pt x="2343" y="637"/>
                    <a:pt x="2377" y="592"/>
                  </a:cubicBezTo>
                  <a:lnTo>
                    <a:pt x="2434" y="512"/>
                  </a:lnTo>
                  <a:cubicBezTo>
                    <a:pt x="2445" y="489"/>
                    <a:pt x="2434" y="478"/>
                    <a:pt x="2423" y="466"/>
                  </a:cubicBezTo>
                  <a:cubicBezTo>
                    <a:pt x="2229" y="307"/>
                    <a:pt x="2013" y="148"/>
                    <a:pt x="1786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2808475" y="4462025"/>
              <a:ext cx="346925" cy="71975"/>
            </a:xfrm>
            <a:custGeom>
              <a:avLst/>
              <a:gdLst/>
              <a:ahLst/>
              <a:cxnLst/>
              <a:rect l="l" t="t" r="r" b="b"/>
              <a:pathLst>
                <a:path w="13877" h="2879" extrusionOk="0">
                  <a:moveTo>
                    <a:pt x="6938" y="1"/>
                  </a:moveTo>
                  <a:cubicBezTo>
                    <a:pt x="4015" y="1"/>
                    <a:pt x="1297" y="967"/>
                    <a:pt x="12" y="2457"/>
                  </a:cubicBezTo>
                  <a:cubicBezTo>
                    <a:pt x="0" y="2469"/>
                    <a:pt x="0" y="2491"/>
                    <a:pt x="0" y="2503"/>
                  </a:cubicBezTo>
                  <a:cubicBezTo>
                    <a:pt x="57" y="2628"/>
                    <a:pt x="114" y="2742"/>
                    <a:pt x="182" y="2855"/>
                  </a:cubicBezTo>
                  <a:cubicBezTo>
                    <a:pt x="182" y="2867"/>
                    <a:pt x="194" y="2878"/>
                    <a:pt x="205" y="2878"/>
                  </a:cubicBezTo>
                  <a:lnTo>
                    <a:pt x="216" y="2878"/>
                  </a:lnTo>
                  <a:cubicBezTo>
                    <a:pt x="216" y="2878"/>
                    <a:pt x="228" y="2878"/>
                    <a:pt x="228" y="2867"/>
                  </a:cubicBezTo>
                  <a:cubicBezTo>
                    <a:pt x="342" y="2764"/>
                    <a:pt x="467" y="2662"/>
                    <a:pt x="592" y="2560"/>
                  </a:cubicBezTo>
                  <a:cubicBezTo>
                    <a:pt x="603" y="2548"/>
                    <a:pt x="603" y="2537"/>
                    <a:pt x="603" y="2526"/>
                  </a:cubicBezTo>
                  <a:cubicBezTo>
                    <a:pt x="592" y="2491"/>
                    <a:pt x="569" y="2457"/>
                    <a:pt x="558" y="2423"/>
                  </a:cubicBezTo>
                  <a:cubicBezTo>
                    <a:pt x="535" y="2355"/>
                    <a:pt x="512" y="2275"/>
                    <a:pt x="546" y="2218"/>
                  </a:cubicBezTo>
                  <a:cubicBezTo>
                    <a:pt x="546" y="2207"/>
                    <a:pt x="558" y="2207"/>
                    <a:pt x="558" y="2207"/>
                  </a:cubicBezTo>
                  <a:cubicBezTo>
                    <a:pt x="626" y="2230"/>
                    <a:pt x="660" y="2309"/>
                    <a:pt x="694" y="2378"/>
                  </a:cubicBezTo>
                  <a:lnTo>
                    <a:pt x="717" y="2412"/>
                  </a:lnTo>
                  <a:cubicBezTo>
                    <a:pt x="717" y="2423"/>
                    <a:pt x="728" y="2435"/>
                    <a:pt x="740" y="2435"/>
                  </a:cubicBezTo>
                  <a:cubicBezTo>
                    <a:pt x="751" y="2435"/>
                    <a:pt x="762" y="2435"/>
                    <a:pt x="762" y="2423"/>
                  </a:cubicBezTo>
                  <a:cubicBezTo>
                    <a:pt x="796" y="2400"/>
                    <a:pt x="842" y="2378"/>
                    <a:pt x="876" y="2355"/>
                  </a:cubicBezTo>
                  <a:cubicBezTo>
                    <a:pt x="887" y="2344"/>
                    <a:pt x="887" y="2321"/>
                    <a:pt x="887" y="2309"/>
                  </a:cubicBezTo>
                  <a:cubicBezTo>
                    <a:pt x="865" y="2253"/>
                    <a:pt x="842" y="2184"/>
                    <a:pt x="842" y="2116"/>
                  </a:cubicBezTo>
                  <a:cubicBezTo>
                    <a:pt x="842" y="2116"/>
                    <a:pt x="853" y="2105"/>
                    <a:pt x="853" y="2105"/>
                  </a:cubicBezTo>
                  <a:lnTo>
                    <a:pt x="865" y="2105"/>
                  </a:lnTo>
                  <a:cubicBezTo>
                    <a:pt x="899" y="2150"/>
                    <a:pt x="922" y="2196"/>
                    <a:pt x="956" y="2253"/>
                  </a:cubicBezTo>
                  <a:cubicBezTo>
                    <a:pt x="956" y="2253"/>
                    <a:pt x="967" y="2264"/>
                    <a:pt x="967" y="2264"/>
                  </a:cubicBezTo>
                  <a:cubicBezTo>
                    <a:pt x="971" y="2268"/>
                    <a:pt x="975" y="2269"/>
                    <a:pt x="978" y="2269"/>
                  </a:cubicBezTo>
                  <a:cubicBezTo>
                    <a:pt x="986" y="2269"/>
                    <a:pt x="994" y="2264"/>
                    <a:pt x="1001" y="2264"/>
                  </a:cubicBezTo>
                  <a:cubicBezTo>
                    <a:pt x="1047" y="2230"/>
                    <a:pt x="1104" y="2196"/>
                    <a:pt x="1149" y="2162"/>
                  </a:cubicBezTo>
                  <a:cubicBezTo>
                    <a:pt x="1172" y="2150"/>
                    <a:pt x="1172" y="2139"/>
                    <a:pt x="1172" y="2116"/>
                  </a:cubicBezTo>
                  <a:cubicBezTo>
                    <a:pt x="1160" y="2116"/>
                    <a:pt x="1160" y="2105"/>
                    <a:pt x="1160" y="2093"/>
                  </a:cubicBezTo>
                  <a:cubicBezTo>
                    <a:pt x="1149" y="2071"/>
                    <a:pt x="1149" y="2048"/>
                    <a:pt x="1149" y="2025"/>
                  </a:cubicBezTo>
                  <a:cubicBezTo>
                    <a:pt x="1160" y="2025"/>
                    <a:pt x="1160" y="2025"/>
                    <a:pt x="1160" y="2014"/>
                  </a:cubicBezTo>
                  <a:cubicBezTo>
                    <a:pt x="1160" y="2014"/>
                    <a:pt x="1160" y="2014"/>
                    <a:pt x="1160" y="2002"/>
                  </a:cubicBezTo>
                  <a:cubicBezTo>
                    <a:pt x="1160" y="2002"/>
                    <a:pt x="1172" y="2002"/>
                    <a:pt x="1172" y="2014"/>
                  </a:cubicBezTo>
                  <a:cubicBezTo>
                    <a:pt x="1172" y="2014"/>
                    <a:pt x="1183" y="2025"/>
                    <a:pt x="1183" y="2025"/>
                  </a:cubicBezTo>
                  <a:cubicBezTo>
                    <a:pt x="1195" y="2036"/>
                    <a:pt x="1206" y="2048"/>
                    <a:pt x="1217" y="2071"/>
                  </a:cubicBezTo>
                  <a:cubicBezTo>
                    <a:pt x="1217" y="2082"/>
                    <a:pt x="1229" y="2093"/>
                    <a:pt x="1240" y="2093"/>
                  </a:cubicBezTo>
                  <a:lnTo>
                    <a:pt x="1263" y="2093"/>
                  </a:lnTo>
                  <a:lnTo>
                    <a:pt x="1297" y="2071"/>
                  </a:lnTo>
                  <a:cubicBezTo>
                    <a:pt x="2810" y="1161"/>
                    <a:pt x="4811" y="649"/>
                    <a:pt x="6938" y="649"/>
                  </a:cubicBezTo>
                  <a:cubicBezTo>
                    <a:pt x="9065" y="649"/>
                    <a:pt x="11067" y="1161"/>
                    <a:pt x="12580" y="2071"/>
                  </a:cubicBezTo>
                  <a:cubicBezTo>
                    <a:pt x="12841" y="2230"/>
                    <a:pt x="13091" y="2400"/>
                    <a:pt x="13319" y="2582"/>
                  </a:cubicBezTo>
                  <a:cubicBezTo>
                    <a:pt x="13319" y="2594"/>
                    <a:pt x="13330" y="2594"/>
                    <a:pt x="13342" y="2594"/>
                  </a:cubicBezTo>
                  <a:cubicBezTo>
                    <a:pt x="13353" y="2594"/>
                    <a:pt x="13364" y="2582"/>
                    <a:pt x="13364" y="2571"/>
                  </a:cubicBezTo>
                  <a:cubicBezTo>
                    <a:pt x="13376" y="2560"/>
                    <a:pt x="13387" y="2548"/>
                    <a:pt x="13399" y="2526"/>
                  </a:cubicBezTo>
                  <a:cubicBezTo>
                    <a:pt x="13399" y="2514"/>
                    <a:pt x="13410" y="2503"/>
                    <a:pt x="13421" y="2480"/>
                  </a:cubicBezTo>
                  <a:lnTo>
                    <a:pt x="13433" y="2469"/>
                  </a:lnTo>
                  <a:cubicBezTo>
                    <a:pt x="13444" y="2435"/>
                    <a:pt x="13455" y="2412"/>
                    <a:pt x="13478" y="2389"/>
                  </a:cubicBezTo>
                  <a:cubicBezTo>
                    <a:pt x="13482" y="2385"/>
                    <a:pt x="13487" y="2384"/>
                    <a:pt x="13492" y="2384"/>
                  </a:cubicBezTo>
                  <a:cubicBezTo>
                    <a:pt x="13502" y="2384"/>
                    <a:pt x="13512" y="2389"/>
                    <a:pt x="13512" y="2389"/>
                  </a:cubicBezTo>
                  <a:cubicBezTo>
                    <a:pt x="13524" y="2389"/>
                    <a:pt x="13535" y="2400"/>
                    <a:pt x="13535" y="2412"/>
                  </a:cubicBezTo>
                  <a:cubicBezTo>
                    <a:pt x="13524" y="2446"/>
                    <a:pt x="13512" y="2480"/>
                    <a:pt x="13501" y="2526"/>
                  </a:cubicBezTo>
                  <a:lnTo>
                    <a:pt x="13490" y="2560"/>
                  </a:lnTo>
                  <a:cubicBezTo>
                    <a:pt x="13478" y="2582"/>
                    <a:pt x="13478" y="2605"/>
                    <a:pt x="13467" y="2628"/>
                  </a:cubicBezTo>
                  <a:lnTo>
                    <a:pt x="13444" y="2662"/>
                  </a:lnTo>
                  <a:cubicBezTo>
                    <a:pt x="13444" y="2673"/>
                    <a:pt x="13444" y="2696"/>
                    <a:pt x="13455" y="2696"/>
                  </a:cubicBezTo>
                  <a:cubicBezTo>
                    <a:pt x="13524" y="2764"/>
                    <a:pt x="13592" y="2821"/>
                    <a:pt x="13649" y="2867"/>
                  </a:cubicBezTo>
                  <a:cubicBezTo>
                    <a:pt x="13660" y="2878"/>
                    <a:pt x="13672" y="2878"/>
                    <a:pt x="13672" y="2878"/>
                  </a:cubicBezTo>
                  <a:cubicBezTo>
                    <a:pt x="13683" y="2878"/>
                    <a:pt x="13694" y="2867"/>
                    <a:pt x="13706" y="2855"/>
                  </a:cubicBezTo>
                  <a:cubicBezTo>
                    <a:pt x="13763" y="2742"/>
                    <a:pt x="13819" y="2617"/>
                    <a:pt x="13876" y="2503"/>
                  </a:cubicBezTo>
                  <a:cubicBezTo>
                    <a:pt x="13876" y="2480"/>
                    <a:pt x="13876" y="2469"/>
                    <a:pt x="13876" y="2457"/>
                  </a:cubicBezTo>
                  <a:cubicBezTo>
                    <a:pt x="12591" y="967"/>
                    <a:pt x="9861" y="1"/>
                    <a:pt x="6938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3121525" y="4407075"/>
              <a:ext cx="43250" cy="60375"/>
            </a:xfrm>
            <a:custGeom>
              <a:avLst/>
              <a:gdLst/>
              <a:ahLst/>
              <a:cxnLst/>
              <a:rect l="l" t="t" r="r" b="b"/>
              <a:pathLst>
                <a:path w="1730" h="2415" extrusionOk="0">
                  <a:moveTo>
                    <a:pt x="284" y="1"/>
                  </a:moveTo>
                  <a:cubicBezTo>
                    <a:pt x="184" y="1"/>
                    <a:pt x="153" y="33"/>
                    <a:pt x="115" y="140"/>
                  </a:cubicBezTo>
                  <a:cubicBezTo>
                    <a:pt x="69" y="276"/>
                    <a:pt x="35" y="413"/>
                    <a:pt x="24" y="561"/>
                  </a:cubicBezTo>
                  <a:cubicBezTo>
                    <a:pt x="1" y="845"/>
                    <a:pt x="24" y="1141"/>
                    <a:pt x="115" y="1437"/>
                  </a:cubicBezTo>
                  <a:cubicBezTo>
                    <a:pt x="217" y="1778"/>
                    <a:pt x="376" y="2051"/>
                    <a:pt x="592" y="2221"/>
                  </a:cubicBezTo>
                  <a:cubicBezTo>
                    <a:pt x="604" y="2221"/>
                    <a:pt x="615" y="2233"/>
                    <a:pt x="615" y="2233"/>
                  </a:cubicBezTo>
                  <a:lnTo>
                    <a:pt x="638" y="2244"/>
                  </a:lnTo>
                  <a:cubicBezTo>
                    <a:pt x="645" y="2244"/>
                    <a:pt x="653" y="2249"/>
                    <a:pt x="660" y="2249"/>
                  </a:cubicBezTo>
                  <a:cubicBezTo>
                    <a:pt x="664" y="2249"/>
                    <a:pt x="668" y="2248"/>
                    <a:pt x="672" y="2244"/>
                  </a:cubicBezTo>
                  <a:cubicBezTo>
                    <a:pt x="683" y="2233"/>
                    <a:pt x="683" y="2221"/>
                    <a:pt x="683" y="2210"/>
                  </a:cubicBezTo>
                  <a:cubicBezTo>
                    <a:pt x="683" y="2164"/>
                    <a:pt x="683" y="2119"/>
                    <a:pt x="683" y="2073"/>
                  </a:cubicBezTo>
                  <a:cubicBezTo>
                    <a:pt x="683" y="2062"/>
                    <a:pt x="695" y="2051"/>
                    <a:pt x="695" y="2051"/>
                  </a:cubicBezTo>
                  <a:cubicBezTo>
                    <a:pt x="706" y="2051"/>
                    <a:pt x="706" y="2051"/>
                    <a:pt x="717" y="2062"/>
                  </a:cubicBezTo>
                  <a:cubicBezTo>
                    <a:pt x="751" y="2119"/>
                    <a:pt x="774" y="2199"/>
                    <a:pt x="786" y="2267"/>
                  </a:cubicBezTo>
                  <a:lnTo>
                    <a:pt x="786" y="2301"/>
                  </a:lnTo>
                  <a:lnTo>
                    <a:pt x="797" y="2312"/>
                  </a:lnTo>
                  <a:cubicBezTo>
                    <a:pt x="797" y="2324"/>
                    <a:pt x="808" y="2335"/>
                    <a:pt x="808" y="2346"/>
                  </a:cubicBezTo>
                  <a:cubicBezTo>
                    <a:pt x="865" y="2369"/>
                    <a:pt x="922" y="2381"/>
                    <a:pt x="968" y="2392"/>
                  </a:cubicBezTo>
                  <a:cubicBezTo>
                    <a:pt x="979" y="2392"/>
                    <a:pt x="990" y="2392"/>
                    <a:pt x="1002" y="2381"/>
                  </a:cubicBezTo>
                  <a:cubicBezTo>
                    <a:pt x="1013" y="2381"/>
                    <a:pt x="1013" y="2358"/>
                    <a:pt x="1013" y="2358"/>
                  </a:cubicBezTo>
                  <a:cubicBezTo>
                    <a:pt x="990" y="2267"/>
                    <a:pt x="979" y="2199"/>
                    <a:pt x="956" y="2130"/>
                  </a:cubicBezTo>
                  <a:cubicBezTo>
                    <a:pt x="956" y="2108"/>
                    <a:pt x="945" y="2085"/>
                    <a:pt x="945" y="2051"/>
                  </a:cubicBezTo>
                  <a:cubicBezTo>
                    <a:pt x="922" y="1971"/>
                    <a:pt x="899" y="1880"/>
                    <a:pt x="888" y="1789"/>
                  </a:cubicBezTo>
                  <a:lnTo>
                    <a:pt x="899" y="1789"/>
                  </a:lnTo>
                  <a:cubicBezTo>
                    <a:pt x="1013" y="1914"/>
                    <a:pt x="1104" y="2119"/>
                    <a:pt x="1161" y="2392"/>
                  </a:cubicBezTo>
                  <a:cubicBezTo>
                    <a:pt x="1161" y="2403"/>
                    <a:pt x="1184" y="2415"/>
                    <a:pt x="1195" y="2415"/>
                  </a:cubicBezTo>
                  <a:cubicBezTo>
                    <a:pt x="1229" y="2415"/>
                    <a:pt x="1263" y="2415"/>
                    <a:pt x="1297" y="2403"/>
                  </a:cubicBezTo>
                  <a:cubicBezTo>
                    <a:pt x="1309" y="2403"/>
                    <a:pt x="1332" y="2392"/>
                    <a:pt x="1320" y="2369"/>
                  </a:cubicBezTo>
                  <a:lnTo>
                    <a:pt x="1320" y="2346"/>
                  </a:lnTo>
                  <a:lnTo>
                    <a:pt x="1320" y="2312"/>
                  </a:lnTo>
                  <a:cubicBezTo>
                    <a:pt x="1286" y="2108"/>
                    <a:pt x="1241" y="1880"/>
                    <a:pt x="1172" y="1653"/>
                  </a:cubicBezTo>
                  <a:cubicBezTo>
                    <a:pt x="1150" y="1562"/>
                    <a:pt x="1127" y="1482"/>
                    <a:pt x="1093" y="1402"/>
                  </a:cubicBezTo>
                  <a:cubicBezTo>
                    <a:pt x="1047" y="1266"/>
                    <a:pt x="1002" y="1129"/>
                    <a:pt x="979" y="993"/>
                  </a:cubicBezTo>
                  <a:cubicBezTo>
                    <a:pt x="990" y="993"/>
                    <a:pt x="990" y="982"/>
                    <a:pt x="990" y="982"/>
                  </a:cubicBezTo>
                  <a:lnTo>
                    <a:pt x="1002" y="982"/>
                  </a:lnTo>
                  <a:cubicBezTo>
                    <a:pt x="1150" y="1141"/>
                    <a:pt x="1241" y="1380"/>
                    <a:pt x="1309" y="1584"/>
                  </a:cubicBezTo>
                  <a:cubicBezTo>
                    <a:pt x="1388" y="1801"/>
                    <a:pt x="1434" y="2028"/>
                    <a:pt x="1468" y="2278"/>
                  </a:cubicBezTo>
                  <a:lnTo>
                    <a:pt x="1479" y="2312"/>
                  </a:lnTo>
                  <a:cubicBezTo>
                    <a:pt x="1479" y="2324"/>
                    <a:pt x="1479" y="2335"/>
                    <a:pt x="1491" y="2335"/>
                  </a:cubicBezTo>
                  <a:cubicBezTo>
                    <a:pt x="1496" y="2341"/>
                    <a:pt x="1502" y="2344"/>
                    <a:pt x="1508" y="2344"/>
                  </a:cubicBezTo>
                  <a:cubicBezTo>
                    <a:pt x="1514" y="2344"/>
                    <a:pt x="1519" y="2341"/>
                    <a:pt x="1525" y="2335"/>
                  </a:cubicBezTo>
                  <a:cubicBezTo>
                    <a:pt x="1593" y="2312"/>
                    <a:pt x="1661" y="2267"/>
                    <a:pt x="1718" y="2210"/>
                  </a:cubicBezTo>
                  <a:cubicBezTo>
                    <a:pt x="1730" y="2210"/>
                    <a:pt x="1730" y="2199"/>
                    <a:pt x="1730" y="2187"/>
                  </a:cubicBezTo>
                  <a:cubicBezTo>
                    <a:pt x="1650" y="1516"/>
                    <a:pt x="1423" y="868"/>
                    <a:pt x="1059" y="254"/>
                  </a:cubicBezTo>
                  <a:cubicBezTo>
                    <a:pt x="1059" y="254"/>
                    <a:pt x="1047" y="254"/>
                    <a:pt x="1047" y="242"/>
                  </a:cubicBezTo>
                  <a:cubicBezTo>
                    <a:pt x="945" y="185"/>
                    <a:pt x="854" y="140"/>
                    <a:pt x="763" y="106"/>
                  </a:cubicBezTo>
                  <a:cubicBezTo>
                    <a:pt x="615" y="49"/>
                    <a:pt x="479" y="15"/>
                    <a:pt x="342" y="3"/>
                  </a:cubicBezTo>
                  <a:cubicBezTo>
                    <a:pt x="321" y="2"/>
                    <a:pt x="301" y="1"/>
                    <a:pt x="284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2798225" y="4330100"/>
              <a:ext cx="367700" cy="185125"/>
            </a:xfrm>
            <a:custGeom>
              <a:avLst/>
              <a:gdLst/>
              <a:ahLst/>
              <a:cxnLst/>
              <a:rect l="l" t="t" r="r" b="b"/>
              <a:pathLst>
                <a:path w="14708" h="7405" extrusionOk="0">
                  <a:moveTo>
                    <a:pt x="6654" y="421"/>
                  </a:moveTo>
                  <a:cubicBezTo>
                    <a:pt x="6711" y="421"/>
                    <a:pt x="6768" y="421"/>
                    <a:pt x="6836" y="432"/>
                  </a:cubicBezTo>
                  <a:lnTo>
                    <a:pt x="6882" y="432"/>
                  </a:lnTo>
                  <a:cubicBezTo>
                    <a:pt x="6927" y="432"/>
                    <a:pt x="6973" y="432"/>
                    <a:pt x="7007" y="455"/>
                  </a:cubicBezTo>
                  <a:cubicBezTo>
                    <a:pt x="7030" y="455"/>
                    <a:pt x="7041" y="478"/>
                    <a:pt x="7041" y="501"/>
                  </a:cubicBezTo>
                  <a:cubicBezTo>
                    <a:pt x="7041" y="512"/>
                    <a:pt x="7030" y="523"/>
                    <a:pt x="7007" y="535"/>
                  </a:cubicBezTo>
                  <a:cubicBezTo>
                    <a:pt x="6973" y="546"/>
                    <a:pt x="6939" y="546"/>
                    <a:pt x="6893" y="546"/>
                  </a:cubicBezTo>
                  <a:lnTo>
                    <a:pt x="6836" y="546"/>
                  </a:lnTo>
                  <a:cubicBezTo>
                    <a:pt x="6791" y="557"/>
                    <a:pt x="6745" y="557"/>
                    <a:pt x="6700" y="557"/>
                  </a:cubicBezTo>
                  <a:lnTo>
                    <a:pt x="6632" y="557"/>
                  </a:lnTo>
                  <a:cubicBezTo>
                    <a:pt x="6518" y="569"/>
                    <a:pt x="6404" y="569"/>
                    <a:pt x="6291" y="580"/>
                  </a:cubicBezTo>
                  <a:cubicBezTo>
                    <a:pt x="6177" y="592"/>
                    <a:pt x="6052" y="603"/>
                    <a:pt x="5938" y="626"/>
                  </a:cubicBezTo>
                  <a:cubicBezTo>
                    <a:pt x="5904" y="626"/>
                    <a:pt x="5881" y="637"/>
                    <a:pt x="5847" y="637"/>
                  </a:cubicBezTo>
                  <a:cubicBezTo>
                    <a:pt x="5813" y="637"/>
                    <a:pt x="5779" y="648"/>
                    <a:pt x="5745" y="648"/>
                  </a:cubicBezTo>
                  <a:cubicBezTo>
                    <a:pt x="5722" y="654"/>
                    <a:pt x="5699" y="657"/>
                    <a:pt x="5676" y="657"/>
                  </a:cubicBezTo>
                  <a:cubicBezTo>
                    <a:pt x="5654" y="657"/>
                    <a:pt x="5631" y="654"/>
                    <a:pt x="5608" y="648"/>
                  </a:cubicBezTo>
                  <a:lnTo>
                    <a:pt x="5597" y="648"/>
                  </a:lnTo>
                  <a:cubicBezTo>
                    <a:pt x="5597" y="637"/>
                    <a:pt x="5597" y="637"/>
                    <a:pt x="5597" y="637"/>
                  </a:cubicBezTo>
                  <a:cubicBezTo>
                    <a:pt x="5665" y="569"/>
                    <a:pt x="5779" y="546"/>
                    <a:pt x="5881" y="523"/>
                  </a:cubicBezTo>
                  <a:lnTo>
                    <a:pt x="5915" y="523"/>
                  </a:lnTo>
                  <a:cubicBezTo>
                    <a:pt x="6029" y="489"/>
                    <a:pt x="6154" y="466"/>
                    <a:pt x="6279" y="455"/>
                  </a:cubicBezTo>
                  <a:cubicBezTo>
                    <a:pt x="6382" y="444"/>
                    <a:pt x="6518" y="421"/>
                    <a:pt x="6654" y="421"/>
                  </a:cubicBezTo>
                  <a:close/>
                  <a:moveTo>
                    <a:pt x="6336" y="762"/>
                  </a:moveTo>
                  <a:cubicBezTo>
                    <a:pt x="6347" y="774"/>
                    <a:pt x="6359" y="774"/>
                    <a:pt x="6382" y="774"/>
                  </a:cubicBezTo>
                  <a:cubicBezTo>
                    <a:pt x="6416" y="774"/>
                    <a:pt x="6438" y="774"/>
                    <a:pt x="6450" y="785"/>
                  </a:cubicBezTo>
                  <a:cubicBezTo>
                    <a:pt x="6461" y="785"/>
                    <a:pt x="6473" y="796"/>
                    <a:pt x="6473" y="808"/>
                  </a:cubicBezTo>
                  <a:cubicBezTo>
                    <a:pt x="6473" y="808"/>
                    <a:pt x="6473" y="819"/>
                    <a:pt x="6461" y="830"/>
                  </a:cubicBezTo>
                  <a:cubicBezTo>
                    <a:pt x="6438" y="842"/>
                    <a:pt x="6427" y="853"/>
                    <a:pt x="6393" y="865"/>
                  </a:cubicBezTo>
                  <a:cubicBezTo>
                    <a:pt x="6382" y="865"/>
                    <a:pt x="6370" y="865"/>
                    <a:pt x="6359" y="876"/>
                  </a:cubicBezTo>
                  <a:cubicBezTo>
                    <a:pt x="6347" y="876"/>
                    <a:pt x="6336" y="876"/>
                    <a:pt x="6313" y="887"/>
                  </a:cubicBezTo>
                  <a:cubicBezTo>
                    <a:pt x="6256" y="899"/>
                    <a:pt x="6200" y="910"/>
                    <a:pt x="6154" y="910"/>
                  </a:cubicBezTo>
                  <a:lnTo>
                    <a:pt x="6131" y="910"/>
                  </a:lnTo>
                  <a:cubicBezTo>
                    <a:pt x="6086" y="921"/>
                    <a:pt x="6052" y="921"/>
                    <a:pt x="6006" y="921"/>
                  </a:cubicBezTo>
                  <a:lnTo>
                    <a:pt x="5983" y="921"/>
                  </a:lnTo>
                  <a:cubicBezTo>
                    <a:pt x="5969" y="926"/>
                    <a:pt x="5951" y="929"/>
                    <a:pt x="5933" y="929"/>
                  </a:cubicBezTo>
                  <a:cubicBezTo>
                    <a:pt x="5908" y="929"/>
                    <a:pt x="5883" y="923"/>
                    <a:pt x="5870" y="910"/>
                  </a:cubicBezTo>
                  <a:cubicBezTo>
                    <a:pt x="5870" y="910"/>
                    <a:pt x="5858" y="899"/>
                    <a:pt x="5858" y="899"/>
                  </a:cubicBezTo>
                  <a:lnTo>
                    <a:pt x="5847" y="899"/>
                  </a:lnTo>
                  <a:cubicBezTo>
                    <a:pt x="5847" y="899"/>
                    <a:pt x="5836" y="887"/>
                    <a:pt x="5836" y="887"/>
                  </a:cubicBezTo>
                  <a:cubicBezTo>
                    <a:pt x="5836" y="887"/>
                    <a:pt x="5836" y="876"/>
                    <a:pt x="5847" y="876"/>
                  </a:cubicBezTo>
                  <a:lnTo>
                    <a:pt x="5858" y="865"/>
                  </a:lnTo>
                  <a:lnTo>
                    <a:pt x="5858" y="853"/>
                  </a:lnTo>
                  <a:cubicBezTo>
                    <a:pt x="5881" y="830"/>
                    <a:pt x="5938" y="819"/>
                    <a:pt x="5972" y="808"/>
                  </a:cubicBezTo>
                  <a:lnTo>
                    <a:pt x="5995" y="808"/>
                  </a:lnTo>
                  <a:cubicBezTo>
                    <a:pt x="6029" y="796"/>
                    <a:pt x="6074" y="785"/>
                    <a:pt x="6109" y="785"/>
                  </a:cubicBezTo>
                  <a:lnTo>
                    <a:pt x="6131" y="785"/>
                  </a:lnTo>
                  <a:cubicBezTo>
                    <a:pt x="6188" y="774"/>
                    <a:pt x="6245" y="774"/>
                    <a:pt x="6302" y="762"/>
                  </a:cubicBezTo>
                  <a:close/>
                  <a:moveTo>
                    <a:pt x="6291" y="1081"/>
                  </a:moveTo>
                  <a:cubicBezTo>
                    <a:pt x="6291" y="1092"/>
                    <a:pt x="6291" y="1092"/>
                    <a:pt x="6302" y="1092"/>
                  </a:cubicBezTo>
                  <a:lnTo>
                    <a:pt x="6359" y="1092"/>
                  </a:lnTo>
                  <a:cubicBezTo>
                    <a:pt x="6370" y="1092"/>
                    <a:pt x="6382" y="1103"/>
                    <a:pt x="6382" y="1115"/>
                  </a:cubicBezTo>
                  <a:cubicBezTo>
                    <a:pt x="6382" y="1126"/>
                    <a:pt x="6382" y="1126"/>
                    <a:pt x="6370" y="1126"/>
                  </a:cubicBezTo>
                  <a:cubicBezTo>
                    <a:pt x="6359" y="1138"/>
                    <a:pt x="6347" y="1149"/>
                    <a:pt x="6325" y="1160"/>
                  </a:cubicBezTo>
                  <a:lnTo>
                    <a:pt x="6302" y="1160"/>
                  </a:lnTo>
                  <a:cubicBezTo>
                    <a:pt x="6302" y="1172"/>
                    <a:pt x="6302" y="1172"/>
                    <a:pt x="6291" y="1172"/>
                  </a:cubicBezTo>
                  <a:lnTo>
                    <a:pt x="6256" y="1183"/>
                  </a:lnTo>
                  <a:cubicBezTo>
                    <a:pt x="6256" y="1183"/>
                    <a:pt x="6245" y="1183"/>
                    <a:pt x="6234" y="1194"/>
                  </a:cubicBezTo>
                  <a:lnTo>
                    <a:pt x="6222" y="1194"/>
                  </a:lnTo>
                  <a:cubicBezTo>
                    <a:pt x="6211" y="1206"/>
                    <a:pt x="6200" y="1206"/>
                    <a:pt x="6188" y="1206"/>
                  </a:cubicBezTo>
                  <a:lnTo>
                    <a:pt x="6029" y="1206"/>
                  </a:lnTo>
                  <a:cubicBezTo>
                    <a:pt x="6018" y="1206"/>
                    <a:pt x="5995" y="1194"/>
                    <a:pt x="5983" y="1183"/>
                  </a:cubicBezTo>
                  <a:cubicBezTo>
                    <a:pt x="5983" y="1172"/>
                    <a:pt x="5972" y="1160"/>
                    <a:pt x="5972" y="1160"/>
                  </a:cubicBezTo>
                  <a:cubicBezTo>
                    <a:pt x="5972" y="1149"/>
                    <a:pt x="5972" y="1138"/>
                    <a:pt x="5995" y="1126"/>
                  </a:cubicBezTo>
                  <a:cubicBezTo>
                    <a:pt x="6006" y="1103"/>
                    <a:pt x="6040" y="1092"/>
                    <a:pt x="6074" y="1092"/>
                  </a:cubicBezTo>
                  <a:cubicBezTo>
                    <a:pt x="6097" y="1092"/>
                    <a:pt x="6120" y="1092"/>
                    <a:pt x="6143" y="1081"/>
                  </a:cubicBezTo>
                  <a:close/>
                  <a:moveTo>
                    <a:pt x="6109" y="1365"/>
                  </a:moveTo>
                  <a:lnTo>
                    <a:pt x="6131" y="1399"/>
                  </a:lnTo>
                  <a:lnTo>
                    <a:pt x="6143" y="1399"/>
                  </a:lnTo>
                  <a:lnTo>
                    <a:pt x="6165" y="1388"/>
                  </a:lnTo>
                  <a:lnTo>
                    <a:pt x="6234" y="1388"/>
                  </a:lnTo>
                  <a:cubicBezTo>
                    <a:pt x="6234" y="1399"/>
                    <a:pt x="6245" y="1399"/>
                    <a:pt x="6245" y="1411"/>
                  </a:cubicBezTo>
                  <a:cubicBezTo>
                    <a:pt x="6245" y="1411"/>
                    <a:pt x="6245" y="1422"/>
                    <a:pt x="6245" y="1422"/>
                  </a:cubicBezTo>
                  <a:cubicBezTo>
                    <a:pt x="6245" y="1433"/>
                    <a:pt x="6234" y="1445"/>
                    <a:pt x="6234" y="1445"/>
                  </a:cubicBezTo>
                  <a:lnTo>
                    <a:pt x="6200" y="1456"/>
                  </a:lnTo>
                  <a:cubicBezTo>
                    <a:pt x="6188" y="1467"/>
                    <a:pt x="6188" y="1467"/>
                    <a:pt x="6188" y="1467"/>
                  </a:cubicBezTo>
                  <a:lnTo>
                    <a:pt x="6109" y="1467"/>
                  </a:lnTo>
                  <a:cubicBezTo>
                    <a:pt x="6109" y="1467"/>
                    <a:pt x="6097" y="1456"/>
                    <a:pt x="6097" y="1456"/>
                  </a:cubicBezTo>
                  <a:cubicBezTo>
                    <a:pt x="6086" y="1456"/>
                    <a:pt x="6086" y="1445"/>
                    <a:pt x="6086" y="1445"/>
                  </a:cubicBezTo>
                  <a:cubicBezTo>
                    <a:pt x="6086" y="1445"/>
                    <a:pt x="6086" y="1433"/>
                    <a:pt x="6074" y="1433"/>
                  </a:cubicBezTo>
                  <a:cubicBezTo>
                    <a:pt x="6074" y="1433"/>
                    <a:pt x="6074" y="1422"/>
                    <a:pt x="6086" y="1422"/>
                  </a:cubicBezTo>
                  <a:cubicBezTo>
                    <a:pt x="6086" y="1411"/>
                    <a:pt x="6097" y="1411"/>
                    <a:pt x="6097" y="1411"/>
                  </a:cubicBezTo>
                  <a:cubicBezTo>
                    <a:pt x="6097" y="1411"/>
                    <a:pt x="6097" y="1411"/>
                    <a:pt x="6109" y="1399"/>
                  </a:cubicBezTo>
                  <a:lnTo>
                    <a:pt x="6097" y="1365"/>
                  </a:lnTo>
                  <a:lnTo>
                    <a:pt x="6120" y="1399"/>
                  </a:lnTo>
                  <a:lnTo>
                    <a:pt x="6120" y="1399"/>
                  </a:lnTo>
                  <a:lnTo>
                    <a:pt x="6109" y="1365"/>
                  </a:lnTo>
                  <a:close/>
                  <a:moveTo>
                    <a:pt x="8755" y="502"/>
                  </a:moveTo>
                  <a:cubicBezTo>
                    <a:pt x="8946" y="502"/>
                    <a:pt x="9138" y="527"/>
                    <a:pt x="9305" y="557"/>
                  </a:cubicBezTo>
                  <a:cubicBezTo>
                    <a:pt x="9612" y="603"/>
                    <a:pt x="9885" y="683"/>
                    <a:pt x="10135" y="762"/>
                  </a:cubicBezTo>
                  <a:cubicBezTo>
                    <a:pt x="10704" y="967"/>
                    <a:pt x="11193" y="1251"/>
                    <a:pt x="11613" y="1627"/>
                  </a:cubicBezTo>
                  <a:cubicBezTo>
                    <a:pt x="11625" y="1638"/>
                    <a:pt x="11625" y="1661"/>
                    <a:pt x="11613" y="1661"/>
                  </a:cubicBezTo>
                  <a:cubicBezTo>
                    <a:pt x="11613" y="1661"/>
                    <a:pt x="11606" y="1675"/>
                    <a:pt x="11592" y="1675"/>
                  </a:cubicBezTo>
                  <a:cubicBezTo>
                    <a:pt x="11588" y="1675"/>
                    <a:pt x="11584" y="1674"/>
                    <a:pt x="11579" y="1672"/>
                  </a:cubicBezTo>
                  <a:cubicBezTo>
                    <a:pt x="11079" y="1354"/>
                    <a:pt x="10578" y="1103"/>
                    <a:pt x="10089" y="933"/>
                  </a:cubicBezTo>
                  <a:cubicBezTo>
                    <a:pt x="9794" y="819"/>
                    <a:pt x="9543" y="751"/>
                    <a:pt x="9293" y="694"/>
                  </a:cubicBezTo>
                  <a:cubicBezTo>
                    <a:pt x="9179" y="660"/>
                    <a:pt x="9054" y="648"/>
                    <a:pt x="8941" y="626"/>
                  </a:cubicBezTo>
                  <a:cubicBezTo>
                    <a:pt x="8781" y="603"/>
                    <a:pt x="8622" y="569"/>
                    <a:pt x="8474" y="523"/>
                  </a:cubicBezTo>
                  <a:cubicBezTo>
                    <a:pt x="8565" y="508"/>
                    <a:pt x="8660" y="502"/>
                    <a:pt x="8755" y="502"/>
                  </a:cubicBezTo>
                  <a:close/>
                  <a:moveTo>
                    <a:pt x="11943" y="1854"/>
                  </a:moveTo>
                  <a:cubicBezTo>
                    <a:pt x="12000" y="1854"/>
                    <a:pt x="12057" y="1900"/>
                    <a:pt x="12114" y="1945"/>
                  </a:cubicBezTo>
                  <a:cubicBezTo>
                    <a:pt x="12159" y="1991"/>
                    <a:pt x="12205" y="2025"/>
                    <a:pt x="12250" y="2082"/>
                  </a:cubicBezTo>
                  <a:cubicBezTo>
                    <a:pt x="12307" y="2127"/>
                    <a:pt x="12353" y="2184"/>
                    <a:pt x="12387" y="2241"/>
                  </a:cubicBezTo>
                  <a:lnTo>
                    <a:pt x="12410" y="2264"/>
                  </a:lnTo>
                  <a:cubicBezTo>
                    <a:pt x="12432" y="2309"/>
                    <a:pt x="12466" y="2366"/>
                    <a:pt x="12489" y="2411"/>
                  </a:cubicBezTo>
                  <a:cubicBezTo>
                    <a:pt x="12489" y="2411"/>
                    <a:pt x="12478" y="2434"/>
                    <a:pt x="12478" y="2434"/>
                  </a:cubicBezTo>
                  <a:cubicBezTo>
                    <a:pt x="12474" y="2438"/>
                    <a:pt x="12470" y="2439"/>
                    <a:pt x="12467" y="2439"/>
                  </a:cubicBezTo>
                  <a:cubicBezTo>
                    <a:pt x="12460" y="2439"/>
                    <a:pt x="12455" y="2434"/>
                    <a:pt x="12455" y="2434"/>
                  </a:cubicBezTo>
                  <a:cubicBezTo>
                    <a:pt x="12421" y="2411"/>
                    <a:pt x="12398" y="2377"/>
                    <a:pt x="12364" y="2343"/>
                  </a:cubicBezTo>
                  <a:cubicBezTo>
                    <a:pt x="12353" y="2320"/>
                    <a:pt x="12330" y="2309"/>
                    <a:pt x="12319" y="2286"/>
                  </a:cubicBezTo>
                  <a:cubicBezTo>
                    <a:pt x="12296" y="2264"/>
                    <a:pt x="12273" y="2241"/>
                    <a:pt x="12250" y="2229"/>
                  </a:cubicBezTo>
                  <a:cubicBezTo>
                    <a:pt x="12228" y="2195"/>
                    <a:pt x="12205" y="2173"/>
                    <a:pt x="12182" y="2150"/>
                  </a:cubicBezTo>
                  <a:cubicBezTo>
                    <a:pt x="12148" y="2104"/>
                    <a:pt x="12103" y="2059"/>
                    <a:pt x="12046" y="2013"/>
                  </a:cubicBezTo>
                  <a:lnTo>
                    <a:pt x="12034" y="1991"/>
                  </a:lnTo>
                  <a:cubicBezTo>
                    <a:pt x="11989" y="1956"/>
                    <a:pt x="11943" y="1911"/>
                    <a:pt x="11932" y="1865"/>
                  </a:cubicBezTo>
                  <a:cubicBezTo>
                    <a:pt x="11932" y="1854"/>
                    <a:pt x="11932" y="1854"/>
                    <a:pt x="11943" y="1854"/>
                  </a:cubicBezTo>
                  <a:close/>
                  <a:moveTo>
                    <a:pt x="7371" y="842"/>
                  </a:moveTo>
                  <a:cubicBezTo>
                    <a:pt x="7508" y="842"/>
                    <a:pt x="7712" y="990"/>
                    <a:pt x="7940" y="1274"/>
                  </a:cubicBezTo>
                  <a:cubicBezTo>
                    <a:pt x="8144" y="1513"/>
                    <a:pt x="8304" y="1820"/>
                    <a:pt x="8417" y="2173"/>
                  </a:cubicBezTo>
                  <a:cubicBezTo>
                    <a:pt x="8543" y="2593"/>
                    <a:pt x="8554" y="2969"/>
                    <a:pt x="8452" y="3310"/>
                  </a:cubicBezTo>
                  <a:cubicBezTo>
                    <a:pt x="8338" y="3640"/>
                    <a:pt x="8099" y="3913"/>
                    <a:pt x="7815" y="4038"/>
                  </a:cubicBezTo>
                  <a:cubicBezTo>
                    <a:pt x="7678" y="4095"/>
                    <a:pt x="7513" y="4123"/>
                    <a:pt x="7348" y="4123"/>
                  </a:cubicBezTo>
                  <a:cubicBezTo>
                    <a:pt x="7183" y="4123"/>
                    <a:pt x="7018" y="4095"/>
                    <a:pt x="6882" y="4038"/>
                  </a:cubicBezTo>
                  <a:cubicBezTo>
                    <a:pt x="6598" y="3913"/>
                    <a:pt x="6370" y="3640"/>
                    <a:pt x="6256" y="3310"/>
                  </a:cubicBezTo>
                  <a:cubicBezTo>
                    <a:pt x="6143" y="2969"/>
                    <a:pt x="6154" y="2593"/>
                    <a:pt x="6291" y="2173"/>
                  </a:cubicBezTo>
                  <a:cubicBezTo>
                    <a:pt x="6404" y="1820"/>
                    <a:pt x="6564" y="1513"/>
                    <a:pt x="6768" y="1274"/>
                  </a:cubicBezTo>
                  <a:cubicBezTo>
                    <a:pt x="6984" y="1001"/>
                    <a:pt x="7178" y="865"/>
                    <a:pt x="7348" y="842"/>
                  </a:cubicBezTo>
                  <a:close/>
                  <a:moveTo>
                    <a:pt x="10203" y="1297"/>
                  </a:moveTo>
                  <a:cubicBezTo>
                    <a:pt x="10340" y="1297"/>
                    <a:pt x="10556" y="1388"/>
                    <a:pt x="10806" y="1570"/>
                  </a:cubicBezTo>
                  <a:cubicBezTo>
                    <a:pt x="11068" y="1740"/>
                    <a:pt x="11306" y="1991"/>
                    <a:pt x="11511" y="2309"/>
                  </a:cubicBezTo>
                  <a:cubicBezTo>
                    <a:pt x="11750" y="2673"/>
                    <a:pt x="11864" y="3037"/>
                    <a:pt x="11841" y="3390"/>
                  </a:cubicBezTo>
                  <a:cubicBezTo>
                    <a:pt x="11830" y="3742"/>
                    <a:pt x="11682" y="4061"/>
                    <a:pt x="11431" y="4254"/>
                  </a:cubicBezTo>
                  <a:cubicBezTo>
                    <a:pt x="11233" y="4423"/>
                    <a:pt x="10922" y="4522"/>
                    <a:pt x="10650" y="4522"/>
                  </a:cubicBezTo>
                  <a:cubicBezTo>
                    <a:pt x="10610" y="4522"/>
                    <a:pt x="10571" y="4520"/>
                    <a:pt x="10533" y="4516"/>
                  </a:cubicBezTo>
                  <a:cubicBezTo>
                    <a:pt x="10226" y="4470"/>
                    <a:pt x="9930" y="4277"/>
                    <a:pt x="9737" y="3981"/>
                  </a:cubicBezTo>
                  <a:cubicBezTo>
                    <a:pt x="9543" y="3685"/>
                    <a:pt x="9441" y="3321"/>
                    <a:pt x="9464" y="2878"/>
                  </a:cubicBezTo>
                  <a:cubicBezTo>
                    <a:pt x="9475" y="2502"/>
                    <a:pt x="9543" y="2173"/>
                    <a:pt x="9669" y="1888"/>
                  </a:cubicBezTo>
                  <a:cubicBezTo>
                    <a:pt x="9816" y="1570"/>
                    <a:pt x="9964" y="1376"/>
                    <a:pt x="10123" y="1308"/>
                  </a:cubicBezTo>
                  <a:cubicBezTo>
                    <a:pt x="10146" y="1297"/>
                    <a:pt x="10169" y="1297"/>
                    <a:pt x="10203" y="1297"/>
                  </a:cubicBezTo>
                  <a:close/>
                  <a:moveTo>
                    <a:pt x="4493" y="1297"/>
                  </a:moveTo>
                  <a:cubicBezTo>
                    <a:pt x="4528" y="1297"/>
                    <a:pt x="4562" y="1297"/>
                    <a:pt x="4584" y="1308"/>
                  </a:cubicBezTo>
                  <a:cubicBezTo>
                    <a:pt x="4732" y="1376"/>
                    <a:pt x="4892" y="1570"/>
                    <a:pt x="5028" y="1888"/>
                  </a:cubicBezTo>
                  <a:cubicBezTo>
                    <a:pt x="5153" y="2173"/>
                    <a:pt x="5221" y="2514"/>
                    <a:pt x="5244" y="2878"/>
                  </a:cubicBezTo>
                  <a:cubicBezTo>
                    <a:pt x="5256" y="3321"/>
                    <a:pt x="5165" y="3685"/>
                    <a:pt x="4960" y="3981"/>
                  </a:cubicBezTo>
                  <a:cubicBezTo>
                    <a:pt x="4766" y="4277"/>
                    <a:pt x="4471" y="4470"/>
                    <a:pt x="4164" y="4516"/>
                  </a:cubicBezTo>
                  <a:cubicBezTo>
                    <a:pt x="4126" y="4520"/>
                    <a:pt x="4086" y="4522"/>
                    <a:pt x="4046" y="4522"/>
                  </a:cubicBezTo>
                  <a:cubicBezTo>
                    <a:pt x="3774" y="4522"/>
                    <a:pt x="3463" y="4424"/>
                    <a:pt x="3265" y="4265"/>
                  </a:cubicBezTo>
                  <a:cubicBezTo>
                    <a:pt x="3026" y="4072"/>
                    <a:pt x="2867" y="3742"/>
                    <a:pt x="2856" y="3390"/>
                  </a:cubicBezTo>
                  <a:cubicBezTo>
                    <a:pt x="2844" y="3037"/>
                    <a:pt x="2958" y="2673"/>
                    <a:pt x="3197" y="2309"/>
                  </a:cubicBezTo>
                  <a:cubicBezTo>
                    <a:pt x="3402" y="1991"/>
                    <a:pt x="3629" y="1740"/>
                    <a:pt x="3891" y="1570"/>
                  </a:cubicBezTo>
                  <a:cubicBezTo>
                    <a:pt x="4152" y="1388"/>
                    <a:pt x="4357" y="1297"/>
                    <a:pt x="4493" y="1297"/>
                  </a:cubicBezTo>
                  <a:close/>
                  <a:moveTo>
                    <a:pt x="1957" y="5346"/>
                  </a:moveTo>
                  <a:cubicBezTo>
                    <a:pt x="1969" y="5357"/>
                    <a:pt x="1969" y="5357"/>
                    <a:pt x="1969" y="5357"/>
                  </a:cubicBezTo>
                  <a:cubicBezTo>
                    <a:pt x="1969" y="5369"/>
                    <a:pt x="1969" y="5369"/>
                    <a:pt x="1969" y="5369"/>
                  </a:cubicBezTo>
                  <a:cubicBezTo>
                    <a:pt x="1969" y="5380"/>
                    <a:pt x="1969" y="5380"/>
                    <a:pt x="1969" y="5391"/>
                  </a:cubicBezTo>
                  <a:cubicBezTo>
                    <a:pt x="1980" y="5391"/>
                    <a:pt x="1980" y="5391"/>
                    <a:pt x="1980" y="5403"/>
                  </a:cubicBezTo>
                  <a:cubicBezTo>
                    <a:pt x="1980" y="5414"/>
                    <a:pt x="1991" y="5425"/>
                    <a:pt x="1991" y="5448"/>
                  </a:cubicBezTo>
                  <a:lnTo>
                    <a:pt x="1991" y="5471"/>
                  </a:lnTo>
                  <a:cubicBezTo>
                    <a:pt x="1991" y="5482"/>
                    <a:pt x="1991" y="5494"/>
                    <a:pt x="1991" y="5494"/>
                  </a:cubicBezTo>
                  <a:lnTo>
                    <a:pt x="1980" y="5494"/>
                  </a:lnTo>
                  <a:cubicBezTo>
                    <a:pt x="1980" y="5505"/>
                    <a:pt x="1980" y="5505"/>
                    <a:pt x="1980" y="5505"/>
                  </a:cubicBezTo>
                  <a:cubicBezTo>
                    <a:pt x="1980" y="5516"/>
                    <a:pt x="1969" y="5528"/>
                    <a:pt x="1969" y="5528"/>
                  </a:cubicBezTo>
                  <a:cubicBezTo>
                    <a:pt x="1963" y="5534"/>
                    <a:pt x="1960" y="5536"/>
                    <a:pt x="1957" y="5536"/>
                  </a:cubicBezTo>
                  <a:cubicBezTo>
                    <a:pt x="1954" y="5536"/>
                    <a:pt x="1951" y="5534"/>
                    <a:pt x="1946" y="5528"/>
                  </a:cubicBezTo>
                  <a:cubicBezTo>
                    <a:pt x="1946" y="5528"/>
                    <a:pt x="1934" y="5516"/>
                    <a:pt x="1934" y="5505"/>
                  </a:cubicBezTo>
                  <a:cubicBezTo>
                    <a:pt x="1934" y="5505"/>
                    <a:pt x="1934" y="5505"/>
                    <a:pt x="1934" y="5494"/>
                  </a:cubicBezTo>
                  <a:lnTo>
                    <a:pt x="1923" y="5494"/>
                  </a:lnTo>
                  <a:cubicBezTo>
                    <a:pt x="1923" y="5482"/>
                    <a:pt x="1923" y="5482"/>
                    <a:pt x="1923" y="5471"/>
                  </a:cubicBezTo>
                  <a:lnTo>
                    <a:pt x="1923" y="5448"/>
                  </a:lnTo>
                  <a:cubicBezTo>
                    <a:pt x="1923" y="5425"/>
                    <a:pt x="1923" y="5414"/>
                    <a:pt x="1934" y="5391"/>
                  </a:cubicBezTo>
                  <a:cubicBezTo>
                    <a:pt x="1934" y="5380"/>
                    <a:pt x="1946" y="5380"/>
                    <a:pt x="1946" y="5369"/>
                  </a:cubicBezTo>
                  <a:cubicBezTo>
                    <a:pt x="1946" y="5369"/>
                    <a:pt x="1946" y="5369"/>
                    <a:pt x="1946" y="5357"/>
                  </a:cubicBezTo>
                  <a:cubicBezTo>
                    <a:pt x="1946" y="5357"/>
                    <a:pt x="1946" y="5346"/>
                    <a:pt x="1957" y="5346"/>
                  </a:cubicBezTo>
                  <a:close/>
                  <a:moveTo>
                    <a:pt x="12899" y="5334"/>
                  </a:moveTo>
                  <a:cubicBezTo>
                    <a:pt x="12899" y="5334"/>
                    <a:pt x="12899" y="5346"/>
                    <a:pt x="12910" y="5346"/>
                  </a:cubicBezTo>
                  <a:cubicBezTo>
                    <a:pt x="12910" y="5357"/>
                    <a:pt x="12910" y="5357"/>
                    <a:pt x="12910" y="5357"/>
                  </a:cubicBezTo>
                  <a:cubicBezTo>
                    <a:pt x="12910" y="5357"/>
                    <a:pt x="12910" y="5357"/>
                    <a:pt x="12910" y="5369"/>
                  </a:cubicBezTo>
                  <a:lnTo>
                    <a:pt x="12921" y="5369"/>
                  </a:lnTo>
                  <a:lnTo>
                    <a:pt x="12921" y="5391"/>
                  </a:lnTo>
                  <a:cubicBezTo>
                    <a:pt x="12921" y="5414"/>
                    <a:pt x="12921" y="5425"/>
                    <a:pt x="12933" y="5448"/>
                  </a:cubicBezTo>
                  <a:cubicBezTo>
                    <a:pt x="12933" y="5460"/>
                    <a:pt x="12933" y="5471"/>
                    <a:pt x="12921" y="5505"/>
                  </a:cubicBezTo>
                  <a:cubicBezTo>
                    <a:pt x="12921" y="5516"/>
                    <a:pt x="12921" y="5528"/>
                    <a:pt x="12910" y="5539"/>
                  </a:cubicBezTo>
                  <a:lnTo>
                    <a:pt x="12876" y="5539"/>
                  </a:lnTo>
                  <a:cubicBezTo>
                    <a:pt x="12876" y="5528"/>
                    <a:pt x="12876" y="5516"/>
                    <a:pt x="12865" y="5494"/>
                  </a:cubicBezTo>
                  <a:cubicBezTo>
                    <a:pt x="12865" y="5482"/>
                    <a:pt x="12865" y="5460"/>
                    <a:pt x="12865" y="5448"/>
                  </a:cubicBezTo>
                  <a:cubicBezTo>
                    <a:pt x="12865" y="5425"/>
                    <a:pt x="12876" y="5414"/>
                    <a:pt x="12876" y="5391"/>
                  </a:cubicBezTo>
                  <a:lnTo>
                    <a:pt x="12876" y="5369"/>
                  </a:lnTo>
                  <a:cubicBezTo>
                    <a:pt x="12876" y="5369"/>
                    <a:pt x="12876" y="5369"/>
                    <a:pt x="12887" y="5357"/>
                  </a:cubicBezTo>
                  <a:cubicBezTo>
                    <a:pt x="12887" y="5346"/>
                    <a:pt x="12887" y="5346"/>
                    <a:pt x="12887" y="5334"/>
                  </a:cubicBezTo>
                  <a:close/>
                  <a:moveTo>
                    <a:pt x="1752" y="5278"/>
                  </a:moveTo>
                  <a:cubicBezTo>
                    <a:pt x="1752" y="5289"/>
                    <a:pt x="1764" y="5289"/>
                    <a:pt x="1764" y="5289"/>
                  </a:cubicBezTo>
                  <a:lnTo>
                    <a:pt x="1764" y="5312"/>
                  </a:lnTo>
                  <a:cubicBezTo>
                    <a:pt x="1764" y="5323"/>
                    <a:pt x="1775" y="5323"/>
                    <a:pt x="1775" y="5334"/>
                  </a:cubicBezTo>
                  <a:cubicBezTo>
                    <a:pt x="1764" y="5357"/>
                    <a:pt x="1764" y="5369"/>
                    <a:pt x="1764" y="5403"/>
                  </a:cubicBezTo>
                  <a:cubicBezTo>
                    <a:pt x="1764" y="5403"/>
                    <a:pt x="1764" y="5414"/>
                    <a:pt x="1764" y="5425"/>
                  </a:cubicBezTo>
                  <a:cubicBezTo>
                    <a:pt x="1764" y="5437"/>
                    <a:pt x="1764" y="5448"/>
                    <a:pt x="1764" y="5471"/>
                  </a:cubicBezTo>
                  <a:cubicBezTo>
                    <a:pt x="1764" y="5494"/>
                    <a:pt x="1764" y="5528"/>
                    <a:pt x="1764" y="5551"/>
                  </a:cubicBezTo>
                  <a:lnTo>
                    <a:pt x="1764" y="5573"/>
                  </a:lnTo>
                  <a:cubicBezTo>
                    <a:pt x="1764" y="5596"/>
                    <a:pt x="1764" y="5619"/>
                    <a:pt x="1764" y="5630"/>
                  </a:cubicBezTo>
                  <a:cubicBezTo>
                    <a:pt x="1764" y="5630"/>
                    <a:pt x="1764" y="5642"/>
                    <a:pt x="1764" y="5642"/>
                  </a:cubicBezTo>
                  <a:cubicBezTo>
                    <a:pt x="1752" y="5653"/>
                    <a:pt x="1752" y="5653"/>
                    <a:pt x="1741" y="5664"/>
                  </a:cubicBezTo>
                  <a:cubicBezTo>
                    <a:pt x="1741" y="5670"/>
                    <a:pt x="1738" y="5673"/>
                    <a:pt x="1735" y="5673"/>
                  </a:cubicBezTo>
                  <a:cubicBezTo>
                    <a:pt x="1733" y="5673"/>
                    <a:pt x="1730" y="5670"/>
                    <a:pt x="1730" y="5664"/>
                  </a:cubicBezTo>
                  <a:cubicBezTo>
                    <a:pt x="1718" y="5664"/>
                    <a:pt x="1718" y="5664"/>
                    <a:pt x="1707" y="5653"/>
                  </a:cubicBezTo>
                  <a:cubicBezTo>
                    <a:pt x="1707" y="5653"/>
                    <a:pt x="1707" y="5642"/>
                    <a:pt x="1707" y="5642"/>
                  </a:cubicBezTo>
                  <a:cubicBezTo>
                    <a:pt x="1684" y="5642"/>
                    <a:pt x="1673" y="5619"/>
                    <a:pt x="1673" y="5562"/>
                  </a:cubicBezTo>
                  <a:cubicBezTo>
                    <a:pt x="1661" y="5539"/>
                    <a:pt x="1661" y="5505"/>
                    <a:pt x="1661" y="5471"/>
                  </a:cubicBezTo>
                  <a:cubicBezTo>
                    <a:pt x="1661" y="5437"/>
                    <a:pt x="1673" y="5403"/>
                    <a:pt x="1673" y="5369"/>
                  </a:cubicBezTo>
                  <a:cubicBezTo>
                    <a:pt x="1684" y="5357"/>
                    <a:pt x="1684" y="5334"/>
                    <a:pt x="1696" y="5323"/>
                  </a:cubicBezTo>
                  <a:cubicBezTo>
                    <a:pt x="1696" y="5312"/>
                    <a:pt x="1696" y="5312"/>
                    <a:pt x="1707" y="5300"/>
                  </a:cubicBezTo>
                  <a:cubicBezTo>
                    <a:pt x="1707" y="5300"/>
                    <a:pt x="1718" y="5300"/>
                    <a:pt x="1718" y="5289"/>
                  </a:cubicBezTo>
                  <a:cubicBezTo>
                    <a:pt x="1741" y="5278"/>
                    <a:pt x="1741" y="5278"/>
                    <a:pt x="1752" y="5278"/>
                  </a:cubicBezTo>
                  <a:close/>
                  <a:moveTo>
                    <a:pt x="7348" y="0"/>
                  </a:moveTo>
                  <a:cubicBezTo>
                    <a:pt x="4778" y="0"/>
                    <a:pt x="2435" y="1047"/>
                    <a:pt x="1081" y="2798"/>
                  </a:cubicBezTo>
                  <a:cubicBezTo>
                    <a:pt x="1070" y="2809"/>
                    <a:pt x="1070" y="2821"/>
                    <a:pt x="1081" y="2832"/>
                  </a:cubicBezTo>
                  <a:cubicBezTo>
                    <a:pt x="1093" y="2844"/>
                    <a:pt x="1104" y="2855"/>
                    <a:pt x="1115" y="2855"/>
                  </a:cubicBezTo>
                  <a:cubicBezTo>
                    <a:pt x="1278" y="2804"/>
                    <a:pt x="1408" y="2778"/>
                    <a:pt x="1515" y="2778"/>
                  </a:cubicBezTo>
                  <a:cubicBezTo>
                    <a:pt x="1551" y="2778"/>
                    <a:pt x="1585" y="2781"/>
                    <a:pt x="1616" y="2787"/>
                  </a:cubicBezTo>
                  <a:cubicBezTo>
                    <a:pt x="1627" y="2787"/>
                    <a:pt x="1639" y="2775"/>
                    <a:pt x="1639" y="2775"/>
                  </a:cubicBezTo>
                  <a:cubicBezTo>
                    <a:pt x="2060" y="2252"/>
                    <a:pt x="2549" y="1809"/>
                    <a:pt x="3106" y="1456"/>
                  </a:cubicBezTo>
                  <a:cubicBezTo>
                    <a:pt x="3436" y="1251"/>
                    <a:pt x="3800" y="1069"/>
                    <a:pt x="4164" y="933"/>
                  </a:cubicBezTo>
                  <a:cubicBezTo>
                    <a:pt x="4528" y="808"/>
                    <a:pt x="4880" y="751"/>
                    <a:pt x="5324" y="705"/>
                  </a:cubicBezTo>
                  <a:cubicBezTo>
                    <a:pt x="5328" y="703"/>
                    <a:pt x="5332" y="702"/>
                    <a:pt x="5334" y="702"/>
                  </a:cubicBezTo>
                  <a:cubicBezTo>
                    <a:pt x="5347" y="702"/>
                    <a:pt x="5347" y="719"/>
                    <a:pt x="5347" y="728"/>
                  </a:cubicBezTo>
                  <a:cubicBezTo>
                    <a:pt x="5347" y="728"/>
                    <a:pt x="5358" y="762"/>
                    <a:pt x="5324" y="762"/>
                  </a:cubicBezTo>
                  <a:cubicBezTo>
                    <a:pt x="5119" y="808"/>
                    <a:pt x="4914" y="865"/>
                    <a:pt x="4698" y="944"/>
                  </a:cubicBezTo>
                  <a:cubicBezTo>
                    <a:pt x="4505" y="1012"/>
                    <a:pt x="4300" y="1081"/>
                    <a:pt x="4095" y="1160"/>
                  </a:cubicBezTo>
                  <a:cubicBezTo>
                    <a:pt x="3402" y="1433"/>
                    <a:pt x="2753" y="1865"/>
                    <a:pt x="2196" y="2411"/>
                  </a:cubicBezTo>
                  <a:cubicBezTo>
                    <a:pt x="2060" y="2548"/>
                    <a:pt x="1923" y="2696"/>
                    <a:pt x="1798" y="2844"/>
                  </a:cubicBezTo>
                  <a:cubicBezTo>
                    <a:pt x="1787" y="2855"/>
                    <a:pt x="1787" y="2878"/>
                    <a:pt x="1798" y="2889"/>
                  </a:cubicBezTo>
                  <a:cubicBezTo>
                    <a:pt x="1900" y="3014"/>
                    <a:pt x="1969" y="3219"/>
                    <a:pt x="2003" y="3503"/>
                  </a:cubicBezTo>
                  <a:cubicBezTo>
                    <a:pt x="2048" y="3822"/>
                    <a:pt x="2025" y="4163"/>
                    <a:pt x="1934" y="4527"/>
                  </a:cubicBezTo>
                  <a:cubicBezTo>
                    <a:pt x="1855" y="4845"/>
                    <a:pt x="1718" y="5118"/>
                    <a:pt x="1536" y="5334"/>
                  </a:cubicBezTo>
                  <a:cubicBezTo>
                    <a:pt x="1525" y="5334"/>
                    <a:pt x="1525" y="5357"/>
                    <a:pt x="1525" y="5357"/>
                  </a:cubicBezTo>
                  <a:lnTo>
                    <a:pt x="1525" y="5403"/>
                  </a:lnTo>
                  <a:cubicBezTo>
                    <a:pt x="1525" y="5448"/>
                    <a:pt x="1525" y="5482"/>
                    <a:pt x="1525" y="5528"/>
                  </a:cubicBezTo>
                  <a:cubicBezTo>
                    <a:pt x="1525" y="5551"/>
                    <a:pt x="1525" y="5585"/>
                    <a:pt x="1525" y="5607"/>
                  </a:cubicBezTo>
                  <a:cubicBezTo>
                    <a:pt x="1525" y="5642"/>
                    <a:pt x="1525" y="5664"/>
                    <a:pt x="1525" y="5687"/>
                  </a:cubicBezTo>
                  <a:cubicBezTo>
                    <a:pt x="1525" y="5721"/>
                    <a:pt x="1525" y="5744"/>
                    <a:pt x="1514" y="5778"/>
                  </a:cubicBezTo>
                  <a:cubicBezTo>
                    <a:pt x="1514" y="5789"/>
                    <a:pt x="1514" y="5789"/>
                    <a:pt x="1514" y="5801"/>
                  </a:cubicBezTo>
                  <a:cubicBezTo>
                    <a:pt x="1514" y="5824"/>
                    <a:pt x="1514" y="5846"/>
                    <a:pt x="1502" y="5858"/>
                  </a:cubicBezTo>
                  <a:cubicBezTo>
                    <a:pt x="1491" y="5869"/>
                    <a:pt x="1491" y="5869"/>
                    <a:pt x="1479" y="5869"/>
                  </a:cubicBezTo>
                  <a:cubicBezTo>
                    <a:pt x="1468" y="5869"/>
                    <a:pt x="1457" y="5869"/>
                    <a:pt x="1445" y="5858"/>
                  </a:cubicBezTo>
                  <a:cubicBezTo>
                    <a:pt x="1434" y="5846"/>
                    <a:pt x="1434" y="5824"/>
                    <a:pt x="1434" y="5812"/>
                  </a:cubicBezTo>
                  <a:cubicBezTo>
                    <a:pt x="1434" y="5801"/>
                    <a:pt x="1434" y="5789"/>
                    <a:pt x="1423" y="5778"/>
                  </a:cubicBezTo>
                  <a:cubicBezTo>
                    <a:pt x="1423" y="5755"/>
                    <a:pt x="1423" y="5721"/>
                    <a:pt x="1423" y="5687"/>
                  </a:cubicBezTo>
                  <a:cubicBezTo>
                    <a:pt x="1423" y="5642"/>
                    <a:pt x="1423" y="5585"/>
                    <a:pt x="1423" y="5528"/>
                  </a:cubicBezTo>
                  <a:cubicBezTo>
                    <a:pt x="1423" y="5516"/>
                    <a:pt x="1411" y="5505"/>
                    <a:pt x="1400" y="5505"/>
                  </a:cubicBezTo>
                  <a:cubicBezTo>
                    <a:pt x="1394" y="5499"/>
                    <a:pt x="1388" y="5497"/>
                    <a:pt x="1383" y="5497"/>
                  </a:cubicBezTo>
                  <a:cubicBezTo>
                    <a:pt x="1377" y="5497"/>
                    <a:pt x="1371" y="5499"/>
                    <a:pt x="1366" y="5505"/>
                  </a:cubicBezTo>
                  <a:cubicBezTo>
                    <a:pt x="1320" y="5539"/>
                    <a:pt x="1286" y="5573"/>
                    <a:pt x="1229" y="5607"/>
                  </a:cubicBezTo>
                  <a:cubicBezTo>
                    <a:pt x="1218" y="5607"/>
                    <a:pt x="1206" y="5619"/>
                    <a:pt x="1206" y="5642"/>
                  </a:cubicBezTo>
                  <a:cubicBezTo>
                    <a:pt x="1218" y="5698"/>
                    <a:pt x="1218" y="5755"/>
                    <a:pt x="1229" y="5812"/>
                  </a:cubicBezTo>
                  <a:cubicBezTo>
                    <a:pt x="1241" y="5903"/>
                    <a:pt x="1252" y="5994"/>
                    <a:pt x="1252" y="6085"/>
                  </a:cubicBezTo>
                  <a:cubicBezTo>
                    <a:pt x="1252" y="6097"/>
                    <a:pt x="1241" y="6097"/>
                    <a:pt x="1241" y="6097"/>
                  </a:cubicBezTo>
                  <a:lnTo>
                    <a:pt x="1218" y="6097"/>
                  </a:lnTo>
                  <a:cubicBezTo>
                    <a:pt x="1150" y="6006"/>
                    <a:pt x="1115" y="5880"/>
                    <a:pt x="1104" y="5733"/>
                  </a:cubicBezTo>
                  <a:cubicBezTo>
                    <a:pt x="1104" y="5721"/>
                    <a:pt x="1104" y="5710"/>
                    <a:pt x="1093" y="5698"/>
                  </a:cubicBezTo>
                  <a:lnTo>
                    <a:pt x="1059" y="5698"/>
                  </a:lnTo>
                  <a:cubicBezTo>
                    <a:pt x="1013" y="5721"/>
                    <a:pt x="979" y="5733"/>
                    <a:pt x="934" y="5744"/>
                  </a:cubicBezTo>
                  <a:cubicBezTo>
                    <a:pt x="922" y="5755"/>
                    <a:pt x="911" y="5767"/>
                    <a:pt x="911" y="5778"/>
                  </a:cubicBezTo>
                  <a:cubicBezTo>
                    <a:pt x="911" y="5824"/>
                    <a:pt x="911" y="5869"/>
                    <a:pt x="911" y="5915"/>
                  </a:cubicBezTo>
                  <a:lnTo>
                    <a:pt x="911" y="5926"/>
                  </a:lnTo>
                  <a:cubicBezTo>
                    <a:pt x="911" y="6028"/>
                    <a:pt x="911" y="6131"/>
                    <a:pt x="877" y="6222"/>
                  </a:cubicBezTo>
                  <a:cubicBezTo>
                    <a:pt x="877" y="6233"/>
                    <a:pt x="877" y="6244"/>
                    <a:pt x="865" y="6244"/>
                  </a:cubicBezTo>
                  <a:cubicBezTo>
                    <a:pt x="854" y="6244"/>
                    <a:pt x="843" y="6233"/>
                    <a:pt x="843" y="6222"/>
                  </a:cubicBezTo>
                  <a:cubicBezTo>
                    <a:pt x="797" y="6119"/>
                    <a:pt x="797" y="6017"/>
                    <a:pt x="797" y="5915"/>
                  </a:cubicBezTo>
                  <a:cubicBezTo>
                    <a:pt x="797" y="5892"/>
                    <a:pt x="797" y="5869"/>
                    <a:pt x="797" y="5846"/>
                  </a:cubicBezTo>
                  <a:lnTo>
                    <a:pt x="797" y="5824"/>
                  </a:lnTo>
                  <a:cubicBezTo>
                    <a:pt x="797" y="5812"/>
                    <a:pt x="797" y="5801"/>
                    <a:pt x="786" y="5801"/>
                  </a:cubicBezTo>
                  <a:cubicBezTo>
                    <a:pt x="786" y="5789"/>
                    <a:pt x="774" y="5789"/>
                    <a:pt x="763" y="5789"/>
                  </a:cubicBezTo>
                  <a:cubicBezTo>
                    <a:pt x="706" y="5801"/>
                    <a:pt x="649" y="5801"/>
                    <a:pt x="592" y="5801"/>
                  </a:cubicBezTo>
                  <a:cubicBezTo>
                    <a:pt x="592" y="5801"/>
                    <a:pt x="581" y="5812"/>
                    <a:pt x="570" y="5812"/>
                  </a:cubicBezTo>
                  <a:cubicBezTo>
                    <a:pt x="570" y="5824"/>
                    <a:pt x="558" y="5824"/>
                    <a:pt x="558" y="5835"/>
                  </a:cubicBezTo>
                  <a:cubicBezTo>
                    <a:pt x="558" y="5915"/>
                    <a:pt x="570" y="5971"/>
                    <a:pt x="570" y="6028"/>
                  </a:cubicBezTo>
                  <a:cubicBezTo>
                    <a:pt x="570" y="6074"/>
                    <a:pt x="581" y="6119"/>
                    <a:pt x="581" y="6165"/>
                  </a:cubicBezTo>
                  <a:cubicBezTo>
                    <a:pt x="592" y="6256"/>
                    <a:pt x="604" y="6358"/>
                    <a:pt x="592" y="6460"/>
                  </a:cubicBezTo>
                  <a:cubicBezTo>
                    <a:pt x="592" y="6472"/>
                    <a:pt x="581" y="6495"/>
                    <a:pt x="558" y="6495"/>
                  </a:cubicBezTo>
                  <a:cubicBezTo>
                    <a:pt x="547" y="6495"/>
                    <a:pt x="535" y="6483"/>
                    <a:pt x="535" y="6483"/>
                  </a:cubicBezTo>
                  <a:cubicBezTo>
                    <a:pt x="456" y="6313"/>
                    <a:pt x="422" y="6097"/>
                    <a:pt x="433" y="5824"/>
                  </a:cubicBezTo>
                  <a:cubicBezTo>
                    <a:pt x="433" y="5801"/>
                    <a:pt x="422" y="5789"/>
                    <a:pt x="410" y="5789"/>
                  </a:cubicBezTo>
                  <a:cubicBezTo>
                    <a:pt x="297" y="5767"/>
                    <a:pt x="171" y="5710"/>
                    <a:pt x="58" y="5653"/>
                  </a:cubicBezTo>
                  <a:cubicBezTo>
                    <a:pt x="52" y="5647"/>
                    <a:pt x="46" y="5644"/>
                    <a:pt x="41" y="5644"/>
                  </a:cubicBezTo>
                  <a:cubicBezTo>
                    <a:pt x="35" y="5644"/>
                    <a:pt x="29" y="5647"/>
                    <a:pt x="24" y="5653"/>
                  </a:cubicBezTo>
                  <a:cubicBezTo>
                    <a:pt x="12" y="5653"/>
                    <a:pt x="1" y="5664"/>
                    <a:pt x="1" y="5676"/>
                  </a:cubicBezTo>
                  <a:cubicBezTo>
                    <a:pt x="1" y="5733"/>
                    <a:pt x="1" y="5789"/>
                    <a:pt x="1" y="5846"/>
                  </a:cubicBezTo>
                  <a:cubicBezTo>
                    <a:pt x="1" y="6369"/>
                    <a:pt x="92" y="6881"/>
                    <a:pt x="262" y="7382"/>
                  </a:cubicBezTo>
                  <a:cubicBezTo>
                    <a:pt x="262" y="7393"/>
                    <a:pt x="274" y="7404"/>
                    <a:pt x="285" y="7404"/>
                  </a:cubicBezTo>
                  <a:cubicBezTo>
                    <a:pt x="297" y="7404"/>
                    <a:pt x="308" y="7404"/>
                    <a:pt x="319" y="7393"/>
                  </a:cubicBezTo>
                  <a:cubicBezTo>
                    <a:pt x="695" y="6995"/>
                    <a:pt x="1161" y="6631"/>
                    <a:pt x="1718" y="6313"/>
                  </a:cubicBezTo>
                  <a:cubicBezTo>
                    <a:pt x="3220" y="5448"/>
                    <a:pt x="5221" y="4971"/>
                    <a:pt x="7348" y="4971"/>
                  </a:cubicBezTo>
                  <a:cubicBezTo>
                    <a:pt x="9475" y="4971"/>
                    <a:pt x="11477" y="5448"/>
                    <a:pt x="12990" y="6313"/>
                  </a:cubicBezTo>
                  <a:cubicBezTo>
                    <a:pt x="13547" y="6631"/>
                    <a:pt x="14013" y="6995"/>
                    <a:pt x="14389" y="7393"/>
                  </a:cubicBezTo>
                  <a:cubicBezTo>
                    <a:pt x="14389" y="7404"/>
                    <a:pt x="14400" y="7404"/>
                    <a:pt x="14411" y="7404"/>
                  </a:cubicBezTo>
                  <a:lnTo>
                    <a:pt x="14423" y="7404"/>
                  </a:lnTo>
                  <a:cubicBezTo>
                    <a:pt x="14434" y="7404"/>
                    <a:pt x="14446" y="7393"/>
                    <a:pt x="14446" y="7382"/>
                  </a:cubicBezTo>
                  <a:cubicBezTo>
                    <a:pt x="14616" y="6881"/>
                    <a:pt x="14707" y="6358"/>
                    <a:pt x="14707" y="5846"/>
                  </a:cubicBezTo>
                  <a:cubicBezTo>
                    <a:pt x="14707" y="5789"/>
                    <a:pt x="14707" y="5733"/>
                    <a:pt x="14696" y="5676"/>
                  </a:cubicBezTo>
                  <a:cubicBezTo>
                    <a:pt x="14696" y="5664"/>
                    <a:pt x="14696" y="5653"/>
                    <a:pt x="14684" y="5642"/>
                  </a:cubicBezTo>
                  <a:lnTo>
                    <a:pt x="14650" y="5642"/>
                  </a:lnTo>
                  <a:cubicBezTo>
                    <a:pt x="14593" y="5676"/>
                    <a:pt x="14525" y="5710"/>
                    <a:pt x="14468" y="5733"/>
                  </a:cubicBezTo>
                  <a:cubicBezTo>
                    <a:pt x="14457" y="5733"/>
                    <a:pt x="14446" y="5755"/>
                    <a:pt x="14446" y="5767"/>
                  </a:cubicBezTo>
                  <a:cubicBezTo>
                    <a:pt x="14468" y="6153"/>
                    <a:pt x="14423" y="6483"/>
                    <a:pt x="14320" y="6756"/>
                  </a:cubicBezTo>
                  <a:cubicBezTo>
                    <a:pt x="14309" y="6768"/>
                    <a:pt x="14298" y="6779"/>
                    <a:pt x="14275" y="6779"/>
                  </a:cubicBezTo>
                  <a:cubicBezTo>
                    <a:pt x="14264" y="6768"/>
                    <a:pt x="14264" y="6768"/>
                    <a:pt x="14264" y="6756"/>
                  </a:cubicBezTo>
                  <a:cubicBezTo>
                    <a:pt x="14264" y="6642"/>
                    <a:pt x="14275" y="6529"/>
                    <a:pt x="14275" y="6415"/>
                  </a:cubicBezTo>
                  <a:cubicBezTo>
                    <a:pt x="14286" y="6301"/>
                    <a:pt x="14286" y="6187"/>
                    <a:pt x="14298" y="6074"/>
                  </a:cubicBezTo>
                  <a:cubicBezTo>
                    <a:pt x="14298" y="5994"/>
                    <a:pt x="14298" y="5915"/>
                    <a:pt x="14286" y="5824"/>
                  </a:cubicBezTo>
                  <a:cubicBezTo>
                    <a:pt x="14286" y="5812"/>
                    <a:pt x="14286" y="5812"/>
                    <a:pt x="14275" y="5801"/>
                  </a:cubicBezTo>
                  <a:cubicBezTo>
                    <a:pt x="14275" y="5789"/>
                    <a:pt x="14264" y="5789"/>
                    <a:pt x="14252" y="5789"/>
                  </a:cubicBezTo>
                  <a:cubicBezTo>
                    <a:pt x="14229" y="5801"/>
                    <a:pt x="14207" y="5801"/>
                    <a:pt x="14195" y="5801"/>
                  </a:cubicBezTo>
                  <a:cubicBezTo>
                    <a:pt x="14173" y="5801"/>
                    <a:pt x="14161" y="5824"/>
                    <a:pt x="14161" y="5835"/>
                  </a:cubicBezTo>
                  <a:cubicBezTo>
                    <a:pt x="14173" y="5994"/>
                    <a:pt x="14150" y="6131"/>
                    <a:pt x="14104" y="6244"/>
                  </a:cubicBezTo>
                  <a:cubicBezTo>
                    <a:pt x="14104" y="6256"/>
                    <a:pt x="14082" y="6256"/>
                    <a:pt x="14070" y="6256"/>
                  </a:cubicBezTo>
                  <a:cubicBezTo>
                    <a:pt x="14070" y="6256"/>
                    <a:pt x="14059" y="6256"/>
                    <a:pt x="14059" y="6244"/>
                  </a:cubicBezTo>
                  <a:cubicBezTo>
                    <a:pt x="14025" y="6119"/>
                    <a:pt x="14013" y="5983"/>
                    <a:pt x="14002" y="5846"/>
                  </a:cubicBezTo>
                  <a:lnTo>
                    <a:pt x="14002" y="5824"/>
                  </a:lnTo>
                  <a:cubicBezTo>
                    <a:pt x="14002" y="5812"/>
                    <a:pt x="13991" y="5801"/>
                    <a:pt x="13968" y="5801"/>
                  </a:cubicBezTo>
                  <a:cubicBezTo>
                    <a:pt x="13911" y="5789"/>
                    <a:pt x="13854" y="5778"/>
                    <a:pt x="13786" y="5755"/>
                  </a:cubicBezTo>
                  <a:lnTo>
                    <a:pt x="13763" y="5755"/>
                  </a:lnTo>
                  <a:cubicBezTo>
                    <a:pt x="13752" y="5767"/>
                    <a:pt x="13752" y="5778"/>
                    <a:pt x="13740" y="5789"/>
                  </a:cubicBezTo>
                  <a:cubicBezTo>
                    <a:pt x="13729" y="5880"/>
                    <a:pt x="13706" y="5960"/>
                    <a:pt x="13672" y="6028"/>
                  </a:cubicBezTo>
                  <a:cubicBezTo>
                    <a:pt x="13661" y="6040"/>
                    <a:pt x="13661" y="6040"/>
                    <a:pt x="13649" y="6040"/>
                  </a:cubicBezTo>
                  <a:cubicBezTo>
                    <a:pt x="13649" y="6040"/>
                    <a:pt x="13638" y="6028"/>
                    <a:pt x="13638" y="6017"/>
                  </a:cubicBezTo>
                  <a:cubicBezTo>
                    <a:pt x="13627" y="5926"/>
                    <a:pt x="13627" y="5824"/>
                    <a:pt x="13627" y="5721"/>
                  </a:cubicBezTo>
                  <a:cubicBezTo>
                    <a:pt x="13627" y="5698"/>
                    <a:pt x="13627" y="5687"/>
                    <a:pt x="13604" y="5687"/>
                  </a:cubicBezTo>
                  <a:cubicBezTo>
                    <a:pt x="13581" y="5676"/>
                    <a:pt x="13547" y="5653"/>
                    <a:pt x="13501" y="5630"/>
                  </a:cubicBezTo>
                  <a:cubicBezTo>
                    <a:pt x="13496" y="5624"/>
                    <a:pt x="13490" y="5622"/>
                    <a:pt x="13484" y="5622"/>
                  </a:cubicBezTo>
                  <a:cubicBezTo>
                    <a:pt x="13479" y="5622"/>
                    <a:pt x="13473" y="5624"/>
                    <a:pt x="13467" y="5630"/>
                  </a:cubicBezTo>
                  <a:cubicBezTo>
                    <a:pt x="13456" y="5630"/>
                    <a:pt x="13456" y="5642"/>
                    <a:pt x="13456" y="5653"/>
                  </a:cubicBezTo>
                  <a:cubicBezTo>
                    <a:pt x="13456" y="5664"/>
                    <a:pt x="13445" y="5664"/>
                    <a:pt x="13445" y="5676"/>
                  </a:cubicBezTo>
                  <a:lnTo>
                    <a:pt x="13445" y="5698"/>
                  </a:lnTo>
                  <a:cubicBezTo>
                    <a:pt x="13445" y="5733"/>
                    <a:pt x="13445" y="5755"/>
                    <a:pt x="13433" y="5789"/>
                  </a:cubicBezTo>
                  <a:cubicBezTo>
                    <a:pt x="13433" y="5801"/>
                    <a:pt x="13422" y="5824"/>
                    <a:pt x="13422" y="5835"/>
                  </a:cubicBezTo>
                  <a:cubicBezTo>
                    <a:pt x="13411" y="5858"/>
                    <a:pt x="13411" y="5880"/>
                    <a:pt x="13399" y="5903"/>
                  </a:cubicBezTo>
                  <a:cubicBezTo>
                    <a:pt x="13399" y="5915"/>
                    <a:pt x="13388" y="5915"/>
                    <a:pt x="13388" y="5915"/>
                  </a:cubicBezTo>
                  <a:cubicBezTo>
                    <a:pt x="13376" y="5915"/>
                    <a:pt x="13365" y="5915"/>
                    <a:pt x="13365" y="5903"/>
                  </a:cubicBezTo>
                  <a:cubicBezTo>
                    <a:pt x="13365" y="5892"/>
                    <a:pt x="13365" y="5869"/>
                    <a:pt x="13354" y="5846"/>
                  </a:cubicBezTo>
                  <a:cubicBezTo>
                    <a:pt x="13354" y="5835"/>
                    <a:pt x="13354" y="5812"/>
                    <a:pt x="13354" y="5789"/>
                  </a:cubicBezTo>
                  <a:cubicBezTo>
                    <a:pt x="13342" y="5767"/>
                    <a:pt x="13342" y="5733"/>
                    <a:pt x="13342" y="5710"/>
                  </a:cubicBezTo>
                  <a:lnTo>
                    <a:pt x="13342" y="5664"/>
                  </a:lnTo>
                  <a:cubicBezTo>
                    <a:pt x="13331" y="5642"/>
                    <a:pt x="13331" y="5619"/>
                    <a:pt x="13331" y="5596"/>
                  </a:cubicBezTo>
                  <a:lnTo>
                    <a:pt x="13320" y="5516"/>
                  </a:lnTo>
                  <a:cubicBezTo>
                    <a:pt x="13320" y="5505"/>
                    <a:pt x="13320" y="5494"/>
                    <a:pt x="13308" y="5482"/>
                  </a:cubicBezTo>
                  <a:cubicBezTo>
                    <a:pt x="13297" y="5471"/>
                    <a:pt x="13285" y="5460"/>
                    <a:pt x="13274" y="5448"/>
                  </a:cubicBezTo>
                  <a:lnTo>
                    <a:pt x="13251" y="5425"/>
                  </a:lnTo>
                  <a:cubicBezTo>
                    <a:pt x="13244" y="5425"/>
                    <a:pt x="13236" y="5420"/>
                    <a:pt x="13229" y="5420"/>
                  </a:cubicBezTo>
                  <a:cubicBezTo>
                    <a:pt x="13225" y="5420"/>
                    <a:pt x="13221" y="5422"/>
                    <a:pt x="13217" y="5425"/>
                  </a:cubicBezTo>
                  <a:cubicBezTo>
                    <a:pt x="13206" y="5425"/>
                    <a:pt x="13194" y="5437"/>
                    <a:pt x="13194" y="5448"/>
                  </a:cubicBezTo>
                  <a:cubicBezTo>
                    <a:pt x="13194" y="5482"/>
                    <a:pt x="13194" y="5505"/>
                    <a:pt x="13183" y="5539"/>
                  </a:cubicBezTo>
                  <a:cubicBezTo>
                    <a:pt x="13183" y="5551"/>
                    <a:pt x="13183" y="5551"/>
                    <a:pt x="13172" y="5562"/>
                  </a:cubicBezTo>
                  <a:cubicBezTo>
                    <a:pt x="13172" y="5573"/>
                    <a:pt x="13172" y="5573"/>
                    <a:pt x="13172" y="5585"/>
                  </a:cubicBezTo>
                  <a:lnTo>
                    <a:pt x="13160" y="5596"/>
                  </a:lnTo>
                  <a:cubicBezTo>
                    <a:pt x="13160" y="5607"/>
                    <a:pt x="13160" y="5630"/>
                    <a:pt x="13149" y="5642"/>
                  </a:cubicBezTo>
                  <a:lnTo>
                    <a:pt x="13115" y="5642"/>
                  </a:lnTo>
                  <a:cubicBezTo>
                    <a:pt x="13115" y="5619"/>
                    <a:pt x="13115" y="5596"/>
                    <a:pt x="13115" y="5573"/>
                  </a:cubicBezTo>
                  <a:lnTo>
                    <a:pt x="13115" y="5551"/>
                  </a:lnTo>
                  <a:cubicBezTo>
                    <a:pt x="13115" y="5551"/>
                    <a:pt x="13115" y="5551"/>
                    <a:pt x="13115" y="5539"/>
                  </a:cubicBezTo>
                  <a:cubicBezTo>
                    <a:pt x="13115" y="5528"/>
                    <a:pt x="13115" y="5516"/>
                    <a:pt x="13115" y="5494"/>
                  </a:cubicBezTo>
                  <a:lnTo>
                    <a:pt x="13115" y="5471"/>
                  </a:lnTo>
                  <a:cubicBezTo>
                    <a:pt x="13115" y="5448"/>
                    <a:pt x="13115" y="5425"/>
                    <a:pt x="13115" y="5414"/>
                  </a:cubicBezTo>
                  <a:lnTo>
                    <a:pt x="13115" y="5380"/>
                  </a:lnTo>
                  <a:cubicBezTo>
                    <a:pt x="13115" y="5357"/>
                    <a:pt x="13115" y="5323"/>
                    <a:pt x="13103" y="5289"/>
                  </a:cubicBezTo>
                  <a:cubicBezTo>
                    <a:pt x="13103" y="5289"/>
                    <a:pt x="13103" y="5278"/>
                    <a:pt x="13103" y="5278"/>
                  </a:cubicBezTo>
                  <a:cubicBezTo>
                    <a:pt x="13103" y="5266"/>
                    <a:pt x="13103" y="5266"/>
                    <a:pt x="13103" y="5255"/>
                  </a:cubicBezTo>
                  <a:cubicBezTo>
                    <a:pt x="12944" y="5061"/>
                    <a:pt x="12842" y="4811"/>
                    <a:pt x="12762" y="4527"/>
                  </a:cubicBezTo>
                  <a:cubicBezTo>
                    <a:pt x="12671" y="4163"/>
                    <a:pt x="12648" y="3822"/>
                    <a:pt x="12694" y="3515"/>
                  </a:cubicBezTo>
                  <a:cubicBezTo>
                    <a:pt x="12739" y="3173"/>
                    <a:pt x="12830" y="2946"/>
                    <a:pt x="12956" y="2832"/>
                  </a:cubicBezTo>
                  <a:cubicBezTo>
                    <a:pt x="13002" y="2796"/>
                    <a:pt x="13071" y="2779"/>
                    <a:pt x="13162" y="2779"/>
                  </a:cubicBezTo>
                  <a:cubicBezTo>
                    <a:pt x="13273" y="2779"/>
                    <a:pt x="13417" y="2805"/>
                    <a:pt x="13592" y="2855"/>
                  </a:cubicBezTo>
                  <a:cubicBezTo>
                    <a:pt x="13604" y="2855"/>
                    <a:pt x="13615" y="2855"/>
                    <a:pt x="13627" y="2844"/>
                  </a:cubicBezTo>
                  <a:cubicBezTo>
                    <a:pt x="13638" y="2832"/>
                    <a:pt x="13638" y="2809"/>
                    <a:pt x="13627" y="2798"/>
                  </a:cubicBezTo>
                  <a:cubicBezTo>
                    <a:pt x="12273" y="1047"/>
                    <a:pt x="9930" y="0"/>
                    <a:pt x="7348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2789700" y="4200375"/>
              <a:ext cx="384750" cy="551725"/>
            </a:xfrm>
            <a:custGeom>
              <a:avLst/>
              <a:gdLst/>
              <a:ahLst/>
              <a:cxnLst/>
              <a:rect l="l" t="t" r="r" b="b"/>
              <a:pathLst>
                <a:path w="15390" h="22069" extrusionOk="0">
                  <a:moveTo>
                    <a:pt x="7883" y="358"/>
                  </a:moveTo>
                  <a:cubicBezTo>
                    <a:pt x="7971" y="358"/>
                    <a:pt x="8056" y="388"/>
                    <a:pt x="8122" y="458"/>
                  </a:cubicBezTo>
                  <a:cubicBezTo>
                    <a:pt x="8247" y="594"/>
                    <a:pt x="8281" y="810"/>
                    <a:pt x="8281" y="992"/>
                  </a:cubicBezTo>
                  <a:cubicBezTo>
                    <a:pt x="8292" y="1208"/>
                    <a:pt x="8247" y="1436"/>
                    <a:pt x="8190" y="1652"/>
                  </a:cubicBezTo>
                  <a:cubicBezTo>
                    <a:pt x="8122" y="1891"/>
                    <a:pt x="8031" y="2130"/>
                    <a:pt x="7940" y="2368"/>
                  </a:cubicBezTo>
                  <a:cubicBezTo>
                    <a:pt x="7905" y="2482"/>
                    <a:pt x="7860" y="2607"/>
                    <a:pt x="7826" y="2721"/>
                  </a:cubicBezTo>
                  <a:cubicBezTo>
                    <a:pt x="7814" y="2755"/>
                    <a:pt x="7803" y="2801"/>
                    <a:pt x="7792" y="2846"/>
                  </a:cubicBezTo>
                  <a:cubicBezTo>
                    <a:pt x="7769" y="2835"/>
                    <a:pt x="7735" y="2835"/>
                    <a:pt x="7712" y="2835"/>
                  </a:cubicBezTo>
                  <a:cubicBezTo>
                    <a:pt x="7712" y="2676"/>
                    <a:pt x="7678" y="2516"/>
                    <a:pt x="7632" y="2368"/>
                  </a:cubicBezTo>
                  <a:cubicBezTo>
                    <a:pt x="7576" y="2152"/>
                    <a:pt x="7496" y="1936"/>
                    <a:pt x="7428" y="1720"/>
                  </a:cubicBezTo>
                  <a:cubicBezTo>
                    <a:pt x="7314" y="1379"/>
                    <a:pt x="7223" y="958"/>
                    <a:pt x="7428" y="628"/>
                  </a:cubicBezTo>
                  <a:cubicBezTo>
                    <a:pt x="7525" y="471"/>
                    <a:pt x="7712" y="358"/>
                    <a:pt x="7883" y="358"/>
                  </a:cubicBezTo>
                  <a:close/>
                  <a:moveTo>
                    <a:pt x="7792" y="3199"/>
                  </a:moveTo>
                  <a:cubicBezTo>
                    <a:pt x="7803" y="3210"/>
                    <a:pt x="7803" y="3210"/>
                    <a:pt x="7814" y="3210"/>
                  </a:cubicBezTo>
                  <a:cubicBezTo>
                    <a:pt x="7826" y="3222"/>
                    <a:pt x="7837" y="3222"/>
                    <a:pt x="7837" y="3222"/>
                  </a:cubicBezTo>
                  <a:cubicBezTo>
                    <a:pt x="7860" y="3244"/>
                    <a:pt x="7883" y="3244"/>
                    <a:pt x="7905" y="3244"/>
                  </a:cubicBezTo>
                  <a:cubicBezTo>
                    <a:pt x="7928" y="3256"/>
                    <a:pt x="7940" y="3267"/>
                    <a:pt x="7962" y="3278"/>
                  </a:cubicBezTo>
                  <a:cubicBezTo>
                    <a:pt x="7962" y="3278"/>
                    <a:pt x="7962" y="3290"/>
                    <a:pt x="7962" y="3290"/>
                  </a:cubicBezTo>
                  <a:cubicBezTo>
                    <a:pt x="7974" y="3290"/>
                    <a:pt x="7985" y="3301"/>
                    <a:pt x="7985" y="3301"/>
                  </a:cubicBezTo>
                  <a:cubicBezTo>
                    <a:pt x="8008" y="3313"/>
                    <a:pt x="8019" y="3324"/>
                    <a:pt x="8031" y="3347"/>
                  </a:cubicBezTo>
                  <a:cubicBezTo>
                    <a:pt x="8042" y="3347"/>
                    <a:pt x="8042" y="3358"/>
                    <a:pt x="8053" y="3369"/>
                  </a:cubicBezTo>
                  <a:cubicBezTo>
                    <a:pt x="8053" y="3381"/>
                    <a:pt x="8076" y="3415"/>
                    <a:pt x="8087" y="3415"/>
                  </a:cubicBezTo>
                  <a:cubicBezTo>
                    <a:pt x="8087" y="3426"/>
                    <a:pt x="8099" y="3449"/>
                    <a:pt x="8110" y="3460"/>
                  </a:cubicBezTo>
                  <a:cubicBezTo>
                    <a:pt x="8110" y="3460"/>
                    <a:pt x="8110" y="3472"/>
                    <a:pt x="8110" y="3472"/>
                  </a:cubicBezTo>
                  <a:lnTo>
                    <a:pt x="7303" y="3472"/>
                  </a:lnTo>
                  <a:cubicBezTo>
                    <a:pt x="7314" y="3460"/>
                    <a:pt x="7325" y="3438"/>
                    <a:pt x="7337" y="3426"/>
                  </a:cubicBezTo>
                  <a:cubicBezTo>
                    <a:pt x="7371" y="3381"/>
                    <a:pt x="7359" y="3392"/>
                    <a:pt x="7394" y="3347"/>
                  </a:cubicBezTo>
                  <a:cubicBezTo>
                    <a:pt x="7450" y="3290"/>
                    <a:pt x="7473" y="3267"/>
                    <a:pt x="7553" y="3233"/>
                  </a:cubicBezTo>
                  <a:cubicBezTo>
                    <a:pt x="7553" y="3233"/>
                    <a:pt x="7564" y="3222"/>
                    <a:pt x="7564" y="3222"/>
                  </a:cubicBezTo>
                  <a:lnTo>
                    <a:pt x="7576" y="3222"/>
                  </a:lnTo>
                  <a:cubicBezTo>
                    <a:pt x="7598" y="3210"/>
                    <a:pt x="7610" y="3210"/>
                    <a:pt x="7632" y="3199"/>
                  </a:cubicBezTo>
                  <a:close/>
                  <a:moveTo>
                    <a:pt x="8758" y="3824"/>
                  </a:moveTo>
                  <a:cubicBezTo>
                    <a:pt x="8872" y="3824"/>
                    <a:pt x="8997" y="3824"/>
                    <a:pt x="9088" y="3904"/>
                  </a:cubicBezTo>
                  <a:cubicBezTo>
                    <a:pt x="9191" y="3984"/>
                    <a:pt x="9282" y="4097"/>
                    <a:pt x="9361" y="4200"/>
                  </a:cubicBezTo>
                  <a:cubicBezTo>
                    <a:pt x="9543" y="4427"/>
                    <a:pt x="9714" y="4643"/>
                    <a:pt x="9873" y="4882"/>
                  </a:cubicBezTo>
                  <a:cubicBezTo>
                    <a:pt x="9941" y="4973"/>
                    <a:pt x="9998" y="5053"/>
                    <a:pt x="10055" y="5144"/>
                  </a:cubicBezTo>
                  <a:cubicBezTo>
                    <a:pt x="9316" y="4950"/>
                    <a:pt x="8520" y="4848"/>
                    <a:pt x="7689" y="4848"/>
                  </a:cubicBezTo>
                  <a:cubicBezTo>
                    <a:pt x="6870" y="4848"/>
                    <a:pt x="6074" y="4950"/>
                    <a:pt x="5335" y="5144"/>
                  </a:cubicBezTo>
                  <a:cubicBezTo>
                    <a:pt x="5392" y="5053"/>
                    <a:pt x="5449" y="4973"/>
                    <a:pt x="5506" y="4882"/>
                  </a:cubicBezTo>
                  <a:cubicBezTo>
                    <a:pt x="5676" y="4655"/>
                    <a:pt x="5847" y="4427"/>
                    <a:pt x="6029" y="4200"/>
                  </a:cubicBezTo>
                  <a:cubicBezTo>
                    <a:pt x="6108" y="4097"/>
                    <a:pt x="6188" y="3984"/>
                    <a:pt x="6302" y="3904"/>
                  </a:cubicBezTo>
                  <a:cubicBezTo>
                    <a:pt x="6393" y="3824"/>
                    <a:pt x="6506" y="3824"/>
                    <a:pt x="6632" y="3824"/>
                  </a:cubicBezTo>
                  <a:close/>
                  <a:moveTo>
                    <a:pt x="1684" y="8317"/>
                  </a:moveTo>
                  <a:lnTo>
                    <a:pt x="1684" y="8317"/>
                  </a:lnTo>
                  <a:cubicBezTo>
                    <a:pt x="1570" y="8476"/>
                    <a:pt x="1468" y="8635"/>
                    <a:pt x="1388" y="8806"/>
                  </a:cubicBezTo>
                  <a:cubicBezTo>
                    <a:pt x="1354" y="8908"/>
                    <a:pt x="1309" y="9011"/>
                    <a:pt x="1263" y="9102"/>
                  </a:cubicBezTo>
                  <a:cubicBezTo>
                    <a:pt x="1218" y="9215"/>
                    <a:pt x="1195" y="9329"/>
                    <a:pt x="1161" y="9443"/>
                  </a:cubicBezTo>
                  <a:cubicBezTo>
                    <a:pt x="1153" y="9473"/>
                    <a:pt x="1181" y="9499"/>
                    <a:pt x="1210" y="9499"/>
                  </a:cubicBezTo>
                  <a:cubicBezTo>
                    <a:pt x="1225" y="9499"/>
                    <a:pt x="1240" y="9492"/>
                    <a:pt x="1252" y="9477"/>
                  </a:cubicBezTo>
                  <a:cubicBezTo>
                    <a:pt x="1286" y="9397"/>
                    <a:pt x="1343" y="9318"/>
                    <a:pt x="1388" y="9238"/>
                  </a:cubicBezTo>
                  <a:cubicBezTo>
                    <a:pt x="1434" y="9147"/>
                    <a:pt x="1479" y="9056"/>
                    <a:pt x="1536" y="8977"/>
                  </a:cubicBezTo>
                  <a:cubicBezTo>
                    <a:pt x="1627" y="8817"/>
                    <a:pt x="1729" y="8647"/>
                    <a:pt x="1843" y="8488"/>
                  </a:cubicBezTo>
                  <a:cubicBezTo>
                    <a:pt x="1866" y="8442"/>
                    <a:pt x="1900" y="8408"/>
                    <a:pt x="1934" y="8362"/>
                  </a:cubicBezTo>
                  <a:cubicBezTo>
                    <a:pt x="1946" y="8374"/>
                    <a:pt x="1946" y="8397"/>
                    <a:pt x="1957" y="8419"/>
                  </a:cubicBezTo>
                  <a:cubicBezTo>
                    <a:pt x="2014" y="8556"/>
                    <a:pt x="2037" y="8692"/>
                    <a:pt x="2048" y="8840"/>
                  </a:cubicBezTo>
                  <a:cubicBezTo>
                    <a:pt x="2071" y="9124"/>
                    <a:pt x="2037" y="9420"/>
                    <a:pt x="1957" y="9693"/>
                  </a:cubicBezTo>
                  <a:cubicBezTo>
                    <a:pt x="1889" y="9921"/>
                    <a:pt x="1786" y="10148"/>
                    <a:pt x="1627" y="10330"/>
                  </a:cubicBezTo>
                  <a:cubicBezTo>
                    <a:pt x="1627" y="10319"/>
                    <a:pt x="1627" y="10307"/>
                    <a:pt x="1627" y="10296"/>
                  </a:cubicBezTo>
                  <a:cubicBezTo>
                    <a:pt x="1620" y="10266"/>
                    <a:pt x="1582" y="10245"/>
                    <a:pt x="1550" y="10245"/>
                  </a:cubicBezTo>
                  <a:cubicBezTo>
                    <a:pt x="1535" y="10245"/>
                    <a:pt x="1521" y="10250"/>
                    <a:pt x="1513" y="10262"/>
                  </a:cubicBezTo>
                  <a:cubicBezTo>
                    <a:pt x="1468" y="10330"/>
                    <a:pt x="1445" y="10410"/>
                    <a:pt x="1434" y="10489"/>
                  </a:cubicBezTo>
                  <a:cubicBezTo>
                    <a:pt x="1400" y="10523"/>
                    <a:pt x="1354" y="10546"/>
                    <a:pt x="1309" y="10569"/>
                  </a:cubicBezTo>
                  <a:cubicBezTo>
                    <a:pt x="1309" y="10535"/>
                    <a:pt x="1309" y="10512"/>
                    <a:pt x="1320" y="10478"/>
                  </a:cubicBezTo>
                  <a:cubicBezTo>
                    <a:pt x="1320" y="10421"/>
                    <a:pt x="1320" y="10376"/>
                    <a:pt x="1331" y="10319"/>
                  </a:cubicBezTo>
                  <a:cubicBezTo>
                    <a:pt x="1331" y="10262"/>
                    <a:pt x="1331" y="10216"/>
                    <a:pt x="1320" y="10160"/>
                  </a:cubicBezTo>
                  <a:cubicBezTo>
                    <a:pt x="1314" y="10142"/>
                    <a:pt x="1300" y="10134"/>
                    <a:pt x="1286" y="10134"/>
                  </a:cubicBezTo>
                  <a:cubicBezTo>
                    <a:pt x="1272" y="10134"/>
                    <a:pt x="1257" y="10142"/>
                    <a:pt x="1252" y="10160"/>
                  </a:cubicBezTo>
                  <a:cubicBezTo>
                    <a:pt x="1195" y="10239"/>
                    <a:pt x="1184" y="10364"/>
                    <a:pt x="1161" y="10467"/>
                  </a:cubicBezTo>
                  <a:cubicBezTo>
                    <a:pt x="1161" y="10512"/>
                    <a:pt x="1149" y="10569"/>
                    <a:pt x="1138" y="10626"/>
                  </a:cubicBezTo>
                  <a:cubicBezTo>
                    <a:pt x="1081" y="10637"/>
                    <a:pt x="1013" y="10649"/>
                    <a:pt x="956" y="10649"/>
                  </a:cubicBezTo>
                  <a:cubicBezTo>
                    <a:pt x="979" y="10410"/>
                    <a:pt x="1036" y="10160"/>
                    <a:pt x="1081" y="9921"/>
                  </a:cubicBezTo>
                  <a:cubicBezTo>
                    <a:pt x="1089" y="9890"/>
                    <a:pt x="1061" y="9865"/>
                    <a:pt x="1035" y="9865"/>
                  </a:cubicBezTo>
                  <a:cubicBezTo>
                    <a:pt x="1022" y="9865"/>
                    <a:pt x="1009" y="9871"/>
                    <a:pt x="1002" y="9887"/>
                  </a:cubicBezTo>
                  <a:cubicBezTo>
                    <a:pt x="933" y="10023"/>
                    <a:pt x="876" y="10148"/>
                    <a:pt x="842" y="10307"/>
                  </a:cubicBezTo>
                  <a:cubicBezTo>
                    <a:pt x="820" y="10410"/>
                    <a:pt x="797" y="10523"/>
                    <a:pt x="785" y="10637"/>
                  </a:cubicBezTo>
                  <a:cubicBezTo>
                    <a:pt x="649" y="10614"/>
                    <a:pt x="524" y="10558"/>
                    <a:pt x="421" y="10467"/>
                  </a:cubicBezTo>
                  <a:cubicBezTo>
                    <a:pt x="501" y="9784"/>
                    <a:pt x="729" y="9124"/>
                    <a:pt x="1093" y="8533"/>
                  </a:cubicBezTo>
                  <a:cubicBezTo>
                    <a:pt x="1172" y="8488"/>
                    <a:pt x="1263" y="8442"/>
                    <a:pt x="1365" y="8408"/>
                  </a:cubicBezTo>
                  <a:cubicBezTo>
                    <a:pt x="1468" y="8362"/>
                    <a:pt x="1570" y="8340"/>
                    <a:pt x="1684" y="8317"/>
                  </a:cubicBezTo>
                  <a:close/>
                  <a:moveTo>
                    <a:pt x="13554" y="8302"/>
                  </a:moveTo>
                  <a:cubicBezTo>
                    <a:pt x="13572" y="8302"/>
                    <a:pt x="13591" y="8303"/>
                    <a:pt x="13615" y="8306"/>
                  </a:cubicBezTo>
                  <a:cubicBezTo>
                    <a:pt x="13752" y="8317"/>
                    <a:pt x="13888" y="8351"/>
                    <a:pt x="14024" y="8408"/>
                  </a:cubicBezTo>
                  <a:cubicBezTo>
                    <a:pt x="14115" y="8442"/>
                    <a:pt x="14206" y="8488"/>
                    <a:pt x="14297" y="8544"/>
                  </a:cubicBezTo>
                  <a:cubicBezTo>
                    <a:pt x="14650" y="9136"/>
                    <a:pt x="14889" y="9773"/>
                    <a:pt x="14968" y="10455"/>
                  </a:cubicBezTo>
                  <a:cubicBezTo>
                    <a:pt x="14912" y="10501"/>
                    <a:pt x="14855" y="10546"/>
                    <a:pt x="14787" y="10580"/>
                  </a:cubicBezTo>
                  <a:cubicBezTo>
                    <a:pt x="14787" y="10558"/>
                    <a:pt x="14787" y="10546"/>
                    <a:pt x="14775" y="10535"/>
                  </a:cubicBezTo>
                  <a:cubicBezTo>
                    <a:pt x="14752" y="10296"/>
                    <a:pt x="14696" y="10069"/>
                    <a:pt x="14616" y="9841"/>
                  </a:cubicBezTo>
                  <a:cubicBezTo>
                    <a:pt x="14548" y="9625"/>
                    <a:pt x="14457" y="9386"/>
                    <a:pt x="14297" y="9227"/>
                  </a:cubicBezTo>
                  <a:cubicBezTo>
                    <a:pt x="14288" y="9217"/>
                    <a:pt x="14277" y="9213"/>
                    <a:pt x="14267" y="9213"/>
                  </a:cubicBezTo>
                  <a:cubicBezTo>
                    <a:pt x="14242" y="9213"/>
                    <a:pt x="14221" y="9240"/>
                    <a:pt x="14229" y="9272"/>
                  </a:cubicBezTo>
                  <a:cubicBezTo>
                    <a:pt x="14263" y="9488"/>
                    <a:pt x="14366" y="9705"/>
                    <a:pt x="14423" y="9921"/>
                  </a:cubicBezTo>
                  <a:cubicBezTo>
                    <a:pt x="14479" y="10137"/>
                    <a:pt x="14536" y="10364"/>
                    <a:pt x="14559" y="10580"/>
                  </a:cubicBezTo>
                  <a:cubicBezTo>
                    <a:pt x="14570" y="10603"/>
                    <a:pt x="14570" y="10626"/>
                    <a:pt x="14570" y="10637"/>
                  </a:cubicBezTo>
                  <a:cubicBezTo>
                    <a:pt x="14536" y="10649"/>
                    <a:pt x="14502" y="10649"/>
                    <a:pt x="14479" y="10649"/>
                  </a:cubicBezTo>
                  <a:cubicBezTo>
                    <a:pt x="14434" y="10432"/>
                    <a:pt x="14354" y="10194"/>
                    <a:pt x="14206" y="10034"/>
                  </a:cubicBezTo>
                  <a:cubicBezTo>
                    <a:pt x="14199" y="10027"/>
                    <a:pt x="14187" y="10023"/>
                    <a:pt x="14176" y="10023"/>
                  </a:cubicBezTo>
                  <a:cubicBezTo>
                    <a:pt x="14152" y="10023"/>
                    <a:pt x="14127" y="10038"/>
                    <a:pt x="14127" y="10069"/>
                  </a:cubicBezTo>
                  <a:cubicBezTo>
                    <a:pt x="14138" y="10182"/>
                    <a:pt x="14184" y="10296"/>
                    <a:pt x="14206" y="10410"/>
                  </a:cubicBezTo>
                  <a:cubicBezTo>
                    <a:pt x="14218" y="10478"/>
                    <a:pt x="14241" y="10558"/>
                    <a:pt x="14252" y="10626"/>
                  </a:cubicBezTo>
                  <a:cubicBezTo>
                    <a:pt x="14206" y="10614"/>
                    <a:pt x="14150" y="10603"/>
                    <a:pt x="14104" y="10580"/>
                  </a:cubicBezTo>
                  <a:cubicBezTo>
                    <a:pt x="14104" y="10558"/>
                    <a:pt x="14104" y="10546"/>
                    <a:pt x="14093" y="10535"/>
                  </a:cubicBezTo>
                  <a:cubicBezTo>
                    <a:pt x="14081" y="10455"/>
                    <a:pt x="14059" y="10376"/>
                    <a:pt x="14024" y="10307"/>
                  </a:cubicBezTo>
                  <a:cubicBezTo>
                    <a:pt x="14011" y="10290"/>
                    <a:pt x="13995" y="10283"/>
                    <a:pt x="13979" y="10283"/>
                  </a:cubicBezTo>
                  <a:cubicBezTo>
                    <a:pt x="13954" y="10283"/>
                    <a:pt x="13929" y="10302"/>
                    <a:pt x="13922" y="10330"/>
                  </a:cubicBezTo>
                  <a:cubicBezTo>
                    <a:pt x="13922" y="10387"/>
                    <a:pt x="13922" y="10432"/>
                    <a:pt x="13933" y="10478"/>
                  </a:cubicBezTo>
                  <a:cubicBezTo>
                    <a:pt x="13922" y="10478"/>
                    <a:pt x="13899" y="10467"/>
                    <a:pt x="13899" y="10455"/>
                  </a:cubicBezTo>
                  <a:cubicBezTo>
                    <a:pt x="13649" y="10262"/>
                    <a:pt x="13513" y="9978"/>
                    <a:pt x="13422" y="9693"/>
                  </a:cubicBezTo>
                  <a:cubicBezTo>
                    <a:pt x="13342" y="9420"/>
                    <a:pt x="13308" y="9124"/>
                    <a:pt x="13331" y="8829"/>
                  </a:cubicBezTo>
                  <a:cubicBezTo>
                    <a:pt x="13342" y="8692"/>
                    <a:pt x="13376" y="8556"/>
                    <a:pt x="13422" y="8419"/>
                  </a:cubicBezTo>
                  <a:cubicBezTo>
                    <a:pt x="13459" y="8327"/>
                    <a:pt x="13481" y="8302"/>
                    <a:pt x="13554" y="8302"/>
                  </a:cubicBezTo>
                  <a:close/>
                  <a:moveTo>
                    <a:pt x="7689" y="5223"/>
                  </a:moveTo>
                  <a:cubicBezTo>
                    <a:pt x="10339" y="5223"/>
                    <a:pt x="12648" y="6338"/>
                    <a:pt x="13933" y="8010"/>
                  </a:cubicBezTo>
                  <a:cubicBezTo>
                    <a:pt x="13810" y="7975"/>
                    <a:pt x="13649" y="7937"/>
                    <a:pt x="13510" y="7937"/>
                  </a:cubicBezTo>
                  <a:cubicBezTo>
                    <a:pt x="13420" y="7937"/>
                    <a:pt x="13339" y="7953"/>
                    <a:pt x="13285" y="7998"/>
                  </a:cubicBezTo>
                  <a:cubicBezTo>
                    <a:pt x="13103" y="8146"/>
                    <a:pt x="13035" y="8476"/>
                    <a:pt x="13001" y="8692"/>
                  </a:cubicBezTo>
                  <a:cubicBezTo>
                    <a:pt x="12944" y="9033"/>
                    <a:pt x="12989" y="9386"/>
                    <a:pt x="13069" y="9727"/>
                  </a:cubicBezTo>
                  <a:cubicBezTo>
                    <a:pt x="13137" y="9989"/>
                    <a:pt x="13251" y="10250"/>
                    <a:pt x="13410" y="10467"/>
                  </a:cubicBezTo>
                  <a:cubicBezTo>
                    <a:pt x="13410" y="10467"/>
                    <a:pt x="13410" y="10478"/>
                    <a:pt x="13410" y="10478"/>
                  </a:cubicBezTo>
                  <a:cubicBezTo>
                    <a:pt x="13410" y="10512"/>
                    <a:pt x="13422" y="10546"/>
                    <a:pt x="13422" y="10569"/>
                  </a:cubicBezTo>
                  <a:cubicBezTo>
                    <a:pt x="13422" y="10603"/>
                    <a:pt x="13410" y="10626"/>
                    <a:pt x="13422" y="10660"/>
                  </a:cubicBezTo>
                  <a:cubicBezTo>
                    <a:pt x="13422" y="10683"/>
                    <a:pt x="13410" y="10717"/>
                    <a:pt x="13422" y="10740"/>
                  </a:cubicBezTo>
                  <a:cubicBezTo>
                    <a:pt x="13422" y="10774"/>
                    <a:pt x="13422" y="10796"/>
                    <a:pt x="13422" y="10831"/>
                  </a:cubicBezTo>
                  <a:cubicBezTo>
                    <a:pt x="13428" y="10855"/>
                    <a:pt x="13447" y="10866"/>
                    <a:pt x="13467" y="10866"/>
                  </a:cubicBezTo>
                  <a:cubicBezTo>
                    <a:pt x="13484" y="10866"/>
                    <a:pt x="13502" y="10858"/>
                    <a:pt x="13513" y="10842"/>
                  </a:cubicBezTo>
                  <a:cubicBezTo>
                    <a:pt x="13524" y="10831"/>
                    <a:pt x="13535" y="10808"/>
                    <a:pt x="13535" y="10785"/>
                  </a:cubicBezTo>
                  <a:cubicBezTo>
                    <a:pt x="13547" y="10762"/>
                    <a:pt x="13558" y="10751"/>
                    <a:pt x="13558" y="10728"/>
                  </a:cubicBezTo>
                  <a:cubicBezTo>
                    <a:pt x="13558" y="10694"/>
                    <a:pt x="13570" y="10671"/>
                    <a:pt x="13570" y="10637"/>
                  </a:cubicBezTo>
                  <a:cubicBezTo>
                    <a:pt x="13592" y="10660"/>
                    <a:pt x="13604" y="10683"/>
                    <a:pt x="13626" y="10705"/>
                  </a:cubicBezTo>
                  <a:cubicBezTo>
                    <a:pt x="13626" y="10717"/>
                    <a:pt x="13626" y="10728"/>
                    <a:pt x="13626" y="10751"/>
                  </a:cubicBezTo>
                  <a:cubicBezTo>
                    <a:pt x="13638" y="10785"/>
                    <a:pt x="13638" y="10831"/>
                    <a:pt x="13638" y="10865"/>
                  </a:cubicBezTo>
                  <a:cubicBezTo>
                    <a:pt x="13649" y="10910"/>
                    <a:pt x="13649" y="10944"/>
                    <a:pt x="13649" y="10978"/>
                  </a:cubicBezTo>
                  <a:cubicBezTo>
                    <a:pt x="13661" y="11024"/>
                    <a:pt x="13661" y="11058"/>
                    <a:pt x="13672" y="11092"/>
                  </a:cubicBezTo>
                  <a:cubicBezTo>
                    <a:pt x="13672" y="11115"/>
                    <a:pt x="13695" y="11138"/>
                    <a:pt x="13717" y="11138"/>
                  </a:cubicBezTo>
                  <a:cubicBezTo>
                    <a:pt x="13752" y="11138"/>
                    <a:pt x="13763" y="11115"/>
                    <a:pt x="13774" y="11092"/>
                  </a:cubicBezTo>
                  <a:cubicBezTo>
                    <a:pt x="13786" y="11058"/>
                    <a:pt x="13797" y="11024"/>
                    <a:pt x="13808" y="10978"/>
                  </a:cubicBezTo>
                  <a:cubicBezTo>
                    <a:pt x="13820" y="10944"/>
                    <a:pt x="13820" y="10899"/>
                    <a:pt x="13820" y="10865"/>
                  </a:cubicBezTo>
                  <a:cubicBezTo>
                    <a:pt x="13820" y="10853"/>
                    <a:pt x="13820" y="10853"/>
                    <a:pt x="13820" y="10842"/>
                  </a:cubicBezTo>
                  <a:cubicBezTo>
                    <a:pt x="13865" y="10865"/>
                    <a:pt x="13899" y="10887"/>
                    <a:pt x="13933" y="10899"/>
                  </a:cubicBezTo>
                  <a:cubicBezTo>
                    <a:pt x="13933" y="11001"/>
                    <a:pt x="13933" y="11104"/>
                    <a:pt x="13945" y="11206"/>
                  </a:cubicBezTo>
                  <a:cubicBezTo>
                    <a:pt x="13945" y="11242"/>
                    <a:pt x="13972" y="11264"/>
                    <a:pt x="13998" y="11264"/>
                  </a:cubicBezTo>
                  <a:cubicBezTo>
                    <a:pt x="14013" y="11264"/>
                    <a:pt x="14027" y="11257"/>
                    <a:pt x="14036" y="11240"/>
                  </a:cubicBezTo>
                  <a:cubicBezTo>
                    <a:pt x="14081" y="11160"/>
                    <a:pt x="14104" y="11069"/>
                    <a:pt x="14115" y="10978"/>
                  </a:cubicBezTo>
                  <a:cubicBezTo>
                    <a:pt x="14184" y="10990"/>
                    <a:pt x="14241" y="11013"/>
                    <a:pt x="14309" y="11013"/>
                  </a:cubicBezTo>
                  <a:cubicBezTo>
                    <a:pt x="14320" y="11160"/>
                    <a:pt x="14332" y="11297"/>
                    <a:pt x="14366" y="11445"/>
                  </a:cubicBezTo>
                  <a:cubicBezTo>
                    <a:pt x="14371" y="11472"/>
                    <a:pt x="14392" y="11483"/>
                    <a:pt x="14414" y="11483"/>
                  </a:cubicBezTo>
                  <a:cubicBezTo>
                    <a:pt x="14440" y="11483"/>
                    <a:pt x="14467" y="11469"/>
                    <a:pt x="14479" y="11445"/>
                  </a:cubicBezTo>
                  <a:cubicBezTo>
                    <a:pt x="14525" y="11308"/>
                    <a:pt x="14536" y="11160"/>
                    <a:pt x="14536" y="11024"/>
                  </a:cubicBezTo>
                  <a:cubicBezTo>
                    <a:pt x="14548" y="11024"/>
                    <a:pt x="14570" y="11024"/>
                    <a:pt x="14593" y="11013"/>
                  </a:cubicBezTo>
                  <a:cubicBezTo>
                    <a:pt x="14593" y="11092"/>
                    <a:pt x="14593" y="11183"/>
                    <a:pt x="14593" y="11263"/>
                  </a:cubicBezTo>
                  <a:cubicBezTo>
                    <a:pt x="14593" y="11490"/>
                    <a:pt x="14570" y="11718"/>
                    <a:pt x="14570" y="11945"/>
                  </a:cubicBezTo>
                  <a:cubicBezTo>
                    <a:pt x="14570" y="11981"/>
                    <a:pt x="14595" y="11998"/>
                    <a:pt x="14622" y="11998"/>
                  </a:cubicBezTo>
                  <a:cubicBezTo>
                    <a:pt x="14647" y="11998"/>
                    <a:pt x="14673" y="11984"/>
                    <a:pt x="14684" y="11957"/>
                  </a:cubicBezTo>
                  <a:cubicBezTo>
                    <a:pt x="14809" y="11638"/>
                    <a:pt x="14832" y="11297"/>
                    <a:pt x="14821" y="10956"/>
                  </a:cubicBezTo>
                  <a:cubicBezTo>
                    <a:pt x="14878" y="10933"/>
                    <a:pt x="14946" y="10899"/>
                    <a:pt x="15003" y="10865"/>
                  </a:cubicBezTo>
                  <a:cubicBezTo>
                    <a:pt x="15003" y="10922"/>
                    <a:pt x="15003" y="10978"/>
                    <a:pt x="15003" y="11035"/>
                  </a:cubicBezTo>
                  <a:cubicBezTo>
                    <a:pt x="15003" y="11558"/>
                    <a:pt x="14923" y="12070"/>
                    <a:pt x="14752" y="12559"/>
                  </a:cubicBezTo>
                  <a:cubicBezTo>
                    <a:pt x="14377" y="12161"/>
                    <a:pt x="13911" y="11797"/>
                    <a:pt x="13342" y="11479"/>
                  </a:cubicBezTo>
                  <a:cubicBezTo>
                    <a:pt x="11829" y="10603"/>
                    <a:pt x="9828" y="10125"/>
                    <a:pt x="7689" y="10125"/>
                  </a:cubicBezTo>
                  <a:cubicBezTo>
                    <a:pt x="5562" y="10125"/>
                    <a:pt x="3549" y="10603"/>
                    <a:pt x="2037" y="11479"/>
                  </a:cubicBezTo>
                  <a:cubicBezTo>
                    <a:pt x="1479" y="11797"/>
                    <a:pt x="1002" y="12161"/>
                    <a:pt x="638" y="12559"/>
                  </a:cubicBezTo>
                  <a:cubicBezTo>
                    <a:pt x="467" y="12070"/>
                    <a:pt x="376" y="11558"/>
                    <a:pt x="376" y="11035"/>
                  </a:cubicBezTo>
                  <a:cubicBezTo>
                    <a:pt x="376" y="10978"/>
                    <a:pt x="376" y="10922"/>
                    <a:pt x="376" y="10865"/>
                  </a:cubicBezTo>
                  <a:cubicBezTo>
                    <a:pt x="501" y="10933"/>
                    <a:pt x="626" y="10990"/>
                    <a:pt x="740" y="11013"/>
                  </a:cubicBezTo>
                  <a:cubicBezTo>
                    <a:pt x="740" y="11240"/>
                    <a:pt x="751" y="11490"/>
                    <a:pt x="842" y="11684"/>
                  </a:cubicBezTo>
                  <a:cubicBezTo>
                    <a:pt x="855" y="11708"/>
                    <a:pt x="874" y="11718"/>
                    <a:pt x="894" y="11718"/>
                  </a:cubicBezTo>
                  <a:cubicBezTo>
                    <a:pt x="930" y="11718"/>
                    <a:pt x="967" y="11686"/>
                    <a:pt x="967" y="11649"/>
                  </a:cubicBezTo>
                  <a:cubicBezTo>
                    <a:pt x="979" y="11513"/>
                    <a:pt x="956" y="11365"/>
                    <a:pt x="945" y="11217"/>
                  </a:cubicBezTo>
                  <a:cubicBezTo>
                    <a:pt x="945" y="11160"/>
                    <a:pt x="933" y="11092"/>
                    <a:pt x="933" y="11024"/>
                  </a:cubicBezTo>
                  <a:cubicBezTo>
                    <a:pt x="990" y="11024"/>
                    <a:pt x="1047" y="11024"/>
                    <a:pt x="1104" y="11013"/>
                  </a:cubicBezTo>
                  <a:cubicBezTo>
                    <a:pt x="1104" y="11047"/>
                    <a:pt x="1104" y="11069"/>
                    <a:pt x="1104" y="11104"/>
                  </a:cubicBezTo>
                  <a:cubicBezTo>
                    <a:pt x="1104" y="11217"/>
                    <a:pt x="1104" y="11320"/>
                    <a:pt x="1149" y="11422"/>
                  </a:cubicBezTo>
                  <a:cubicBezTo>
                    <a:pt x="1161" y="11450"/>
                    <a:pt x="1184" y="11465"/>
                    <a:pt x="1205" y="11465"/>
                  </a:cubicBezTo>
                  <a:cubicBezTo>
                    <a:pt x="1226" y="11465"/>
                    <a:pt x="1246" y="11450"/>
                    <a:pt x="1252" y="11422"/>
                  </a:cubicBezTo>
                  <a:cubicBezTo>
                    <a:pt x="1286" y="11320"/>
                    <a:pt x="1286" y="11217"/>
                    <a:pt x="1286" y="11104"/>
                  </a:cubicBezTo>
                  <a:cubicBezTo>
                    <a:pt x="1286" y="11058"/>
                    <a:pt x="1286" y="11013"/>
                    <a:pt x="1286" y="10967"/>
                  </a:cubicBezTo>
                  <a:cubicBezTo>
                    <a:pt x="1331" y="10956"/>
                    <a:pt x="1377" y="10944"/>
                    <a:pt x="1411" y="10922"/>
                  </a:cubicBezTo>
                  <a:cubicBezTo>
                    <a:pt x="1422" y="11058"/>
                    <a:pt x="1445" y="11195"/>
                    <a:pt x="1525" y="11297"/>
                  </a:cubicBezTo>
                  <a:cubicBezTo>
                    <a:pt x="1539" y="11316"/>
                    <a:pt x="1559" y="11325"/>
                    <a:pt x="1578" y="11325"/>
                  </a:cubicBezTo>
                  <a:cubicBezTo>
                    <a:pt x="1604" y="11325"/>
                    <a:pt x="1627" y="11307"/>
                    <a:pt x="1627" y="11274"/>
                  </a:cubicBezTo>
                  <a:cubicBezTo>
                    <a:pt x="1627" y="11126"/>
                    <a:pt x="1593" y="10978"/>
                    <a:pt x="1593" y="10831"/>
                  </a:cubicBezTo>
                  <a:cubicBezTo>
                    <a:pt x="1638" y="10796"/>
                    <a:pt x="1684" y="10762"/>
                    <a:pt x="1729" y="10728"/>
                  </a:cubicBezTo>
                  <a:cubicBezTo>
                    <a:pt x="1729" y="10781"/>
                    <a:pt x="1729" y="10834"/>
                    <a:pt x="1729" y="10887"/>
                  </a:cubicBezTo>
                  <a:cubicBezTo>
                    <a:pt x="1729" y="10922"/>
                    <a:pt x="1729" y="10944"/>
                    <a:pt x="1741" y="10978"/>
                  </a:cubicBezTo>
                  <a:cubicBezTo>
                    <a:pt x="1741" y="11013"/>
                    <a:pt x="1741" y="11035"/>
                    <a:pt x="1764" y="11069"/>
                  </a:cubicBezTo>
                  <a:cubicBezTo>
                    <a:pt x="1776" y="11088"/>
                    <a:pt x="1801" y="11099"/>
                    <a:pt x="1825" y="11099"/>
                  </a:cubicBezTo>
                  <a:cubicBezTo>
                    <a:pt x="1846" y="11099"/>
                    <a:pt x="1867" y="11091"/>
                    <a:pt x="1877" y="11069"/>
                  </a:cubicBezTo>
                  <a:cubicBezTo>
                    <a:pt x="1889" y="11035"/>
                    <a:pt x="1889" y="11001"/>
                    <a:pt x="1900" y="10967"/>
                  </a:cubicBezTo>
                  <a:cubicBezTo>
                    <a:pt x="1900" y="10944"/>
                    <a:pt x="1900" y="10910"/>
                    <a:pt x="1900" y="10887"/>
                  </a:cubicBezTo>
                  <a:cubicBezTo>
                    <a:pt x="1900" y="10831"/>
                    <a:pt x="1900" y="10774"/>
                    <a:pt x="1900" y="10717"/>
                  </a:cubicBezTo>
                  <a:cubicBezTo>
                    <a:pt x="1900" y="10660"/>
                    <a:pt x="1900" y="10603"/>
                    <a:pt x="1911" y="10558"/>
                  </a:cubicBezTo>
                  <a:lnTo>
                    <a:pt x="1911" y="10546"/>
                  </a:lnTo>
                  <a:cubicBezTo>
                    <a:pt x="2105" y="10307"/>
                    <a:pt x="2230" y="10023"/>
                    <a:pt x="2310" y="9727"/>
                  </a:cubicBezTo>
                  <a:cubicBezTo>
                    <a:pt x="2401" y="9397"/>
                    <a:pt x="2435" y="9033"/>
                    <a:pt x="2389" y="8692"/>
                  </a:cubicBezTo>
                  <a:cubicBezTo>
                    <a:pt x="2355" y="8499"/>
                    <a:pt x="2298" y="8226"/>
                    <a:pt x="2162" y="8067"/>
                  </a:cubicBezTo>
                  <a:cubicBezTo>
                    <a:pt x="2298" y="7907"/>
                    <a:pt x="2423" y="7760"/>
                    <a:pt x="2571" y="7623"/>
                  </a:cubicBezTo>
                  <a:cubicBezTo>
                    <a:pt x="3106" y="7100"/>
                    <a:pt x="3754" y="6668"/>
                    <a:pt x="4448" y="6383"/>
                  </a:cubicBezTo>
                  <a:cubicBezTo>
                    <a:pt x="4653" y="6304"/>
                    <a:pt x="4846" y="6236"/>
                    <a:pt x="5051" y="6167"/>
                  </a:cubicBezTo>
                  <a:cubicBezTo>
                    <a:pt x="5255" y="6099"/>
                    <a:pt x="5460" y="6031"/>
                    <a:pt x="5676" y="5997"/>
                  </a:cubicBezTo>
                  <a:cubicBezTo>
                    <a:pt x="5753" y="5986"/>
                    <a:pt x="5735" y="5860"/>
                    <a:pt x="5663" y="5860"/>
                  </a:cubicBezTo>
                  <a:cubicBezTo>
                    <a:pt x="5660" y="5860"/>
                    <a:pt x="5657" y="5860"/>
                    <a:pt x="5653" y="5860"/>
                  </a:cubicBezTo>
                  <a:cubicBezTo>
                    <a:pt x="5267" y="5906"/>
                    <a:pt x="4869" y="5963"/>
                    <a:pt x="4493" y="6099"/>
                  </a:cubicBezTo>
                  <a:cubicBezTo>
                    <a:pt x="4129" y="6236"/>
                    <a:pt x="3765" y="6418"/>
                    <a:pt x="3424" y="6622"/>
                  </a:cubicBezTo>
                  <a:cubicBezTo>
                    <a:pt x="2867" y="6975"/>
                    <a:pt x="2366" y="7430"/>
                    <a:pt x="1957" y="7942"/>
                  </a:cubicBezTo>
                  <a:cubicBezTo>
                    <a:pt x="1928" y="7937"/>
                    <a:pt x="1897" y="7936"/>
                    <a:pt x="1866" y="7936"/>
                  </a:cubicBezTo>
                  <a:cubicBezTo>
                    <a:pt x="1728" y="7936"/>
                    <a:pt x="1577" y="7973"/>
                    <a:pt x="1456" y="8010"/>
                  </a:cubicBezTo>
                  <a:cubicBezTo>
                    <a:pt x="2742" y="6338"/>
                    <a:pt x="5051" y="5223"/>
                    <a:pt x="7689" y="5223"/>
                  </a:cubicBezTo>
                  <a:close/>
                  <a:moveTo>
                    <a:pt x="7689" y="10501"/>
                  </a:moveTo>
                  <a:cubicBezTo>
                    <a:pt x="10726" y="10501"/>
                    <a:pt x="13353" y="11502"/>
                    <a:pt x="14593" y="12946"/>
                  </a:cubicBezTo>
                  <a:cubicBezTo>
                    <a:pt x="14548" y="13071"/>
                    <a:pt x="14491" y="13185"/>
                    <a:pt x="14423" y="13310"/>
                  </a:cubicBezTo>
                  <a:cubicBezTo>
                    <a:pt x="14366" y="13253"/>
                    <a:pt x="14297" y="13196"/>
                    <a:pt x="14229" y="13139"/>
                  </a:cubicBezTo>
                  <a:cubicBezTo>
                    <a:pt x="14241" y="13128"/>
                    <a:pt x="14241" y="13117"/>
                    <a:pt x="14252" y="13105"/>
                  </a:cubicBezTo>
                  <a:cubicBezTo>
                    <a:pt x="14263" y="13071"/>
                    <a:pt x="14275" y="13037"/>
                    <a:pt x="14286" y="13003"/>
                  </a:cubicBezTo>
                  <a:cubicBezTo>
                    <a:pt x="14309" y="12957"/>
                    <a:pt x="14320" y="12923"/>
                    <a:pt x="14320" y="12878"/>
                  </a:cubicBezTo>
                  <a:cubicBezTo>
                    <a:pt x="14320" y="12839"/>
                    <a:pt x="14283" y="12816"/>
                    <a:pt x="14249" y="12816"/>
                  </a:cubicBezTo>
                  <a:cubicBezTo>
                    <a:pt x="14233" y="12816"/>
                    <a:pt x="14217" y="12821"/>
                    <a:pt x="14206" y="12832"/>
                  </a:cubicBezTo>
                  <a:cubicBezTo>
                    <a:pt x="14184" y="12866"/>
                    <a:pt x="14161" y="12901"/>
                    <a:pt x="14150" y="12935"/>
                  </a:cubicBezTo>
                  <a:cubicBezTo>
                    <a:pt x="14127" y="12957"/>
                    <a:pt x="14104" y="12992"/>
                    <a:pt x="14093" y="13026"/>
                  </a:cubicBezTo>
                  <a:cubicBezTo>
                    <a:pt x="13865" y="12844"/>
                    <a:pt x="13615" y="12673"/>
                    <a:pt x="13353" y="12502"/>
                  </a:cubicBezTo>
                  <a:cubicBezTo>
                    <a:pt x="11829" y="11593"/>
                    <a:pt x="9828" y="11081"/>
                    <a:pt x="7689" y="11081"/>
                  </a:cubicBezTo>
                  <a:cubicBezTo>
                    <a:pt x="5562" y="11081"/>
                    <a:pt x="3549" y="11593"/>
                    <a:pt x="2037" y="12502"/>
                  </a:cubicBezTo>
                  <a:cubicBezTo>
                    <a:pt x="2025" y="12514"/>
                    <a:pt x="2014" y="12525"/>
                    <a:pt x="2002" y="12525"/>
                  </a:cubicBezTo>
                  <a:cubicBezTo>
                    <a:pt x="1991" y="12502"/>
                    <a:pt x="1980" y="12480"/>
                    <a:pt x="1957" y="12457"/>
                  </a:cubicBezTo>
                  <a:cubicBezTo>
                    <a:pt x="1946" y="12434"/>
                    <a:pt x="1923" y="12434"/>
                    <a:pt x="1900" y="12434"/>
                  </a:cubicBezTo>
                  <a:cubicBezTo>
                    <a:pt x="1889" y="12446"/>
                    <a:pt x="1877" y="12468"/>
                    <a:pt x="1877" y="12480"/>
                  </a:cubicBezTo>
                  <a:cubicBezTo>
                    <a:pt x="1866" y="12514"/>
                    <a:pt x="1877" y="12537"/>
                    <a:pt x="1877" y="12571"/>
                  </a:cubicBezTo>
                  <a:cubicBezTo>
                    <a:pt x="1889" y="12571"/>
                    <a:pt x="1889" y="12582"/>
                    <a:pt x="1889" y="12593"/>
                  </a:cubicBezTo>
                  <a:cubicBezTo>
                    <a:pt x="1843" y="12628"/>
                    <a:pt x="1786" y="12662"/>
                    <a:pt x="1741" y="12696"/>
                  </a:cubicBezTo>
                  <a:cubicBezTo>
                    <a:pt x="1707" y="12650"/>
                    <a:pt x="1684" y="12593"/>
                    <a:pt x="1638" y="12548"/>
                  </a:cubicBezTo>
                  <a:cubicBezTo>
                    <a:pt x="1632" y="12542"/>
                    <a:pt x="1624" y="12539"/>
                    <a:pt x="1615" y="12539"/>
                  </a:cubicBezTo>
                  <a:cubicBezTo>
                    <a:pt x="1593" y="12539"/>
                    <a:pt x="1567" y="12558"/>
                    <a:pt x="1559" y="12582"/>
                  </a:cubicBezTo>
                  <a:cubicBezTo>
                    <a:pt x="1559" y="12650"/>
                    <a:pt x="1582" y="12719"/>
                    <a:pt x="1604" y="12787"/>
                  </a:cubicBezTo>
                  <a:cubicBezTo>
                    <a:pt x="1570" y="12810"/>
                    <a:pt x="1536" y="12844"/>
                    <a:pt x="1502" y="12866"/>
                  </a:cubicBezTo>
                  <a:cubicBezTo>
                    <a:pt x="1491" y="12855"/>
                    <a:pt x="1491" y="12844"/>
                    <a:pt x="1479" y="12832"/>
                  </a:cubicBezTo>
                  <a:cubicBezTo>
                    <a:pt x="1445" y="12753"/>
                    <a:pt x="1411" y="12673"/>
                    <a:pt x="1320" y="12639"/>
                  </a:cubicBezTo>
                  <a:cubicBezTo>
                    <a:pt x="1317" y="12636"/>
                    <a:pt x="1312" y="12635"/>
                    <a:pt x="1307" y="12635"/>
                  </a:cubicBezTo>
                  <a:cubicBezTo>
                    <a:pt x="1292" y="12635"/>
                    <a:pt x="1271" y="12645"/>
                    <a:pt x="1263" y="12662"/>
                  </a:cubicBezTo>
                  <a:cubicBezTo>
                    <a:pt x="1229" y="12741"/>
                    <a:pt x="1252" y="12821"/>
                    <a:pt x="1286" y="12901"/>
                  </a:cubicBezTo>
                  <a:cubicBezTo>
                    <a:pt x="1297" y="12935"/>
                    <a:pt x="1309" y="12969"/>
                    <a:pt x="1320" y="13003"/>
                  </a:cubicBezTo>
                  <a:cubicBezTo>
                    <a:pt x="1195" y="13094"/>
                    <a:pt x="1070" y="13208"/>
                    <a:pt x="967" y="13310"/>
                  </a:cubicBezTo>
                  <a:cubicBezTo>
                    <a:pt x="899" y="13185"/>
                    <a:pt x="842" y="13071"/>
                    <a:pt x="785" y="12946"/>
                  </a:cubicBezTo>
                  <a:cubicBezTo>
                    <a:pt x="2025" y="11502"/>
                    <a:pt x="4653" y="10501"/>
                    <a:pt x="7689" y="10501"/>
                  </a:cubicBezTo>
                  <a:close/>
                  <a:moveTo>
                    <a:pt x="7689" y="11456"/>
                  </a:moveTo>
                  <a:cubicBezTo>
                    <a:pt x="8167" y="11456"/>
                    <a:pt x="8633" y="11490"/>
                    <a:pt x="9088" y="11536"/>
                  </a:cubicBezTo>
                  <a:cubicBezTo>
                    <a:pt x="9077" y="11615"/>
                    <a:pt x="9077" y="11706"/>
                    <a:pt x="9066" y="11786"/>
                  </a:cubicBezTo>
                  <a:cubicBezTo>
                    <a:pt x="9054" y="11922"/>
                    <a:pt x="9043" y="12070"/>
                    <a:pt x="9020" y="12207"/>
                  </a:cubicBezTo>
                  <a:cubicBezTo>
                    <a:pt x="8997" y="12491"/>
                    <a:pt x="8952" y="12775"/>
                    <a:pt x="8918" y="13048"/>
                  </a:cubicBezTo>
                  <a:cubicBezTo>
                    <a:pt x="8872" y="13344"/>
                    <a:pt x="8815" y="13628"/>
                    <a:pt x="8758" y="13913"/>
                  </a:cubicBezTo>
                  <a:cubicBezTo>
                    <a:pt x="8724" y="14049"/>
                    <a:pt x="8690" y="14197"/>
                    <a:pt x="8656" y="14334"/>
                  </a:cubicBezTo>
                  <a:cubicBezTo>
                    <a:pt x="8656" y="14356"/>
                    <a:pt x="8645" y="14379"/>
                    <a:pt x="8645" y="14402"/>
                  </a:cubicBezTo>
                  <a:cubicBezTo>
                    <a:pt x="8429" y="14379"/>
                    <a:pt x="8224" y="14368"/>
                    <a:pt x="8008" y="14368"/>
                  </a:cubicBezTo>
                  <a:cubicBezTo>
                    <a:pt x="7701" y="14368"/>
                    <a:pt x="7394" y="14391"/>
                    <a:pt x="7098" y="14436"/>
                  </a:cubicBezTo>
                  <a:cubicBezTo>
                    <a:pt x="7086" y="14402"/>
                    <a:pt x="7075" y="14368"/>
                    <a:pt x="7075" y="14334"/>
                  </a:cubicBezTo>
                  <a:cubicBezTo>
                    <a:pt x="7041" y="14197"/>
                    <a:pt x="7007" y="14049"/>
                    <a:pt x="6973" y="13913"/>
                  </a:cubicBezTo>
                  <a:cubicBezTo>
                    <a:pt x="6916" y="13628"/>
                    <a:pt x="6859" y="13333"/>
                    <a:pt x="6814" y="13048"/>
                  </a:cubicBezTo>
                  <a:cubicBezTo>
                    <a:pt x="6779" y="12775"/>
                    <a:pt x="6734" y="12491"/>
                    <a:pt x="6711" y="12207"/>
                  </a:cubicBezTo>
                  <a:cubicBezTo>
                    <a:pt x="6688" y="12070"/>
                    <a:pt x="6677" y="11922"/>
                    <a:pt x="6666" y="11786"/>
                  </a:cubicBezTo>
                  <a:cubicBezTo>
                    <a:pt x="6654" y="11695"/>
                    <a:pt x="6654" y="11593"/>
                    <a:pt x="6632" y="11502"/>
                  </a:cubicBezTo>
                  <a:cubicBezTo>
                    <a:pt x="6984" y="11479"/>
                    <a:pt x="7337" y="11456"/>
                    <a:pt x="7689" y="11456"/>
                  </a:cubicBezTo>
                  <a:close/>
                  <a:moveTo>
                    <a:pt x="9418" y="11581"/>
                  </a:moveTo>
                  <a:cubicBezTo>
                    <a:pt x="10032" y="11661"/>
                    <a:pt x="10612" y="11786"/>
                    <a:pt x="11158" y="11957"/>
                  </a:cubicBezTo>
                  <a:cubicBezTo>
                    <a:pt x="11158" y="11979"/>
                    <a:pt x="11147" y="12002"/>
                    <a:pt x="11147" y="12013"/>
                  </a:cubicBezTo>
                  <a:cubicBezTo>
                    <a:pt x="11101" y="12161"/>
                    <a:pt x="11079" y="12298"/>
                    <a:pt x="11033" y="12446"/>
                  </a:cubicBezTo>
                  <a:cubicBezTo>
                    <a:pt x="10965" y="12719"/>
                    <a:pt x="10885" y="13003"/>
                    <a:pt x="10783" y="13287"/>
                  </a:cubicBezTo>
                  <a:cubicBezTo>
                    <a:pt x="10692" y="13560"/>
                    <a:pt x="10590" y="13822"/>
                    <a:pt x="10476" y="14095"/>
                  </a:cubicBezTo>
                  <a:cubicBezTo>
                    <a:pt x="10419" y="14231"/>
                    <a:pt x="10362" y="14356"/>
                    <a:pt x="10294" y="14493"/>
                  </a:cubicBezTo>
                  <a:cubicBezTo>
                    <a:pt x="10260" y="14573"/>
                    <a:pt x="10203" y="14664"/>
                    <a:pt x="10157" y="14754"/>
                  </a:cubicBezTo>
                  <a:cubicBezTo>
                    <a:pt x="9793" y="14618"/>
                    <a:pt x="9407" y="14516"/>
                    <a:pt x="8997" y="14459"/>
                  </a:cubicBezTo>
                  <a:cubicBezTo>
                    <a:pt x="9020" y="14368"/>
                    <a:pt x="9043" y="14288"/>
                    <a:pt x="9054" y="14209"/>
                  </a:cubicBezTo>
                  <a:cubicBezTo>
                    <a:pt x="9088" y="14072"/>
                    <a:pt x="9111" y="13947"/>
                    <a:pt x="9145" y="13810"/>
                  </a:cubicBezTo>
                  <a:cubicBezTo>
                    <a:pt x="9191" y="13549"/>
                    <a:pt x="9236" y="13276"/>
                    <a:pt x="9282" y="13003"/>
                  </a:cubicBezTo>
                  <a:cubicBezTo>
                    <a:pt x="9327" y="12719"/>
                    <a:pt x="9361" y="12446"/>
                    <a:pt x="9384" y="12161"/>
                  </a:cubicBezTo>
                  <a:cubicBezTo>
                    <a:pt x="9395" y="12036"/>
                    <a:pt x="9407" y="11900"/>
                    <a:pt x="9418" y="11763"/>
                  </a:cubicBezTo>
                  <a:cubicBezTo>
                    <a:pt x="9418" y="11706"/>
                    <a:pt x="9418" y="11638"/>
                    <a:pt x="9418" y="11581"/>
                  </a:cubicBezTo>
                  <a:close/>
                  <a:moveTo>
                    <a:pt x="6302" y="11536"/>
                  </a:moveTo>
                  <a:cubicBezTo>
                    <a:pt x="6302" y="11615"/>
                    <a:pt x="6313" y="11695"/>
                    <a:pt x="6313" y="11763"/>
                  </a:cubicBezTo>
                  <a:cubicBezTo>
                    <a:pt x="6324" y="11900"/>
                    <a:pt x="6324" y="12036"/>
                    <a:pt x="6347" y="12161"/>
                  </a:cubicBezTo>
                  <a:cubicBezTo>
                    <a:pt x="6370" y="12446"/>
                    <a:pt x="6404" y="12719"/>
                    <a:pt x="6450" y="13003"/>
                  </a:cubicBezTo>
                  <a:cubicBezTo>
                    <a:pt x="6484" y="13276"/>
                    <a:pt x="6529" y="13538"/>
                    <a:pt x="6586" y="13810"/>
                  </a:cubicBezTo>
                  <a:cubicBezTo>
                    <a:pt x="6609" y="13947"/>
                    <a:pt x="6643" y="14072"/>
                    <a:pt x="6666" y="14209"/>
                  </a:cubicBezTo>
                  <a:cubicBezTo>
                    <a:pt x="6688" y="14300"/>
                    <a:pt x="6723" y="14402"/>
                    <a:pt x="6745" y="14493"/>
                  </a:cubicBezTo>
                  <a:cubicBezTo>
                    <a:pt x="6347" y="14573"/>
                    <a:pt x="5972" y="14698"/>
                    <a:pt x="5608" y="14845"/>
                  </a:cubicBezTo>
                  <a:cubicBezTo>
                    <a:pt x="5562" y="14720"/>
                    <a:pt x="5483" y="14607"/>
                    <a:pt x="5426" y="14493"/>
                  </a:cubicBezTo>
                  <a:cubicBezTo>
                    <a:pt x="5369" y="14356"/>
                    <a:pt x="5312" y="14220"/>
                    <a:pt x="5255" y="14095"/>
                  </a:cubicBezTo>
                  <a:cubicBezTo>
                    <a:pt x="5142" y="13822"/>
                    <a:pt x="5039" y="13560"/>
                    <a:pt x="4937" y="13287"/>
                  </a:cubicBezTo>
                  <a:cubicBezTo>
                    <a:pt x="4846" y="13003"/>
                    <a:pt x="4766" y="12719"/>
                    <a:pt x="4687" y="12434"/>
                  </a:cubicBezTo>
                  <a:cubicBezTo>
                    <a:pt x="4653" y="12298"/>
                    <a:pt x="4618" y="12150"/>
                    <a:pt x="4584" y="12013"/>
                  </a:cubicBezTo>
                  <a:cubicBezTo>
                    <a:pt x="4573" y="11968"/>
                    <a:pt x="4562" y="11911"/>
                    <a:pt x="4550" y="11866"/>
                  </a:cubicBezTo>
                  <a:cubicBezTo>
                    <a:pt x="5096" y="11718"/>
                    <a:pt x="5688" y="11604"/>
                    <a:pt x="6302" y="11536"/>
                  </a:cubicBezTo>
                  <a:close/>
                  <a:moveTo>
                    <a:pt x="11454" y="12048"/>
                  </a:moveTo>
                  <a:cubicBezTo>
                    <a:pt x="12011" y="12230"/>
                    <a:pt x="12523" y="12457"/>
                    <a:pt x="12978" y="12719"/>
                  </a:cubicBezTo>
                  <a:cubicBezTo>
                    <a:pt x="12955" y="12753"/>
                    <a:pt x="12944" y="12787"/>
                    <a:pt x="12921" y="12821"/>
                  </a:cubicBezTo>
                  <a:cubicBezTo>
                    <a:pt x="12864" y="12957"/>
                    <a:pt x="12796" y="13083"/>
                    <a:pt x="12728" y="13208"/>
                  </a:cubicBezTo>
                  <a:cubicBezTo>
                    <a:pt x="12591" y="13458"/>
                    <a:pt x="12444" y="13708"/>
                    <a:pt x="12284" y="13936"/>
                  </a:cubicBezTo>
                  <a:cubicBezTo>
                    <a:pt x="12000" y="14368"/>
                    <a:pt x="11681" y="14766"/>
                    <a:pt x="11329" y="15130"/>
                  </a:cubicBezTo>
                  <a:cubicBezTo>
                    <a:pt x="11295" y="15164"/>
                    <a:pt x="11249" y="15209"/>
                    <a:pt x="11204" y="15244"/>
                  </a:cubicBezTo>
                  <a:cubicBezTo>
                    <a:pt x="10976" y="15107"/>
                    <a:pt x="10737" y="14993"/>
                    <a:pt x="10487" y="14880"/>
                  </a:cubicBezTo>
                  <a:cubicBezTo>
                    <a:pt x="10533" y="14800"/>
                    <a:pt x="10567" y="14709"/>
                    <a:pt x="10601" y="14641"/>
                  </a:cubicBezTo>
                  <a:cubicBezTo>
                    <a:pt x="10669" y="14504"/>
                    <a:pt x="10726" y="14368"/>
                    <a:pt x="10783" y="14231"/>
                  </a:cubicBezTo>
                  <a:cubicBezTo>
                    <a:pt x="10897" y="13958"/>
                    <a:pt x="10999" y="13685"/>
                    <a:pt x="11101" y="13401"/>
                  </a:cubicBezTo>
                  <a:cubicBezTo>
                    <a:pt x="11192" y="13128"/>
                    <a:pt x="11283" y="12844"/>
                    <a:pt x="11352" y="12559"/>
                  </a:cubicBezTo>
                  <a:cubicBezTo>
                    <a:pt x="11386" y="12412"/>
                    <a:pt x="11420" y="12264"/>
                    <a:pt x="11443" y="12116"/>
                  </a:cubicBezTo>
                  <a:cubicBezTo>
                    <a:pt x="11443" y="12093"/>
                    <a:pt x="11454" y="12070"/>
                    <a:pt x="11454" y="12048"/>
                  </a:cubicBezTo>
                  <a:close/>
                  <a:moveTo>
                    <a:pt x="4254" y="11945"/>
                  </a:moveTo>
                  <a:cubicBezTo>
                    <a:pt x="4266" y="12002"/>
                    <a:pt x="4277" y="12059"/>
                    <a:pt x="4289" y="12116"/>
                  </a:cubicBezTo>
                  <a:cubicBezTo>
                    <a:pt x="4311" y="12264"/>
                    <a:pt x="4345" y="12412"/>
                    <a:pt x="4380" y="12559"/>
                  </a:cubicBezTo>
                  <a:cubicBezTo>
                    <a:pt x="4448" y="12844"/>
                    <a:pt x="4539" y="13128"/>
                    <a:pt x="4630" y="13401"/>
                  </a:cubicBezTo>
                  <a:cubicBezTo>
                    <a:pt x="4721" y="13685"/>
                    <a:pt x="4834" y="13958"/>
                    <a:pt x="4948" y="14231"/>
                  </a:cubicBezTo>
                  <a:cubicBezTo>
                    <a:pt x="5005" y="14368"/>
                    <a:pt x="5062" y="14504"/>
                    <a:pt x="5119" y="14629"/>
                  </a:cubicBezTo>
                  <a:cubicBezTo>
                    <a:pt x="5176" y="14743"/>
                    <a:pt x="5221" y="14868"/>
                    <a:pt x="5301" y="14982"/>
                  </a:cubicBezTo>
                  <a:cubicBezTo>
                    <a:pt x="5062" y="15084"/>
                    <a:pt x="4834" y="15209"/>
                    <a:pt x="4618" y="15346"/>
                  </a:cubicBezTo>
                  <a:cubicBezTo>
                    <a:pt x="4550" y="15266"/>
                    <a:pt x="4471" y="15198"/>
                    <a:pt x="4402" y="15130"/>
                  </a:cubicBezTo>
                  <a:cubicBezTo>
                    <a:pt x="4038" y="14766"/>
                    <a:pt x="3720" y="14368"/>
                    <a:pt x="3436" y="13936"/>
                  </a:cubicBezTo>
                  <a:cubicBezTo>
                    <a:pt x="3288" y="13708"/>
                    <a:pt x="3140" y="13458"/>
                    <a:pt x="3003" y="13208"/>
                  </a:cubicBezTo>
                  <a:cubicBezTo>
                    <a:pt x="2935" y="13083"/>
                    <a:pt x="2867" y="12957"/>
                    <a:pt x="2799" y="12821"/>
                  </a:cubicBezTo>
                  <a:cubicBezTo>
                    <a:pt x="2764" y="12753"/>
                    <a:pt x="2730" y="12650"/>
                    <a:pt x="2685" y="12571"/>
                  </a:cubicBezTo>
                  <a:cubicBezTo>
                    <a:pt x="3163" y="12332"/>
                    <a:pt x="3686" y="12116"/>
                    <a:pt x="4254" y="11945"/>
                  </a:cubicBezTo>
                  <a:close/>
                  <a:moveTo>
                    <a:pt x="13251" y="12889"/>
                  </a:moveTo>
                  <a:cubicBezTo>
                    <a:pt x="13479" y="13026"/>
                    <a:pt x="13695" y="13185"/>
                    <a:pt x="13888" y="13344"/>
                  </a:cubicBezTo>
                  <a:cubicBezTo>
                    <a:pt x="13877" y="13356"/>
                    <a:pt x="13865" y="13378"/>
                    <a:pt x="13854" y="13390"/>
                  </a:cubicBezTo>
                  <a:cubicBezTo>
                    <a:pt x="13808" y="13458"/>
                    <a:pt x="13763" y="13515"/>
                    <a:pt x="13740" y="13583"/>
                  </a:cubicBezTo>
                  <a:cubicBezTo>
                    <a:pt x="13722" y="13628"/>
                    <a:pt x="13761" y="13658"/>
                    <a:pt x="13800" y="13658"/>
                  </a:cubicBezTo>
                  <a:cubicBezTo>
                    <a:pt x="13811" y="13658"/>
                    <a:pt x="13821" y="13656"/>
                    <a:pt x="13831" y="13651"/>
                  </a:cubicBezTo>
                  <a:cubicBezTo>
                    <a:pt x="13899" y="13617"/>
                    <a:pt x="13956" y="13560"/>
                    <a:pt x="14002" y="13503"/>
                  </a:cubicBezTo>
                  <a:cubicBezTo>
                    <a:pt x="14013" y="13492"/>
                    <a:pt x="14024" y="13469"/>
                    <a:pt x="14036" y="13458"/>
                  </a:cubicBezTo>
                  <a:cubicBezTo>
                    <a:pt x="14104" y="13515"/>
                    <a:pt x="14161" y="13572"/>
                    <a:pt x="14229" y="13640"/>
                  </a:cubicBezTo>
                  <a:cubicBezTo>
                    <a:pt x="13695" y="14482"/>
                    <a:pt x="12910" y="15209"/>
                    <a:pt x="11954" y="15755"/>
                  </a:cubicBezTo>
                  <a:cubicBezTo>
                    <a:pt x="11807" y="15642"/>
                    <a:pt x="11670" y="15539"/>
                    <a:pt x="11522" y="15437"/>
                  </a:cubicBezTo>
                  <a:cubicBezTo>
                    <a:pt x="11602" y="15346"/>
                    <a:pt x="11693" y="15255"/>
                    <a:pt x="11772" y="15164"/>
                  </a:cubicBezTo>
                  <a:cubicBezTo>
                    <a:pt x="12125" y="14777"/>
                    <a:pt x="12444" y="14356"/>
                    <a:pt x="12716" y="13924"/>
                  </a:cubicBezTo>
                  <a:cubicBezTo>
                    <a:pt x="12853" y="13708"/>
                    <a:pt x="12978" y="13481"/>
                    <a:pt x="13092" y="13253"/>
                  </a:cubicBezTo>
                  <a:cubicBezTo>
                    <a:pt x="13137" y="13139"/>
                    <a:pt x="13194" y="13026"/>
                    <a:pt x="13240" y="12912"/>
                  </a:cubicBezTo>
                  <a:cubicBezTo>
                    <a:pt x="13251" y="12901"/>
                    <a:pt x="13251" y="12901"/>
                    <a:pt x="13251" y="12889"/>
                  </a:cubicBezTo>
                  <a:close/>
                  <a:moveTo>
                    <a:pt x="2412" y="12719"/>
                  </a:moveTo>
                  <a:cubicBezTo>
                    <a:pt x="2435" y="12787"/>
                    <a:pt x="2457" y="12844"/>
                    <a:pt x="2480" y="12912"/>
                  </a:cubicBezTo>
                  <a:cubicBezTo>
                    <a:pt x="2537" y="13026"/>
                    <a:pt x="2582" y="13139"/>
                    <a:pt x="2639" y="13253"/>
                  </a:cubicBezTo>
                  <a:cubicBezTo>
                    <a:pt x="2753" y="13481"/>
                    <a:pt x="2878" y="13697"/>
                    <a:pt x="3015" y="13913"/>
                  </a:cubicBezTo>
                  <a:cubicBezTo>
                    <a:pt x="3288" y="14356"/>
                    <a:pt x="3606" y="14777"/>
                    <a:pt x="3959" y="15164"/>
                  </a:cubicBezTo>
                  <a:cubicBezTo>
                    <a:pt x="4038" y="15255"/>
                    <a:pt x="4129" y="15357"/>
                    <a:pt x="4220" y="15448"/>
                  </a:cubicBezTo>
                  <a:cubicBezTo>
                    <a:pt x="4254" y="15482"/>
                    <a:pt x="4289" y="15517"/>
                    <a:pt x="4323" y="15551"/>
                  </a:cubicBezTo>
                  <a:cubicBezTo>
                    <a:pt x="4141" y="15676"/>
                    <a:pt x="3970" y="15812"/>
                    <a:pt x="3811" y="15949"/>
                  </a:cubicBezTo>
                  <a:cubicBezTo>
                    <a:pt x="2685" y="15391"/>
                    <a:pt x="1764" y="14584"/>
                    <a:pt x="1161" y="13640"/>
                  </a:cubicBezTo>
                  <a:cubicBezTo>
                    <a:pt x="1263" y="13538"/>
                    <a:pt x="1377" y="13447"/>
                    <a:pt x="1491" y="13344"/>
                  </a:cubicBezTo>
                  <a:cubicBezTo>
                    <a:pt x="1547" y="13458"/>
                    <a:pt x="1604" y="13560"/>
                    <a:pt x="1673" y="13663"/>
                  </a:cubicBezTo>
                  <a:cubicBezTo>
                    <a:pt x="1866" y="13981"/>
                    <a:pt x="2105" y="14288"/>
                    <a:pt x="2389" y="14538"/>
                  </a:cubicBezTo>
                  <a:cubicBezTo>
                    <a:pt x="2400" y="14546"/>
                    <a:pt x="2413" y="14550"/>
                    <a:pt x="2426" y="14550"/>
                  </a:cubicBezTo>
                  <a:cubicBezTo>
                    <a:pt x="2470" y="14550"/>
                    <a:pt x="2515" y="14511"/>
                    <a:pt x="2480" y="14459"/>
                  </a:cubicBezTo>
                  <a:cubicBezTo>
                    <a:pt x="2275" y="14163"/>
                    <a:pt x="2048" y="13867"/>
                    <a:pt x="1866" y="13549"/>
                  </a:cubicBezTo>
                  <a:cubicBezTo>
                    <a:pt x="1798" y="13435"/>
                    <a:pt x="1729" y="13321"/>
                    <a:pt x="1673" y="13208"/>
                  </a:cubicBezTo>
                  <a:cubicBezTo>
                    <a:pt x="1707" y="13185"/>
                    <a:pt x="1741" y="13162"/>
                    <a:pt x="1764" y="13139"/>
                  </a:cubicBezTo>
                  <a:cubicBezTo>
                    <a:pt x="1843" y="13276"/>
                    <a:pt x="1923" y="13401"/>
                    <a:pt x="2037" y="13515"/>
                  </a:cubicBezTo>
                  <a:cubicBezTo>
                    <a:pt x="2051" y="13526"/>
                    <a:pt x="2066" y="13531"/>
                    <a:pt x="2079" y="13531"/>
                  </a:cubicBezTo>
                  <a:cubicBezTo>
                    <a:pt x="2117" y="13531"/>
                    <a:pt x="2144" y="13489"/>
                    <a:pt x="2128" y="13447"/>
                  </a:cubicBezTo>
                  <a:cubicBezTo>
                    <a:pt x="2059" y="13310"/>
                    <a:pt x="1980" y="13174"/>
                    <a:pt x="1911" y="13037"/>
                  </a:cubicBezTo>
                  <a:cubicBezTo>
                    <a:pt x="1957" y="13003"/>
                    <a:pt x="2002" y="12969"/>
                    <a:pt x="2059" y="12935"/>
                  </a:cubicBezTo>
                  <a:cubicBezTo>
                    <a:pt x="2082" y="12980"/>
                    <a:pt x="2116" y="13026"/>
                    <a:pt x="2162" y="13048"/>
                  </a:cubicBezTo>
                  <a:cubicBezTo>
                    <a:pt x="2170" y="13056"/>
                    <a:pt x="2183" y="13065"/>
                    <a:pt x="2199" y="13065"/>
                  </a:cubicBezTo>
                  <a:cubicBezTo>
                    <a:pt x="2205" y="13065"/>
                    <a:pt x="2212" y="13063"/>
                    <a:pt x="2219" y="13060"/>
                  </a:cubicBezTo>
                  <a:cubicBezTo>
                    <a:pt x="2241" y="13048"/>
                    <a:pt x="2253" y="13014"/>
                    <a:pt x="2241" y="12992"/>
                  </a:cubicBezTo>
                  <a:cubicBezTo>
                    <a:pt x="2230" y="12946"/>
                    <a:pt x="2196" y="12901"/>
                    <a:pt x="2173" y="12855"/>
                  </a:cubicBezTo>
                  <a:cubicBezTo>
                    <a:pt x="2253" y="12810"/>
                    <a:pt x="2332" y="12764"/>
                    <a:pt x="2412" y="12719"/>
                  </a:cubicBezTo>
                  <a:close/>
                  <a:moveTo>
                    <a:pt x="8008" y="14754"/>
                  </a:moveTo>
                  <a:cubicBezTo>
                    <a:pt x="9418" y="14754"/>
                    <a:pt x="10726" y="15244"/>
                    <a:pt x="11738" y="16062"/>
                  </a:cubicBezTo>
                  <a:cubicBezTo>
                    <a:pt x="11750" y="16074"/>
                    <a:pt x="11750" y="16085"/>
                    <a:pt x="11761" y="16085"/>
                  </a:cubicBezTo>
                  <a:cubicBezTo>
                    <a:pt x="11784" y="16108"/>
                    <a:pt x="11795" y="16131"/>
                    <a:pt x="11818" y="16153"/>
                  </a:cubicBezTo>
                  <a:cubicBezTo>
                    <a:pt x="11738" y="16495"/>
                    <a:pt x="11602" y="16813"/>
                    <a:pt x="11420" y="17120"/>
                  </a:cubicBezTo>
                  <a:cubicBezTo>
                    <a:pt x="11306" y="17291"/>
                    <a:pt x="11181" y="17450"/>
                    <a:pt x="11045" y="17609"/>
                  </a:cubicBezTo>
                  <a:cubicBezTo>
                    <a:pt x="10976" y="17678"/>
                    <a:pt x="10908" y="17746"/>
                    <a:pt x="10828" y="17814"/>
                  </a:cubicBezTo>
                  <a:cubicBezTo>
                    <a:pt x="10794" y="17848"/>
                    <a:pt x="10760" y="17871"/>
                    <a:pt x="10726" y="17905"/>
                  </a:cubicBezTo>
                  <a:cubicBezTo>
                    <a:pt x="9941" y="17405"/>
                    <a:pt x="9009" y="17109"/>
                    <a:pt x="8008" y="17109"/>
                  </a:cubicBezTo>
                  <a:cubicBezTo>
                    <a:pt x="7007" y="17109"/>
                    <a:pt x="6074" y="17405"/>
                    <a:pt x="5289" y="17905"/>
                  </a:cubicBezTo>
                  <a:cubicBezTo>
                    <a:pt x="5233" y="17882"/>
                    <a:pt x="5187" y="17871"/>
                    <a:pt x="5142" y="17848"/>
                  </a:cubicBezTo>
                  <a:cubicBezTo>
                    <a:pt x="5051" y="17803"/>
                    <a:pt x="4971" y="17746"/>
                    <a:pt x="4891" y="17678"/>
                  </a:cubicBezTo>
                  <a:cubicBezTo>
                    <a:pt x="4743" y="17564"/>
                    <a:pt x="4607" y="17427"/>
                    <a:pt x="4493" y="17279"/>
                  </a:cubicBezTo>
                  <a:cubicBezTo>
                    <a:pt x="4357" y="17097"/>
                    <a:pt x="4254" y="16893"/>
                    <a:pt x="4163" y="16677"/>
                  </a:cubicBezTo>
                  <a:cubicBezTo>
                    <a:pt x="4118" y="16586"/>
                    <a:pt x="4072" y="16483"/>
                    <a:pt x="4038" y="16381"/>
                  </a:cubicBezTo>
                  <a:cubicBezTo>
                    <a:pt x="4027" y="16347"/>
                    <a:pt x="4016" y="16324"/>
                    <a:pt x="4004" y="16290"/>
                  </a:cubicBezTo>
                  <a:cubicBezTo>
                    <a:pt x="5062" y="15335"/>
                    <a:pt x="6461" y="14754"/>
                    <a:pt x="8008" y="14754"/>
                  </a:cubicBezTo>
                  <a:close/>
                  <a:moveTo>
                    <a:pt x="7996" y="17496"/>
                  </a:moveTo>
                  <a:cubicBezTo>
                    <a:pt x="8804" y="17496"/>
                    <a:pt x="9555" y="17689"/>
                    <a:pt x="10203" y="18042"/>
                  </a:cubicBezTo>
                  <a:cubicBezTo>
                    <a:pt x="10135" y="18053"/>
                    <a:pt x="10066" y="18076"/>
                    <a:pt x="9998" y="18087"/>
                  </a:cubicBezTo>
                  <a:cubicBezTo>
                    <a:pt x="9668" y="18167"/>
                    <a:pt x="9338" y="18223"/>
                    <a:pt x="9009" y="18258"/>
                  </a:cubicBezTo>
                  <a:cubicBezTo>
                    <a:pt x="8952" y="18121"/>
                    <a:pt x="8861" y="17996"/>
                    <a:pt x="8724" y="17905"/>
                  </a:cubicBezTo>
                  <a:cubicBezTo>
                    <a:pt x="8520" y="17751"/>
                    <a:pt x="8235" y="17675"/>
                    <a:pt x="7951" y="17675"/>
                  </a:cubicBezTo>
                  <a:cubicBezTo>
                    <a:pt x="7667" y="17675"/>
                    <a:pt x="7382" y="17751"/>
                    <a:pt x="7177" y="17905"/>
                  </a:cubicBezTo>
                  <a:cubicBezTo>
                    <a:pt x="7030" y="18007"/>
                    <a:pt x="6927" y="18144"/>
                    <a:pt x="6870" y="18303"/>
                  </a:cubicBezTo>
                  <a:cubicBezTo>
                    <a:pt x="6654" y="18280"/>
                    <a:pt x="6438" y="18258"/>
                    <a:pt x="6233" y="18223"/>
                  </a:cubicBezTo>
                  <a:cubicBezTo>
                    <a:pt x="6040" y="18201"/>
                    <a:pt x="5847" y="18167"/>
                    <a:pt x="5653" y="18121"/>
                  </a:cubicBezTo>
                  <a:cubicBezTo>
                    <a:pt x="6347" y="17723"/>
                    <a:pt x="7143" y="17496"/>
                    <a:pt x="7996" y="17496"/>
                  </a:cubicBezTo>
                  <a:close/>
                  <a:moveTo>
                    <a:pt x="7945" y="18022"/>
                  </a:moveTo>
                  <a:cubicBezTo>
                    <a:pt x="8227" y="18022"/>
                    <a:pt x="8508" y="18127"/>
                    <a:pt x="8645" y="18337"/>
                  </a:cubicBezTo>
                  <a:cubicBezTo>
                    <a:pt x="8872" y="18690"/>
                    <a:pt x="8736" y="19179"/>
                    <a:pt x="8633" y="19566"/>
                  </a:cubicBezTo>
                  <a:cubicBezTo>
                    <a:pt x="8531" y="19975"/>
                    <a:pt x="8372" y="20385"/>
                    <a:pt x="8212" y="20783"/>
                  </a:cubicBezTo>
                  <a:cubicBezTo>
                    <a:pt x="8133" y="20999"/>
                    <a:pt x="8042" y="21226"/>
                    <a:pt x="7951" y="21454"/>
                  </a:cubicBezTo>
                  <a:cubicBezTo>
                    <a:pt x="7860" y="21226"/>
                    <a:pt x="7769" y="21010"/>
                    <a:pt x="7678" y="20783"/>
                  </a:cubicBezTo>
                  <a:cubicBezTo>
                    <a:pt x="7519" y="20385"/>
                    <a:pt x="7371" y="19975"/>
                    <a:pt x="7257" y="19566"/>
                  </a:cubicBezTo>
                  <a:cubicBezTo>
                    <a:pt x="7155" y="19179"/>
                    <a:pt x="7018" y="18690"/>
                    <a:pt x="7246" y="18337"/>
                  </a:cubicBezTo>
                  <a:cubicBezTo>
                    <a:pt x="7382" y="18127"/>
                    <a:pt x="7664" y="18022"/>
                    <a:pt x="7945" y="18022"/>
                  </a:cubicBezTo>
                  <a:close/>
                  <a:moveTo>
                    <a:pt x="7867" y="1"/>
                  </a:moveTo>
                  <a:cubicBezTo>
                    <a:pt x="7683" y="1"/>
                    <a:pt x="7497" y="60"/>
                    <a:pt x="7348" y="173"/>
                  </a:cubicBezTo>
                  <a:cubicBezTo>
                    <a:pt x="6961" y="458"/>
                    <a:pt x="6893" y="981"/>
                    <a:pt x="6961" y="1436"/>
                  </a:cubicBezTo>
                  <a:cubicBezTo>
                    <a:pt x="7007" y="1709"/>
                    <a:pt x="7121" y="1982"/>
                    <a:pt x="7212" y="2243"/>
                  </a:cubicBezTo>
                  <a:cubicBezTo>
                    <a:pt x="7257" y="2380"/>
                    <a:pt x="7291" y="2516"/>
                    <a:pt x="7325" y="2653"/>
                  </a:cubicBezTo>
                  <a:cubicBezTo>
                    <a:pt x="7348" y="2744"/>
                    <a:pt x="7359" y="2835"/>
                    <a:pt x="7382" y="2926"/>
                  </a:cubicBezTo>
                  <a:cubicBezTo>
                    <a:pt x="7257" y="2994"/>
                    <a:pt x="7155" y="3085"/>
                    <a:pt x="7075" y="3199"/>
                  </a:cubicBezTo>
                  <a:cubicBezTo>
                    <a:pt x="7052" y="3244"/>
                    <a:pt x="7030" y="3290"/>
                    <a:pt x="7007" y="3335"/>
                  </a:cubicBezTo>
                  <a:cubicBezTo>
                    <a:pt x="7007" y="3358"/>
                    <a:pt x="6995" y="3369"/>
                    <a:pt x="6995" y="3392"/>
                  </a:cubicBezTo>
                  <a:cubicBezTo>
                    <a:pt x="6984" y="3415"/>
                    <a:pt x="6984" y="3426"/>
                    <a:pt x="6984" y="3438"/>
                  </a:cubicBezTo>
                  <a:cubicBezTo>
                    <a:pt x="6984" y="3445"/>
                    <a:pt x="6984" y="3459"/>
                    <a:pt x="6984" y="3459"/>
                  </a:cubicBezTo>
                  <a:cubicBezTo>
                    <a:pt x="6984" y="3467"/>
                    <a:pt x="6984" y="3475"/>
                    <a:pt x="6984" y="3483"/>
                  </a:cubicBezTo>
                  <a:lnTo>
                    <a:pt x="6643" y="3483"/>
                  </a:lnTo>
                  <a:cubicBezTo>
                    <a:pt x="6495" y="3483"/>
                    <a:pt x="6347" y="3494"/>
                    <a:pt x="6199" y="3563"/>
                  </a:cubicBezTo>
                  <a:cubicBezTo>
                    <a:pt x="6074" y="3620"/>
                    <a:pt x="5983" y="3722"/>
                    <a:pt x="5892" y="3836"/>
                  </a:cubicBezTo>
                  <a:cubicBezTo>
                    <a:pt x="5688" y="4063"/>
                    <a:pt x="5494" y="4313"/>
                    <a:pt x="5324" y="4575"/>
                  </a:cubicBezTo>
                  <a:cubicBezTo>
                    <a:pt x="5221" y="4711"/>
                    <a:pt x="5130" y="4859"/>
                    <a:pt x="5028" y="4996"/>
                  </a:cubicBezTo>
                  <a:cubicBezTo>
                    <a:pt x="4994" y="5075"/>
                    <a:pt x="4948" y="5144"/>
                    <a:pt x="4903" y="5212"/>
                  </a:cubicBezTo>
                  <a:cubicBezTo>
                    <a:pt x="4891" y="5235"/>
                    <a:pt x="4880" y="5257"/>
                    <a:pt x="4869" y="5280"/>
                  </a:cubicBezTo>
                  <a:cubicBezTo>
                    <a:pt x="2025" y="6190"/>
                    <a:pt x="1" y="8419"/>
                    <a:pt x="1" y="11035"/>
                  </a:cubicBezTo>
                  <a:cubicBezTo>
                    <a:pt x="1" y="13242"/>
                    <a:pt x="1456" y="15187"/>
                    <a:pt x="3629" y="16279"/>
                  </a:cubicBezTo>
                  <a:cubicBezTo>
                    <a:pt x="3640" y="16370"/>
                    <a:pt x="3674" y="16449"/>
                    <a:pt x="3697" y="16529"/>
                  </a:cubicBezTo>
                  <a:cubicBezTo>
                    <a:pt x="3743" y="16643"/>
                    <a:pt x="3788" y="16768"/>
                    <a:pt x="3845" y="16881"/>
                  </a:cubicBezTo>
                  <a:cubicBezTo>
                    <a:pt x="3936" y="17109"/>
                    <a:pt x="4061" y="17325"/>
                    <a:pt x="4209" y="17530"/>
                  </a:cubicBezTo>
                  <a:cubicBezTo>
                    <a:pt x="4345" y="17712"/>
                    <a:pt x="4505" y="17871"/>
                    <a:pt x="4687" y="18019"/>
                  </a:cubicBezTo>
                  <a:cubicBezTo>
                    <a:pt x="5039" y="18280"/>
                    <a:pt x="5437" y="18440"/>
                    <a:pt x="5869" y="18519"/>
                  </a:cubicBezTo>
                  <a:cubicBezTo>
                    <a:pt x="6177" y="18576"/>
                    <a:pt x="6484" y="18622"/>
                    <a:pt x="6791" y="18656"/>
                  </a:cubicBezTo>
                  <a:cubicBezTo>
                    <a:pt x="6768" y="18849"/>
                    <a:pt x="6779" y="19042"/>
                    <a:pt x="6825" y="19236"/>
                  </a:cubicBezTo>
                  <a:cubicBezTo>
                    <a:pt x="6916" y="19736"/>
                    <a:pt x="7075" y="20214"/>
                    <a:pt x="7257" y="20692"/>
                  </a:cubicBezTo>
                  <a:cubicBezTo>
                    <a:pt x="7359" y="20942"/>
                    <a:pt x="7439" y="21203"/>
                    <a:pt x="7541" y="21454"/>
                  </a:cubicBezTo>
                  <a:cubicBezTo>
                    <a:pt x="7621" y="21636"/>
                    <a:pt x="7758" y="22045"/>
                    <a:pt x="7985" y="22068"/>
                  </a:cubicBezTo>
                  <a:cubicBezTo>
                    <a:pt x="7991" y="22068"/>
                    <a:pt x="7996" y="22069"/>
                    <a:pt x="8001" y="22069"/>
                  </a:cubicBezTo>
                  <a:cubicBezTo>
                    <a:pt x="8195" y="22069"/>
                    <a:pt x="8293" y="21677"/>
                    <a:pt x="8338" y="21545"/>
                  </a:cubicBezTo>
                  <a:cubicBezTo>
                    <a:pt x="8429" y="21249"/>
                    <a:pt x="8542" y="20965"/>
                    <a:pt x="8656" y="20680"/>
                  </a:cubicBezTo>
                  <a:cubicBezTo>
                    <a:pt x="8827" y="20203"/>
                    <a:pt x="8986" y="19725"/>
                    <a:pt x="9077" y="19236"/>
                  </a:cubicBezTo>
                  <a:cubicBezTo>
                    <a:pt x="9111" y="19031"/>
                    <a:pt x="9134" y="18826"/>
                    <a:pt x="9111" y="18622"/>
                  </a:cubicBezTo>
                  <a:cubicBezTo>
                    <a:pt x="9259" y="18599"/>
                    <a:pt x="9407" y="18576"/>
                    <a:pt x="9566" y="18553"/>
                  </a:cubicBezTo>
                  <a:cubicBezTo>
                    <a:pt x="9759" y="18519"/>
                    <a:pt x="9964" y="18485"/>
                    <a:pt x="10157" y="18440"/>
                  </a:cubicBezTo>
                  <a:cubicBezTo>
                    <a:pt x="10499" y="18360"/>
                    <a:pt x="10794" y="18337"/>
                    <a:pt x="11056" y="18110"/>
                  </a:cubicBezTo>
                  <a:cubicBezTo>
                    <a:pt x="11147" y="18042"/>
                    <a:pt x="11227" y="17962"/>
                    <a:pt x="11306" y="17882"/>
                  </a:cubicBezTo>
                  <a:cubicBezTo>
                    <a:pt x="11465" y="17712"/>
                    <a:pt x="11602" y="17530"/>
                    <a:pt x="11727" y="17325"/>
                  </a:cubicBezTo>
                  <a:cubicBezTo>
                    <a:pt x="11977" y="16938"/>
                    <a:pt x="12148" y="16506"/>
                    <a:pt x="12216" y="16051"/>
                  </a:cubicBezTo>
                  <a:cubicBezTo>
                    <a:pt x="12216" y="16040"/>
                    <a:pt x="12216" y="16040"/>
                    <a:pt x="12216" y="16028"/>
                  </a:cubicBezTo>
                  <a:cubicBezTo>
                    <a:pt x="14138" y="14902"/>
                    <a:pt x="15389" y="13083"/>
                    <a:pt x="15389" y="11035"/>
                  </a:cubicBezTo>
                  <a:cubicBezTo>
                    <a:pt x="15389" y="8431"/>
                    <a:pt x="13365" y="6190"/>
                    <a:pt x="10521" y="5280"/>
                  </a:cubicBezTo>
                  <a:cubicBezTo>
                    <a:pt x="10510" y="5257"/>
                    <a:pt x="10499" y="5235"/>
                    <a:pt x="10487" y="5223"/>
                  </a:cubicBezTo>
                  <a:cubicBezTo>
                    <a:pt x="10442" y="5144"/>
                    <a:pt x="10396" y="5075"/>
                    <a:pt x="10362" y="5007"/>
                  </a:cubicBezTo>
                  <a:cubicBezTo>
                    <a:pt x="10271" y="4859"/>
                    <a:pt x="10169" y="4711"/>
                    <a:pt x="10066" y="4575"/>
                  </a:cubicBezTo>
                  <a:cubicBezTo>
                    <a:pt x="9896" y="4313"/>
                    <a:pt x="9702" y="4075"/>
                    <a:pt x="9498" y="3836"/>
                  </a:cubicBezTo>
                  <a:cubicBezTo>
                    <a:pt x="9407" y="3733"/>
                    <a:pt x="9316" y="3620"/>
                    <a:pt x="9191" y="3563"/>
                  </a:cubicBezTo>
                  <a:cubicBezTo>
                    <a:pt x="9043" y="3494"/>
                    <a:pt x="8895" y="3483"/>
                    <a:pt x="8747" y="3483"/>
                  </a:cubicBezTo>
                  <a:lnTo>
                    <a:pt x="8497" y="3483"/>
                  </a:lnTo>
                  <a:cubicBezTo>
                    <a:pt x="8474" y="3381"/>
                    <a:pt x="8429" y="3278"/>
                    <a:pt x="8372" y="3199"/>
                  </a:cubicBezTo>
                  <a:cubicBezTo>
                    <a:pt x="8315" y="3119"/>
                    <a:pt x="8235" y="3040"/>
                    <a:pt x="8156" y="2983"/>
                  </a:cubicBezTo>
                  <a:cubicBezTo>
                    <a:pt x="8167" y="2926"/>
                    <a:pt x="8178" y="2880"/>
                    <a:pt x="8190" y="2835"/>
                  </a:cubicBezTo>
                  <a:cubicBezTo>
                    <a:pt x="8224" y="2710"/>
                    <a:pt x="8258" y="2596"/>
                    <a:pt x="8303" y="2471"/>
                  </a:cubicBezTo>
                  <a:cubicBezTo>
                    <a:pt x="8394" y="2232"/>
                    <a:pt x="8485" y="1993"/>
                    <a:pt x="8554" y="1743"/>
                  </a:cubicBezTo>
                  <a:cubicBezTo>
                    <a:pt x="8622" y="1493"/>
                    <a:pt x="8667" y="1231"/>
                    <a:pt x="8656" y="970"/>
                  </a:cubicBezTo>
                  <a:cubicBezTo>
                    <a:pt x="8645" y="731"/>
                    <a:pt x="8599" y="469"/>
                    <a:pt x="8451" y="276"/>
                  </a:cubicBezTo>
                  <a:cubicBezTo>
                    <a:pt x="8308" y="89"/>
                    <a:pt x="8089" y="1"/>
                    <a:pt x="786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2950650" y="4350225"/>
              <a:ext cx="62850" cy="83750"/>
            </a:xfrm>
            <a:custGeom>
              <a:avLst/>
              <a:gdLst/>
              <a:ahLst/>
              <a:cxnLst/>
              <a:rect l="l" t="t" r="r" b="b"/>
              <a:pathLst>
                <a:path w="2514" h="3350" extrusionOk="0">
                  <a:moveTo>
                    <a:pt x="1253" y="375"/>
                  </a:moveTo>
                  <a:cubicBezTo>
                    <a:pt x="1283" y="375"/>
                    <a:pt x="1314" y="395"/>
                    <a:pt x="1365" y="435"/>
                  </a:cubicBezTo>
                  <a:cubicBezTo>
                    <a:pt x="1479" y="526"/>
                    <a:pt x="1581" y="628"/>
                    <a:pt x="1661" y="742"/>
                  </a:cubicBezTo>
                  <a:cubicBezTo>
                    <a:pt x="1831" y="969"/>
                    <a:pt x="1956" y="1242"/>
                    <a:pt x="2036" y="1515"/>
                  </a:cubicBezTo>
                  <a:cubicBezTo>
                    <a:pt x="2116" y="1811"/>
                    <a:pt x="2138" y="2130"/>
                    <a:pt x="2036" y="2414"/>
                  </a:cubicBezTo>
                  <a:cubicBezTo>
                    <a:pt x="1956" y="2641"/>
                    <a:pt x="1797" y="2846"/>
                    <a:pt x="1570" y="2937"/>
                  </a:cubicBezTo>
                  <a:cubicBezTo>
                    <a:pt x="1470" y="2977"/>
                    <a:pt x="1369" y="2996"/>
                    <a:pt x="1271" y="2996"/>
                  </a:cubicBezTo>
                  <a:cubicBezTo>
                    <a:pt x="921" y="2996"/>
                    <a:pt x="602" y="2760"/>
                    <a:pt x="478" y="2414"/>
                  </a:cubicBezTo>
                  <a:cubicBezTo>
                    <a:pt x="364" y="2130"/>
                    <a:pt x="398" y="1811"/>
                    <a:pt x="478" y="1515"/>
                  </a:cubicBezTo>
                  <a:cubicBezTo>
                    <a:pt x="557" y="1242"/>
                    <a:pt x="683" y="969"/>
                    <a:pt x="853" y="742"/>
                  </a:cubicBezTo>
                  <a:cubicBezTo>
                    <a:pt x="933" y="628"/>
                    <a:pt x="1035" y="526"/>
                    <a:pt x="1149" y="435"/>
                  </a:cubicBezTo>
                  <a:cubicBezTo>
                    <a:pt x="1194" y="395"/>
                    <a:pt x="1223" y="375"/>
                    <a:pt x="1253" y="375"/>
                  </a:cubicBezTo>
                  <a:close/>
                  <a:moveTo>
                    <a:pt x="1272" y="0"/>
                  </a:moveTo>
                  <a:cubicBezTo>
                    <a:pt x="1261" y="0"/>
                    <a:pt x="1250" y="1"/>
                    <a:pt x="1240" y="3"/>
                  </a:cubicBezTo>
                  <a:cubicBezTo>
                    <a:pt x="1012" y="25"/>
                    <a:pt x="785" y="276"/>
                    <a:pt x="637" y="446"/>
                  </a:cubicBezTo>
                  <a:cubicBezTo>
                    <a:pt x="421" y="708"/>
                    <a:pt x="262" y="1026"/>
                    <a:pt x="159" y="1356"/>
                  </a:cubicBezTo>
                  <a:cubicBezTo>
                    <a:pt x="46" y="1732"/>
                    <a:pt x="0" y="2130"/>
                    <a:pt x="125" y="2516"/>
                  </a:cubicBezTo>
                  <a:cubicBezTo>
                    <a:pt x="228" y="2835"/>
                    <a:pt x="467" y="3130"/>
                    <a:pt x="774" y="3256"/>
                  </a:cubicBezTo>
                  <a:cubicBezTo>
                    <a:pt x="916" y="3318"/>
                    <a:pt x="1086" y="3349"/>
                    <a:pt x="1257" y="3349"/>
                  </a:cubicBezTo>
                  <a:cubicBezTo>
                    <a:pt x="1428" y="3349"/>
                    <a:pt x="1598" y="3318"/>
                    <a:pt x="1740" y="3256"/>
                  </a:cubicBezTo>
                  <a:cubicBezTo>
                    <a:pt x="2047" y="3130"/>
                    <a:pt x="2275" y="2835"/>
                    <a:pt x="2389" y="2516"/>
                  </a:cubicBezTo>
                  <a:cubicBezTo>
                    <a:pt x="2514" y="2130"/>
                    <a:pt x="2468" y="1732"/>
                    <a:pt x="2355" y="1356"/>
                  </a:cubicBezTo>
                  <a:cubicBezTo>
                    <a:pt x="2252" y="1026"/>
                    <a:pt x="2093" y="708"/>
                    <a:pt x="1865" y="446"/>
                  </a:cubicBezTo>
                  <a:cubicBezTo>
                    <a:pt x="1757" y="306"/>
                    <a:pt x="1484" y="0"/>
                    <a:pt x="127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3033375" y="4361550"/>
              <a:ext cx="62300" cy="82475"/>
            </a:xfrm>
            <a:custGeom>
              <a:avLst/>
              <a:gdLst/>
              <a:ahLst/>
              <a:cxnLst/>
              <a:rect l="l" t="t" r="r" b="b"/>
              <a:pathLst>
                <a:path w="2492" h="3299" extrusionOk="0">
                  <a:moveTo>
                    <a:pt x="828" y="380"/>
                  </a:moveTo>
                  <a:cubicBezTo>
                    <a:pt x="853" y="380"/>
                    <a:pt x="885" y="392"/>
                    <a:pt x="934" y="414"/>
                  </a:cubicBezTo>
                  <a:cubicBezTo>
                    <a:pt x="1059" y="460"/>
                    <a:pt x="1184" y="539"/>
                    <a:pt x="1298" y="619"/>
                  </a:cubicBezTo>
                  <a:cubicBezTo>
                    <a:pt x="1525" y="801"/>
                    <a:pt x="1718" y="1028"/>
                    <a:pt x="1866" y="1267"/>
                  </a:cubicBezTo>
                  <a:cubicBezTo>
                    <a:pt x="2025" y="1529"/>
                    <a:pt x="2139" y="1824"/>
                    <a:pt x="2116" y="2132"/>
                  </a:cubicBezTo>
                  <a:cubicBezTo>
                    <a:pt x="2094" y="2370"/>
                    <a:pt x="2003" y="2609"/>
                    <a:pt x="1798" y="2757"/>
                  </a:cubicBezTo>
                  <a:cubicBezTo>
                    <a:pt x="1649" y="2871"/>
                    <a:pt x="1477" y="2924"/>
                    <a:pt x="1308" y="2924"/>
                  </a:cubicBezTo>
                  <a:cubicBezTo>
                    <a:pt x="1038" y="2924"/>
                    <a:pt x="771" y="2790"/>
                    <a:pt x="604" y="2552"/>
                  </a:cubicBezTo>
                  <a:cubicBezTo>
                    <a:pt x="422" y="2302"/>
                    <a:pt x="365" y="1995"/>
                    <a:pt x="365" y="1688"/>
                  </a:cubicBezTo>
                  <a:cubicBezTo>
                    <a:pt x="365" y="1404"/>
                    <a:pt x="410" y="1108"/>
                    <a:pt x="513" y="835"/>
                  </a:cubicBezTo>
                  <a:cubicBezTo>
                    <a:pt x="570" y="710"/>
                    <a:pt x="638" y="585"/>
                    <a:pt x="717" y="471"/>
                  </a:cubicBezTo>
                  <a:cubicBezTo>
                    <a:pt x="766" y="409"/>
                    <a:pt x="789" y="380"/>
                    <a:pt x="828" y="380"/>
                  </a:cubicBezTo>
                  <a:close/>
                  <a:moveTo>
                    <a:pt x="788" y="0"/>
                  </a:moveTo>
                  <a:cubicBezTo>
                    <a:pt x="755" y="0"/>
                    <a:pt x="723" y="5"/>
                    <a:pt x="695" y="16"/>
                  </a:cubicBezTo>
                  <a:cubicBezTo>
                    <a:pt x="479" y="118"/>
                    <a:pt x="331" y="403"/>
                    <a:pt x="240" y="607"/>
                  </a:cubicBezTo>
                  <a:cubicBezTo>
                    <a:pt x="92" y="926"/>
                    <a:pt x="35" y="1279"/>
                    <a:pt x="24" y="1620"/>
                  </a:cubicBezTo>
                  <a:cubicBezTo>
                    <a:pt x="1" y="2018"/>
                    <a:pt x="81" y="2405"/>
                    <a:pt x="297" y="2746"/>
                  </a:cubicBezTo>
                  <a:cubicBezTo>
                    <a:pt x="490" y="3019"/>
                    <a:pt x="786" y="3246"/>
                    <a:pt x="1127" y="3292"/>
                  </a:cubicBezTo>
                  <a:cubicBezTo>
                    <a:pt x="1165" y="3296"/>
                    <a:pt x="1204" y="3298"/>
                    <a:pt x="1244" y="3298"/>
                  </a:cubicBezTo>
                  <a:cubicBezTo>
                    <a:pt x="1519" y="3298"/>
                    <a:pt x="1840" y="3199"/>
                    <a:pt x="2048" y="3030"/>
                  </a:cubicBezTo>
                  <a:cubicBezTo>
                    <a:pt x="2310" y="2814"/>
                    <a:pt x="2458" y="2473"/>
                    <a:pt x="2469" y="2132"/>
                  </a:cubicBezTo>
                  <a:cubicBezTo>
                    <a:pt x="2492" y="1733"/>
                    <a:pt x="2344" y="1358"/>
                    <a:pt x="2128" y="1028"/>
                  </a:cubicBezTo>
                  <a:cubicBezTo>
                    <a:pt x="1946" y="744"/>
                    <a:pt x="1707" y="471"/>
                    <a:pt x="1423" y="278"/>
                  </a:cubicBezTo>
                  <a:cubicBezTo>
                    <a:pt x="1286" y="189"/>
                    <a:pt x="997" y="0"/>
                    <a:pt x="78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2868175" y="4361550"/>
              <a:ext cx="62300" cy="82475"/>
            </a:xfrm>
            <a:custGeom>
              <a:avLst/>
              <a:gdLst/>
              <a:ahLst/>
              <a:cxnLst/>
              <a:rect l="l" t="t" r="r" b="b"/>
              <a:pathLst>
                <a:path w="2492" h="3299" extrusionOk="0">
                  <a:moveTo>
                    <a:pt x="1665" y="380"/>
                  </a:moveTo>
                  <a:cubicBezTo>
                    <a:pt x="1703" y="380"/>
                    <a:pt x="1727" y="409"/>
                    <a:pt x="1775" y="471"/>
                  </a:cubicBezTo>
                  <a:cubicBezTo>
                    <a:pt x="1855" y="585"/>
                    <a:pt x="1923" y="710"/>
                    <a:pt x="1980" y="835"/>
                  </a:cubicBezTo>
                  <a:cubicBezTo>
                    <a:pt x="2082" y="1108"/>
                    <a:pt x="2128" y="1404"/>
                    <a:pt x="2128" y="1688"/>
                  </a:cubicBezTo>
                  <a:cubicBezTo>
                    <a:pt x="2128" y="1995"/>
                    <a:pt x="2071" y="2302"/>
                    <a:pt x="1889" y="2552"/>
                  </a:cubicBezTo>
                  <a:cubicBezTo>
                    <a:pt x="1721" y="2790"/>
                    <a:pt x="1455" y="2924"/>
                    <a:pt x="1185" y="2924"/>
                  </a:cubicBezTo>
                  <a:cubicBezTo>
                    <a:pt x="1015" y="2924"/>
                    <a:pt x="844" y="2871"/>
                    <a:pt x="695" y="2757"/>
                  </a:cubicBezTo>
                  <a:cubicBezTo>
                    <a:pt x="501" y="2609"/>
                    <a:pt x="399" y="2370"/>
                    <a:pt x="376" y="2132"/>
                  </a:cubicBezTo>
                  <a:cubicBezTo>
                    <a:pt x="353" y="1824"/>
                    <a:pt x="467" y="1529"/>
                    <a:pt x="626" y="1267"/>
                  </a:cubicBezTo>
                  <a:cubicBezTo>
                    <a:pt x="774" y="1028"/>
                    <a:pt x="968" y="801"/>
                    <a:pt x="1195" y="619"/>
                  </a:cubicBezTo>
                  <a:cubicBezTo>
                    <a:pt x="1309" y="539"/>
                    <a:pt x="1434" y="460"/>
                    <a:pt x="1559" y="414"/>
                  </a:cubicBezTo>
                  <a:cubicBezTo>
                    <a:pt x="1608" y="392"/>
                    <a:pt x="1639" y="380"/>
                    <a:pt x="1665" y="380"/>
                  </a:cubicBezTo>
                  <a:close/>
                  <a:moveTo>
                    <a:pt x="1704" y="0"/>
                  </a:moveTo>
                  <a:cubicBezTo>
                    <a:pt x="1496" y="0"/>
                    <a:pt x="1207" y="189"/>
                    <a:pt x="1070" y="278"/>
                  </a:cubicBezTo>
                  <a:cubicBezTo>
                    <a:pt x="786" y="482"/>
                    <a:pt x="558" y="744"/>
                    <a:pt x="365" y="1028"/>
                  </a:cubicBezTo>
                  <a:cubicBezTo>
                    <a:pt x="149" y="1358"/>
                    <a:pt x="1" y="1733"/>
                    <a:pt x="24" y="2132"/>
                  </a:cubicBezTo>
                  <a:cubicBezTo>
                    <a:pt x="35" y="2473"/>
                    <a:pt x="183" y="2814"/>
                    <a:pt x="444" y="3030"/>
                  </a:cubicBezTo>
                  <a:cubicBezTo>
                    <a:pt x="653" y="3199"/>
                    <a:pt x="974" y="3298"/>
                    <a:pt x="1248" y="3298"/>
                  </a:cubicBezTo>
                  <a:cubicBezTo>
                    <a:pt x="1289" y="3298"/>
                    <a:pt x="1328" y="3296"/>
                    <a:pt x="1366" y="3292"/>
                  </a:cubicBezTo>
                  <a:cubicBezTo>
                    <a:pt x="1707" y="3246"/>
                    <a:pt x="2014" y="3019"/>
                    <a:pt x="2196" y="2746"/>
                  </a:cubicBezTo>
                  <a:cubicBezTo>
                    <a:pt x="2423" y="2405"/>
                    <a:pt x="2492" y="2018"/>
                    <a:pt x="2480" y="1620"/>
                  </a:cubicBezTo>
                  <a:cubicBezTo>
                    <a:pt x="2469" y="1279"/>
                    <a:pt x="2401" y="926"/>
                    <a:pt x="2264" y="607"/>
                  </a:cubicBezTo>
                  <a:cubicBezTo>
                    <a:pt x="2173" y="403"/>
                    <a:pt x="2014" y="118"/>
                    <a:pt x="1798" y="16"/>
                  </a:cubicBezTo>
                  <a:cubicBezTo>
                    <a:pt x="1769" y="5"/>
                    <a:pt x="1738" y="0"/>
                    <a:pt x="170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3008925" y="4341775"/>
              <a:ext cx="81425" cy="31175"/>
            </a:xfrm>
            <a:custGeom>
              <a:avLst/>
              <a:gdLst/>
              <a:ahLst/>
              <a:cxnLst/>
              <a:rect l="l" t="t" r="r" b="b"/>
              <a:pathLst>
                <a:path w="3257" h="1247" extrusionOk="0">
                  <a:moveTo>
                    <a:pt x="319" y="1"/>
                  </a:moveTo>
                  <a:cubicBezTo>
                    <a:pt x="224" y="1"/>
                    <a:pt x="130" y="7"/>
                    <a:pt x="35" y="22"/>
                  </a:cubicBezTo>
                  <a:cubicBezTo>
                    <a:pt x="1" y="34"/>
                    <a:pt x="1" y="90"/>
                    <a:pt x="35" y="102"/>
                  </a:cubicBezTo>
                  <a:cubicBezTo>
                    <a:pt x="308" y="170"/>
                    <a:pt x="592" y="204"/>
                    <a:pt x="865" y="261"/>
                  </a:cubicBezTo>
                  <a:cubicBezTo>
                    <a:pt x="1127" y="318"/>
                    <a:pt x="1388" y="398"/>
                    <a:pt x="1650" y="500"/>
                  </a:cubicBezTo>
                  <a:cubicBezTo>
                    <a:pt x="2162" y="682"/>
                    <a:pt x="2662" y="944"/>
                    <a:pt x="3129" y="1239"/>
                  </a:cubicBezTo>
                  <a:cubicBezTo>
                    <a:pt x="3139" y="1244"/>
                    <a:pt x="3149" y="1247"/>
                    <a:pt x="3159" y="1247"/>
                  </a:cubicBezTo>
                  <a:cubicBezTo>
                    <a:pt x="3215" y="1247"/>
                    <a:pt x="3256" y="1175"/>
                    <a:pt x="3208" y="1137"/>
                  </a:cubicBezTo>
                  <a:cubicBezTo>
                    <a:pt x="2776" y="750"/>
                    <a:pt x="2276" y="466"/>
                    <a:pt x="1718" y="272"/>
                  </a:cubicBezTo>
                  <a:cubicBezTo>
                    <a:pt x="1445" y="170"/>
                    <a:pt x="1172" y="102"/>
                    <a:pt x="888" y="56"/>
                  </a:cubicBezTo>
                  <a:cubicBezTo>
                    <a:pt x="698" y="26"/>
                    <a:pt x="509" y="1"/>
                    <a:pt x="31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3095650" y="437557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46" y="1"/>
                  </a:moveTo>
                  <a:cubicBezTo>
                    <a:pt x="12" y="1"/>
                    <a:pt x="1" y="35"/>
                    <a:pt x="1" y="58"/>
                  </a:cubicBezTo>
                  <a:cubicBezTo>
                    <a:pt x="24" y="126"/>
                    <a:pt x="80" y="172"/>
                    <a:pt x="126" y="217"/>
                  </a:cubicBezTo>
                  <a:cubicBezTo>
                    <a:pt x="171" y="263"/>
                    <a:pt x="217" y="308"/>
                    <a:pt x="262" y="354"/>
                  </a:cubicBezTo>
                  <a:cubicBezTo>
                    <a:pt x="308" y="410"/>
                    <a:pt x="353" y="445"/>
                    <a:pt x="399" y="501"/>
                  </a:cubicBezTo>
                  <a:cubicBezTo>
                    <a:pt x="444" y="547"/>
                    <a:pt x="478" y="604"/>
                    <a:pt x="535" y="649"/>
                  </a:cubicBezTo>
                  <a:cubicBezTo>
                    <a:pt x="544" y="653"/>
                    <a:pt x="552" y="655"/>
                    <a:pt x="561" y="655"/>
                  </a:cubicBezTo>
                  <a:cubicBezTo>
                    <a:pt x="599" y="655"/>
                    <a:pt x="636" y="618"/>
                    <a:pt x="626" y="581"/>
                  </a:cubicBezTo>
                  <a:cubicBezTo>
                    <a:pt x="604" y="513"/>
                    <a:pt x="558" y="456"/>
                    <a:pt x="513" y="410"/>
                  </a:cubicBezTo>
                  <a:cubicBezTo>
                    <a:pt x="478" y="342"/>
                    <a:pt x="433" y="285"/>
                    <a:pt x="388" y="240"/>
                  </a:cubicBezTo>
                  <a:cubicBezTo>
                    <a:pt x="331" y="194"/>
                    <a:pt x="285" y="149"/>
                    <a:pt x="240" y="103"/>
                  </a:cubicBezTo>
                  <a:cubicBezTo>
                    <a:pt x="183" y="58"/>
                    <a:pt x="115" y="12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2925050" y="4575475"/>
              <a:ext cx="91575" cy="18825"/>
            </a:xfrm>
            <a:custGeom>
              <a:avLst/>
              <a:gdLst/>
              <a:ahLst/>
              <a:cxnLst/>
              <a:rect l="l" t="t" r="r" b="b"/>
              <a:pathLst>
                <a:path w="3663" h="753" extrusionOk="0">
                  <a:moveTo>
                    <a:pt x="2662" y="1"/>
                  </a:moveTo>
                  <a:cubicBezTo>
                    <a:pt x="2355" y="1"/>
                    <a:pt x="2048" y="23"/>
                    <a:pt x="1741" y="69"/>
                  </a:cubicBezTo>
                  <a:cubicBezTo>
                    <a:pt x="1434" y="103"/>
                    <a:pt x="1138" y="171"/>
                    <a:pt x="842" y="274"/>
                  </a:cubicBezTo>
                  <a:cubicBezTo>
                    <a:pt x="694" y="308"/>
                    <a:pt x="558" y="365"/>
                    <a:pt x="410" y="422"/>
                  </a:cubicBezTo>
                  <a:cubicBezTo>
                    <a:pt x="285" y="478"/>
                    <a:pt x="103" y="535"/>
                    <a:pt x="23" y="649"/>
                  </a:cubicBezTo>
                  <a:cubicBezTo>
                    <a:pt x="1" y="695"/>
                    <a:pt x="35" y="740"/>
                    <a:pt x="80" y="751"/>
                  </a:cubicBezTo>
                  <a:cubicBezTo>
                    <a:pt x="88" y="752"/>
                    <a:pt x="96" y="752"/>
                    <a:pt x="104" y="752"/>
                  </a:cubicBezTo>
                  <a:cubicBezTo>
                    <a:pt x="235" y="752"/>
                    <a:pt x="383" y="669"/>
                    <a:pt x="501" y="626"/>
                  </a:cubicBezTo>
                  <a:cubicBezTo>
                    <a:pt x="649" y="569"/>
                    <a:pt x="785" y="524"/>
                    <a:pt x="933" y="478"/>
                  </a:cubicBezTo>
                  <a:cubicBezTo>
                    <a:pt x="1218" y="399"/>
                    <a:pt x="1502" y="331"/>
                    <a:pt x="1786" y="285"/>
                  </a:cubicBezTo>
                  <a:cubicBezTo>
                    <a:pt x="2082" y="251"/>
                    <a:pt x="2378" y="228"/>
                    <a:pt x="2662" y="228"/>
                  </a:cubicBezTo>
                  <a:cubicBezTo>
                    <a:pt x="2821" y="228"/>
                    <a:pt x="2969" y="240"/>
                    <a:pt x="3117" y="240"/>
                  </a:cubicBezTo>
                  <a:cubicBezTo>
                    <a:pt x="3265" y="251"/>
                    <a:pt x="3424" y="262"/>
                    <a:pt x="3572" y="262"/>
                  </a:cubicBezTo>
                  <a:cubicBezTo>
                    <a:pt x="3652" y="262"/>
                    <a:pt x="3663" y="160"/>
                    <a:pt x="3595" y="126"/>
                  </a:cubicBezTo>
                  <a:cubicBezTo>
                    <a:pt x="3447" y="80"/>
                    <a:pt x="3276" y="46"/>
                    <a:pt x="3117" y="35"/>
                  </a:cubicBezTo>
                  <a:cubicBezTo>
                    <a:pt x="2969" y="12"/>
                    <a:pt x="2821" y="1"/>
                    <a:pt x="26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3022575" y="4579575"/>
              <a:ext cx="28600" cy="12800"/>
            </a:xfrm>
            <a:custGeom>
              <a:avLst/>
              <a:gdLst/>
              <a:ahLst/>
              <a:cxnLst/>
              <a:rect l="l" t="t" r="r" b="b"/>
              <a:pathLst>
                <a:path w="1144" h="512" extrusionOk="0">
                  <a:moveTo>
                    <a:pt x="152" y="0"/>
                  </a:moveTo>
                  <a:cubicBezTo>
                    <a:pt x="108" y="0"/>
                    <a:pt x="66" y="9"/>
                    <a:pt x="23" y="30"/>
                  </a:cubicBezTo>
                  <a:cubicBezTo>
                    <a:pt x="1" y="41"/>
                    <a:pt x="1" y="76"/>
                    <a:pt x="12" y="98"/>
                  </a:cubicBezTo>
                  <a:cubicBezTo>
                    <a:pt x="80" y="167"/>
                    <a:pt x="160" y="201"/>
                    <a:pt x="251" y="223"/>
                  </a:cubicBezTo>
                  <a:cubicBezTo>
                    <a:pt x="342" y="246"/>
                    <a:pt x="433" y="280"/>
                    <a:pt x="524" y="314"/>
                  </a:cubicBezTo>
                  <a:cubicBezTo>
                    <a:pt x="604" y="349"/>
                    <a:pt x="695" y="383"/>
                    <a:pt x="774" y="417"/>
                  </a:cubicBezTo>
                  <a:cubicBezTo>
                    <a:pt x="865" y="451"/>
                    <a:pt x="956" y="474"/>
                    <a:pt x="1047" y="508"/>
                  </a:cubicBezTo>
                  <a:cubicBezTo>
                    <a:pt x="1054" y="510"/>
                    <a:pt x="1060" y="511"/>
                    <a:pt x="1066" y="511"/>
                  </a:cubicBezTo>
                  <a:cubicBezTo>
                    <a:pt x="1121" y="511"/>
                    <a:pt x="1144" y="425"/>
                    <a:pt x="1093" y="394"/>
                  </a:cubicBezTo>
                  <a:cubicBezTo>
                    <a:pt x="1024" y="337"/>
                    <a:pt x="956" y="280"/>
                    <a:pt x="865" y="235"/>
                  </a:cubicBezTo>
                  <a:cubicBezTo>
                    <a:pt x="774" y="189"/>
                    <a:pt x="683" y="144"/>
                    <a:pt x="592" y="110"/>
                  </a:cubicBezTo>
                  <a:cubicBezTo>
                    <a:pt x="490" y="76"/>
                    <a:pt x="399" y="53"/>
                    <a:pt x="308" y="30"/>
                  </a:cubicBezTo>
                  <a:cubicBezTo>
                    <a:pt x="253" y="12"/>
                    <a:pt x="202" y="0"/>
                    <a:pt x="1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2952925" y="4586575"/>
              <a:ext cx="36125" cy="8400"/>
            </a:xfrm>
            <a:custGeom>
              <a:avLst/>
              <a:gdLst/>
              <a:ahLst/>
              <a:cxnLst/>
              <a:rect l="l" t="t" r="r" b="b"/>
              <a:pathLst>
                <a:path w="1445" h="336" extrusionOk="0">
                  <a:moveTo>
                    <a:pt x="1080" y="1"/>
                  </a:moveTo>
                  <a:cubicBezTo>
                    <a:pt x="941" y="1"/>
                    <a:pt x="798" y="19"/>
                    <a:pt x="660" y="46"/>
                  </a:cubicBezTo>
                  <a:cubicBezTo>
                    <a:pt x="535" y="57"/>
                    <a:pt x="421" y="80"/>
                    <a:pt x="296" y="114"/>
                  </a:cubicBezTo>
                  <a:cubicBezTo>
                    <a:pt x="250" y="137"/>
                    <a:pt x="194" y="148"/>
                    <a:pt x="137" y="171"/>
                  </a:cubicBezTo>
                  <a:cubicBezTo>
                    <a:pt x="91" y="194"/>
                    <a:pt x="34" y="216"/>
                    <a:pt x="0" y="262"/>
                  </a:cubicBezTo>
                  <a:cubicBezTo>
                    <a:pt x="0" y="285"/>
                    <a:pt x="0" y="307"/>
                    <a:pt x="23" y="319"/>
                  </a:cubicBezTo>
                  <a:cubicBezTo>
                    <a:pt x="45" y="331"/>
                    <a:pt x="70" y="336"/>
                    <a:pt x="98" y="336"/>
                  </a:cubicBezTo>
                  <a:cubicBezTo>
                    <a:pt x="172" y="336"/>
                    <a:pt x="261" y="301"/>
                    <a:pt x="319" y="285"/>
                  </a:cubicBezTo>
                  <a:cubicBezTo>
                    <a:pt x="432" y="251"/>
                    <a:pt x="557" y="228"/>
                    <a:pt x="671" y="216"/>
                  </a:cubicBezTo>
                  <a:cubicBezTo>
                    <a:pt x="899" y="171"/>
                    <a:pt x="1138" y="182"/>
                    <a:pt x="1365" y="160"/>
                  </a:cubicBezTo>
                  <a:cubicBezTo>
                    <a:pt x="1422" y="148"/>
                    <a:pt x="1445" y="57"/>
                    <a:pt x="1376" y="34"/>
                  </a:cubicBezTo>
                  <a:cubicBezTo>
                    <a:pt x="1281" y="11"/>
                    <a:pt x="1181" y="1"/>
                    <a:pt x="108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2964000" y="4594025"/>
              <a:ext cx="15675" cy="5375"/>
            </a:xfrm>
            <a:custGeom>
              <a:avLst/>
              <a:gdLst/>
              <a:ahLst/>
              <a:cxnLst/>
              <a:rect l="l" t="t" r="r" b="b"/>
              <a:pathLst>
                <a:path w="627" h="215" extrusionOk="0">
                  <a:moveTo>
                    <a:pt x="387" y="1"/>
                  </a:moveTo>
                  <a:cubicBezTo>
                    <a:pt x="365" y="1"/>
                    <a:pt x="342" y="4"/>
                    <a:pt x="319" y="9"/>
                  </a:cubicBezTo>
                  <a:cubicBezTo>
                    <a:pt x="274" y="9"/>
                    <a:pt x="217" y="21"/>
                    <a:pt x="171" y="32"/>
                  </a:cubicBezTo>
                  <a:cubicBezTo>
                    <a:pt x="126" y="44"/>
                    <a:pt x="69" y="66"/>
                    <a:pt x="35" y="100"/>
                  </a:cubicBezTo>
                  <a:cubicBezTo>
                    <a:pt x="1" y="146"/>
                    <a:pt x="23" y="214"/>
                    <a:pt x="92" y="214"/>
                  </a:cubicBezTo>
                  <a:cubicBezTo>
                    <a:pt x="126" y="214"/>
                    <a:pt x="171" y="191"/>
                    <a:pt x="217" y="180"/>
                  </a:cubicBezTo>
                  <a:cubicBezTo>
                    <a:pt x="262" y="169"/>
                    <a:pt x="296" y="169"/>
                    <a:pt x="342" y="157"/>
                  </a:cubicBezTo>
                  <a:lnTo>
                    <a:pt x="422" y="157"/>
                  </a:lnTo>
                  <a:cubicBezTo>
                    <a:pt x="433" y="146"/>
                    <a:pt x="444" y="146"/>
                    <a:pt x="456" y="146"/>
                  </a:cubicBezTo>
                  <a:lnTo>
                    <a:pt x="513" y="146"/>
                  </a:lnTo>
                  <a:cubicBezTo>
                    <a:pt x="524" y="140"/>
                    <a:pt x="535" y="140"/>
                    <a:pt x="547" y="140"/>
                  </a:cubicBezTo>
                  <a:cubicBezTo>
                    <a:pt x="558" y="140"/>
                    <a:pt x="569" y="140"/>
                    <a:pt x="581" y="134"/>
                  </a:cubicBezTo>
                  <a:cubicBezTo>
                    <a:pt x="626" y="123"/>
                    <a:pt x="626" y="66"/>
                    <a:pt x="592" y="44"/>
                  </a:cubicBezTo>
                  <a:cubicBezTo>
                    <a:pt x="569" y="32"/>
                    <a:pt x="547" y="32"/>
                    <a:pt x="524" y="21"/>
                  </a:cubicBezTo>
                  <a:cubicBezTo>
                    <a:pt x="501" y="9"/>
                    <a:pt x="478" y="9"/>
                    <a:pt x="456" y="9"/>
                  </a:cubicBezTo>
                  <a:cubicBezTo>
                    <a:pt x="433" y="4"/>
                    <a:pt x="410" y="1"/>
                    <a:pt x="38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2969700" y="4600150"/>
              <a:ext cx="7700" cy="4025"/>
            </a:xfrm>
            <a:custGeom>
              <a:avLst/>
              <a:gdLst/>
              <a:ahLst/>
              <a:cxnLst/>
              <a:rect l="l" t="t" r="r" b="b"/>
              <a:pathLst>
                <a:path w="308" h="161" extrusionOk="0">
                  <a:moveTo>
                    <a:pt x="238" y="0"/>
                  </a:moveTo>
                  <a:cubicBezTo>
                    <a:pt x="225" y="0"/>
                    <a:pt x="211" y="3"/>
                    <a:pt x="194" y="3"/>
                  </a:cubicBezTo>
                  <a:lnTo>
                    <a:pt x="148" y="3"/>
                  </a:lnTo>
                  <a:cubicBezTo>
                    <a:pt x="125" y="3"/>
                    <a:pt x="114" y="15"/>
                    <a:pt x="103" y="15"/>
                  </a:cubicBezTo>
                  <a:cubicBezTo>
                    <a:pt x="91" y="15"/>
                    <a:pt x="68" y="26"/>
                    <a:pt x="46" y="37"/>
                  </a:cubicBezTo>
                  <a:cubicBezTo>
                    <a:pt x="46" y="37"/>
                    <a:pt x="34" y="49"/>
                    <a:pt x="23" y="49"/>
                  </a:cubicBezTo>
                  <a:cubicBezTo>
                    <a:pt x="0" y="71"/>
                    <a:pt x="0" y="94"/>
                    <a:pt x="12" y="117"/>
                  </a:cubicBezTo>
                  <a:cubicBezTo>
                    <a:pt x="25" y="151"/>
                    <a:pt x="54" y="160"/>
                    <a:pt x="86" y="160"/>
                  </a:cubicBezTo>
                  <a:cubicBezTo>
                    <a:pt x="107" y="160"/>
                    <a:pt x="130" y="156"/>
                    <a:pt x="148" y="151"/>
                  </a:cubicBezTo>
                  <a:lnTo>
                    <a:pt x="182" y="151"/>
                  </a:lnTo>
                  <a:cubicBezTo>
                    <a:pt x="182" y="151"/>
                    <a:pt x="194" y="151"/>
                    <a:pt x="205" y="140"/>
                  </a:cubicBezTo>
                  <a:cubicBezTo>
                    <a:pt x="216" y="140"/>
                    <a:pt x="216" y="140"/>
                    <a:pt x="228" y="128"/>
                  </a:cubicBezTo>
                  <a:lnTo>
                    <a:pt x="250" y="128"/>
                  </a:lnTo>
                  <a:cubicBezTo>
                    <a:pt x="250" y="117"/>
                    <a:pt x="262" y="117"/>
                    <a:pt x="273" y="117"/>
                  </a:cubicBezTo>
                  <a:cubicBezTo>
                    <a:pt x="285" y="106"/>
                    <a:pt x="296" y="94"/>
                    <a:pt x="296" y="94"/>
                  </a:cubicBezTo>
                  <a:cubicBezTo>
                    <a:pt x="307" y="83"/>
                    <a:pt x="307" y="60"/>
                    <a:pt x="307" y="49"/>
                  </a:cubicBezTo>
                  <a:cubicBezTo>
                    <a:pt x="296" y="26"/>
                    <a:pt x="285" y="15"/>
                    <a:pt x="273" y="15"/>
                  </a:cubicBezTo>
                  <a:cubicBezTo>
                    <a:pt x="262" y="3"/>
                    <a:pt x="250" y="0"/>
                    <a:pt x="23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3121825" y="446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3118975" y="4462600"/>
              <a:ext cx="3425" cy="6975"/>
            </a:xfrm>
            <a:custGeom>
              <a:avLst/>
              <a:gdLst/>
              <a:ahLst/>
              <a:cxnLst/>
              <a:rect l="l" t="t" r="r" b="b"/>
              <a:pathLst>
                <a:path w="137" h="279" extrusionOk="0">
                  <a:moveTo>
                    <a:pt x="69" y="0"/>
                  </a:moveTo>
                  <a:cubicBezTo>
                    <a:pt x="57" y="0"/>
                    <a:pt x="35" y="12"/>
                    <a:pt x="35" y="34"/>
                  </a:cubicBezTo>
                  <a:cubicBezTo>
                    <a:pt x="35" y="34"/>
                    <a:pt x="35" y="34"/>
                    <a:pt x="23" y="46"/>
                  </a:cubicBezTo>
                  <a:cubicBezTo>
                    <a:pt x="23" y="46"/>
                    <a:pt x="23" y="57"/>
                    <a:pt x="23" y="69"/>
                  </a:cubicBezTo>
                  <a:cubicBezTo>
                    <a:pt x="12" y="80"/>
                    <a:pt x="12" y="80"/>
                    <a:pt x="12" y="91"/>
                  </a:cubicBezTo>
                  <a:cubicBezTo>
                    <a:pt x="12" y="103"/>
                    <a:pt x="12" y="125"/>
                    <a:pt x="12" y="148"/>
                  </a:cubicBezTo>
                  <a:cubicBezTo>
                    <a:pt x="0" y="160"/>
                    <a:pt x="12" y="182"/>
                    <a:pt x="12" y="205"/>
                  </a:cubicBezTo>
                  <a:cubicBezTo>
                    <a:pt x="12" y="216"/>
                    <a:pt x="12" y="239"/>
                    <a:pt x="35" y="262"/>
                  </a:cubicBezTo>
                  <a:cubicBezTo>
                    <a:pt x="46" y="273"/>
                    <a:pt x="57" y="279"/>
                    <a:pt x="69" y="279"/>
                  </a:cubicBezTo>
                  <a:cubicBezTo>
                    <a:pt x="80" y="279"/>
                    <a:pt x="91" y="273"/>
                    <a:pt x="103" y="262"/>
                  </a:cubicBezTo>
                  <a:cubicBezTo>
                    <a:pt x="126" y="239"/>
                    <a:pt x="126" y="228"/>
                    <a:pt x="126" y="205"/>
                  </a:cubicBezTo>
                  <a:cubicBezTo>
                    <a:pt x="137" y="182"/>
                    <a:pt x="137" y="160"/>
                    <a:pt x="137" y="148"/>
                  </a:cubicBezTo>
                  <a:cubicBezTo>
                    <a:pt x="126" y="125"/>
                    <a:pt x="126" y="103"/>
                    <a:pt x="126" y="91"/>
                  </a:cubicBezTo>
                  <a:cubicBezTo>
                    <a:pt x="126" y="80"/>
                    <a:pt x="126" y="80"/>
                    <a:pt x="126" y="69"/>
                  </a:cubicBezTo>
                  <a:lnTo>
                    <a:pt x="114" y="57"/>
                  </a:lnTo>
                  <a:cubicBezTo>
                    <a:pt x="114" y="46"/>
                    <a:pt x="114" y="46"/>
                    <a:pt x="114" y="46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03" y="12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2946375" y="4356250"/>
              <a:ext cx="12550" cy="5150"/>
            </a:xfrm>
            <a:custGeom>
              <a:avLst/>
              <a:gdLst/>
              <a:ahLst/>
              <a:cxnLst/>
              <a:rect l="l" t="t" r="r" b="b"/>
              <a:pathLst>
                <a:path w="502" h="206" extrusionOk="0">
                  <a:moveTo>
                    <a:pt x="251" y="1"/>
                  </a:moveTo>
                  <a:cubicBezTo>
                    <a:pt x="217" y="1"/>
                    <a:pt x="183" y="1"/>
                    <a:pt x="148" y="12"/>
                  </a:cubicBezTo>
                  <a:cubicBezTo>
                    <a:pt x="103" y="12"/>
                    <a:pt x="69" y="23"/>
                    <a:pt x="35" y="57"/>
                  </a:cubicBezTo>
                  <a:cubicBezTo>
                    <a:pt x="23" y="80"/>
                    <a:pt x="1" y="103"/>
                    <a:pt x="12" y="126"/>
                  </a:cubicBezTo>
                  <a:cubicBezTo>
                    <a:pt x="12" y="137"/>
                    <a:pt x="23" y="148"/>
                    <a:pt x="35" y="160"/>
                  </a:cubicBezTo>
                  <a:cubicBezTo>
                    <a:pt x="57" y="183"/>
                    <a:pt x="80" y="194"/>
                    <a:pt x="103" y="205"/>
                  </a:cubicBezTo>
                  <a:lnTo>
                    <a:pt x="160" y="205"/>
                  </a:lnTo>
                  <a:cubicBezTo>
                    <a:pt x="194" y="205"/>
                    <a:pt x="228" y="205"/>
                    <a:pt x="262" y="194"/>
                  </a:cubicBezTo>
                  <a:lnTo>
                    <a:pt x="308" y="194"/>
                  </a:lnTo>
                  <a:cubicBezTo>
                    <a:pt x="308" y="183"/>
                    <a:pt x="319" y="183"/>
                    <a:pt x="330" y="183"/>
                  </a:cubicBezTo>
                  <a:cubicBezTo>
                    <a:pt x="342" y="171"/>
                    <a:pt x="365" y="171"/>
                    <a:pt x="376" y="160"/>
                  </a:cubicBezTo>
                  <a:cubicBezTo>
                    <a:pt x="387" y="160"/>
                    <a:pt x="387" y="160"/>
                    <a:pt x="399" y="148"/>
                  </a:cubicBezTo>
                  <a:lnTo>
                    <a:pt x="410" y="148"/>
                  </a:lnTo>
                  <a:cubicBezTo>
                    <a:pt x="433" y="137"/>
                    <a:pt x="456" y="126"/>
                    <a:pt x="467" y="114"/>
                  </a:cubicBezTo>
                  <a:cubicBezTo>
                    <a:pt x="501" y="80"/>
                    <a:pt x="478" y="35"/>
                    <a:pt x="444" y="23"/>
                  </a:cubicBezTo>
                  <a:cubicBezTo>
                    <a:pt x="421" y="12"/>
                    <a:pt x="410" y="12"/>
                    <a:pt x="387" y="12"/>
                  </a:cubicBezTo>
                  <a:lnTo>
                    <a:pt x="376" y="12"/>
                  </a:lnTo>
                  <a:cubicBezTo>
                    <a:pt x="365" y="1"/>
                    <a:pt x="353" y="1"/>
                    <a:pt x="3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2949225" y="4363925"/>
              <a:ext cx="6000" cy="3725"/>
            </a:xfrm>
            <a:custGeom>
              <a:avLst/>
              <a:gdLst/>
              <a:ahLst/>
              <a:cxnLst/>
              <a:rect l="l" t="t" r="r" b="b"/>
              <a:pathLst>
                <a:path w="240" h="149" extrusionOk="0">
                  <a:moveTo>
                    <a:pt x="114" y="1"/>
                  </a:moveTo>
                  <a:cubicBezTo>
                    <a:pt x="114" y="1"/>
                    <a:pt x="103" y="12"/>
                    <a:pt x="103" y="12"/>
                  </a:cubicBezTo>
                  <a:lnTo>
                    <a:pt x="57" y="12"/>
                  </a:lnTo>
                  <a:cubicBezTo>
                    <a:pt x="57" y="23"/>
                    <a:pt x="46" y="23"/>
                    <a:pt x="34" y="23"/>
                  </a:cubicBezTo>
                  <a:cubicBezTo>
                    <a:pt x="34" y="35"/>
                    <a:pt x="23" y="35"/>
                    <a:pt x="23" y="46"/>
                  </a:cubicBezTo>
                  <a:cubicBezTo>
                    <a:pt x="0" y="58"/>
                    <a:pt x="0" y="92"/>
                    <a:pt x="12" y="114"/>
                  </a:cubicBezTo>
                  <a:cubicBezTo>
                    <a:pt x="23" y="114"/>
                    <a:pt x="34" y="126"/>
                    <a:pt x="46" y="137"/>
                  </a:cubicBezTo>
                  <a:cubicBezTo>
                    <a:pt x="46" y="137"/>
                    <a:pt x="57" y="137"/>
                    <a:pt x="69" y="149"/>
                  </a:cubicBezTo>
                  <a:lnTo>
                    <a:pt x="148" y="149"/>
                  </a:lnTo>
                  <a:cubicBezTo>
                    <a:pt x="160" y="137"/>
                    <a:pt x="171" y="137"/>
                    <a:pt x="171" y="137"/>
                  </a:cubicBezTo>
                  <a:lnTo>
                    <a:pt x="182" y="137"/>
                  </a:lnTo>
                  <a:cubicBezTo>
                    <a:pt x="182" y="126"/>
                    <a:pt x="194" y="126"/>
                    <a:pt x="194" y="126"/>
                  </a:cubicBezTo>
                  <a:lnTo>
                    <a:pt x="205" y="126"/>
                  </a:lnTo>
                  <a:cubicBezTo>
                    <a:pt x="228" y="114"/>
                    <a:pt x="239" y="92"/>
                    <a:pt x="239" y="80"/>
                  </a:cubicBezTo>
                  <a:cubicBezTo>
                    <a:pt x="239" y="69"/>
                    <a:pt x="239" y="58"/>
                    <a:pt x="239" y="35"/>
                  </a:cubicBezTo>
                  <a:cubicBezTo>
                    <a:pt x="228" y="23"/>
                    <a:pt x="228" y="23"/>
                    <a:pt x="216" y="12"/>
                  </a:cubicBezTo>
                  <a:cubicBezTo>
                    <a:pt x="194" y="1"/>
                    <a:pt x="182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2838900" y="4461350"/>
              <a:ext cx="4575" cy="11625"/>
            </a:xfrm>
            <a:custGeom>
              <a:avLst/>
              <a:gdLst/>
              <a:ahLst/>
              <a:cxnLst/>
              <a:rect l="l" t="t" r="r" b="b"/>
              <a:pathLst>
                <a:path w="183" h="465" extrusionOk="0">
                  <a:moveTo>
                    <a:pt x="117" y="0"/>
                  </a:moveTo>
                  <a:cubicBezTo>
                    <a:pt x="102" y="0"/>
                    <a:pt x="88" y="8"/>
                    <a:pt x="80" y="16"/>
                  </a:cubicBezTo>
                  <a:cubicBezTo>
                    <a:pt x="71" y="16"/>
                    <a:pt x="69" y="16"/>
                    <a:pt x="69" y="22"/>
                  </a:cubicBezTo>
                  <a:lnTo>
                    <a:pt x="69" y="22"/>
                  </a:lnTo>
                  <a:cubicBezTo>
                    <a:pt x="66" y="23"/>
                    <a:pt x="62" y="25"/>
                    <a:pt x="57" y="28"/>
                  </a:cubicBezTo>
                  <a:cubicBezTo>
                    <a:pt x="46" y="39"/>
                    <a:pt x="46" y="50"/>
                    <a:pt x="34" y="62"/>
                  </a:cubicBezTo>
                  <a:cubicBezTo>
                    <a:pt x="34" y="73"/>
                    <a:pt x="23" y="96"/>
                    <a:pt x="23" y="119"/>
                  </a:cubicBezTo>
                  <a:cubicBezTo>
                    <a:pt x="12" y="153"/>
                    <a:pt x="12" y="187"/>
                    <a:pt x="0" y="221"/>
                  </a:cubicBezTo>
                  <a:cubicBezTo>
                    <a:pt x="0" y="255"/>
                    <a:pt x="0" y="289"/>
                    <a:pt x="12" y="323"/>
                  </a:cubicBezTo>
                  <a:cubicBezTo>
                    <a:pt x="12" y="357"/>
                    <a:pt x="34" y="403"/>
                    <a:pt x="57" y="426"/>
                  </a:cubicBezTo>
                  <a:cubicBezTo>
                    <a:pt x="57" y="426"/>
                    <a:pt x="57" y="426"/>
                    <a:pt x="57" y="437"/>
                  </a:cubicBezTo>
                  <a:cubicBezTo>
                    <a:pt x="69" y="437"/>
                    <a:pt x="80" y="448"/>
                    <a:pt x="91" y="460"/>
                  </a:cubicBezTo>
                  <a:cubicBezTo>
                    <a:pt x="97" y="463"/>
                    <a:pt x="104" y="464"/>
                    <a:pt x="111" y="464"/>
                  </a:cubicBezTo>
                  <a:cubicBezTo>
                    <a:pt x="131" y="464"/>
                    <a:pt x="151" y="454"/>
                    <a:pt x="160" y="437"/>
                  </a:cubicBezTo>
                  <a:cubicBezTo>
                    <a:pt x="160" y="426"/>
                    <a:pt x="171" y="414"/>
                    <a:pt x="171" y="403"/>
                  </a:cubicBezTo>
                  <a:cubicBezTo>
                    <a:pt x="182" y="369"/>
                    <a:pt x="171" y="335"/>
                    <a:pt x="171" y="301"/>
                  </a:cubicBezTo>
                  <a:cubicBezTo>
                    <a:pt x="171" y="278"/>
                    <a:pt x="171" y="244"/>
                    <a:pt x="171" y="221"/>
                  </a:cubicBezTo>
                  <a:cubicBezTo>
                    <a:pt x="171" y="210"/>
                    <a:pt x="171" y="198"/>
                    <a:pt x="171" y="175"/>
                  </a:cubicBezTo>
                  <a:cubicBezTo>
                    <a:pt x="171" y="175"/>
                    <a:pt x="171" y="164"/>
                    <a:pt x="171" y="153"/>
                  </a:cubicBezTo>
                  <a:cubicBezTo>
                    <a:pt x="171" y="130"/>
                    <a:pt x="182" y="107"/>
                    <a:pt x="182" y="96"/>
                  </a:cubicBezTo>
                  <a:cubicBezTo>
                    <a:pt x="182" y="73"/>
                    <a:pt x="182" y="62"/>
                    <a:pt x="171" y="39"/>
                  </a:cubicBezTo>
                  <a:cubicBezTo>
                    <a:pt x="171" y="16"/>
                    <a:pt x="148" y="5"/>
                    <a:pt x="137" y="5"/>
                  </a:cubicBezTo>
                  <a:cubicBezTo>
                    <a:pt x="130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2845425" y="4462875"/>
              <a:ext cx="3450" cy="6425"/>
            </a:xfrm>
            <a:custGeom>
              <a:avLst/>
              <a:gdLst/>
              <a:ahLst/>
              <a:cxnLst/>
              <a:rect l="l" t="t" r="r" b="b"/>
              <a:pathLst>
                <a:path w="138" h="257" extrusionOk="0">
                  <a:moveTo>
                    <a:pt x="69" y="1"/>
                  </a:moveTo>
                  <a:cubicBezTo>
                    <a:pt x="46" y="1"/>
                    <a:pt x="24" y="23"/>
                    <a:pt x="24" y="46"/>
                  </a:cubicBezTo>
                  <a:cubicBezTo>
                    <a:pt x="24" y="58"/>
                    <a:pt x="24" y="58"/>
                    <a:pt x="24" y="69"/>
                  </a:cubicBezTo>
                  <a:cubicBezTo>
                    <a:pt x="12" y="92"/>
                    <a:pt x="1" y="114"/>
                    <a:pt x="1" y="137"/>
                  </a:cubicBezTo>
                  <a:cubicBezTo>
                    <a:pt x="1" y="149"/>
                    <a:pt x="12" y="160"/>
                    <a:pt x="12" y="160"/>
                  </a:cubicBezTo>
                  <a:cubicBezTo>
                    <a:pt x="12" y="171"/>
                    <a:pt x="12" y="183"/>
                    <a:pt x="12" y="194"/>
                  </a:cubicBezTo>
                  <a:cubicBezTo>
                    <a:pt x="12" y="194"/>
                    <a:pt x="12" y="205"/>
                    <a:pt x="24" y="205"/>
                  </a:cubicBezTo>
                  <a:cubicBezTo>
                    <a:pt x="24" y="217"/>
                    <a:pt x="35" y="240"/>
                    <a:pt x="35" y="240"/>
                  </a:cubicBezTo>
                  <a:cubicBezTo>
                    <a:pt x="46" y="251"/>
                    <a:pt x="58" y="257"/>
                    <a:pt x="69" y="257"/>
                  </a:cubicBezTo>
                  <a:cubicBezTo>
                    <a:pt x="81" y="257"/>
                    <a:pt x="92" y="251"/>
                    <a:pt x="103" y="240"/>
                  </a:cubicBezTo>
                  <a:cubicBezTo>
                    <a:pt x="115" y="240"/>
                    <a:pt x="126" y="217"/>
                    <a:pt x="126" y="205"/>
                  </a:cubicBezTo>
                  <a:cubicBezTo>
                    <a:pt x="126" y="205"/>
                    <a:pt x="137" y="194"/>
                    <a:pt x="137" y="194"/>
                  </a:cubicBezTo>
                  <a:cubicBezTo>
                    <a:pt x="137" y="183"/>
                    <a:pt x="137" y="171"/>
                    <a:pt x="137" y="160"/>
                  </a:cubicBezTo>
                  <a:cubicBezTo>
                    <a:pt x="137" y="160"/>
                    <a:pt x="137" y="149"/>
                    <a:pt x="137" y="137"/>
                  </a:cubicBezTo>
                  <a:cubicBezTo>
                    <a:pt x="137" y="114"/>
                    <a:pt x="137" y="92"/>
                    <a:pt x="126" y="69"/>
                  </a:cubicBezTo>
                  <a:lnTo>
                    <a:pt x="115" y="46"/>
                  </a:lnTo>
                  <a:cubicBezTo>
                    <a:pt x="115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2896625" y="4597625"/>
              <a:ext cx="20425" cy="36775"/>
            </a:xfrm>
            <a:custGeom>
              <a:avLst/>
              <a:gdLst/>
              <a:ahLst/>
              <a:cxnLst/>
              <a:rect l="l" t="t" r="r" b="b"/>
              <a:pathLst>
                <a:path w="817" h="1471" extrusionOk="0">
                  <a:moveTo>
                    <a:pt x="664" y="1"/>
                  </a:moveTo>
                  <a:cubicBezTo>
                    <a:pt x="523" y="1"/>
                    <a:pt x="369" y="118"/>
                    <a:pt x="273" y="195"/>
                  </a:cubicBezTo>
                  <a:cubicBezTo>
                    <a:pt x="194" y="252"/>
                    <a:pt x="114" y="309"/>
                    <a:pt x="68" y="389"/>
                  </a:cubicBezTo>
                  <a:cubicBezTo>
                    <a:pt x="0" y="480"/>
                    <a:pt x="23" y="571"/>
                    <a:pt x="57" y="662"/>
                  </a:cubicBezTo>
                  <a:cubicBezTo>
                    <a:pt x="125" y="821"/>
                    <a:pt x="205" y="980"/>
                    <a:pt x="319" y="1128"/>
                  </a:cubicBezTo>
                  <a:cubicBezTo>
                    <a:pt x="376" y="1196"/>
                    <a:pt x="432" y="1264"/>
                    <a:pt x="501" y="1333"/>
                  </a:cubicBezTo>
                  <a:cubicBezTo>
                    <a:pt x="569" y="1378"/>
                    <a:pt x="637" y="1458"/>
                    <a:pt x="728" y="1469"/>
                  </a:cubicBezTo>
                  <a:cubicBezTo>
                    <a:pt x="734" y="1470"/>
                    <a:pt x="740" y="1471"/>
                    <a:pt x="745" y="1471"/>
                  </a:cubicBezTo>
                  <a:cubicBezTo>
                    <a:pt x="791" y="1471"/>
                    <a:pt x="817" y="1429"/>
                    <a:pt x="796" y="1378"/>
                  </a:cubicBezTo>
                  <a:cubicBezTo>
                    <a:pt x="774" y="1321"/>
                    <a:pt x="705" y="1264"/>
                    <a:pt x="660" y="1207"/>
                  </a:cubicBezTo>
                  <a:cubicBezTo>
                    <a:pt x="614" y="1162"/>
                    <a:pt x="569" y="1094"/>
                    <a:pt x="523" y="1037"/>
                  </a:cubicBezTo>
                  <a:cubicBezTo>
                    <a:pt x="432" y="923"/>
                    <a:pt x="353" y="798"/>
                    <a:pt x="285" y="662"/>
                  </a:cubicBezTo>
                  <a:cubicBezTo>
                    <a:pt x="273" y="627"/>
                    <a:pt x="262" y="593"/>
                    <a:pt x="250" y="559"/>
                  </a:cubicBezTo>
                  <a:cubicBezTo>
                    <a:pt x="239" y="525"/>
                    <a:pt x="228" y="514"/>
                    <a:pt x="250" y="491"/>
                  </a:cubicBezTo>
                  <a:cubicBezTo>
                    <a:pt x="296" y="434"/>
                    <a:pt x="364" y="377"/>
                    <a:pt x="421" y="332"/>
                  </a:cubicBezTo>
                  <a:cubicBezTo>
                    <a:pt x="535" y="252"/>
                    <a:pt x="694" y="195"/>
                    <a:pt x="762" y="70"/>
                  </a:cubicBezTo>
                  <a:cubicBezTo>
                    <a:pt x="774" y="47"/>
                    <a:pt x="762" y="13"/>
                    <a:pt x="739" y="13"/>
                  </a:cubicBezTo>
                  <a:cubicBezTo>
                    <a:pt x="715" y="4"/>
                    <a:pt x="690" y="1"/>
                    <a:pt x="6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3043900" y="4611725"/>
              <a:ext cx="33100" cy="28400"/>
            </a:xfrm>
            <a:custGeom>
              <a:avLst/>
              <a:gdLst/>
              <a:ahLst/>
              <a:cxnLst/>
              <a:rect l="l" t="t" r="r" b="b"/>
              <a:pathLst>
                <a:path w="1324" h="1136" extrusionOk="0">
                  <a:moveTo>
                    <a:pt x="1248" y="1"/>
                  </a:moveTo>
                  <a:cubicBezTo>
                    <a:pt x="1227" y="1"/>
                    <a:pt x="1207" y="9"/>
                    <a:pt x="1195" y="29"/>
                  </a:cubicBezTo>
                  <a:cubicBezTo>
                    <a:pt x="1127" y="143"/>
                    <a:pt x="1047" y="268"/>
                    <a:pt x="979" y="382"/>
                  </a:cubicBezTo>
                  <a:cubicBezTo>
                    <a:pt x="911" y="496"/>
                    <a:pt x="842" y="621"/>
                    <a:pt x="763" y="734"/>
                  </a:cubicBezTo>
                  <a:cubicBezTo>
                    <a:pt x="717" y="780"/>
                    <a:pt x="683" y="837"/>
                    <a:pt x="638" y="882"/>
                  </a:cubicBezTo>
                  <a:cubicBezTo>
                    <a:pt x="626" y="905"/>
                    <a:pt x="615" y="916"/>
                    <a:pt x="604" y="928"/>
                  </a:cubicBezTo>
                  <a:cubicBezTo>
                    <a:pt x="604" y="928"/>
                    <a:pt x="592" y="939"/>
                    <a:pt x="581" y="951"/>
                  </a:cubicBezTo>
                  <a:cubicBezTo>
                    <a:pt x="569" y="939"/>
                    <a:pt x="558" y="939"/>
                    <a:pt x="558" y="939"/>
                  </a:cubicBezTo>
                  <a:cubicBezTo>
                    <a:pt x="535" y="939"/>
                    <a:pt x="524" y="928"/>
                    <a:pt x="513" y="928"/>
                  </a:cubicBezTo>
                  <a:cubicBezTo>
                    <a:pt x="433" y="905"/>
                    <a:pt x="353" y="882"/>
                    <a:pt x="285" y="871"/>
                  </a:cubicBezTo>
                  <a:cubicBezTo>
                    <a:pt x="251" y="860"/>
                    <a:pt x="217" y="848"/>
                    <a:pt x="171" y="837"/>
                  </a:cubicBezTo>
                  <a:lnTo>
                    <a:pt x="58" y="837"/>
                  </a:lnTo>
                  <a:cubicBezTo>
                    <a:pt x="1" y="837"/>
                    <a:pt x="1" y="894"/>
                    <a:pt x="35" y="928"/>
                  </a:cubicBezTo>
                  <a:cubicBezTo>
                    <a:pt x="69" y="951"/>
                    <a:pt x="103" y="973"/>
                    <a:pt x="149" y="996"/>
                  </a:cubicBezTo>
                  <a:cubicBezTo>
                    <a:pt x="183" y="1007"/>
                    <a:pt x="217" y="1030"/>
                    <a:pt x="262" y="1042"/>
                  </a:cubicBezTo>
                  <a:cubicBezTo>
                    <a:pt x="342" y="1064"/>
                    <a:pt x="422" y="1098"/>
                    <a:pt x="501" y="1121"/>
                  </a:cubicBezTo>
                  <a:cubicBezTo>
                    <a:pt x="532" y="1130"/>
                    <a:pt x="561" y="1135"/>
                    <a:pt x="589" y="1135"/>
                  </a:cubicBezTo>
                  <a:cubicBezTo>
                    <a:pt x="632" y="1135"/>
                    <a:pt x="671" y="1122"/>
                    <a:pt x="706" y="1087"/>
                  </a:cubicBezTo>
                  <a:cubicBezTo>
                    <a:pt x="763" y="1030"/>
                    <a:pt x="820" y="962"/>
                    <a:pt x="865" y="905"/>
                  </a:cubicBezTo>
                  <a:cubicBezTo>
                    <a:pt x="956" y="780"/>
                    <a:pt x="1047" y="643"/>
                    <a:pt x="1127" y="518"/>
                  </a:cubicBezTo>
                  <a:cubicBezTo>
                    <a:pt x="1161" y="450"/>
                    <a:pt x="1206" y="382"/>
                    <a:pt x="1229" y="302"/>
                  </a:cubicBezTo>
                  <a:cubicBezTo>
                    <a:pt x="1263" y="234"/>
                    <a:pt x="1286" y="154"/>
                    <a:pt x="1309" y="75"/>
                  </a:cubicBezTo>
                  <a:cubicBezTo>
                    <a:pt x="1324" y="31"/>
                    <a:pt x="1286" y="1"/>
                    <a:pt x="124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3029400" y="4627800"/>
              <a:ext cx="9975" cy="4300"/>
            </a:xfrm>
            <a:custGeom>
              <a:avLst/>
              <a:gdLst/>
              <a:ahLst/>
              <a:cxnLst/>
              <a:rect l="l" t="t" r="r" b="b"/>
              <a:pathLst>
                <a:path w="399" h="172" extrusionOk="0">
                  <a:moveTo>
                    <a:pt x="126" y="0"/>
                  </a:moveTo>
                  <a:cubicBezTo>
                    <a:pt x="103" y="0"/>
                    <a:pt x="69" y="0"/>
                    <a:pt x="46" y="12"/>
                  </a:cubicBezTo>
                  <a:cubicBezTo>
                    <a:pt x="1" y="23"/>
                    <a:pt x="1" y="80"/>
                    <a:pt x="35" y="103"/>
                  </a:cubicBezTo>
                  <a:cubicBezTo>
                    <a:pt x="58" y="114"/>
                    <a:pt x="80" y="126"/>
                    <a:pt x="103" y="137"/>
                  </a:cubicBezTo>
                  <a:cubicBezTo>
                    <a:pt x="137" y="137"/>
                    <a:pt x="160" y="148"/>
                    <a:pt x="183" y="160"/>
                  </a:cubicBezTo>
                  <a:lnTo>
                    <a:pt x="217" y="160"/>
                  </a:lnTo>
                  <a:cubicBezTo>
                    <a:pt x="240" y="160"/>
                    <a:pt x="251" y="160"/>
                    <a:pt x="274" y="171"/>
                  </a:cubicBezTo>
                  <a:lnTo>
                    <a:pt x="353" y="171"/>
                  </a:lnTo>
                  <a:cubicBezTo>
                    <a:pt x="387" y="160"/>
                    <a:pt x="399" y="103"/>
                    <a:pt x="376" y="80"/>
                  </a:cubicBezTo>
                  <a:cubicBezTo>
                    <a:pt x="353" y="57"/>
                    <a:pt x="319" y="46"/>
                    <a:pt x="296" y="35"/>
                  </a:cubicBezTo>
                  <a:lnTo>
                    <a:pt x="285" y="35"/>
                  </a:lnTo>
                  <a:cubicBezTo>
                    <a:pt x="285" y="23"/>
                    <a:pt x="262" y="23"/>
                    <a:pt x="262" y="23"/>
                  </a:cubicBezTo>
                  <a:cubicBezTo>
                    <a:pt x="251" y="12"/>
                    <a:pt x="228" y="12"/>
                    <a:pt x="217" y="12"/>
                  </a:cubicBezTo>
                  <a:cubicBezTo>
                    <a:pt x="194" y="0"/>
                    <a:pt x="160" y="0"/>
                    <a:pt x="12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2916800" y="4633475"/>
              <a:ext cx="16225" cy="8100"/>
            </a:xfrm>
            <a:custGeom>
              <a:avLst/>
              <a:gdLst/>
              <a:ahLst/>
              <a:cxnLst/>
              <a:rect l="l" t="t" r="r" b="b"/>
              <a:pathLst>
                <a:path w="649" h="324" extrusionOk="0">
                  <a:moveTo>
                    <a:pt x="456" y="1"/>
                  </a:moveTo>
                  <a:cubicBezTo>
                    <a:pt x="422" y="1"/>
                    <a:pt x="376" y="12"/>
                    <a:pt x="331" y="24"/>
                  </a:cubicBezTo>
                  <a:cubicBezTo>
                    <a:pt x="285" y="46"/>
                    <a:pt x="251" y="69"/>
                    <a:pt x="217" y="92"/>
                  </a:cubicBezTo>
                  <a:cubicBezTo>
                    <a:pt x="194" y="103"/>
                    <a:pt x="171" y="115"/>
                    <a:pt x="160" y="137"/>
                  </a:cubicBezTo>
                  <a:lnTo>
                    <a:pt x="149" y="126"/>
                  </a:lnTo>
                  <a:cubicBezTo>
                    <a:pt x="126" y="103"/>
                    <a:pt x="103" y="92"/>
                    <a:pt x="69" y="81"/>
                  </a:cubicBezTo>
                  <a:cubicBezTo>
                    <a:pt x="35" y="81"/>
                    <a:pt x="1" y="103"/>
                    <a:pt x="1" y="137"/>
                  </a:cubicBezTo>
                  <a:cubicBezTo>
                    <a:pt x="1" y="183"/>
                    <a:pt x="12" y="206"/>
                    <a:pt x="35" y="240"/>
                  </a:cubicBezTo>
                  <a:cubicBezTo>
                    <a:pt x="58" y="263"/>
                    <a:pt x="69" y="285"/>
                    <a:pt x="92" y="297"/>
                  </a:cubicBezTo>
                  <a:cubicBezTo>
                    <a:pt x="110" y="315"/>
                    <a:pt x="133" y="324"/>
                    <a:pt x="155" y="324"/>
                  </a:cubicBezTo>
                  <a:cubicBezTo>
                    <a:pt x="172" y="324"/>
                    <a:pt x="190" y="318"/>
                    <a:pt x="205" y="308"/>
                  </a:cubicBezTo>
                  <a:cubicBezTo>
                    <a:pt x="217" y="297"/>
                    <a:pt x="228" y="285"/>
                    <a:pt x="240" y="274"/>
                  </a:cubicBezTo>
                  <a:cubicBezTo>
                    <a:pt x="240" y="278"/>
                    <a:pt x="241" y="279"/>
                    <a:pt x="243" y="279"/>
                  </a:cubicBezTo>
                  <a:cubicBezTo>
                    <a:pt x="246" y="279"/>
                    <a:pt x="251" y="274"/>
                    <a:pt x="251" y="274"/>
                  </a:cubicBezTo>
                  <a:lnTo>
                    <a:pt x="262" y="263"/>
                  </a:lnTo>
                  <a:cubicBezTo>
                    <a:pt x="308" y="228"/>
                    <a:pt x="342" y="206"/>
                    <a:pt x="387" y="194"/>
                  </a:cubicBezTo>
                  <a:cubicBezTo>
                    <a:pt x="410" y="183"/>
                    <a:pt x="433" y="172"/>
                    <a:pt x="444" y="160"/>
                  </a:cubicBezTo>
                  <a:cubicBezTo>
                    <a:pt x="467" y="149"/>
                    <a:pt x="478" y="149"/>
                    <a:pt x="501" y="137"/>
                  </a:cubicBezTo>
                  <a:cubicBezTo>
                    <a:pt x="535" y="126"/>
                    <a:pt x="558" y="115"/>
                    <a:pt x="592" y="103"/>
                  </a:cubicBezTo>
                  <a:cubicBezTo>
                    <a:pt x="638" y="92"/>
                    <a:pt x="649" y="24"/>
                    <a:pt x="592" y="12"/>
                  </a:cubicBezTo>
                  <a:cubicBezTo>
                    <a:pt x="569" y="1"/>
                    <a:pt x="547" y="1"/>
                    <a:pt x="52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2909400" y="4613775"/>
              <a:ext cx="9125" cy="12275"/>
            </a:xfrm>
            <a:custGeom>
              <a:avLst/>
              <a:gdLst/>
              <a:ahLst/>
              <a:cxnLst/>
              <a:rect l="l" t="t" r="r" b="b"/>
              <a:pathLst>
                <a:path w="365" h="491" extrusionOk="0">
                  <a:moveTo>
                    <a:pt x="46" y="0"/>
                  </a:moveTo>
                  <a:cubicBezTo>
                    <a:pt x="21" y="0"/>
                    <a:pt x="1" y="15"/>
                    <a:pt x="1" y="50"/>
                  </a:cubicBezTo>
                  <a:cubicBezTo>
                    <a:pt x="1" y="72"/>
                    <a:pt x="1" y="84"/>
                    <a:pt x="12" y="107"/>
                  </a:cubicBezTo>
                  <a:cubicBezTo>
                    <a:pt x="24" y="129"/>
                    <a:pt x="24" y="141"/>
                    <a:pt x="35" y="163"/>
                  </a:cubicBezTo>
                  <a:cubicBezTo>
                    <a:pt x="58" y="198"/>
                    <a:pt x="69" y="232"/>
                    <a:pt x="92" y="266"/>
                  </a:cubicBezTo>
                  <a:cubicBezTo>
                    <a:pt x="115" y="300"/>
                    <a:pt x="137" y="334"/>
                    <a:pt x="160" y="357"/>
                  </a:cubicBezTo>
                  <a:cubicBezTo>
                    <a:pt x="172" y="380"/>
                    <a:pt x="183" y="391"/>
                    <a:pt x="194" y="402"/>
                  </a:cubicBezTo>
                  <a:cubicBezTo>
                    <a:pt x="206" y="414"/>
                    <a:pt x="217" y="425"/>
                    <a:pt x="228" y="436"/>
                  </a:cubicBezTo>
                  <a:cubicBezTo>
                    <a:pt x="240" y="448"/>
                    <a:pt x="263" y="470"/>
                    <a:pt x="285" y="482"/>
                  </a:cubicBezTo>
                  <a:cubicBezTo>
                    <a:pt x="297" y="488"/>
                    <a:pt x="305" y="490"/>
                    <a:pt x="314" y="490"/>
                  </a:cubicBezTo>
                  <a:cubicBezTo>
                    <a:pt x="322" y="490"/>
                    <a:pt x="331" y="488"/>
                    <a:pt x="342" y="482"/>
                  </a:cubicBezTo>
                  <a:cubicBezTo>
                    <a:pt x="354" y="470"/>
                    <a:pt x="365" y="459"/>
                    <a:pt x="365" y="436"/>
                  </a:cubicBezTo>
                  <a:cubicBezTo>
                    <a:pt x="365" y="402"/>
                    <a:pt x="354" y="380"/>
                    <a:pt x="331" y="357"/>
                  </a:cubicBezTo>
                  <a:cubicBezTo>
                    <a:pt x="319" y="323"/>
                    <a:pt x="297" y="289"/>
                    <a:pt x="285" y="266"/>
                  </a:cubicBezTo>
                  <a:cubicBezTo>
                    <a:pt x="263" y="232"/>
                    <a:pt x="240" y="209"/>
                    <a:pt x="228" y="175"/>
                  </a:cubicBezTo>
                  <a:cubicBezTo>
                    <a:pt x="194" y="141"/>
                    <a:pt x="183" y="129"/>
                    <a:pt x="160" y="95"/>
                  </a:cubicBezTo>
                  <a:cubicBezTo>
                    <a:pt x="149" y="72"/>
                    <a:pt x="137" y="61"/>
                    <a:pt x="115" y="38"/>
                  </a:cubicBezTo>
                  <a:cubicBezTo>
                    <a:pt x="103" y="27"/>
                    <a:pt x="92" y="16"/>
                    <a:pt x="69" y="4"/>
                  </a:cubicBezTo>
                  <a:cubicBezTo>
                    <a:pt x="61" y="1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2915100" y="4613575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80" y="1"/>
                  </a:moveTo>
                  <a:cubicBezTo>
                    <a:pt x="57" y="1"/>
                    <a:pt x="46" y="1"/>
                    <a:pt x="35" y="12"/>
                  </a:cubicBezTo>
                  <a:cubicBezTo>
                    <a:pt x="23" y="24"/>
                    <a:pt x="12" y="35"/>
                    <a:pt x="12" y="58"/>
                  </a:cubicBezTo>
                  <a:cubicBezTo>
                    <a:pt x="0" y="80"/>
                    <a:pt x="23" y="103"/>
                    <a:pt x="35" y="126"/>
                  </a:cubicBezTo>
                  <a:cubicBezTo>
                    <a:pt x="35" y="137"/>
                    <a:pt x="46" y="160"/>
                    <a:pt x="57" y="171"/>
                  </a:cubicBezTo>
                  <a:cubicBezTo>
                    <a:pt x="69" y="183"/>
                    <a:pt x="80" y="206"/>
                    <a:pt x="91" y="217"/>
                  </a:cubicBezTo>
                  <a:lnTo>
                    <a:pt x="114" y="240"/>
                  </a:lnTo>
                  <a:cubicBezTo>
                    <a:pt x="114" y="240"/>
                    <a:pt x="126" y="251"/>
                    <a:pt x="126" y="251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48" y="262"/>
                    <a:pt x="148" y="262"/>
                    <a:pt x="160" y="274"/>
                  </a:cubicBezTo>
                  <a:cubicBezTo>
                    <a:pt x="171" y="274"/>
                    <a:pt x="194" y="274"/>
                    <a:pt x="217" y="262"/>
                  </a:cubicBezTo>
                  <a:cubicBezTo>
                    <a:pt x="228" y="251"/>
                    <a:pt x="239" y="228"/>
                    <a:pt x="228" y="217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28" y="194"/>
                    <a:pt x="228" y="183"/>
                    <a:pt x="228" y="183"/>
                  </a:cubicBezTo>
                  <a:cubicBezTo>
                    <a:pt x="228" y="171"/>
                    <a:pt x="217" y="160"/>
                    <a:pt x="217" y="160"/>
                  </a:cubicBezTo>
                  <a:cubicBezTo>
                    <a:pt x="217" y="149"/>
                    <a:pt x="217" y="137"/>
                    <a:pt x="205" y="137"/>
                  </a:cubicBezTo>
                  <a:cubicBezTo>
                    <a:pt x="194" y="115"/>
                    <a:pt x="182" y="103"/>
                    <a:pt x="182" y="92"/>
                  </a:cubicBezTo>
                  <a:cubicBezTo>
                    <a:pt x="171" y="80"/>
                    <a:pt x="148" y="58"/>
                    <a:pt x="137" y="46"/>
                  </a:cubicBezTo>
                  <a:cubicBezTo>
                    <a:pt x="126" y="24"/>
                    <a:pt x="103" y="12"/>
                    <a:pt x="8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2921075" y="4612800"/>
              <a:ext cx="4000" cy="4225"/>
            </a:xfrm>
            <a:custGeom>
              <a:avLst/>
              <a:gdLst/>
              <a:ahLst/>
              <a:cxnLst/>
              <a:rect l="l" t="t" r="r" b="b"/>
              <a:pathLst>
                <a:path w="160" h="169" extrusionOk="0">
                  <a:moveTo>
                    <a:pt x="42" y="1"/>
                  </a:moveTo>
                  <a:cubicBezTo>
                    <a:pt x="34" y="1"/>
                    <a:pt x="29" y="3"/>
                    <a:pt x="23" y="9"/>
                  </a:cubicBezTo>
                  <a:cubicBezTo>
                    <a:pt x="12" y="9"/>
                    <a:pt x="12" y="20"/>
                    <a:pt x="12" y="20"/>
                  </a:cubicBezTo>
                  <a:cubicBezTo>
                    <a:pt x="0" y="32"/>
                    <a:pt x="0" y="43"/>
                    <a:pt x="0" y="43"/>
                  </a:cubicBezTo>
                  <a:cubicBezTo>
                    <a:pt x="0" y="55"/>
                    <a:pt x="0" y="66"/>
                    <a:pt x="0" y="77"/>
                  </a:cubicBezTo>
                  <a:cubicBezTo>
                    <a:pt x="0" y="77"/>
                    <a:pt x="12" y="89"/>
                    <a:pt x="12" y="100"/>
                  </a:cubicBezTo>
                  <a:cubicBezTo>
                    <a:pt x="23" y="111"/>
                    <a:pt x="23" y="111"/>
                    <a:pt x="23" y="123"/>
                  </a:cubicBezTo>
                  <a:cubicBezTo>
                    <a:pt x="34" y="134"/>
                    <a:pt x="46" y="146"/>
                    <a:pt x="57" y="146"/>
                  </a:cubicBezTo>
                  <a:cubicBezTo>
                    <a:pt x="57" y="157"/>
                    <a:pt x="69" y="157"/>
                    <a:pt x="80" y="157"/>
                  </a:cubicBezTo>
                  <a:lnTo>
                    <a:pt x="91" y="157"/>
                  </a:lnTo>
                  <a:cubicBezTo>
                    <a:pt x="91" y="157"/>
                    <a:pt x="103" y="168"/>
                    <a:pt x="103" y="168"/>
                  </a:cubicBezTo>
                  <a:lnTo>
                    <a:pt x="114" y="157"/>
                  </a:lnTo>
                  <a:lnTo>
                    <a:pt x="125" y="157"/>
                  </a:lnTo>
                  <a:cubicBezTo>
                    <a:pt x="137" y="157"/>
                    <a:pt x="137" y="146"/>
                    <a:pt x="148" y="146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0" y="111"/>
                    <a:pt x="160" y="111"/>
                    <a:pt x="160" y="100"/>
                  </a:cubicBezTo>
                  <a:cubicBezTo>
                    <a:pt x="160" y="100"/>
                    <a:pt x="148" y="89"/>
                    <a:pt x="148" y="89"/>
                  </a:cubicBezTo>
                  <a:cubicBezTo>
                    <a:pt x="148" y="77"/>
                    <a:pt x="137" y="66"/>
                    <a:pt x="137" y="66"/>
                  </a:cubicBezTo>
                  <a:cubicBezTo>
                    <a:pt x="137" y="55"/>
                    <a:pt x="125" y="55"/>
                    <a:pt x="125" y="55"/>
                  </a:cubicBezTo>
                  <a:lnTo>
                    <a:pt x="114" y="43"/>
                  </a:lnTo>
                  <a:cubicBezTo>
                    <a:pt x="114" y="43"/>
                    <a:pt x="103" y="32"/>
                    <a:pt x="103" y="32"/>
                  </a:cubicBezTo>
                  <a:lnTo>
                    <a:pt x="91" y="20"/>
                  </a:lnTo>
                  <a:cubicBezTo>
                    <a:pt x="91" y="20"/>
                    <a:pt x="80" y="20"/>
                    <a:pt x="80" y="9"/>
                  </a:cubicBezTo>
                  <a:lnTo>
                    <a:pt x="69" y="9"/>
                  </a:lnTo>
                  <a:cubicBezTo>
                    <a:pt x="57" y="3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2854250" y="4566725"/>
              <a:ext cx="11125" cy="10200"/>
            </a:xfrm>
            <a:custGeom>
              <a:avLst/>
              <a:gdLst/>
              <a:ahLst/>
              <a:cxnLst/>
              <a:rect l="l" t="t" r="r" b="b"/>
              <a:pathLst>
                <a:path w="445" h="408" extrusionOk="0">
                  <a:moveTo>
                    <a:pt x="57" y="1"/>
                  </a:moveTo>
                  <a:cubicBezTo>
                    <a:pt x="46" y="1"/>
                    <a:pt x="35" y="4"/>
                    <a:pt x="23" y="10"/>
                  </a:cubicBezTo>
                  <a:cubicBezTo>
                    <a:pt x="12" y="32"/>
                    <a:pt x="0" y="55"/>
                    <a:pt x="12" y="78"/>
                  </a:cubicBezTo>
                  <a:cubicBezTo>
                    <a:pt x="23" y="100"/>
                    <a:pt x="35" y="112"/>
                    <a:pt x="46" y="123"/>
                  </a:cubicBezTo>
                  <a:cubicBezTo>
                    <a:pt x="57" y="146"/>
                    <a:pt x="69" y="157"/>
                    <a:pt x="91" y="180"/>
                  </a:cubicBezTo>
                  <a:cubicBezTo>
                    <a:pt x="114" y="203"/>
                    <a:pt x="148" y="226"/>
                    <a:pt x="171" y="260"/>
                  </a:cubicBezTo>
                  <a:cubicBezTo>
                    <a:pt x="205" y="282"/>
                    <a:pt x="228" y="305"/>
                    <a:pt x="262" y="339"/>
                  </a:cubicBezTo>
                  <a:cubicBezTo>
                    <a:pt x="273" y="339"/>
                    <a:pt x="273" y="339"/>
                    <a:pt x="285" y="351"/>
                  </a:cubicBezTo>
                  <a:cubicBezTo>
                    <a:pt x="296" y="362"/>
                    <a:pt x="308" y="362"/>
                    <a:pt x="308" y="373"/>
                  </a:cubicBezTo>
                  <a:cubicBezTo>
                    <a:pt x="330" y="385"/>
                    <a:pt x="342" y="396"/>
                    <a:pt x="364" y="408"/>
                  </a:cubicBezTo>
                  <a:cubicBezTo>
                    <a:pt x="410" y="408"/>
                    <a:pt x="444" y="373"/>
                    <a:pt x="433" y="339"/>
                  </a:cubicBezTo>
                  <a:cubicBezTo>
                    <a:pt x="421" y="317"/>
                    <a:pt x="410" y="294"/>
                    <a:pt x="399" y="282"/>
                  </a:cubicBezTo>
                  <a:cubicBezTo>
                    <a:pt x="387" y="271"/>
                    <a:pt x="376" y="260"/>
                    <a:pt x="376" y="260"/>
                  </a:cubicBezTo>
                  <a:cubicBezTo>
                    <a:pt x="376" y="248"/>
                    <a:pt x="364" y="248"/>
                    <a:pt x="364" y="248"/>
                  </a:cubicBezTo>
                  <a:cubicBezTo>
                    <a:pt x="364" y="248"/>
                    <a:pt x="364" y="248"/>
                    <a:pt x="364" y="237"/>
                  </a:cubicBezTo>
                  <a:cubicBezTo>
                    <a:pt x="353" y="226"/>
                    <a:pt x="330" y="203"/>
                    <a:pt x="319" y="191"/>
                  </a:cubicBezTo>
                  <a:cubicBezTo>
                    <a:pt x="308" y="180"/>
                    <a:pt x="296" y="169"/>
                    <a:pt x="273" y="157"/>
                  </a:cubicBezTo>
                  <a:cubicBezTo>
                    <a:pt x="251" y="123"/>
                    <a:pt x="228" y="100"/>
                    <a:pt x="194" y="78"/>
                  </a:cubicBezTo>
                  <a:cubicBezTo>
                    <a:pt x="182" y="66"/>
                    <a:pt x="160" y="44"/>
                    <a:pt x="148" y="32"/>
                  </a:cubicBezTo>
                  <a:cubicBezTo>
                    <a:pt x="137" y="21"/>
                    <a:pt x="126" y="21"/>
                    <a:pt x="114" y="10"/>
                  </a:cubicBezTo>
                  <a:cubicBezTo>
                    <a:pt x="114" y="15"/>
                    <a:pt x="114" y="18"/>
                    <a:pt x="113" y="18"/>
                  </a:cubicBezTo>
                  <a:cubicBezTo>
                    <a:pt x="111" y="18"/>
                    <a:pt x="109" y="15"/>
                    <a:pt x="103" y="10"/>
                  </a:cubicBezTo>
                  <a:lnTo>
                    <a:pt x="91" y="10"/>
                  </a:lnTo>
                  <a:cubicBezTo>
                    <a:pt x="80" y="4"/>
                    <a:pt x="69" y="1"/>
                    <a:pt x="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3101500" y="4545675"/>
              <a:ext cx="30975" cy="30925"/>
            </a:xfrm>
            <a:custGeom>
              <a:avLst/>
              <a:gdLst/>
              <a:ahLst/>
              <a:cxnLst/>
              <a:rect l="l" t="t" r="r" b="b"/>
              <a:pathLst>
                <a:path w="1239" h="1237" extrusionOk="0">
                  <a:moveTo>
                    <a:pt x="1169" y="1"/>
                  </a:moveTo>
                  <a:cubicBezTo>
                    <a:pt x="1152" y="1"/>
                    <a:pt x="1135" y="7"/>
                    <a:pt x="1120" y="21"/>
                  </a:cubicBezTo>
                  <a:cubicBezTo>
                    <a:pt x="1075" y="55"/>
                    <a:pt x="1041" y="112"/>
                    <a:pt x="995" y="158"/>
                  </a:cubicBezTo>
                  <a:cubicBezTo>
                    <a:pt x="950" y="215"/>
                    <a:pt x="916" y="260"/>
                    <a:pt x="870" y="317"/>
                  </a:cubicBezTo>
                  <a:cubicBezTo>
                    <a:pt x="779" y="408"/>
                    <a:pt x="699" y="510"/>
                    <a:pt x="608" y="601"/>
                  </a:cubicBezTo>
                  <a:cubicBezTo>
                    <a:pt x="426" y="795"/>
                    <a:pt x="210" y="954"/>
                    <a:pt x="28" y="1147"/>
                  </a:cubicBezTo>
                  <a:cubicBezTo>
                    <a:pt x="1" y="1184"/>
                    <a:pt x="25" y="1236"/>
                    <a:pt x="66" y="1236"/>
                  </a:cubicBezTo>
                  <a:cubicBezTo>
                    <a:pt x="76" y="1236"/>
                    <a:pt x="86" y="1233"/>
                    <a:pt x="97" y="1227"/>
                  </a:cubicBezTo>
                  <a:cubicBezTo>
                    <a:pt x="347" y="1113"/>
                    <a:pt x="552" y="920"/>
                    <a:pt x="745" y="726"/>
                  </a:cubicBezTo>
                  <a:cubicBezTo>
                    <a:pt x="836" y="635"/>
                    <a:pt x="927" y="533"/>
                    <a:pt x="1007" y="419"/>
                  </a:cubicBezTo>
                  <a:cubicBezTo>
                    <a:pt x="1052" y="362"/>
                    <a:pt x="1086" y="317"/>
                    <a:pt x="1120" y="249"/>
                  </a:cubicBezTo>
                  <a:cubicBezTo>
                    <a:pt x="1154" y="192"/>
                    <a:pt x="1200" y="135"/>
                    <a:pt x="1223" y="78"/>
                  </a:cubicBezTo>
                  <a:cubicBezTo>
                    <a:pt x="1238" y="31"/>
                    <a:pt x="1206" y="1"/>
                    <a:pt x="11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3111350" y="4545125"/>
              <a:ext cx="11350" cy="14075"/>
            </a:xfrm>
            <a:custGeom>
              <a:avLst/>
              <a:gdLst/>
              <a:ahLst/>
              <a:cxnLst/>
              <a:rect l="l" t="t" r="r" b="b"/>
              <a:pathLst>
                <a:path w="454" h="563" extrusionOk="0">
                  <a:moveTo>
                    <a:pt x="402" y="0"/>
                  </a:moveTo>
                  <a:cubicBezTo>
                    <a:pt x="393" y="0"/>
                    <a:pt x="383" y="3"/>
                    <a:pt x="374" y="9"/>
                  </a:cubicBezTo>
                  <a:cubicBezTo>
                    <a:pt x="362" y="20"/>
                    <a:pt x="351" y="20"/>
                    <a:pt x="340" y="32"/>
                  </a:cubicBezTo>
                  <a:cubicBezTo>
                    <a:pt x="328" y="43"/>
                    <a:pt x="328" y="43"/>
                    <a:pt x="317" y="55"/>
                  </a:cubicBezTo>
                  <a:cubicBezTo>
                    <a:pt x="294" y="77"/>
                    <a:pt x="283" y="100"/>
                    <a:pt x="260" y="111"/>
                  </a:cubicBezTo>
                  <a:cubicBezTo>
                    <a:pt x="226" y="157"/>
                    <a:pt x="192" y="202"/>
                    <a:pt x="169" y="248"/>
                  </a:cubicBezTo>
                  <a:cubicBezTo>
                    <a:pt x="135" y="282"/>
                    <a:pt x="112" y="328"/>
                    <a:pt x="78" y="362"/>
                  </a:cubicBezTo>
                  <a:cubicBezTo>
                    <a:pt x="78" y="373"/>
                    <a:pt x="67" y="384"/>
                    <a:pt x="67" y="396"/>
                  </a:cubicBezTo>
                  <a:cubicBezTo>
                    <a:pt x="55" y="396"/>
                    <a:pt x="44" y="419"/>
                    <a:pt x="44" y="419"/>
                  </a:cubicBezTo>
                  <a:cubicBezTo>
                    <a:pt x="44" y="419"/>
                    <a:pt x="44" y="430"/>
                    <a:pt x="44" y="430"/>
                  </a:cubicBezTo>
                  <a:cubicBezTo>
                    <a:pt x="32" y="441"/>
                    <a:pt x="21" y="453"/>
                    <a:pt x="21" y="464"/>
                  </a:cubicBezTo>
                  <a:cubicBezTo>
                    <a:pt x="21" y="475"/>
                    <a:pt x="21" y="487"/>
                    <a:pt x="21" y="487"/>
                  </a:cubicBezTo>
                  <a:cubicBezTo>
                    <a:pt x="21" y="487"/>
                    <a:pt x="21" y="498"/>
                    <a:pt x="21" y="498"/>
                  </a:cubicBezTo>
                  <a:cubicBezTo>
                    <a:pt x="21" y="498"/>
                    <a:pt x="10" y="498"/>
                    <a:pt x="10" y="510"/>
                  </a:cubicBezTo>
                  <a:cubicBezTo>
                    <a:pt x="1" y="536"/>
                    <a:pt x="26" y="562"/>
                    <a:pt x="54" y="562"/>
                  </a:cubicBezTo>
                  <a:cubicBezTo>
                    <a:pt x="62" y="562"/>
                    <a:pt x="70" y="560"/>
                    <a:pt x="78" y="555"/>
                  </a:cubicBezTo>
                  <a:lnTo>
                    <a:pt x="89" y="555"/>
                  </a:lnTo>
                  <a:cubicBezTo>
                    <a:pt x="101" y="555"/>
                    <a:pt x="112" y="544"/>
                    <a:pt x="123" y="544"/>
                  </a:cubicBezTo>
                  <a:cubicBezTo>
                    <a:pt x="135" y="532"/>
                    <a:pt x="146" y="521"/>
                    <a:pt x="158" y="510"/>
                  </a:cubicBezTo>
                  <a:cubicBezTo>
                    <a:pt x="169" y="498"/>
                    <a:pt x="192" y="487"/>
                    <a:pt x="214" y="464"/>
                  </a:cubicBezTo>
                  <a:cubicBezTo>
                    <a:pt x="260" y="419"/>
                    <a:pt x="294" y="384"/>
                    <a:pt x="328" y="339"/>
                  </a:cubicBezTo>
                  <a:cubicBezTo>
                    <a:pt x="351" y="305"/>
                    <a:pt x="385" y="259"/>
                    <a:pt x="408" y="214"/>
                  </a:cubicBezTo>
                  <a:cubicBezTo>
                    <a:pt x="419" y="191"/>
                    <a:pt x="431" y="168"/>
                    <a:pt x="442" y="134"/>
                  </a:cubicBezTo>
                  <a:cubicBezTo>
                    <a:pt x="442" y="134"/>
                    <a:pt x="442" y="123"/>
                    <a:pt x="442" y="123"/>
                  </a:cubicBezTo>
                  <a:cubicBezTo>
                    <a:pt x="442" y="111"/>
                    <a:pt x="442" y="111"/>
                    <a:pt x="442" y="111"/>
                  </a:cubicBezTo>
                  <a:cubicBezTo>
                    <a:pt x="442" y="111"/>
                    <a:pt x="442" y="111"/>
                    <a:pt x="442" y="100"/>
                  </a:cubicBezTo>
                  <a:cubicBezTo>
                    <a:pt x="453" y="89"/>
                    <a:pt x="453" y="66"/>
                    <a:pt x="453" y="55"/>
                  </a:cubicBezTo>
                  <a:cubicBezTo>
                    <a:pt x="453" y="21"/>
                    <a:pt x="429" y="0"/>
                    <a:pt x="40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3109600" y="4545350"/>
              <a:ext cx="5700" cy="6275"/>
            </a:xfrm>
            <a:custGeom>
              <a:avLst/>
              <a:gdLst/>
              <a:ahLst/>
              <a:cxnLst/>
              <a:rect l="l" t="t" r="r" b="b"/>
              <a:pathLst>
                <a:path w="228" h="251" extrusionOk="0">
                  <a:moveTo>
                    <a:pt x="182" y="0"/>
                  </a:moveTo>
                  <a:cubicBezTo>
                    <a:pt x="171" y="0"/>
                    <a:pt x="148" y="11"/>
                    <a:pt x="137" y="23"/>
                  </a:cubicBezTo>
                  <a:cubicBezTo>
                    <a:pt x="137" y="23"/>
                    <a:pt x="137" y="23"/>
                    <a:pt x="125" y="34"/>
                  </a:cubicBezTo>
                  <a:cubicBezTo>
                    <a:pt x="125" y="34"/>
                    <a:pt x="114" y="46"/>
                    <a:pt x="114" y="46"/>
                  </a:cubicBezTo>
                  <a:cubicBezTo>
                    <a:pt x="96" y="55"/>
                    <a:pt x="92" y="71"/>
                    <a:pt x="80" y="83"/>
                  </a:cubicBezTo>
                  <a:lnTo>
                    <a:pt x="80" y="83"/>
                  </a:lnTo>
                  <a:cubicBezTo>
                    <a:pt x="80" y="82"/>
                    <a:pt x="80" y="81"/>
                    <a:pt x="80" y="80"/>
                  </a:cubicBezTo>
                  <a:lnTo>
                    <a:pt x="80" y="80"/>
                  </a:lnTo>
                  <a:cubicBezTo>
                    <a:pt x="77" y="83"/>
                    <a:pt x="75" y="85"/>
                    <a:pt x="73" y="88"/>
                  </a:cubicBezTo>
                  <a:lnTo>
                    <a:pt x="73" y="88"/>
                  </a:lnTo>
                  <a:cubicBezTo>
                    <a:pt x="72" y="89"/>
                    <a:pt x="70" y="90"/>
                    <a:pt x="68" y="91"/>
                  </a:cubicBezTo>
                  <a:cubicBezTo>
                    <a:pt x="70" y="91"/>
                    <a:pt x="71" y="91"/>
                    <a:pt x="72" y="91"/>
                  </a:cubicBezTo>
                  <a:lnTo>
                    <a:pt x="72" y="91"/>
                  </a:lnTo>
                  <a:cubicBezTo>
                    <a:pt x="67" y="100"/>
                    <a:pt x="65" y="110"/>
                    <a:pt x="57" y="125"/>
                  </a:cubicBezTo>
                  <a:cubicBezTo>
                    <a:pt x="46" y="137"/>
                    <a:pt x="34" y="148"/>
                    <a:pt x="34" y="159"/>
                  </a:cubicBezTo>
                  <a:cubicBezTo>
                    <a:pt x="34" y="159"/>
                    <a:pt x="34" y="148"/>
                    <a:pt x="34" y="148"/>
                  </a:cubicBezTo>
                  <a:cubicBezTo>
                    <a:pt x="34" y="148"/>
                    <a:pt x="34" y="159"/>
                    <a:pt x="23" y="159"/>
                  </a:cubicBezTo>
                  <a:lnTo>
                    <a:pt x="23" y="171"/>
                  </a:lnTo>
                  <a:cubicBezTo>
                    <a:pt x="11" y="182"/>
                    <a:pt x="11" y="182"/>
                    <a:pt x="0" y="193"/>
                  </a:cubicBezTo>
                  <a:cubicBezTo>
                    <a:pt x="0" y="205"/>
                    <a:pt x="0" y="216"/>
                    <a:pt x="11" y="228"/>
                  </a:cubicBezTo>
                  <a:cubicBezTo>
                    <a:pt x="11" y="239"/>
                    <a:pt x="23" y="250"/>
                    <a:pt x="34" y="250"/>
                  </a:cubicBezTo>
                  <a:cubicBezTo>
                    <a:pt x="46" y="250"/>
                    <a:pt x="57" y="250"/>
                    <a:pt x="57" y="239"/>
                  </a:cubicBezTo>
                  <a:lnTo>
                    <a:pt x="80" y="239"/>
                  </a:lnTo>
                  <a:cubicBezTo>
                    <a:pt x="91" y="239"/>
                    <a:pt x="102" y="228"/>
                    <a:pt x="102" y="228"/>
                  </a:cubicBezTo>
                  <a:lnTo>
                    <a:pt x="91" y="228"/>
                  </a:lnTo>
                  <a:cubicBezTo>
                    <a:pt x="102" y="228"/>
                    <a:pt x="114" y="228"/>
                    <a:pt x="125" y="216"/>
                  </a:cubicBezTo>
                  <a:cubicBezTo>
                    <a:pt x="137" y="216"/>
                    <a:pt x="137" y="205"/>
                    <a:pt x="148" y="205"/>
                  </a:cubicBezTo>
                  <a:cubicBezTo>
                    <a:pt x="148" y="193"/>
                    <a:pt x="159" y="193"/>
                    <a:pt x="171" y="182"/>
                  </a:cubicBezTo>
                  <a:cubicBezTo>
                    <a:pt x="182" y="171"/>
                    <a:pt x="182" y="159"/>
                    <a:pt x="193" y="148"/>
                  </a:cubicBezTo>
                  <a:cubicBezTo>
                    <a:pt x="205" y="137"/>
                    <a:pt x="205" y="125"/>
                    <a:pt x="205" y="114"/>
                  </a:cubicBezTo>
                  <a:cubicBezTo>
                    <a:pt x="216" y="102"/>
                    <a:pt x="216" y="102"/>
                    <a:pt x="216" y="91"/>
                  </a:cubicBezTo>
                  <a:cubicBezTo>
                    <a:pt x="216" y="80"/>
                    <a:pt x="216" y="57"/>
                    <a:pt x="216" y="46"/>
                  </a:cubicBezTo>
                  <a:cubicBezTo>
                    <a:pt x="228" y="34"/>
                    <a:pt x="216" y="23"/>
                    <a:pt x="216" y="23"/>
                  </a:cubicBezTo>
                  <a:cubicBezTo>
                    <a:pt x="205" y="11"/>
                    <a:pt x="193" y="0"/>
                    <a:pt x="18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p61"/>
          <p:cNvSpPr txBox="1">
            <a:spLocks noGrp="1"/>
          </p:cNvSpPr>
          <p:nvPr>
            <p:ph type="title"/>
          </p:nvPr>
        </p:nvSpPr>
        <p:spPr>
          <a:xfrm>
            <a:off x="4400126" y="3787332"/>
            <a:ext cx="4430631" cy="578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BOŽIČEK TE GLEDA</a:t>
            </a:r>
            <a:endParaRPr dirty="0">
              <a:latin typeface="+mn-lt"/>
            </a:endParaRPr>
          </a:p>
        </p:txBody>
      </p:sp>
      <p:grpSp>
        <p:nvGrpSpPr>
          <p:cNvPr id="1965" name="Google Shape;1965;p61"/>
          <p:cNvGrpSpPr/>
          <p:nvPr/>
        </p:nvGrpSpPr>
        <p:grpSpPr>
          <a:xfrm>
            <a:off x="930236" y="1435690"/>
            <a:ext cx="3076076" cy="2605905"/>
            <a:chOff x="701600" y="1410500"/>
            <a:chExt cx="3037500" cy="2573225"/>
          </a:xfrm>
        </p:grpSpPr>
        <p:sp>
          <p:nvSpPr>
            <p:cNvPr id="1966" name="Google Shape;1966;p61"/>
            <p:cNvSpPr/>
            <p:nvPr/>
          </p:nvSpPr>
          <p:spPr>
            <a:xfrm>
              <a:off x="701600" y="1419225"/>
              <a:ext cx="3029550" cy="2554525"/>
            </a:xfrm>
            <a:custGeom>
              <a:avLst/>
              <a:gdLst/>
              <a:ahLst/>
              <a:cxnLst/>
              <a:rect l="l" t="t" r="r" b="b"/>
              <a:pathLst>
                <a:path w="121182" h="102181" extrusionOk="0">
                  <a:moveTo>
                    <a:pt x="69266" y="0"/>
                  </a:moveTo>
                  <a:cubicBezTo>
                    <a:pt x="60709" y="0"/>
                    <a:pt x="53103" y="3091"/>
                    <a:pt x="45807" y="8612"/>
                  </a:cubicBezTo>
                  <a:cubicBezTo>
                    <a:pt x="41612" y="11798"/>
                    <a:pt x="37620" y="15266"/>
                    <a:pt x="33547" y="18573"/>
                  </a:cubicBezTo>
                  <a:cubicBezTo>
                    <a:pt x="29393" y="21961"/>
                    <a:pt x="25037" y="24461"/>
                    <a:pt x="18060" y="28534"/>
                  </a:cubicBezTo>
                  <a:cubicBezTo>
                    <a:pt x="17899" y="28252"/>
                    <a:pt x="17738" y="28010"/>
                    <a:pt x="17576" y="27808"/>
                  </a:cubicBezTo>
                  <a:cubicBezTo>
                    <a:pt x="16328" y="26485"/>
                    <a:pt x="15195" y="25808"/>
                    <a:pt x="14290" y="25808"/>
                  </a:cubicBezTo>
                  <a:cubicBezTo>
                    <a:pt x="13265" y="25808"/>
                    <a:pt x="12531" y="26676"/>
                    <a:pt x="12253" y="28454"/>
                  </a:cubicBezTo>
                  <a:cubicBezTo>
                    <a:pt x="11719" y="26675"/>
                    <a:pt x="9334" y="24657"/>
                    <a:pt x="7226" y="24657"/>
                  </a:cubicBezTo>
                  <a:cubicBezTo>
                    <a:pt x="6466" y="24657"/>
                    <a:pt x="5743" y="24919"/>
                    <a:pt x="5155" y="25550"/>
                  </a:cubicBezTo>
                  <a:cubicBezTo>
                    <a:pt x="3824" y="26962"/>
                    <a:pt x="4308" y="29785"/>
                    <a:pt x="5961" y="30752"/>
                  </a:cubicBezTo>
                  <a:cubicBezTo>
                    <a:pt x="5338" y="30645"/>
                    <a:pt x="4743" y="30565"/>
                    <a:pt x="4189" y="30565"/>
                  </a:cubicBezTo>
                  <a:cubicBezTo>
                    <a:pt x="2880" y="30565"/>
                    <a:pt x="1802" y="31009"/>
                    <a:pt x="1122" y="32567"/>
                  </a:cubicBezTo>
                  <a:cubicBezTo>
                    <a:pt x="1" y="35171"/>
                    <a:pt x="2220" y="37418"/>
                    <a:pt x="4697" y="37418"/>
                  </a:cubicBezTo>
                  <a:cubicBezTo>
                    <a:pt x="4982" y="37418"/>
                    <a:pt x="5271" y="37389"/>
                    <a:pt x="5558" y="37326"/>
                  </a:cubicBezTo>
                  <a:lnTo>
                    <a:pt x="5558" y="37326"/>
                  </a:lnTo>
                  <a:cubicBezTo>
                    <a:pt x="3703" y="38173"/>
                    <a:pt x="4429" y="41964"/>
                    <a:pt x="6042" y="42932"/>
                  </a:cubicBezTo>
                  <a:cubicBezTo>
                    <a:pt x="6683" y="43339"/>
                    <a:pt x="7316" y="43517"/>
                    <a:pt x="7916" y="43517"/>
                  </a:cubicBezTo>
                  <a:cubicBezTo>
                    <a:pt x="9696" y="43517"/>
                    <a:pt x="11186" y="41948"/>
                    <a:pt x="11729" y="40109"/>
                  </a:cubicBezTo>
                  <a:cubicBezTo>
                    <a:pt x="12457" y="41175"/>
                    <a:pt x="13404" y="41615"/>
                    <a:pt x="14374" y="41615"/>
                  </a:cubicBezTo>
                  <a:cubicBezTo>
                    <a:pt x="15607" y="41615"/>
                    <a:pt x="16875" y="40905"/>
                    <a:pt x="17778" y="39867"/>
                  </a:cubicBezTo>
                  <a:cubicBezTo>
                    <a:pt x="19109" y="40189"/>
                    <a:pt x="20480" y="40351"/>
                    <a:pt x="21690" y="40431"/>
                  </a:cubicBezTo>
                  <a:cubicBezTo>
                    <a:pt x="23091" y="40495"/>
                    <a:pt x="24369" y="40525"/>
                    <a:pt x="25539" y="40525"/>
                  </a:cubicBezTo>
                  <a:cubicBezTo>
                    <a:pt x="35452" y="40525"/>
                    <a:pt x="37585" y="38425"/>
                    <a:pt x="40362" y="37487"/>
                  </a:cubicBezTo>
                  <a:cubicBezTo>
                    <a:pt x="40685" y="38254"/>
                    <a:pt x="40967" y="39060"/>
                    <a:pt x="41290" y="39948"/>
                  </a:cubicBezTo>
                  <a:cubicBezTo>
                    <a:pt x="40927" y="41319"/>
                    <a:pt x="40685" y="42690"/>
                    <a:pt x="40604" y="44101"/>
                  </a:cubicBezTo>
                  <a:cubicBezTo>
                    <a:pt x="40443" y="47045"/>
                    <a:pt x="40967" y="49989"/>
                    <a:pt x="42016" y="52772"/>
                  </a:cubicBezTo>
                  <a:cubicBezTo>
                    <a:pt x="41370" y="53216"/>
                    <a:pt x="40765" y="53821"/>
                    <a:pt x="40282" y="54587"/>
                  </a:cubicBezTo>
                  <a:cubicBezTo>
                    <a:pt x="37620" y="58580"/>
                    <a:pt x="39435" y="63096"/>
                    <a:pt x="43024" y="65234"/>
                  </a:cubicBezTo>
                  <a:cubicBezTo>
                    <a:pt x="42540" y="65798"/>
                    <a:pt x="42096" y="66363"/>
                    <a:pt x="41693" y="66928"/>
                  </a:cubicBezTo>
                  <a:cubicBezTo>
                    <a:pt x="39636" y="69670"/>
                    <a:pt x="36813" y="73663"/>
                    <a:pt x="36370" y="77131"/>
                  </a:cubicBezTo>
                  <a:cubicBezTo>
                    <a:pt x="36128" y="79228"/>
                    <a:pt x="36894" y="81406"/>
                    <a:pt x="38346" y="82898"/>
                  </a:cubicBezTo>
                  <a:cubicBezTo>
                    <a:pt x="39656" y="84208"/>
                    <a:pt x="41525" y="84959"/>
                    <a:pt x="43381" y="84959"/>
                  </a:cubicBezTo>
                  <a:cubicBezTo>
                    <a:pt x="43639" y="84959"/>
                    <a:pt x="43897" y="84944"/>
                    <a:pt x="44153" y="84914"/>
                  </a:cubicBezTo>
                  <a:cubicBezTo>
                    <a:pt x="44153" y="88141"/>
                    <a:pt x="45766" y="91407"/>
                    <a:pt x="48630" y="92940"/>
                  </a:cubicBezTo>
                  <a:cubicBezTo>
                    <a:pt x="49627" y="93482"/>
                    <a:pt x="50771" y="93746"/>
                    <a:pt x="51913" y="93746"/>
                  </a:cubicBezTo>
                  <a:cubicBezTo>
                    <a:pt x="54003" y="93746"/>
                    <a:pt x="56087" y="92860"/>
                    <a:pt x="57260" y="91165"/>
                  </a:cubicBezTo>
                  <a:cubicBezTo>
                    <a:pt x="57260" y="91165"/>
                    <a:pt x="57744" y="90520"/>
                    <a:pt x="57744" y="90157"/>
                  </a:cubicBezTo>
                  <a:cubicBezTo>
                    <a:pt x="57946" y="94876"/>
                    <a:pt x="60083" y="99473"/>
                    <a:pt x="65003" y="100965"/>
                  </a:cubicBezTo>
                  <a:cubicBezTo>
                    <a:pt x="66410" y="101405"/>
                    <a:pt x="67900" y="101749"/>
                    <a:pt x="69356" y="101749"/>
                  </a:cubicBezTo>
                  <a:cubicBezTo>
                    <a:pt x="70573" y="101749"/>
                    <a:pt x="71766" y="101509"/>
                    <a:pt x="72867" y="100885"/>
                  </a:cubicBezTo>
                  <a:cubicBezTo>
                    <a:pt x="74239" y="100078"/>
                    <a:pt x="75005" y="98909"/>
                    <a:pt x="75650" y="97779"/>
                  </a:cubicBezTo>
                  <a:cubicBezTo>
                    <a:pt x="77830" y="100403"/>
                    <a:pt x="82313" y="102180"/>
                    <a:pt x="85871" y="102180"/>
                  </a:cubicBezTo>
                  <a:cubicBezTo>
                    <a:pt x="86197" y="102180"/>
                    <a:pt x="86514" y="102165"/>
                    <a:pt x="86821" y="102135"/>
                  </a:cubicBezTo>
                  <a:cubicBezTo>
                    <a:pt x="89039" y="101933"/>
                    <a:pt x="92790" y="99272"/>
                    <a:pt x="92709" y="96610"/>
                  </a:cubicBezTo>
                  <a:lnTo>
                    <a:pt x="92709" y="96610"/>
                  </a:lnTo>
                  <a:cubicBezTo>
                    <a:pt x="93677" y="97295"/>
                    <a:pt x="96500" y="98384"/>
                    <a:pt x="97992" y="98465"/>
                  </a:cubicBezTo>
                  <a:cubicBezTo>
                    <a:pt x="98509" y="98503"/>
                    <a:pt x="98972" y="98526"/>
                    <a:pt x="99404" y="98526"/>
                  </a:cubicBezTo>
                  <a:cubicBezTo>
                    <a:pt x="100792" y="98526"/>
                    <a:pt x="101868" y="98295"/>
                    <a:pt x="103437" y="97618"/>
                  </a:cubicBezTo>
                  <a:cubicBezTo>
                    <a:pt x="105857" y="96570"/>
                    <a:pt x="107228" y="94956"/>
                    <a:pt x="107026" y="92658"/>
                  </a:cubicBezTo>
                  <a:lnTo>
                    <a:pt x="107026" y="92658"/>
                  </a:lnTo>
                  <a:cubicBezTo>
                    <a:pt x="107657" y="92740"/>
                    <a:pt x="108292" y="92780"/>
                    <a:pt x="108925" y="92780"/>
                  </a:cubicBezTo>
                  <a:cubicBezTo>
                    <a:pt x="114529" y="92780"/>
                    <a:pt x="119981" y="89590"/>
                    <a:pt x="120778" y="83503"/>
                  </a:cubicBezTo>
                  <a:cubicBezTo>
                    <a:pt x="121182" y="80478"/>
                    <a:pt x="119609" y="77333"/>
                    <a:pt x="118117" y="74711"/>
                  </a:cubicBezTo>
                  <a:cubicBezTo>
                    <a:pt x="115899" y="70759"/>
                    <a:pt x="113721" y="66645"/>
                    <a:pt x="111946" y="62451"/>
                  </a:cubicBezTo>
                  <a:cubicBezTo>
                    <a:pt x="110212" y="58297"/>
                    <a:pt x="109164" y="53740"/>
                    <a:pt x="108155" y="49385"/>
                  </a:cubicBezTo>
                  <a:cubicBezTo>
                    <a:pt x="107954" y="48538"/>
                    <a:pt x="107833" y="47852"/>
                    <a:pt x="107671" y="47166"/>
                  </a:cubicBezTo>
                  <a:cubicBezTo>
                    <a:pt x="107752" y="47086"/>
                    <a:pt x="107792" y="46965"/>
                    <a:pt x="107833" y="46884"/>
                  </a:cubicBezTo>
                  <a:cubicBezTo>
                    <a:pt x="109486" y="43214"/>
                    <a:pt x="109164" y="39706"/>
                    <a:pt x="108397" y="35834"/>
                  </a:cubicBezTo>
                  <a:cubicBezTo>
                    <a:pt x="108317" y="35310"/>
                    <a:pt x="108196" y="34745"/>
                    <a:pt x="108115" y="34221"/>
                  </a:cubicBezTo>
                  <a:cubicBezTo>
                    <a:pt x="108357" y="34100"/>
                    <a:pt x="108599" y="34019"/>
                    <a:pt x="108922" y="33938"/>
                  </a:cubicBezTo>
                  <a:cubicBezTo>
                    <a:pt x="111987" y="33213"/>
                    <a:pt x="115052" y="31075"/>
                    <a:pt x="115657" y="27929"/>
                  </a:cubicBezTo>
                  <a:cubicBezTo>
                    <a:pt x="116221" y="24985"/>
                    <a:pt x="115132" y="21557"/>
                    <a:pt x="111946" y="20549"/>
                  </a:cubicBezTo>
                  <a:cubicBezTo>
                    <a:pt x="111238" y="20313"/>
                    <a:pt x="110496" y="20226"/>
                    <a:pt x="109750" y="20226"/>
                  </a:cubicBezTo>
                  <a:cubicBezTo>
                    <a:pt x="109094" y="20226"/>
                    <a:pt x="108434" y="20294"/>
                    <a:pt x="107792" y="20388"/>
                  </a:cubicBezTo>
                  <a:cubicBezTo>
                    <a:pt x="107692" y="20405"/>
                    <a:pt x="107599" y="20414"/>
                    <a:pt x="107510" y="20414"/>
                  </a:cubicBezTo>
                  <a:cubicBezTo>
                    <a:pt x="107383" y="20414"/>
                    <a:pt x="107265" y="20395"/>
                    <a:pt x="107147" y="20348"/>
                  </a:cubicBezTo>
                  <a:cubicBezTo>
                    <a:pt x="106623" y="20106"/>
                    <a:pt x="106784" y="19380"/>
                    <a:pt x="106663" y="18855"/>
                  </a:cubicBezTo>
                  <a:cubicBezTo>
                    <a:pt x="106492" y="18035"/>
                    <a:pt x="105799" y="17649"/>
                    <a:pt x="105002" y="17649"/>
                  </a:cubicBezTo>
                  <a:cubicBezTo>
                    <a:pt x="104860" y="17649"/>
                    <a:pt x="104713" y="17661"/>
                    <a:pt x="104566" y="17686"/>
                  </a:cubicBezTo>
                  <a:cubicBezTo>
                    <a:pt x="103921" y="17807"/>
                    <a:pt x="103235" y="18089"/>
                    <a:pt x="102590" y="18412"/>
                  </a:cubicBezTo>
                  <a:cubicBezTo>
                    <a:pt x="100977" y="17121"/>
                    <a:pt x="99202" y="16032"/>
                    <a:pt x="97307" y="15105"/>
                  </a:cubicBezTo>
                  <a:cubicBezTo>
                    <a:pt x="96984" y="14500"/>
                    <a:pt x="96662" y="13895"/>
                    <a:pt x="96299" y="13330"/>
                  </a:cubicBezTo>
                  <a:cubicBezTo>
                    <a:pt x="91943" y="6152"/>
                    <a:pt x="83998" y="1998"/>
                    <a:pt x="75852" y="586"/>
                  </a:cubicBezTo>
                  <a:cubicBezTo>
                    <a:pt x="73591" y="192"/>
                    <a:pt x="71399" y="0"/>
                    <a:pt x="69266" y="0"/>
                  </a:cubicBezTo>
                  <a:close/>
                </a:path>
              </a:pathLst>
            </a:custGeom>
            <a:solidFill>
              <a:srgbClr val="FFFFFF"/>
            </a:solidFill>
            <a:ln w="113925" cap="flat" cmpd="sng">
              <a:solidFill>
                <a:srgbClr val="FFFFFF"/>
              </a:solidFill>
              <a:prstDash val="solid"/>
              <a:miter lim="403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1"/>
            <p:cNvSpPr/>
            <p:nvPr/>
          </p:nvSpPr>
          <p:spPr>
            <a:xfrm>
              <a:off x="701750" y="2035650"/>
              <a:ext cx="494100" cy="471950"/>
            </a:xfrm>
            <a:custGeom>
              <a:avLst/>
              <a:gdLst/>
              <a:ahLst/>
              <a:cxnLst/>
              <a:rect l="l" t="t" r="r" b="b"/>
              <a:pathLst>
                <a:path w="19764" h="18878" extrusionOk="0">
                  <a:moveTo>
                    <a:pt x="7220" y="0"/>
                  </a:moveTo>
                  <a:cubicBezTo>
                    <a:pt x="6460" y="0"/>
                    <a:pt x="5737" y="262"/>
                    <a:pt x="5149" y="893"/>
                  </a:cubicBezTo>
                  <a:cubicBezTo>
                    <a:pt x="3818" y="2305"/>
                    <a:pt x="4302" y="5128"/>
                    <a:pt x="5955" y="6095"/>
                  </a:cubicBezTo>
                  <a:cubicBezTo>
                    <a:pt x="5332" y="5988"/>
                    <a:pt x="4737" y="5908"/>
                    <a:pt x="4183" y="5908"/>
                  </a:cubicBezTo>
                  <a:cubicBezTo>
                    <a:pt x="2874" y="5908"/>
                    <a:pt x="1796" y="6352"/>
                    <a:pt x="1116" y="7910"/>
                  </a:cubicBezTo>
                  <a:cubicBezTo>
                    <a:pt x="1" y="10513"/>
                    <a:pt x="2199" y="12775"/>
                    <a:pt x="4673" y="12775"/>
                  </a:cubicBezTo>
                  <a:cubicBezTo>
                    <a:pt x="4950" y="12775"/>
                    <a:pt x="5230" y="12747"/>
                    <a:pt x="5509" y="12688"/>
                  </a:cubicBezTo>
                  <a:lnTo>
                    <a:pt x="5509" y="12688"/>
                  </a:lnTo>
                  <a:cubicBezTo>
                    <a:pt x="3708" y="13593"/>
                    <a:pt x="4421" y="17324"/>
                    <a:pt x="6036" y="18315"/>
                  </a:cubicBezTo>
                  <a:cubicBezTo>
                    <a:pt x="6667" y="18706"/>
                    <a:pt x="7290" y="18877"/>
                    <a:pt x="7881" y="18877"/>
                  </a:cubicBezTo>
                  <a:cubicBezTo>
                    <a:pt x="9674" y="18877"/>
                    <a:pt x="11177" y="17301"/>
                    <a:pt x="11723" y="15452"/>
                  </a:cubicBezTo>
                  <a:cubicBezTo>
                    <a:pt x="12467" y="16515"/>
                    <a:pt x="13430" y="16956"/>
                    <a:pt x="14408" y="16956"/>
                  </a:cubicBezTo>
                  <a:cubicBezTo>
                    <a:pt x="16399" y="16956"/>
                    <a:pt x="18455" y="15128"/>
                    <a:pt x="18861" y="12992"/>
                  </a:cubicBezTo>
                  <a:cubicBezTo>
                    <a:pt x="19054" y="12074"/>
                    <a:pt x="18467" y="10694"/>
                    <a:pt x="17678" y="10098"/>
                  </a:cubicBezTo>
                  <a:lnTo>
                    <a:pt x="17678" y="10098"/>
                  </a:lnTo>
                  <a:cubicBezTo>
                    <a:pt x="19764" y="8963"/>
                    <a:pt x="18875" y="4564"/>
                    <a:pt x="17570" y="3192"/>
                  </a:cubicBezTo>
                  <a:cubicBezTo>
                    <a:pt x="16313" y="1859"/>
                    <a:pt x="15174" y="1173"/>
                    <a:pt x="14265" y="1173"/>
                  </a:cubicBezTo>
                  <a:cubicBezTo>
                    <a:pt x="13250" y="1173"/>
                    <a:pt x="12524" y="2030"/>
                    <a:pt x="12247" y="3797"/>
                  </a:cubicBezTo>
                  <a:cubicBezTo>
                    <a:pt x="11713" y="2018"/>
                    <a:pt x="9328" y="0"/>
                    <a:pt x="7220" y="0"/>
                  </a:cubicBezTo>
                  <a:close/>
                </a:path>
              </a:pathLst>
            </a:custGeom>
            <a:solidFill>
              <a:srgbClr val="FFEBD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1"/>
            <p:cNvSpPr/>
            <p:nvPr/>
          </p:nvSpPr>
          <p:spPr>
            <a:xfrm>
              <a:off x="712500" y="2025600"/>
              <a:ext cx="479450" cy="490675"/>
            </a:xfrm>
            <a:custGeom>
              <a:avLst/>
              <a:gdLst/>
              <a:ahLst/>
              <a:cxnLst/>
              <a:rect l="l" t="t" r="r" b="b"/>
              <a:pathLst>
                <a:path w="19178" h="19627" extrusionOk="0">
                  <a:moveTo>
                    <a:pt x="6803" y="770"/>
                  </a:moveTo>
                  <a:cubicBezTo>
                    <a:pt x="8759" y="770"/>
                    <a:pt x="10815" y="2485"/>
                    <a:pt x="11414" y="4279"/>
                  </a:cubicBezTo>
                  <a:cubicBezTo>
                    <a:pt x="11494" y="4473"/>
                    <a:pt x="11659" y="4557"/>
                    <a:pt x="11817" y="4557"/>
                  </a:cubicBezTo>
                  <a:cubicBezTo>
                    <a:pt x="11820" y="4557"/>
                    <a:pt x="11823" y="4557"/>
                    <a:pt x="11826" y="4557"/>
                  </a:cubicBezTo>
                  <a:lnTo>
                    <a:pt x="11826" y="4557"/>
                  </a:lnTo>
                  <a:cubicBezTo>
                    <a:pt x="11829" y="4557"/>
                    <a:pt x="11832" y="4557"/>
                    <a:pt x="11835" y="4557"/>
                  </a:cubicBezTo>
                  <a:cubicBezTo>
                    <a:pt x="11904" y="4557"/>
                    <a:pt x="11972" y="4539"/>
                    <a:pt x="12029" y="4502"/>
                  </a:cubicBezTo>
                  <a:lnTo>
                    <a:pt x="12029" y="4502"/>
                  </a:lnTo>
                  <a:cubicBezTo>
                    <a:pt x="12143" y="4437"/>
                    <a:pt x="12220" y="4319"/>
                    <a:pt x="12200" y="4163"/>
                  </a:cubicBezTo>
                  <a:lnTo>
                    <a:pt x="12200" y="4163"/>
                  </a:lnTo>
                  <a:cubicBezTo>
                    <a:pt x="12422" y="2943"/>
                    <a:pt x="12976" y="2010"/>
                    <a:pt x="13949" y="2010"/>
                  </a:cubicBezTo>
                  <a:cubicBezTo>
                    <a:pt x="14309" y="2010"/>
                    <a:pt x="14726" y="2137"/>
                    <a:pt x="15204" y="2424"/>
                  </a:cubicBezTo>
                  <a:cubicBezTo>
                    <a:pt x="16374" y="3150"/>
                    <a:pt x="17302" y="4158"/>
                    <a:pt x="17705" y="5489"/>
                  </a:cubicBezTo>
                  <a:cubicBezTo>
                    <a:pt x="18225" y="6958"/>
                    <a:pt x="18374" y="9170"/>
                    <a:pt x="17164" y="10029"/>
                  </a:cubicBezTo>
                  <a:lnTo>
                    <a:pt x="17164" y="10029"/>
                  </a:lnTo>
                  <a:cubicBezTo>
                    <a:pt x="16952" y="9929"/>
                    <a:pt x="16731" y="9874"/>
                    <a:pt x="16510" y="9874"/>
                  </a:cubicBezTo>
                  <a:cubicBezTo>
                    <a:pt x="16101" y="9874"/>
                    <a:pt x="15689" y="10060"/>
                    <a:pt x="15325" y="10490"/>
                  </a:cubicBezTo>
                  <a:cubicBezTo>
                    <a:pt x="15083" y="10732"/>
                    <a:pt x="15245" y="11095"/>
                    <a:pt x="15567" y="11135"/>
                  </a:cubicBezTo>
                  <a:cubicBezTo>
                    <a:pt x="15713" y="11150"/>
                    <a:pt x="15852" y="11157"/>
                    <a:pt x="15986" y="11157"/>
                  </a:cubicBezTo>
                  <a:cubicBezTo>
                    <a:pt x="16444" y="11157"/>
                    <a:pt x="16838" y="11075"/>
                    <a:pt x="17173" y="10929"/>
                  </a:cubicBezTo>
                  <a:lnTo>
                    <a:pt x="17173" y="10929"/>
                  </a:lnTo>
                  <a:cubicBezTo>
                    <a:pt x="17577" y="11292"/>
                    <a:pt x="17884" y="11930"/>
                    <a:pt x="17987" y="12386"/>
                  </a:cubicBezTo>
                  <a:cubicBezTo>
                    <a:pt x="18269" y="13434"/>
                    <a:pt x="17745" y="14483"/>
                    <a:pt x="17100" y="15330"/>
                  </a:cubicBezTo>
                  <a:cubicBezTo>
                    <a:pt x="16279" y="16310"/>
                    <a:pt x="15123" y="16942"/>
                    <a:pt x="13996" y="16942"/>
                  </a:cubicBezTo>
                  <a:cubicBezTo>
                    <a:pt x="13130" y="16942"/>
                    <a:pt x="12281" y="16569"/>
                    <a:pt x="11615" y="15693"/>
                  </a:cubicBezTo>
                  <a:cubicBezTo>
                    <a:pt x="11524" y="15565"/>
                    <a:pt x="11401" y="15504"/>
                    <a:pt x="11282" y="15504"/>
                  </a:cubicBezTo>
                  <a:cubicBezTo>
                    <a:pt x="11136" y="15504"/>
                    <a:pt x="10996" y="15596"/>
                    <a:pt x="10930" y="15773"/>
                  </a:cubicBezTo>
                  <a:cubicBezTo>
                    <a:pt x="10486" y="17064"/>
                    <a:pt x="9599" y="18354"/>
                    <a:pt x="8268" y="18758"/>
                  </a:cubicBezTo>
                  <a:cubicBezTo>
                    <a:pt x="7999" y="18838"/>
                    <a:pt x="7721" y="18877"/>
                    <a:pt x="7446" y="18877"/>
                  </a:cubicBezTo>
                  <a:cubicBezTo>
                    <a:pt x="6484" y="18877"/>
                    <a:pt x="5543" y="18403"/>
                    <a:pt x="5042" y="17588"/>
                  </a:cubicBezTo>
                  <a:cubicBezTo>
                    <a:pt x="4324" y="16417"/>
                    <a:pt x="3889" y="13971"/>
                    <a:pt x="5429" y="13368"/>
                  </a:cubicBezTo>
                  <a:lnTo>
                    <a:pt x="5429" y="13368"/>
                  </a:lnTo>
                  <a:cubicBezTo>
                    <a:pt x="5543" y="13341"/>
                    <a:pt x="5656" y="13309"/>
                    <a:pt x="5767" y="13273"/>
                  </a:cubicBezTo>
                  <a:lnTo>
                    <a:pt x="5767" y="13273"/>
                  </a:lnTo>
                  <a:cubicBezTo>
                    <a:pt x="5767" y="13273"/>
                    <a:pt x="5767" y="13273"/>
                    <a:pt x="5767" y="13273"/>
                  </a:cubicBezTo>
                  <a:cubicBezTo>
                    <a:pt x="6223" y="13121"/>
                    <a:pt x="6071" y="12540"/>
                    <a:pt x="5648" y="12540"/>
                  </a:cubicBezTo>
                  <a:cubicBezTo>
                    <a:pt x="5621" y="12540"/>
                    <a:pt x="5594" y="12542"/>
                    <a:pt x="5566" y="12547"/>
                  </a:cubicBezTo>
                  <a:cubicBezTo>
                    <a:pt x="5410" y="12576"/>
                    <a:pt x="5264" y="12616"/>
                    <a:pt x="5129" y="12666"/>
                  </a:cubicBezTo>
                  <a:lnTo>
                    <a:pt x="5129" y="12666"/>
                  </a:lnTo>
                  <a:cubicBezTo>
                    <a:pt x="4853" y="12724"/>
                    <a:pt x="4569" y="12753"/>
                    <a:pt x="4284" y="12753"/>
                  </a:cubicBezTo>
                  <a:cubicBezTo>
                    <a:pt x="2552" y="12753"/>
                    <a:pt x="799" y="11695"/>
                    <a:pt x="767" y="9764"/>
                  </a:cubicBezTo>
                  <a:cubicBezTo>
                    <a:pt x="726" y="8635"/>
                    <a:pt x="1412" y="7385"/>
                    <a:pt x="2460" y="6941"/>
                  </a:cubicBezTo>
                  <a:cubicBezTo>
                    <a:pt x="2892" y="6753"/>
                    <a:pt x="3359" y="6688"/>
                    <a:pt x="3828" y="6688"/>
                  </a:cubicBezTo>
                  <a:cubicBezTo>
                    <a:pt x="4367" y="6688"/>
                    <a:pt x="4909" y="6774"/>
                    <a:pt x="5404" y="6860"/>
                  </a:cubicBezTo>
                  <a:cubicBezTo>
                    <a:pt x="5436" y="6866"/>
                    <a:pt x="5466" y="6869"/>
                    <a:pt x="5495" y="6869"/>
                  </a:cubicBezTo>
                  <a:cubicBezTo>
                    <a:pt x="5879" y="6869"/>
                    <a:pt x="6065" y="6400"/>
                    <a:pt x="5727" y="6175"/>
                  </a:cubicBezTo>
                  <a:cubicBezTo>
                    <a:pt x="3711" y="4844"/>
                    <a:pt x="3832" y="851"/>
                    <a:pt x="6735" y="771"/>
                  </a:cubicBezTo>
                  <a:cubicBezTo>
                    <a:pt x="6758" y="770"/>
                    <a:pt x="6781" y="770"/>
                    <a:pt x="6803" y="770"/>
                  </a:cubicBezTo>
                  <a:close/>
                  <a:moveTo>
                    <a:pt x="6865" y="1"/>
                  </a:moveTo>
                  <a:cubicBezTo>
                    <a:pt x="6425" y="1"/>
                    <a:pt x="5988" y="77"/>
                    <a:pt x="5566" y="246"/>
                  </a:cubicBezTo>
                  <a:cubicBezTo>
                    <a:pt x="3248" y="1201"/>
                    <a:pt x="3120" y="4172"/>
                    <a:pt x="4450" y="5970"/>
                  </a:cubicBezTo>
                  <a:lnTo>
                    <a:pt x="4450" y="5970"/>
                  </a:lnTo>
                  <a:cubicBezTo>
                    <a:pt x="4208" y="5947"/>
                    <a:pt x="3966" y="5933"/>
                    <a:pt x="3726" y="5933"/>
                  </a:cubicBezTo>
                  <a:cubicBezTo>
                    <a:pt x="3086" y="5933"/>
                    <a:pt x="2460" y="6034"/>
                    <a:pt x="1896" y="6336"/>
                  </a:cubicBezTo>
                  <a:cubicBezTo>
                    <a:pt x="726" y="6981"/>
                    <a:pt x="0" y="8433"/>
                    <a:pt x="0" y="9764"/>
                  </a:cubicBezTo>
                  <a:cubicBezTo>
                    <a:pt x="32" y="12007"/>
                    <a:pt x="2044" y="13384"/>
                    <a:pt x="4097" y="13488"/>
                  </a:cubicBezTo>
                  <a:lnTo>
                    <a:pt x="4097" y="13488"/>
                  </a:lnTo>
                  <a:cubicBezTo>
                    <a:pt x="3232" y="14811"/>
                    <a:pt x="3715" y="17123"/>
                    <a:pt x="4638" y="18314"/>
                  </a:cubicBezTo>
                  <a:cubicBezTo>
                    <a:pt x="5304" y="19170"/>
                    <a:pt x="6368" y="19627"/>
                    <a:pt x="7439" y="19627"/>
                  </a:cubicBezTo>
                  <a:cubicBezTo>
                    <a:pt x="7731" y="19627"/>
                    <a:pt x="8023" y="19593"/>
                    <a:pt x="8308" y="19524"/>
                  </a:cubicBezTo>
                  <a:cubicBezTo>
                    <a:pt x="9784" y="19172"/>
                    <a:pt x="10832" y="17933"/>
                    <a:pt x="11423" y="16579"/>
                  </a:cubicBezTo>
                  <a:lnTo>
                    <a:pt x="11423" y="16579"/>
                  </a:lnTo>
                  <a:cubicBezTo>
                    <a:pt x="12189" y="17336"/>
                    <a:pt x="13106" y="17672"/>
                    <a:pt x="14030" y="17672"/>
                  </a:cubicBezTo>
                  <a:cubicBezTo>
                    <a:pt x="15748" y="17672"/>
                    <a:pt x="17494" y="16510"/>
                    <a:pt x="18350" y="14725"/>
                  </a:cubicBezTo>
                  <a:cubicBezTo>
                    <a:pt x="19036" y="13434"/>
                    <a:pt x="18955" y="12063"/>
                    <a:pt x="18108" y="10853"/>
                  </a:cubicBezTo>
                  <a:cubicBezTo>
                    <a:pt x="18018" y="10728"/>
                    <a:pt x="17921" y="10612"/>
                    <a:pt x="17819" y="10508"/>
                  </a:cubicBezTo>
                  <a:lnTo>
                    <a:pt x="17819" y="10508"/>
                  </a:lnTo>
                  <a:cubicBezTo>
                    <a:pt x="19178" y="9256"/>
                    <a:pt x="18990" y="6480"/>
                    <a:pt x="18229" y="4723"/>
                  </a:cubicBezTo>
                  <a:cubicBezTo>
                    <a:pt x="17584" y="3190"/>
                    <a:pt x="16092" y="1658"/>
                    <a:pt x="14438" y="1255"/>
                  </a:cubicBezTo>
                  <a:cubicBezTo>
                    <a:pt x="14237" y="1207"/>
                    <a:pt x="14048" y="1184"/>
                    <a:pt x="13871" y="1184"/>
                  </a:cubicBezTo>
                  <a:cubicBezTo>
                    <a:pt x="12763" y="1184"/>
                    <a:pt x="12091" y="2056"/>
                    <a:pt x="11704" y="3073"/>
                  </a:cubicBezTo>
                  <a:lnTo>
                    <a:pt x="11704" y="3073"/>
                  </a:lnTo>
                  <a:cubicBezTo>
                    <a:pt x="10713" y="1440"/>
                    <a:pt x="8767" y="1"/>
                    <a:pt x="6865" y="1"/>
                  </a:cubicBezTo>
                  <a:close/>
                </a:path>
              </a:pathLst>
            </a:custGeom>
            <a:solidFill>
              <a:srgbClr val="610F1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1"/>
            <p:cNvSpPr/>
            <p:nvPr/>
          </p:nvSpPr>
          <p:spPr>
            <a:xfrm>
              <a:off x="907075" y="1419225"/>
              <a:ext cx="2339125" cy="1229575"/>
            </a:xfrm>
            <a:custGeom>
              <a:avLst/>
              <a:gdLst/>
              <a:ahLst/>
              <a:cxnLst/>
              <a:rect l="l" t="t" r="r" b="b"/>
              <a:pathLst>
                <a:path w="93565" h="49183" extrusionOk="0">
                  <a:moveTo>
                    <a:pt x="61068" y="0"/>
                  </a:moveTo>
                  <a:cubicBezTo>
                    <a:pt x="52490" y="0"/>
                    <a:pt x="44884" y="3091"/>
                    <a:pt x="37588" y="8612"/>
                  </a:cubicBezTo>
                  <a:cubicBezTo>
                    <a:pt x="33393" y="11798"/>
                    <a:pt x="29401" y="15266"/>
                    <a:pt x="25328" y="18613"/>
                  </a:cubicBezTo>
                  <a:cubicBezTo>
                    <a:pt x="19843" y="23050"/>
                    <a:pt x="14035" y="25953"/>
                    <a:pt x="2219" y="33092"/>
                  </a:cubicBezTo>
                  <a:cubicBezTo>
                    <a:pt x="1" y="34261"/>
                    <a:pt x="2219" y="36520"/>
                    <a:pt x="3510" y="37407"/>
                  </a:cubicBezTo>
                  <a:cubicBezTo>
                    <a:pt x="6252" y="39262"/>
                    <a:pt x="10244" y="40270"/>
                    <a:pt x="13471" y="40431"/>
                  </a:cubicBezTo>
                  <a:cubicBezTo>
                    <a:pt x="14872" y="40495"/>
                    <a:pt x="16150" y="40525"/>
                    <a:pt x="17320" y="40525"/>
                  </a:cubicBezTo>
                  <a:cubicBezTo>
                    <a:pt x="27233" y="40525"/>
                    <a:pt x="29366" y="38425"/>
                    <a:pt x="32143" y="37487"/>
                  </a:cubicBezTo>
                  <a:cubicBezTo>
                    <a:pt x="33716" y="41198"/>
                    <a:pt x="34845" y="47287"/>
                    <a:pt x="38596" y="49183"/>
                  </a:cubicBezTo>
                  <a:cubicBezTo>
                    <a:pt x="41379" y="46360"/>
                    <a:pt x="48275" y="41319"/>
                    <a:pt x="51783" y="39464"/>
                  </a:cubicBezTo>
                  <a:cubicBezTo>
                    <a:pt x="58317" y="35995"/>
                    <a:pt x="63922" y="31478"/>
                    <a:pt x="71020" y="28938"/>
                  </a:cubicBezTo>
                  <a:cubicBezTo>
                    <a:pt x="75705" y="27293"/>
                    <a:pt x="80611" y="25711"/>
                    <a:pt x="85627" y="25711"/>
                  </a:cubicBezTo>
                  <a:cubicBezTo>
                    <a:pt x="86268" y="25711"/>
                    <a:pt x="86911" y="25737"/>
                    <a:pt x="87555" y="25792"/>
                  </a:cubicBezTo>
                  <a:cubicBezTo>
                    <a:pt x="89410" y="25913"/>
                    <a:pt x="91225" y="26397"/>
                    <a:pt x="93040" y="26558"/>
                  </a:cubicBezTo>
                  <a:cubicBezTo>
                    <a:pt x="93564" y="25348"/>
                    <a:pt x="92838" y="24098"/>
                    <a:pt x="92435" y="22929"/>
                  </a:cubicBezTo>
                  <a:cubicBezTo>
                    <a:pt x="91266" y="19702"/>
                    <a:pt x="89894" y="16274"/>
                    <a:pt x="88080" y="13330"/>
                  </a:cubicBezTo>
                  <a:cubicBezTo>
                    <a:pt x="83724" y="6152"/>
                    <a:pt x="75779" y="1998"/>
                    <a:pt x="67673" y="586"/>
                  </a:cubicBezTo>
                  <a:cubicBezTo>
                    <a:pt x="65404" y="192"/>
                    <a:pt x="63206" y="0"/>
                    <a:pt x="61068" y="0"/>
                  </a:cubicBezTo>
                  <a:close/>
                </a:path>
              </a:pathLst>
            </a:custGeom>
            <a:solidFill>
              <a:srgbClr val="DF303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1"/>
            <p:cNvSpPr/>
            <p:nvPr/>
          </p:nvSpPr>
          <p:spPr>
            <a:xfrm>
              <a:off x="899200" y="1410500"/>
              <a:ext cx="2357075" cy="1247775"/>
            </a:xfrm>
            <a:custGeom>
              <a:avLst/>
              <a:gdLst/>
              <a:ahLst/>
              <a:cxnLst/>
              <a:rect l="l" t="t" r="r" b="b"/>
              <a:pathLst>
                <a:path w="94283" h="49911" extrusionOk="0">
                  <a:moveTo>
                    <a:pt x="61548" y="722"/>
                  </a:moveTo>
                  <a:cubicBezTo>
                    <a:pt x="67400" y="722"/>
                    <a:pt x="73336" y="2130"/>
                    <a:pt x="78433" y="4928"/>
                  </a:cubicBezTo>
                  <a:cubicBezTo>
                    <a:pt x="82023" y="6904"/>
                    <a:pt x="85249" y="9606"/>
                    <a:pt x="87548" y="13074"/>
                  </a:cubicBezTo>
                  <a:cubicBezTo>
                    <a:pt x="88919" y="15091"/>
                    <a:pt x="89967" y="17309"/>
                    <a:pt x="90895" y="19527"/>
                  </a:cubicBezTo>
                  <a:cubicBezTo>
                    <a:pt x="91379" y="20656"/>
                    <a:pt x="91823" y="21826"/>
                    <a:pt x="92226" y="22955"/>
                  </a:cubicBezTo>
                  <a:cubicBezTo>
                    <a:pt x="92634" y="24107"/>
                    <a:pt x="93283" y="25292"/>
                    <a:pt x="93067" y="26512"/>
                  </a:cubicBezTo>
                  <a:lnTo>
                    <a:pt x="93067" y="26512"/>
                  </a:lnTo>
                  <a:cubicBezTo>
                    <a:pt x="90867" y="26256"/>
                    <a:pt x="88700" y="25736"/>
                    <a:pt x="86459" y="25697"/>
                  </a:cubicBezTo>
                  <a:cubicBezTo>
                    <a:pt x="86315" y="25695"/>
                    <a:pt x="86172" y="25694"/>
                    <a:pt x="86029" y="25694"/>
                  </a:cubicBezTo>
                  <a:cubicBezTo>
                    <a:pt x="83919" y="25694"/>
                    <a:pt x="81844" y="25968"/>
                    <a:pt x="79805" y="26383"/>
                  </a:cubicBezTo>
                  <a:cubicBezTo>
                    <a:pt x="75570" y="27311"/>
                    <a:pt x="71255" y="28722"/>
                    <a:pt x="67343" y="30577"/>
                  </a:cubicBezTo>
                  <a:cubicBezTo>
                    <a:pt x="63471" y="32432"/>
                    <a:pt x="59882" y="34812"/>
                    <a:pt x="56212" y="37030"/>
                  </a:cubicBezTo>
                  <a:cubicBezTo>
                    <a:pt x="53228" y="38845"/>
                    <a:pt x="50163" y="40418"/>
                    <a:pt x="47259" y="42394"/>
                  </a:cubicBezTo>
                  <a:cubicBezTo>
                    <a:pt x="44356" y="44434"/>
                    <a:pt x="41377" y="46550"/>
                    <a:pt x="38878" y="49076"/>
                  </a:cubicBezTo>
                  <a:lnTo>
                    <a:pt x="38878" y="49076"/>
                  </a:lnTo>
                  <a:cubicBezTo>
                    <a:pt x="35129" y="46850"/>
                    <a:pt x="34362" y="41471"/>
                    <a:pt x="32821" y="37756"/>
                  </a:cubicBezTo>
                  <a:cubicBezTo>
                    <a:pt x="32755" y="37624"/>
                    <a:pt x="32636" y="37492"/>
                    <a:pt x="32462" y="37492"/>
                  </a:cubicBezTo>
                  <a:cubicBezTo>
                    <a:pt x="32423" y="37492"/>
                    <a:pt x="32382" y="37499"/>
                    <a:pt x="32337" y="37514"/>
                  </a:cubicBezTo>
                  <a:cubicBezTo>
                    <a:pt x="31127" y="37917"/>
                    <a:pt x="29998" y="38522"/>
                    <a:pt x="28788" y="38966"/>
                  </a:cubicBezTo>
                  <a:cubicBezTo>
                    <a:pt x="26731" y="39732"/>
                    <a:pt x="24594" y="40095"/>
                    <a:pt x="22416" y="40297"/>
                  </a:cubicBezTo>
                  <a:cubicBezTo>
                    <a:pt x="20637" y="40448"/>
                    <a:pt x="18804" y="40555"/>
                    <a:pt x="16976" y="40555"/>
                  </a:cubicBezTo>
                  <a:cubicBezTo>
                    <a:pt x="14910" y="40555"/>
                    <a:pt x="12851" y="40418"/>
                    <a:pt x="10882" y="40055"/>
                  </a:cubicBezTo>
                  <a:cubicBezTo>
                    <a:pt x="8946" y="39692"/>
                    <a:pt x="7011" y="39127"/>
                    <a:pt x="5276" y="38199"/>
                  </a:cubicBezTo>
                  <a:cubicBezTo>
                    <a:pt x="4026" y="37554"/>
                    <a:pt x="437" y="35175"/>
                    <a:pt x="2736" y="33763"/>
                  </a:cubicBezTo>
                  <a:cubicBezTo>
                    <a:pt x="8503" y="30295"/>
                    <a:pt x="14391" y="27028"/>
                    <a:pt x="20077" y="23399"/>
                  </a:cubicBezTo>
                  <a:cubicBezTo>
                    <a:pt x="25723" y="19769"/>
                    <a:pt x="30643" y="15171"/>
                    <a:pt x="35926" y="11018"/>
                  </a:cubicBezTo>
                  <a:cubicBezTo>
                    <a:pt x="41976" y="6218"/>
                    <a:pt x="48590" y="2266"/>
                    <a:pt x="56373" y="1097"/>
                  </a:cubicBezTo>
                  <a:cubicBezTo>
                    <a:pt x="58075" y="847"/>
                    <a:pt x="59808" y="722"/>
                    <a:pt x="61548" y="722"/>
                  </a:cubicBezTo>
                  <a:close/>
                  <a:moveTo>
                    <a:pt x="61463" y="0"/>
                  </a:moveTo>
                  <a:cubicBezTo>
                    <a:pt x="54106" y="0"/>
                    <a:pt x="47141" y="2394"/>
                    <a:pt x="41008" y="6339"/>
                  </a:cubicBezTo>
                  <a:cubicBezTo>
                    <a:pt x="34273" y="10695"/>
                    <a:pt x="28667" y="16583"/>
                    <a:pt x="22094" y="21140"/>
                  </a:cubicBezTo>
                  <a:cubicBezTo>
                    <a:pt x="15809" y="25532"/>
                    <a:pt x="8920" y="29118"/>
                    <a:pt x="2352" y="33106"/>
                  </a:cubicBezTo>
                  <a:lnTo>
                    <a:pt x="2352" y="33106"/>
                  </a:lnTo>
                  <a:cubicBezTo>
                    <a:pt x="2345" y="33110"/>
                    <a:pt x="2339" y="33114"/>
                    <a:pt x="2332" y="33118"/>
                  </a:cubicBezTo>
                  <a:cubicBezTo>
                    <a:pt x="2332" y="33118"/>
                    <a:pt x="2332" y="33118"/>
                    <a:pt x="2332" y="33118"/>
                  </a:cubicBezTo>
                  <a:lnTo>
                    <a:pt x="2332" y="33118"/>
                  </a:lnTo>
                  <a:cubicBezTo>
                    <a:pt x="2328" y="33121"/>
                    <a:pt x="2324" y="33123"/>
                    <a:pt x="2319" y="33126"/>
                  </a:cubicBezTo>
                  <a:lnTo>
                    <a:pt x="2319" y="33126"/>
                  </a:lnTo>
                  <a:cubicBezTo>
                    <a:pt x="1" y="34579"/>
                    <a:pt x="1972" y="36951"/>
                    <a:pt x="3623" y="38078"/>
                  </a:cubicBezTo>
                  <a:cubicBezTo>
                    <a:pt x="6325" y="39974"/>
                    <a:pt x="9834" y="40821"/>
                    <a:pt x="13060" y="41103"/>
                  </a:cubicBezTo>
                  <a:cubicBezTo>
                    <a:pt x="14726" y="41234"/>
                    <a:pt x="16452" y="41323"/>
                    <a:pt x="18192" y="41323"/>
                  </a:cubicBezTo>
                  <a:cubicBezTo>
                    <a:pt x="21801" y="41323"/>
                    <a:pt x="25469" y="40942"/>
                    <a:pt x="28788" y="39772"/>
                  </a:cubicBezTo>
                  <a:cubicBezTo>
                    <a:pt x="29945" y="39362"/>
                    <a:pt x="31067" y="38779"/>
                    <a:pt x="32250" y="38343"/>
                  </a:cubicBezTo>
                  <a:lnTo>
                    <a:pt x="32250" y="38343"/>
                  </a:lnTo>
                  <a:cubicBezTo>
                    <a:pt x="33803" y="42308"/>
                    <a:pt x="34688" y="47707"/>
                    <a:pt x="38750" y="49855"/>
                  </a:cubicBezTo>
                  <a:cubicBezTo>
                    <a:pt x="38804" y="49891"/>
                    <a:pt x="38875" y="49911"/>
                    <a:pt x="38947" y="49911"/>
                  </a:cubicBezTo>
                  <a:cubicBezTo>
                    <a:pt x="39035" y="49911"/>
                    <a:pt x="39127" y="49881"/>
                    <a:pt x="39193" y="49814"/>
                  </a:cubicBezTo>
                  <a:cubicBezTo>
                    <a:pt x="43750" y="45176"/>
                    <a:pt x="49396" y="41910"/>
                    <a:pt x="54962" y="38643"/>
                  </a:cubicBezTo>
                  <a:cubicBezTo>
                    <a:pt x="58511" y="36586"/>
                    <a:pt x="61939" y="34247"/>
                    <a:pt x="65609" y="32311"/>
                  </a:cubicBezTo>
                  <a:cubicBezTo>
                    <a:pt x="69480" y="30214"/>
                    <a:pt x="73715" y="28722"/>
                    <a:pt x="77949" y="27593"/>
                  </a:cubicBezTo>
                  <a:cubicBezTo>
                    <a:pt x="80490" y="26948"/>
                    <a:pt x="83112" y="26464"/>
                    <a:pt x="85733" y="26464"/>
                  </a:cubicBezTo>
                  <a:cubicBezTo>
                    <a:pt x="85816" y="26462"/>
                    <a:pt x="85898" y="26462"/>
                    <a:pt x="85981" y="26462"/>
                  </a:cubicBezTo>
                  <a:cubicBezTo>
                    <a:pt x="88474" y="26462"/>
                    <a:pt x="90897" y="27036"/>
                    <a:pt x="93395" y="27270"/>
                  </a:cubicBezTo>
                  <a:cubicBezTo>
                    <a:pt x="93413" y="27275"/>
                    <a:pt x="93430" y="27277"/>
                    <a:pt x="93447" y="27277"/>
                  </a:cubicBezTo>
                  <a:cubicBezTo>
                    <a:pt x="93590" y="27277"/>
                    <a:pt x="93722" y="27136"/>
                    <a:pt x="93758" y="27028"/>
                  </a:cubicBezTo>
                  <a:cubicBezTo>
                    <a:pt x="94283" y="25173"/>
                    <a:pt x="93113" y="23197"/>
                    <a:pt x="92468" y="21503"/>
                  </a:cubicBezTo>
                  <a:cubicBezTo>
                    <a:pt x="91742" y="19527"/>
                    <a:pt x="90895" y="17551"/>
                    <a:pt x="89927" y="15696"/>
                  </a:cubicBezTo>
                  <a:cubicBezTo>
                    <a:pt x="88193" y="12268"/>
                    <a:pt x="85854" y="9283"/>
                    <a:pt x="82829" y="6944"/>
                  </a:cubicBezTo>
                  <a:cubicBezTo>
                    <a:pt x="77022" y="2347"/>
                    <a:pt x="69521" y="169"/>
                    <a:pt x="62181" y="8"/>
                  </a:cubicBezTo>
                  <a:cubicBezTo>
                    <a:pt x="61941" y="3"/>
                    <a:pt x="61702" y="0"/>
                    <a:pt x="61463" y="0"/>
                  </a:cubicBezTo>
                  <a:close/>
                </a:path>
              </a:pathLst>
            </a:custGeom>
            <a:solidFill>
              <a:srgbClr val="610F1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1"/>
            <p:cNvSpPr/>
            <p:nvPr/>
          </p:nvSpPr>
          <p:spPr>
            <a:xfrm>
              <a:off x="1702575" y="1696900"/>
              <a:ext cx="1736200" cy="1441150"/>
            </a:xfrm>
            <a:custGeom>
              <a:avLst/>
              <a:gdLst/>
              <a:ahLst/>
              <a:cxnLst/>
              <a:rect l="l" t="t" r="r" b="b"/>
              <a:pathLst>
                <a:path w="69448" h="57646" extrusionOk="0">
                  <a:moveTo>
                    <a:pt x="39276" y="1"/>
                  </a:moveTo>
                  <a:cubicBezTo>
                    <a:pt x="26646" y="1"/>
                    <a:pt x="12559" y="6873"/>
                    <a:pt x="6010" y="17427"/>
                  </a:cubicBezTo>
                  <a:cubicBezTo>
                    <a:pt x="3993" y="20654"/>
                    <a:pt x="2501" y="24243"/>
                    <a:pt x="1493" y="27873"/>
                  </a:cubicBezTo>
                  <a:cubicBezTo>
                    <a:pt x="1009" y="29566"/>
                    <a:pt x="646" y="31260"/>
                    <a:pt x="565" y="32994"/>
                  </a:cubicBezTo>
                  <a:cubicBezTo>
                    <a:pt x="1" y="43480"/>
                    <a:pt x="8066" y="54087"/>
                    <a:pt x="18471" y="56385"/>
                  </a:cubicBezTo>
                  <a:cubicBezTo>
                    <a:pt x="22164" y="57203"/>
                    <a:pt x="25954" y="57646"/>
                    <a:pt x="29747" y="57646"/>
                  </a:cubicBezTo>
                  <a:cubicBezTo>
                    <a:pt x="31381" y="57646"/>
                    <a:pt x="33016" y="57564"/>
                    <a:pt x="34643" y="57394"/>
                  </a:cubicBezTo>
                  <a:cubicBezTo>
                    <a:pt x="44887" y="56385"/>
                    <a:pt x="54525" y="51828"/>
                    <a:pt x="61462" y="44327"/>
                  </a:cubicBezTo>
                  <a:cubicBezTo>
                    <a:pt x="63882" y="41705"/>
                    <a:pt x="66342" y="39003"/>
                    <a:pt x="67794" y="35777"/>
                  </a:cubicBezTo>
                  <a:cubicBezTo>
                    <a:pt x="69447" y="32148"/>
                    <a:pt x="69125" y="28599"/>
                    <a:pt x="68358" y="24727"/>
                  </a:cubicBezTo>
                  <a:cubicBezTo>
                    <a:pt x="67995" y="22710"/>
                    <a:pt x="67592" y="20694"/>
                    <a:pt x="67229" y="18678"/>
                  </a:cubicBezTo>
                  <a:cubicBezTo>
                    <a:pt x="66584" y="15371"/>
                    <a:pt x="66181" y="10612"/>
                    <a:pt x="63600" y="8232"/>
                  </a:cubicBezTo>
                  <a:cubicBezTo>
                    <a:pt x="57913" y="3030"/>
                    <a:pt x="49726" y="812"/>
                    <a:pt x="42185" y="126"/>
                  </a:cubicBezTo>
                  <a:cubicBezTo>
                    <a:pt x="41227" y="42"/>
                    <a:pt x="40256" y="1"/>
                    <a:pt x="39276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1"/>
            <p:cNvSpPr/>
            <p:nvPr/>
          </p:nvSpPr>
          <p:spPr>
            <a:xfrm>
              <a:off x="1686450" y="1689200"/>
              <a:ext cx="1756350" cy="1459900"/>
            </a:xfrm>
            <a:custGeom>
              <a:avLst/>
              <a:gdLst/>
              <a:ahLst/>
              <a:cxnLst/>
              <a:rect l="l" t="t" r="r" b="b"/>
              <a:pathLst>
                <a:path w="70254" h="58396" extrusionOk="0">
                  <a:moveTo>
                    <a:pt x="40477" y="738"/>
                  </a:moveTo>
                  <a:cubicBezTo>
                    <a:pt x="46784" y="738"/>
                    <a:pt x="53081" y="2157"/>
                    <a:pt x="58679" y="5112"/>
                  </a:cubicBezTo>
                  <a:cubicBezTo>
                    <a:pt x="61825" y="6766"/>
                    <a:pt x="64890" y="8823"/>
                    <a:pt x="66059" y="12331"/>
                  </a:cubicBezTo>
                  <a:cubicBezTo>
                    <a:pt x="67108" y="15396"/>
                    <a:pt x="67431" y="18744"/>
                    <a:pt x="68035" y="21889"/>
                  </a:cubicBezTo>
                  <a:cubicBezTo>
                    <a:pt x="68802" y="25922"/>
                    <a:pt x="69891" y="30157"/>
                    <a:pt x="68721" y="34230"/>
                  </a:cubicBezTo>
                  <a:cubicBezTo>
                    <a:pt x="67593" y="38217"/>
                    <a:pt x="64615" y="41360"/>
                    <a:pt x="61876" y="44341"/>
                  </a:cubicBezTo>
                  <a:lnTo>
                    <a:pt x="61876" y="44341"/>
                  </a:lnTo>
                  <a:cubicBezTo>
                    <a:pt x="61872" y="44345"/>
                    <a:pt x="61869" y="44349"/>
                    <a:pt x="61865" y="44353"/>
                  </a:cubicBezTo>
                  <a:cubicBezTo>
                    <a:pt x="61865" y="44353"/>
                    <a:pt x="61865" y="44353"/>
                    <a:pt x="61865" y="44353"/>
                  </a:cubicBezTo>
                  <a:lnTo>
                    <a:pt x="61865" y="44353"/>
                  </a:lnTo>
                  <a:cubicBezTo>
                    <a:pt x="61858" y="44360"/>
                    <a:pt x="61851" y="44367"/>
                    <a:pt x="61844" y="44375"/>
                  </a:cubicBezTo>
                  <a:lnTo>
                    <a:pt x="61844" y="44375"/>
                  </a:lnTo>
                  <a:cubicBezTo>
                    <a:pt x="53600" y="53136"/>
                    <a:pt x="42042" y="57558"/>
                    <a:pt x="30213" y="57558"/>
                  </a:cubicBezTo>
                  <a:cubicBezTo>
                    <a:pt x="28560" y="57558"/>
                    <a:pt x="26902" y="57471"/>
                    <a:pt x="25246" y="57298"/>
                  </a:cubicBezTo>
                  <a:cubicBezTo>
                    <a:pt x="21738" y="56935"/>
                    <a:pt x="18108" y="56371"/>
                    <a:pt x="14922" y="54838"/>
                  </a:cubicBezTo>
                  <a:cubicBezTo>
                    <a:pt x="12341" y="53628"/>
                    <a:pt x="10042" y="51894"/>
                    <a:pt x="8066" y="49837"/>
                  </a:cubicBezTo>
                  <a:cubicBezTo>
                    <a:pt x="4074" y="45643"/>
                    <a:pt x="1452" y="39876"/>
                    <a:pt x="1533" y="34028"/>
                  </a:cubicBezTo>
                  <a:cubicBezTo>
                    <a:pt x="1613" y="30439"/>
                    <a:pt x="2783" y="26809"/>
                    <a:pt x="4114" y="23543"/>
                  </a:cubicBezTo>
                  <a:cubicBezTo>
                    <a:pt x="5404" y="20316"/>
                    <a:pt x="7139" y="17251"/>
                    <a:pt x="9357" y="14590"/>
                  </a:cubicBezTo>
                  <a:cubicBezTo>
                    <a:pt x="13107" y="10154"/>
                    <a:pt x="17987" y="6766"/>
                    <a:pt x="23270" y="4386"/>
                  </a:cubicBezTo>
                  <a:cubicBezTo>
                    <a:pt x="28637" y="1986"/>
                    <a:pt x="34562" y="738"/>
                    <a:pt x="40477" y="738"/>
                  </a:cubicBezTo>
                  <a:close/>
                  <a:moveTo>
                    <a:pt x="40015" y="0"/>
                  </a:moveTo>
                  <a:cubicBezTo>
                    <a:pt x="35829" y="0"/>
                    <a:pt x="31700" y="647"/>
                    <a:pt x="27666" y="1926"/>
                  </a:cubicBezTo>
                  <a:cubicBezTo>
                    <a:pt x="21818" y="3782"/>
                    <a:pt x="16293" y="6847"/>
                    <a:pt x="11776" y="11000"/>
                  </a:cubicBezTo>
                  <a:cubicBezTo>
                    <a:pt x="6735" y="15638"/>
                    <a:pt x="3509" y="21728"/>
                    <a:pt x="1694" y="28342"/>
                  </a:cubicBezTo>
                  <a:cubicBezTo>
                    <a:pt x="0" y="34633"/>
                    <a:pt x="968" y="40965"/>
                    <a:pt x="4477" y="46490"/>
                  </a:cubicBezTo>
                  <a:cubicBezTo>
                    <a:pt x="7663" y="51451"/>
                    <a:pt x="12583" y="55403"/>
                    <a:pt x="18310" y="56895"/>
                  </a:cubicBezTo>
                  <a:cubicBezTo>
                    <a:pt x="22159" y="57897"/>
                    <a:pt x="26137" y="58396"/>
                    <a:pt x="30113" y="58396"/>
                  </a:cubicBezTo>
                  <a:cubicBezTo>
                    <a:pt x="40382" y="58396"/>
                    <a:pt x="50632" y="55066"/>
                    <a:pt x="58598" y="48466"/>
                  </a:cubicBezTo>
                  <a:cubicBezTo>
                    <a:pt x="59923" y="47382"/>
                    <a:pt x="61168" y="46178"/>
                    <a:pt x="62373" y="44894"/>
                  </a:cubicBezTo>
                  <a:lnTo>
                    <a:pt x="62373" y="44894"/>
                  </a:lnTo>
                  <a:cubicBezTo>
                    <a:pt x="62378" y="44889"/>
                    <a:pt x="62384" y="44883"/>
                    <a:pt x="62389" y="44877"/>
                  </a:cubicBezTo>
                  <a:lnTo>
                    <a:pt x="62389" y="44877"/>
                  </a:lnTo>
                  <a:cubicBezTo>
                    <a:pt x="62389" y="44877"/>
                    <a:pt x="62389" y="44877"/>
                    <a:pt x="62389" y="44877"/>
                  </a:cubicBezTo>
                  <a:cubicBezTo>
                    <a:pt x="64809" y="42255"/>
                    <a:pt x="67310" y="39553"/>
                    <a:pt x="68761" y="36287"/>
                  </a:cubicBezTo>
                  <a:cubicBezTo>
                    <a:pt x="70254" y="33020"/>
                    <a:pt x="70173" y="29511"/>
                    <a:pt x="69568" y="26084"/>
                  </a:cubicBezTo>
                  <a:cubicBezTo>
                    <a:pt x="69003" y="22535"/>
                    <a:pt x="68277" y="18945"/>
                    <a:pt x="67632" y="15396"/>
                  </a:cubicBezTo>
                  <a:cubicBezTo>
                    <a:pt x="67108" y="12694"/>
                    <a:pt x="66342" y="9912"/>
                    <a:pt x="64245" y="8016"/>
                  </a:cubicBezTo>
                  <a:cubicBezTo>
                    <a:pt x="59163" y="3499"/>
                    <a:pt x="52307" y="1321"/>
                    <a:pt x="45693" y="394"/>
                  </a:cubicBezTo>
                  <a:cubicBezTo>
                    <a:pt x="43791" y="131"/>
                    <a:pt x="41897" y="0"/>
                    <a:pt x="40015" y="0"/>
                  </a:cubicBezTo>
                  <a:close/>
                </a:path>
              </a:pathLst>
            </a:custGeom>
            <a:solidFill>
              <a:srgbClr val="610F1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1"/>
            <p:cNvSpPr/>
            <p:nvPr/>
          </p:nvSpPr>
          <p:spPr>
            <a:xfrm>
              <a:off x="1617750" y="2715325"/>
              <a:ext cx="426650" cy="368125"/>
            </a:xfrm>
            <a:custGeom>
              <a:avLst/>
              <a:gdLst/>
              <a:ahLst/>
              <a:cxnLst/>
              <a:rect l="l" t="t" r="r" b="b"/>
              <a:pathLst>
                <a:path w="17066" h="14725" extrusionOk="0">
                  <a:moveTo>
                    <a:pt x="8488" y="0"/>
                  </a:moveTo>
                  <a:cubicBezTo>
                    <a:pt x="6686" y="0"/>
                    <a:pt x="4888" y="841"/>
                    <a:pt x="3636" y="2743"/>
                  </a:cubicBezTo>
                  <a:cubicBezTo>
                    <a:pt x="0" y="8271"/>
                    <a:pt x="4791" y="14724"/>
                    <a:pt x="11031" y="14724"/>
                  </a:cubicBezTo>
                  <a:cubicBezTo>
                    <a:pt x="11437" y="14724"/>
                    <a:pt x="11850" y="14697"/>
                    <a:pt x="12266" y="14640"/>
                  </a:cubicBezTo>
                  <a:cubicBezTo>
                    <a:pt x="17065" y="13995"/>
                    <a:pt x="16017" y="8671"/>
                    <a:pt x="14968" y="5606"/>
                  </a:cubicBezTo>
                  <a:cubicBezTo>
                    <a:pt x="14297" y="2175"/>
                    <a:pt x="11387" y="0"/>
                    <a:pt x="8488" y="0"/>
                  </a:cubicBezTo>
                  <a:close/>
                </a:path>
              </a:pathLst>
            </a:custGeom>
            <a:solidFill>
              <a:srgbClr val="FFD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1"/>
            <p:cNvSpPr/>
            <p:nvPr/>
          </p:nvSpPr>
          <p:spPr>
            <a:xfrm>
              <a:off x="1650150" y="2705875"/>
              <a:ext cx="397275" cy="388775"/>
            </a:xfrm>
            <a:custGeom>
              <a:avLst/>
              <a:gdLst/>
              <a:ahLst/>
              <a:cxnLst/>
              <a:rect l="l" t="t" r="r" b="b"/>
              <a:pathLst>
                <a:path w="15891" h="15551" extrusionOk="0">
                  <a:moveTo>
                    <a:pt x="7199" y="778"/>
                  </a:moveTo>
                  <a:cubicBezTo>
                    <a:pt x="10246" y="778"/>
                    <a:pt x="12627" y="3178"/>
                    <a:pt x="13288" y="6013"/>
                  </a:cubicBezTo>
                  <a:lnTo>
                    <a:pt x="13288" y="6013"/>
                  </a:lnTo>
                  <a:cubicBezTo>
                    <a:pt x="13292" y="6042"/>
                    <a:pt x="13298" y="6073"/>
                    <a:pt x="13309" y="6105"/>
                  </a:cubicBezTo>
                  <a:cubicBezTo>
                    <a:pt x="13309" y="6105"/>
                    <a:pt x="13309" y="6105"/>
                    <a:pt x="13309" y="6105"/>
                  </a:cubicBezTo>
                  <a:lnTo>
                    <a:pt x="13309" y="6105"/>
                  </a:lnTo>
                  <a:cubicBezTo>
                    <a:pt x="13315" y="6131"/>
                    <a:pt x="13324" y="6155"/>
                    <a:pt x="13333" y="6177"/>
                  </a:cubicBezTo>
                  <a:lnTo>
                    <a:pt x="13333" y="6177"/>
                  </a:lnTo>
                  <a:cubicBezTo>
                    <a:pt x="14012" y="8185"/>
                    <a:pt x="14749" y="10848"/>
                    <a:pt x="13712" y="12840"/>
                  </a:cubicBezTo>
                  <a:cubicBezTo>
                    <a:pt x="12996" y="14253"/>
                    <a:pt x="11510" y="14761"/>
                    <a:pt x="9926" y="14761"/>
                  </a:cubicBezTo>
                  <a:cubicBezTo>
                    <a:pt x="8389" y="14761"/>
                    <a:pt x="6759" y="14283"/>
                    <a:pt x="5646" y="13687"/>
                  </a:cubicBezTo>
                  <a:cubicBezTo>
                    <a:pt x="3106" y="12316"/>
                    <a:pt x="1251" y="9654"/>
                    <a:pt x="1452" y="6670"/>
                  </a:cubicBezTo>
                  <a:cubicBezTo>
                    <a:pt x="1654" y="3766"/>
                    <a:pt x="3912" y="863"/>
                    <a:pt x="6977" y="782"/>
                  </a:cubicBezTo>
                  <a:cubicBezTo>
                    <a:pt x="7052" y="779"/>
                    <a:pt x="7125" y="778"/>
                    <a:pt x="7199" y="778"/>
                  </a:cubicBezTo>
                  <a:close/>
                  <a:moveTo>
                    <a:pt x="7218" y="0"/>
                  </a:moveTo>
                  <a:cubicBezTo>
                    <a:pt x="4348" y="0"/>
                    <a:pt x="1972" y="2127"/>
                    <a:pt x="1049" y="4895"/>
                  </a:cubicBezTo>
                  <a:cubicBezTo>
                    <a:pt x="0" y="8081"/>
                    <a:pt x="1372" y="11469"/>
                    <a:pt x="3953" y="13486"/>
                  </a:cubicBezTo>
                  <a:cubicBezTo>
                    <a:pt x="5451" y="14654"/>
                    <a:pt x="7733" y="15550"/>
                    <a:pt x="9872" y="15550"/>
                  </a:cubicBezTo>
                  <a:cubicBezTo>
                    <a:pt x="11130" y="15550"/>
                    <a:pt x="12338" y="15240"/>
                    <a:pt x="13309" y="14494"/>
                  </a:cubicBezTo>
                  <a:cubicBezTo>
                    <a:pt x="15890" y="12558"/>
                    <a:pt x="14922" y="8485"/>
                    <a:pt x="14035" y="5904"/>
                  </a:cubicBezTo>
                  <a:cubicBezTo>
                    <a:pt x="13390" y="2960"/>
                    <a:pt x="11091" y="500"/>
                    <a:pt x="8026" y="56"/>
                  </a:cubicBezTo>
                  <a:cubicBezTo>
                    <a:pt x="7753" y="18"/>
                    <a:pt x="7483" y="0"/>
                    <a:pt x="7218" y="0"/>
                  </a:cubicBezTo>
                  <a:close/>
                </a:path>
              </a:pathLst>
            </a:custGeom>
            <a:solidFill>
              <a:srgbClr val="610F1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1"/>
            <p:cNvSpPr/>
            <p:nvPr/>
          </p:nvSpPr>
          <p:spPr>
            <a:xfrm>
              <a:off x="1738875" y="2828200"/>
              <a:ext cx="200650" cy="198700"/>
            </a:xfrm>
            <a:custGeom>
              <a:avLst/>
              <a:gdLst/>
              <a:ahLst/>
              <a:cxnLst/>
              <a:rect l="l" t="t" r="r" b="b"/>
              <a:pathLst>
                <a:path w="8026" h="7948" extrusionOk="0">
                  <a:moveTo>
                    <a:pt x="2580" y="0"/>
                  </a:moveTo>
                  <a:cubicBezTo>
                    <a:pt x="1506" y="0"/>
                    <a:pt x="403" y="329"/>
                    <a:pt x="0" y="1091"/>
                  </a:cubicBezTo>
                  <a:lnTo>
                    <a:pt x="8026" y="7947"/>
                  </a:lnTo>
                  <a:cubicBezTo>
                    <a:pt x="7260" y="5487"/>
                    <a:pt x="6614" y="2745"/>
                    <a:pt x="4880" y="728"/>
                  </a:cubicBezTo>
                  <a:cubicBezTo>
                    <a:pt x="4497" y="269"/>
                    <a:pt x="3551" y="0"/>
                    <a:pt x="2580" y="0"/>
                  </a:cubicBezTo>
                  <a:close/>
                </a:path>
              </a:pathLst>
            </a:custGeom>
            <a:solidFill>
              <a:srgbClr val="FFD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1"/>
            <p:cNvSpPr/>
            <p:nvPr/>
          </p:nvSpPr>
          <p:spPr>
            <a:xfrm>
              <a:off x="1725825" y="2817975"/>
              <a:ext cx="224600" cy="217875"/>
            </a:xfrm>
            <a:custGeom>
              <a:avLst/>
              <a:gdLst/>
              <a:ahLst/>
              <a:cxnLst/>
              <a:rect l="l" t="t" r="r" b="b"/>
              <a:pathLst>
                <a:path w="8984" h="8715" extrusionOk="0">
                  <a:moveTo>
                    <a:pt x="3142" y="1"/>
                  </a:moveTo>
                  <a:cubicBezTo>
                    <a:pt x="1973" y="1"/>
                    <a:pt x="785" y="421"/>
                    <a:pt x="200" y="1299"/>
                  </a:cubicBezTo>
                  <a:cubicBezTo>
                    <a:pt x="0" y="1584"/>
                    <a:pt x="264" y="1869"/>
                    <a:pt x="536" y="1869"/>
                  </a:cubicBezTo>
                  <a:cubicBezTo>
                    <a:pt x="649" y="1869"/>
                    <a:pt x="762" y="1820"/>
                    <a:pt x="845" y="1702"/>
                  </a:cubicBezTo>
                  <a:cubicBezTo>
                    <a:pt x="1285" y="1006"/>
                    <a:pt x="2190" y="809"/>
                    <a:pt x="2987" y="809"/>
                  </a:cubicBezTo>
                  <a:cubicBezTo>
                    <a:pt x="3068" y="809"/>
                    <a:pt x="3147" y="811"/>
                    <a:pt x="3224" y="815"/>
                  </a:cubicBezTo>
                  <a:cubicBezTo>
                    <a:pt x="4354" y="815"/>
                    <a:pt x="4999" y="1137"/>
                    <a:pt x="5685" y="2105"/>
                  </a:cubicBezTo>
                  <a:cubicBezTo>
                    <a:pt x="6975" y="4001"/>
                    <a:pt x="7540" y="6300"/>
                    <a:pt x="8185" y="8437"/>
                  </a:cubicBezTo>
                  <a:cubicBezTo>
                    <a:pt x="8233" y="8631"/>
                    <a:pt x="8378" y="8714"/>
                    <a:pt x="8528" y="8714"/>
                  </a:cubicBezTo>
                  <a:cubicBezTo>
                    <a:pt x="8751" y="8714"/>
                    <a:pt x="8983" y="8526"/>
                    <a:pt x="8911" y="8235"/>
                  </a:cubicBezTo>
                  <a:cubicBezTo>
                    <a:pt x="8427" y="6703"/>
                    <a:pt x="8024" y="5130"/>
                    <a:pt x="7378" y="3638"/>
                  </a:cubicBezTo>
                  <a:cubicBezTo>
                    <a:pt x="6894" y="2589"/>
                    <a:pt x="6249" y="1137"/>
                    <a:pt x="5241" y="532"/>
                  </a:cubicBezTo>
                  <a:cubicBezTo>
                    <a:pt x="4666" y="181"/>
                    <a:pt x="3908" y="1"/>
                    <a:pt x="31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1"/>
            <p:cNvSpPr/>
            <p:nvPr/>
          </p:nvSpPr>
          <p:spPr>
            <a:xfrm>
              <a:off x="1604775" y="1860425"/>
              <a:ext cx="2126375" cy="2113325"/>
            </a:xfrm>
            <a:custGeom>
              <a:avLst/>
              <a:gdLst/>
              <a:ahLst/>
              <a:cxnLst/>
              <a:rect l="l" t="t" r="r" b="b"/>
              <a:pathLst>
                <a:path w="85055" h="84533" extrusionOk="0">
                  <a:moveTo>
                    <a:pt x="68875" y="1"/>
                  </a:moveTo>
                  <a:cubicBezTo>
                    <a:pt x="68733" y="1"/>
                    <a:pt x="68586" y="13"/>
                    <a:pt x="68439" y="38"/>
                  </a:cubicBezTo>
                  <a:cubicBezTo>
                    <a:pt x="67512" y="199"/>
                    <a:pt x="66503" y="723"/>
                    <a:pt x="65697" y="1248"/>
                  </a:cubicBezTo>
                  <a:cubicBezTo>
                    <a:pt x="62670" y="3220"/>
                    <a:pt x="59540" y="3829"/>
                    <a:pt x="56347" y="3829"/>
                  </a:cubicBezTo>
                  <a:cubicBezTo>
                    <a:pt x="51182" y="3829"/>
                    <a:pt x="45848" y="2236"/>
                    <a:pt x="40506" y="2236"/>
                  </a:cubicBezTo>
                  <a:cubicBezTo>
                    <a:pt x="39426" y="2236"/>
                    <a:pt x="38345" y="2301"/>
                    <a:pt x="37265" y="2458"/>
                  </a:cubicBezTo>
                  <a:cubicBezTo>
                    <a:pt x="29723" y="3546"/>
                    <a:pt x="22343" y="6974"/>
                    <a:pt x="16979" y="12379"/>
                  </a:cubicBezTo>
                  <a:cubicBezTo>
                    <a:pt x="14358" y="14960"/>
                    <a:pt x="12825" y="18630"/>
                    <a:pt x="11978" y="22138"/>
                  </a:cubicBezTo>
                  <a:cubicBezTo>
                    <a:pt x="11817" y="22783"/>
                    <a:pt x="11736" y="23429"/>
                    <a:pt x="11696" y="24034"/>
                  </a:cubicBezTo>
                  <a:cubicBezTo>
                    <a:pt x="11494" y="26574"/>
                    <a:pt x="12140" y="29034"/>
                    <a:pt x="11696" y="31495"/>
                  </a:cubicBezTo>
                  <a:cubicBezTo>
                    <a:pt x="11212" y="34318"/>
                    <a:pt x="10930" y="37141"/>
                    <a:pt x="10809" y="40004"/>
                  </a:cubicBezTo>
                  <a:cubicBezTo>
                    <a:pt x="10647" y="43755"/>
                    <a:pt x="7663" y="46457"/>
                    <a:pt x="5526" y="49280"/>
                  </a:cubicBezTo>
                  <a:cubicBezTo>
                    <a:pt x="3469" y="52022"/>
                    <a:pt x="686" y="56015"/>
                    <a:pt x="243" y="59483"/>
                  </a:cubicBezTo>
                  <a:cubicBezTo>
                    <a:pt x="1" y="61580"/>
                    <a:pt x="727" y="63758"/>
                    <a:pt x="2219" y="65250"/>
                  </a:cubicBezTo>
                  <a:cubicBezTo>
                    <a:pt x="3529" y="66560"/>
                    <a:pt x="5367" y="67311"/>
                    <a:pt x="7243" y="67311"/>
                  </a:cubicBezTo>
                  <a:cubicBezTo>
                    <a:pt x="7504" y="67311"/>
                    <a:pt x="7765" y="67296"/>
                    <a:pt x="8026" y="67266"/>
                  </a:cubicBezTo>
                  <a:cubicBezTo>
                    <a:pt x="8026" y="70493"/>
                    <a:pt x="9639" y="73759"/>
                    <a:pt x="12462" y="75292"/>
                  </a:cubicBezTo>
                  <a:cubicBezTo>
                    <a:pt x="13474" y="75834"/>
                    <a:pt x="14627" y="76098"/>
                    <a:pt x="15773" y="76098"/>
                  </a:cubicBezTo>
                  <a:cubicBezTo>
                    <a:pt x="17871" y="76098"/>
                    <a:pt x="19945" y="75212"/>
                    <a:pt x="21093" y="73517"/>
                  </a:cubicBezTo>
                  <a:cubicBezTo>
                    <a:pt x="21093" y="73517"/>
                    <a:pt x="21577" y="72872"/>
                    <a:pt x="21577" y="72509"/>
                  </a:cubicBezTo>
                  <a:cubicBezTo>
                    <a:pt x="21819" y="77228"/>
                    <a:pt x="23956" y="81825"/>
                    <a:pt x="28876" y="83317"/>
                  </a:cubicBezTo>
                  <a:cubicBezTo>
                    <a:pt x="30283" y="83757"/>
                    <a:pt x="31761" y="84101"/>
                    <a:pt x="33213" y="84101"/>
                  </a:cubicBezTo>
                  <a:cubicBezTo>
                    <a:pt x="34426" y="84101"/>
                    <a:pt x="35621" y="83861"/>
                    <a:pt x="36740" y="83237"/>
                  </a:cubicBezTo>
                  <a:cubicBezTo>
                    <a:pt x="38112" y="82430"/>
                    <a:pt x="38838" y="81261"/>
                    <a:pt x="39483" y="80131"/>
                  </a:cubicBezTo>
                  <a:cubicBezTo>
                    <a:pt x="41663" y="82755"/>
                    <a:pt x="46179" y="84532"/>
                    <a:pt x="49713" y="84532"/>
                  </a:cubicBezTo>
                  <a:cubicBezTo>
                    <a:pt x="50035" y="84532"/>
                    <a:pt x="50350" y="84517"/>
                    <a:pt x="50654" y="84487"/>
                  </a:cubicBezTo>
                  <a:cubicBezTo>
                    <a:pt x="52872" y="84285"/>
                    <a:pt x="56663" y="81624"/>
                    <a:pt x="56542" y="78962"/>
                  </a:cubicBezTo>
                  <a:lnTo>
                    <a:pt x="56542" y="78962"/>
                  </a:lnTo>
                  <a:cubicBezTo>
                    <a:pt x="57550" y="79647"/>
                    <a:pt x="60373" y="80736"/>
                    <a:pt x="61825" y="80817"/>
                  </a:cubicBezTo>
                  <a:cubicBezTo>
                    <a:pt x="62352" y="80855"/>
                    <a:pt x="62821" y="80878"/>
                    <a:pt x="63259" y="80878"/>
                  </a:cubicBezTo>
                  <a:cubicBezTo>
                    <a:pt x="64663" y="80878"/>
                    <a:pt x="65732" y="80647"/>
                    <a:pt x="67270" y="79970"/>
                  </a:cubicBezTo>
                  <a:cubicBezTo>
                    <a:pt x="69730" y="78922"/>
                    <a:pt x="71060" y="77308"/>
                    <a:pt x="70859" y="75010"/>
                  </a:cubicBezTo>
                  <a:lnTo>
                    <a:pt x="70859" y="75010"/>
                  </a:lnTo>
                  <a:cubicBezTo>
                    <a:pt x="71493" y="75092"/>
                    <a:pt x="72132" y="75132"/>
                    <a:pt x="72769" y="75132"/>
                  </a:cubicBezTo>
                  <a:cubicBezTo>
                    <a:pt x="78402" y="75132"/>
                    <a:pt x="83854" y="71942"/>
                    <a:pt x="84651" y="65855"/>
                  </a:cubicBezTo>
                  <a:cubicBezTo>
                    <a:pt x="85055" y="62830"/>
                    <a:pt x="83482" y="59644"/>
                    <a:pt x="81990" y="57063"/>
                  </a:cubicBezTo>
                  <a:cubicBezTo>
                    <a:pt x="79772" y="53111"/>
                    <a:pt x="77594" y="48997"/>
                    <a:pt x="75819" y="44803"/>
                  </a:cubicBezTo>
                  <a:cubicBezTo>
                    <a:pt x="74085" y="40649"/>
                    <a:pt x="73037" y="36092"/>
                    <a:pt x="72028" y="31737"/>
                  </a:cubicBezTo>
                  <a:cubicBezTo>
                    <a:pt x="71101" y="27744"/>
                    <a:pt x="71060" y="26494"/>
                    <a:pt x="70657" y="22421"/>
                  </a:cubicBezTo>
                  <a:cubicBezTo>
                    <a:pt x="70375" y="19476"/>
                    <a:pt x="70052" y="16936"/>
                    <a:pt x="72754" y="16290"/>
                  </a:cubicBezTo>
                  <a:cubicBezTo>
                    <a:pt x="75860" y="15565"/>
                    <a:pt x="78925" y="13427"/>
                    <a:pt x="79530" y="10281"/>
                  </a:cubicBezTo>
                  <a:cubicBezTo>
                    <a:pt x="80094" y="7337"/>
                    <a:pt x="79005" y="3909"/>
                    <a:pt x="75819" y="2901"/>
                  </a:cubicBezTo>
                  <a:cubicBezTo>
                    <a:pt x="75111" y="2665"/>
                    <a:pt x="74369" y="2578"/>
                    <a:pt x="73623" y="2578"/>
                  </a:cubicBezTo>
                  <a:cubicBezTo>
                    <a:pt x="72967" y="2578"/>
                    <a:pt x="72307" y="2646"/>
                    <a:pt x="71665" y="2740"/>
                  </a:cubicBezTo>
                  <a:cubicBezTo>
                    <a:pt x="71565" y="2757"/>
                    <a:pt x="71472" y="2766"/>
                    <a:pt x="71383" y="2766"/>
                  </a:cubicBezTo>
                  <a:cubicBezTo>
                    <a:pt x="71256" y="2766"/>
                    <a:pt x="71138" y="2747"/>
                    <a:pt x="71020" y="2700"/>
                  </a:cubicBezTo>
                  <a:cubicBezTo>
                    <a:pt x="70496" y="2458"/>
                    <a:pt x="70657" y="1732"/>
                    <a:pt x="70536" y="1207"/>
                  </a:cubicBezTo>
                  <a:cubicBezTo>
                    <a:pt x="70365" y="387"/>
                    <a:pt x="69672" y="1"/>
                    <a:pt x="68875" y="1"/>
                  </a:cubicBezTo>
                  <a:close/>
                </a:path>
              </a:pathLst>
            </a:custGeom>
            <a:solidFill>
              <a:srgbClr val="FFEBDE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1"/>
            <p:cNvSpPr/>
            <p:nvPr/>
          </p:nvSpPr>
          <p:spPr>
            <a:xfrm>
              <a:off x="1592675" y="1850850"/>
              <a:ext cx="2146425" cy="2132875"/>
            </a:xfrm>
            <a:custGeom>
              <a:avLst/>
              <a:gdLst/>
              <a:ahLst/>
              <a:cxnLst/>
              <a:rect l="l" t="t" r="r" b="b"/>
              <a:pathLst>
                <a:path w="85857" h="85315" extrusionOk="0">
                  <a:moveTo>
                    <a:pt x="69286" y="743"/>
                  </a:moveTo>
                  <a:cubicBezTo>
                    <a:pt x="70335" y="743"/>
                    <a:pt x="70577" y="1631"/>
                    <a:pt x="70738" y="2437"/>
                  </a:cubicBezTo>
                  <a:cubicBezTo>
                    <a:pt x="70888" y="3226"/>
                    <a:pt x="71248" y="3490"/>
                    <a:pt x="71981" y="3490"/>
                  </a:cubicBezTo>
                  <a:cubicBezTo>
                    <a:pt x="72035" y="3490"/>
                    <a:pt x="72091" y="3489"/>
                    <a:pt x="72149" y="3486"/>
                  </a:cubicBezTo>
                  <a:cubicBezTo>
                    <a:pt x="72877" y="3471"/>
                    <a:pt x="73589" y="3415"/>
                    <a:pt x="74284" y="3415"/>
                  </a:cubicBezTo>
                  <a:cubicBezTo>
                    <a:pt x="75513" y="3415"/>
                    <a:pt x="76687" y="3592"/>
                    <a:pt x="77795" y="4494"/>
                  </a:cubicBezTo>
                  <a:cubicBezTo>
                    <a:pt x="80014" y="6349"/>
                    <a:pt x="80336" y="10019"/>
                    <a:pt x="78925" y="12439"/>
                  </a:cubicBezTo>
                  <a:cubicBezTo>
                    <a:pt x="78199" y="13689"/>
                    <a:pt x="77029" y="14657"/>
                    <a:pt x="75739" y="15343"/>
                  </a:cubicBezTo>
                  <a:cubicBezTo>
                    <a:pt x="74529" y="15988"/>
                    <a:pt x="72956" y="16069"/>
                    <a:pt x="71867" y="16875"/>
                  </a:cubicBezTo>
                  <a:cubicBezTo>
                    <a:pt x="70093" y="18166"/>
                    <a:pt x="70577" y="20908"/>
                    <a:pt x="70778" y="22763"/>
                  </a:cubicBezTo>
                  <a:cubicBezTo>
                    <a:pt x="71464" y="29821"/>
                    <a:pt x="72795" y="36919"/>
                    <a:pt x="75295" y="43613"/>
                  </a:cubicBezTo>
                  <a:cubicBezTo>
                    <a:pt x="76666" y="47283"/>
                    <a:pt x="78481" y="50832"/>
                    <a:pt x="80336" y="54301"/>
                  </a:cubicBezTo>
                  <a:cubicBezTo>
                    <a:pt x="82312" y="57970"/>
                    <a:pt x="85176" y="61842"/>
                    <a:pt x="84732" y="66238"/>
                  </a:cubicBezTo>
                  <a:cubicBezTo>
                    <a:pt x="84728" y="66283"/>
                    <a:pt x="84732" y="66323"/>
                    <a:pt x="84740" y="66360"/>
                  </a:cubicBezTo>
                  <a:lnTo>
                    <a:pt x="84740" y="66360"/>
                  </a:lnTo>
                  <a:cubicBezTo>
                    <a:pt x="83771" y="72125"/>
                    <a:pt x="78493" y="75124"/>
                    <a:pt x="73022" y="75124"/>
                  </a:cubicBezTo>
                  <a:cubicBezTo>
                    <a:pt x="72463" y="75124"/>
                    <a:pt x="71902" y="75093"/>
                    <a:pt x="71343" y="75030"/>
                  </a:cubicBezTo>
                  <a:cubicBezTo>
                    <a:pt x="71182" y="75030"/>
                    <a:pt x="70980" y="75231"/>
                    <a:pt x="70980" y="75433"/>
                  </a:cubicBezTo>
                  <a:cubicBezTo>
                    <a:pt x="71182" y="78700"/>
                    <a:pt x="67754" y="80474"/>
                    <a:pt x="64890" y="80837"/>
                  </a:cubicBezTo>
                  <a:cubicBezTo>
                    <a:pt x="64468" y="80890"/>
                    <a:pt x="64037" y="80916"/>
                    <a:pt x="63604" y="80916"/>
                  </a:cubicBezTo>
                  <a:cubicBezTo>
                    <a:pt x="61389" y="80916"/>
                    <a:pt x="59083" y="80243"/>
                    <a:pt x="57228" y="79063"/>
                  </a:cubicBezTo>
                  <a:cubicBezTo>
                    <a:pt x="57168" y="79023"/>
                    <a:pt x="57104" y="79005"/>
                    <a:pt x="57041" y="79005"/>
                  </a:cubicBezTo>
                  <a:cubicBezTo>
                    <a:pt x="56847" y="79005"/>
                    <a:pt x="56663" y="79172"/>
                    <a:pt x="56663" y="79385"/>
                  </a:cubicBezTo>
                  <a:cubicBezTo>
                    <a:pt x="56625" y="82586"/>
                    <a:pt x="52770" y="84527"/>
                    <a:pt x="49896" y="84527"/>
                  </a:cubicBezTo>
                  <a:cubicBezTo>
                    <a:pt x="49728" y="84527"/>
                    <a:pt x="49564" y="84520"/>
                    <a:pt x="49404" y="84507"/>
                  </a:cubicBezTo>
                  <a:cubicBezTo>
                    <a:pt x="46056" y="84265"/>
                    <a:pt x="42467" y="82813"/>
                    <a:pt x="40249" y="80272"/>
                  </a:cubicBezTo>
                  <a:cubicBezTo>
                    <a:pt x="40184" y="80191"/>
                    <a:pt x="40093" y="80156"/>
                    <a:pt x="39999" y="80156"/>
                  </a:cubicBezTo>
                  <a:cubicBezTo>
                    <a:pt x="39860" y="80156"/>
                    <a:pt x="39716" y="80233"/>
                    <a:pt x="39644" y="80353"/>
                  </a:cubicBezTo>
                  <a:cubicBezTo>
                    <a:pt x="38394" y="82571"/>
                    <a:pt x="36660" y="84023"/>
                    <a:pt x="33998" y="84104"/>
                  </a:cubicBezTo>
                  <a:cubicBezTo>
                    <a:pt x="33869" y="84109"/>
                    <a:pt x="33739" y="84111"/>
                    <a:pt x="33607" y="84111"/>
                  </a:cubicBezTo>
                  <a:cubicBezTo>
                    <a:pt x="31522" y="84111"/>
                    <a:pt x="29170" y="83513"/>
                    <a:pt x="27424" y="82450"/>
                  </a:cubicBezTo>
                  <a:cubicBezTo>
                    <a:pt x="24077" y="80474"/>
                    <a:pt x="22666" y="76603"/>
                    <a:pt x="22464" y="72892"/>
                  </a:cubicBezTo>
                  <a:cubicBezTo>
                    <a:pt x="22441" y="72658"/>
                    <a:pt x="22213" y="72506"/>
                    <a:pt x="22011" y="72506"/>
                  </a:cubicBezTo>
                  <a:cubicBezTo>
                    <a:pt x="21865" y="72506"/>
                    <a:pt x="21732" y="72585"/>
                    <a:pt x="21698" y="72771"/>
                  </a:cubicBezTo>
                  <a:cubicBezTo>
                    <a:pt x="21456" y="74142"/>
                    <a:pt x="19883" y="75231"/>
                    <a:pt x="18673" y="75675"/>
                  </a:cubicBezTo>
                  <a:cubicBezTo>
                    <a:pt x="17940" y="75968"/>
                    <a:pt x="17142" y="76109"/>
                    <a:pt x="16341" y="76109"/>
                  </a:cubicBezTo>
                  <a:cubicBezTo>
                    <a:pt x="15599" y="76109"/>
                    <a:pt x="14854" y="75988"/>
                    <a:pt x="14156" y="75756"/>
                  </a:cubicBezTo>
                  <a:cubicBezTo>
                    <a:pt x="10769" y="74667"/>
                    <a:pt x="8954" y="71037"/>
                    <a:pt x="8873" y="67690"/>
                  </a:cubicBezTo>
                  <a:cubicBezTo>
                    <a:pt x="8873" y="67488"/>
                    <a:pt x="8712" y="67287"/>
                    <a:pt x="8510" y="67287"/>
                  </a:cubicBezTo>
                  <a:cubicBezTo>
                    <a:pt x="8311" y="67303"/>
                    <a:pt x="8113" y="67311"/>
                    <a:pt x="7917" y="67311"/>
                  </a:cubicBezTo>
                  <a:cubicBezTo>
                    <a:pt x="4246" y="67311"/>
                    <a:pt x="1049" y="64500"/>
                    <a:pt x="1049" y="60673"/>
                  </a:cubicBezTo>
                  <a:cubicBezTo>
                    <a:pt x="1090" y="57487"/>
                    <a:pt x="3106" y="54462"/>
                    <a:pt x="4840" y="51961"/>
                  </a:cubicBezTo>
                  <a:cubicBezTo>
                    <a:pt x="6453" y="49582"/>
                    <a:pt x="8470" y="47485"/>
                    <a:pt x="10043" y="45065"/>
                  </a:cubicBezTo>
                  <a:cubicBezTo>
                    <a:pt x="11817" y="42282"/>
                    <a:pt x="11656" y="39338"/>
                    <a:pt x="11978" y="36112"/>
                  </a:cubicBezTo>
                  <a:cubicBezTo>
                    <a:pt x="12180" y="34418"/>
                    <a:pt x="12543" y="32684"/>
                    <a:pt x="12664" y="30950"/>
                  </a:cubicBezTo>
                  <a:cubicBezTo>
                    <a:pt x="12825" y="29095"/>
                    <a:pt x="12503" y="27240"/>
                    <a:pt x="12503" y="25385"/>
                  </a:cubicBezTo>
                  <a:cubicBezTo>
                    <a:pt x="12583" y="21916"/>
                    <a:pt x="13955" y="18206"/>
                    <a:pt x="15850" y="15343"/>
                  </a:cubicBezTo>
                  <a:cubicBezTo>
                    <a:pt x="17705" y="12520"/>
                    <a:pt x="20569" y="10301"/>
                    <a:pt x="23392" y="8487"/>
                  </a:cubicBezTo>
                  <a:cubicBezTo>
                    <a:pt x="26134" y="6753"/>
                    <a:pt x="29159" y="5422"/>
                    <a:pt x="32264" y="4454"/>
                  </a:cubicBezTo>
                  <a:cubicBezTo>
                    <a:pt x="35216" y="3568"/>
                    <a:pt x="38235" y="2987"/>
                    <a:pt x="41321" y="2987"/>
                  </a:cubicBezTo>
                  <a:cubicBezTo>
                    <a:pt x="41609" y="2987"/>
                    <a:pt x="41896" y="2992"/>
                    <a:pt x="42185" y="3002"/>
                  </a:cubicBezTo>
                  <a:cubicBezTo>
                    <a:pt x="45492" y="3163"/>
                    <a:pt x="48759" y="3808"/>
                    <a:pt x="52066" y="4212"/>
                  </a:cubicBezTo>
                  <a:cubicBezTo>
                    <a:pt x="53635" y="4421"/>
                    <a:pt x="55216" y="4565"/>
                    <a:pt x="56797" y="4565"/>
                  </a:cubicBezTo>
                  <a:cubicBezTo>
                    <a:pt x="58261" y="4565"/>
                    <a:pt x="59725" y="4441"/>
                    <a:pt x="61180" y="4131"/>
                  </a:cubicBezTo>
                  <a:cubicBezTo>
                    <a:pt x="62591" y="3808"/>
                    <a:pt x="63963" y="3325"/>
                    <a:pt x="65213" y="2639"/>
                  </a:cubicBezTo>
                  <a:cubicBezTo>
                    <a:pt x="65979" y="2195"/>
                    <a:pt x="66705" y="1671"/>
                    <a:pt x="67512" y="1308"/>
                  </a:cubicBezTo>
                  <a:cubicBezTo>
                    <a:pt x="67996" y="1066"/>
                    <a:pt x="68681" y="784"/>
                    <a:pt x="69286" y="743"/>
                  </a:cubicBezTo>
                  <a:close/>
                  <a:moveTo>
                    <a:pt x="69330" y="1"/>
                  </a:moveTo>
                  <a:cubicBezTo>
                    <a:pt x="67915" y="1"/>
                    <a:pt x="66578" y="958"/>
                    <a:pt x="65414" y="1671"/>
                  </a:cubicBezTo>
                  <a:cubicBezTo>
                    <a:pt x="62764" y="3228"/>
                    <a:pt x="59787" y="3805"/>
                    <a:pt x="56752" y="3805"/>
                  </a:cubicBezTo>
                  <a:cubicBezTo>
                    <a:pt x="56092" y="3805"/>
                    <a:pt x="55430" y="3778"/>
                    <a:pt x="54768" y="3728"/>
                  </a:cubicBezTo>
                  <a:cubicBezTo>
                    <a:pt x="51178" y="3486"/>
                    <a:pt x="47670" y="2720"/>
                    <a:pt x="44080" y="2397"/>
                  </a:cubicBezTo>
                  <a:cubicBezTo>
                    <a:pt x="43169" y="2310"/>
                    <a:pt x="42263" y="2267"/>
                    <a:pt x="41361" y="2267"/>
                  </a:cubicBezTo>
                  <a:cubicBezTo>
                    <a:pt x="38910" y="2267"/>
                    <a:pt x="36485" y="2585"/>
                    <a:pt x="34038" y="3204"/>
                  </a:cubicBezTo>
                  <a:cubicBezTo>
                    <a:pt x="27666" y="4776"/>
                    <a:pt x="21254" y="8043"/>
                    <a:pt x="16778" y="12923"/>
                  </a:cubicBezTo>
                  <a:cubicBezTo>
                    <a:pt x="14600" y="15302"/>
                    <a:pt x="13229" y="18367"/>
                    <a:pt x="12382" y="21473"/>
                  </a:cubicBezTo>
                  <a:cubicBezTo>
                    <a:pt x="11333" y="25264"/>
                    <a:pt x="12220" y="29095"/>
                    <a:pt x="11656" y="32966"/>
                  </a:cubicBezTo>
                  <a:cubicBezTo>
                    <a:pt x="11373" y="34862"/>
                    <a:pt x="11172" y="36798"/>
                    <a:pt x="11011" y="38733"/>
                  </a:cubicBezTo>
                  <a:cubicBezTo>
                    <a:pt x="10890" y="40669"/>
                    <a:pt x="10769" y="42323"/>
                    <a:pt x="9801" y="44057"/>
                  </a:cubicBezTo>
                  <a:cubicBezTo>
                    <a:pt x="8268" y="46759"/>
                    <a:pt x="5969" y="49017"/>
                    <a:pt x="4195" y="51558"/>
                  </a:cubicBezTo>
                  <a:cubicBezTo>
                    <a:pt x="2501" y="54018"/>
                    <a:pt x="727" y="56841"/>
                    <a:pt x="364" y="59866"/>
                  </a:cubicBezTo>
                  <a:cubicBezTo>
                    <a:pt x="1" y="62850"/>
                    <a:pt x="1614" y="65835"/>
                    <a:pt x="4276" y="67246"/>
                  </a:cubicBezTo>
                  <a:cubicBezTo>
                    <a:pt x="5405" y="67794"/>
                    <a:pt x="6622" y="68080"/>
                    <a:pt x="7852" y="68080"/>
                  </a:cubicBezTo>
                  <a:cubicBezTo>
                    <a:pt x="7956" y="68080"/>
                    <a:pt x="8059" y="68078"/>
                    <a:pt x="8162" y="68074"/>
                  </a:cubicBezTo>
                  <a:lnTo>
                    <a:pt x="8162" y="68074"/>
                  </a:lnTo>
                  <a:cubicBezTo>
                    <a:pt x="8374" y="71749"/>
                    <a:pt x="10497" y="75550"/>
                    <a:pt x="14277" y="76603"/>
                  </a:cubicBezTo>
                  <a:cubicBezTo>
                    <a:pt x="14911" y="76777"/>
                    <a:pt x="15576" y="76864"/>
                    <a:pt x="16245" y="76864"/>
                  </a:cubicBezTo>
                  <a:cubicBezTo>
                    <a:pt x="17279" y="76864"/>
                    <a:pt x="18323" y="76656"/>
                    <a:pt x="19278" y="76240"/>
                  </a:cubicBezTo>
                  <a:cubicBezTo>
                    <a:pt x="20159" y="75854"/>
                    <a:pt x="21191" y="75168"/>
                    <a:pt x="21833" y="74296"/>
                  </a:cubicBezTo>
                  <a:lnTo>
                    <a:pt x="21833" y="74296"/>
                  </a:lnTo>
                  <a:cubicBezTo>
                    <a:pt x="22350" y="78060"/>
                    <a:pt x="24115" y="81701"/>
                    <a:pt x="27666" y="83458"/>
                  </a:cubicBezTo>
                  <a:cubicBezTo>
                    <a:pt x="29381" y="84316"/>
                    <a:pt x="31526" y="84876"/>
                    <a:pt x="33552" y="84876"/>
                  </a:cubicBezTo>
                  <a:cubicBezTo>
                    <a:pt x="34004" y="84876"/>
                    <a:pt x="34451" y="84848"/>
                    <a:pt x="34885" y="84789"/>
                  </a:cubicBezTo>
                  <a:cubicBezTo>
                    <a:pt x="37245" y="84490"/>
                    <a:pt x="38840" y="83076"/>
                    <a:pt x="40057" y="81164"/>
                  </a:cubicBezTo>
                  <a:lnTo>
                    <a:pt x="40057" y="81164"/>
                  </a:lnTo>
                  <a:cubicBezTo>
                    <a:pt x="42566" y="83806"/>
                    <a:pt x="46640" y="85314"/>
                    <a:pt x="50236" y="85314"/>
                  </a:cubicBezTo>
                  <a:cubicBezTo>
                    <a:pt x="50281" y="85314"/>
                    <a:pt x="50326" y="85314"/>
                    <a:pt x="50372" y="85314"/>
                  </a:cubicBezTo>
                  <a:cubicBezTo>
                    <a:pt x="53238" y="85276"/>
                    <a:pt x="56880" y="83016"/>
                    <a:pt x="57373" y="80019"/>
                  </a:cubicBezTo>
                  <a:lnTo>
                    <a:pt x="57373" y="80019"/>
                  </a:lnTo>
                  <a:cubicBezTo>
                    <a:pt x="59185" y="81061"/>
                    <a:pt x="61399" y="81659"/>
                    <a:pt x="63531" y="81659"/>
                  </a:cubicBezTo>
                  <a:cubicBezTo>
                    <a:pt x="64327" y="81659"/>
                    <a:pt x="65111" y="81576"/>
                    <a:pt x="65858" y="81402"/>
                  </a:cubicBezTo>
                  <a:cubicBezTo>
                    <a:pt x="68722" y="80744"/>
                    <a:pt x="71697" y="78972"/>
                    <a:pt x="71755" y="75837"/>
                  </a:cubicBezTo>
                  <a:lnTo>
                    <a:pt x="71755" y="75837"/>
                  </a:lnTo>
                  <a:cubicBezTo>
                    <a:pt x="72193" y="75875"/>
                    <a:pt x="72633" y="75893"/>
                    <a:pt x="73072" y="75893"/>
                  </a:cubicBezTo>
                  <a:cubicBezTo>
                    <a:pt x="78917" y="75893"/>
                    <a:pt x="84581" y="72563"/>
                    <a:pt x="85498" y="66359"/>
                  </a:cubicBezTo>
                  <a:cubicBezTo>
                    <a:pt x="85506" y="66311"/>
                    <a:pt x="85506" y="66265"/>
                    <a:pt x="85500" y="66223"/>
                  </a:cubicBezTo>
                  <a:lnTo>
                    <a:pt x="85500" y="66223"/>
                  </a:lnTo>
                  <a:cubicBezTo>
                    <a:pt x="85856" y="62640"/>
                    <a:pt x="84044" y="59458"/>
                    <a:pt x="82353" y="56438"/>
                  </a:cubicBezTo>
                  <a:cubicBezTo>
                    <a:pt x="80377" y="52929"/>
                    <a:pt x="78521" y="49340"/>
                    <a:pt x="76908" y="45630"/>
                  </a:cubicBezTo>
                  <a:cubicBezTo>
                    <a:pt x="75376" y="42040"/>
                    <a:pt x="74368" y="38250"/>
                    <a:pt x="73440" y="34459"/>
                  </a:cubicBezTo>
                  <a:cubicBezTo>
                    <a:pt x="72714" y="31232"/>
                    <a:pt x="72028" y="28046"/>
                    <a:pt x="71706" y="24739"/>
                  </a:cubicBezTo>
                  <a:cubicBezTo>
                    <a:pt x="71585" y="23166"/>
                    <a:pt x="71302" y="21513"/>
                    <a:pt x="71343" y="19900"/>
                  </a:cubicBezTo>
                  <a:cubicBezTo>
                    <a:pt x="71383" y="19214"/>
                    <a:pt x="71464" y="18488"/>
                    <a:pt x="71907" y="17924"/>
                  </a:cubicBezTo>
                  <a:cubicBezTo>
                    <a:pt x="72432" y="17238"/>
                    <a:pt x="73238" y="17117"/>
                    <a:pt x="74045" y="16875"/>
                  </a:cubicBezTo>
                  <a:cubicBezTo>
                    <a:pt x="76505" y="16109"/>
                    <a:pt x="78884" y="14536"/>
                    <a:pt x="79973" y="12116"/>
                  </a:cubicBezTo>
                  <a:cubicBezTo>
                    <a:pt x="80941" y="9898"/>
                    <a:pt x="80699" y="6954"/>
                    <a:pt x="79247" y="4978"/>
                  </a:cubicBezTo>
                  <a:cubicBezTo>
                    <a:pt x="78562" y="4010"/>
                    <a:pt x="77554" y="3284"/>
                    <a:pt x="76424" y="2921"/>
                  </a:cubicBezTo>
                  <a:cubicBezTo>
                    <a:pt x="75658" y="2679"/>
                    <a:pt x="74811" y="2558"/>
                    <a:pt x="74005" y="2558"/>
                  </a:cubicBezTo>
                  <a:cubicBezTo>
                    <a:pt x="73610" y="2558"/>
                    <a:pt x="73152" y="2686"/>
                    <a:pt x="72744" y="2686"/>
                  </a:cubicBezTo>
                  <a:cubicBezTo>
                    <a:pt x="72693" y="2686"/>
                    <a:pt x="72642" y="2684"/>
                    <a:pt x="72593" y="2679"/>
                  </a:cubicBezTo>
                  <a:cubicBezTo>
                    <a:pt x="72563" y="2673"/>
                    <a:pt x="72543" y="2670"/>
                    <a:pt x="72530" y="2670"/>
                  </a:cubicBezTo>
                  <a:cubicBezTo>
                    <a:pt x="72476" y="2670"/>
                    <a:pt x="72554" y="2721"/>
                    <a:pt x="72609" y="2753"/>
                  </a:cubicBezTo>
                  <a:lnTo>
                    <a:pt x="72609" y="2753"/>
                  </a:lnTo>
                  <a:cubicBezTo>
                    <a:pt x="72535" y="2714"/>
                    <a:pt x="72357" y="2622"/>
                    <a:pt x="71988" y="2437"/>
                  </a:cubicBezTo>
                  <a:cubicBezTo>
                    <a:pt x="71182" y="1994"/>
                    <a:pt x="71625" y="2236"/>
                    <a:pt x="71423" y="1711"/>
                  </a:cubicBezTo>
                  <a:cubicBezTo>
                    <a:pt x="71101" y="784"/>
                    <a:pt x="70778" y="139"/>
                    <a:pt x="69649" y="18"/>
                  </a:cubicBezTo>
                  <a:cubicBezTo>
                    <a:pt x="69542" y="6"/>
                    <a:pt x="69436" y="1"/>
                    <a:pt x="69330" y="1"/>
                  </a:cubicBezTo>
                  <a:close/>
                </a:path>
              </a:pathLst>
            </a:custGeom>
            <a:solidFill>
              <a:srgbClr val="610F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1"/>
            <p:cNvSpPr/>
            <p:nvPr/>
          </p:nvSpPr>
          <p:spPr>
            <a:xfrm>
              <a:off x="3265425" y="2121600"/>
              <a:ext cx="106800" cy="120475"/>
            </a:xfrm>
            <a:custGeom>
              <a:avLst/>
              <a:gdLst/>
              <a:ahLst/>
              <a:cxnLst/>
              <a:rect l="l" t="t" r="r" b="b"/>
              <a:pathLst>
                <a:path w="4272" h="4819" extrusionOk="0">
                  <a:moveTo>
                    <a:pt x="3595" y="1"/>
                  </a:moveTo>
                  <a:cubicBezTo>
                    <a:pt x="3376" y="1"/>
                    <a:pt x="3134" y="189"/>
                    <a:pt x="3183" y="480"/>
                  </a:cubicBezTo>
                  <a:cubicBezTo>
                    <a:pt x="3465" y="2093"/>
                    <a:pt x="1771" y="3545"/>
                    <a:pt x="400" y="4069"/>
                  </a:cubicBezTo>
                  <a:cubicBezTo>
                    <a:pt x="0" y="4214"/>
                    <a:pt x="92" y="4818"/>
                    <a:pt x="468" y="4818"/>
                  </a:cubicBezTo>
                  <a:cubicBezTo>
                    <a:pt x="509" y="4818"/>
                    <a:pt x="554" y="4811"/>
                    <a:pt x="602" y="4795"/>
                  </a:cubicBezTo>
                  <a:cubicBezTo>
                    <a:pt x="2416" y="4150"/>
                    <a:pt x="4272" y="2335"/>
                    <a:pt x="3909" y="278"/>
                  </a:cubicBezTo>
                  <a:cubicBezTo>
                    <a:pt x="3876" y="84"/>
                    <a:pt x="3741" y="1"/>
                    <a:pt x="359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1"/>
            <p:cNvSpPr/>
            <p:nvPr/>
          </p:nvSpPr>
          <p:spPr>
            <a:xfrm>
              <a:off x="3474100" y="2065150"/>
              <a:ext cx="55800" cy="70375"/>
            </a:xfrm>
            <a:custGeom>
              <a:avLst/>
              <a:gdLst/>
              <a:ahLst/>
              <a:cxnLst/>
              <a:rect l="l" t="t" r="r" b="b"/>
              <a:pathLst>
                <a:path w="2232" h="2815" extrusionOk="0">
                  <a:moveTo>
                    <a:pt x="1781" y="0"/>
                  </a:moveTo>
                  <a:cubicBezTo>
                    <a:pt x="1629" y="0"/>
                    <a:pt x="1474" y="84"/>
                    <a:pt x="1409" y="278"/>
                  </a:cubicBezTo>
                  <a:cubicBezTo>
                    <a:pt x="1167" y="1004"/>
                    <a:pt x="804" y="1649"/>
                    <a:pt x="280" y="2173"/>
                  </a:cubicBezTo>
                  <a:cubicBezTo>
                    <a:pt x="0" y="2422"/>
                    <a:pt x="248" y="2815"/>
                    <a:pt x="543" y="2815"/>
                  </a:cubicBezTo>
                  <a:cubicBezTo>
                    <a:pt x="630" y="2815"/>
                    <a:pt x="721" y="2780"/>
                    <a:pt x="804" y="2697"/>
                  </a:cubicBezTo>
                  <a:cubicBezTo>
                    <a:pt x="1450" y="2092"/>
                    <a:pt x="1893" y="1326"/>
                    <a:pt x="2135" y="479"/>
                  </a:cubicBezTo>
                  <a:cubicBezTo>
                    <a:pt x="2232" y="189"/>
                    <a:pt x="2009" y="0"/>
                    <a:pt x="178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1"/>
            <p:cNvSpPr/>
            <p:nvPr/>
          </p:nvSpPr>
          <p:spPr>
            <a:xfrm>
              <a:off x="3430150" y="2064850"/>
              <a:ext cx="62500" cy="78200"/>
            </a:xfrm>
            <a:custGeom>
              <a:avLst/>
              <a:gdLst/>
              <a:ahLst/>
              <a:cxnLst/>
              <a:rect l="l" t="t" r="r" b="b"/>
              <a:pathLst>
                <a:path w="2500" h="3128" extrusionOk="0">
                  <a:moveTo>
                    <a:pt x="2037" y="1"/>
                  </a:moveTo>
                  <a:cubicBezTo>
                    <a:pt x="1888" y="1"/>
                    <a:pt x="1738" y="76"/>
                    <a:pt x="1675" y="249"/>
                  </a:cubicBezTo>
                  <a:cubicBezTo>
                    <a:pt x="1352" y="1137"/>
                    <a:pt x="788" y="1862"/>
                    <a:pt x="223" y="2588"/>
                  </a:cubicBezTo>
                  <a:cubicBezTo>
                    <a:pt x="0" y="2867"/>
                    <a:pt x="259" y="3127"/>
                    <a:pt x="534" y="3127"/>
                  </a:cubicBezTo>
                  <a:cubicBezTo>
                    <a:pt x="656" y="3127"/>
                    <a:pt x="782" y="3076"/>
                    <a:pt x="869" y="2951"/>
                  </a:cubicBezTo>
                  <a:cubicBezTo>
                    <a:pt x="1473" y="2185"/>
                    <a:pt x="2078" y="1419"/>
                    <a:pt x="2401" y="451"/>
                  </a:cubicBezTo>
                  <a:cubicBezTo>
                    <a:pt x="2499" y="181"/>
                    <a:pt x="2269" y="1"/>
                    <a:pt x="20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1"/>
            <p:cNvSpPr/>
            <p:nvPr/>
          </p:nvSpPr>
          <p:spPr>
            <a:xfrm>
              <a:off x="1966725" y="2280775"/>
              <a:ext cx="48400" cy="87450"/>
            </a:xfrm>
            <a:custGeom>
              <a:avLst/>
              <a:gdLst/>
              <a:ahLst/>
              <a:cxnLst/>
              <a:rect l="l" t="t" r="r" b="b"/>
              <a:pathLst>
                <a:path w="1936" h="3498" extrusionOk="0">
                  <a:moveTo>
                    <a:pt x="510" y="1"/>
                  </a:moveTo>
                  <a:cubicBezTo>
                    <a:pt x="323" y="1"/>
                    <a:pt x="122" y="122"/>
                    <a:pt x="81" y="364"/>
                  </a:cubicBezTo>
                  <a:cubicBezTo>
                    <a:pt x="1" y="1453"/>
                    <a:pt x="485" y="2461"/>
                    <a:pt x="1090" y="3348"/>
                  </a:cubicBezTo>
                  <a:cubicBezTo>
                    <a:pt x="1160" y="3453"/>
                    <a:pt x="1267" y="3497"/>
                    <a:pt x="1377" y="3497"/>
                  </a:cubicBezTo>
                  <a:cubicBezTo>
                    <a:pt x="1648" y="3497"/>
                    <a:pt x="1935" y="3231"/>
                    <a:pt x="1735" y="2945"/>
                  </a:cubicBezTo>
                  <a:cubicBezTo>
                    <a:pt x="1211" y="2179"/>
                    <a:pt x="767" y="1332"/>
                    <a:pt x="848" y="364"/>
                  </a:cubicBezTo>
                  <a:cubicBezTo>
                    <a:pt x="868" y="122"/>
                    <a:pt x="696" y="1"/>
                    <a:pt x="51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1"/>
            <p:cNvSpPr/>
            <p:nvPr/>
          </p:nvSpPr>
          <p:spPr>
            <a:xfrm>
              <a:off x="1680400" y="3275875"/>
              <a:ext cx="44475" cy="99875"/>
            </a:xfrm>
            <a:custGeom>
              <a:avLst/>
              <a:gdLst/>
              <a:ahLst/>
              <a:cxnLst/>
              <a:rect l="l" t="t" r="r" b="b"/>
              <a:pathLst>
                <a:path w="1779" h="3995" extrusionOk="0">
                  <a:moveTo>
                    <a:pt x="1259" y="0"/>
                  </a:moveTo>
                  <a:cubicBezTo>
                    <a:pt x="1174" y="0"/>
                    <a:pt x="1085" y="36"/>
                    <a:pt x="1009" y="123"/>
                  </a:cubicBezTo>
                  <a:cubicBezTo>
                    <a:pt x="121" y="1131"/>
                    <a:pt x="0" y="2341"/>
                    <a:pt x="41" y="3631"/>
                  </a:cubicBezTo>
                  <a:cubicBezTo>
                    <a:pt x="61" y="3873"/>
                    <a:pt x="252" y="3994"/>
                    <a:pt x="439" y="3994"/>
                  </a:cubicBezTo>
                  <a:cubicBezTo>
                    <a:pt x="625" y="3994"/>
                    <a:pt x="807" y="3873"/>
                    <a:pt x="807" y="3631"/>
                  </a:cubicBezTo>
                  <a:cubicBezTo>
                    <a:pt x="767" y="2583"/>
                    <a:pt x="807" y="1494"/>
                    <a:pt x="1533" y="647"/>
                  </a:cubicBezTo>
                  <a:cubicBezTo>
                    <a:pt x="1779" y="370"/>
                    <a:pt x="1533" y="0"/>
                    <a:pt x="125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1"/>
            <p:cNvSpPr/>
            <p:nvPr/>
          </p:nvSpPr>
          <p:spPr>
            <a:xfrm>
              <a:off x="1661250" y="3202975"/>
              <a:ext cx="84175" cy="114175"/>
            </a:xfrm>
            <a:custGeom>
              <a:avLst/>
              <a:gdLst/>
              <a:ahLst/>
              <a:cxnLst/>
              <a:rect l="l" t="t" r="r" b="b"/>
              <a:pathLst>
                <a:path w="3367" h="4567" extrusionOk="0">
                  <a:moveTo>
                    <a:pt x="2841" y="1"/>
                  </a:moveTo>
                  <a:cubicBezTo>
                    <a:pt x="2784" y="1"/>
                    <a:pt x="2723" y="17"/>
                    <a:pt x="2662" y="54"/>
                  </a:cubicBezTo>
                  <a:cubicBezTo>
                    <a:pt x="1170" y="1022"/>
                    <a:pt x="121" y="2393"/>
                    <a:pt x="0" y="4168"/>
                  </a:cubicBezTo>
                  <a:cubicBezTo>
                    <a:pt x="0" y="4435"/>
                    <a:pt x="199" y="4566"/>
                    <a:pt x="395" y="4566"/>
                  </a:cubicBezTo>
                  <a:cubicBezTo>
                    <a:pt x="582" y="4566"/>
                    <a:pt x="766" y="4445"/>
                    <a:pt x="766" y="4208"/>
                  </a:cubicBezTo>
                  <a:cubicBezTo>
                    <a:pt x="847" y="2676"/>
                    <a:pt x="1775" y="1546"/>
                    <a:pt x="3025" y="740"/>
                  </a:cubicBezTo>
                  <a:cubicBezTo>
                    <a:pt x="3366" y="501"/>
                    <a:pt x="3158" y="1"/>
                    <a:pt x="284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1"/>
            <p:cNvSpPr/>
            <p:nvPr/>
          </p:nvSpPr>
          <p:spPr>
            <a:xfrm>
              <a:off x="3601775" y="3384325"/>
              <a:ext cx="46700" cy="131925"/>
            </a:xfrm>
            <a:custGeom>
              <a:avLst/>
              <a:gdLst/>
              <a:ahLst/>
              <a:cxnLst/>
              <a:rect l="l" t="t" r="r" b="b"/>
              <a:pathLst>
                <a:path w="1868" h="5277" extrusionOk="0">
                  <a:moveTo>
                    <a:pt x="503" y="1"/>
                  </a:moveTo>
                  <a:cubicBezTo>
                    <a:pt x="248" y="1"/>
                    <a:pt x="1" y="390"/>
                    <a:pt x="214" y="664"/>
                  </a:cubicBezTo>
                  <a:cubicBezTo>
                    <a:pt x="1061" y="1753"/>
                    <a:pt x="1021" y="3608"/>
                    <a:pt x="255" y="4738"/>
                  </a:cubicBezTo>
                  <a:cubicBezTo>
                    <a:pt x="87" y="5017"/>
                    <a:pt x="344" y="5276"/>
                    <a:pt x="612" y="5276"/>
                  </a:cubicBezTo>
                  <a:cubicBezTo>
                    <a:pt x="732" y="5276"/>
                    <a:pt x="853" y="5225"/>
                    <a:pt x="940" y="5101"/>
                  </a:cubicBezTo>
                  <a:cubicBezTo>
                    <a:pt x="1868" y="3649"/>
                    <a:pt x="1827" y="1471"/>
                    <a:pt x="738" y="140"/>
                  </a:cubicBezTo>
                  <a:cubicBezTo>
                    <a:pt x="669" y="42"/>
                    <a:pt x="586" y="1"/>
                    <a:pt x="5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1"/>
            <p:cNvSpPr/>
            <p:nvPr/>
          </p:nvSpPr>
          <p:spPr>
            <a:xfrm>
              <a:off x="3620375" y="3458400"/>
              <a:ext cx="58850" cy="102900"/>
            </a:xfrm>
            <a:custGeom>
              <a:avLst/>
              <a:gdLst/>
              <a:ahLst/>
              <a:cxnLst/>
              <a:rect l="l" t="t" r="r" b="b"/>
              <a:pathLst>
                <a:path w="2354" h="4116" extrusionOk="0">
                  <a:moveTo>
                    <a:pt x="1986" y="0"/>
                  </a:moveTo>
                  <a:cubicBezTo>
                    <a:pt x="1799" y="0"/>
                    <a:pt x="1608" y="121"/>
                    <a:pt x="1608" y="363"/>
                  </a:cubicBezTo>
                  <a:cubicBezTo>
                    <a:pt x="1527" y="1573"/>
                    <a:pt x="1124" y="2622"/>
                    <a:pt x="277" y="3468"/>
                  </a:cubicBezTo>
                  <a:cubicBezTo>
                    <a:pt x="0" y="3745"/>
                    <a:pt x="262" y="4115"/>
                    <a:pt x="545" y="4115"/>
                  </a:cubicBezTo>
                  <a:cubicBezTo>
                    <a:pt x="634" y="4115"/>
                    <a:pt x="724" y="4079"/>
                    <a:pt x="801" y="3993"/>
                  </a:cubicBezTo>
                  <a:cubicBezTo>
                    <a:pt x="1769" y="3025"/>
                    <a:pt x="2293" y="1775"/>
                    <a:pt x="2334" y="363"/>
                  </a:cubicBezTo>
                  <a:cubicBezTo>
                    <a:pt x="2354" y="121"/>
                    <a:pt x="2172" y="0"/>
                    <a:pt x="198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1"/>
            <p:cNvSpPr/>
            <p:nvPr/>
          </p:nvSpPr>
          <p:spPr>
            <a:xfrm>
              <a:off x="3145325" y="3314700"/>
              <a:ext cx="236575" cy="354325"/>
            </a:xfrm>
            <a:custGeom>
              <a:avLst/>
              <a:gdLst/>
              <a:ahLst/>
              <a:cxnLst/>
              <a:rect l="l" t="t" r="r" b="b"/>
              <a:pathLst>
                <a:path w="9463" h="14173" extrusionOk="0">
                  <a:moveTo>
                    <a:pt x="556" y="1"/>
                  </a:moveTo>
                  <a:cubicBezTo>
                    <a:pt x="257" y="1"/>
                    <a:pt x="1" y="375"/>
                    <a:pt x="284" y="626"/>
                  </a:cubicBezTo>
                  <a:cubicBezTo>
                    <a:pt x="4155" y="4337"/>
                    <a:pt x="7906" y="8410"/>
                    <a:pt x="8672" y="13895"/>
                  </a:cubicBezTo>
                  <a:cubicBezTo>
                    <a:pt x="8704" y="14088"/>
                    <a:pt x="8840" y="14172"/>
                    <a:pt x="8988" y="14172"/>
                  </a:cubicBezTo>
                  <a:cubicBezTo>
                    <a:pt x="9211" y="14172"/>
                    <a:pt x="9463" y="13983"/>
                    <a:pt x="9438" y="13693"/>
                  </a:cubicBezTo>
                  <a:cubicBezTo>
                    <a:pt x="8632" y="8087"/>
                    <a:pt x="4801" y="3853"/>
                    <a:pt x="808" y="102"/>
                  </a:cubicBezTo>
                  <a:cubicBezTo>
                    <a:pt x="728" y="31"/>
                    <a:pt x="640" y="1"/>
                    <a:pt x="55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1"/>
            <p:cNvSpPr/>
            <p:nvPr/>
          </p:nvSpPr>
          <p:spPr>
            <a:xfrm>
              <a:off x="3283125" y="3413375"/>
              <a:ext cx="60325" cy="72025"/>
            </a:xfrm>
            <a:custGeom>
              <a:avLst/>
              <a:gdLst/>
              <a:ahLst/>
              <a:cxnLst/>
              <a:rect l="l" t="t" r="r" b="b"/>
              <a:pathLst>
                <a:path w="2413" h="2881" extrusionOk="0">
                  <a:moveTo>
                    <a:pt x="544" y="0"/>
                  </a:moveTo>
                  <a:cubicBezTo>
                    <a:pt x="226" y="0"/>
                    <a:pt x="0" y="517"/>
                    <a:pt x="337" y="753"/>
                  </a:cubicBezTo>
                  <a:cubicBezTo>
                    <a:pt x="982" y="1196"/>
                    <a:pt x="1305" y="2003"/>
                    <a:pt x="1628" y="2688"/>
                  </a:cubicBezTo>
                  <a:cubicBezTo>
                    <a:pt x="1690" y="2824"/>
                    <a:pt x="1793" y="2881"/>
                    <a:pt x="1901" y="2881"/>
                  </a:cubicBezTo>
                  <a:cubicBezTo>
                    <a:pt x="2145" y="2881"/>
                    <a:pt x="2413" y="2593"/>
                    <a:pt x="2273" y="2285"/>
                  </a:cubicBezTo>
                  <a:cubicBezTo>
                    <a:pt x="1910" y="1438"/>
                    <a:pt x="1466" y="632"/>
                    <a:pt x="740" y="67"/>
                  </a:cubicBezTo>
                  <a:cubicBezTo>
                    <a:pt x="674" y="20"/>
                    <a:pt x="607" y="0"/>
                    <a:pt x="54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1"/>
            <p:cNvSpPr/>
            <p:nvPr/>
          </p:nvSpPr>
          <p:spPr>
            <a:xfrm>
              <a:off x="2598375" y="3602575"/>
              <a:ext cx="25750" cy="224850"/>
            </a:xfrm>
            <a:custGeom>
              <a:avLst/>
              <a:gdLst/>
              <a:ahLst/>
              <a:cxnLst/>
              <a:rect l="l" t="t" r="r" b="b"/>
              <a:pathLst>
                <a:path w="1030" h="8994" extrusionOk="0">
                  <a:moveTo>
                    <a:pt x="429" y="0"/>
                  </a:moveTo>
                  <a:cubicBezTo>
                    <a:pt x="243" y="0"/>
                    <a:pt x="61" y="121"/>
                    <a:pt x="61" y="363"/>
                  </a:cubicBezTo>
                  <a:cubicBezTo>
                    <a:pt x="223" y="3106"/>
                    <a:pt x="263" y="5888"/>
                    <a:pt x="21" y="8631"/>
                  </a:cubicBezTo>
                  <a:cubicBezTo>
                    <a:pt x="1" y="8873"/>
                    <a:pt x="182" y="8994"/>
                    <a:pt x="374" y="8994"/>
                  </a:cubicBezTo>
                  <a:cubicBezTo>
                    <a:pt x="566" y="8994"/>
                    <a:pt x="767" y="8873"/>
                    <a:pt x="787" y="8631"/>
                  </a:cubicBezTo>
                  <a:cubicBezTo>
                    <a:pt x="1029" y="5888"/>
                    <a:pt x="989" y="3106"/>
                    <a:pt x="828" y="363"/>
                  </a:cubicBezTo>
                  <a:cubicBezTo>
                    <a:pt x="808" y="121"/>
                    <a:pt x="616" y="0"/>
                    <a:pt x="42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1"/>
            <p:cNvSpPr/>
            <p:nvPr/>
          </p:nvSpPr>
          <p:spPr>
            <a:xfrm>
              <a:off x="2633175" y="3658650"/>
              <a:ext cx="22700" cy="74000"/>
            </a:xfrm>
            <a:custGeom>
              <a:avLst/>
              <a:gdLst/>
              <a:ahLst/>
              <a:cxnLst/>
              <a:rect l="l" t="t" r="r" b="b"/>
              <a:pathLst>
                <a:path w="908" h="2960" extrusionOk="0">
                  <a:moveTo>
                    <a:pt x="566" y="0"/>
                  </a:moveTo>
                  <a:cubicBezTo>
                    <a:pt x="381" y="0"/>
                    <a:pt x="182" y="132"/>
                    <a:pt x="162" y="379"/>
                  </a:cubicBezTo>
                  <a:cubicBezTo>
                    <a:pt x="81" y="1105"/>
                    <a:pt x="81" y="1871"/>
                    <a:pt x="0" y="2597"/>
                  </a:cubicBezTo>
                  <a:cubicBezTo>
                    <a:pt x="0" y="2839"/>
                    <a:pt x="182" y="2960"/>
                    <a:pt x="368" y="2960"/>
                  </a:cubicBezTo>
                  <a:cubicBezTo>
                    <a:pt x="555" y="2960"/>
                    <a:pt x="746" y="2839"/>
                    <a:pt x="767" y="2597"/>
                  </a:cubicBezTo>
                  <a:cubicBezTo>
                    <a:pt x="807" y="1871"/>
                    <a:pt x="847" y="1105"/>
                    <a:pt x="888" y="379"/>
                  </a:cubicBezTo>
                  <a:cubicBezTo>
                    <a:pt x="907" y="122"/>
                    <a:pt x="743" y="0"/>
                    <a:pt x="56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1"/>
            <p:cNvSpPr/>
            <p:nvPr/>
          </p:nvSpPr>
          <p:spPr>
            <a:xfrm>
              <a:off x="2177450" y="3247800"/>
              <a:ext cx="66775" cy="279175"/>
            </a:xfrm>
            <a:custGeom>
              <a:avLst/>
              <a:gdLst/>
              <a:ahLst/>
              <a:cxnLst/>
              <a:rect l="l" t="t" r="r" b="b"/>
              <a:pathLst>
                <a:path w="2671" h="11167" extrusionOk="0">
                  <a:moveTo>
                    <a:pt x="2210" y="0"/>
                  </a:moveTo>
                  <a:cubicBezTo>
                    <a:pt x="2064" y="0"/>
                    <a:pt x="1928" y="84"/>
                    <a:pt x="1896" y="278"/>
                  </a:cubicBezTo>
                  <a:cubicBezTo>
                    <a:pt x="1089" y="3746"/>
                    <a:pt x="41" y="7174"/>
                    <a:pt x="1" y="10804"/>
                  </a:cubicBezTo>
                  <a:cubicBezTo>
                    <a:pt x="1" y="11046"/>
                    <a:pt x="182" y="11167"/>
                    <a:pt x="369" y="11167"/>
                  </a:cubicBezTo>
                  <a:cubicBezTo>
                    <a:pt x="555" y="11167"/>
                    <a:pt x="747" y="11046"/>
                    <a:pt x="767" y="10804"/>
                  </a:cubicBezTo>
                  <a:cubicBezTo>
                    <a:pt x="807" y="7255"/>
                    <a:pt x="1856" y="3907"/>
                    <a:pt x="2622" y="479"/>
                  </a:cubicBezTo>
                  <a:cubicBezTo>
                    <a:pt x="2670" y="189"/>
                    <a:pt x="2428" y="0"/>
                    <a:pt x="221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1"/>
            <p:cNvSpPr/>
            <p:nvPr/>
          </p:nvSpPr>
          <p:spPr>
            <a:xfrm>
              <a:off x="2156075" y="3347600"/>
              <a:ext cx="30675" cy="87500"/>
            </a:xfrm>
            <a:custGeom>
              <a:avLst/>
              <a:gdLst/>
              <a:ahLst/>
              <a:cxnLst/>
              <a:rect l="l" t="t" r="r" b="b"/>
              <a:pathLst>
                <a:path w="1227" h="3500" extrusionOk="0">
                  <a:moveTo>
                    <a:pt x="766" y="1"/>
                  </a:moveTo>
                  <a:cubicBezTo>
                    <a:pt x="620" y="1"/>
                    <a:pt x="485" y="85"/>
                    <a:pt x="452" y="278"/>
                  </a:cubicBezTo>
                  <a:cubicBezTo>
                    <a:pt x="331" y="1206"/>
                    <a:pt x="210" y="2093"/>
                    <a:pt x="49" y="3021"/>
                  </a:cubicBezTo>
                  <a:cubicBezTo>
                    <a:pt x="1" y="3311"/>
                    <a:pt x="257" y="3500"/>
                    <a:pt x="479" y="3500"/>
                  </a:cubicBezTo>
                  <a:cubicBezTo>
                    <a:pt x="626" y="3500"/>
                    <a:pt x="759" y="3416"/>
                    <a:pt x="775" y="3222"/>
                  </a:cubicBezTo>
                  <a:cubicBezTo>
                    <a:pt x="936" y="2295"/>
                    <a:pt x="1057" y="1407"/>
                    <a:pt x="1178" y="480"/>
                  </a:cubicBezTo>
                  <a:cubicBezTo>
                    <a:pt x="1227" y="190"/>
                    <a:pt x="985" y="1"/>
                    <a:pt x="76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1"/>
            <p:cNvSpPr/>
            <p:nvPr/>
          </p:nvSpPr>
          <p:spPr>
            <a:xfrm>
              <a:off x="3393325" y="3016325"/>
              <a:ext cx="82425" cy="87900"/>
            </a:xfrm>
            <a:custGeom>
              <a:avLst/>
              <a:gdLst/>
              <a:ahLst/>
              <a:cxnLst/>
              <a:rect l="l" t="t" r="r" b="b"/>
              <a:pathLst>
                <a:path w="3297" h="3516" extrusionOk="0">
                  <a:moveTo>
                    <a:pt x="511" y="1"/>
                  </a:moveTo>
                  <a:cubicBezTo>
                    <a:pt x="240" y="1"/>
                    <a:pt x="1" y="390"/>
                    <a:pt x="244" y="664"/>
                  </a:cubicBezTo>
                  <a:cubicBezTo>
                    <a:pt x="970" y="1511"/>
                    <a:pt x="1737" y="2439"/>
                    <a:pt x="2422" y="3366"/>
                  </a:cubicBezTo>
                  <a:cubicBezTo>
                    <a:pt x="2504" y="3471"/>
                    <a:pt x="2619" y="3516"/>
                    <a:pt x="2735" y="3516"/>
                  </a:cubicBezTo>
                  <a:cubicBezTo>
                    <a:pt x="3017" y="3516"/>
                    <a:pt x="3297" y="3250"/>
                    <a:pt x="3067" y="2963"/>
                  </a:cubicBezTo>
                  <a:cubicBezTo>
                    <a:pt x="2342" y="1995"/>
                    <a:pt x="1575" y="1027"/>
                    <a:pt x="769" y="140"/>
                  </a:cubicBezTo>
                  <a:cubicBezTo>
                    <a:pt x="690" y="41"/>
                    <a:pt x="599" y="1"/>
                    <a:pt x="51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1"/>
            <p:cNvSpPr/>
            <p:nvPr/>
          </p:nvSpPr>
          <p:spPr>
            <a:xfrm>
              <a:off x="3437775" y="3032775"/>
              <a:ext cx="70650" cy="71800"/>
            </a:xfrm>
            <a:custGeom>
              <a:avLst/>
              <a:gdLst/>
              <a:ahLst/>
              <a:cxnLst/>
              <a:rect l="l" t="t" r="r" b="b"/>
              <a:pathLst>
                <a:path w="2826" h="2872" extrusionOk="0">
                  <a:moveTo>
                    <a:pt x="537" y="1"/>
                  </a:moveTo>
                  <a:cubicBezTo>
                    <a:pt x="265" y="1"/>
                    <a:pt x="1" y="286"/>
                    <a:pt x="201" y="571"/>
                  </a:cubicBezTo>
                  <a:cubicBezTo>
                    <a:pt x="765" y="1337"/>
                    <a:pt x="1370" y="2103"/>
                    <a:pt x="2015" y="2749"/>
                  </a:cubicBezTo>
                  <a:cubicBezTo>
                    <a:pt x="2102" y="2835"/>
                    <a:pt x="2197" y="2871"/>
                    <a:pt x="2288" y="2871"/>
                  </a:cubicBezTo>
                  <a:cubicBezTo>
                    <a:pt x="2580" y="2871"/>
                    <a:pt x="2826" y="2501"/>
                    <a:pt x="2580" y="2224"/>
                  </a:cubicBezTo>
                  <a:cubicBezTo>
                    <a:pt x="1935" y="1579"/>
                    <a:pt x="1370" y="894"/>
                    <a:pt x="846" y="168"/>
                  </a:cubicBezTo>
                  <a:cubicBezTo>
                    <a:pt x="763" y="49"/>
                    <a:pt x="649" y="1"/>
                    <a:pt x="5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1"/>
            <p:cNvSpPr/>
            <p:nvPr/>
          </p:nvSpPr>
          <p:spPr>
            <a:xfrm>
              <a:off x="2586400" y="2003650"/>
              <a:ext cx="60250" cy="94700"/>
            </a:xfrm>
            <a:custGeom>
              <a:avLst/>
              <a:gdLst/>
              <a:ahLst/>
              <a:cxnLst/>
              <a:rect l="l" t="t" r="r" b="b"/>
              <a:pathLst>
                <a:path w="2410" h="3788" extrusionOk="0">
                  <a:moveTo>
                    <a:pt x="451" y="0"/>
                  </a:moveTo>
                  <a:cubicBezTo>
                    <a:pt x="223" y="0"/>
                    <a:pt x="0" y="189"/>
                    <a:pt x="97" y="479"/>
                  </a:cubicBezTo>
                  <a:cubicBezTo>
                    <a:pt x="379" y="1608"/>
                    <a:pt x="863" y="2738"/>
                    <a:pt x="1629" y="3665"/>
                  </a:cubicBezTo>
                  <a:cubicBezTo>
                    <a:pt x="1706" y="3752"/>
                    <a:pt x="1794" y="3788"/>
                    <a:pt x="1880" y="3788"/>
                  </a:cubicBezTo>
                  <a:cubicBezTo>
                    <a:pt x="2156" y="3788"/>
                    <a:pt x="2409" y="3417"/>
                    <a:pt x="2194" y="3141"/>
                  </a:cubicBezTo>
                  <a:cubicBezTo>
                    <a:pt x="1468" y="2294"/>
                    <a:pt x="1105" y="1286"/>
                    <a:pt x="823" y="278"/>
                  </a:cubicBezTo>
                  <a:cubicBezTo>
                    <a:pt x="758" y="84"/>
                    <a:pt x="603" y="0"/>
                    <a:pt x="45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1"/>
            <p:cNvSpPr/>
            <p:nvPr/>
          </p:nvSpPr>
          <p:spPr>
            <a:xfrm>
              <a:off x="2604425" y="1950075"/>
              <a:ext cx="25750" cy="74650"/>
            </a:xfrm>
            <a:custGeom>
              <a:avLst/>
              <a:gdLst/>
              <a:ahLst/>
              <a:cxnLst/>
              <a:rect l="l" t="t" r="r" b="b"/>
              <a:pathLst>
                <a:path w="1030" h="2986" extrusionOk="0">
                  <a:moveTo>
                    <a:pt x="374" y="1"/>
                  </a:moveTo>
                  <a:cubicBezTo>
                    <a:pt x="182" y="1"/>
                    <a:pt x="1" y="122"/>
                    <a:pt x="21" y="364"/>
                  </a:cubicBezTo>
                  <a:cubicBezTo>
                    <a:pt x="102" y="1130"/>
                    <a:pt x="263" y="1856"/>
                    <a:pt x="263" y="2622"/>
                  </a:cubicBezTo>
                  <a:cubicBezTo>
                    <a:pt x="263" y="2864"/>
                    <a:pt x="455" y="2985"/>
                    <a:pt x="646" y="2985"/>
                  </a:cubicBezTo>
                  <a:cubicBezTo>
                    <a:pt x="838" y="2985"/>
                    <a:pt x="1029" y="2864"/>
                    <a:pt x="1029" y="2622"/>
                  </a:cubicBezTo>
                  <a:cubicBezTo>
                    <a:pt x="1029" y="1856"/>
                    <a:pt x="868" y="1130"/>
                    <a:pt x="787" y="364"/>
                  </a:cubicBezTo>
                  <a:cubicBezTo>
                    <a:pt x="767" y="122"/>
                    <a:pt x="566" y="1"/>
                    <a:pt x="37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1"/>
            <p:cNvSpPr/>
            <p:nvPr/>
          </p:nvSpPr>
          <p:spPr>
            <a:xfrm>
              <a:off x="1927400" y="2117450"/>
              <a:ext cx="1447850" cy="1046975"/>
            </a:xfrm>
            <a:custGeom>
              <a:avLst/>
              <a:gdLst/>
              <a:ahLst/>
              <a:cxnLst/>
              <a:rect l="l" t="t" r="r" b="b"/>
              <a:pathLst>
                <a:path w="57914" h="41879" extrusionOk="0">
                  <a:moveTo>
                    <a:pt x="29159" y="0"/>
                  </a:moveTo>
                  <a:lnTo>
                    <a:pt x="29159" y="0"/>
                  </a:lnTo>
                  <a:cubicBezTo>
                    <a:pt x="30231" y="3107"/>
                    <a:pt x="27818" y="4564"/>
                    <a:pt x="24959" y="4564"/>
                  </a:cubicBezTo>
                  <a:cubicBezTo>
                    <a:pt x="23624" y="4564"/>
                    <a:pt x="22192" y="4246"/>
                    <a:pt x="20972" y="3630"/>
                  </a:cubicBezTo>
                  <a:cubicBezTo>
                    <a:pt x="20811" y="6130"/>
                    <a:pt x="19238" y="8954"/>
                    <a:pt x="17181" y="11131"/>
                  </a:cubicBezTo>
                  <a:cubicBezTo>
                    <a:pt x="15546" y="12863"/>
                    <a:pt x="13414" y="13609"/>
                    <a:pt x="11119" y="13609"/>
                  </a:cubicBezTo>
                  <a:cubicBezTo>
                    <a:pt x="8658" y="13609"/>
                    <a:pt x="6011" y="12752"/>
                    <a:pt x="3590" y="11333"/>
                  </a:cubicBezTo>
                  <a:cubicBezTo>
                    <a:pt x="3429" y="12462"/>
                    <a:pt x="3510" y="16656"/>
                    <a:pt x="3187" y="17745"/>
                  </a:cubicBezTo>
                  <a:cubicBezTo>
                    <a:pt x="2663" y="19560"/>
                    <a:pt x="2259" y="20286"/>
                    <a:pt x="1130" y="21818"/>
                  </a:cubicBezTo>
                  <a:cubicBezTo>
                    <a:pt x="1" y="23270"/>
                    <a:pt x="364" y="24964"/>
                    <a:pt x="606" y="26819"/>
                  </a:cubicBezTo>
                  <a:cubicBezTo>
                    <a:pt x="888" y="29037"/>
                    <a:pt x="1695" y="31175"/>
                    <a:pt x="2663" y="33191"/>
                  </a:cubicBezTo>
                  <a:cubicBezTo>
                    <a:pt x="3752" y="35490"/>
                    <a:pt x="5042" y="38595"/>
                    <a:pt x="7381" y="39886"/>
                  </a:cubicBezTo>
                  <a:cubicBezTo>
                    <a:pt x="10358" y="41551"/>
                    <a:pt x="14362" y="41878"/>
                    <a:pt x="17862" y="41878"/>
                  </a:cubicBezTo>
                  <a:cubicBezTo>
                    <a:pt x="18345" y="41878"/>
                    <a:pt x="18818" y="41872"/>
                    <a:pt x="19278" y="41862"/>
                  </a:cubicBezTo>
                  <a:cubicBezTo>
                    <a:pt x="24279" y="41781"/>
                    <a:pt x="26295" y="39523"/>
                    <a:pt x="31175" y="38434"/>
                  </a:cubicBezTo>
                  <a:cubicBezTo>
                    <a:pt x="31992" y="38247"/>
                    <a:pt x="32948" y="38179"/>
                    <a:pt x="33989" y="38179"/>
                  </a:cubicBezTo>
                  <a:cubicBezTo>
                    <a:pt x="36809" y="38179"/>
                    <a:pt x="40250" y="38679"/>
                    <a:pt x="43228" y="38679"/>
                  </a:cubicBezTo>
                  <a:cubicBezTo>
                    <a:pt x="44851" y="38679"/>
                    <a:pt x="46337" y="38531"/>
                    <a:pt x="47509" y="38071"/>
                  </a:cubicBezTo>
                  <a:cubicBezTo>
                    <a:pt x="51541" y="36498"/>
                    <a:pt x="53316" y="35692"/>
                    <a:pt x="55332" y="32748"/>
                  </a:cubicBezTo>
                  <a:cubicBezTo>
                    <a:pt x="57913" y="29037"/>
                    <a:pt x="57551" y="25004"/>
                    <a:pt x="56623" y="20044"/>
                  </a:cubicBezTo>
                  <a:cubicBezTo>
                    <a:pt x="55978" y="16495"/>
                    <a:pt x="53840" y="9276"/>
                    <a:pt x="53558" y="5848"/>
                  </a:cubicBezTo>
                  <a:cubicBezTo>
                    <a:pt x="53219" y="6088"/>
                    <a:pt x="52722" y="6185"/>
                    <a:pt x="52148" y="6185"/>
                  </a:cubicBezTo>
                  <a:cubicBezTo>
                    <a:pt x="51082" y="6185"/>
                    <a:pt x="49753" y="5852"/>
                    <a:pt x="48678" y="5485"/>
                  </a:cubicBezTo>
                  <a:cubicBezTo>
                    <a:pt x="47388" y="5042"/>
                    <a:pt x="46420" y="4396"/>
                    <a:pt x="45573" y="3348"/>
                  </a:cubicBezTo>
                  <a:cubicBezTo>
                    <a:pt x="44686" y="4154"/>
                    <a:pt x="44242" y="4961"/>
                    <a:pt x="43072" y="5485"/>
                  </a:cubicBezTo>
                  <a:cubicBezTo>
                    <a:pt x="41998" y="5940"/>
                    <a:pt x="40764" y="6151"/>
                    <a:pt x="39534" y="6151"/>
                  </a:cubicBezTo>
                  <a:cubicBezTo>
                    <a:pt x="38364" y="6151"/>
                    <a:pt x="37198" y="5960"/>
                    <a:pt x="36176" y="5606"/>
                  </a:cubicBezTo>
                  <a:cubicBezTo>
                    <a:pt x="32869" y="4477"/>
                    <a:pt x="30691" y="3025"/>
                    <a:pt x="29159" y="0"/>
                  </a:cubicBezTo>
                  <a:close/>
                </a:path>
              </a:pathLst>
            </a:custGeom>
            <a:solidFill>
              <a:srgbClr val="FFD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1"/>
            <p:cNvSpPr/>
            <p:nvPr/>
          </p:nvSpPr>
          <p:spPr>
            <a:xfrm>
              <a:off x="1926400" y="2107950"/>
              <a:ext cx="1460950" cy="1065975"/>
            </a:xfrm>
            <a:custGeom>
              <a:avLst/>
              <a:gdLst/>
              <a:ahLst/>
              <a:cxnLst/>
              <a:rect l="l" t="t" r="r" b="b"/>
              <a:pathLst>
                <a:path w="58438" h="42639" extrusionOk="0">
                  <a:moveTo>
                    <a:pt x="29773" y="2009"/>
                  </a:moveTo>
                  <a:cubicBezTo>
                    <a:pt x="31333" y="4129"/>
                    <a:pt x="33493" y="5515"/>
                    <a:pt x="36095" y="6349"/>
                  </a:cubicBezTo>
                  <a:cubicBezTo>
                    <a:pt x="37204" y="6727"/>
                    <a:pt x="38376" y="6916"/>
                    <a:pt x="39552" y="6916"/>
                  </a:cubicBezTo>
                  <a:cubicBezTo>
                    <a:pt x="40258" y="6916"/>
                    <a:pt x="40965" y="6848"/>
                    <a:pt x="41661" y="6712"/>
                  </a:cubicBezTo>
                  <a:cubicBezTo>
                    <a:pt x="43419" y="6338"/>
                    <a:pt x="44379" y="5409"/>
                    <a:pt x="45603" y="4278"/>
                  </a:cubicBezTo>
                  <a:lnTo>
                    <a:pt x="45603" y="4278"/>
                  </a:lnTo>
                  <a:cubicBezTo>
                    <a:pt x="46697" y="5478"/>
                    <a:pt x="48069" y="6137"/>
                    <a:pt x="49686" y="6551"/>
                  </a:cubicBezTo>
                  <a:cubicBezTo>
                    <a:pt x="50431" y="6760"/>
                    <a:pt x="51284" y="6970"/>
                    <a:pt x="52104" y="6970"/>
                  </a:cubicBezTo>
                  <a:cubicBezTo>
                    <a:pt x="52512" y="6970"/>
                    <a:pt x="52913" y="6918"/>
                    <a:pt x="53288" y="6789"/>
                  </a:cubicBezTo>
                  <a:lnTo>
                    <a:pt x="53288" y="6789"/>
                  </a:lnTo>
                  <a:cubicBezTo>
                    <a:pt x="53968" y="13315"/>
                    <a:pt x="56868" y="19484"/>
                    <a:pt x="56986" y="26110"/>
                  </a:cubicBezTo>
                  <a:cubicBezTo>
                    <a:pt x="57026" y="29821"/>
                    <a:pt x="55534" y="33450"/>
                    <a:pt x="52469" y="35668"/>
                  </a:cubicBezTo>
                  <a:cubicBezTo>
                    <a:pt x="49807" y="37604"/>
                    <a:pt x="46460" y="38693"/>
                    <a:pt x="43193" y="38693"/>
                  </a:cubicBezTo>
                  <a:cubicBezTo>
                    <a:pt x="40168" y="38658"/>
                    <a:pt x="37204" y="38132"/>
                    <a:pt x="34194" y="38132"/>
                  </a:cubicBezTo>
                  <a:cubicBezTo>
                    <a:pt x="33753" y="38132"/>
                    <a:pt x="33312" y="38143"/>
                    <a:pt x="32869" y="38169"/>
                  </a:cubicBezTo>
                  <a:cubicBezTo>
                    <a:pt x="29481" y="38411"/>
                    <a:pt x="26618" y="40185"/>
                    <a:pt x="23432" y="41193"/>
                  </a:cubicBezTo>
                  <a:cubicBezTo>
                    <a:pt x="21670" y="41755"/>
                    <a:pt x="19675" y="41991"/>
                    <a:pt x="17662" y="41991"/>
                  </a:cubicBezTo>
                  <a:cubicBezTo>
                    <a:pt x="15483" y="41991"/>
                    <a:pt x="13283" y="41714"/>
                    <a:pt x="11333" y="41274"/>
                  </a:cubicBezTo>
                  <a:cubicBezTo>
                    <a:pt x="9438" y="40871"/>
                    <a:pt x="7461" y="40185"/>
                    <a:pt x="6131" y="38733"/>
                  </a:cubicBezTo>
                  <a:cubicBezTo>
                    <a:pt x="4840" y="37362"/>
                    <a:pt x="4074" y="35588"/>
                    <a:pt x="3308" y="33934"/>
                  </a:cubicBezTo>
                  <a:cubicBezTo>
                    <a:pt x="2178" y="31595"/>
                    <a:pt x="1291" y="29296"/>
                    <a:pt x="968" y="26756"/>
                  </a:cubicBezTo>
                  <a:cubicBezTo>
                    <a:pt x="807" y="25505"/>
                    <a:pt x="565" y="24175"/>
                    <a:pt x="1089" y="23005"/>
                  </a:cubicBezTo>
                  <a:cubicBezTo>
                    <a:pt x="1533" y="22078"/>
                    <a:pt x="2259" y="21352"/>
                    <a:pt x="2743" y="20424"/>
                  </a:cubicBezTo>
                  <a:cubicBezTo>
                    <a:pt x="4098" y="17827"/>
                    <a:pt x="3661" y="15089"/>
                    <a:pt x="3925" y="12308"/>
                  </a:cubicBezTo>
                  <a:lnTo>
                    <a:pt x="3925" y="12308"/>
                  </a:lnTo>
                  <a:cubicBezTo>
                    <a:pt x="6116" y="13476"/>
                    <a:pt x="8655" y="14353"/>
                    <a:pt x="11166" y="14353"/>
                  </a:cubicBezTo>
                  <a:cubicBezTo>
                    <a:pt x="12399" y="14353"/>
                    <a:pt x="13626" y="14142"/>
                    <a:pt x="14801" y="13649"/>
                  </a:cubicBezTo>
                  <a:cubicBezTo>
                    <a:pt x="18180" y="12228"/>
                    <a:pt x="20791" y="8176"/>
                    <a:pt x="21312" y="4554"/>
                  </a:cubicBezTo>
                  <a:lnTo>
                    <a:pt x="21312" y="4554"/>
                  </a:lnTo>
                  <a:cubicBezTo>
                    <a:pt x="22470" y="5032"/>
                    <a:pt x="23751" y="5336"/>
                    <a:pt x="25019" y="5336"/>
                  </a:cubicBezTo>
                  <a:cubicBezTo>
                    <a:pt x="25896" y="5336"/>
                    <a:pt x="26766" y="5191"/>
                    <a:pt x="27586" y="4857"/>
                  </a:cubicBezTo>
                  <a:cubicBezTo>
                    <a:pt x="28960" y="4296"/>
                    <a:pt x="29671" y="3247"/>
                    <a:pt x="29773" y="2009"/>
                  </a:cubicBezTo>
                  <a:close/>
                  <a:moveTo>
                    <a:pt x="29217" y="1"/>
                  </a:moveTo>
                  <a:cubicBezTo>
                    <a:pt x="28990" y="1"/>
                    <a:pt x="28756" y="196"/>
                    <a:pt x="28836" y="461"/>
                  </a:cubicBezTo>
                  <a:cubicBezTo>
                    <a:pt x="29783" y="3456"/>
                    <a:pt x="27546" y="4469"/>
                    <a:pt x="25094" y="4469"/>
                  </a:cubicBezTo>
                  <a:cubicBezTo>
                    <a:pt x="23683" y="4469"/>
                    <a:pt x="22201" y="4133"/>
                    <a:pt x="21214" y="3647"/>
                  </a:cubicBezTo>
                  <a:cubicBezTo>
                    <a:pt x="21149" y="3619"/>
                    <a:pt x="21084" y="3606"/>
                    <a:pt x="21023" y="3606"/>
                  </a:cubicBezTo>
                  <a:cubicBezTo>
                    <a:pt x="20817" y="3606"/>
                    <a:pt x="20649" y="3752"/>
                    <a:pt x="20649" y="3970"/>
                  </a:cubicBezTo>
                  <a:cubicBezTo>
                    <a:pt x="20326" y="7599"/>
                    <a:pt x="17584" y="11874"/>
                    <a:pt x="14075" y="13124"/>
                  </a:cubicBezTo>
                  <a:cubicBezTo>
                    <a:pt x="13124" y="13460"/>
                    <a:pt x="12142" y="13606"/>
                    <a:pt x="11155" y="13606"/>
                  </a:cubicBezTo>
                  <a:cubicBezTo>
                    <a:pt x="8635" y="13606"/>
                    <a:pt x="6081" y="12654"/>
                    <a:pt x="3923" y="11464"/>
                  </a:cubicBezTo>
                  <a:lnTo>
                    <a:pt x="3923" y="11464"/>
                  </a:lnTo>
                  <a:cubicBezTo>
                    <a:pt x="3871" y="11402"/>
                    <a:pt x="3795" y="11365"/>
                    <a:pt x="3713" y="11354"/>
                  </a:cubicBezTo>
                  <a:lnTo>
                    <a:pt x="3713" y="11354"/>
                  </a:lnTo>
                  <a:cubicBezTo>
                    <a:pt x="3677" y="11342"/>
                    <a:pt x="3643" y="11337"/>
                    <a:pt x="3609" y="11337"/>
                  </a:cubicBezTo>
                  <a:cubicBezTo>
                    <a:pt x="3445" y="11337"/>
                    <a:pt x="3305" y="11463"/>
                    <a:pt x="3255" y="11613"/>
                  </a:cubicBezTo>
                  <a:lnTo>
                    <a:pt x="3255" y="11613"/>
                  </a:lnTo>
                  <a:cubicBezTo>
                    <a:pt x="3242" y="11644"/>
                    <a:pt x="3233" y="11677"/>
                    <a:pt x="3227" y="11713"/>
                  </a:cubicBezTo>
                  <a:cubicBezTo>
                    <a:pt x="2864" y="14899"/>
                    <a:pt x="3509" y="17883"/>
                    <a:pt x="1694" y="20747"/>
                  </a:cubicBezTo>
                  <a:cubicBezTo>
                    <a:pt x="1251" y="21473"/>
                    <a:pt x="646" y="22118"/>
                    <a:pt x="323" y="22965"/>
                  </a:cubicBezTo>
                  <a:cubicBezTo>
                    <a:pt x="1" y="23852"/>
                    <a:pt x="1" y="24780"/>
                    <a:pt x="81" y="25707"/>
                  </a:cubicBezTo>
                  <a:cubicBezTo>
                    <a:pt x="323" y="27966"/>
                    <a:pt x="807" y="30143"/>
                    <a:pt x="1694" y="32240"/>
                  </a:cubicBezTo>
                  <a:cubicBezTo>
                    <a:pt x="2985" y="35265"/>
                    <a:pt x="4477" y="39177"/>
                    <a:pt x="7582" y="40790"/>
                  </a:cubicBezTo>
                  <a:cubicBezTo>
                    <a:pt x="10540" y="42303"/>
                    <a:pt x="14030" y="42639"/>
                    <a:pt x="17351" y="42639"/>
                  </a:cubicBezTo>
                  <a:cubicBezTo>
                    <a:pt x="18015" y="42639"/>
                    <a:pt x="18673" y="42625"/>
                    <a:pt x="19318" y="42605"/>
                  </a:cubicBezTo>
                  <a:cubicBezTo>
                    <a:pt x="23311" y="42524"/>
                    <a:pt x="26537" y="40468"/>
                    <a:pt x="30247" y="39419"/>
                  </a:cubicBezTo>
                  <a:cubicBezTo>
                    <a:pt x="31606" y="39037"/>
                    <a:pt x="32994" y="38910"/>
                    <a:pt x="34390" y="38910"/>
                  </a:cubicBezTo>
                  <a:cubicBezTo>
                    <a:pt x="36684" y="38910"/>
                    <a:pt x="39002" y="39253"/>
                    <a:pt x="41257" y="39379"/>
                  </a:cubicBezTo>
                  <a:cubicBezTo>
                    <a:pt x="41903" y="39410"/>
                    <a:pt x="42561" y="39436"/>
                    <a:pt x="43221" y="39436"/>
                  </a:cubicBezTo>
                  <a:cubicBezTo>
                    <a:pt x="44252" y="39436"/>
                    <a:pt x="45290" y="39374"/>
                    <a:pt x="46298" y="39177"/>
                  </a:cubicBezTo>
                  <a:cubicBezTo>
                    <a:pt x="47952" y="38854"/>
                    <a:pt x="49605" y="38088"/>
                    <a:pt x="51138" y="37362"/>
                  </a:cubicBezTo>
                  <a:cubicBezTo>
                    <a:pt x="53961" y="35910"/>
                    <a:pt x="56219" y="33410"/>
                    <a:pt x="57187" y="30385"/>
                  </a:cubicBezTo>
                  <a:cubicBezTo>
                    <a:pt x="58437" y="26433"/>
                    <a:pt x="57470" y="21997"/>
                    <a:pt x="56582" y="18125"/>
                  </a:cubicBezTo>
                  <a:cubicBezTo>
                    <a:pt x="55655" y="14173"/>
                    <a:pt x="54324" y="10221"/>
                    <a:pt x="54001" y="6188"/>
                  </a:cubicBezTo>
                  <a:cubicBezTo>
                    <a:pt x="53970" y="6000"/>
                    <a:pt x="53794" y="5813"/>
                    <a:pt x="53603" y="5813"/>
                  </a:cubicBezTo>
                  <a:cubicBezTo>
                    <a:pt x="53548" y="5813"/>
                    <a:pt x="53491" y="5829"/>
                    <a:pt x="53437" y="5865"/>
                  </a:cubicBezTo>
                  <a:cubicBezTo>
                    <a:pt x="53017" y="6120"/>
                    <a:pt x="52530" y="6213"/>
                    <a:pt x="52024" y="6213"/>
                  </a:cubicBezTo>
                  <a:cubicBezTo>
                    <a:pt x="51169" y="6213"/>
                    <a:pt x="50260" y="5947"/>
                    <a:pt x="49525" y="5744"/>
                  </a:cubicBezTo>
                  <a:cubicBezTo>
                    <a:pt x="48073" y="5301"/>
                    <a:pt x="46863" y="4655"/>
                    <a:pt x="45895" y="3445"/>
                  </a:cubicBezTo>
                  <a:cubicBezTo>
                    <a:pt x="45839" y="3370"/>
                    <a:pt x="45748" y="3339"/>
                    <a:pt x="45654" y="3339"/>
                  </a:cubicBezTo>
                  <a:cubicBezTo>
                    <a:pt x="45547" y="3339"/>
                    <a:pt x="45436" y="3381"/>
                    <a:pt x="45371" y="3445"/>
                  </a:cubicBezTo>
                  <a:cubicBezTo>
                    <a:pt x="44766" y="4010"/>
                    <a:pt x="44242" y="4655"/>
                    <a:pt x="43596" y="5139"/>
                  </a:cubicBezTo>
                  <a:cubicBezTo>
                    <a:pt x="42911" y="5623"/>
                    <a:pt x="42064" y="5865"/>
                    <a:pt x="41257" y="5986"/>
                  </a:cubicBezTo>
                  <a:cubicBezTo>
                    <a:pt x="40677" y="6089"/>
                    <a:pt x="40098" y="6139"/>
                    <a:pt x="39522" y="6139"/>
                  </a:cubicBezTo>
                  <a:cubicBezTo>
                    <a:pt x="38295" y="6139"/>
                    <a:pt x="37087" y="5914"/>
                    <a:pt x="35934" y="5502"/>
                  </a:cubicBezTo>
                  <a:cubicBezTo>
                    <a:pt x="33151" y="4494"/>
                    <a:pt x="30933" y="2841"/>
                    <a:pt x="29521" y="179"/>
                  </a:cubicBezTo>
                  <a:cubicBezTo>
                    <a:pt x="29452" y="54"/>
                    <a:pt x="29336" y="1"/>
                    <a:pt x="29217" y="1"/>
                  </a:cubicBezTo>
                  <a:close/>
                </a:path>
              </a:pathLst>
            </a:custGeom>
            <a:solidFill>
              <a:srgbClr val="610F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1"/>
            <p:cNvSpPr/>
            <p:nvPr/>
          </p:nvSpPr>
          <p:spPr>
            <a:xfrm>
              <a:off x="2052425" y="2757675"/>
              <a:ext cx="1375250" cy="501550"/>
            </a:xfrm>
            <a:custGeom>
              <a:avLst/>
              <a:gdLst/>
              <a:ahLst/>
              <a:cxnLst/>
              <a:rect l="l" t="t" r="r" b="b"/>
              <a:pathLst>
                <a:path w="55010" h="20062" extrusionOk="0">
                  <a:moveTo>
                    <a:pt x="52832" y="0"/>
                  </a:moveTo>
                  <a:lnTo>
                    <a:pt x="52832" y="0"/>
                  </a:lnTo>
                  <a:cubicBezTo>
                    <a:pt x="52872" y="2259"/>
                    <a:pt x="51340" y="3832"/>
                    <a:pt x="49444" y="4800"/>
                  </a:cubicBezTo>
                  <a:cubicBezTo>
                    <a:pt x="48481" y="5287"/>
                    <a:pt x="47553" y="5469"/>
                    <a:pt x="46635" y="5469"/>
                  </a:cubicBezTo>
                  <a:cubicBezTo>
                    <a:pt x="44595" y="5469"/>
                    <a:pt x="42608" y="4572"/>
                    <a:pt x="40410" y="4154"/>
                  </a:cubicBezTo>
                  <a:cubicBezTo>
                    <a:pt x="39781" y="4035"/>
                    <a:pt x="39124" y="3975"/>
                    <a:pt x="38458" y="3975"/>
                  </a:cubicBezTo>
                  <a:cubicBezTo>
                    <a:pt x="35964" y="3975"/>
                    <a:pt x="33354" y="4815"/>
                    <a:pt x="31699" y="6534"/>
                  </a:cubicBezTo>
                  <a:cubicBezTo>
                    <a:pt x="30490" y="7784"/>
                    <a:pt x="30409" y="8752"/>
                    <a:pt x="30369" y="10002"/>
                  </a:cubicBezTo>
                  <a:cubicBezTo>
                    <a:pt x="29481" y="9276"/>
                    <a:pt x="27384" y="6897"/>
                    <a:pt x="26134" y="6413"/>
                  </a:cubicBezTo>
                  <a:cubicBezTo>
                    <a:pt x="23440" y="5376"/>
                    <a:pt x="21832" y="4818"/>
                    <a:pt x="19907" y="4818"/>
                  </a:cubicBezTo>
                  <a:cubicBezTo>
                    <a:pt x="19210" y="4818"/>
                    <a:pt x="18471" y="4891"/>
                    <a:pt x="17625" y="5042"/>
                  </a:cubicBezTo>
                  <a:cubicBezTo>
                    <a:pt x="13430" y="5808"/>
                    <a:pt x="11817" y="7703"/>
                    <a:pt x="9115" y="10284"/>
                  </a:cubicBezTo>
                  <a:cubicBezTo>
                    <a:pt x="8041" y="11299"/>
                    <a:pt x="4716" y="13439"/>
                    <a:pt x="2339" y="13439"/>
                  </a:cubicBezTo>
                  <a:cubicBezTo>
                    <a:pt x="1504" y="13439"/>
                    <a:pt x="785" y="13174"/>
                    <a:pt x="323" y="12502"/>
                  </a:cubicBezTo>
                  <a:lnTo>
                    <a:pt x="323" y="12502"/>
                  </a:lnTo>
                  <a:cubicBezTo>
                    <a:pt x="1" y="14680"/>
                    <a:pt x="1009" y="15971"/>
                    <a:pt x="3146" y="16858"/>
                  </a:cubicBezTo>
                  <a:cubicBezTo>
                    <a:pt x="3928" y="17180"/>
                    <a:pt x="4748" y="17344"/>
                    <a:pt x="5586" y="17344"/>
                  </a:cubicBezTo>
                  <a:cubicBezTo>
                    <a:pt x="6218" y="17344"/>
                    <a:pt x="6860" y="17250"/>
                    <a:pt x="7502" y="17060"/>
                  </a:cubicBezTo>
                  <a:cubicBezTo>
                    <a:pt x="8430" y="16777"/>
                    <a:pt x="9478" y="16576"/>
                    <a:pt x="10406" y="15850"/>
                  </a:cubicBezTo>
                  <a:lnTo>
                    <a:pt x="10406" y="15850"/>
                  </a:lnTo>
                  <a:cubicBezTo>
                    <a:pt x="10285" y="18189"/>
                    <a:pt x="11857" y="19681"/>
                    <a:pt x="13269" y="19963"/>
                  </a:cubicBezTo>
                  <a:cubicBezTo>
                    <a:pt x="13592" y="20028"/>
                    <a:pt x="13920" y="20062"/>
                    <a:pt x="14246" y="20062"/>
                  </a:cubicBezTo>
                  <a:cubicBezTo>
                    <a:pt x="15750" y="20062"/>
                    <a:pt x="17228" y="19340"/>
                    <a:pt x="18189" y="17584"/>
                  </a:cubicBezTo>
                  <a:cubicBezTo>
                    <a:pt x="19079" y="18805"/>
                    <a:pt x="20296" y="19311"/>
                    <a:pt x="21547" y="19311"/>
                  </a:cubicBezTo>
                  <a:cubicBezTo>
                    <a:pt x="23641" y="19311"/>
                    <a:pt x="25830" y="17895"/>
                    <a:pt x="26739" y="16051"/>
                  </a:cubicBezTo>
                  <a:cubicBezTo>
                    <a:pt x="27366" y="16788"/>
                    <a:pt x="27980" y="17098"/>
                    <a:pt x="28545" y="17098"/>
                  </a:cubicBezTo>
                  <a:cubicBezTo>
                    <a:pt x="29433" y="17098"/>
                    <a:pt x="30198" y="16330"/>
                    <a:pt x="30691" y="15245"/>
                  </a:cubicBezTo>
                  <a:cubicBezTo>
                    <a:pt x="31780" y="16414"/>
                    <a:pt x="33514" y="17221"/>
                    <a:pt x="34885" y="17302"/>
                  </a:cubicBezTo>
                  <a:cubicBezTo>
                    <a:pt x="35225" y="17331"/>
                    <a:pt x="35543" y="17350"/>
                    <a:pt x="35855" y="17350"/>
                  </a:cubicBezTo>
                  <a:cubicBezTo>
                    <a:pt x="36396" y="17350"/>
                    <a:pt x="36919" y="17294"/>
                    <a:pt x="37507" y="17140"/>
                  </a:cubicBezTo>
                  <a:cubicBezTo>
                    <a:pt x="38596" y="16858"/>
                    <a:pt x="38797" y="16132"/>
                    <a:pt x="39564" y="15729"/>
                  </a:cubicBezTo>
                  <a:cubicBezTo>
                    <a:pt x="39777" y="15610"/>
                    <a:pt x="39944" y="15565"/>
                    <a:pt x="40101" y="15565"/>
                  </a:cubicBezTo>
                  <a:cubicBezTo>
                    <a:pt x="40477" y="15565"/>
                    <a:pt x="40787" y="15828"/>
                    <a:pt x="41499" y="15971"/>
                  </a:cubicBezTo>
                  <a:cubicBezTo>
                    <a:pt x="41715" y="16011"/>
                    <a:pt x="41934" y="16029"/>
                    <a:pt x="42155" y="16029"/>
                  </a:cubicBezTo>
                  <a:cubicBezTo>
                    <a:pt x="43047" y="16029"/>
                    <a:pt x="43966" y="15737"/>
                    <a:pt x="44806" y="15446"/>
                  </a:cubicBezTo>
                  <a:cubicBezTo>
                    <a:pt x="46540" y="14801"/>
                    <a:pt x="47912" y="14035"/>
                    <a:pt x="47589" y="12059"/>
                  </a:cubicBezTo>
                  <a:lnTo>
                    <a:pt x="47589" y="12059"/>
                  </a:lnTo>
                  <a:cubicBezTo>
                    <a:pt x="47995" y="12217"/>
                    <a:pt x="48410" y="12289"/>
                    <a:pt x="48817" y="12289"/>
                  </a:cubicBezTo>
                  <a:cubicBezTo>
                    <a:pt x="51326" y="12289"/>
                    <a:pt x="53542" y="9561"/>
                    <a:pt x="51461" y="7340"/>
                  </a:cubicBezTo>
                  <a:cubicBezTo>
                    <a:pt x="55010" y="6655"/>
                    <a:pt x="54727" y="2420"/>
                    <a:pt x="5283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1"/>
            <p:cNvSpPr/>
            <p:nvPr/>
          </p:nvSpPr>
          <p:spPr>
            <a:xfrm>
              <a:off x="2044375" y="2748600"/>
              <a:ext cx="1391550" cy="519650"/>
            </a:xfrm>
            <a:custGeom>
              <a:avLst/>
              <a:gdLst/>
              <a:ahLst/>
              <a:cxnLst/>
              <a:rect l="l" t="t" r="r" b="b"/>
              <a:pathLst>
                <a:path w="55662" h="20786" extrusionOk="0">
                  <a:moveTo>
                    <a:pt x="53388" y="1448"/>
                  </a:moveTo>
                  <a:cubicBezTo>
                    <a:pt x="54533" y="3630"/>
                    <a:pt x="54622" y="6666"/>
                    <a:pt x="51662" y="7300"/>
                  </a:cubicBezTo>
                  <a:cubicBezTo>
                    <a:pt x="51339" y="7381"/>
                    <a:pt x="51299" y="7744"/>
                    <a:pt x="51500" y="7945"/>
                  </a:cubicBezTo>
                  <a:cubicBezTo>
                    <a:pt x="53320" y="10080"/>
                    <a:pt x="51192" y="12215"/>
                    <a:pt x="48990" y="12215"/>
                  </a:cubicBezTo>
                  <a:cubicBezTo>
                    <a:pt x="48654" y="12215"/>
                    <a:pt x="48317" y="12165"/>
                    <a:pt x="47992" y="12059"/>
                  </a:cubicBezTo>
                  <a:cubicBezTo>
                    <a:pt x="47961" y="12047"/>
                    <a:pt x="47927" y="12041"/>
                    <a:pt x="47892" y="12041"/>
                  </a:cubicBezTo>
                  <a:cubicBezTo>
                    <a:pt x="47700" y="12041"/>
                    <a:pt x="47474" y="12217"/>
                    <a:pt x="47508" y="12422"/>
                  </a:cubicBezTo>
                  <a:cubicBezTo>
                    <a:pt x="47750" y="14317"/>
                    <a:pt x="46177" y="15043"/>
                    <a:pt x="44604" y="15567"/>
                  </a:cubicBezTo>
                  <a:cubicBezTo>
                    <a:pt x="43936" y="15790"/>
                    <a:pt x="43210" y="15974"/>
                    <a:pt x="42493" y="15974"/>
                  </a:cubicBezTo>
                  <a:cubicBezTo>
                    <a:pt x="42172" y="15974"/>
                    <a:pt x="41851" y="15937"/>
                    <a:pt x="41539" y="15850"/>
                  </a:cubicBezTo>
                  <a:cubicBezTo>
                    <a:pt x="41122" y="15746"/>
                    <a:pt x="40795" y="15551"/>
                    <a:pt x="40402" y="15551"/>
                  </a:cubicBezTo>
                  <a:cubicBezTo>
                    <a:pt x="40340" y="15551"/>
                    <a:pt x="40275" y="15556"/>
                    <a:pt x="40208" y="15567"/>
                  </a:cubicBezTo>
                  <a:cubicBezTo>
                    <a:pt x="39724" y="15648"/>
                    <a:pt x="39361" y="15930"/>
                    <a:pt x="38998" y="16253"/>
                  </a:cubicBezTo>
                  <a:cubicBezTo>
                    <a:pt x="38151" y="16979"/>
                    <a:pt x="37506" y="17261"/>
                    <a:pt x="36296" y="17302"/>
                  </a:cubicBezTo>
                  <a:cubicBezTo>
                    <a:pt x="36196" y="17306"/>
                    <a:pt x="36097" y="17308"/>
                    <a:pt x="35997" y="17308"/>
                  </a:cubicBezTo>
                  <a:cubicBezTo>
                    <a:pt x="34215" y="17308"/>
                    <a:pt x="32556" y="16624"/>
                    <a:pt x="31295" y="15326"/>
                  </a:cubicBezTo>
                  <a:cubicBezTo>
                    <a:pt x="31223" y="15235"/>
                    <a:pt x="31117" y="15193"/>
                    <a:pt x="31012" y="15193"/>
                  </a:cubicBezTo>
                  <a:cubicBezTo>
                    <a:pt x="30884" y="15193"/>
                    <a:pt x="30757" y="15255"/>
                    <a:pt x="30691" y="15366"/>
                  </a:cubicBezTo>
                  <a:cubicBezTo>
                    <a:pt x="30225" y="16346"/>
                    <a:pt x="29580" y="16954"/>
                    <a:pt x="28847" y="16954"/>
                  </a:cubicBezTo>
                  <a:cubicBezTo>
                    <a:pt x="28375" y="16954"/>
                    <a:pt x="27865" y="16701"/>
                    <a:pt x="27343" y="16132"/>
                  </a:cubicBezTo>
                  <a:cubicBezTo>
                    <a:pt x="27276" y="16065"/>
                    <a:pt x="27180" y="16033"/>
                    <a:pt x="27083" y="16033"/>
                  </a:cubicBezTo>
                  <a:cubicBezTo>
                    <a:pt x="26948" y="16033"/>
                    <a:pt x="26809" y="16095"/>
                    <a:pt x="26738" y="16213"/>
                  </a:cubicBezTo>
                  <a:cubicBezTo>
                    <a:pt x="25788" y="17988"/>
                    <a:pt x="23830" y="19236"/>
                    <a:pt x="21941" y="19236"/>
                  </a:cubicBezTo>
                  <a:cubicBezTo>
                    <a:pt x="20783" y="19236"/>
                    <a:pt x="19652" y="18768"/>
                    <a:pt x="18793" y="17665"/>
                  </a:cubicBezTo>
                  <a:cubicBezTo>
                    <a:pt x="18728" y="17583"/>
                    <a:pt x="18637" y="17548"/>
                    <a:pt x="18543" y="17548"/>
                  </a:cubicBezTo>
                  <a:cubicBezTo>
                    <a:pt x="18405" y="17548"/>
                    <a:pt x="18261" y="17625"/>
                    <a:pt x="18189" y="17745"/>
                  </a:cubicBezTo>
                  <a:cubicBezTo>
                    <a:pt x="17336" y="19207"/>
                    <a:pt x="15890" y="19933"/>
                    <a:pt x="14526" y="19933"/>
                  </a:cubicBezTo>
                  <a:cubicBezTo>
                    <a:pt x="12727" y="19933"/>
                    <a:pt x="11068" y="18672"/>
                    <a:pt x="11091" y="16172"/>
                  </a:cubicBezTo>
                  <a:cubicBezTo>
                    <a:pt x="11122" y="15985"/>
                    <a:pt x="10911" y="15798"/>
                    <a:pt x="10702" y="15798"/>
                  </a:cubicBezTo>
                  <a:cubicBezTo>
                    <a:pt x="10641" y="15798"/>
                    <a:pt x="10581" y="15813"/>
                    <a:pt x="10526" y="15850"/>
                  </a:cubicBezTo>
                  <a:cubicBezTo>
                    <a:pt x="9269" y="16759"/>
                    <a:pt x="7605" y="17296"/>
                    <a:pt x="5991" y="17296"/>
                  </a:cubicBezTo>
                  <a:cubicBezTo>
                    <a:pt x="5171" y="17296"/>
                    <a:pt x="4364" y="17157"/>
                    <a:pt x="3630" y="16858"/>
                  </a:cubicBezTo>
                  <a:cubicBezTo>
                    <a:pt x="2031" y="16232"/>
                    <a:pt x="1061" y="15217"/>
                    <a:pt x="979" y="13658"/>
                  </a:cubicBezTo>
                  <a:lnTo>
                    <a:pt x="979" y="13658"/>
                  </a:lnTo>
                  <a:cubicBezTo>
                    <a:pt x="1501" y="14017"/>
                    <a:pt x="2107" y="14157"/>
                    <a:pt x="2739" y="14157"/>
                  </a:cubicBezTo>
                  <a:cubicBezTo>
                    <a:pt x="3864" y="14157"/>
                    <a:pt x="5073" y="13713"/>
                    <a:pt x="6049" y="13269"/>
                  </a:cubicBezTo>
                  <a:cubicBezTo>
                    <a:pt x="8550" y="12099"/>
                    <a:pt x="10203" y="10244"/>
                    <a:pt x="12260" y="8470"/>
                  </a:cubicBezTo>
                  <a:cubicBezTo>
                    <a:pt x="14410" y="6646"/>
                    <a:pt x="17243" y="5532"/>
                    <a:pt x="20059" y="5532"/>
                  </a:cubicBezTo>
                  <a:cubicBezTo>
                    <a:pt x="20730" y="5532"/>
                    <a:pt x="21400" y="5595"/>
                    <a:pt x="22060" y="5727"/>
                  </a:cubicBezTo>
                  <a:cubicBezTo>
                    <a:pt x="23673" y="6050"/>
                    <a:pt x="25690" y="6614"/>
                    <a:pt x="27021" y="7542"/>
                  </a:cubicBezTo>
                  <a:cubicBezTo>
                    <a:pt x="28271" y="8429"/>
                    <a:pt x="29239" y="9639"/>
                    <a:pt x="30368" y="10607"/>
                  </a:cubicBezTo>
                  <a:cubicBezTo>
                    <a:pt x="30462" y="10688"/>
                    <a:pt x="30565" y="10724"/>
                    <a:pt x="30661" y="10724"/>
                  </a:cubicBezTo>
                  <a:cubicBezTo>
                    <a:pt x="30852" y="10724"/>
                    <a:pt x="31013" y="10580"/>
                    <a:pt x="31013" y="10365"/>
                  </a:cubicBezTo>
                  <a:cubicBezTo>
                    <a:pt x="31215" y="7421"/>
                    <a:pt x="33433" y="5727"/>
                    <a:pt x="36135" y="5042"/>
                  </a:cubicBezTo>
                  <a:cubicBezTo>
                    <a:pt x="36932" y="4834"/>
                    <a:pt x="37706" y="4748"/>
                    <a:pt x="38470" y="4748"/>
                  </a:cubicBezTo>
                  <a:cubicBezTo>
                    <a:pt x="40370" y="4748"/>
                    <a:pt x="42204" y="5278"/>
                    <a:pt x="44160" y="5768"/>
                  </a:cubicBezTo>
                  <a:cubicBezTo>
                    <a:pt x="45086" y="6011"/>
                    <a:pt x="45992" y="6157"/>
                    <a:pt x="46879" y="6157"/>
                  </a:cubicBezTo>
                  <a:cubicBezTo>
                    <a:pt x="48194" y="6157"/>
                    <a:pt x="49465" y="5837"/>
                    <a:pt x="50694" y="5042"/>
                  </a:cubicBezTo>
                  <a:cubicBezTo>
                    <a:pt x="52072" y="4188"/>
                    <a:pt x="53050" y="2961"/>
                    <a:pt x="53388" y="1448"/>
                  </a:cubicBezTo>
                  <a:close/>
                  <a:moveTo>
                    <a:pt x="53169" y="0"/>
                  </a:moveTo>
                  <a:cubicBezTo>
                    <a:pt x="53060" y="0"/>
                    <a:pt x="52950" y="42"/>
                    <a:pt x="52877" y="124"/>
                  </a:cubicBezTo>
                  <a:lnTo>
                    <a:pt x="52877" y="124"/>
                  </a:lnTo>
                  <a:cubicBezTo>
                    <a:pt x="52778" y="211"/>
                    <a:pt x="52728" y="342"/>
                    <a:pt x="52786" y="483"/>
                  </a:cubicBezTo>
                  <a:lnTo>
                    <a:pt x="52786" y="483"/>
                  </a:lnTo>
                  <a:cubicBezTo>
                    <a:pt x="52631" y="3377"/>
                    <a:pt x="49743" y="5445"/>
                    <a:pt x="46982" y="5445"/>
                  </a:cubicBezTo>
                  <a:cubicBezTo>
                    <a:pt x="46955" y="5445"/>
                    <a:pt x="46929" y="5445"/>
                    <a:pt x="46903" y="5445"/>
                  </a:cubicBezTo>
                  <a:cubicBezTo>
                    <a:pt x="44241" y="5445"/>
                    <a:pt x="41781" y="4033"/>
                    <a:pt x="39119" y="3953"/>
                  </a:cubicBezTo>
                  <a:cubicBezTo>
                    <a:pt x="38980" y="3947"/>
                    <a:pt x="38840" y="3945"/>
                    <a:pt x="38699" y="3945"/>
                  </a:cubicBezTo>
                  <a:cubicBezTo>
                    <a:pt x="36729" y="3945"/>
                    <a:pt x="34686" y="4474"/>
                    <a:pt x="33030" y="5566"/>
                  </a:cubicBezTo>
                  <a:cubicBezTo>
                    <a:pt x="31484" y="6619"/>
                    <a:pt x="30643" y="7887"/>
                    <a:pt x="30371" y="9582"/>
                  </a:cubicBezTo>
                  <a:lnTo>
                    <a:pt x="30371" y="9582"/>
                  </a:lnTo>
                  <a:cubicBezTo>
                    <a:pt x="29540" y="8806"/>
                    <a:pt x="28751" y="7945"/>
                    <a:pt x="27827" y="7219"/>
                  </a:cubicBezTo>
                  <a:cubicBezTo>
                    <a:pt x="26658" y="6292"/>
                    <a:pt x="25165" y="5848"/>
                    <a:pt x="23754" y="5405"/>
                  </a:cubicBezTo>
                  <a:cubicBezTo>
                    <a:pt x="22543" y="5018"/>
                    <a:pt x="21298" y="4827"/>
                    <a:pt x="20052" y="4827"/>
                  </a:cubicBezTo>
                  <a:cubicBezTo>
                    <a:pt x="18310" y="4827"/>
                    <a:pt x="16568" y="5200"/>
                    <a:pt x="14922" y="5929"/>
                  </a:cubicBezTo>
                  <a:cubicBezTo>
                    <a:pt x="12300" y="7058"/>
                    <a:pt x="10728" y="9236"/>
                    <a:pt x="8510" y="10930"/>
                  </a:cubicBezTo>
                  <a:cubicBezTo>
                    <a:pt x="7360" y="11784"/>
                    <a:pt x="4767" y="13480"/>
                    <a:pt x="2793" y="13480"/>
                  </a:cubicBezTo>
                  <a:cubicBezTo>
                    <a:pt x="2066" y="13480"/>
                    <a:pt x="1424" y="13250"/>
                    <a:pt x="968" y="12664"/>
                  </a:cubicBezTo>
                  <a:cubicBezTo>
                    <a:pt x="872" y="12552"/>
                    <a:pt x="750" y="12497"/>
                    <a:pt x="636" y="12497"/>
                  </a:cubicBezTo>
                  <a:cubicBezTo>
                    <a:pt x="463" y="12497"/>
                    <a:pt x="307" y="12623"/>
                    <a:pt x="282" y="12865"/>
                  </a:cubicBezTo>
                  <a:cubicBezTo>
                    <a:pt x="0" y="15043"/>
                    <a:pt x="1089" y="16576"/>
                    <a:pt x="3105" y="17463"/>
                  </a:cubicBezTo>
                  <a:cubicBezTo>
                    <a:pt x="4013" y="17865"/>
                    <a:pt x="5019" y="18052"/>
                    <a:pt x="6037" y="18052"/>
                  </a:cubicBezTo>
                  <a:cubicBezTo>
                    <a:pt x="7560" y="18052"/>
                    <a:pt x="9110" y="17632"/>
                    <a:pt x="10394" y="16879"/>
                  </a:cubicBezTo>
                  <a:lnTo>
                    <a:pt x="10394" y="16879"/>
                  </a:lnTo>
                  <a:cubicBezTo>
                    <a:pt x="10590" y="18688"/>
                    <a:pt x="11726" y="20330"/>
                    <a:pt x="13631" y="20689"/>
                  </a:cubicBezTo>
                  <a:cubicBezTo>
                    <a:pt x="13957" y="20754"/>
                    <a:pt x="14276" y="20786"/>
                    <a:pt x="14586" y="20786"/>
                  </a:cubicBezTo>
                  <a:cubicBezTo>
                    <a:pt x="16222" y="20786"/>
                    <a:pt x="17622" y="19917"/>
                    <a:pt x="18562" y="18573"/>
                  </a:cubicBezTo>
                  <a:lnTo>
                    <a:pt x="18562" y="18573"/>
                  </a:lnTo>
                  <a:cubicBezTo>
                    <a:pt x="19491" y="19571"/>
                    <a:pt x="20667" y="20003"/>
                    <a:pt x="21872" y="20003"/>
                  </a:cubicBezTo>
                  <a:cubicBezTo>
                    <a:pt x="23896" y="20003"/>
                    <a:pt x="26000" y="18785"/>
                    <a:pt x="27147" y="16982"/>
                  </a:cubicBezTo>
                  <a:lnTo>
                    <a:pt x="27147" y="16982"/>
                  </a:lnTo>
                  <a:cubicBezTo>
                    <a:pt x="27718" y="17495"/>
                    <a:pt x="28305" y="17732"/>
                    <a:pt x="28866" y="17732"/>
                  </a:cubicBezTo>
                  <a:cubicBezTo>
                    <a:pt x="29721" y="17732"/>
                    <a:pt x="30515" y="17180"/>
                    <a:pt x="31100" y="16207"/>
                  </a:cubicBezTo>
                  <a:lnTo>
                    <a:pt x="31100" y="16207"/>
                  </a:lnTo>
                  <a:cubicBezTo>
                    <a:pt x="32369" y="17354"/>
                    <a:pt x="33927" y="17995"/>
                    <a:pt x="35651" y="18068"/>
                  </a:cubicBezTo>
                  <a:cubicBezTo>
                    <a:pt x="35816" y="18075"/>
                    <a:pt x="35987" y="18080"/>
                    <a:pt x="36161" y="18080"/>
                  </a:cubicBezTo>
                  <a:cubicBezTo>
                    <a:pt x="36961" y="18080"/>
                    <a:pt x="37826" y="17982"/>
                    <a:pt x="38555" y="17584"/>
                  </a:cubicBezTo>
                  <a:cubicBezTo>
                    <a:pt x="39207" y="17222"/>
                    <a:pt x="39729" y="16338"/>
                    <a:pt x="40501" y="16338"/>
                  </a:cubicBezTo>
                  <a:cubicBezTo>
                    <a:pt x="40588" y="16338"/>
                    <a:pt x="40679" y="16350"/>
                    <a:pt x="40773" y="16374"/>
                  </a:cubicBezTo>
                  <a:cubicBezTo>
                    <a:pt x="41462" y="16538"/>
                    <a:pt x="42018" y="16729"/>
                    <a:pt x="42680" y="16729"/>
                  </a:cubicBezTo>
                  <a:cubicBezTo>
                    <a:pt x="42831" y="16729"/>
                    <a:pt x="42987" y="16719"/>
                    <a:pt x="43152" y="16697"/>
                  </a:cubicBezTo>
                  <a:cubicBezTo>
                    <a:pt x="44160" y="16576"/>
                    <a:pt x="45169" y="16213"/>
                    <a:pt x="46096" y="15809"/>
                  </a:cubicBezTo>
                  <a:cubicBezTo>
                    <a:pt x="47401" y="15194"/>
                    <a:pt x="48282" y="14317"/>
                    <a:pt x="48301" y="12917"/>
                  </a:cubicBezTo>
                  <a:lnTo>
                    <a:pt x="48301" y="12917"/>
                  </a:lnTo>
                  <a:cubicBezTo>
                    <a:pt x="48556" y="12966"/>
                    <a:pt x="48811" y="12989"/>
                    <a:pt x="49061" y="12989"/>
                  </a:cubicBezTo>
                  <a:cubicBezTo>
                    <a:pt x="51711" y="12989"/>
                    <a:pt x="53939" y="10385"/>
                    <a:pt x="52391" y="7918"/>
                  </a:cubicBezTo>
                  <a:lnTo>
                    <a:pt x="52391" y="7918"/>
                  </a:lnTo>
                  <a:cubicBezTo>
                    <a:pt x="55662" y="6791"/>
                    <a:pt x="55319" y="2621"/>
                    <a:pt x="53479" y="165"/>
                  </a:cubicBezTo>
                  <a:lnTo>
                    <a:pt x="53479" y="165"/>
                  </a:lnTo>
                  <a:cubicBezTo>
                    <a:pt x="53418" y="55"/>
                    <a:pt x="53294" y="0"/>
                    <a:pt x="53169" y="0"/>
                  </a:cubicBezTo>
                  <a:close/>
                </a:path>
              </a:pathLst>
            </a:custGeom>
            <a:solidFill>
              <a:srgbClr val="610F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1"/>
            <p:cNvSpPr/>
            <p:nvPr/>
          </p:nvSpPr>
          <p:spPr>
            <a:xfrm>
              <a:off x="2985050" y="3039975"/>
              <a:ext cx="90750" cy="65550"/>
            </a:xfrm>
            <a:custGeom>
              <a:avLst/>
              <a:gdLst/>
              <a:ahLst/>
              <a:cxnLst/>
              <a:rect l="l" t="t" r="r" b="b"/>
              <a:pathLst>
                <a:path w="3630" h="2622" extrusionOk="0">
                  <a:moveTo>
                    <a:pt x="0" y="1"/>
                  </a:moveTo>
                  <a:lnTo>
                    <a:pt x="0" y="1"/>
                  </a:lnTo>
                  <a:cubicBezTo>
                    <a:pt x="726" y="1412"/>
                    <a:pt x="2178" y="2178"/>
                    <a:pt x="3630" y="26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1"/>
            <p:cNvSpPr/>
            <p:nvPr/>
          </p:nvSpPr>
          <p:spPr>
            <a:xfrm>
              <a:off x="2972775" y="3030575"/>
              <a:ext cx="116300" cy="84375"/>
            </a:xfrm>
            <a:custGeom>
              <a:avLst/>
              <a:gdLst/>
              <a:ahLst/>
              <a:cxnLst/>
              <a:rect l="l" t="t" r="r" b="b"/>
              <a:pathLst>
                <a:path w="4652" h="3375" extrusionOk="0">
                  <a:moveTo>
                    <a:pt x="517" y="0"/>
                  </a:moveTo>
                  <a:cubicBezTo>
                    <a:pt x="261" y="0"/>
                    <a:pt x="0" y="270"/>
                    <a:pt x="169" y="578"/>
                  </a:cubicBezTo>
                  <a:cubicBezTo>
                    <a:pt x="975" y="2070"/>
                    <a:pt x="2467" y="2877"/>
                    <a:pt x="4040" y="3361"/>
                  </a:cubicBezTo>
                  <a:cubicBezTo>
                    <a:pt x="4074" y="3370"/>
                    <a:pt x="4106" y="3374"/>
                    <a:pt x="4137" y="3374"/>
                  </a:cubicBezTo>
                  <a:cubicBezTo>
                    <a:pt x="4511" y="3374"/>
                    <a:pt x="4652" y="2744"/>
                    <a:pt x="4242" y="2595"/>
                  </a:cubicBezTo>
                  <a:cubicBezTo>
                    <a:pt x="2830" y="2191"/>
                    <a:pt x="1540" y="1506"/>
                    <a:pt x="814" y="175"/>
                  </a:cubicBezTo>
                  <a:cubicBezTo>
                    <a:pt x="740" y="52"/>
                    <a:pt x="629" y="0"/>
                    <a:pt x="51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1"/>
            <p:cNvSpPr/>
            <p:nvPr/>
          </p:nvSpPr>
          <p:spPr>
            <a:xfrm>
              <a:off x="3012275" y="2986550"/>
              <a:ext cx="188550" cy="68575"/>
            </a:xfrm>
            <a:custGeom>
              <a:avLst/>
              <a:gdLst/>
              <a:ahLst/>
              <a:cxnLst/>
              <a:rect l="l" t="t" r="r" b="b"/>
              <a:pathLst>
                <a:path w="7542" h="2743" extrusionOk="0">
                  <a:moveTo>
                    <a:pt x="0" y="0"/>
                  </a:moveTo>
                  <a:lnTo>
                    <a:pt x="0" y="0"/>
                  </a:lnTo>
                  <a:cubicBezTo>
                    <a:pt x="2500" y="1210"/>
                    <a:pt x="4799" y="2218"/>
                    <a:pt x="7542" y="27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1"/>
            <p:cNvSpPr/>
            <p:nvPr/>
          </p:nvSpPr>
          <p:spPr>
            <a:xfrm>
              <a:off x="2997600" y="2977500"/>
              <a:ext cx="216700" cy="86850"/>
            </a:xfrm>
            <a:custGeom>
              <a:avLst/>
              <a:gdLst/>
              <a:ahLst/>
              <a:cxnLst/>
              <a:rect l="l" t="t" r="r" b="b"/>
              <a:pathLst>
                <a:path w="8668" h="3474" extrusionOk="0">
                  <a:moveTo>
                    <a:pt x="578" y="1"/>
                  </a:moveTo>
                  <a:cubicBezTo>
                    <a:pt x="223" y="1"/>
                    <a:pt x="0" y="510"/>
                    <a:pt x="385" y="685"/>
                  </a:cubicBezTo>
                  <a:cubicBezTo>
                    <a:pt x="2845" y="1854"/>
                    <a:pt x="5306" y="2943"/>
                    <a:pt x="8008" y="3467"/>
                  </a:cubicBezTo>
                  <a:cubicBezTo>
                    <a:pt x="8033" y="3472"/>
                    <a:pt x="8058" y="3474"/>
                    <a:pt x="8081" y="3474"/>
                  </a:cubicBezTo>
                  <a:cubicBezTo>
                    <a:pt x="8511" y="3474"/>
                    <a:pt x="8668" y="2818"/>
                    <a:pt x="8209" y="2742"/>
                  </a:cubicBezTo>
                  <a:cubicBezTo>
                    <a:pt x="5588" y="2217"/>
                    <a:pt x="3168" y="1169"/>
                    <a:pt x="748" y="39"/>
                  </a:cubicBezTo>
                  <a:cubicBezTo>
                    <a:pt x="690" y="13"/>
                    <a:pt x="632" y="1"/>
                    <a:pt x="57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1"/>
            <p:cNvSpPr/>
            <p:nvPr/>
          </p:nvSpPr>
          <p:spPr>
            <a:xfrm>
              <a:off x="3115100" y="2946200"/>
              <a:ext cx="158325" cy="13150"/>
            </a:xfrm>
            <a:custGeom>
              <a:avLst/>
              <a:gdLst/>
              <a:ahLst/>
              <a:cxnLst/>
              <a:rect l="l" t="t" r="r" b="b"/>
              <a:pathLst>
                <a:path w="6333" h="526" extrusionOk="0">
                  <a:moveTo>
                    <a:pt x="6332" y="1"/>
                  </a:moveTo>
                  <a:lnTo>
                    <a:pt x="1" y="525"/>
                  </a:lnTo>
                  <a:cubicBezTo>
                    <a:pt x="2098" y="404"/>
                    <a:pt x="4235" y="324"/>
                    <a:pt x="6332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1"/>
            <p:cNvSpPr/>
            <p:nvPr/>
          </p:nvSpPr>
          <p:spPr>
            <a:xfrm>
              <a:off x="3103000" y="2937000"/>
              <a:ext cx="182475" cy="31450"/>
            </a:xfrm>
            <a:custGeom>
              <a:avLst/>
              <a:gdLst/>
              <a:ahLst/>
              <a:cxnLst/>
              <a:rect l="l" t="t" r="r" b="b"/>
              <a:pathLst>
                <a:path w="7299" h="1258" extrusionOk="0">
                  <a:moveTo>
                    <a:pt x="6885" y="0"/>
                  </a:moveTo>
                  <a:cubicBezTo>
                    <a:pt x="6863" y="0"/>
                    <a:pt x="6840" y="2"/>
                    <a:pt x="6816" y="6"/>
                  </a:cubicBezTo>
                  <a:cubicBezTo>
                    <a:pt x="4719" y="288"/>
                    <a:pt x="2622" y="369"/>
                    <a:pt x="485" y="530"/>
                  </a:cubicBezTo>
                  <a:cubicBezTo>
                    <a:pt x="13" y="530"/>
                    <a:pt x="1" y="1258"/>
                    <a:pt x="448" y="1258"/>
                  </a:cubicBezTo>
                  <a:cubicBezTo>
                    <a:pt x="460" y="1258"/>
                    <a:pt x="472" y="1257"/>
                    <a:pt x="485" y="1256"/>
                  </a:cubicBezTo>
                  <a:cubicBezTo>
                    <a:pt x="2622" y="1135"/>
                    <a:pt x="4719" y="1055"/>
                    <a:pt x="6816" y="772"/>
                  </a:cubicBezTo>
                  <a:cubicBezTo>
                    <a:pt x="7276" y="696"/>
                    <a:pt x="7299" y="0"/>
                    <a:pt x="68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1"/>
            <p:cNvSpPr/>
            <p:nvPr/>
          </p:nvSpPr>
          <p:spPr>
            <a:xfrm>
              <a:off x="2708775" y="3078300"/>
              <a:ext cx="24225" cy="47400"/>
            </a:xfrm>
            <a:custGeom>
              <a:avLst/>
              <a:gdLst/>
              <a:ahLst/>
              <a:cxnLst/>
              <a:rect l="l" t="t" r="r" b="b"/>
              <a:pathLst>
                <a:path w="969" h="1896" extrusionOk="0">
                  <a:moveTo>
                    <a:pt x="969" y="0"/>
                  </a:moveTo>
                  <a:lnTo>
                    <a:pt x="1" y="1896"/>
                  </a:lnTo>
                  <a:cubicBezTo>
                    <a:pt x="364" y="1291"/>
                    <a:pt x="687" y="645"/>
                    <a:pt x="969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1"/>
            <p:cNvSpPr/>
            <p:nvPr/>
          </p:nvSpPr>
          <p:spPr>
            <a:xfrm>
              <a:off x="2696525" y="3069050"/>
              <a:ext cx="48000" cy="66050"/>
            </a:xfrm>
            <a:custGeom>
              <a:avLst/>
              <a:gdLst/>
              <a:ahLst/>
              <a:cxnLst/>
              <a:rect l="l" t="t" r="r" b="b"/>
              <a:pathLst>
                <a:path w="1920" h="2642" extrusionOk="0">
                  <a:moveTo>
                    <a:pt x="1458" y="1"/>
                  </a:moveTo>
                  <a:cubicBezTo>
                    <a:pt x="1309" y="1"/>
                    <a:pt x="1159" y="75"/>
                    <a:pt x="1096" y="249"/>
                  </a:cubicBezTo>
                  <a:cubicBezTo>
                    <a:pt x="814" y="894"/>
                    <a:pt x="531" y="1499"/>
                    <a:pt x="168" y="2064"/>
                  </a:cubicBezTo>
                  <a:cubicBezTo>
                    <a:pt x="0" y="2372"/>
                    <a:pt x="261" y="2642"/>
                    <a:pt x="530" y="2642"/>
                  </a:cubicBezTo>
                  <a:cubicBezTo>
                    <a:pt x="648" y="2642"/>
                    <a:pt x="768" y="2590"/>
                    <a:pt x="854" y="2467"/>
                  </a:cubicBezTo>
                  <a:cubicBezTo>
                    <a:pt x="1217" y="1822"/>
                    <a:pt x="1540" y="1136"/>
                    <a:pt x="1822" y="451"/>
                  </a:cubicBezTo>
                  <a:cubicBezTo>
                    <a:pt x="1920" y="181"/>
                    <a:pt x="1690" y="1"/>
                    <a:pt x="14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1"/>
            <p:cNvSpPr/>
            <p:nvPr/>
          </p:nvSpPr>
          <p:spPr>
            <a:xfrm>
              <a:off x="2527300" y="3044000"/>
              <a:ext cx="110925" cy="136150"/>
            </a:xfrm>
            <a:custGeom>
              <a:avLst/>
              <a:gdLst/>
              <a:ahLst/>
              <a:cxnLst/>
              <a:rect l="l" t="t" r="r" b="b"/>
              <a:pathLst>
                <a:path w="4437" h="5446" extrusionOk="0">
                  <a:moveTo>
                    <a:pt x="4437" y="1"/>
                  </a:moveTo>
                  <a:lnTo>
                    <a:pt x="1" y="5445"/>
                  </a:lnTo>
                  <a:cubicBezTo>
                    <a:pt x="2017" y="3792"/>
                    <a:pt x="3146" y="2219"/>
                    <a:pt x="4437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1"/>
            <p:cNvSpPr/>
            <p:nvPr/>
          </p:nvSpPr>
          <p:spPr>
            <a:xfrm>
              <a:off x="2513400" y="3034600"/>
              <a:ext cx="137100" cy="154125"/>
            </a:xfrm>
            <a:custGeom>
              <a:avLst/>
              <a:gdLst/>
              <a:ahLst/>
              <a:cxnLst/>
              <a:rect l="l" t="t" r="r" b="b"/>
              <a:pathLst>
                <a:path w="5484" h="6165" extrusionOk="0">
                  <a:moveTo>
                    <a:pt x="4967" y="1"/>
                  </a:moveTo>
                  <a:cubicBezTo>
                    <a:pt x="4855" y="1"/>
                    <a:pt x="4744" y="52"/>
                    <a:pt x="4670" y="175"/>
                  </a:cubicBezTo>
                  <a:cubicBezTo>
                    <a:pt x="3460" y="2232"/>
                    <a:pt x="2130" y="4007"/>
                    <a:pt x="315" y="5539"/>
                  </a:cubicBezTo>
                  <a:cubicBezTo>
                    <a:pt x="0" y="5790"/>
                    <a:pt x="274" y="6164"/>
                    <a:pt x="582" y="6164"/>
                  </a:cubicBezTo>
                  <a:cubicBezTo>
                    <a:pt x="669" y="6164"/>
                    <a:pt x="759" y="6134"/>
                    <a:pt x="839" y="6063"/>
                  </a:cubicBezTo>
                  <a:cubicBezTo>
                    <a:pt x="2694" y="4531"/>
                    <a:pt x="4106" y="2676"/>
                    <a:pt x="5316" y="579"/>
                  </a:cubicBezTo>
                  <a:cubicBezTo>
                    <a:pt x="5484" y="270"/>
                    <a:pt x="5223" y="1"/>
                    <a:pt x="496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1"/>
            <p:cNvSpPr/>
            <p:nvPr/>
          </p:nvSpPr>
          <p:spPr>
            <a:xfrm>
              <a:off x="2380100" y="3006700"/>
              <a:ext cx="167400" cy="77675"/>
            </a:xfrm>
            <a:custGeom>
              <a:avLst/>
              <a:gdLst/>
              <a:ahLst/>
              <a:cxnLst/>
              <a:rect l="l" t="t" r="r" b="b"/>
              <a:pathLst>
                <a:path w="6696" h="3107" extrusionOk="0">
                  <a:moveTo>
                    <a:pt x="6695" y="1"/>
                  </a:moveTo>
                  <a:lnTo>
                    <a:pt x="6695" y="1"/>
                  </a:lnTo>
                  <a:cubicBezTo>
                    <a:pt x="4397" y="848"/>
                    <a:pt x="2178" y="2057"/>
                    <a:pt x="1" y="3106"/>
                  </a:cubicBezTo>
                  <a:lnTo>
                    <a:pt x="6695" y="1"/>
                  </a:ln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1"/>
            <p:cNvSpPr/>
            <p:nvPr/>
          </p:nvSpPr>
          <p:spPr>
            <a:xfrm>
              <a:off x="2365450" y="2997050"/>
              <a:ext cx="195075" cy="96350"/>
            </a:xfrm>
            <a:custGeom>
              <a:avLst/>
              <a:gdLst/>
              <a:ahLst/>
              <a:cxnLst/>
              <a:rect l="l" t="t" r="r" b="b"/>
              <a:pathLst>
                <a:path w="7803" h="3854" extrusionOk="0">
                  <a:moveTo>
                    <a:pt x="7324" y="1"/>
                  </a:moveTo>
                  <a:cubicBezTo>
                    <a:pt x="7286" y="1"/>
                    <a:pt x="7244" y="8"/>
                    <a:pt x="7201" y="24"/>
                  </a:cubicBezTo>
                  <a:cubicBezTo>
                    <a:pt x="4821" y="911"/>
                    <a:pt x="2643" y="2081"/>
                    <a:pt x="385" y="3169"/>
                  </a:cubicBezTo>
                  <a:cubicBezTo>
                    <a:pt x="0" y="3344"/>
                    <a:pt x="222" y="3853"/>
                    <a:pt x="578" y="3853"/>
                  </a:cubicBezTo>
                  <a:cubicBezTo>
                    <a:pt x="632" y="3853"/>
                    <a:pt x="689" y="3841"/>
                    <a:pt x="748" y="3815"/>
                  </a:cubicBezTo>
                  <a:cubicBezTo>
                    <a:pt x="2966" y="2766"/>
                    <a:pt x="5104" y="1597"/>
                    <a:pt x="7402" y="790"/>
                  </a:cubicBezTo>
                  <a:cubicBezTo>
                    <a:pt x="7802" y="608"/>
                    <a:pt x="7678" y="1"/>
                    <a:pt x="732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1"/>
            <p:cNvSpPr/>
            <p:nvPr/>
          </p:nvSpPr>
          <p:spPr>
            <a:xfrm>
              <a:off x="2235925" y="2540025"/>
              <a:ext cx="236225" cy="144375"/>
            </a:xfrm>
            <a:custGeom>
              <a:avLst/>
              <a:gdLst/>
              <a:ahLst/>
              <a:cxnLst/>
              <a:rect l="l" t="t" r="r" b="b"/>
              <a:pathLst>
                <a:path w="9449" h="5775" extrusionOk="0">
                  <a:moveTo>
                    <a:pt x="5976" y="0"/>
                  </a:moveTo>
                  <a:cubicBezTo>
                    <a:pt x="5521" y="0"/>
                    <a:pt x="5009" y="100"/>
                    <a:pt x="4477" y="278"/>
                  </a:cubicBezTo>
                  <a:cubicBezTo>
                    <a:pt x="2985" y="762"/>
                    <a:pt x="1" y="2415"/>
                    <a:pt x="404" y="4391"/>
                  </a:cubicBezTo>
                  <a:cubicBezTo>
                    <a:pt x="605" y="5378"/>
                    <a:pt x="1318" y="5774"/>
                    <a:pt x="2226" y="5774"/>
                  </a:cubicBezTo>
                  <a:cubicBezTo>
                    <a:pt x="4954" y="5774"/>
                    <a:pt x="9448" y="2204"/>
                    <a:pt x="7179" y="358"/>
                  </a:cubicBezTo>
                  <a:cubicBezTo>
                    <a:pt x="6870" y="111"/>
                    <a:pt x="6454" y="0"/>
                    <a:pt x="597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1"/>
            <p:cNvSpPr/>
            <p:nvPr/>
          </p:nvSpPr>
          <p:spPr>
            <a:xfrm>
              <a:off x="2219975" y="2531150"/>
              <a:ext cx="222675" cy="162475"/>
            </a:xfrm>
            <a:custGeom>
              <a:avLst/>
              <a:gdLst/>
              <a:ahLst/>
              <a:cxnLst/>
              <a:rect l="l" t="t" r="r" b="b"/>
              <a:pathLst>
                <a:path w="8907" h="6499" extrusionOk="0">
                  <a:moveTo>
                    <a:pt x="6610" y="753"/>
                  </a:moveTo>
                  <a:cubicBezTo>
                    <a:pt x="7263" y="753"/>
                    <a:pt x="7858" y="968"/>
                    <a:pt x="8019" y="1681"/>
                  </a:cubicBezTo>
                  <a:cubicBezTo>
                    <a:pt x="8140" y="2165"/>
                    <a:pt x="7898" y="2689"/>
                    <a:pt x="7616" y="3093"/>
                  </a:cubicBezTo>
                  <a:cubicBezTo>
                    <a:pt x="6849" y="4182"/>
                    <a:pt x="5599" y="4988"/>
                    <a:pt x="4389" y="5432"/>
                  </a:cubicBezTo>
                  <a:cubicBezTo>
                    <a:pt x="3950" y="5603"/>
                    <a:pt x="3376" y="5766"/>
                    <a:pt x="2846" y="5766"/>
                  </a:cubicBezTo>
                  <a:cubicBezTo>
                    <a:pt x="2256" y="5766"/>
                    <a:pt x="1719" y="5564"/>
                    <a:pt x="1486" y="4948"/>
                  </a:cubicBezTo>
                  <a:cubicBezTo>
                    <a:pt x="680" y="3015"/>
                    <a:pt x="3814" y="1485"/>
                    <a:pt x="5189" y="998"/>
                  </a:cubicBezTo>
                  <a:lnTo>
                    <a:pt x="5189" y="998"/>
                  </a:lnTo>
                  <a:cubicBezTo>
                    <a:pt x="5191" y="997"/>
                    <a:pt x="5193" y="996"/>
                    <a:pt x="5196" y="996"/>
                  </a:cubicBezTo>
                  <a:lnTo>
                    <a:pt x="5196" y="996"/>
                  </a:lnTo>
                  <a:cubicBezTo>
                    <a:pt x="5196" y="996"/>
                    <a:pt x="5196" y="996"/>
                    <a:pt x="5196" y="996"/>
                  </a:cubicBezTo>
                  <a:cubicBezTo>
                    <a:pt x="5594" y="874"/>
                    <a:pt x="6118" y="753"/>
                    <a:pt x="6610" y="753"/>
                  </a:cubicBezTo>
                  <a:close/>
                  <a:moveTo>
                    <a:pt x="6645" y="1"/>
                  </a:moveTo>
                  <a:cubicBezTo>
                    <a:pt x="6108" y="1"/>
                    <a:pt x="5549" y="119"/>
                    <a:pt x="5046" y="255"/>
                  </a:cubicBezTo>
                  <a:lnTo>
                    <a:pt x="5046" y="255"/>
                  </a:lnTo>
                  <a:cubicBezTo>
                    <a:pt x="5029" y="259"/>
                    <a:pt x="5012" y="264"/>
                    <a:pt x="4994" y="270"/>
                  </a:cubicBezTo>
                  <a:cubicBezTo>
                    <a:pt x="4994" y="270"/>
                    <a:pt x="4994" y="270"/>
                    <a:pt x="4994" y="270"/>
                  </a:cubicBezTo>
                  <a:lnTo>
                    <a:pt x="4994" y="270"/>
                  </a:lnTo>
                  <a:cubicBezTo>
                    <a:pt x="4974" y="275"/>
                    <a:pt x="4956" y="282"/>
                    <a:pt x="4938" y="290"/>
                  </a:cubicBezTo>
                  <a:lnTo>
                    <a:pt x="4938" y="290"/>
                  </a:lnTo>
                  <a:cubicBezTo>
                    <a:pt x="3115" y="949"/>
                    <a:pt x="1" y="2633"/>
                    <a:pt x="719" y="5029"/>
                  </a:cubicBezTo>
                  <a:cubicBezTo>
                    <a:pt x="1019" y="6127"/>
                    <a:pt x="1905" y="6499"/>
                    <a:pt x="2862" y="6499"/>
                  </a:cubicBezTo>
                  <a:cubicBezTo>
                    <a:pt x="3452" y="6499"/>
                    <a:pt x="4068" y="6358"/>
                    <a:pt x="4591" y="6158"/>
                  </a:cubicBezTo>
                  <a:cubicBezTo>
                    <a:pt x="6164" y="5593"/>
                    <a:pt x="8100" y="4383"/>
                    <a:pt x="8664" y="2689"/>
                  </a:cubicBezTo>
                  <a:cubicBezTo>
                    <a:pt x="8906" y="2044"/>
                    <a:pt x="8866" y="1399"/>
                    <a:pt x="8462" y="834"/>
                  </a:cubicBezTo>
                  <a:cubicBezTo>
                    <a:pt x="8012" y="203"/>
                    <a:pt x="7347" y="1"/>
                    <a:pt x="6645" y="1"/>
                  </a:cubicBezTo>
                  <a:close/>
                </a:path>
              </a:pathLst>
            </a:custGeom>
            <a:solidFill>
              <a:srgbClr val="610F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1"/>
            <p:cNvSpPr/>
            <p:nvPr/>
          </p:nvSpPr>
          <p:spPr>
            <a:xfrm>
              <a:off x="2913450" y="2460900"/>
              <a:ext cx="218950" cy="101775"/>
            </a:xfrm>
            <a:custGeom>
              <a:avLst/>
              <a:gdLst/>
              <a:ahLst/>
              <a:cxnLst/>
              <a:rect l="l" t="t" r="r" b="b"/>
              <a:pathLst>
                <a:path w="8758" h="4071" extrusionOk="0">
                  <a:moveTo>
                    <a:pt x="2856" y="1"/>
                  </a:moveTo>
                  <a:cubicBezTo>
                    <a:pt x="2059" y="1"/>
                    <a:pt x="1312" y="148"/>
                    <a:pt x="807" y="539"/>
                  </a:cubicBezTo>
                  <a:cubicBezTo>
                    <a:pt x="41" y="1144"/>
                    <a:pt x="1" y="2031"/>
                    <a:pt x="525" y="2838"/>
                  </a:cubicBezTo>
                  <a:cubicBezTo>
                    <a:pt x="1332" y="4048"/>
                    <a:pt x="3590" y="3927"/>
                    <a:pt x="4961" y="4048"/>
                  </a:cubicBezTo>
                  <a:cubicBezTo>
                    <a:pt x="5119" y="4063"/>
                    <a:pt x="5272" y="4071"/>
                    <a:pt x="5419" y="4071"/>
                  </a:cubicBezTo>
                  <a:cubicBezTo>
                    <a:pt x="7933" y="4071"/>
                    <a:pt x="8758" y="1879"/>
                    <a:pt x="6090" y="660"/>
                  </a:cubicBezTo>
                  <a:cubicBezTo>
                    <a:pt x="5321" y="323"/>
                    <a:pt x="4034" y="1"/>
                    <a:pt x="2856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1"/>
            <p:cNvSpPr/>
            <p:nvPr/>
          </p:nvSpPr>
          <p:spPr>
            <a:xfrm>
              <a:off x="2885225" y="2450225"/>
              <a:ext cx="251750" cy="121600"/>
            </a:xfrm>
            <a:custGeom>
              <a:avLst/>
              <a:gdLst/>
              <a:ahLst/>
              <a:cxnLst/>
              <a:rect l="l" t="t" r="r" b="b"/>
              <a:pathLst>
                <a:path w="10070" h="4864" extrusionOk="0">
                  <a:moveTo>
                    <a:pt x="4154" y="797"/>
                  </a:moveTo>
                  <a:cubicBezTo>
                    <a:pt x="5143" y="797"/>
                    <a:pt x="6171" y="1047"/>
                    <a:pt x="7018" y="1410"/>
                  </a:cubicBezTo>
                  <a:cubicBezTo>
                    <a:pt x="7582" y="1692"/>
                    <a:pt x="8389" y="2095"/>
                    <a:pt x="8470" y="2781"/>
                  </a:cubicBezTo>
                  <a:cubicBezTo>
                    <a:pt x="8591" y="3426"/>
                    <a:pt x="7986" y="3829"/>
                    <a:pt x="7421" y="3991"/>
                  </a:cubicBezTo>
                  <a:cubicBezTo>
                    <a:pt x="7044" y="4107"/>
                    <a:pt x="6604" y="4150"/>
                    <a:pt x="6147" y="4150"/>
                  </a:cubicBezTo>
                  <a:cubicBezTo>
                    <a:pt x="5333" y="4150"/>
                    <a:pt x="4463" y="4013"/>
                    <a:pt x="3791" y="3910"/>
                  </a:cubicBezTo>
                  <a:cubicBezTo>
                    <a:pt x="3187" y="3829"/>
                    <a:pt x="2501" y="3668"/>
                    <a:pt x="2098" y="3184"/>
                  </a:cubicBezTo>
                  <a:cubicBezTo>
                    <a:pt x="1130" y="2135"/>
                    <a:pt x="2098" y="1047"/>
                    <a:pt x="3187" y="885"/>
                  </a:cubicBezTo>
                  <a:cubicBezTo>
                    <a:pt x="3499" y="825"/>
                    <a:pt x="3824" y="797"/>
                    <a:pt x="4154" y="797"/>
                  </a:cubicBezTo>
                  <a:close/>
                  <a:moveTo>
                    <a:pt x="4020" y="0"/>
                  </a:moveTo>
                  <a:cubicBezTo>
                    <a:pt x="3176" y="0"/>
                    <a:pt x="2366" y="178"/>
                    <a:pt x="1735" y="643"/>
                  </a:cubicBezTo>
                  <a:cubicBezTo>
                    <a:pt x="1" y="1934"/>
                    <a:pt x="1331" y="4071"/>
                    <a:pt x="3025" y="4555"/>
                  </a:cubicBezTo>
                  <a:cubicBezTo>
                    <a:pt x="4033" y="4797"/>
                    <a:pt x="5082" y="4797"/>
                    <a:pt x="6090" y="4838"/>
                  </a:cubicBezTo>
                  <a:cubicBezTo>
                    <a:pt x="6271" y="4854"/>
                    <a:pt x="6453" y="4864"/>
                    <a:pt x="6634" y="4864"/>
                  </a:cubicBezTo>
                  <a:cubicBezTo>
                    <a:pt x="7345" y="4864"/>
                    <a:pt x="8045" y="4714"/>
                    <a:pt x="8591" y="4233"/>
                  </a:cubicBezTo>
                  <a:cubicBezTo>
                    <a:pt x="10070" y="2993"/>
                    <a:pt x="8735" y="1437"/>
                    <a:pt x="7455" y="781"/>
                  </a:cubicBezTo>
                  <a:lnTo>
                    <a:pt x="7455" y="781"/>
                  </a:lnTo>
                  <a:cubicBezTo>
                    <a:pt x="7444" y="775"/>
                    <a:pt x="7433" y="770"/>
                    <a:pt x="7421" y="764"/>
                  </a:cubicBezTo>
                  <a:lnTo>
                    <a:pt x="7421" y="764"/>
                  </a:lnTo>
                  <a:cubicBezTo>
                    <a:pt x="7421" y="764"/>
                    <a:pt x="7421" y="764"/>
                    <a:pt x="7421" y="764"/>
                  </a:cubicBezTo>
                  <a:cubicBezTo>
                    <a:pt x="7416" y="762"/>
                    <a:pt x="7411" y="760"/>
                    <a:pt x="7407" y="758"/>
                  </a:cubicBezTo>
                  <a:lnTo>
                    <a:pt x="7407" y="758"/>
                  </a:lnTo>
                  <a:cubicBezTo>
                    <a:pt x="6483" y="358"/>
                    <a:pt x="5218" y="0"/>
                    <a:pt x="4020" y="0"/>
                  </a:cubicBezTo>
                  <a:close/>
                </a:path>
              </a:pathLst>
            </a:custGeom>
            <a:solidFill>
              <a:srgbClr val="610F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1"/>
            <p:cNvSpPr/>
            <p:nvPr/>
          </p:nvSpPr>
          <p:spPr>
            <a:xfrm>
              <a:off x="2642250" y="2697175"/>
              <a:ext cx="334750" cy="379775"/>
            </a:xfrm>
            <a:custGeom>
              <a:avLst/>
              <a:gdLst/>
              <a:ahLst/>
              <a:cxnLst/>
              <a:rect l="l" t="t" r="r" b="b"/>
              <a:pathLst>
                <a:path w="13390" h="15191" extrusionOk="0">
                  <a:moveTo>
                    <a:pt x="4557" y="1"/>
                  </a:moveTo>
                  <a:lnTo>
                    <a:pt x="0" y="6978"/>
                  </a:lnTo>
                  <a:cubicBezTo>
                    <a:pt x="653" y="12717"/>
                    <a:pt x="4483" y="15190"/>
                    <a:pt x="7839" y="15190"/>
                  </a:cubicBezTo>
                  <a:cubicBezTo>
                    <a:pt x="10497" y="15190"/>
                    <a:pt x="12858" y="13639"/>
                    <a:pt x="13107" y="10930"/>
                  </a:cubicBezTo>
                  <a:cubicBezTo>
                    <a:pt x="13390" y="8268"/>
                    <a:pt x="11333" y="7099"/>
                    <a:pt x="9599" y="6332"/>
                  </a:cubicBezTo>
                  <a:cubicBezTo>
                    <a:pt x="6614" y="5082"/>
                    <a:pt x="4961" y="3308"/>
                    <a:pt x="4557" y="1"/>
                  </a:cubicBezTo>
                  <a:close/>
                </a:path>
              </a:pathLst>
            </a:custGeom>
            <a:solidFill>
              <a:srgbClr val="FFD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1"/>
            <p:cNvSpPr/>
            <p:nvPr/>
          </p:nvSpPr>
          <p:spPr>
            <a:xfrm>
              <a:off x="2632150" y="2688225"/>
              <a:ext cx="358975" cy="398400"/>
            </a:xfrm>
            <a:custGeom>
              <a:avLst/>
              <a:gdLst/>
              <a:ahLst/>
              <a:cxnLst/>
              <a:rect l="l" t="t" r="r" b="b"/>
              <a:pathLst>
                <a:path w="14359" h="15936" extrusionOk="0">
                  <a:moveTo>
                    <a:pt x="5040" y="1"/>
                  </a:moveTo>
                  <a:cubicBezTo>
                    <a:pt x="4826" y="1"/>
                    <a:pt x="4574" y="189"/>
                    <a:pt x="4598" y="480"/>
                  </a:cubicBezTo>
                  <a:cubicBezTo>
                    <a:pt x="4800" y="2012"/>
                    <a:pt x="5324" y="3464"/>
                    <a:pt x="6333" y="4674"/>
                  </a:cubicBezTo>
                  <a:cubicBezTo>
                    <a:pt x="7422" y="5924"/>
                    <a:pt x="8873" y="6569"/>
                    <a:pt x="10366" y="7255"/>
                  </a:cubicBezTo>
                  <a:cubicBezTo>
                    <a:pt x="12100" y="8102"/>
                    <a:pt x="13471" y="9473"/>
                    <a:pt x="13108" y="11570"/>
                  </a:cubicBezTo>
                  <a:cubicBezTo>
                    <a:pt x="12947" y="12619"/>
                    <a:pt x="12342" y="13546"/>
                    <a:pt x="11495" y="14192"/>
                  </a:cubicBezTo>
                  <a:cubicBezTo>
                    <a:pt x="10570" y="14858"/>
                    <a:pt x="9439" y="15158"/>
                    <a:pt x="8297" y="15158"/>
                  </a:cubicBezTo>
                  <a:cubicBezTo>
                    <a:pt x="7297" y="15158"/>
                    <a:pt x="6290" y="14928"/>
                    <a:pt x="5405" y="14514"/>
                  </a:cubicBezTo>
                  <a:cubicBezTo>
                    <a:pt x="2582" y="13224"/>
                    <a:pt x="1170" y="10320"/>
                    <a:pt x="767" y="7336"/>
                  </a:cubicBezTo>
                  <a:cubicBezTo>
                    <a:pt x="747" y="7094"/>
                    <a:pt x="545" y="6973"/>
                    <a:pt x="359" y="6973"/>
                  </a:cubicBezTo>
                  <a:cubicBezTo>
                    <a:pt x="172" y="6973"/>
                    <a:pt x="1" y="7094"/>
                    <a:pt x="41" y="7336"/>
                  </a:cubicBezTo>
                  <a:cubicBezTo>
                    <a:pt x="591" y="11655"/>
                    <a:pt x="3472" y="15935"/>
                    <a:pt x="8202" y="15935"/>
                  </a:cubicBezTo>
                  <a:cubicBezTo>
                    <a:pt x="8330" y="15935"/>
                    <a:pt x="8460" y="15932"/>
                    <a:pt x="8591" y="15926"/>
                  </a:cubicBezTo>
                  <a:cubicBezTo>
                    <a:pt x="10285" y="15845"/>
                    <a:pt x="12019" y="15119"/>
                    <a:pt x="13027" y="13708"/>
                  </a:cubicBezTo>
                  <a:cubicBezTo>
                    <a:pt x="14358" y="11852"/>
                    <a:pt x="14197" y="9231"/>
                    <a:pt x="12463" y="7699"/>
                  </a:cubicBezTo>
                  <a:cubicBezTo>
                    <a:pt x="11212" y="6610"/>
                    <a:pt x="9519" y="6206"/>
                    <a:pt x="8147" y="5279"/>
                  </a:cubicBezTo>
                  <a:cubicBezTo>
                    <a:pt x="6413" y="4069"/>
                    <a:pt x="5607" y="2294"/>
                    <a:pt x="5324" y="278"/>
                  </a:cubicBezTo>
                  <a:cubicBezTo>
                    <a:pt x="5308" y="84"/>
                    <a:pt x="5182" y="1"/>
                    <a:pt x="504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1"/>
            <p:cNvSpPr/>
            <p:nvPr/>
          </p:nvSpPr>
          <p:spPr>
            <a:xfrm>
              <a:off x="2749125" y="2833300"/>
              <a:ext cx="57475" cy="40350"/>
            </a:xfrm>
            <a:custGeom>
              <a:avLst/>
              <a:gdLst/>
              <a:ahLst/>
              <a:cxnLst/>
              <a:rect l="l" t="t" r="r" b="b"/>
              <a:pathLst>
                <a:path w="2299" h="1614" extrusionOk="0">
                  <a:moveTo>
                    <a:pt x="2299" y="0"/>
                  </a:moveTo>
                  <a:lnTo>
                    <a:pt x="2299" y="0"/>
                  </a:lnTo>
                  <a:cubicBezTo>
                    <a:pt x="1210" y="121"/>
                    <a:pt x="444" y="686"/>
                    <a:pt x="0" y="1613"/>
                  </a:cubicBezTo>
                  <a:lnTo>
                    <a:pt x="2299" y="0"/>
                  </a:lnTo>
                  <a:close/>
                </a:path>
              </a:pathLst>
            </a:custGeom>
            <a:solidFill>
              <a:srgbClr val="FFD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1"/>
            <p:cNvSpPr/>
            <p:nvPr/>
          </p:nvSpPr>
          <p:spPr>
            <a:xfrm>
              <a:off x="2736875" y="2824050"/>
              <a:ext cx="83225" cy="59475"/>
            </a:xfrm>
            <a:custGeom>
              <a:avLst/>
              <a:gdLst/>
              <a:ahLst/>
              <a:cxnLst/>
              <a:rect l="l" t="t" r="r" b="b"/>
              <a:pathLst>
                <a:path w="3329" h="2379" extrusionOk="0">
                  <a:moveTo>
                    <a:pt x="2742" y="1"/>
                  </a:moveTo>
                  <a:cubicBezTo>
                    <a:pt x="2718" y="1"/>
                    <a:pt x="2693" y="3"/>
                    <a:pt x="2668" y="7"/>
                  </a:cubicBezTo>
                  <a:cubicBezTo>
                    <a:pt x="1539" y="128"/>
                    <a:pt x="692" y="814"/>
                    <a:pt x="167" y="1822"/>
                  </a:cubicBezTo>
                  <a:cubicBezTo>
                    <a:pt x="1" y="2100"/>
                    <a:pt x="256" y="2379"/>
                    <a:pt x="510" y="2379"/>
                  </a:cubicBezTo>
                  <a:cubicBezTo>
                    <a:pt x="624" y="2379"/>
                    <a:pt x="738" y="2322"/>
                    <a:pt x="813" y="2185"/>
                  </a:cubicBezTo>
                  <a:cubicBezTo>
                    <a:pt x="1256" y="1338"/>
                    <a:pt x="1942" y="854"/>
                    <a:pt x="2870" y="733"/>
                  </a:cubicBezTo>
                  <a:cubicBezTo>
                    <a:pt x="3328" y="657"/>
                    <a:pt x="3171" y="1"/>
                    <a:pt x="27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1"/>
            <p:cNvSpPr/>
            <p:nvPr/>
          </p:nvSpPr>
          <p:spPr>
            <a:xfrm>
              <a:off x="2779375" y="2860500"/>
              <a:ext cx="59500" cy="26250"/>
            </a:xfrm>
            <a:custGeom>
              <a:avLst/>
              <a:gdLst/>
              <a:ahLst/>
              <a:cxnLst/>
              <a:rect l="l" t="t" r="r" b="b"/>
              <a:pathLst>
                <a:path w="2380" h="1050" extrusionOk="0">
                  <a:moveTo>
                    <a:pt x="2379" y="1"/>
                  </a:moveTo>
                  <a:lnTo>
                    <a:pt x="2379" y="1"/>
                  </a:lnTo>
                  <a:cubicBezTo>
                    <a:pt x="1533" y="162"/>
                    <a:pt x="726" y="606"/>
                    <a:pt x="0" y="1050"/>
                  </a:cubicBezTo>
                  <a:lnTo>
                    <a:pt x="2379" y="1"/>
                  </a:lnTo>
                  <a:close/>
                </a:path>
              </a:pathLst>
            </a:custGeom>
            <a:solidFill>
              <a:srgbClr val="FFD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1"/>
            <p:cNvSpPr/>
            <p:nvPr/>
          </p:nvSpPr>
          <p:spPr>
            <a:xfrm>
              <a:off x="2765725" y="2851275"/>
              <a:ext cx="86625" cy="44825"/>
            </a:xfrm>
            <a:custGeom>
              <a:avLst/>
              <a:gdLst/>
              <a:ahLst/>
              <a:cxnLst/>
              <a:rect l="l" t="t" r="r" b="b"/>
              <a:pathLst>
                <a:path w="3465" h="1793" extrusionOk="0">
                  <a:moveTo>
                    <a:pt x="2878" y="1"/>
                  </a:moveTo>
                  <a:cubicBezTo>
                    <a:pt x="2854" y="1"/>
                    <a:pt x="2830" y="3"/>
                    <a:pt x="2804" y="7"/>
                  </a:cubicBezTo>
                  <a:cubicBezTo>
                    <a:pt x="1917" y="209"/>
                    <a:pt x="1111" y="652"/>
                    <a:pt x="344" y="1056"/>
                  </a:cubicBezTo>
                  <a:cubicBezTo>
                    <a:pt x="0" y="1262"/>
                    <a:pt x="214" y="1792"/>
                    <a:pt x="560" y="1792"/>
                  </a:cubicBezTo>
                  <a:cubicBezTo>
                    <a:pt x="620" y="1792"/>
                    <a:pt x="683" y="1777"/>
                    <a:pt x="748" y="1741"/>
                  </a:cubicBezTo>
                  <a:cubicBezTo>
                    <a:pt x="1474" y="1338"/>
                    <a:pt x="2159" y="935"/>
                    <a:pt x="3006" y="733"/>
                  </a:cubicBezTo>
                  <a:cubicBezTo>
                    <a:pt x="3465" y="657"/>
                    <a:pt x="3308" y="1"/>
                    <a:pt x="287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1"/>
            <p:cNvSpPr/>
            <p:nvPr/>
          </p:nvSpPr>
          <p:spPr>
            <a:xfrm>
              <a:off x="2739025" y="2806825"/>
              <a:ext cx="23225" cy="4300"/>
            </a:xfrm>
            <a:custGeom>
              <a:avLst/>
              <a:gdLst/>
              <a:ahLst/>
              <a:cxnLst/>
              <a:rect l="l" t="t" r="r" b="b"/>
              <a:pathLst>
                <a:path w="929" h="172" extrusionOk="0">
                  <a:moveTo>
                    <a:pt x="757" y="0"/>
                  </a:moveTo>
                  <a:cubicBezTo>
                    <a:pt x="493" y="0"/>
                    <a:pt x="233" y="72"/>
                    <a:pt x="1" y="172"/>
                  </a:cubicBezTo>
                  <a:lnTo>
                    <a:pt x="928" y="11"/>
                  </a:lnTo>
                  <a:cubicBezTo>
                    <a:pt x="871" y="3"/>
                    <a:pt x="814" y="0"/>
                    <a:pt x="757" y="0"/>
                  </a:cubicBezTo>
                  <a:close/>
                </a:path>
              </a:pathLst>
            </a:custGeom>
            <a:solidFill>
              <a:srgbClr val="FFD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1"/>
            <p:cNvSpPr/>
            <p:nvPr/>
          </p:nvSpPr>
          <p:spPr>
            <a:xfrm>
              <a:off x="2728950" y="2797000"/>
              <a:ext cx="45400" cy="23750"/>
            </a:xfrm>
            <a:custGeom>
              <a:avLst/>
              <a:gdLst/>
              <a:ahLst/>
              <a:cxnLst/>
              <a:rect l="l" t="t" r="r" b="b"/>
              <a:pathLst>
                <a:path w="1816" h="950" extrusionOk="0">
                  <a:moveTo>
                    <a:pt x="1331" y="0"/>
                  </a:moveTo>
                  <a:cubicBezTo>
                    <a:pt x="968" y="0"/>
                    <a:pt x="646" y="81"/>
                    <a:pt x="323" y="202"/>
                  </a:cubicBezTo>
                  <a:cubicBezTo>
                    <a:pt x="122" y="283"/>
                    <a:pt x="1" y="444"/>
                    <a:pt x="41" y="646"/>
                  </a:cubicBezTo>
                  <a:cubicBezTo>
                    <a:pt x="74" y="811"/>
                    <a:pt x="243" y="949"/>
                    <a:pt x="413" y="949"/>
                  </a:cubicBezTo>
                  <a:cubicBezTo>
                    <a:pt x="451" y="949"/>
                    <a:pt x="488" y="942"/>
                    <a:pt x="525" y="928"/>
                  </a:cubicBezTo>
                  <a:cubicBezTo>
                    <a:pt x="767" y="807"/>
                    <a:pt x="1049" y="767"/>
                    <a:pt x="1331" y="767"/>
                  </a:cubicBezTo>
                  <a:cubicBezTo>
                    <a:pt x="1815" y="767"/>
                    <a:pt x="1815" y="41"/>
                    <a:pt x="133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1"/>
            <p:cNvSpPr/>
            <p:nvPr/>
          </p:nvSpPr>
          <p:spPr>
            <a:xfrm>
              <a:off x="2370025" y="2762550"/>
              <a:ext cx="84725" cy="80000"/>
            </a:xfrm>
            <a:custGeom>
              <a:avLst/>
              <a:gdLst/>
              <a:ahLst/>
              <a:cxnLst/>
              <a:rect l="l" t="t" r="r" b="b"/>
              <a:pathLst>
                <a:path w="3389" h="3200" extrusionOk="0">
                  <a:moveTo>
                    <a:pt x="1706" y="0"/>
                  </a:moveTo>
                  <a:cubicBezTo>
                    <a:pt x="884" y="0"/>
                    <a:pt x="197" y="622"/>
                    <a:pt x="121" y="1459"/>
                  </a:cubicBezTo>
                  <a:cubicBezTo>
                    <a:pt x="0" y="2346"/>
                    <a:pt x="686" y="3112"/>
                    <a:pt x="1533" y="3193"/>
                  </a:cubicBezTo>
                  <a:cubicBezTo>
                    <a:pt x="1586" y="3198"/>
                    <a:pt x="1638" y="3200"/>
                    <a:pt x="1689" y="3200"/>
                  </a:cubicBezTo>
                  <a:cubicBezTo>
                    <a:pt x="2545" y="3200"/>
                    <a:pt x="3231" y="2580"/>
                    <a:pt x="3307" y="1782"/>
                  </a:cubicBezTo>
                  <a:cubicBezTo>
                    <a:pt x="3388" y="894"/>
                    <a:pt x="2743" y="88"/>
                    <a:pt x="1856" y="7"/>
                  </a:cubicBezTo>
                  <a:cubicBezTo>
                    <a:pt x="1805" y="3"/>
                    <a:pt x="1755" y="0"/>
                    <a:pt x="170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1"/>
            <p:cNvSpPr/>
            <p:nvPr/>
          </p:nvSpPr>
          <p:spPr>
            <a:xfrm>
              <a:off x="2966900" y="2740375"/>
              <a:ext cx="84700" cy="80000"/>
            </a:xfrm>
            <a:custGeom>
              <a:avLst/>
              <a:gdLst/>
              <a:ahLst/>
              <a:cxnLst/>
              <a:rect l="l" t="t" r="r" b="b"/>
              <a:pathLst>
                <a:path w="3388" h="3200" extrusionOk="0">
                  <a:moveTo>
                    <a:pt x="1665" y="0"/>
                  </a:moveTo>
                  <a:cubicBezTo>
                    <a:pt x="843" y="0"/>
                    <a:pt x="157" y="619"/>
                    <a:pt x="81" y="1418"/>
                  </a:cubicBezTo>
                  <a:cubicBezTo>
                    <a:pt x="0" y="2306"/>
                    <a:pt x="645" y="3112"/>
                    <a:pt x="1533" y="3193"/>
                  </a:cubicBezTo>
                  <a:cubicBezTo>
                    <a:pt x="1583" y="3197"/>
                    <a:pt x="1633" y="3200"/>
                    <a:pt x="1682" y="3200"/>
                  </a:cubicBezTo>
                  <a:cubicBezTo>
                    <a:pt x="2505" y="3200"/>
                    <a:pt x="3191" y="2578"/>
                    <a:pt x="3267" y="1741"/>
                  </a:cubicBezTo>
                  <a:cubicBezTo>
                    <a:pt x="3388" y="854"/>
                    <a:pt x="2702" y="87"/>
                    <a:pt x="1815" y="7"/>
                  </a:cubicBezTo>
                  <a:cubicBezTo>
                    <a:pt x="1765" y="2"/>
                    <a:pt x="1715" y="0"/>
                    <a:pt x="166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9"/>
          <p:cNvSpPr txBox="1">
            <a:spLocks noGrp="1"/>
          </p:cNvSpPr>
          <p:nvPr>
            <p:ph type="title"/>
          </p:nvPr>
        </p:nvSpPr>
        <p:spPr>
          <a:xfrm>
            <a:off x="685800" y="837226"/>
            <a:ext cx="7738200" cy="9130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  <a:latin typeface="+mn-lt"/>
              </a:rPr>
              <a:t>GIMNASTIČNE VAJE</a:t>
            </a:r>
            <a:endParaRPr sz="2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8" name="Google Shape;508;p39"/>
          <p:cNvSpPr txBox="1">
            <a:spLocks noGrp="1"/>
          </p:cNvSpPr>
          <p:nvPr>
            <p:ph type="subTitle" idx="1"/>
          </p:nvPr>
        </p:nvSpPr>
        <p:spPr>
          <a:xfrm>
            <a:off x="2828769" y="1852997"/>
            <a:ext cx="3522600" cy="865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NAJPREJ SE BOMO RAZGIBALI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RABIŠ: WC TULEC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09" name="Google Shape;509;p39"/>
          <p:cNvGrpSpPr/>
          <p:nvPr/>
        </p:nvGrpSpPr>
        <p:grpSpPr>
          <a:xfrm rot="961160">
            <a:off x="6795014" y="196766"/>
            <a:ext cx="1779446" cy="2721769"/>
            <a:chOff x="4993150" y="1889200"/>
            <a:chExt cx="379900" cy="563400"/>
          </a:xfrm>
        </p:grpSpPr>
        <p:sp>
          <p:nvSpPr>
            <p:cNvPr id="510" name="Google Shape;510;p39"/>
            <p:cNvSpPr/>
            <p:nvPr/>
          </p:nvSpPr>
          <p:spPr>
            <a:xfrm>
              <a:off x="5009925" y="1907025"/>
              <a:ext cx="346625" cy="527675"/>
            </a:xfrm>
            <a:custGeom>
              <a:avLst/>
              <a:gdLst/>
              <a:ahLst/>
              <a:cxnLst/>
              <a:rect l="l" t="t" r="r" b="b"/>
              <a:pathLst>
                <a:path w="13865" h="21107" extrusionOk="0">
                  <a:moveTo>
                    <a:pt x="7105" y="333"/>
                  </a:moveTo>
                  <a:cubicBezTo>
                    <a:pt x="7191" y="333"/>
                    <a:pt x="7273" y="362"/>
                    <a:pt x="7336" y="429"/>
                  </a:cubicBezTo>
                  <a:cubicBezTo>
                    <a:pt x="7450" y="554"/>
                    <a:pt x="7473" y="759"/>
                    <a:pt x="7484" y="918"/>
                  </a:cubicBezTo>
                  <a:cubicBezTo>
                    <a:pt x="7484" y="1123"/>
                    <a:pt x="7450" y="1327"/>
                    <a:pt x="7393" y="1532"/>
                  </a:cubicBezTo>
                  <a:cubicBezTo>
                    <a:pt x="7325" y="1759"/>
                    <a:pt x="7245" y="1976"/>
                    <a:pt x="7166" y="2203"/>
                  </a:cubicBezTo>
                  <a:cubicBezTo>
                    <a:pt x="7120" y="2305"/>
                    <a:pt x="7086" y="2419"/>
                    <a:pt x="7052" y="2533"/>
                  </a:cubicBezTo>
                  <a:cubicBezTo>
                    <a:pt x="7052" y="2567"/>
                    <a:pt x="7029" y="2601"/>
                    <a:pt x="7018" y="2647"/>
                  </a:cubicBezTo>
                  <a:cubicBezTo>
                    <a:pt x="6995" y="2635"/>
                    <a:pt x="6972" y="2635"/>
                    <a:pt x="6938" y="2635"/>
                  </a:cubicBezTo>
                  <a:cubicBezTo>
                    <a:pt x="6950" y="2487"/>
                    <a:pt x="6904" y="2340"/>
                    <a:pt x="6870" y="2192"/>
                  </a:cubicBezTo>
                  <a:cubicBezTo>
                    <a:pt x="6813" y="1998"/>
                    <a:pt x="6745" y="1805"/>
                    <a:pt x="6677" y="1600"/>
                  </a:cubicBezTo>
                  <a:cubicBezTo>
                    <a:pt x="6574" y="1282"/>
                    <a:pt x="6495" y="895"/>
                    <a:pt x="6688" y="577"/>
                  </a:cubicBezTo>
                  <a:cubicBezTo>
                    <a:pt x="6770" y="435"/>
                    <a:pt x="6944" y="333"/>
                    <a:pt x="7105" y="333"/>
                  </a:cubicBezTo>
                  <a:close/>
                  <a:moveTo>
                    <a:pt x="6981" y="4451"/>
                  </a:moveTo>
                  <a:cubicBezTo>
                    <a:pt x="7233" y="4451"/>
                    <a:pt x="7485" y="4459"/>
                    <a:pt x="7723" y="4478"/>
                  </a:cubicBezTo>
                  <a:cubicBezTo>
                    <a:pt x="7996" y="4512"/>
                    <a:pt x="8269" y="4557"/>
                    <a:pt x="8519" y="4614"/>
                  </a:cubicBezTo>
                  <a:lnTo>
                    <a:pt x="6369" y="4466"/>
                  </a:lnTo>
                  <a:cubicBezTo>
                    <a:pt x="6569" y="4456"/>
                    <a:pt x="6775" y="4451"/>
                    <a:pt x="6981" y="4451"/>
                  </a:cubicBezTo>
                  <a:close/>
                  <a:moveTo>
                    <a:pt x="7088" y="0"/>
                  </a:moveTo>
                  <a:cubicBezTo>
                    <a:pt x="6917" y="0"/>
                    <a:pt x="6746" y="54"/>
                    <a:pt x="6608" y="156"/>
                  </a:cubicBezTo>
                  <a:cubicBezTo>
                    <a:pt x="6256" y="429"/>
                    <a:pt x="6188" y="906"/>
                    <a:pt x="6256" y="1327"/>
                  </a:cubicBezTo>
                  <a:cubicBezTo>
                    <a:pt x="6301" y="1589"/>
                    <a:pt x="6392" y="1839"/>
                    <a:pt x="6483" y="2089"/>
                  </a:cubicBezTo>
                  <a:cubicBezTo>
                    <a:pt x="6517" y="2214"/>
                    <a:pt x="6563" y="2340"/>
                    <a:pt x="6586" y="2465"/>
                  </a:cubicBezTo>
                  <a:cubicBezTo>
                    <a:pt x="6608" y="2544"/>
                    <a:pt x="6620" y="2635"/>
                    <a:pt x="6642" y="2715"/>
                  </a:cubicBezTo>
                  <a:cubicBezTo>
                    <a:pt x="6529" y="2783"/>
                    <a:pt x="6426" y="2863"/>
                    <a:pt x="6358" y="2976"/>
                  </a:cubicBezTo>
                  <a:cubicBezTo>
                    <a:pt x="6335" y="3011"/>
                    <a:pt x="6313" y="3056"/>
                    <a:pt x="6290" y="3102"/>
                  </a:cubicBezTo>
                  <a:cubicBezTo>
                    <a:pt x="6290" y="3113"/>
                    <a:pt x="6279" y="3136"/>
                    <a:pt x="6279" y="3147"/>
                  </a:cubicBezTo>
                  <a:cubicBezTo>
                    <a:pt x="6279" y="3170"/>
                    <a:pt x="6267" y="3181"/>
                    <a:pt x="6267" y="3204"/>
                  </a:cubicBezTo>
                  <a:cubicBezTo>
                    <a:pt x="6267" y="3215"/>
                    <a:pt x="6267" y="3227"/>
                    <a:pt x="6267" y="3238"/>
                  </a:cubicBezTo>
                  <a:lnTo>
                    <a:pt x="5960" y="3238"/>
                  </a:lnTo>
                  <a:cubicBezTo>
                    <a:pt x="5812" y="3238"/>
                    <a:pt x="5676" y="3249"/>
                    <a:pt x="5551" y="3306"/>
                  </a:cubicBezTo>
                  <a:cubicBezTo>
                    <a:pt x="5437" y="3363"/>
                    <a:pt x="5346" y="3466"/>
                    <a:pt x="5266" y="3557"/>
                  </a:cubicBezTo>
                  <a:cubicBezTo>
                    <a:pt x="5073" y="3784"/>
                    <a:pt x="4891" y="4011"/>
                    <a:pt x="4720" y="4250"/>
                  </a:cubicBezTo>
                  <a:cubicBezTo>
                    <a:pt x="4629" y="4375"/>
                    <a:pt x="4550" y="4512"/>
                    <a:pt x="4459" y="4648"/>
                  </a:cubicBezTo>
                  <a:cubicBezTo>
                    <a:pt x="4413" y="4717"/>
                    <a:pt x="4379" y="4785"/>
                    <a:pt x="4345" y="4853"/>
                  </a:cubicBezTo>
                  <a:cubicBezTo>
                    <a:pt x="4311" y="4887"/>
                    <a:pt x="4288" y="4933"/>
                    <a:pt x="4277" y="4990"/>
                  </a:cubicBezTo>
                  <a:cubicBezTo>
                    <a:pt x="3992" y="5126"/>
                    <a:pt x="3719" y="5297"/>
                    <a:pt x="3458" y="5490"/>
                  </a:cubicBezTo>
                  <a:cubicBezTo>
                    <a:pt x="2491" y="6241"/>
                    <a:pt x="1797" y="7299"/>
                    <a:pt x="1513" y="8481"/>
                  </a:cubicBezTo>
                  <a:cubicBezTo>
                    <a:pt x="1183" y="9823"/>
                    <a:pt x="1308" y="11234"/>
                    <a:pt x="1024" y="12576"/>
                  </a:cubicBezTo>
                  <a:cubicBezTo>
                    <a:pt x="739" y="13884"/>
                    <a:pt x="0" y="15135"/>
                    <a:pt x="182" y="16511"/>
                  </a:cubicBezTo>
                  <a:cubicBezTo>
                    <a:pt x="262" y="17103"/>
                    <a:pt x="501" y="17671"/>
                    <a:pt x="978" y="18047"/>
                  </a:cubicBezTo>
                  <a:cubicBezTo>
                    <a:pt x="1194" y="18217"/>
                    <a:pt x="1433" y="18342"/>
                    <a:pt x="1695" y="18411"/>
                  </a:cubicBezTo>
                  <a:cubicBezTo>
                    <a:pt x="1823" y="18447"/>
                    <a:pt x="1967" y="18471"/>
                    <a:pt x="2112" y="18471"/>
                  </a:cubicBezTo>
                  <a:cubicBezTo>
                    <a:pt x="2237" y="18471"/>
                    <a:pt x="2363" y="18453"/>
                    <a:pt x="2480" y="18411"/>
                  </a:cubicBezTo>
                  <a:cubicBezTo>
                    <a:pt x="2548" y="18388"/>
                    <a:pt x="2616" y="18354"/>
                    <a:pt x="2684" y="18308"/>
                  </a:cubicBezTo>
                  <a:cubicBezTo>
                    <a:pt x="2707" y="18365"/>
                    <a:pt x="2741" y="18422"/>
                    <a:pt x="2775" y="18468"/>
                  </a:cubicBezTo>
                  <a:cubicBezTo>
                    <a:pt x="2844" y="18547"/>
                    <a:pt x="2923" y="18627"/>
                    <a:pt x="3014" y="18706"/>
                  </a:cubicBezTo>
                  <a:cubicBezTo>
                    <a:pt x="3185" y="18854"/>
                    <a:pt x="3378" y="18957"/>
                    <a:pt x="3594" y="19036"/>
                  </a:cubicBezTo>
                  <a:cubicBezTo>
                    <a:pt x="3731" y="19082"/>
                    <a:pt x="3879" y="19104"/>
                    <a:pt x="4026" y="19116"/>
                  </a:cubicBezTo>
                  <a:cubicBezTo>
                    <a:pt x="4470" y="20276"/>
                    <a:pt x="5596" y="21106"/>
                    <a:pt x="6915" y="21106"/>
                  </a:cubicBezTo>
                  <a:cubicBezTo>
                    <a:pt x="8235" y="21106"/>
                    <a:pt x="9361" y="20276"/>
                    <a:pt x="9804" y="19116"/>
                  </a:cubicBezTo>
                  <a:cubicBezTo>
                    <a:pt x="9964" y="19116"/>
                    <a:pt x="10123" y="19082"/>
                    <a:pt x="10271" y="19036"/>
                  </a:cubicBezTo>
                  <a:cubicBezTo>
                    <a:pt x="10487" y="18957"/>
                    <a:pt x="10680" y="18854"/>
                    <a:pt x="10851" y="18706"/>
                  </a:cubicBezTo>
                  <a:cubicBezTo>
                    <a:pt x="10942" y="18627"/>
                    <a:pt x="11021" y="18547"/>
                    <a:pt x="11090" y="18468"/>
                  </a:cubicBezTo>
                  <a:cubicBezTo>
                    <a:pt x="11124" y="18422"/>
                    <a:pt x="11158" y="18365"/>
                    <a:pt x="11181" y="18308"/>
                  </a:cubicBezTo>
                  <a:cubicBezTo>
                    <a:pt x="11249" y="18354"/>
                    <a:pt x="11306" y="18388"/>
                    <a:pt x="11385" y="18411"/>
                  </a:cubicBezTo>
                  <a:cubicBezTo>
                    <a:pt x="11496" y="18453"/>
                    <a:pt x="11620" y="18471"/>
                    <a:pt x="11745" y="18471"/>
                  </a:cubicBezTo>
                  <a:cubicBezTo>
                    <a:pt x="11889" y="18471"/>
                    <a:pt x="12036" y="18447"/>
                    <a:pt x="12170" y="18411"/>
                  </a:cubicBezTo>
                  <a:cubicBezTo>
                    <a:pt x="12432" y="18342"/>
                    <a:pt x="12671" y="18217"/>
                    <a:pt x="12887" y="18047"/>
                  </a:cubicBezTo>
                  <a:cubicBezTo>
                    <a:pt x="13364" y="17671"/>
                    <a:pt x="13603" y="17103"/>
                    <a:pt x="13683" y="16511"/>
                  </a:cubicBezTo>
                  <a:cubicBezTo>
                    <a:pt x="13865" y="15135"/>
                    <a:pt x="13114" y="13884"/>
                    <a:pt x="12841" y="12576"/>
                  </a:cubicBezTo>
                  <a:cubicBezTo>
                    <a:pt x="12557" y="11234"/>
                    <a:pt x="12682" y="9823"/>
                    <a:pt x="12352" y="8481"/>
                  </a:cubicBezTo>
                  <a:cubicBezTo>
                    <a:pt x="12068" y="7299"/>
                    <a:pt x="11374" y="6229"/>
                    <a:pt x="10407" y="5490"/>
                  </a:cubicBezTo>
                  <a:cubicBezTo>
                    <a:pt x="10146" y="5297"/>
                    <a:pt x="9873" y="5126"/>
                    <a:pt x="9588" y="4990"/>
                  </a:cubicBezTo>
                  <a:cubicBezTo>
                    <a:pt x="9577" y="4933"/>
                    <a:pt x="9543" y="4887"/>
                    <a:pt x="9520" y="4853"/>
                  </a:cubicBezTo>
                  <a:cubicBezTo>
                    <a:pt x="9486" y="4785"/>
                    <a:pt x="9440" y="4717"/>
                    <a:pt x="9406" y="4648"/>
                  </a:cubicBezTo>
                  <a:cubicBezTo>
                    <a:pt x="9315" y="4512"/>
                    <a:pt x="9236" y="4375"/>
                    <a:pt x="9133" y="4250"/>
                  </a:cubicBezTo>
                  <a:cubicBezTo>
                    <a:pt x="8974" y="4011"/>
                    <a:pt x="8792" y="3784"/>
                    <a:pt x="8599" y="3557"/>
                  </a:cubicBezTo>
                  <a:cubicBezTo>
                    <a:pt x="8519" y="3466"/>
                    <a:pt x="8428" y="3363"/>
                    <a:pt x="8314" y="3306"/>
                  </a:cubicBezTo>
                  <a:cubicBezTo>
                    <a:pt x="8189" y="3249"/>
                    <a:pt x="8053" y="3238"/>
                    <a:pt x="7905" y="3238"/>
                  </a:cubicBezTo>
                  <a:lnTo>
                    <a:pt x="7677" y="3238"/>
                  </a:lnTo>
                  <a:cubicBezTo>
                    <a:pt x="7655" y="3136"/>
                    <a:pt x="7609" y="3045"/>
                    <a:pt x="7564" y="2976"/>
                  </a:cubicBezTo>
                  <a:cubicBezTo>
                    <a:pt x="7507" y="2897"/>
                    <a:pt x="7439" y="2829"/>
                    <a:pt x="7359" y="2772"/>
                  </a:cubicBezTo>
                  <a:cubicBezTo>
                    <a:pt x="7370" y="2726"/>
                    <a:pt x="7370" y="2681"/>
                    <a:pt x="7393" y="2635"/>
                  </a:cubicBezTo>
                  <a:cubicBezTo>
                    <a:pt x="7416" y="2522"/>
                    <a:pt x="7461" y="2408"/>
                    <a:pt x="7495" y="2294"/>
                  </a:cubicBezTo>
                  <a:cubicBezTo>
                    <a:pt x="7575" y="2067"/>
                    <a:pt x="7666" y="1850"/>
                    <a:pt x="7723" y="1623"/>
                  </a:cubicBezTo>
                  <a:cubicBezTo>
                    <a:pt x="7791" y="1384"/>
                    <a:pt x="7837" y="1145"/>
                    <a:pt x="7825" y="906"/>
                  </a:cubicBezTo>
                  <a:cubicBezTo>
                    <a:pt x="7814" y="679"/>
                    <a:pt x="7768" y="440"/>
                    <a:pt x="7643" y="258"/>
                  </a:cubicBezTo>
                  <a:cubicBezTo>
                    <a:pt x="7505" y="82"/>
                    <a:pt x="7297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4993150" y="1889200"/>
              <a:ext cx="379900" cy="563400"/>
            </a:xfrm>
            <a:custGeom>
              <a:avLst/>
              <a:gdLst/>
              <a:ahLst/>
              <a:cxnLst/>
              <a:rect l="l" t="t" r="r" b="b"/>
              <a:pathLst>
                <a:path w="15196" h="22536" extrusionOk="0">
                  <a:moveTo>
                    <a:pt x="7643" y="4076"/>
                  </a:moveTo>
                  <a:cubicBezTo>
                    <a:pt x="7643" y="4088"/>
                    <a:pt x="7643" y="4088"/>
                    <a:pt x="7643" y="4088"/>
                  </a:cubicBezTo>
                  <a:lnTo>
                    <a:pt x="7712" y="4452"/>
                  </a:lnTo>
                  <a:lnTo>
                    <a:pt x="7598" y="4452"/>
                  </a:lnTo>
                  <a:lnTo>
                    <a:pt x="7643" y="4076"/>
                  </a:lnTo>
                  <a:close/>
                  <a:moveTo>
                    <a:pt x="6995" y="4656"/>
                  </a:moveTo>
                  <a:lnTo>
                    <a:pt x="6995" y="5896"/>
                  </a:lnTo>
                  <a:lnTo>
                    <a:pt x="9145" y="6044"/>
                  </a:lnTo>
                  <a:lnTo>
                    <a:pt x="9247" y="5396"/>
                  </a:lnTo>
                  <a:cubicBezTo>
                    <a:pt x="9327" y="5509"/>
                    <a:pt x="9406" y="5623"/>
                    <a:pt x="9474" y="5737"/>
                  </a:cubicBezTo>
                  <a:cubicBezTo>
                    <a:pt x="9509" y="5794"/>
                    <a:pt x="9543" y="5862"/>
                    <a:pt x="9588" y="5919"/>
                  </a:cubicBezTo>
                  <a:cubicBezTo>
                    <a:pt x="9588" y="5930"/>
                    <a:pt x="9588" y="5930"/>
                    <a:pt x="9588" y="5941"/>
                  </a:cubicBezTo>
                  <a:lnTo>
                    <a:pt x="9668" y="6192"/>
                  </a:lnTo>
                  <a:lnTo>
                    <a:pt x="9941" y="6328"/>
                  </a:lnTo>
                  <a:cubicBezTo>
                    <a:pt x="10191" y="6453"/>
                    <a:pt x="10430" y="6601"/>
                    <a:pt x="10646" y="6772"/>
                  </a:cubicBezTo>
                  <a:cubicBezTo>
                    <a:pt x="11476" y="7409"/>
                    <a:pt x="12079" y="8330"/>
                    <a:pt x="12329" y="9365"/>
                  </a:cubicBezTo>
                  <a:cubicBezTo>
                    <a:pt x="12489" y="10013"/>
                    <a:pt x="12534" y="10684"/>
                    <a:pt x="12580" y="11390"/>
                  </a:cubicBezTo>
                  <a:cubicBezTo>
                    <a:pt x="12625" y="12061"/>
                    <a:pt x="12670" y="12743"/>
                    <a:pt x="12818" y="13437"/>
                  </a:cubicBezTo>
                  <a:cubicBezTo>
                    <a:pt x="12921" y="13914"/>
                    <a:pt x="13069" y="14381"/>
                    <a:pt x="13216" y="14824"/>
                  </a:cubicBezTo>
                  <a:cubicBezTo>
                    <a:pt x="13489" y="15621"/>
                    <a:pt x="13751" y="16383"/>
                    <a:pt x="13649" y="17133"/>
                  </a:cubicBezTo>
                  <a:cubicBezTo>
                    <a:pt x="13603" y="17463"/>
                    <a:pt x="13478" y="17918"/>
                    <a:pt x="13114" y="18202"/>
                  </a:cubicBezTo>
                  <a:cubicBezTo>
                    <a:pt x="12966" y="18316"/>
                    <a:pt x="12818" y="18396"/>
                    <a:pt x="12659" y="18441"/>
                  </a:cubicBezTo>
                  <a:cubicBezTo>
                    <a:pt x="12565" y="18460"/>
                    <a:pt x="12482" y="18468"/>
                    <a:pt x="12418" y="18468"/>
                  </a:cubicBezTo>
                  <a:cubicBezTo>
                    <a:pt x="12366" y="18468"/>
                    <a:pt x="12327" y="18463"/>
                    <a:pt x="12307" y="18453"/>
                  </a:cubicBezTo>
                  <a:cubicBezTo>
                    <a:pt x="12284" y="18453"/>
                    <a:pt x="12272" y="18441"/>
                    <a:pt x="12250" y="18430"/>
                  </a:cubicBezTo>
                  <a:lnTo>
                    <a:pt x="11522" y="17941"/>
                  </a:lnTo>
                  <a:lnTo>
                    <a:pt x="11203" y="18737"/>
                  </a:lnTo>
                  <a:cubicBezTo>
                    <a:pt x="11158" y="18782"/>
                    <a:pt x="11112" y="18828"/>
                    <a:pt x="11067" y="18873"/>
                  </a:cubicBezTo>
                  <a:cubicBezTo>
                    <a:pt x="10964" y="18964"/>
                    <a:pt x="10851" y="19033"/>
                    <a:pt x="10714" y="19067"/>
                  </a:cubicBezTo>
                  <a:cubicBezTo>
                    <a:pt x="10635" y="19101"/>
                    <a:pt x="10544" y="19112"/>
                    <a:pt x="10441" y="19124"/>
                  </a:cubicBezTo>
                  <a:lnTo>
                    <a:pt x="9975" y="19135"/>
                  </a:lnTo>
                  <a:lnTo>
                    <a:pt x="9804" y="19579"/>
                  </a:lnTo>
                  <a:cubicBezTo>
                    <a:pt x="9452" y="20489"/>
                    <a:pt x="8565" y="21114"/>
                    <a:pt x="7586" y="21114"/>
                  </a:cubicBezTo>
                  <a:cubicBezTo>
                    <a:pt x="6608" y="21114"/>
                    <a:pt x="5710" y="20489"/>
                    <a:pt x="5357" y="19579"/>
                  </a:cubicBezTo>
                  <a:lnTo>
                    <a:pt x="5198" y="19146"/>
                  </a:lnTo>
                  <a:lnTo>
                    <a:pt x="4743" y="19112"/>
                  </a:lnTo>
                  <a:cubicBezTo>
                    <a:pt x="4652" y="19112"/>
                    <a:pt x="4572" y="19101"/>
                    <a:pt x="4493" y="19067"/>
                  </a:cubicBezTo>
                  <a:cubicBezTo>
                    <a:pt x="4356" y="19021"/>
                    <a:pt x="4243" y="18964"/>
                    <a:pt x="4140" y="18873"/>
                  </a:cubicBezTo>
                  <a:cubicBezTo>
                    <a:pt x="4083" y="18828"/>
                    <a:pt x="4038" y="18782"/>
                    <a:pt x="4004" y="18737"/>
                  </a:cubicBezTo>
                  <a:cubicBezTo>
                    <a:pt x="4004" y="18737"/>
                    <a:pt x="4004" y="18737"/>
                    <a:pt x="4004" y="18726"/>
                  </a:cubicBezTo>
                  <a:lnTo>
                    <a:pt x="3685" y="17941"/>
                  </a:lnTo>
                  <a:lnTo>
                    <a:pt x="2957" y="18430"/>
                  </a:lnTo>
                  <a:cubicBezTo>
                    <a:pt x="2935" y="18441"/>
                    <a:pt x="2923" y="18453"/>
                    <a:pt x="2900" y="18464"/>
                  </a:cubicBezTo>
                  <a:cubicBezTo>
                    <a:pt x="2880" y="18469"/>
                    <a:pt x="2842" y="18474"/>
                    <a:pt x="2790" y="18474"/>
                  </a:cubicBezTo>
                  <a:cubicBezTo>
                    <a:pt x="2726" y="18474"/>
                    <a:pt x="2642" y="18466"/>
                    <a:pt x="2548" y="18441"/>
                  </a:cubicBezTo>
                  <a:cubicBezTo>
                    <a:pt x="2389" y="18396"/>
                    <a:pt x="2241" y="18316"/>
                    <a:pt x="2093" y="18202"/>
                  </a:cubicBezTo>
                  <a:cubicBezTo>
                    <a:pt x="1729" y="17918"/>
                    <a:pt x="1604" y="17463"/>
                    <a:pt x="1558" y="17133"/>
                  </a:cubicBezTo>
                  <a:cubicBezTo>
                    <a:pt x="1456" y="16383"/>
                    <a:pt x="1718" y="15621"/>
                    <a:pt x="1991" y="14824"/>
                  </a:cubicBezTo>
                  <a:cubicBezTo>
                    <a:pt x="2138" y="14381"/>
                    <a:pt x="2286" y="13914"/>
                    <a:pt x="2389" y="13437"/>
                  </a:cubicBezTo>
                  <a:cubicBezTo>
                    <a:pt x="2536" y="12743"/>
                    <a:pt x="2582" y="12061"/>
                    <a:pt x="2627" y="11390"/>
                  </a:cubicBezTo>
                  <a:cubicBezTo>
                    <a:pt x="2673" y="10684"/>
                    <a:pt x="2718" y="10013"/>
                    <a:pt x="2878" y="9365"/>
                  </a:cubicBezTo>
                  <a:cubicBezTo>
                    <a:pt x="3128" y="8341"/>
                    <a:pt x="3731" y="7409"/>
                    <a:pt x="4561" y="6772"/>
                  </a:cubicBezTo>
                  <a:cubicBezTo>
                    <a:pt x="4777" y="6601"/>
                    <a:pt x="5016" y="6465"/>
                    <a:pt x="5266" y="6340"/>
                  </a:cubicBezTo>
                  <a:lnTo>
                    <a:pt x="5539" y="6203"/>
                  </a:lnTo>
                  <a:lnTo>
                    <a:pt x="5619" y="5941"/>
                  </a:lnTo>
                  <a:cubicBezTo>
                    <a:pt x="5619" y="5930"/>
                    <a:pt x="5619" y="5930"/>
                    <a:pt x="5630" y="5919"/>
                  </a:cubicBezTo>
                  <a:cubicBezTo>
                    <a:pt x="5664" y="5862"/>
                    <a:pt x="5698" y="5805"/>
                    <a:pt x="5733" y="5737"/>
                  </a:cubicBezTo>
                  <a:cubicBezTo>
                    <a:pt x="5812" y="5623"/>
                    <a:pt x="5892" y="5498"/>
                    <a:pt x="5983" y="5373"/>
                  </a:cubicBezTo>
                  <a:cubicBezTo>
                    <a:pt x="6131" y="5157"/>
                    <a:pt x="6290" y="4941"/>
                    <a:pt x="6472" y="4736"/>
                  </a:cubicBezTo>
                  <a:cubicBezTo>
                    <a:pt x="6483" y="4724"/>
                    <a:pt x="6517" y="4690"/>
                    <a:pt x="6540" y="4668"/>
                  </a:cubicBezTo>
                  <a:cubicBezTo>
                    <a:pt x="6551" y="4656"/>
                    <a:pt x="6586" y="4656"/>
                    <a:pt x="6631" y="4656"/>
                  </a:cubicBezTo>
                  <a:close/>
                  <a:moveTo>
                    <a:pt x="7750" y="0"/>
                  </a:moveTo>
                  <a:cubicBezTo>
                    <a:pt x="7430" y="0"/>
                    <a:pt x="7108" y="104"/>
                    <a:pt x="6847" y="300"/>
                  </a:cubicBezTo>
                  <a:cubicBezTo>
                    <a:pt x="6324" y="698"/>
                    <a:pt x="6096" y="1392"/>
                    <a:pt x="6222" y="2165"/>
                  </a:cubicBezTo>
                  <a:cubicBezTo>
                    <a:pt x="6267" y="2438"/>
                    <a:pt x="6358" y="2689"/>
                    <a:pt x="6426" y="2905"/>
                  </a:cubicBezTo>
                  <a:lnTo>
                    <a:pt x="6472" y="3030"/>
                  </a:lnTo>
                  <a:cubicBezTo>
                    <a:pt x="6495" y="3087"/>
                    <a:pt x="6506" y="3132"/>
                    <a:pt x="6529" y="3178"/>
                  </a:cubicBezTo>
                  <a:cubicBezTo>
                    <a:pt x="6506" y="3200"/>
                    <a:pt x="6483" y="3223"/>
                    <a:pt x="6472" y="3246"/>
                  </a:cubicBezTo>
                  <a:cubicBezTo>
                    <a:pt x="6290" y="3257"/>
                    <a:pt x="6096" y="3291"/>
                    <a:pt x="5903" y="3382"/>
                  </a:cubicBezTo>
                  <a:cubicBezTo>
                    <a:pt x="5653" y="3507"/>
                    <a:pt x="5494" y="3701"/>
                    <a:pt x="5391" y="3815"/>
                  </a:cubicBezTo>
                  <a:cubicBezTo>
                    <a:pt x="5187" y="4053"/>
                    <a:pt x="4993" y="4304"/>
                    <a:pt x="4811" y="4554"/>
                  </a:cubicBezTo>
                  <a:cubicBezTo>
                    <a:pt x="4709" y="4702"/>
                    <a:pt x="4618" y="4838"/>
                    <a:pt x="4527" y="4986"/>
                  </a:cubicBezTo>
                  <a:cubicBezTo>
                    <a:pt x="4493" y="5043"/>
                    <a:pt x="4447" y="5111"/>
                    <a:pt x="4413" y="5179"/>
                  </a:cubicBezTo>
                  <a:cubicBezTo>
                    <a:pt x="4163" y="5316"/>
                    <a:pt x="3924" y="5475"/>
                    <a:pt x="3697" y="5646"/>
                  </a:cubicBezTo>
                  <a:cubicBezTo>
                    <a:pt x="2605" y="6476"/>
                    <a:pt x="1820" y="7682"/>
                    <a:pt x="1490" y="9035"/>
                  </a:cubicBezTo>
                  <a:cubicBezTo>
                    <a:pt x="1308" y="9797"/>
                    <a:pt x="1251" y="10559"/>
                    <a:pt x="1206" y="11299"/>
                  </a:cubicBezTo>
                  <a:cubicBezTo>
                    <a:pt x="1160" y="11947"/>
                    <a:pt x="1115" y="12550"/>
                    <a:pt x="990" y="13141"/>
                  </a:cubicBezTo>
                  <a:cubicBezTo>
                    <a:pt x="910" y="13539"/>
                    <a:pt x="774" y="13949"/>
                    <a:pt x="637" y="14369"/>
                  </a:cubicBezTo>
                  <a:cubicBezTo>
                    <a:pt x="330" y="15291"/>
                    <a:pt x="0" y="16235"/>
                    <a:pt x="148" y="17315"/>
                  </a:cubicBezTo>
                  <a:cubicBezTo>
                    <a:pt x="250" y="18168"/>
                    <a:pt x="626" y="18862"/>
                    <a:pt x="1217" y="19328"/>
                  </a:cubicBezTo>
                  <a:cubicBezTo>
                    <a:pt x="1513" y="19556"/>
                    <a:pt x="1843" y="19715"/>
                    <a:pt x="2184" y="19806"/>
                  </a:cubicBezTo>
                  <a:cubicBezTo>
                    <a:pt x="2347" y="19853"/>
                    <a:pt x="2557" y="19894"/>
                    <a:pt x="2786" y="19894"/>
                  </a:cubicBezTo>
                  <a:cubicBezTo>
                    <a:pt x="2893" y="19894"/>
                    <a:pt x="3004" y="19885"/>
                    <a:pt x="3117" y="19863"/>
                  </a:cubicBezTo>
                  <a:cubicBezTo>
                    <a:pt x="3151" y="19897"/>
                    <a:pt x="3185" y="19931"/>
                    <a:pt x="3230" y="19965"/>
                  </a:cubicBezTo>
                  <a:cubicBezTo>
                    <a:pt x="3469" y="20170"/>
                    <a:pt x="3742" y="20318"/>
                    <a:pt x="4038" y="20420"/>
                  </a:cubicBezTo>
                  <a:cubicBezTo>
                    <a:pt x="4095" y="20432"/>
                    <a:pt x="4152" y="20454"/>
                    <a:pt x="4208" y="20466"/>
                  </a:cubicBezTo>
                  <a:cubicBezTo>
                    <a:pt x="4857" y="21717"/>
                    <a:pt x="6165" y="22536"/>
                    <a:pt x="7586" y="22536"/>
                  </a:cubicBezTo>
                  <a:cubicBezTo>
                    <a:pt x="9008" y="22536"/>
                    <a:pt x="10305" y="21717"/>
                    <a:pt x="10953" y="20477"/>
                  </a:cubicBezTo>
                  <a:cubicBezTo>
                    <a:pt x="11033" y="20466"/>
                    <a:pt x="11101" y="20443"/>
                    <a:pt x="11169" y="20420"/>
                  </a:cubicBezTo>
                  <a:cubicBezTo>
                    <a:pt x="11465" y="20318"/>
                    <a:pt x="11738" y="20170"/>
                    <a:pt x="11977" y="19965"/>
                  </a:cubicBezTo>
                  <a:cubicBezTo>
                    <a:pt x="12022" y="19931"/>
                    <a:pt x="12056" y="19897"/>
                    <a:pt x="12090" y="19863"/>
                  </a:cubicBezTo>
                  <a:cubicBezTo>
                    <a:pt x="12203" y="19885"/>
                    <a:pt x="12314" y="19894"/>
                    <a:pt x="12421" y="19894"/>
                  </a:cubicBezTo>
                  <a:cubicBezTo>
                    <a:pt x="12650" y="19894"/>
                    <a:pt x="12860" y="19853"/>
                    <a:pt x="13023" y="19806"/>
                  </a:cubicBezTo>
                  <a:cubicBezTo>
                    <a:pt x="13364" y="19715"/>
                    <a:pt x="13694" y="19556"/>
                    <a:pt x="13990" y="19328"/>
                  </a:cubicBezTo>
                  <a:cubicBezTo>
                    <a:pt x="14581" y="18862"/>
                    <a:pt x="14945" y="18168"/>
                    <a:pt x="15059" y="17315"/>
                  </a:cubicBezTo>
                  <a:cubicBezTo>
                    <a:pt x="15195" y="16235"/>
                    <a:pt x="14877" y="15291"/>
                    <a:pt x="14570" y="14369"/>
                  </a:cubicBezTo>
                  <a:cubicBezTo>
                    <a:pt x="14433" y="13949"/>
                    <a:pt x="14297" y="13539"/>
                    <a:pt x="14206" y="13141"/>
                  </a:cubicBezTo>
                  <a:cubicBezTo>
                    <a:pt x="14081" y="12550"/>
                    <a:pt x="14047" y="11947"/>
                    <a:pt x="14001" y="11299"/>
                  </a:cubicBezTo>
                  <a:cubicBezTo>
                    <a:pt x="13956" y="10559"/>
                    <a:pt x="13899" y="9797"/>
                    <a:pt x="13717" y="9035"/>
                  </a:cubicBezTo>
                  <a:cubicBezTo>
                    <a:pt x="13387" y="7682"/>
                    <a:pt x="12602" y="6476"/>
                    <a:pt x="11510" y="5646"/>
                  </a:cubicBezTo>
                  <a:cubicBezTo>
                    <a:pt x="11283" y="5475"/>
                    <a:pt x="11044" y="5316"/>
                    <a:pt x="10794" y="5179"/>
                  </a:cubicBezTo>
                  <a:cubicBezTo>
                    <a:pt x="10760" y="5111"/>
                    <a:pt x="10714" y="5054"/>
                    <a:pt x="10680" y="4986"/>
                  </a:cubicBezTo>
                  <a:cubicBezTo>
                    <a:pt x="10589" y="4838"/>
                    <a:pt x="10487" y="4702"/>
                    <a:pt x="10396" y="4554"/>
                  </a:cubicBezTo>
                  <a:cubicBezTo>
                    <a:pt x="10214" y="4304"/>
                    <a:pt x="10020" y="4053"/>
                    <a:pt x="9816" y="3815"/>
                  </a:cubicBezTo>
                  <a:cubicBezTo>
                    <a:pt x="9713" y="3701"/>
                    <a:pt x="9554" y="3507"/>
                    <a:pt x="9304" y="3382"/>
                  </a:cubicBezTo>
                  <a:cubicBezTo>
                    <a:pt x="9145" y="3303"/>
                    <a:pt x="8985" y="3269"/>
                    <a:pt x="8838" y="3257"/>
                  </a:cubicBezTo>
                  <a:cubicBezTo>
                    <a:pt x="8838" y="3257"/>
                    <a:pt x="8838" y="3246"/>
                    <a:pt x="8838" y="3246"/>
                  </a:cubicBezTo>
                  <a:cubicBezTo>
                    <a:pt x="8860" y="3200"/>
                    <a:pt x="8872" y="3144"/>
                    <a:pt x="8894" y="3087"/>
                  </a:cubicBezTo>
                  <a:cubicBezTo>
                    <a:pt x="8963" y="2905"/>
                    <a:pt x="9031" y="2723"/>
                    <a:pt x="9088" y="2529"/>
                  </a:cubicBezTo>
                  <a:cubicBezTo>
                    <a:pt x="9179" y="2188"/>
                    <a:pt x="9224" y="1881"/>
                    <a:pt x="9213" y="1585"/>
                  </a:cubicBezTo>
                  <a:cubicBezTo>
                    <a:pt x="9190" y="1165"/>
                    <a:pt x="9076" y="823"/>
                    <a:pt x="8872" y="550"/>
                  </a:cubicBezTo>
                  <a:cubicBezTo>
                    <a:pt x="8656" y="255"/>
                    <a:pt x="8337" y="73"/>
                    <a:pt x="7962" y="16"/>
                  </a:cubicBezTo>
                  <a:cubicBezTo>
                    <a:pt x="7892" y="5"/>
                    <a:pt x="7821" y="0"/>
                    <a:pt x="7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5129900" y="2257375"/>
              <a:ext cx="42675" cy="62450"/>
            </a:xfrm>
            <a:custGeom>
              <a:avLst/>
              <a:gdLst/>
              <a:ahLst/>
              <a:cxnLst/>
              <a:rect l="l" t="t" r="r" b="b"/>
              <a:pathLst>
                <a:path w="1707" h="2498" extrusionOk="0">
                  <a:moveTo>
                    <a:pt x="838" y="1"/>
                  </a:moveTo>
                  <a:cubicBezTo>
                    <a:pt x="756" y="1"/>
                    <a:pt x="673" y="14"/>
                    <a:pt x="592" y="41"/>
                  </a:cubicBezTo>
                  <a:cubicBezTo>
                    <a:pt x="388" y="109"/>
                    <a:pt x="217" y="279"/>
                    <a:pt x="115" y="518"/>
                  </a:cubicBezTo>
                  <a:cubicBezTo>
                    <a:pt x="12" y="757"/>
                    <a:pt x="1" y="1041"/>
                    <a:pt x="81" y="1371"/>
                  </a:cubicBezTo>
                  <a:cubicBezTo>
                    <a:pt x="137" y="1656"/>
                    <a:pt x="251" y="1906"/>
                    <a:pt x="399" y="2122"/>
                  </a:cubicBezTo>
                  <a:cubicBezTo>
                    <a:pt x="479" y="2247"/>
                    <a:pt x="558" y="2338"/>
                    <a:pt x="661" y="2429"/>
                  </a:cubicBezTo>
                  <a:cubicBezTo>
                    <a:pt x="706" y="2474"/>
                    <a:pt x="740" y="2497"/>
                    <a:pt x="786" y="2497"/>
                  </a:cubicBezTo>
                  <a:cubicBezTo>
                    <a:pt x="820" y="2497"/>
                    <a:pt x="854" y="2474"/>
                    <a:pt x="899" y="2440"/>
                  </a:cubicBezTo>
                  <a:cubicBezTo>
                    <a:pt x="1013" y="2361"/>
                    <a:pt x="1104" y="2281"/>
                    <a:pt x="1195" y="2167"/>
                  </a:cubicBezTo>
                  <a:cubicBezTo>
                    <a:pt x="1366" y="1963"/>
                    <a:pt x="1502" y="1712"/>
                    <a:pt x="1582" y="1451"/>
                  </a:cubicBezTo>
                  <a:cubicBezTo>
                    <a:pt x="1696" y="1132"/>
                    <a:pt x="1707" y="848"/>
                    <a:pt x="1627" y="598"/>
                  </a:cubicBezTo>
                  <a:cubicBezTo>
                    <a:pt x="1559" y="370"/>
                    <a:pt x="1411" y="188"/>
                    <a:pt x="1207" y="86"/>
                  </a:cubicBezTo>
                  <a:cubicBezTo>
                    <a:pt x="1089" y="31"/>
                    <a:pt x="964" y="1"/>
                    <a:pt x="838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5323275" y="2244450"/>
              <a:ext cx="19925" cy="45800"/>
            </a:xfrm>
            <a:custGeom>
              <a:avLst/>
              <a:gdLst/>
              <a:ahLst/>
              <a:cxnLst/>
              <a:rect l="l" t="t" r="r" b="b"/>
              <a:pathLst>
                <a:path w="797" h="1832" extrusionOk="0">
                  <a:moveTo>
                    <a:pt x="228" y="0"/>
                  </a:moveTo>
                  <a:cubicBezTo>
                    <a:pt x="216" y="0"/>
                    <a:pt x="205" y="0"/>
                    <a:pt x="193" y="12"/>
                  </a:cubicBezTo>
                  <a:cubicBezTo>
                    <a:pt x="80" y="159"/>
                    <a:pt x="11" y="341"/>
                    <a:pt x="11" y="535"/>
                  </a:cubicBezTo>
                  <a:cubicBezTo>
                    <a:pt x="0" y="796"/>
                    <a:pt x="91" y="1069"/>
                    <a:pt x="284" y="1342"/>
                  </a:cubicBezTo>
                  <a:cubicBezTo>
                    <a:pt x="307" y="1365"/>
                    <a:pt x="330" y="1399"/>
                    <a:pt x="341" y="1422"/>
                  </a:cubicBezTo>
                  <a:cubicBezTo>
                    <a:pt x="353" y="1433"/>
                    <a:pt x="364" y="1433"/>
                    <a:pt x="375" y="1433"/>
                  </a:cubicBezTo>
                  <a:cubicBezTo>
                    <a:pt x="387" y="1433"/>
                    <a:pt x="398" y="1422"/>
                    <a:pt x="398" y="1411"/>
                  </a:cubicBezTo>
                  <a:cubicBezTo>
                    <a:pt x="410" y="1399"/>
                    <a:pt x="421" y="1399"/>
                    <a:pt x="432" y="1399"/>
                  </a:cubicBezTo>
                  <a:cubicBezTo>
                    <a:pt x="455" y="1399"/>
                    <a:pt x="466" y="1399"/>
                    <a:pt x="478" y="1422"/>
                  </a:cubicBezTo>
                  <a:cubicBezTo>
                    <a:pt x="512" y="1513"/>
                    <a:pt x="535" y="1593"/>
                    <a:pt x="557" y="1661"/>
                  </a:cubicBezTo>
                  <a:cubicBezTo>
                    <a:pt x="557" y="1661"/>
                    <a:pt x="557" y="1672"/>
                    <a:pt x="569" y="1672"/>
                  </a:cubicBezTo>
                  <a:cubicBezTo>
                    <a:pt x="614" y="1729"/>
                    <a:pt x="682" y="1775"/>
                    <a:pt x="739" y="1820"/>
                  </a:cubicBezTo>
                  <a:cubicBezTo>
                    <a:pt x="739" y="1831"/>
                    <a:pt x="751" y="1831"/>
                    <a:pt x="762" y="1831"/>
                  </a:cubicBezTo>
                  <a:lnTo>
                    <a:pt x="773" y="1831"/>
                  </a:lnTo>
                  <a:cubicBezTo>
                    <a:pt x="785" y="1820"/>
                    <a:pt x="796" y="1809"/>
                    <a:pt x="785" y="1797"/>
                  </a:cubicBezTo>
                  <a:cubicBezTo>
                    <a:pt x="694" y="1342"/>
                    <a:pt x="546" y="887"/>
                    <a:pt x="398" y="444"/>
                  </a:cubicBezTo>
                  <a:cubicBezTo>
                    <a:pt x="341" y="307"/>
                    <a:pt x="296" y="159"/>
                    <a:pt x="250" y="23"/>
                  </a:cubicBezTo>
                  <a:cubicBezTo>
                    <a:pt x="250" y="12"/>
                    <a:pt x="239" y="0"/>
                    <a:pt x="228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5118250" y="2372675"/>
              <a:ext cx="129125" cy="54900"/>
            </a:xfrm>
            <a:custGeom>
              <a:avLst/>
              <a:gdLst/>
              <a:ahLst/>
              <a:cxnLst/>
              <a:rect l="l" t="t" r="r" b="b"/>
              <a:pathLst>
                <a:path w="5165" h="2196" extrusionOk="0">
                  <a:moveTo>
                    <a:pt x="2139" y="1059"/>
                  </a:moveTo>
                  <a:cubicBezTo>
                    <a:pt x="2162" y="1070"/>
                    <a:pt x="2173" y="1070"/>
                    <a:pt x="2196" y="1070"/>
                  </a:cubicBezTo>
                  <a:cubicBezTo>
                    <a:pt x="2207" y="1081"/>
                    <a:pt x="2218" y="1081"/>
                    <a:pt x="2241" y="1081"/>
                  </a:cubicBezTo>
                  <a:lnTo>
                    <a:pt x="2378" y="1081"/>
                  </a:lnTo>
                  <a:cubicBezTo>
                    <a:pt x="2389" y="1093"/>
                    <a:pt x="2378" y="1093"/>
                    <a:pt x="2378" y="1093"/>
                  </a:cubicBezTo>
                  <a:cubicBezTo>
                    <a:pt x="2366" y="1104"/>
                    <a:pt x="2344" y="1104"/>
                    <a:pt x="2321" y="1115"/>
                  </a:cubicBezTo>
                  <a:cubicBezTo>
                    <a:pt x="2309" y="1127"/>
                    <a:pt x="2287" y="1127"/>
                    <a:pt x="2275" y="1127"/>
                  </a:cubicBezTo>
                  <a:cubicBezTo>
                    <a:pt x="2253" y="1127"/>
                    <a:pt x="2241" y="1127"/>
                    <a:pt x="2218" y="1115"/>
                  </a:cubicBezTo>
                  <a:cubicBezTo>
                    <a:pt x="2196" y="1115"/>
                    <a:pt x="2184" y="1115"/>
                    <a:pt x="2173" y="1104"/>
                  </a:cubicBezTo>
                  <a:cubicBezTo>
                    <a:pt x="2173" y="1104"/>
                    <a:pt x="2162" y="1093"/>
                    <a:pt x="2162" y="1093"/>
                  </a:cubicBezTo>
                  <a:cubicBezTo>
                    <a:pt x="2150" y="1081"/>
                    <a:pt x="2139" y="1081"/>
                    <a:pt x="2139" y="1070"/>
                  </a:cubicBezTo>
                  <a:cubicBezTo>
                    <a:pt x="2139" y="1070"/>
                    <a:pt x="2139" y="1070"/>
                    <a:pt x="2139" y="1059"/>
                  </a:cubicBezTo>
                  <a:close/>
                  <a:moveTo>
                    <a:pt x="1957" y="1206"/>
                  </a:moveTo>
                  <a:cubicBezTo>
                    <a:pt x="1968" y="1206"/>
                    <a:pt x="1991" y="1218"/>
                    <a:pt x="2002" y="1218"/>
                  </a:cubicBezTo>
                  <a:cubicBezTo>
                    <a:pt x="2025" y="1218"/>
                    <a:pt x="2048" y="1229"/>
                    <a:pt x="2071" y="1229"/>
                  </a:cubicBezTo>
                  <a:cubicBezTo>
                    <a:pt x="2105" y="1240"/>
                    <a:pt x="2150" y="1252"/>
                    <a:pt x="2184" y="1252"/>
                  </a:cubicBezTo>
                  <a:cubicBezTo>
                    <a:pt x="2207" y="1252"/>
                    <a:pt x="2241" y="1263"/>
                    <a:pt x="2275" y="1263"/>
                  </a:cubicBezTo>
                  <a:lnTo>
                    <a:pt x="2378" y="1263"/>
                  </a:lnTo>
                  <a:cubicBezTo>
                    <a:pt x="2383" y="1258"/>
                    <a:pt x="2389" y="1255"/>
                    <a:pt x="2395" y="1255"/>
                  </a:cubicBezTo>
                  <a:cubicBezTo>
                    <a:pt x="2400" y="1255"/>
                    <a:pt x="2406" y="1258"/>
                    <a:pt x="2412" y="1263"/>
                  </a:cubicBezTo>
                  <a:cubicBezTo>
                    <a:pt x="2423" y="1263"/>
                    <a:pt x="2423" y="1263"/>
                    <a:pt x="2423" y="1275"/>
                  </a:cubicBezTo>
                  <a:cubicBezTo>
                    <a:pt x="2423" y="1286"/>
                    <a:pt x="2423" y="1286"/>
                    <a:pt x="2423" y="1297"/>
                  </a:cubicBezTo>
                  <a:cubicBezTo>
                    <a:pt x="2400" y="1320"/>
                    <a:pt x="2344" y="1320"/>
                    <a:pt x="2309" y="1331"/>
                  </a:cubicBezTo>
                  <a:lnTo>
                    <a:pt x="2298" y="1331"/>
                  </a:lnTo>
                  <a:cubicBezTo>
                    <a:pt x="2253" y="1331"/>
                    <a:pt x="2207" y="1331"/>
                    <a:pt x="2173" y="1320"/>
                  </a:cubicBezTo>
                  <a:cubicBezTo>
                    <a:pt x="2127" y="1320"/>
                    <a:pt x="2093" y="1309"/>
                    <a:pt x="2048" y="1286"/>
                  </a:cubicBezTo>
                  <a:cubicBezTo>
                    <a:pt x="2014" y="1275"/>
                    <a:pt x="1980" y="1252"/>
                    <a:pt x="1946" y="1206"/>
                  </a:cubicBezTo>
                  <a:close/>
                  <a:moveTo>
                    <a:pt x="1593" y="1366"/>
                  </a:moveTo>
                  <a:cubicBezTo>
                    <a:pt x="1616" y="1377"/>
                    <a:pt x="1638" y="1377"/>
                    <a:pt x="1673" y="1388"/>
                  </a:cubicBezTo>
                  <a:cubicBezTo>
                    <a:pt x="1695" y="1388"/>
                    <a:pt x="1718" y="1400"/>
                    <a:pt x="1741" y="1400"/>
                  </a:cubicBezTo>
                  <a:cubicBezTo>
                    <a:pt x="1764" y="1400"/>
                    <a:pt x="1775" y="1411"/>
                    <a:pt x="1798" y="1411"/>
                  </a:cubicBezTo>
                  <a:cubicBezTo>
                    <a:pt x="1820" y="1422"/>
                    <a:pt x="1855" y="1434"/>
                    <a:pt x="1877" y="1434"/>
                  </a:cubicBezTo>
                  <a:cubicBezTo>
                    <a:pt x="1968" y="1457"/>
                    <a:pt x="2059" y="1468"/>
                    <a:pt x="2162" y="1479"/>
                  </a:cubicBezTo>
                  <a:cubicBezTo>
                    <a:pt x="2241" y="1491"/>
                    <a:pt x="2321" y="1491"/>
                    <a:pt x="2400" y="1491"/>
                  </a:cubicBezTo>
                  <a:lnTo>
                    <a:pt x="2457" y="1491"/>
                  </a:lnTo>
                  <a:cubicBezTo>
                    <a:pt x="2514" y="1491"/>
                    <a:pt x="2571" y="1491"/>
                    <a:pt x="2628" y="1479"/>
                  </a:cubicBezTo>
                  <a:cubicBezTo>
                    <a:pt x="2662" y="1479"/>
                    <a:pt x="2708" y="1468"/>
                    <a:pt x="2742" y="1468"/>
                  </a:cubicBezTo>
                  <a:cubicBezTo>
                    <a:pt x="2753" y="1468"/>
                    <a:pt x="2753" y="1479"/>
                    <a:pt x="2753" y="1491"/>
                  </a:cubicBezTo>
                  <a:cubicBezTo>
                    <a:pt x="2753" y="1491"/>
                    <a:pt x="2753" y="1502"/>
                    <a:pt x="2753" y="1502"/>
                  </a:cubicBezTo>
                  <a:cubicBezTo>
                    <a:pt x="2634" y="1553"/>
                    <a:pt x="2489" y="1579"/>
                    <a:pt x="2328" y="1579"/>
                  </a:cubicBezTo>
                  <a:cubicBezTo>
                    <a:pt x="2274" y="1579"/>
                    <a:pt x="2218" y="1576"/>
                    <a:pt x="2162" y="1570"/>
                  </a:cubicBezTo>
                  <a:cubicBezTo>
                    <a:pt x="2059" y="1559"/>
                    <a:pt x="1957" y="1536"/>
                    <a:pt x="1866" y="1513"/>
                  </a:cubicBezTo>
                  <a:cubicBezTo>
                    <a:pt x="1809" y="1502"/>
                    <a:pt x="1764" y="1479"/>
                    <a:pt x="1718" y="1468"/>
                  </a:cubicBezTo>
                  <a:cubicBezTo>
                    <a:pt x="1684" y="1445"/>
                    <a:pt x="1650" y="1422"/>
                    <a:pt x="1616" y="1411"/>
                  </a:cubicBezTo>
                  <a:cubicBezTo>
                    <a:pt x="1604" y="1400"/>
                    <a:pt x="1593" y="1388"/>
                    <a:pt x="1582" y="1388"/>
                  </a:cubicBezTo>
                  <a:cubicBezTo>
                    <a:pt x="1582" y="1377"/>
                    <a:pt x="1582" y="1377"/>
                    <a:pt x="1582" y="1377"/>
                  </a:cubicBezTo>
                  <a:cubicBezTo>
                    <a:pt x="1582" y="1377"/>
                    <a:pt x="1582" y="1366"/>
                    <a:pt x="1593" y="1366"/>
                  </a:cubicBezTo>
                  <a:close/>
                  <a:moveTo>
                    <a:pt x="4596" y="911"/>
                  </a:moveTo>
                  <a:cubicBezTo>
                    <a:pt x="4596" y="911"/>
                    <a:pt x="4596" y="911"/>
                    <a:pt x="4596" y="922"/>
                  </a:cubicBezTo>
                  <a:cubicBezTo>
                    <a:pt x="4527" y="1104"/>
                    <a:pt x="4368" y="1240"/>
                    <a:pt x="4254" y="1343"/>
                  </a:cubicBezTo>
                  <a:cubicBezTo>
                    <a:pt x="4163" y="1411"/>
                    <a:pt x="4095" y="1457"/>
                    <a:pt x="4016" y="1502"/>
                  </a:cubicBezTo>
                  <a:lnTo>
                    <a:pt x="4004" y="1513"/>
                  </a:lnTo>
                  <a:cubicBezTo>
                    <a:pt x="3947" y="1542"/>
                    <a:pt x="3873" y="1587"/>
                    <a:pt x="3811" y="1587"/>
                  </a:cubicBezTo>
                  <a:cubicBezTo>
                    <a:pt x="3799" y="1587"/>
                    <a:pt x="3788" y="1585"/>
                    <a:pt x="3777" y="1582"/>
                  </a:cubicBezTo>
                  <a:cubicBezTo>
                    <a:pt x="3777" y="1582"/>
                    <a:pt x="3777" y="1570"/>
                    <a:pt x="3777" y="1570"/>
                  </a:cubicBezTo>
                  <a:cubicBezTo>
                    <a:pt x="3788" y="1548"/>
                    <a:pt x="3822" y="1513"/>
                    <a:pt x="3845" y="1502"/>
                  </a:cubicBezTo>
                  <a:lnTo>
                    <a:pt x="3856" y="1491"/>
                  </a:lnTo>
                  <a:cubicBezTo>
                    <a:pt x="3879" y="1479"/>
                    <a:pt x="3902" y="1457"/>
                    <a:pt x="3925" y="1445"/>
                  </a:cubicBezTo>
                  <a:cubicBezTo>
                    <a:pt x="3936" y="1434"/>
                    <a:pt x="3959" y="1434"/>
                    <a:pt x="3970" y="1422"/>
                  </a:cubicBezTo>
                  <a:cubicBezTo>
                    <a:pt x="4050" y="1366"/>
                    <a:pt x="4118" y="1320"/>
                    <a:pt x="4175" y="1275"/>
                  </a:cubicBezTo>
                  <a:cubicBezTo>
                    <a:pt x="4243" y="1218"/>
                    <a:pt x="4311" y="1150"/>
                    <a:pt x="4368" y="1093"/>
                  </a:cubicBezTo>
                  <a:cubicBezTo>
                    <a:pt x="4425" y="1036"/>
                    <a:pt x="4493" y="968"/>
                    <a:pt x="4573" y="911"/>
                  </a:cubicBezTo>
                  <a:close/>
                  <a:moveTo>
                    <a:pt x="649" y="1002"/>
                  </a:moveTo>
                  <a:cubicBezTo>
                    <a:pt x="1047" y="1388"/>
                    <a:pt x="1445" y="1639"/>
                    <a:pt x="1855" y="1752"/>
                  </a:cubicBezTo>
                  <a:cubicBezTo>
                    <a:pt x="2105" y="1832"/>
                    <a:pt x="2366" y="1855"/>
                    <a:pt x="2639" y="1855"/>
                  </a:cubicBezTo>
                  <a:cubicBezTo>
                    <a:pt x="2753" y="1843"/>
                    <a:pt x="2878" y="1832"/>
                    <a:pt x="3037" y="1809"/>
                  </a:cubicBezTo>
                  <a:lnTo>
                    <a:pt x="3117" y="1798"/>
                  </a:lnTo>
                  <a:cubicBezTo>
                    <a:pt x="3231" y="1775"/>
                    <a:pt x="3333" y="1764"/>
                    <a:pt x="3435" y="1730"/>
                  </a:cubicBezTo>
                  <a:cubicBezTo>
                    <a:pt x="3458" y="1730"/>
                    <a:pt x="3470" y="1741"/>
                    <a:pt x="3470" y="1752"/>
                  </a:cubicBezTo>
                  <a:cubicBezTo>
                    <a:pt x="3470" y="1764"/>
                    <a:pt x="3470" y="1775"/>
                    <a:pt x="3458" y="1775"/>
                  </a:cubicBezTo>
                  <a:cubicBezTo>
                    <a:pt x="3322" y="1843"/>
                    <a:pt x="3197" y="1900"/>
                    <a:pt x="3060" y="1923"/>
                  </a:cubicBezTo>
                  <a:cubicBezTo>
                    <a:pt x="2946" y="1957"/>
                    <a:pt x="2810" y="1968"/>
                    <a:pt x="2639" y="1968"/>
                  </a:cubicBezTo>
                  <a:cubicBezTo>
                    <a:pt x="2605" y="1970"/>
                    <a:pt x="2571" y="1971"/>
                    <a:pt x="2536" y="1971"/>
                  </a:cubicBezTo>
                  <a:cubicBezTo>
                    <a:pt x="2296" y="1971"/>
                    <a:pt x="2049" y="1936"/>
                    <a:pt x="1820" y="1866"/>
                  </a:cubicBezTo>
                  <a:cubicBezTo>
                    <a:pt x="1309" y="1707"/>
                    <a:pt x="876" y="1400"/>
                    <a:pt x="615" y="1024"/>
                  </a:cubicBezTo>
                  <a:cubicBezTo>
                    <a:pt x="615" y="1013"/>
                    <a:pt x="615" y="1013"/>
                    <a:pt x="626" y="1013"/>
                  </a:cubicBezTo>
                  <a:cubicBezTo>
                    <a:pt x="626" y="1002"/>
                    <a:pt x="626" y="1002"/>
                    <a:pt x="638" y="1002"/>
                  </a:cubicBezTo>
                  <a:close/>
                  <a:moveTo>
                    <a:pt x="967" y="1"/>
                  </a:moveTo>
                  <a:cubicBezTo>
                    <a:pt x="956" y="1"/>
                    <a:pt x="945" y="1"/>
                    <a:pt x="945" y="12"/>
                  </a:cubicBezTo>
                  <a:cubicBezTo>
                    <a:pt x="854" y="114"/>
                    <a:pt x="729" y="205"/>
                    <a:pt x="581" y="274"/>
                  </a:cubicBezTo>
                  <a:cubicBezTo>
                    <a:pt x="410" y="365"/>
                    <a:pt x="217" y="410"/>
                    <a:pt x="35" y="444"/>
                  </a:cubicBezTo>
                  <a:cubicBezTo>
                    <a:pt x="23" y="444"/>
                    <a:pt x="12" y="444"/>
                    <a:pt x="12" y="456"/>
                  </a:cubicBezTo>
                  <a:cubicBezTo>
                    <a:pt x="1" y="467"/>
                    <a:pt x="1" y="478"/>
                    <a:pt x="1" y="490"/>
                  </a:cubicBezTo>
                  <a:cubicBezTo>
                    <a:pt x="444" y="1525"/>
                    <a:pt x="1456" y="2196"/>
                    <a:pt x="2582" y="2196"/>
                  </a:cubicBezTo>
                  <a:cubicBezTo>
                    <a:pt x="3708" y="2196"/>
                    <a:pt x="4721" y="1525"/>
                    <a:pt x="5164" y="478"/>
                  </a:cubicBezTo>
                  <a:cubicBezTo>
                    <a:pt x="5164" y="467"/>
                    <a:pt x="5164" y="456"/>
                    <a:pt x="5164" y="456"/>
                  </a:cubicBezTo>
                  <a:cubicBezTo>
                    <a:pt x="5153" y="444"/>
                    <a:pt x="5153" y="433"/>
                    <a:pt x="5142" y="433"/>
                  </a:cubicBezTo>
                  <a:cubicBezTo>
                    <a:pt x="4960" y="410"/>
                    <a:pt x="4789" y="353"/>
                    <a:pt x="4618" y="274"/>
                  </a:cubicBezTo>
                  <a:cubicBezTo>
                    <a:pt x="4482" y="205"/>
                    <a:pt x="4345" y="114"/>
                    <a:pt x="4254" y="12"/>
                  </a:cubicBezTo>
                  <a:cubicBezTo>
                    <a:pt x="4254" y="1"/>
                    <a:pt x="4243" y="1"/>
                    <a:pt x="4232" y="1"/>
                  </a:cubicBezTo>
                  <a:cubicBezTo>
                    <a:pt x="4220" y="1"/>
                    <a:pt x="4209" y="1"/>
                    <a:pt x="4209" y="12"/>
                  </a:cubicBezTo>
                  <a:cubicBezTo>
                    <a:pt x="4175" y="80"/>
                    <a:pt x="4129" y="137"/>
                    <a:pt x="4061" y="217"/>
                  </a:cubicBezTo>
                  <a:lnTo>
                    <a:pt x="4050" y="228"/>
                  </a:lnTo>
                  <a:cubicBezTo>
                    <a:pt x="3959" y="376"/>
                    <a:pt x="3799" y="501"/>
                    <a:pt x="3583" y="604"/>
                  </a:cubicBezTo>
                  <a:cubicBezTo>
                    <a:pt x="3515" y="649"/>
                    <a:pt x="3424" y="683"/>
                    <a:pt x="3344" y="717"/>
                  </a:cubicBezTo>
                  <a:cubicBezTo>
                    <a:pt x="3140" y="809"/>
                    <a:pt x="2917" y="855"/>
                    <a:pt x="2683" y="855"/>
                  </a:cubicBezTo>
                  <a:cubicBezTo>
                    <a:pt x="2657" y="855"/>
                    <a:pt x="2631" y="855"/>
                    <a:pt x="2605" y="854"/>
                  </a:cubicBezTo>
                  <a:cubicBezTo>
                    <a:pt x="2578" y="855"/>
                    <a:pt x="2551" y="855"/>
                    <a:pt x="2524" y="855"/>
                  </a:cubicBezTo>
                  <a:cubicBezTo>
                    <a:pt x="2282" y="855"/>
                    <a:pt x="2059" y="809"/>
                    <a:pt x="1855" y="717"/>
                  </a:cubicBezTo>
                  <a:cubicBezTo>
                    <a:pt x="1775" y="683"/>
                    <a:pt x="1695" y="649"/>
                    <a:pt x="1616" y="604"/>
                  </a:cubicBezTo>
                  <a:cubicBezTo>
                    <a:pt x="1400" y="501"/>
                    <a:pt x="1240" y="376"/>
                    <a:pt x="1149" y="228"/>
                  </a:cubicBezTo>
                  <a:lnTo>
                    <a:pt x="1115" y="251"/>
                  </a:lnTo>
                  <a:lnTo>
                    <a:pt x="1138" y="217"/>
                  </a:lnTo>
                  <a:cubicBezTo>
                    <a:pt x="1070" y="137"/>
                    <a:pt x="1024" y="80"/>
                    <a:pt x="990" y="12"/>
                  </a:cubicBezTo>
                  <a:cubicBezTo>
                    <a:pt x="990" y="12"/>
                    <a:pt x="979" y="1"/>
                    <a:pt x="96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5065650" y="2249450"/>
              <a:ext cx="42675" cy="62125"/>
            </a:xfrm>
            <a:custGeom>
              <a:avLst/>
              <a:gdLst/>
              <a:ahLst/>
              <a:cxnLst/>
              <a:rect l="l" t="t" r="r" b="b"/>
              <a:pathLst>
                <a:path w="1707" h="2485" extrusionOk="0">
                  <a:moveTo>
                    <a:pt x="851" y="0"/>
                  </a:moveTo>
                  <a:cubicBezTo>
                    <a:pt x="783" y="0"/>
                    <a:pt x="715" y="9"/>
                    <a:pt x="649" y="28"/>
                  </a:cubicBezTo>
                  <a:cubicBezTo>
                    <a:pt x="433" y="85"/>
                    <a:pt x="262" y="244"/>
                    <a:pt x="148" y="483"/>
                  </a:cubicBezTo>
                  <a:cubicBezTo>
                    <a:pt x="35" y="710"/>
                    <a:pt x="0" y="994"/>
                    <a:pt x="57" y="1336"/>
                  </a:cubicBezTo>
                  <a:cubicBezTo>
                    <a:pt x="103" y="1609"/>
                    <a:pt x="194" y="1870"/>
                    <a:pt x="330" y="2098"/>
                  </a:cubicBezTo>
                  <a:cubicBezTo>
                    <a:pt x="399" y="2223"/>
                    <a:pt x="478" y="2325"/>
                    <a:pt x="569" y="2416"/>
                  </a:cubicBezTo>
                  <a:cubicBezTo>
                    <a:pt x="626" y="2462"/>
                    <a:pt x="660" y="2484"/>
                    <a:pt x="694" y="2484"/>
                  </a:cubicBezTo>
                  <a:cubicBezTo>
                    <a:pt x="728" y="2484"/>
                    <a:pt x="762" y="2473"/>
                    <a:pt x="819" y="2439"/>
                  </a:cubicBezTo>
                  <a:cubicBezTo>
                    <a:pt x="922" y="2371"/>
                    <a:pt x="1024" y="2291"/>
                    <a:pt x="1126" y="2177"/>
                  </a:cubicBezTo>
                  <a:cubicBezTo>
                    <a:pt x="1297" y="1995"/>
                    <a:pt x="1456" y="1756"/>
                    <a:pt x="1559" y="1495"/>
                  </a:cubicBezTo>
                  <a:cubicBezTo>
                    <a:pt x="1672" y="1176"/>
                    <a:pt x="1707" y="892"/>
                    <a:pt x="1650" y="642"/>
                  </a:cubicBezTo>
                  <a:cubicBezTo>
                    <a:pt x="1593" y="414"/>
                    <a:pt x="1445" y="221"/>
                    <a:pt x="1252" y="107"/>
                  </a:cubicBezTo>
                  <a:cubicBezTo>
                    <a:pt x="1129" y="38"/>
                    <a:pt x="991" y="0"/>
                    <a:pt x="851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5194750" y="2257375"/>
              <a:ext cx="42675" cy="62450"/>
            </a:xfrm>
            <a:custGeom>
              <a:avLst/>
              <a:gdLst/>
              <a:ahLst/>
              <a:cxnLst/>
              <a:rect l="l" t="t" r="r" b="b"/>
              <a:pathLst>
                <a:path w="1707" h="2498" extrusionOk="0">
                  <a:moveTo>
                    <a:pt x="869" y="1"/>
                  </a:moveTo>
                  <a:cubicBezTo>
                    <a:pt x="743" y="1"/>
                    <a:pt x="618" y="31"/>
                    <a:pt x="501" y="86"/>
                  </a:cubicBezTo>
                  <a:cubicBezTo>
                    <a:pt x="307" y="188"/>
                    <a:pt x="148" y="382"/>
                    <a:pt x="80" y="598"/>
                  </a:cubicBezTo>
                  <a:cubicBezTo>
                    <a:pt x="0" y="848"/>
                    <a:pt x="23" y="1132"/>
                    <a:pt x="125" y="1451"/>
                  </a:cubicBezTo>
                  <a:cubicBezTo>
                    <a:pt x="216" y="1724"/>
                    <a:pt x="353" y="1963"/>
                    <a:pt x="512" y="2167"/>
                  </a:cubicBezTo>
                  <a:cubicBezTo>
                    <a:pt x="603" y="2281"/>
                    <a:pt x="705" y="2372"/>
                    <a:pt x="808" y="2440"/>
                  </a:cubicBezTo>
                  <a:cubicBezTo>
                    <a:pt x="853" y="2474"/>
                    <a:pt x="887" y="2497"/>
                    <a:pt x="921" y="2497"/>
                  </a:cubicBezTo>
                  <a:cubicBezTo>
                    <a:pt x="967" y="2497"/>
                    <a:pt x="1001" y="2474"/>
                    <a:pt x="1047" y="2429"/>
                  </a:cubicBezTo>
                  <a:cubicBezTo>
                    <a:pt x="1149" y="2338"/>
                    <a:pt x="1240" y="2247"/>
                    <a:pt x="1319" y="2122"/>
                  </a:cubicBezTo>
                  <a:cubicBezTo>
                    <a:pt x="1456" y="1906"/>
                    <a:pt x="1570" y="1656"/>
                    <a:pt x="1627" y="1383"/>
                  </a:cubicBezTo>
                  <a:cubicBezTo>
                    <a:pt x="1706" y="1053"/>
                    <a:pt x="1695" y="757"/>
                    <a:pt x="1592" y="518"/>
                  </a:cubicBezTo>
                  <a:cubicBezTo>
                    <a:pt x="1490" y="279"/>
                    <a:pt x="1319" y="109"/>
                    <a:pt x="1115" y="41"/>
                  </a:cubicBezTo>
                  <a:cubicBezTo>
                    <a:pt x="1034" y="14"/>
                    <a:pt x="951" y="1"/>
                    <a:pt x="869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5023275" y="2243600"/>
              <a:ext cx="20800" cy="47500"/>
            </a:xfrm>
            <a:custGeom>
              <a:avLst/>
              <a:gdLst/>
              <a:ahLst/>
              <a:cxnLst/>
              <a:rect l="l" t="t" r="r" b="b"/>
              <a:pathLst>
                <a:path w="832" h="1900" extrusionOk="0">
                  <a:moveTo>
                    <a:pt x="581" y="0"/>
                  </a:moveTo>
                  <a:cubicBezTo>
                    <a:pt x="569" y="0"/>
                    <a:pt x="558" y="11"/>
                    <a:pt x="558" y="23"/>
                  </a:cubicBezTo>
                  <a:cubicBezTo>
                    <a:pt x="513" y="171"/>
                    <a:pt x="456" y="330"/>
                    <a:pt x="399" y="478"/>
                  </a:cubicBezTo>
                  <a:cubicBezTo>
                    <a:pt x="251" y="933"/>
                    <a:pt x="92" y="1399"/>
                    <a:pt x="1" y="1865"/>
                  </a:cubicBezTo>
                  <a:cubicBezTo>
                    <a:pt x="1" y="1877"/>
                    <a:pt x="1" y="1888"/>
                    <a:pt x="12" y="1899"/>
                  </a:cubicBezTo>
                  <a:lnTo>
                    <a:pt x="46" y="1899"/>
                  </a:lnTo>
                  <a:cubicBezTo>
                    <a:pt x="126" y="1843"/>
                    <a:pt x="194" y="1786"/>
                    <a:pt x="262" y="1718"/>
                  </a:cubicBezTo>
                  <a:cubicBezTo>
                    <a:pt x="262" y="1706"/>
                    <a:pt x="262" y="1706"/>
                    <a:pt x="274" y="1695"/>
                  </a:cubicBezTo>
                  <a:lnTo>
                    <a:pt x="274" y="1683"/>
                  </a:lnTo>
                  <a:cubicBezTo>
                    <a:pt x="285" y="1638"/>
                    <a:pt x="296" y="1604"/>
                    <a:pt x="296" y="1558"/>
                  </a:cubicBezTo>
                  <a:cubicBezTo>
                    <a:pt x="342" y="1433"/>
                    <a:pt x="376" y="1297"/>
                    <a:pt x="444" y="1183"/>
                  </a:cubicBezTo>
                  <a:lnTo>
                    <a:pt x="422" y="1160"/>
                  </a:lnTo>
                  <a:lnTo>
                    <a:pt x="456" y="1183"/>
                  </a:lnTo>
                  <a:cubicBezTo>
                    <a:pt x="444" y="1274"/>
                    <a:pt x="422" y="1365"/>
                    <a:pt x="399" y="1445"/>
                  </a:cubicBezTo>
                  <a:lnTo>
                    <a:pt x="387" y="1490"/>
                  </a:lnTo>
                  <a:cubicBezTo>
                    <a:pt x="387" y="1501"/>
                    <a:pt x="387" y="1513"/>
                    <a:pt x="399" y="1524"/>
                  </a:cubicBezTo>
                  <a:cubicBezTo>
                    <a:pt x="402" y="1527"/>
                    <a:pt x="406" y="1529"/>
                    <a:pt x="411" y="1529"/>
                  </a:cubicBezTo>
                  <a:cubicBezTo>
                    <a:pt x="423" y="1529"/>
                    <a:pt x="436" y="1521"/>
                    <a:pt x="444" y="1513"/>
                  </a:cubicBezTo>
                  <a:cubicBezTo>
                    <a:pt x="478" y="1467"/>
                    <a:pt x="513" y="1422"/>
                    <a:pt x="547" y="1376"/>
                  </a:cubicBezTo>
                  <a:cubicBezTo>
                    <a:pt x="740" y="1103"/>
                    <a:pt x="831" y="830"/>
                    <a:pt x="831" y="569"/>
                  </a:cubicBezTo>
                  <a:cubicBezTo>
                    <a:pt x="831" y="364"/>
                    <a:pt x="751" y="159"/>
                    <a:pt x="615" y="11"/>
                  </a:cubicBezTo>
                  <a:cubicBezTo>
                    <a:pt x="604" y="0"/>
                    <a:pt x="592" y="0"/>
                    <a:pt x="581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5259000" y="2249450"/>
              <a:ext cx="42675" cy="62125"/>
            </a:xfrm>
            <a:custGeom>
              <a:avLst/>
              <a:gdLst/>
              <a:ahLst/>
              <a:cxnLst/>
              <a:rect l="l" t="t" r="r" b="b"/>
              <a:pathLst>
                <a:path w="1707" h="2485" extrusionOk="0">
                  <a:moveTo>
                    <a:pt x="856" y="0"/>
                  </a:moveTo>
                  <a:cubicBezTo>
                    <a:pt x="716" y="0"/>
                    <a:pt x="578" y="38"/>
                    <a:pt x="456" y="107"/>
                  </a:cubicBezTo>
                  <a:cubicBezTo>
                    <a:pt x="262" y="221"/>
                    <a:pt x="114" y="414"/>
                    <a:pt x="57" y="642"/>
                  </a:cubicBezTo>
                  <a:cubicBezTo>
                    <a:pt x="1" y="892"/>
                    <a:pt x="35" y="1176"/>
                    <a:pt x="160" y="1495"/>
                  </a:cubicBezTo>
                  <a:cubicBezTo>
                    <a:pt x="262" y="1756"/>
                    <a:pt x="410" y="1995"/>
                    <a:pt x="581" y="2177"/>
                  </a:cubicBezTo>
                  <a:cubicBezTo>
                    <a:pt x="683" y="2291"/>
                    <a:pt x="785" y="2371"/>
                    <a:pt x="899" y="2439"/>
                  </a:cubicBezTo>
                  <a:cubicBezTo>
                    <a:pt x="945" y="2473"/>
                    <a:pt x="979" y="2484"/>
                    <a:pt x="1013" y="2484"/>
                  </a:cubicBezTo>
                  <a:cubicBezTo>
                    <a:pt x="1047" y="2484"/>
                    <a:pt x="1081" y="2462"/>
                    <a:pt x="1138" y="2416"/>
                  </a:cubicBezTo>
                  <a:cubicBezTo>
                    <a:pt x="1229" y="2325"/>
                    <a:pt x="1309" y="2223"/>
                    <a:pt x="1388" y="2098"/>
                  </a:cubicBezTo>
                  <a:cubicBezTo>
                    <a:pt x="1513" y="1870"/>
                    <a:pt x="1616" y="1609"/>
                    <a:pt x="1661" y="1336"/>
                  </a:cubicBezTo>
                  <a:cubicBezTo>
                    <a:pt x="1707" y="994"/>
                    <a:pt x="1684" y="710"/>
                    <a:pt x="1570" y="483"/>
                  </a:cubicBezTo>
                  <a:cubicBezTo>
                    <a:pt x="1456" y="244"/>
                    <a:pt x="1274" y="85"/>
                    <a:pt x="1058" y="28"/>
                  </a:cubicBezTo>
                  <a:cubicBezTo>
                    <a:pt x="992" y="9"/>
                    <a:pt x="924" y="0"/>
                    <a:pt x="85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5046600" y="2031625"/>
              <a:ext cx="90150" cy="165075"/>
            </a:xfrm>
            <a:custGeom>
              <a:avLst/>
              <a:gdLst/>
              <a:ahLst/>
              <a:cxnLst/>
              <a:rect l="l" t="t" r="r" b="b"/>
              <a:pathLst>
                <a:path w="3606" h="6603" extrusionOk="0">
                  <a:moveTo>
                    <a:pt x="1263" y="4703"/>
                  </a:moveTo>
                  <a:cubicBezTo>
                    <a:pt x="1274" y="4703"/>
                    <a:pt x="1274" y="4703"/>
                    <a:pt x="1286" y="4714"/>
                  </a:cubicBezTo>
                  <a:cubicBezTo>
                    <a:pt x="1286" y="4714"/>
                    <a:pt x="1286" y="4714"/>
                    <a:pt x="1286" y="4726"/>
                  </a:cubicBezTo>
                  <a:cubicBezTo>
                    <a:pt x="1286" y="4726"/>
                    <a:pt x="1286" y="4726"/>
                    <a:pt x="1297" y="4748"/>
                  </a:cubicBezTo>
                  <a:lnTo>
                    <a:pt x="1297" y="4771"/>
                  </a:lnTo>
                  <a:cubicBezTo>
                    <a:pt x="1297" y="4783"/>
                    <a:pt x="1297" y="4794"/>
                    <a:pt x="1297" y="4817"/>
                  </a:cubicBezTo>
                  <a:lnTo>
                    <a:pt x="1297" y="4828"/>
                  </a:lnTo>
                  <a:cubicBezTo>
                    <a:pt x="1286" y="4851"/>
                    <a:pt x="1286" y="4862"/>
                    <a:pt x="1286" y="4885"/>
                  </a:cubicBezTo>
                  <a:lnTo>
                    <a:pt x="1286" y="4896"/>
                  </a:lnTo>
                  <a:cubicBezTo>
                    <a:pt x="1286" y="4919"/>
                    <a:pt x="1274" y="4942"/>
                    <a:pt x="1274" y="4953"/>
                  </a:cubicBezTo>
                  <a:cubicBezTo>
                    <a:pt x="1263" y="4987"/>
                    <a:pt x="1263" y="4999"/>
                    <a:pt x="1252" y="5010"/>
                  </a:cubicBezTo>
                  <a:cubicBezTo>
                    <a:pt x="1240" y="5010"/>
                    <a:pt x="1229" y="5010"/>
                    <a:pt x="1217" y="4999"/>
                  </a:cubicBezTo>
                  <a:cubicBezTo>
                    <a:pt x="1206" y="4987"/>
                    <a:pt x="1206" y="4976"/>
                    <a:pt x="1206" y="4953"/>
                  </a:cubicBezTo>
                  <a:cubicBezTo>
                    <a:pt x="1206" y="4942"/>
                    <a:pt x="1206" y="4942"/>
                    <a:pt x="1206" y="4942"/>
                  </a:cubicBezTo>
                  <a:cubicBezTo>
                    <a:pt x="1206" y="4930"/>
                    <a:pt x="1206" y="4908"/>
                    <a:pt x="1206" y="4896"/>
                  </a:cubicBezTo>
                  <a:lnTo>
                    <a:pt x="1206" y="4885"/>
                  </a:lnTo>
                  <a:cubicBezTo>
                    <a:pt x="1206" y="4862"/>
                    <a:pt x="1217" y="4839"/>
                    <a:pt x="1217" y="4817"/>
                  </a:cubicBezTo>
                  <a:lnTo>
                    <a:pt x="1217" y="4805"/>
                  </a:lnTo>
                  <a:cubicBezTo>
                    <a:pt x="1217" y="4783"/>
                    <a:pt x="1217" y="4771"/>
                    <a:pt x="1229" y="4760"/>
                  </a:cubicBezTo>
                  <a:lnTo>
                    <a:pt x="1240" y="4726"/>
                  </a:lnTo>
                  <a:cubicBezTo>
                    <a:pt x="1240" y="4726"/>
                    <a:pt x="1240" y="4714"/>
                    <a:pt x="1240" y="4714"/>
                  </a:cubicBezTo>
                  <a:cubicBezTo>
                    <a:pt x="1240" y="4714"/>
                    <a:pt x="1252" y="4714"/>
                    <a:pt x="1252" y="4703"/>
                  </a:cubicBezTo>
                  <a:close/>
                  <a:moveTo>
                    <a:pt x="1047" y="4555"/>
                  </a:moveTo>
                  <a:cubicBezTo>
                    <a:pt x="1070" y="4555"/>
                    <a:pt x="1081" y="4578"/>
                    <a:pt x="1081" y="4589"/>
                  </a:cubicBezTo>
                  <a:lnTo>
                    <a:pt x="1081" y="4612"/>
                  </a:lnTo>
                  <a:cubicBezTo>
                    <a:pt x="1081" y="4623"/>
                    <a:pt x="1081" y="4646"/>
                    <a:pt x="1081" y="4657"/>
                  </a:cubicBezTo>
                  <a:cubicBezTo>
                    <a:pt x="1081" y="4669"/>
                    <a:pt x="1081" y="4680"/>
                    <a:pt x="1081" y="4692"/>
                  </a:cubicBezTo>
                  <a:lnTo>
                    <a:pt x="1058" y="4874"/>
                  </a:lnTo>
                  <a:cubicBezTo>
                    <a:pt x="1058" y="4908"/>
                    <a:pt x="1058" y="4942"/>
                    <a:pt x="1047" y="4976"/>
                  </a:cubicBezTo>
                  <a:cubicBezTo>
                    <a:pt x="1047" y="5010"/>
                    <a:pt x="1024" y="5067"/>
                    <a:pt x="1001" y="5090"/>
                  </a:cubicBezTo>
                  <a:cubicBezTo>
                    <a:pt x="990" y="5090"/>
                    <a:pt x="967" y="5090"/>
                    <a:pt x="967" y="5078"/>
                  </a:cubicBezTo>
                  <a:cubicBezTo>
                    <a:pt x="944" y="5056"/>
                    <a:pt x="944" y="4999"/>
                    <a:pt x="944" y="4965"/>
                  </a:cubicBezTo>
                  <a:cubicBezTo>
                    <a:pt x="944" y="4930"/>
                    <a:pt x="944" y="4896"/>
                    <a:pt x="956" y="4874"/>
                  </a:cubicBezTo>
                  <a:lnTo>
                    <a:pt x="956" y="4839"/>
                  </a:lnTo>
                  <a:lnTo>
                    <a:pt x="979" y="4692"/>
                  </a:lnTo>
                  <a:cubicBezTo>
                    <a:pt x="979" y="4669"/>
                    <a:pt x="979" y="4657"/>
                    <a:pt x="979" y="4635"/>
                  </a:cubicBezTo>
                  <a:cubicBezTo>
                    <a:pt x="990" y="4623"/>
                    <a:pt x="990" y="4612"/>
                    <a:pt x="990" y="4601"/>
                  </a:cubicBezTo>
                  <a:lnTo>
                    <a:pt x="1001" y="4578"/>
                  </a:lnTo>
                  <a:cubicBezTo>
                    <a:pt x="1001" y="4567"/>
                    <a:pt x="1024" y="4555"/>
                    <a:pt x="1035" y="4555"/>
                  </a:cubicBezTo>
                  <a:close/>
                  <a:moveTo>
                    <a:pt x="853" y="4191"/>
                  </a:moveTo>
                  <a:cubicBezTo>
                    <a:pt x="865" y="4203"/>
                    <a:pt x="876" y="4203"/>
                    <a:pt x="876" y="4214"/>
                  </a:cubicBezTo>
                  <a:cubicBezTo>
                    <a:pt x="888" y="4282"/>
                    <a:pt x="876" y="4350"/>
                    <a:pt x="865" y="4419"/>
                  </a:cubicBezTo>
                  <a:cubicBezTo>
                    <a:pt x="853" y="4441"/>
                    <a:pt x="853" y="4464"/>
                    <a:pt x="853" y="4487"/>
                  </a:cubicBezTo>
                  <a:lnTo>
                    <a:pt x="853" y="4521"/>
                  </a:lnTo>
                  <a:cubicBezTo>
                    <a:pt x="842" y="4601"/>
                    <a:pt x="831" y="4680"/>
                    <a:pt x="819" y="4760"/>
                  </a:cubicBezTo>
                  <a:cubicBezTo>
                    <a:pt x="808" y="4839"/>
                    <a:pt x="808" y="4930"/>
                    <a:pt x="797" y="5021"/>
                  </a:cubicBezTo>
                  <a:lnTo>
                    <a:pt x="797" y="5033"/>
                  </a:lnTo>
                  <a:cubicBezTo>
                    <a:pt x="797" y="5056"/>
                    <a:pt x="797" y="5067"/>
                    <a:pt x="797" y="5090"/>
                  </a:cubicBezTo>
                  <a:cubicBezTo>
                    <a:pt x="785" y="5158"/>
                    <a:pt x="785" y="5226"/>
                    <a:pt x="762" y="5294"/>
                  </a:cubicBezTo>
                  <a:cubicBezTo>
                    <a:pt x="762" y="5306"/>
                    <a:pt x="751" y="5306"/>
                    <a:pt x="740" y="5306"/>
                  </a:cubicBezTo>
                  <a:cubicBezTo>
                    <a:pt x="728" y="5306"/>
                    <a:pt x="717" y="5306"/>
                    <a:pt x="717" y="5294"/>
                  </a:cubicBezTo>
                  <a:cubicBezTo>
                    <a:pt x="694" y="5215"/>
                    <a:pt x="706" y="5124"/>
                    <a:pt x="706" y="5044"/>
                  </a:cubicBezTo>
                  <a:lnTo>
                    <a:pt x="706" y="5021"/>
                  </a:lnTo>
                  <a:cubicBezTo>
                    <a:pt x="717" y="4942"/>
                    <a:pt x="728" y="4851"/>
                    <a:pt x="740" y="4737"/>
                  </a:cubicBezTo>
                  <a:cubicBezTo>
                    <a:pt x="751" y="4646"/>
                    <a:pt x="762" y="4555"/>
                    <a:pt x="774" y="4464"/>
                  </a:cubicBezTo>
                  <a:lnTo>
                    <a:pt x="785" y="4441"/>
                  </a:lnTo>
                  <a:cubicBezTo>
                    <a:pt x="797" y="4362"/>
                    <a:pt x="808" y="4271"/>
                    <a:pt x="842" y="4203"/>
                  </a:cubicBezTo>
                  <a:cubicBezTo>
                    <a:pt x="853" y="4191"/>
                    <a:pt x="853" y="4191"/>
                    <a:pt x="853" y="4191"/>
                  </a:cubicBezTo>
                  <a:close/>
                  <a:moveTo>
                    <a:pt x="3573" y="1"/>
                  </a:moveTo>
                  <a:cubicBezTo>
                    <a:pt x="3568" y="1"/>
                    <a:pt x="3564" y="2"/>
                    <a:pt x="3560" y="6"/>
                  </a:cubicBezTo>
                  <a:cubicBezTo>
                    <a:pt x="2912" y="222"/>
                    <a:pt x="2343" y="563"/>
                    <a:pt x="1866" y="995"/>
                  </a:cubicBezTo>
                  <a:cubicBezTo>
                    <a:pt x="1445" y="1370"/>
                    <a:pt x="1092" y="1825"/>
                    <a:pt x="819" y="2315"/>
                  </a:cubicBezTo>
                  <a:cubicBezTo>
                    <a:pt x="546" y="2815"/>
                    <a:pt x="353" y="3384"/>
                    <a:pt x="239" y="4043"/>
                  </a:cubicBezTo>
                  <a:cubicBezTo>
                    <a:pt x="148" y="4601"/>
                    <a:pt x="103" y="5169"/>
                    <a:pt x="69" y="5727"/>
                  </a:cubicBezTo>
                  <a:cubicBezTo>
                    <a:pt x="46" y="6000"/>
                    <a:pt x="35" y="6284"/>
                    <a:pt x="12" y="6568"/>
                  </a:cubicBezTo>
                  <a:cubicBezTo>
                    <a:pt x="0" y="6580"/>
                    <a:pt x="12" y="6580"/>
                    <a:pt x="23" y="6591"/>
                  </a:cubicBezTo>
                  <a:cubicBezTo>
                    <a:pt x="23" y="6591"/>
                    <a:pt x="35" y="6602"/>
                    <a:pt x="35" y="6602"/>
                  </a:cubicBezTo>
                  <a:lnTo>
                    <a:pt x="46" y="6602"/>
                  </a:lnTo>
                  <a:cubicBezTo>
                    <a:pt x="114" y="6568"/>
                    <a:pt x="182" y="6546"/>
                    <a:pt x="239" y="6523"/>
                  </a:cubicBezTo>
                  <a:lnTo>
                    <a:pt x="273" y="6511"/>
                  </a:lnTo>
                  <a:cubicBezTo>
                    <a:pt x="285" y="6511"/>
                    <a:pt x="296" y="6500"/>
                    <a:pt x="296" y="6489"/>
                  </a:cubicBezTo>
                  <a:cubicBezTo>
                    <a:pt x="296" y="6432"/>
                    <a:pt x="296" y="6375"/>
                    <a:pt x="296" y="6318"/>
                  </a:cubicBezTo>
                  <a:cubicBezTo>
                    <a:pt x="296" y="6284"/>
                    <a:pt x="307" y="6238"/>
                    <a:pt x="307" y="6193"/>
                  </a:cubicBezTo>
                  <a:cubicBezTo>
                    <a:pt x="319" y="6182"/>
                    <a:pt x="319" y="6170"/>
                    <a:pt x="319" y="6147"/>
                  </a:cubicBezTo>
                  <a:cubicBezTo>
                    <a:pt x="319" y="6125"/>
                    <a:pt x="319" y="6102"/>
                    <a:pt x="330" y="6079"/>
                  </a:cubicBezTo>
                  <a:cubicBezTo>
                    <a:pt x="342" y="6056"/>
                    <a:pt x="353" y="6045"/>
                    <a:pt x="364" y="6045"/>
                  </a:cubicBezTo>
                  <a:cubicBezTo>
                    <a:pt x="376" y="6045"/>
                    <a:pt x="398" y="6056"/>
                    <a:pt x="398" y="6079"/>
                  </a:cubicBezTo>
                  <a:cubicBezTo>
                    <a:pt x="410" y="6102"/>
                    <a:pt x="410" y="6125"/>
                    <a:pt x="421" y="6159"/>
                  </a:cubicBezTo>
                  <a:cubicBezTo>
                    <a:pt x="421" y="6170"/>
                    <a:pt x="421" y="6182"/>
                    <a:pt x="421" y="6193"/>
                  </a:cubicBezTo>
                  <a:cubicBezTo>
                    <a:pt x="433" y="6238"/>
                    <a:pt x="433" y="6284"/>
                    <a:pt x="433" y="6318"/>
                  </a:cubicBezTo>
                  <a:lnTo>
                    <a:pt x="433" y="6409"/>
                  </a:lnTo>
                  <a:cubicBezTo>
                    <a:pt x="433" y="6420"/>
                    <a:pt x="444" y="6432"/>
                    <a:pt x="444" y="6443"/>
                  </a:cubicBezTo>
                  <a:lnTo>
                    <a:pt x="478" y="6443"/>
                  </a:lnTo>
                  <a:cubicBezTo>
                    <a:pt x="785" y="6341"/>
                    <a:pt x="1092" y="6250"/>
                    <a:pt x="1411" y="6170"/>
                  </a:cubicBezTo>
                  <a:cubicBezTo>
                    <a:pt x="1422" y="6159"/>
                    <a:pt x="1433" y="6147"/>
                    <a:pt x="1433" y="6136"/>
                  </a:cubicBezTo>
                  <a:cubicBezTo>
                    <a:pt x="1433" y="6125"/>
                    <a:pt x="1433" y="6113"/>
                    <a:pt x="1433" y="6102"/>
                  </a:cubicBezTo>
                  <a:cubicBezTo>
                    <a:pt x="1433" y="6091"/>
                    <a:pt x="1433" y="6091"/>
                    <a:pt x="1433" y="6091"/>
                  </a:cubicBezTo>
                  <a:cubicBezTo>
                    <a:pt x="1433" y="5783"/>
                    <a:pt x="1445" y="5488"/>
                    <a:pt x="1456" y="5192"/>
                  </a:cubicBezTo>
                  <a:lnTo>
                    <a:pt x="1456" y="5147"/>
                  </a:lnTo>
                  <a:cubicBezTo>
                    <a:pt x="1479" y="4783"/>
                    <a:pt x="1502" y="4441"/>
                    <a:pt x="1536" y="4134"/>
                  </a:cubicBezTo>
                  <a:cubicBezTo>
                    <a:pt x="1684" y="2804"/>
                    <a:pt x="2048" y="1769"/>
                    <a:pt x="2650" y="984"/>
                  </a:cubicBezTo>
                  <a:lnTo>
                    <a:pt x="2662" y="961"/>
                  </a:lnTo>
                  <a:lnTo>
                    <a:pt x="2685" y="950"/>
                  </a:lnTo>
                  <a:cubicBezTo>
                    <a:pt x="2685" y="938"/>
                    <a:pt x="2685" y="916"/>
                    <a:pt x="2673" y="904"/>
                  </a:cubicBezTo>
                  <a:cubicBezTo>
                    <a:pt x="2673" y="898"/>
                    <a:pt x="2668" y="896"/>
                    <a:pt x="2660" y="896"/>
                  </a:cubicBezTo>
                  <a:cubicBezTo>
                    <a:pt x="2653" y="896"/>
                    <a:pt x="2645" y="898"/>
                    <a:pt x="2639" y="904"/>
                  </a:cubicBezTo>
                  <a:cubicBezTo>
                    <a:pt x="1934" y="1325"/>
                    <a:pt x="1365" y="1985"/>
                    <a:pt x="1001" y="2815"/>
                  </a:cubicBezTo>
                  <a:cubicBezTo>
                    <a:pt x="819" y="3247"/>
                    <a:pt x="683" y="3725"/>
                    <a:pt x="592" y="4259"/>
                  </a:cubicBezTo>
                  <a:cubicBezTo>
                    <a:pt x="558" y="4476"/>
                    <a:pt x="535" y="4703"/>
                    <a:pt x="512" y="5010"/>
                  </a:cubicBezTo>
                  <a:cubicBezTo>
                    <a:pt x="512" y="5112"/>
                    <a:pt x="501" y="5203"/>
                    <a:pt x="501" y="5294"/>
                  </a:cubicBezTo>
                  <a:cubicBezTo>
                    <a:pt x="489" y="5454"/>
                    <a:pt x="489" y="5602"/>
                    <a:pt x="467" y="5761"/>
                  </a:cubicBezTo>
                  <a:cubicBezTo>
                    <a:pt x="467" y="5761"/>
                    <a:pt x="467" y="5761"/>
                    <a:pt x="455" y="5772"/>
                  </a:cubicBezTo>
                  <a:cubicBezTo>
                    <a:pt x="455" y="5772"/>
                    <a:pt x="455" y="5772"/>
                    <a:pt x="444" y="5761"/>
                  </a:cubicBezTo>
                  <a:cubicBezTo>
                    <a:pt x="398" y="5476"/>
                    <a:pt x="410" y="5169"/>
                    <a:pt x="421" y="4908"/>
                  </a:cubicBezTo>
                  <a:cubicBezTo>
                    <a:pt x="433" y="4635"/>
                    <a:pt x="467" y="4350"/>
                    <a:pt x="524" y="4032"/>
                  </a:cubicBezTo>
                  <a:cubicBezTo>
                    <a:pt x="717" y="2986"/>
                    <a:pt x="1161" y="2076"/>
                    <a:pt x="1797" y="1416"/>
                  </a:cubicBezTo>
                  <a:cubicBezTo>
                    <a:pt x="2127" y="1086"/>
                    <a:pt x="2491" y="813"/>
                    <a:pt x="2878" y="620"/>
                  </a:cubicBezTo>
                  <a:cubicBezTo>
                    <a:pt x="2923" y="608"/>
                    <a:pt x="2958" y="586"/>
                    <a:pt x="3003" y="574"/>
                  </a:cubicBezTo>
                  <a:cubicBezTo>
                    <a:pt x="3003" y="563"/>
                    <a:pt x="3003" y="563"/>
                    <a:pt x="3014" y="563"/>
                  </a:cubicBezTo>
                  <a:cubicBezTo>
                    <a:pt x="3196" y="370"/>
                    <a:pt x="3390" y="199"/>
                    <a:pt x="3595" y="62"/>
                  </a:cubicBezTo>
                  <a:cubicBezTo>
                    <a:pt x="3606" y="51"/>
                    <a:pt x="3606" y="28"/>
                    <a:pt x="3606" y="17"/>
                  </a:cubicBezTo>
                  <a:cubicBezTo>
                    <a:pt x="3598" y="9"/>
                    <a:pt x="3584" y="1"/>
                    <a:pt x="3573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5149250" y="2023800"/>
              <a:ext cx="67975" cy="151000"/>
            </a:xfrm>
            <a:custGeom>
              <a:avLst/>
              <a:gdLst/>
              <a:ahLst/>
              <a:cxnLst/>
              <a:rect l="l" t="t" r="r" b="b"/>
              <a:pathLst>
                <a:path w="2719" h="6040" extrusionOk="0">
                  <a:moveTo>
                    <a:pt x="2013" y="1160"/>
                  </a:moveTo>
                  <a:cubicBezTo>
                    <a:pt x="2025" y="1160"/>
                    <a:pt x="2036" y="1160"/>
                    <a:pt x="2059" y="1172"/>
                  </a:cubicBezTo>
                  <a:lnTo>
                    <a:pt x="2093" y="1183"/>
                  </a:lnTo>
                  <a:cubicBezTo>
                    <a:pt x="2104" y="1183"/>
                    <a:pt x="2127" y="1194"/>
                    <a:pt x="2127" y="1194"/>
                  </a:cubicBezTo>
                  <a:cubicBezTo>
                    <a:pt x="2139" y="1206"/>
                    <a:pt x="2139" y="1217"/>
                    <a:pt x="2127" y="1229"/>
                  </a:cubicBezTo>
                  <a:cubicBezTo>
                    <a:pt x="2127" y="1240"/>
                    <a:pt x="2104" y="1240"/>
                    <a:pt x="2093" y="1240"/>
                  </a:cubicBezTo>
                  <a:lnTo>
                    <a:pt x="2082" y="1251"/>
                  </a:lnTo>
                  <a:lnTo>
                    <a:pt x="2048" y="1251"/>
                  </a:lnTo>
                  <a:cubicBezTo>
                    <a:pt x="2036" y="1251"/>
                    <a:pt x="2025" y="1263"/>
                    <a:pt x="2013" y="1263"/>
                  </a:cubicBezTo>
                  <a:lnTo>
                    <a:pt x="1854" y="1263"/>
                  </a:lnTo>
                  <a:cubicBezTo>
                    <a:pt x="1832" y="1263"/>
                    <a:pt x="1820" y="1263"/>
                    <a:pt x="1809" y="1251"/>
                  </a:cubicBezTo>
                  <a:lnTo>
                    <a:pt x="1775" y="1251"/>
                  </a:lnTo>
                  <a:cubicBezTo>
                    <a:pt x="1763" y="1251"/>
                    <a:pt x="1763" y="1240"/>
                    <a:pt x="1752" y="1240"/>
                  </a:cubicBezTo>
                  <a:cubicBezTo>
                    <a:pt x="1741" y="1229"/>
                    <a:pt x="1729" y="1217"/>
                    <a:pt x="1729" y="1206"/>
                  </a:cubicBezTo>
                  <a:cubicBezTo>
                    <a:pt x="1729" y="1194"/>
                    <a:pt x="1741" y="1183"/>
                    <a:pt x="1752" y="1183"/>
                  </a:cubicBezTo>
                  <a:cubicBezTo>
                    <a:pt x="1763" y="1172"/>
                    <a:pt x="1763" y="1172"/>
                    <a:pt x="1775" y="1172"/>
                  </a:cubicBezTo>
                  <a:cubicBezTo>
                    <a:pt x="1786" y="1160"/>
                    <a:pt x="1786" y="1160"/>
                    <a:pt x="1797" y="1160"/>
                  </a:cubicBezTo>
                  <a:close/>
                  <a:moveTo>
                    <a:pt x="2025" y="1433"/>
                  </a:moveTo>
                  <a:lnTo>
                    <a:pt x="2025" y="1445"/>
                  </a:lnTo>
                  <a:cubicBezTo>
                    <a:pt x="2036" y="1445"/>
                    <a:pt x="2036" y="1456"/>
                    <a:pt x="2036" y="1467"/>
                  </a:cubicBezTo>
                  <a:cubicBezTo>
                    <a:pt x="2036" y="1467"/>
                    <a:pt x="2036" y="1479"/>
                    <a:pt x="2025" y="1479"/>
                  </a:cubicBezTo>
                  <a:cubicBezTo>
                    <a:pt x="2025" y="1490"/>
                    <a:pt x="2025" y="1490"/>
                    <a:pt x="2013" y="1490"/>
                  </a:cubicBezTo>
                  <a:lnTo>
                    <a:pt x="1900" y="1490"/>
                  </a:lnTo>
                  <a:cubicBezTo>
                    <a:pt x="1900" y="1490"/>
                    <a:pt x="1900" y="1490"/>
                    <a:pt x="1900" y="1479"/>
                  </a:cubicBezTo>
                  <a:lnTo>
                    <a:pt x="1888" y="1479"/>
                  </a:lnTo>
                  <a:cubicBezTo>
                    <a:pt x="1877" y="1479"/>
                    <a:pt x="1866" y="1467"/>
                    <a:pt x="1866" y="1456"/>
                  </a:cubicBezTo>
                  <a:cubicBezTo>
                    <a:pt x="1877" y="1456"/>
                    <a:pt x="1877" y="1445"/>
                    <a:pt x="1888" y="1445"/>
                  </a:cubicBezTo>
                  <a:lnTo>
                    <a:pt x="1900" y="1445"/>
                  </a:lnTo>
                  <a:cubicBezTo>
                    <a:pt x="1900" y="1433"/>
                    <a:pt x="1900" y="1433"/>
                    <a:pt x="1911" y="1433"/>
                  </a:cubicBezTo>
                  <a:close/>
                  <a:moveTo>
                    <a:pt x="1342" y="0"/>
                  </a:moveTo>
                  <a:cubicBezTo>
                    <a:pt x="1331" y="0"/>
                    <a:pt x="1331" y="12"/>
                    <a:pt x="1331" y="12"/>
                  </a:cubicBezTo>
                  <a:cubicBezTo>
                    <a:pt x="1286" y="46"/>
                    <a:pt x="1251" y="80"/>
                    <a:pt x="1206" y="114"/>
                  </a:cubicBezTo>
                  <a:cubicBezTo>
                    <a:pt x="1149" y="171"/>
                    <a:pt x="1081" y="228"/>
                    <a:pt x="1013" y="296"/>
                  </a:cubicBezTo>
                  <a:cubicBezTo>
                    <a:pt x="876" y="432"/>
                    <a:pt x="762" y="603"/>
                    <a:pt x="660" y="796"/>
                  </a:cubicBezTo>
                  <a:cubicBezTo>
                    <a:pt x="478" y="1115"/>
                    <a:pt x="353" y="1490"/>
                    <a:pt x="262" y="1979"/>
                  </a:cubicBezTo>
                  <a:cubicBezTo>
                    <a:pt x="182" y="2434"/>
                    <a:pt x="137" y="2900"/>
                    <a:pt x="91" y="3333"/>
                  </a:cubicBezTo>
                  <a:cubicBezTo>
                    <a:pt x="57" y="3810"/>
                    <a:pt x="23" y="4288"/>
                    <a:pt x="12" y="4754"/>
                  </a:cubicBezTo>
                  <a:cubicBezTo>
                    <a:pt x="0" y="4993"/>
                    <a:pt x="0" y="5232"/>
                    <a:pt x="0" y="5460"/>
                  </a:cubicBezTo>
                  <a:cubicBezTo>
                    <a:pt x="0" y="5585"/>
                    <a:pt x="0" y="5710"/>
                    <a:pt x="12" y="5835"/>
                  </a:cubicBezTo>
                  <a:cubicBezTo>
                    <a:pt x="12" y="5858"/>
                    <a:pt x="12" y="5869"/>
                    <a:pt x="12" y="5892"/>
                  </a:cubicBezTo>
                  <a:cubicBezTo>
                    <a:pt x="12" y="5926"/>
                    <a:pt x="12" y="5960"/>
                    <a:pt x="12" y="5994"/>
                  </a:cubicBezTo>
                  <a:lnTo>
                    <a:pt x="12" y="6006"/>
                  </a:lnTo>
                  <a:cubicBezTo>
                    <a:pt x="12" y="6017"/>
                    <a:pt x="12" y="6028"/>
                    <a:pt x="12" y="6028"/>
                  </a:cubicBezTo>
                  <a:cubicBezTo>
                    <a:pt x="23" y="6040"/>
                    <a:pt x="34" y="6040"/>
                    <a:pt x="34" y="6040"/>
                  </a:cubicBezTo>
                  <a:lnTo>
                    <a:pt x="46" y="6040"/>
                  </a:lnTo>
                  <a:cubicBezTo>
                    <a:pt x="478" y="6006"/>
                    <a:pt x="922" y="5994"/>
                    <a:pt x="1342" y="5994"/>
                  </a:cubicBezTo>
                  <a:cubicBezTo>
                    <a:pt x="1581" y="5994"/>
                    <a:pt x="1820" y="5994"/>
                    <a:pt x="2059" y="6006"/>
                  </a:cubicBezTo>
                  <a:lnTo>
                    <a:pt x="2070" y="6006"/>
                  </a:lnTo>
                  <a:cubicBezTo>
                    <a:pt x="2275" y="6017"/>
                    <a:pt x="2480" y="6028"/>
                    <a:pt x="2673" y="6040"/>
                  </a:cubicBezTo>
                  <a:cubicBezTo>
                    <a:pt x="2685" y="6040"/>
                    <a:pt x="2696" y="6040"/>
                    <a:pt x="2707" y="6028"/>
                  </a:cubicBezTo>
                  <a:cubicBezTo>
                    <a:pt x="2707" y="6028"/>
                    <a:pt x="2707" y="6017"/>
                    <a:pt x="2707" y="6006"/>
                  </a:cubicBezTo>
                  <a:lnTo>
                    <a:pt x="2707" y="5994"/>
                  </a:lnTo>
                  <a:cubicBezTo>
                    <a:pt x="2707" y="5960"/>
                    <a:pt x="2707" y="5926"/>
                    <a:pt x="2707" y="5892"/>
                  </a:cubicBezTo>
                  <a:cubicBezTo>
                    <a:pt x="2707" y="5869"/>
                    <a:pt x="2707" y="5858"/>
                    <a:pt x="2707" y="5835"/>
                  </a:cubicBezTo>
                  <a:cubicBezTo>
                    <a:pt x="2719" y="5710"/>
                    <a:pt x="2719" y="5585"/>
                    <a:pt x="2719" y="5460"/>
                  </a:cubicBezTo>
                  <a:cubicBezTo>
                    <a:pt x="2719" y="5232"/>
                    <a:pt x="2719" y="4993"/>
                    <a:pt x="2707" y="4754"/>
                  </a:cubicBezTo>
                  <a:cubicBezTo>
                    <a:pt x="2696" y="4288"/>
                    <a:pt x="2662" y="3810"/>
                    <a:pt x="2628" y="3333"/>
                  </a:cubicBezTo>
                  <a:cubicBezTo>
                    <a:pt x="2582" y="2900"/>
                    <a:pt x="2537" y="2434"/>
                    <a:pt x="2457" y="1979"/>
                  </a:cubicBezTo>
                  <a:cubicBezTo>
                    <a:pt x="2377" y="1592"/>
                    <a:pt x="2286" y="1274"/>
                    <a:pt x="2161" y="1001"/>
                  </a:cubicBezTo>
                  <a:cubicBezTo>
                    <a:pt x="2161" y="990"/>
                    <a:pt x="2150" y="978"/>
                    <a:pt x="2139" y="978"/>
                  </a:cubicBezTo>
                  <a:cubicBezTo>
                    <a:pt x="2082" y="978"/>
                    <a:pt x="2025" y="967"/>
                    <a:pt x="1968" y="967"/>
                  </a:cubicBezTo>
                  <a:lnTo>
                    <a:pt x="1695" y="967"/>
                  </a:lnTo>
                  <a:cubicBezTo>
                    <a:pt x="1684" y="978"/>
                    <a:pt x="1661" y="978"/>
                    <a:pt x="1638" y="978"/>
                  </a:cubicBezTo>
                  <a:cubicBezTo>
                    <a:pt x="1604" y="978"/>
                    <a:pt x="1570" y="981"/>
                    <a:pt x="1539" y="981"/>
                  </a:cubicBezTo>
                  <a:cubicBezTo>
                    <a:pt x="1507" y="981"/>
                    <a:pt x="1479" y="978"/>
                    <a:pt x="1456" y="967"/>
                  </a:cubicBezTo>
                  <a:cubicBezTo>
                    <a:pt x="1445" y="956"/>
                    <a:pt x="1445" y="956"/>
                    <a:pt x="1445" y="944"/>
                  </a:cubicBezTo>
                  <a:cubicBezTo>
                    <a:pt x="1445" y="933"/>
                    <a:pt x="1445" y="933"/>
                    <a:pt x="1445" y="921"/>
                  </a:cubicBezTo>
                  <a:cubicBezTo>
                    <a:pt x="1490" y="876"/>
                    <a:pt x="1593" y="876"/>
                    <a:pt x="1661" y="865"/>
                  </a:cubicBezTo>
                  <a:lnTo>
                    <a:pt x="1695" y="865"/>
                  </a:lnTo>
                  <a:cubicBezTo>
                    <a:pt x="1775" y="853"/>
                    <a:pt x="1866" y="853"/>
                    <a:pt x="1968" y="853"/>
                  </a:cubicBezTo>
                  <a:cubicBezTo>
                    <a:pt x="1979" y="853"/>
                    <a:pt x="2002" y="865"/>
                    <a:pt x="2013" y="865"/>
                  </a:cubicBezTo>
                  <a:lnTo>
                    <a:pt x="2036" y="865"/>
                  </a:lnTo>
                  <a:cubicBezTo>
                    <a:pt x="2048" y="865"/>
                    <a:pt x="2059" y="853"/>
                    <a:pt x="2070" y="842"/>
                  </a:cubicBezTo>
                  <a:cubicBezTo>
                    <a:pt x="2070" y="830"/>
                    <a:pt x="2070" y="819"/>
                    <a:pt x="2070" y="808"/>
                  </a:cubicBezTo>
                  <a:lnTo>
                    <a:pt x="2059" y="796"/>
                  </a:lnTo>
                  <a:cubicBezTo>
                    <a:pt x="2036" y="751"/>
                    <a:pt x="2013" y="705"/>
                    <a:pt x="1979" y="648"/>
                  </a:cubicBezTo>
                  <a:cubicBezTo>
                    <a:pt x="1968" y="637"/>
                    <a:pt x="1957" y="637"/>
                    <a:pt x="1945" y="637"/>
                  </a:cubicBezTo>
                  <a:lnTo>
                    <a:pt x="1888" y="637"/>
                  </a:lnTo>
                  <a:cubicBezTo>
                    <a:pt x="1718" y="637"/>
                    <a:pt x="1570" y="648"/>
                    <a:pt x="1422" y="671"/>
                  </a:cubicBezTo>
                  <a:cubicBezTo>
                    <a:pt x="1388" y="671"/>
                    <a:pt x="1365" y="683"/>
                    <a:pt x="1331" y="683"/>
                  </a:cubicBezTo>
                  <a:cubicBezTo>
                    <a:pt x="1276" y="695"/>
                    <a:pt x="1215" y="707"/>
                    <a:pt x="1160" y="707"/>
                  </a:cubicBezTo>
                  <a:cubicBezTo>
                    <a:pt x="1111" y="707"/>
                    <a:pt x="1067" y="698"/>
                    <a:pt x="1035" y="671"/>
                  </a:cubicBezTo>
                  <a:cubicBezTo>
                    <a:pt x="1069" y="569"/>
                    <a:pt x="1240" y="546"/>
                    <a:pt x="1354" y="535"/>
                  </a:cubicBezTo>
                  <a:cubicBezTo>
                    <a:pt x="1377" y="523"/>
                    <a:pt x="1388" y="523"/>
                    <a:pt x="1399" y="523"/>
                  </a:cubicBezTo>
                  <a:cubicBezTo>
                    <a:pt x="1536" y="501"/>
                    <a:pt x="1672" y="489"/>
                    <a:pt x="1797" y="489"/>
                  </a:cubicBezTo>
                  <a:cubicBezTo>
                    <a:pt x="1809" y="489"/>
                    <a:pt x="1820" y="478"/>
                    <a:pt x="1820" y="466"/>
                  </a:cubicBezTo>
                  <a:cubicBezTo>
                    <a:pt x="1832" y="455"/>
                    <a:pt x="1832" y="444"/>
                    <a:pt x="1820" y="432"/>
                  </a:cubicBezTo>
                  <a:cubicBezTo>
                    <a:pt x="1775" y="387"/>
                    <a:pt x="1741" y="341"/>
                    <a:pt x="1706" y="296"/>
                  </a:cubicBezTo>
                  <a:cubicBezTo>
                    <a:pt x="1638" y="239"/>
                    <a:pt x="1570" y="171"/>
                    <a:pt x="1502" y="114"/>
                  </a:cubicBezTo>
                  <a:cubicBezTo>
                    <a:pt x="1490" y="103"/>
                    <a:pt x="1468" y="80"/>
                    <a:pt x="1456" y="68"/>
                  </a:cubicBezTo>
                  <a:cubicBezTo>
                    <a:pt x="1456" y="68"/>
                    <a:pt x="1445" y="57"/>
                    <a:pt x="1445" y="57"/>
                  </a:cubicBezTo>
                  <a:lnTo>
                    <a:pt x="1433" y="57"/>
                  </a:lnTo>
                  <a:cubicBezTo>
                    <a:pt x="1433" y="46"/>
                    <a:pt x="1433" y="46"/>
                    <a:pt x="1422" y="46"/>
                  </a:cubicBezTo>
                  <a:cubicBezTo>
                    <a:pt x="1411" y="34"/>
                    <a:pt x="1411" y="23"/>
                    <a:pt x="1399" y="12"/>
                  </a:cubicBezTo>
                  <a:lnTo>
                    <a:pt x="1388" y="12"/>
                  </a:lnTo>
                  <a:cubicBezTo>
                    <a:pt x="1388" y="12"/>
                    <a:pt x="1377" y="0"/>
                    <a:pt x="1377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5193900" y="2024350"/>
              <a:ext cx="83050" cy="159275"/>
            </a:xfrm>
            <a:custGeom>
              <a:avLst/>
              <a:gdLst/>
              <a:ahLst/>
              <a:cxnLst/>
              <a:rect l="l" t="t" r="r" b="b"/>
              <a:pathLst>
                <a:path w="3322" h="6371" extrusionOk="0">
                  <a:moveTo>
                    <a:pt x="46" y="1"/>
                  </a:moveTo>
                  <a:cubicBezTo>
                    <a:pt x="23" y="1"/>
                    <a:pt x="11" y="12"/>
                    <a:pt x="11" y="24"/>
                  </a:cubicBezTo>
                  <a:cubicBezTo>
                    <a:pt x="0" y="35"/>
                    <a:pt x="11" y="46"/>
                    <a:pt x="11" y="58"/>
                  </a:cubicBezTo>
                  <a:cubicBezTo>
                    <a:pt x="136" y="172"/>
                    <a:pt x="250" y="297"/>
                    <a:pt x="353" y="456"/>
                  </a:cubicBezTo>
                  <a:cubicBezTo>
                    <a:pt x="364" y="456"/>
                    <a:pt x="364" y="467"/>
                    <a:pt x="375" y="467"/>
                  </a:cubicBezTo>
                  <a:cubicBezTo>
                    <a:pt x="671" y="479"/>
                    <a:pt x="876" y="535"/>
                    <a:pt x="1035" y="626"/>
                  </a:cubicBezTo>
                  <a:cubicBezTo>
                    <a:pt x="1058" y="638"/>
                    <a:pt x="1046" y="649"/>
                    <a:pt x="1046" y="649"/>
                  </a:cubicBezTo>
                  <a:cubicBezTo>
                    <a:pt x="1046" y="661"/>
                    <a:pt x="1035" y="672"/>
                    <a:pt x="1024" y="672"/>
                  </a:cubicBezTo>
                  <a:cubicBezTo>
                    <a:pt x="1000" y="674"/>
                    <a:pt x="975" y="675"/>
                    <a:pt x="951" y="675"/>
                  </a:cubicBezTo>
                  <a:cubicBezTo>
                    <a:pt x="847" y="675"/>
                    <a:pt x="738" y="658"/>
                    <a:pt x="637" y="649"/>
                  </a:cubicBezTo>
                  <a:lnTo>
                    <a:pt x="535" y="638"/>
                  </a:lnTo>
                  <a:cubicBezTo>
                    <a:pt x="523" y="638"/>
                    <a:pt x="512" y="638"/>
                    <a:pt x="500" y="649"/>
                  </a:cubicBezTo>
                  <a:cubicBezTo>
                    <a:pt x="500" y="661"/>
                    <a:pt x="500" y="672"/>
                    <a:pt x="500" y="683"/>
                  </a:cubicBezTo>
                  <a:cubicBezTo>
                    <a:pt x="535" y="729"/>
                    <a:pt x="557" y="786"/>
                    <a:pt x="591" y="865"/>
                  </a:cubicBezTo>
                  <a:cubicBezTo>
                    <a:pt x="603" y="865"/>
                    <a:pt x="603" y="877"/>
                    <a:pt x="614" y="877"/>
                  </a:cubicBezTo>
                  <a:cubicBezTo>
                    <a:pt x="660" y="888"/>
                    <a:pt x="694" y="899"/>
                    <a:pt x="717" y="922"/>
                  </a:cubicBezTo>
                  <a:cubicBezTo>
                    <a:pt x="728" y="922"/>
                    <a:pt x="739" y="945"/>
                    <a:pt x="739" y="956"/>
                  </a:cubicBezTo>
                  <a:cubicBezTo>
                    <a:pt x="728" y="968"/>
                    <a:pt x="728" y="979"/>
                    <a:pt x="717" y="979"/>
                  </a:cubicBezTo>
                  <a:lnTo>
                    <a:pt x="694" y="979"/>
                  </a:lnTo>
                  <a:cubicBezTo>
                    <a:pt x="682" y="979"/>
                    <a:pt x="671" y="990"/>
                    <a:pt x="671" y="1002"/>
                  </a:cubicBezTo>
                  <a:cubicBezTo>
                    <a:pt x="660" y="1002"/>
                    <a:pt x="660" y="1013"/>
                    <a:pt x="671" y="1025"/>
                  </a:cubicBezTo>
                  <a:cubicBezTo>
                    <a:pt x="739" y="1218"/>
                    <a:pt x="808" y="1423"/>
                    <a:pt x="864" y="1639"/>
                  </a:cubicBezTo>
                  <a:cubicBezTo>
                    <a:pt x="967" y="2105"/>
                    <a:pt x="1024" y="2583"/>
                    <a:pt x="1069" y="3038"/>
                  </a:cubicBezTo>
                  <a:cubicBezTo>
                    <a:pt x="1126" y="3527"/>
                    <a:pt x="1160" y="4016"/>
                    <a:pt x="1183" y="4505"/>
                  </a:cubicBezTo>
                  <a:cubicBezTo>
                    <a:pt x="1183" y="4778"/>
                    <a:pt x="1194" y="5051"/>
                    <a:pt x="1194" y="5312"/>
                  </a:cubicBezTo>
                  <a:cubicBezTo>
                    <a:pt x="1194" y="5449"/>
                    <a:pt x="1194" y="5585"/>
                    <a:pt x="1194" y="5722"/>
                  </a:cubicBezTo>
                  <a:cubicBezTo>
                    <a:pt x="1194" y="5745"/>
                    <a:pt x="1194" y="5779"/>
                    <a:pt x="1194" y="5802"/>
                  </a:cubicBezTo>
                  <a:cubicBezTo>
                    <a:pt x="1194" y="5870"/>
                    <a:pt x="1194" y="5949"/>
                    <a:pt x="1183" y="6006"/>
                  </a:cubicBezTo>
                  <a:cubicBezTo>
                    <a:pt x="1183" y="6018"/>
                    <a:pt x="1183" y="6029"/>
                    <a:pt x="1183" y="6029"/>
                  </a:cubicBezTo>
                  <a:cubicBezTo>
                    <a:pt x="1194" y="6040"/>
                    <a:pt x="1194" y="6052"/>
                    <a:pt x="1206" y="6052"/>
                  </a:cubicBezTo>
                  <a:cubicBezTo>
                    <a:pt x="1934" y="6109"/>
                    <a:pt x="2627" y="6222"/>
                    <a:pt x="3276" y="6370"/>
                  </a:cubicBezTo>
                  <a:lnTo>
                    <a:pt x="3310" y="6370"/>
                  </a:lnTo>
                  <a:cubicBezTo>
                    <a:pt x="3310" y="6359"/>
                    <a:pt x="3321" y="6347"/>
                    <a:pt x="3321" y="6336"/>
                  </a:cubicBezTo>
                  <a:cubicBezTo>
                    <a:pt x="3321" y="6222"/>
                    <a:pt x="3310" y="6109"/>
                    <a:pt x="3310" y="5995"/>
                  </a:cubicBezTo>
                  <a:cubicBezTo>
                    <a:pt x="3310" y="5858"/>
                    <a:pt x="3310" y="5733"/>
                    <a:pt x="3310" y="5597"/>
                  </a:cubicBezTo>
                  <a:cubicBezTo>
                    <a:pt x="3298" y="5267"/>
                    <a:pt x="3276" y="4983"/>
                    <a:pt x="3253" y="4710"/>
                  </a:cubicBezTo>
                  <a:cubicBezTo>
                    <a:pt x="3207" y="4061"/>
                    <a:pt x="3105" y="3493"/>
                    <a:pt x="2946" y="2981"/>
                  </a:cubicBezTo>
                  <a:cubicBezTo>
                    <a:pt x="2639" y="1969"/>
                    <a:pt x="2070" y="1116"/>
                    <a:pt x="1342" y="592"/>
                  </a:cubicBezTo>
                  <a:cubicBezTo>
                    <a:pt x="1103" y="422"/>
                    <a:pt x="876" y="297"/>
                    <a:pt x="648" y="206"/>
                  </a:cubicBezTo>
                  <a:cubicBezTo>
                    <a:pt x="546" y="160"/>
                    <a:pt x="421" y="115"/>
                    <a:pt x="284" y="69"/>
                  </a:cubicBezTo>
                  <a:cubicBezTo>
                    <a:pt x="262" y="69"/>
                    <a:pt x="239" y="58"/>
                    <a:pt x="216" y="58"/>
                  </a:cubicBezTo>
                  <a:cubicBezTo>
                    <a:pt x="182" y="46"/>
                    <a:pt x="125" y="35"/>
                    <a:pt x="91" y="12"/>
                  </a:cubicBezTo>
                  <a:lnTo>
                    <a:pt x="80" y="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5089525" y="2024350"/>
              <a:ext cx="82775" cy="159275"/>
            </a:xfrm>
            <a:custGeom>
              <a:avLst/>
              <a:gdLst/>
              <a:ahLst/>
              <a:cxnLst/>
              <a:rect l="l" t="t" r="r" b="b"/>
              <a:pathLst>
                <a:path w="3311" h="6371" extrusionOk="0">
                  <a:moveTo>
                    <a:pt x="3242" y="1"/>
                  </a:moveTo>
                  <a:cubicBezTo>
                    <a:pt x="3242" y="1"/>
                    <a:pt x="3231" y="12"/>
                    <a:pt x="3231" y="12"/>
                  </a:cubicBezTo>
                  <a:cubicBezTo>
                    <a:pt x="3185" y="24"/>
                    <a:pt x="3140" y="46"/>
                    <a:pt x="3095" y="58"/>
                  </a:cubicBezTo>
                  <a:cubicBezTo>
                    <a:pt x="3083" y="58"/>
                    <a:pt x="3060" y="69"/>
                    <a:pt x="3038" y="69"/>
                  </a:cubicBezTo>
                  <a:cubicBezTo>
                    <a:pt x="2890" y="115"/>
                    <a:pt x="2776" y="160"/>
                    <a:pt x="2674" y="206"/>
                  </a:cubicBezTo>
                  <a:cubicBezTo>
                    <a:pt x="2458" y="285"/>
                    <a:pt x="2230" y="410"/>
                    <a:pt x="2014" y="570"/>
                  </a:cubicBezTo>
                  <a:cubicBezTo>
                    <a:pt x="2003" y="581"/>
                    <a:pt x="1991" y="592"/>
                    <a:pt x="2003" y="604"/>
                  </a:cubicBezTo>
                  <a:cubicBezTo>
                    <a:pt x="2003" y="626"/>
                    <a:pt x="2025" y="626"/>
                    <a:pt x="2037" y="626"/>
                  </a:cubicBezTo>
                  <a:cubicBezTo>
                    <a:pt x="2116" y="615"/>
                    <a:pt x="2187" y="609"/>
                    <a:pt x="2254" y="609"/>
                  </a:cubicBezTo>
                  <a:cubicBezTo>
                    <a:pt x="2321" y="609"/>
                    <a:pt x="2384" y="615"/>
                    <a:pt x="2446" y="626"/>
                  </a:cubicBezTo>
                  <a:cubicBezTo>
                    <a:pt x="2458" y="626"/>
                    <a:pt x="2458" y="626"/>
                    <a:pt x="2469" y="638"/>
                  </a:cubicBezTo>
                  <a:cubicBezTo>
                    <a:pt x="2469" y="649"/>
                    <a:pt x="2458" y="672"/>
                    <a:pt x="2446" y="672"/>
                  </a:cubicBezTo>
                  <a:cubicBezTo>
                    <a:pt x="2332" y="695"/>
                    <a:pt x="2219" y="717"/>
                    <a:pt x="2105" y="740"/>
                  </a:cubicBezTo>
                  <a:cubicBezTo>
                    <a:pt x="1980" y="774"/>
                    <a:pt x="1855" y="797"/>
                    <a:pt x="1730" y="831"/>
                  </a:cubicBezTo>
                  <a:cubicBezTo>
                    <a:pt x="1718" y="831"/>
                    <a:pt x="1707" y="843"/>
                    <a:pt x="1696" y="843"/>
                  </a:cubicBezTo>
                  <a:lnTo>
                    <a:pt x="1673" y="854"/>
                  </a:lnTo>
                  <a:lnTo>
                    <a:pt x="1661" y="854"/>
                  </a:lnTo>
                  <a:cubicBezTo>
                    <a:pt x="1081" y="1389"/>
                    <a:pt x="638" y="2128"/>
                    <a:pt x="376" y="2981"/>
                  </a:cubicBezTo>
                  <a:cubicBezTo>
                    <a:pt x="217" y="3493"/>
                    <a:pt x="115" y="4061"/>
                    <a:pt x="58" y="4710"/>
                  </a:cubicBezTo>
                  <a:cubicBezTo>
                    <a:pt x="35" y="4971"/>
                    <a:pt x="24" y="5267"/>
                    <a:pt x="12" y="5597"/>
                  </a:cubicBezTo>
                  <a:cubicBezTo>
                    <a:pt x="12" y="5733"/>
                    <a:pt x="12" y="5858"/>
                    <a:pt x="12" y="5984"/>
                  </a:cubicBezTo>
                  <a:cubicBezTo>
                    <a:pt x="1" y="6109"/>
                    <a:pt x="1" y="6222"/>
                    <a:pt x="1" y="6336"/>
                  </a:cubicBezTo>
                  <a:cubicBezTo>
                    <a:pt x="1" y="6347"/>
                    <a:pt x="1" y="6359"/>
                    <a:pt x="12" y="6359"/>
                  </a:cubicBezTo>
                  <a:cubicBezTo>
                    <a:pt x="24" y="6370"/>
                    <a:pt x="24" y="6370"/>
                    <a:pt x="35" y="6370"/>
                  </a:cubicBezTo>
                  <a:cubicBezTo>
                    <a:pt x="695" y="6222"/>
                    <a:pt x="1388" y="6109"/>
                    <a:pt x="2116" y="6040"/>
                  </a:cubicBezTo>
                  <a:cubicBezTo>
                    <a:pt x="2116" y="6040"/>
                    <a:pt x="2128" y="6040"/>
                    <a:pt x="2139" y="6029"/>
                  </a:cubicBezTo>
                  <a:cubicBezTo>
                    <a:pt x="2139" y="6018"/>
                    <a:pt x="2139" y="6018"/>
                    <a:pt x="2139" y="6006"/>
                  </a:cubicBezTo>
                  <a:cubicBezTo>
                    <a:pt x="2128" y="5938"/>
                    <a:pt x="2128" y="5870"/>
                    <a:pt x="2128" y="5802"/>
                  </a:cubicBezTo>
                  <a:cubicBezTo>
                    <a:pt x="2128" y="5767"/>
                    <a:pt x="2128" y="5745"/>
                    <a:pt x="2128" y="5722"/>
                  </a:cubicBezTo>
                  <a:cubicBezTo>
                    <a:pt x="2128" y="5585"/>
                    <a:pt x="2128" y="5449"/>
                    <a:pt x="2128" y="5312"/>
                  </a:cubicBezTo>
                  <a:cubicBezTo>
                    <a:pt x="2128" y="5039"/>
                    <a:pt x="2128" y="4767"/>
                    <a:pt x="2139" y="4505"/>
                  </a:cubicBezTo>
                  <a:cubicBezTo>
                    <a:pt x="2162" y="4016"/>
                    <a:pt x="2196" y="3527"/>
                    <a:pt x="2253" y="3038"/>
                  </a:cubicBezTo>
                  <a:cubicBezTo>
                    <a:pt x="2298" y="2571"/>
                    <a:pt x="2355" y="2094"/>
                    <a:pt x="2458" y="1639"/>
                  </a:cubicBezTo>
                  <a:cubicBezTo>
                    <a:pt x="2571" y="1172"/>
                    <a:pt x="2731" y="774"/>
                    <a:pt x="2958" y="467"/>
                  </a:cubicBezTo>
                  <a:cubicBezTo>
                    <a:pt x="3060" y="308"/>
                    <a:pt x="3185" y="172"/>
                    <a:pt x="3299" y="58"/>
                  </a:cubicBezTo>
                  <a:cubicBezTo>
                    <a:pt x="3311" y="46"/>
                    <a:pt x="3311" y="35"/>
                    <a:pt x="3311" y="24"/>
                  </a:cubicBezTo>
                  <a:cubicBezTo>
                    <a:pt x="3299" y="12"/>
                    <a:pt x="3288" y="1"/>
                    <a:pt x="3276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5021000" y="2198675"/>
              <a:ext cx="324475" cy="190250"/>
            </a:xfrm>
            <a:custGeom>
              <a:avLst/>
              <a:gdLst/>
              <a:ahLst/>
              <a:cxnLst/>
              <a:rect l="l" t="t" r="r" b="b"/>
              <a:pathLst>
                <a:path w="12979" h="7610" extrusionOk="0">
                  <a:moveTo>
                    <a:pt x="10379" y="1766"/>
                  </a:moveTo>
                  <a:cubicBezTo>
                    <a:pt x="10487" y="1766"/>
                    <a:pt x="10595" y="1780"/>
                    <a:pt x="10692" y="1808"/>
                  </a:cubicBezTo>
                  <a:cubicBezTo>
                    <a:pt x="10965" y="1888"/>
                    <a:pt x="11204" y="2116"/>
                    <a:pt x="11340" y="2411"/>
                  </a:cubicBezTo>
                  <a:cubicBezTo>
                    <a:pt x="11477" y="2718"/>
                    <a:pt x="11500" y="3071"/>
                    <a:pt x="11420" y="3469"/>
                  </a:cubicBezTo>
                  <a:cubicBezTo>
                    <a:pt x="11352" y="3810"/>
                    <a:pt x="11238" y="4106"/>
                    <a:pt x="11079" y="4345"/>
                  </a:cubicBezTo>
                  <a:cubicBezTo>
                    <a:pt x="10874" y="4641"/>
                    <a:pt x="10703" y="4800"/>
                    <a:pt x="10567" y="4800"/>
                  </a:cubicBezTo>
                  <a:cubicBezTo>
                    <a:pt x="10408" y="4800"/>
                    <a:pt x="10214" y="4686"/>
                    <a:pt x="9987" y="4459"/>
                  </a:cubicBezTo>
                  <a:cubicBezTo>
                    <a:pt x="9771" y="4254"/>
                    <a:pt x="9600" y="3992"/>
                    <a:pt x="9464" y="3674"/>
                  </a:cubicBezTo>
                  <a:cubicBezTo>
                    <a:pt x="9293" y="3310"/>
                    <a:pt x="9248" y="2957"/>
                    <a:pt x="9316" y="2627"/>
                  </a:cubicBezTo>
                  <a:cubicBezTo>
                    <a:pt x="9384" y="2309"/>
                    <a:pt x="9577" y="2036"/>
                    <a:pt x="9828" y="1899"/>
                  </a:cubicBezTo>
                  <a:cubicBezTo>
                    <a:pt x="9981" y="1812"/>
                    <a:pt x="10182" y="1766"/>
                    <a:pt x="10379" y="1766"/>
                  </a:cubicBezTo>
                  <a:close/>
                  <a:moveTo>
                    <a:pt x="2628" y="1763"/>
                  </a:moveTo>
                  <a:cubicBezTo>
                    <a:pt x="2833" y="1763"/>
                    <a:pt x="3038" y="1808"/>
                    <a:pt x="3197" y="1899"/>
                  </a:cubicBezTo>
                  <a:cubicBezTo>
                    <a:pt x="3447" y="2036"/>
                    <a:pt x="3629" y="2320"/>
                    <a:pt x="3697" y="2639"/>
                  </a:cubicBezTo>
                  <a:cubicBezTo>
                    <a:pt x="3765" y="2957"/>
                    <a:pt x="3720" y="3310"/>
                    <a:pt x="3561" y="3674"/>
                  </a:cubicBezTo>
                  <a:cubicBezTo>
                    <a:pt x="3424" y="3992"/>
                    <a:pt x="3242" y="4265"/>
                    <a:pt x="3026" y="4470"/>
                  </a:cubicBezTo>
                  <a:cubicBezTo>
                    <a:pt x="2799" y="4686"/>
                    <a:pt x="2605" y="4800"/>
                    <a:pt x="2446" y="4811"/>
                  </a:cubicBezTo>
                  <a:cubicBezTo>
                    <a:pt x="2321" y="4811"/>
                    <a:pt x="2139" y="4652"/>
                    <a:pt x="1946" y="4345"/>
                  </a:cubicBezTo>
                  <a:cubicBezTo>
                    <a:pt x="1786" y="4106"/>
                    <a:pt x="1661" y="3810"/>
                    <a:pt x="1593" y="3469"/>
                  </a:cubicBezTo>
                  <a:cubicBezTo>
                    <a:pt x="1513" y="3071"/>
                    <a:pt x="1548" y="2718"/>
                    <a:pt x="1673" y="2411"/>
                  </a:cubicBezTo>
                  <a:cubicBezTo>
                    <a:pt x="1809" y="2116"/>
                    <a:pt x="2059" y="1888"/>
                    <a:pt x="2332" y="1808"/>
                  </a:cubicBezTo>
                  <a:cubicBezTo>
                    <a:pt x="2423" y="1774"/>
                    <a:pt x="2526" y="1763"/>
                    <a:pt x="2628" y="1763"/>
                  </a:cubicBezTo>
                  <a:close/>
                  <a:moveTo>
                    <a:pt x="11454" y="4925"/>
                  </a:moveTo>
                  <a:cubicBezTo>
                    <a:pt x="11466" y="4925"/>
                    <a:pt x="11466" y="4925"/>
                    <a:pt x="11477" y="4936"/>
                  </a:cubicBezTo>
                  <a:cubicBezTo>
                    <a:pt x="11477" y="4936"/>
                    <a:pt x="11477" y="4936"/>
                    <a:pt x="11477" y="4948"/>
                  </a:cubicBezTo>
                  <a:lnTo>
                    <a:pt x="11488" y="4948"/>
                  </a:lnTo>
                  <a:cubicBezTo>
                    <a:pt x="11477" y="4959"/>
                    <a:pt x="11477" y="4970"/>
                    <a:pt x="11477" y="4982"/>
                  </a:cubicBezTo>
                  <a:lnTo>
                    <a:pt x="11466" y="4993"/>
                  </a:lnTo>
                  <a:cubicBezTo>
                    <a:pt x="11466" y="4993"/>
                    <a:pt x="11466" y="4993"/>
                    <a:pt x="11466" y="5004"/>
                  </a:cubicBezTo>
                  <a:cubicBezTo>
                    <a:pt x="11466" y="5016"/>
                    <a:pt x="11454" y="5016"/>
                    <a:pt x="11454" y="5027"/>
                  </a:cubicBezTo>
                  <a:lnTo>
                    <a:pt x="11420" y="5061"/>
                  </a:lnTo>
                  <a:cubicBezTo>
                    <a:pt x="11420" y="5061"/>
                    <a:pt x="11409" y="5073"/>
                    <a:pt x="11409" y="5073"/>
                  </a:cubicBezTo>
                  <a:lnTo>
                    <a:pt x="11397" y="5084"/>
                  </a:lnTo>
                  <a:cubicBezTo>
                    <a:pt x="11386" y="5084"/>
                    <a:pt x="11375" y="5095"/>
                    <a:pt x="11363" y="5107"/>
                  </a:cubicBezTo>
                  <a:lnTo>
                    <a:pt x="11352" y="5107"/>
                  </a:lnTo>
                  <a:cubicBezTo>
                    <a:pt x="11340" y="5118"/>
                    <a:pt x="11340" y="5118"/>
                    <a:pt x="11329" y="5118"/>
                  </a:cubicBezTo>
                  <a:lnTo>
                    <a:pt x="11318" y="5118"/>
                  </a:lnTo>
                  <a:lnTo>
                    <a:pt x="11306" y="5130"/>
                  </a:lnTo>
                  <a:lnTo>
                    <a:pt x="11272" y="5130"/>
                  </a:lnTo>
                  <a:cubicBezTo>
                    <a:pt x="11272" y="5130"/>
                    <a:pt x="11261" y="5118"/>
                    <a:pt x="11249" y="5107"/>
                  </a:cubicBezTo>
                  <a:cubicBezTo>
                    <a:pt x="11249" y="5107"/>
                    <a:pt x="11249" y="5095"/>
                    <a:pt x="11249" y="5095"/>
                  </a:cubicBezTo>
                  <a:cubicBezTo>
                    <a:pt x="11249" y="5095"/>
                    <a:pt x="11249" y="5084"/>
                    <a:pt x="11261" y="5084"/>
                  </a:cubicBezTo>
                  <a:cubicBezTo>
                    <a:pt x="11261" y="5084"/>
                    <a:pt x="11261" y="5084"/>
                    <a:pt x="11261" y="5073"/>
                  </a:cubicBezTo>
                  <a:cubicBezTo>
                    <a:pt x="11261" y="5073"/>
                    <a:pt x="11272" y="5061"/>
                    <a:pt x="11272" y="5061"/>
                  </a:cubicBezTo>
                  <a:cubicBezTo>
                    <a:pt x="11284" y="5050"/>
                    <a:pt x="11284" y="5039"/>
                    <a:pt x="11295" y="5039"/>
                  </a:cubicBezTo>
                  <a:cubicBezTo>
                    <a:pt x="11306" y="5027"/>
                    <a:pt x="11306" y="5027"/>
                    <a:pt x="11318" y="5016"/>
                  </a:cubicBezTo>
                  <a:lnTo>
                    <a:pt x="11329" y="5016"/>
                  </a:lnTo>
                  <a:cubicBezTo>
                    <a:pt x="11340" y="4993"/>
                    <a:pt x="11352" y="4982"/>
                    <a:pt x="11363" y="4970"/>
                  </a:cubicBezTo>
                  <a:lnTo>
                    <a:pt x="11386" y="4970"/>
                  </a:lnTo>
                  <a:cubicBezTo>
                    <a:pt x="11386" y="4959"/>
                    <a:pt x="11386" y="4959"/>
                    <a:pt x="11397" y="4959"/>
                  </a:cubicBezTo>
                  <a:cubicBezTo>
                    <a:pt x="11397" y="4948"/>
                    <a:pt x="11409" y="4948"/>
                    <a:pt x="11409" y="4948"/>
                  </a:cubicBezTo>
                  <a:lnTo>
                    <a:pt x="11420" y="4948"/>
                  </a:lnTo>
                  <a:lnTo>
                    <a:pt x="11431" y="4936"/>
                  </a:lnTo>
                  <a:cubicBezTo>
                    <a:pt x="11443" y="4936"/>
                    <a:pt x="11443" y="4925"/>
                    <a:pt x="11454" y="4925"/>
                  </a:cubicBezTo>
                  <a:close/>
                  <a:moveTo>
                    <a:pt x="7802" y="2079"/>
                  </a:moveTo>
                  <a:cubicBezTo>
                    <a:pt x="7934" y="2079"/>
                    <a:pt x="8065" y="2099"/>
                    <a:pt x="8178" y="2138"/>
                  </a:cubicBezTo>
                  <a:cubicBezTo>
                    <a:pt x="8451" y="2241"/>
                    <a:pt x="8679" y="2479"/>
                    <a:pt x="8804" y="2787"/>
                  </a:cubicBezTo>
                  <a:cubicBezTo>
                    <a:pt x="8918" y="3094"/>
                    <a:pt x="8929" y="3446"/>
                    <a:pt x="8827" y="3844"/>
                  </a:cubicBezTo>
                  <a:cubicBezTo>
                    <a:pt x="8736" y="4174"/>
                    <a:pt x="8599" y="4470"/>
                    <a:pt x="8429" y="4697"/>
                  </a:cubicBezTo>
                  <a:cubicBezTo>
                    <a:pt x="8220" y="4972"/>
                    <a:pt x="8032" y="5130"/>
                    <a:pt x="7907" y="5130"/>
                  </a:cubicBezTo>
                  <a:cubicBezTo>
                    <a:pt x="7903" y="5130"/>
                    <a:pt x="7898" y="5130"/>
                    <a:pt x="7894" y="5130"/>
                  </a:cubicBezTo>
                  <a:cubicBezTo>
                    <a:pt x="7735" y="5118"/>
                    <a:pt x="7542" y="4993"/>
                    <a:pt x="7325" y="4754"/>
                  </a:cubicBezTo>
                  <a:cubicBezTo>
                    <a:pt x="7132" y="4538"/>
                    <a:pt x="6973" y="4265"/>
                    <a:pt x="6848" y="3935"/>
                  </a:cubicBezTo>
                  <a:cubicBezTo>
                    <a:pt x="6711" y="3560"/>
                    <a:pt x="6677" y="3207"/>
                    <a:pt x="6768" y="2889"/>
                  </a:cubicBezTo>
                  <a:cubicBezTo>
                    <a:pt x="6848" y="2570"/>
                    <a:pt x="7052" y="2309"/>
                    <a:pt x="7314" y="2184"/>
                  </a:cubicBezTo>
                  <a:cubicBezTo>
                    <a:pt x="7456" y="2113"/>
                    <a:pt x="7630" y="2079"/>
                    <a:pt x="7802" y="2079"/>
                  </a:cubicBezTo>
                  <a:close/>
                  <a:moveTo>
                    <a:pt x="5196" y="2082"/>
                  </a:moveTo>
                  <a:cubicBezTo>
                    <a:pt x="5373" y="2082"/>
                    <a:pt x="5553" y="2118"/>
                    <a:pt x="5699" y="2184"/>
                  </a:cubicBezTo>
                  <a:cubicBezTo>
                    <a:pt x="5961" y="2309"/>
                    <a:pt x="6165" y="2570"/>
                    <a:pt x="6256" y="2889"/>
                  </a:cubicBezTo>
                  <a:cubicBezTo>
                    <a:pt x="6336" y="3207"/>
                    <a:pt x="6313" y="3560"/>
                    <a:pt x="6165" y="3935"/>
                  </a:cubicBezTo>
                  <a:cubicBezTo>
                    <a:pt x="6052" y="4265"/>
                    <a:pt x="5892" y="4538"/>
                    <a:pt x="5688" y="4754"/>
                  </a:cubicBezTo>
                  <a:cubicBezTo>
                    <a:pt x="5472" y="4993"/>
                    <a:pt x="5278" y="5118"/>
                    <a:pt x="5130" y="5130"/>
                  </a:cubicBezTo>
                  <a:cubicBezTo>
                    <a:pt x="5126" y="5130"/>
                    <a:pt x="5121" y="5130"/>
                    <a:pt x="5117" y="5130"/>
                  </a:cubicBezTo>
                  <a:cubicBezTo>
                    <a:pt x="4991" y="5130"/>
                    <a:pt x="4804" y="4983"/>
                    <a:pt x="4596" y="4697"/>
                  </a:cubicBezTo>
                  <a:cubicBezTo>
                    <a:pt x="4414" y="4470"/>
                    <a:pt x="4289" y="4174"/>
                    <a:pt x="4198" y="3844"/>
                  </a:cubicBezTo>
                  <a:cubicBezTo>
                    <a:pt x="4095" y="3446"/>
                    <a:pt x="4107" y="3094"/>
                    <a:pt x="4220" y="2787"/>
                  </a:cubicBezTo>
                  <a:cubicBezTo>
                    <a:pt x="4334" y="2479"/>
                    <a:pt x="4562" y="2241"/>
                    <a:pt x="4835" y="2138"/>
                  </a:cubicBezTo>
                  <a:cubicBezTo>
                    <a:pt x="4944" y="2100"/>
                    <a:pt x="5069" y="2082"/>
                    <a:pt x="5196" y="2082"/>
                  </a:cubicBezTo>
                  <a:close/>
                  <a:moveTo>
                    <a:pt x="1320" y="5107"/>
                  </a:moveTo>
                  <a:cubicBezTo>
                    <a:pt x="1331" y="5118"/>
                    <a:pt x="1343" y="5130"/>
                    <a:pt x="1354" y="5130"/>
                  </a:cubicBezTo>
                  <a:cubicBezTo>
                    <a:pt x="1354" y="5130"/>
                    <a:pt x="1366" y="5130"/>
                    <a:pt x="1366" y="5141"/>
                  </a:cubicBezTo>
                  <a:cubicBezTo>
                    <a:pt x="1377" y="5141"/>
                    <a:pt x="1377" y="5141"/>
                    <a:pt x="1388" y="5152"/>
                  </a:cubicBezTo>
                  <a:cubicBezTo>
                    <a:pt x="1388" y="5152"/>
                    <a:pt x="1400" y="5152"/>
                    <a:pt x="1400" y="5164"/>
                  </a:cubicBezTo>
                  <a:lnTo>
                    <a:pt x="1411" y="5164"/>
                  </a:lnTo>
                  <a:cubicBezTo>
                    <a:pt x="1411" y="5175"/>
                    <a:pt x="1411" y="5175"/>
                    <a:pt x="1422" y="5175"/>
                  </a:cubicBezTo>
                  <a:cubicBezTo>
                    <a:pt x="1434" y="5186"/>
                    <a:pt x="1434" y="5186"/>
                    <a:pt x="1445" y="5198"/>
                  </a:cubicBezTo>
                  <a:cubicBezTo>
                    <a:pt x="1445" y="5198"/>
                    <a:pt x="1445" y="5198"/>
                    <a:pt x="1445" y="5209"/>
                  </a:cubicBezTo>
                  <a:cubicBezTo>
                    <a:pt x="1445" y="5209"/>
                    <a:pt x="1445" y="5221"/>
                    <a:pt x="1445" y="5221"/>
                  </a:cubicBezTo>
                  <a:lnTo>
                    <a:pt x="1354" y="5221"/>
                  </a:lnTo>
                  <a:cubicBezTo>
                    <a:pt x="1331" y="5209"/>
                    <a:pt x="1320" y="5198"/>
                    <a:pt x="1309" y="5186"/>
                  </a:cubicBezTo>
                  <a:cubicBezTo>
                    <a:pt x="1297" y="5175"/>
                    <a:pt x="1286" y="5164"/>
                    <a:pt x="1286" y="5152"/>
                  </a:cubicBezTo>
                  <a:cubicBezTo>
                    <a:pt x="1286" y="5152"/>
                    <a:pt x="1275" y="5141"/>
                    <a:pt x="1275" y="5141"/>
                  </a:cubicBezTo>
                  <a:lnTo>
                    <a:pt x="1275" y="5130"/>
                  </a:lnTo>
                  <a:cubicBezTo>
                    <a:pt x="1275" y="5130"/>
                    <a:pt x="1275" y="5118"/>
                    <a:pt x="1286" y="5107"/>
                  </a:cubicBezTo>
                  <a:close/>
                  <a:moveTo>
                    <a:pt x="11654" y="5045"/>
                  </a:moveTo>
                  <a:cubicBezTo>
                    <a:pt x="11661" y="5045"/>
                    <a:pt x="11674" y="5050"/>
                    <a:pt x="11682" y="5050"/>
                  </a:cubicBezTo>
                  <a:cubicBezTo>
                    <a:pt x="11682" y="5061"/>
                    <a:pt x="11693" y="5061"/>
                    <a:pt x="11682" y="5084"/>
                  </a:cubicBezTo>
                  <a:cubicBezTo>
                    <a:pt x="11682" y="5095"/>
                    <a:pt x="11682" y="5095"/>
                    <a:pt x="11682" y="5095"/>
                  </a:cubicBezTo>
                  <a:cubicBezTo>
                    <a:pt x="11682" y="5107"/>
                    <a:pt x="11682" y="5107"/>
                    <a:pt x="11682" y="5107"/>
                  </a:cubicBezTo>
                  <a:cubicBezTo>
                    <a:pt x="11682" y="5107"/>
                    <a:pt x="11682" y="5118"/>
                    <a:pt x="11682" y="5118"/>
                  </a:cubicBezTo>
                  <a:cubicBezTo>
                    <a:pt x="11682" y="5130"/>
                    <a:pt x="11670" y="5141"/>
                    <a:pt x="11670" y="5152"/>
                  </a:cubicBezTo>
                  <a:cubicBezTo>
                    <a:pt x="11659" y="5164"/>
                    <a:pt x="11647" y="5186"/>
                    <a:pt x="11636" y="5198"/>
                  </a:cubicBezTo>
                  <a:cubicBezTo>
                    <a:pt x="11636" y="5198"/>
                    <a:pt x="11625" y="5209"/>
                    <a:pt x="11625" y="5209"/>
                  </a:cubicBezTo>
                  <a:cubicBezTo>
                    <a:pt x="11625" y="5221"/>
                    <a:pt x="11613" y="5221"/>
                    <a:pt x="11613" y="5232"/>
                  </a:cubicBezTo>
                  <a:cubicBezTo>
                    <a:pt x="11602" y="5232"/>
                    <a:pt x="11602" y="5243"/>
                    <a:pt x="11591" y="5243"/>
                  </a:cubicBezTo>
                  <a:cubicBezTo>
                    <a:pt x="11568" y="5266"/>
                    <a:pt x="11556" y="5277"/>
                    <a:pt x="11534" y="5289"/>
                  </a:cubicBezTo>
                  <a:cubicBezTo>
                    <a:pt x="11500" y="5323"/>
                    <a:pt x="11454" y="5346"/>
                    <a:pt x="11420" y="5357"/>
                  </a:cubicBezTo>
                  <a:cubicBezTo>
                    <a:pt x="11397" y="5357"/>
                    <a:pt x="11375" y="5368"/>
                    <a:pt x="11363" y="5368"/>
                  </a:cubicBezTo>
                  <a:cubicBezTo>
                    <a:pt x="11352" y="5368"/>
                    <a:pt x="11329" y="5357"/>
                    <a:pt x="11329" y="5357"/>
                  </a:cubicBezTo>
                  <a:lnTo>
                    <a:pt x="11318" y="5346"/>
                  </a:lnTo>
                  <a:lnTo>
                    <a:pt x="11306" y="5346"/>
                  </a:lnTo>
                  <a:cubicBezTo>
                    <a:pt x="11295" y="5346"/>
                    <a:pt x="11295" y="5334"/>
                    <a:pt x="11295" y="5334"/>
                  </a:cubicBezTo>
                  <a:cubicBezTo>
                    <a:pt x="11295" y="5334"/>
                    <a:pt x="11295" y="5323"/>
                    <a:pt x="11295" y="5323"/>
                  </a:cubicBezTo>
                  <a:cubicBezTo>
                    <a:pt x="11306" y="5323"/>
                    <a:pt x="11306" y="5323"/>
                    <a:pt x="11306" y="5312"/>
                  </a:cubicBezTo>
                  <a:cubicBezTo>
                    <a:pt x="11306" y="5312"/>
                    <a:pt x="11318" y="5312"/>
                    <a:pt x="11318" y="5300"/>
                  </a:cubicBezTo>
                  <a:cubicBezTo>
                    <a:pt x="11318" y="5289"/>
                    <a:pt x="11329" y="5277"/>
                    <a:pt x="11340" y="5277"/>
                  </a:cubicBezTo>
                  <a:cubicBezTo>
                    <a:pt x="11352" y="5266"/>
                    <a:pt x="11363" y="5255"/>
                    <a:pt x="11375" y="5255"/>
                  </a:cubicBezTo>
                  <a:lnTo>
                    <a:pt x="11409" y="5232"/>
                  </a:lnTo>
                  <a:cubicBezTo>
                    <a:pt x="11431" y="5221"/>
                    <a:pt x="11443" y="5209"/>
                    <a:pt x="11466" y="5186"/>
                  </a:cubicBezTo>
                  <a:lnTo>
                    <a:pt x="11477" y="5186"/>
                  </a:lnTo>
                  <a:lnTo>
                    <a:pt x="11500" y="5164"/>
                  </a:lnTo>
                  <a:cubicBezTo>
                    <a:pt x="11500" y="5164"/>
                    <a:pt x="11511" y="5152"/>
                    <a:pt x="11511" y="5152"/>
                  </a:cubicBezTo>
                  <a:cubicBezTo>
                    <a:pt x="11522" y="5141"/>
                    <a:pt x="11534" y="5130"/>
                    <a:pt x="11534" y="5130"/>
                  </a:cubicBezTo>
                  <a:lnTo>
                    <a:pt x="11545" y="5130"/>
                  </a:lnTo>
                  <a:cubicBezTo>
                    <a:pt x="11545" y="5130"/>
                    <a:pt x="11556" y="5118"/>
                    <a:pt x="11556" y="5118"/>
                  </a:cubicBezTo>
                  <a:cubicBezTo>
                    <a:pt x="11556" y="5118"/>
                    <a:pt x="11568" y="5107"/>
                    <a:pt x="11579" y="5107"/>
                  </a:cubicBezTo>
                  <a:lnTo>
                    <a:pt x="11579" y="5095"/>
                  </a:lnTo>
                  <a:cubicBezTo>
                    <a:pt x="11591" y="5084"/>
                    <a:pt x="11602" y="5073"/>
                    <a:pt x="11613" y="5073"/>
                  </a:cubicBezTo>
                  <a:lnTo>
                    <a:pt x="11625" y="5061"/>
                  </a:lnTo>
                  <a:lnTo>
                    <a:pt x="11636" y="5061"/>
                  </a:lnTo>
                  <a:cubicBezTo>
                    <a:pt x="11636" y="5061"/>
                    <a:pt x="11636" y="5050"/>
                    <a:pt x="11647" y="5050"/>
                  </a:cubicBezTo>
                  <a:cubicBezTo>
                    <a:pt x="11647" y="5046"/>
                    <a:pt x="11650" y="5045"/>
                    <a:pt x="11654" y="5045"/>
                  </a:cubicBezTo>
                  <a:close/>
                  <a:moveTo>
                    <a:pt x="1127" y="5221"/>
                  </a:moveTo>
                  <a:cubicBezTo>
                    <a:pt x="1127" y="5221"/>
                    <a:pt x="1138" y="5232"/>
                    <a:pt x="1138" y="5232"/>
                  </a:cubicBezTo>
                  <a:lnTo>
                    <a:pt x="1150" y="5232"/>
                  </a:lnTo>
                  <a:cubicBezTo>
                    <a:pt x="1161" y="5243"/>
                    <a:pt x="1172" y="5243"/>
                    <a:pt x="1172" y="5255"/>
                  </a:cubicBezTo>
                  <a:lnTo>
                    <a:pt x="1206" y="5289"/>
                  </a:lnTo>
                  <a:cubicBezTo>
                    <a:pt x="1206" y="5300"/>
                    <a:pt x="1206" y="5300"/>
                    <a:pt x="1206" y="5300"/>
                  </a:cubicBezTo>
                  <a:cubicBezTo>
                    <a:pt x="1218" y="5300"/>
                    <a:pt x="1229" y="5312"/>
                    <a:pt x="1241" y="5323"/>
                  </a:cubicBezTo>
                  <a:cubicBezTo>
                    <a:pt x="1241" y="5323"/>
                    <a:pt x="1252" y="5334"/>
                    <a:pt x="1263" y="5334"/>
                  </a:cubicBezTo>
                  <a:cubicBezTo>
                    <a:pt x="1263" y="5346"/>
                    <a:pt x="1263" y="5346"/>
                    <a:pt x="1275" y="5346"/>
                  </a:cubicBezTo>
                  <a:lnTo>
                    <a:pt x="1275" y="5357"/>
                  </a:lnTo>
                  <a:cubicBezTo>
                    <a:pt x="1286" y="5357"/>
                    <a:pt x="1286" y="5357"/>
                    <a:pt x="1297" y="5368"/>
                  </a:cubicBezTo>
                  <a:cubicBezTo>
                    <a:pt x="1309" y="5368"/>
                    <a:pt x="1309" y="5368"/>
                    <a:pt x="1320" y="5380"/>
                  </a:cubicBezTo>
                  <a:lnTo>
                    <a:pt x="1331" y="5380"/>
                  </a:lnTo>
                  <a:lnTo>
                    <a:pt x="1343" y="5391"/>
                  </a:lnTo>
                  <a:cubicBezTo>
                    <a:pt x="1343" y="5391"/>
                    <a:pt x="1354" y="5403"/>
                    <a:pt x="1354" y="5403"/>
                  </a:cubicBezTo>
                  <a:cubicBezTo>
                    <a:pt x="1366" y="5414"/>
                    <a:pt x="1354" y="5437"/>
                    <a:pt x="1343" y="5448"/>
                  </a:cubicBezTo>
                  <a:cubicBezTo>
                    <a:pt x="1331" y="5448"/>
                    <a:pt x="1320" y="5459"/>
                    <a:pt x="1309" y="5459"/>
                  </a:cubicBezTo>
                  <a:lnTo>
                    <a:pt x="1252" y="5459"/>
                  </a:lnTo>
                  <a:cubicBezTo>
                    <a:pt x="1241" y="5459"/>
                    <a:pt x="1218" y="5448"/>
                    <a:pt x="1206" y="5448"/>
                  </a:cubicBezTo>
                  <a:cubicBezTo>
                    <a:pt x="1195" y="5437"/>
                    <a:pt x="1172" y="5414"/>
                    <a:pt x="1150" y="5403"/>
                  </a:cubicBezTo>
                  <a:cubicBezTo>
                    <a:pt x="1138" y="5380"/>
                    <a:pt x="1127" y="5368"/>
                    <a:pt x="1115" y="5346"/>
                  </a:cubicBezTo>
                  <a:cubicBezTo>
                    <a:pt x="1104" y="5323"/>
                    <a:pt x="1104" y="5312"/>
                    <a:pt x="1093" y="5300"/>
                  </a:cubicBezTo>
                  <a:lnTo>
                    <a:pt x="1093" y="5277"/>
                  </a:lnTo>
                  <a:cubicBezTo>
                    <a:pt x="1093" y="5266"/>
                    <a:pt x="1093" y="5255"/>
                    <a:pt x="1104" y="5243"/>
                  </a:cubicBezTo>
                  <a:cubicBezTo>
                    <a:pt x="1104" y="5232"/>
                    <a:pt x="1115" y="5232"/>
                    <a:pt x="1115" y="5232"/>
                  </a:cubicBezTo>
                  <a:cubicBezTo>
                    <a:pt x="1115" y="5232"/>
                    <a:pt x="1127" y="5221"/>
                    <a:pt x="1127" y="5221"/>
                  </a:cubicBezTo>
                  <a:close/>
                  <a:moveTo>
                    <a:pt x="11943" y="5053"/>
                  </a:moveTo>
                  <a:cubicBezTo>
                    <a:pt x="11952" y="5053"/>
                    <a:pt x="11960" y="5056"/>
                    <a:pt x="11966" y="5061"/>
                  </a:cubicBezTo>
                  <a:cubicBezTo>
                    <a:pt x="11966" y="5061"/>
                    <a:pt x="11966" y="5061"/>
                    <a:pt x="11966" y="5073"/>
                  </a:cubicBezTo>
                  <a:cubicBezTo>
                    <a:pt x="11977" y="5107"/>
                    <a:pt x="11966" y="5152"/>
                    <a:pt x="11943" y="5186"/>
                  </a:cubicBezTo>
                  <a:cubicBezTo>
                    <a:pt x="11943" y="5186"/>
                    <a:pt x="11943" y="5198"/>
                    <a:pt x="11943" y="5198"/>
                  </a:cubicBezTo>
                  <a:cubicBezTo>
                    <a:pt x="11932" y="5209"/>
                    <a:pt x="11932" y="5232"/>
                    <a:pt x="11920" y="5243"/>
                  </a:cubicBezTo>
                  <a:lnTo>
                    <a:pt x="11909" y="5277"/>
                  </a:lnTo>
                  <a:cubicBezTo>
                    <a:pt x="11909" y="5277"/>
                    <a:pt x="11898" y="5289"/>
                    <a:pt x="11898" y="5300"/>
                  </a:cubicBezTo>
                  <a:cubicBezTo>
                    <a:pt x="11886" y="5323"/>
                    <a:pt x="11852" y="5346"/>
                    <a:pt x="11829" y="5368"/>
                  </a:cubicBezTo>
                  <a:lnTo>
                    <a:pt x="11818" y="5380"/>
                  </a:lnTo>
                  <a:cubicBezTo>
                    <a:pt x="11773" y="5437"/>
                    <a:pt x="11716" y="5494"/>
                    <a:pt x="11659" y="5528"/>
                  </a:cubicBezTo>
                  <a:cubicBezTo>
                    <a:pt x="11602" y="5573"/>
                    <a:pt x="11545" y="5607"/>
                    <a:pt x="11477" y="5630"/>
                  </a:cubicBezTo>
                  <a:cubicBezTo>
                    <a:pt x="11417" y="5656"/>
                    <a:pt x="11357" y="5668"/>
                    <a:pt x="11307" y="5668"/>
                  </a:cubicBezTo>
                  <a:cubicBezTo>
                    <a:pt x="11291" y="5668"/>
                    <a:pt x="11275" y="5667"/>
                    <a:pt x="11261" y="5664"/>
                  </a:cubicBezTo>
                  <a:cubicBezTo>
                    <a:pt x="11261" y="5664"/>
                    <a:pt x="11249" y="5653"/>
                    <a:pt x="11249" y="5653"/>
                  </a:cubicBezTo>
                  <a:cubicBezTo>
                    <a:pt x="11249" y="5641"/>
                    <a:pt x="11249" y="5641"/>
                    <a:pt x="11261" y="5630"/>
                  </a:cubicBezTo>
                  <a:cubicBezTo>
                    <a:pt x="11272" y="5619"/>
                    <a:pt x="11295" y="5596"/>
                    <a:pt x="11306" y="5585"/>
                  </a:cubicBezTo>
                  <a:lnTo>
                    <a:pt x="11329" y="5573"/>
                  </a:lnTo>
                  <a:cubicBezTo>
                    <a:pt x="11340" y="5562"/>
                    <a:pt x="11352" y="5550"/>
                    <a:pt x="11363" y="5550"/>
                  </a:cubicBezTo>
                  <a:lnTo>
                    <a:pt x="11375" y="5539"/>
                  </a:lnTo>
                  <a:cubicBezTo>
                    <a:pt x="11375" y="5539"/>
                    <a:pt x="11386" y="5528"/>
                    <a:pt x="11386" y="5528"/>
                  </a:cubicBezTo>
                  <a:cubicBezTo>
                    <a:pt x="11397" y="5516"/>
                    <a:pt x="11409" y="5516"/>
                    <a:pt x="11420" y="5505"/>
                  </a:cubicBezTo>
                  <a:cubicBezTo>
                    <a:pt x="11443" y="5494"/>
                    <a:pt x="11466" y="5471"/>
                    <a:pt x="11500" y="5448"/>
                  </a:cubicBezTo>
                  <a:lnTo>
                    <a:pt x="11511" y="5448"/>
                  </a:lnTo>
                  <a:cubicBezTo>
                    <a:pt x="11522" y="5437"/>
                    <a:pt x="11534" y="5425"/>
                    <a:pt x="11545" y="5425"/>
                  </a:cubicBezTo>
                  <a:lnTo>
                    <a:pt x="11568" y="5403"/>
                  </a:lnTo>
                  <a:cubicBezTo>
                    <a:pt x="11625" y="5357"/>
                    <a:pt x="11670" y="5312"/>
                    <a:pt x="11716" y="5266"/>
                  </a:cubicBezTo>
                  <a:cubicBezTo>
                    <a:pt x="11727" y="5255"/>
                    <a:pt x="11727" y="5243"/>
                    <a:pt x="11738" y="5243"/>
                  </a:cubicBezTo>
                  <a:cubicBezTo>
                    <a:pt x="11750" y="5221"/>
                    <a:pt x="11773" y="5198"/>
                    <a:pt x="11795" y="5186"/>
                  </a:cubicBezTo>
                  <a:cubicBezTo>
                    <a:pt x="11795" y="5186"/>
                    <a:pt x="11795" y="5175"/>
                    <a:pt x="11795" y="5175"/>
                  </a:cubicBezTo>
                  <a:lnTo>
                    <a:pt x="11818" y="5164"/>
                  </a:lnTo>
                  <a:cubicBezTo>
                    <a:pt x="11829" y="5152"/>
                    <a:pt x="11829" y="5141"/>
                    <a:pt x="11841" y="5141"/>
                  </a:cubicBezTo>
                  <a:cubicBezTo>
                    <a:pt x="11841" y="5141"/>
                    <a:pt x="11852" y="5141"/>
                    <a:pt x="11852" y="5130"/>
                  </a:cubicBezTo>
                  <a:cubicBezTo>
                    <a:pt x="11852" y="5130"/>
                    <a:pt x="11864" y="5118"/>
                    <a:pt x="11864" y="5118"/>
                  </a:cubicBezTo>
                  <a:cubicBezTo>
                    <a:pt x="11886" y="5095"/>
                    <a:pt x="11898" y="5073"/>
                    <a:pt x="11920" y="5061"/>
                  </a:cubicBezTo>
                  <a:cubicBezTo>
                    <a:pt x="11926" y="5056"/>
                    <a:pt x="11935" y="5053"/>
                    <a:pt x="11943" y="5053"/>
                  </a:cubicBezTo>
                  <a:close/>
                  <a:moveTo>
                    <a:pt x="877" y="5243"/>
                  </a:moveTo>
                  <a:cubicBezTo>
                    <a:pt x="888" y="5243"/>
                    <a:pt x="888" y="5255"/>
                    <a:pt x="899" y="5266"/>
                  </a:cubicBezTo>
                  <a:cubicBezTo>
                    <a:pt x="911" y="5277"/>
                    <a:pt x="911" y="5289"/>
                    <a:pt x="911" y="5289"/>
                  </a:cubicBezTo>
                  <a:cubicBezTo>
                    <a:pt x="922" y="5300"/>
                    <a:pt x="922" y="5300"/>
                    <a:pt x="922" y="5312"/>
                  </a:cubicBezTo>
                  <a:lnTo>
                    <a:pt x="933" y="5312"/>
                  </a:lnTo>
                  <a:cubicBezTo>
                    <a:pt x="933" y="5312"/>
                    <a:pt x="933" y="5312"/>
                    <a:pt x="933" y="5323"/>
                  </a:cubicBezTo>
                  <a:cubicBezTo>
                    <a:pt x="933" y="5323"/>
                    <a:pt x="945" y="5323"/>
                    <a:pt x="945" y="5334"/>
                  </a:cubicBezTo>
                  <a:cubicBezTo>
                    <a:pt x="979" y="5368"/>
                    <a:pt x="1013" y="5403"/>
                    <a:pt x="1047" y="5437"/>
                  </a:cubicBezTo>
                  <a:lnTo>
                    <a:pt x="1127" y="5505"/>
                  </a:lnTo>
                  <a:cubicBezTo>
                    <a:pt x="1138" y="5505"/>
                    <a:pt x="1150" y="5516"/>
                    <a:pt x="1161" y="5528"/>
                  </a:cubicBezTo>
                  <a:lnTo>
                    <a:pt x="1184" y="5539"/>
                  </a:lnTo>
                  <a:cubicBezTo>
                    <a:pt x="1195" y="5550"/>
                    <a:pt x="1218" y="5550"/>
                    <a:pt x="1229" y="5562"/>
                  </a:cubicBezTo>
                  <a:lnTo>
                    <a:pt x="1252" y="5573"/>
                  </a:lnTo>
                  <a:lnTo>
                    <a:pt x="1263" y="5585"/>
                  </a:lnTo>
                  <a:cubicBezTo>
                    <a:pt x="1263" y="5585"/>
                    <a:pt x="1275" y="5596"/>
                    <a:pt x="1275" y="5596"/>
                  </a:cubicBezTo>
                  <a:cubicBezTo>
                    <a:pt x="1275" y="5596"/>
                    <a:pt x="1286" y="5607"/>
                    <a:pt x="1286" y="5607"/>
                  </a:cubicBezTo>
                  <a:cubicBezTo>
                    <a:pt x="1297" y="5607"/>
                    <a:pt x="1297" y="5607"/>
                    <a:pt x="1309" y="5619"/>
                  </a:cubicBezTo>
                  <a:lnTo>
                    <a:pt x="1320" y="5619"/>
                  </a:lnTo>
                  <a:cubicBezTo>
                    <a:pt x="1343" y="5630"/>
                    <a:pt x="1366" y="5641"/>
                    <a:pt x="1377" y="5653"/>
                  </a:cubicBezTo>
                  <a:cubicBezTo>
                    <a:pt x="1388" y="5653"/>
                    <a:pt x="1388" y="5664"/>
                    <a:pt x="1388" y="5664"/>
                  </a:cubicBezTo>
                  <a:cubicBezTo>
                    <a:pt x="1388" y="5676"/>
                    <a:pt x="1377" y="5687"/>
                    <a:pt x="1366" y="5687"/>
                  </a:cubicBezTo>
                  <a:cubicBezTo>
                    <a:pt x="1356" y="5690"/>
                    <a:pt x="1345" y="5692"/>
                    <a:pt x="1333" y="5692"/>
                  </a:cubicBezTo>
                  <a:cubicBezTo>
                    <a:pt x="1306" y="5692"/>
                    <a:pt x="1276" y="5684"/>
                    <a:pt x="1252" y="5676"/>
                  </a:cubicBezTo>
                  <a:lnTo>
                    <a:pt x="1241" y="5676"/>
                  </a:lnTo>
                  <a:cubicBezTo>
                    <a:pt x="1218" y="5676"/>
                    <a:pt x="1206" y="5676"/>
                    <a:pt x="1172" y="5664"/>
                  </a:cubicBezTo>
                  <a:cubicBezTo>
                    <a:pt x="1150" y="5653"/>
                    <a:pt x="1127" y="5641"/>
                    <a:pt x="1104" y="5630"/>
                  </a:cubicBezTo>
                  <a:cubicBezTo>
                    <a:pt x="1059" y="5607"/>
                    <a:pt x="1013" y="5573"/>
                    <a:pt x="979" y="5528"/>
                  </a:cubicBezTo>
                  <a:cubicBezTo>
                    <a:pt x="956" y="5505"/>
                    <a:pt x="933" y="5482"/>
                    <a:pt x="922" y="5459"/>
                  </a:cubicBezTo>
                  <a:cubicBezTo>
                    <a:pt x="911" y="5448"/>
                    <a:pt x="899" y="5437"/>
                    <a:pt x="899" y="5425"/>
                  </a:cubicBezTo>
                  <a:cubicBezTo>
                    <a:pt x="899" y="5414"/>
                    <a:pt x="888" y="5414"/>
                    <a:pt x="888" y="5403"/>
                  </a:cubicBezTo>
                  <a:lnTo>
                    <a:pt x="888" y="5391"/>
                  </a:lnTo>
                  <a:lnTo>
                    <a:pt x="877" y="5391"/>
                  </a:lnTo>
                  <a:cubicBezTo>
                    <a:pt x="865" y="5368"/>
                    <a:pt x="865" y="5334"/>
                    <a:pt x="854" y="5312"/>
                  </a:cubicBezTo>
                  <a:cubicBezTo>
                    <a:pt x="842" y="5277"/>
                    <a:pt x="842" y="5255"/>
                    <a:pt x="854" y="5243"/>
                  </a:cubicBezTo>
                  <a:close/>
                  <a:moveTo>
                    <a:pt x="2386" y="5879"/>
                  </a:moveTo>
                  <a:cubicBezTo>
                    <a:pt x="2423" y="5879"/>
                    <a:pt x="2461" y="5887"/>
                    <a:pt x="2503" y="5903"/>
                  </a:cubicBezTo>
                  <a:cubicBezTo>
                    <a:pt x="2605" y="5937"/>
                    <a:pt x="2674" y="6017"/>
                    <a:pt x="2742" y="6096"/>
                  </a:cubicBezTo>
                  <a:cubicBezTo>
                    <a:pt x="2765" y="6130"/>
                    <a:pt x="2776" y="6153"/>
                    <a:pt x="2799" y="6176"/>
                  </a:cubicBezTo>
                  <a:cubicBezTo>
                    <a:pt x="2844" y="6233"/>
                    <a:pt x="2878" y="6290"/>
                    <a:pt x="2935" y="6335"/>
                  </a:cubicBezTo>
                  <a:cubicBezTo>
                    <a:pt x="2992" y="6403"/>
                    <a:pt x="3072" y="6460"/>
                    <a:pt x="3151" y="6506"/>
                  </a:cubicBezTo>
                  <a:cubicBezTo>
                    <a:pt x="3311" y="6597"/>
                    <a:pt x="3493" y="6654"/>
                    <a:pt x="3674" y="6665"/>
                  </a:cubicBezTo>
                  <a:cubicBezTo>
                    <a:pt x="3697" y="6667"/>
                    <a:pt x="3720" y="6668"/>
                    <a:pt x="3743" y="6668"/>
                  </a:cubicBezTo>
                  <a:cubicBezTo>
                    <a:pt x="3846" y="6668"/>
                    <a:pt x="3948" y="6649"/>
                    <a:pt x="4050" y="6631"/>
                  </a:cubicBezTo>
                  <a:cubicBezTo>
                    <a:pt x="4107" y="6631"/>
                    <a:pt x="4164" y="6620"/>
                    <a:pt x="4220" y="6608"/>
                  </a:cubicBezTo>
                  <a:cubicBezTo>
                    <a:pt x="4243" y="6608"/>
                    <a:pt x="4255" y="6620"/>
                    <a:pt x="4255" y="6631"/>
                  </a:cubicBezTo>
                  <a:cubicBezTo>
                    <a:pt x="4266" y="6642"/>
                    <a:pt x="4266" y="6665"/>
                    <a:pt x="4255" y="6676"/>
                  </a:cubicBezTo>
                  <a:cubicBezTo>
                    <a:pt x="4124" y="6802"/>
                    <a:pt x="3942" y="6853"/>
                    <a:pt x="3750" y="6853"/>
                  </a:cubicBezTo>
                  <a:cubicBezTo>
                    <a:pt x="3558" y="6853"/>
                    <a:pt x="3356" y="6802"/>
                    <a:pt x="3185" y="6722"/>
                  </a:cubicBezTo>
                  <a:cubicBezTo>
                    <a:pt x="3003" y="6642"/>
                    <a:pt x="2856" y="6529"/>
                    <a:pt x="2742" y="6392"/>
                  </a:cubicBezTo>
                  <a:cubicBezTo>
                    <a:pt x="2719" y="6358"/>
                    <a:pt x="2685" y="6312"/>
                    <a:pt x="2651" y="6256"/>
                  </a:cubicBezTo>
                  <a:cubicBezTo>
                    <a:pt x="2560" y="6119"/>
                    <a:pt x="2446" y="5926"/>
                    <a:pt x="2264" y="5926"/>
                  </a:cubicBezTo>
                  <a:lnTo>
                    <a:pt x="2253" y="5926"/>
                  </a:lnTo>
                  <a:cubicBezTo>
                    <a:pt x="2253" y="5914"/>
                    <a:pt x="2253" y="5914"/>
                    <a:pt x="2253" y="5914"/>
                  </a:cubicBezTo>
                  <a:cubicBezTo>
                    <a:pt x="2302" y="5890"/>
                    <a:pt x="2344" y="5879"/>
                    <a:pt x="2386" y="5879"/>
                  </a:cubicBezTo>
                  <a:close/>
                  <a:moveTo>
                    <a:pt x="8104" y="6263"/>
                  </a:moveTo>
                  <a:cubicBezTo>
                    <a:pt x="8125" y="6263"/>
                    <a:pt x="8146" y="6264"/>
                    <a:pt x="8167" y="6267"/>
                  </a:cubicBezTo>
                  <a:cubicBezTo>
                    <a:pt x="8304" y="6278"/>
                    <a:pt x="8406" y="6347"/>
                    <a:pt x="8520" y="6415"/>
                  </a:cubicBezTo>
                  <a:cubicBezTo>
                    <a:pt x="8554" y="6426"/>
                    <a:pt x="8588" y="6449"/>
                    <a:pt x="8622" y="6472"/>
                  </a:cubicBezTo>
                  <a:cubicBezTo>
                    <a:pt x="8731" y="6530"/>
                    <a:pt x="8872" y="6564"/>
                    <a:pt x="9024" y="6564"/>
                  </a:cubicBezTo>
                  <a:cubicBezTo>
                    <a:pt x="9079" y="6564"/>
                    <a:pt x="9134" y="6560"/>
                    <a:pt x="9191" y="6551"/>
                  </a:cubicBezTo>
                  <a:cubicBezTo>
                    <a:pt x="9197" y="6548"/>
                    <a:pt x="9203" y="6547"/>
                    <a:pt x="9208" y="6547"/>
                  </a:cubicBezTo>
                  <a:cubicBezTo>
                    <a:pt x="9220" y="6547"/>
                    <a:pt x="9228" y="6555"/>
                    <a:pt x="9236" y="6563"/>
                  </a:cubicBezTo>
                  <a:cubicBezTo>
                    <a:pt x="9236" y="6574"/>
                    <a:pt x="9236" y="6597"/>
                    <a:pt x="9214" y="6608"/>
                  </a:cubicBezTo>
                  <a:cubicBezTo>
                    <a:pt x="9124" y="6666"/>
                    <a:pt x="9024" y="6695"/>
                    <a:pt x="8916" y="6695"/>
                  </a:cubicBezTo>
                  <a:cubicBezTo>
                    <a:pt x="8833" y="6695"/>
                    <a:pt x="8746" y="6677"/>
                    <a:pt x="8656" y="6642"/>
                  </a:cubicBezTo>
                  <a:cubicBezTo>
                    <a:pt x="8599" y="6620"/>
                    <a:pt x="8542" y="6585"/>
                    <a:pt x="8474" y="6540"/>
                  </a:cubicBezTo>
                  <a:cubicBezTo>
                    <a:pt x="8372" y="6483"/>
                    <a:pt x="8258" y="6415"/>
                    <a:pt x="8133" y="6403"/>
                  </a:cubicBezTo>
                  <a:cubicBezTo>
                    <a:pt x="7974" y="6403"/>
                    <a:pt x="7849" y="6494"/>
                    <a:pt x="7724" y="6597"/>
                  </a:cubicBezTo>
                  <a:lnTo>
                    <a:pt x="7621" y="6688"/>
                  </a:lnTo>
                  <a:cubicBezTo>
                    <a:pt x="7530" y="6779"/>
                    <a:pt x="7439" y="6858"/>
                    <a:pt x="7337" y="6927"/>
                  </a:cubicBezTo>
                  <a:cubicBezTo>
                    <a:pt x="7074" y="7099"/>
                    <a:pt x="6766" y="7181"/>
                    <a:pt x="6469" y="7181"/>
                  </a:cubicBezTo>
                  <a:cubicBezTo>
                    <a:pt x="6432" y="7181"/>
                    <a:pt x="6395" y="7179"/>
                    <a:pt x="6359" y="7177"/>
                  </a:cubicBezTo>
                  <a:cubicBezTo>
                    <a:pt x="6017" y="7143"/>
                    <a:pt x="5688" y="6995"/>
                    <a:pt x="5449" y="6767"/>
                  </a:cubicBezTo>
                  <a:cubicBezTo>
                    <a:pt x="5403" y="6733"/>
                    <a:pt x="5381" y="6688"/>
                    <a:pt x="5346" y="6654"/>
                  </a:cubicBezTo>
                  <a:cubicBezTo>
                    <a:pt x="5267" y="6551"/>
                    <a:pt x="5176" y="6460"/>
                    <a:pt x="5051" y="6426"/>
                  </a:cubicBezTo>
                  <a:cubicBezTo>
                    <a:pt x="5017" y="6415"/>
                    <a:pt x="4982" y="6415"/>
                    <a:pt x="4948" y="6415"/>
                  </a:cubicBezTo>
                  <a:cubicBezTo>
                    <a:pt x="4857" y="6415"/>
                    <a:pt x="4778" y="6438"/>
                    <a:pt x="4687" y="6472"/>
                  </a:cubicBezTo>
                  <a:cubicBezTo>
                    <a:pt x="4630" y="6483"/>
                    <a:pt x="4573" y="6506"/>
                    <a:pt x="4516" y="6517"/>
                  </a:cubicBezTo>
                  <a:cubicBezTo>
                    <a:pt x="4505" y="6517"/>
                    <a:pt x="4493" y="6517"/>
                    <a:pt x="4493" y="6506"/>
                  </a:cubicBezTo>
                  <a:cubicBezTo>
                    <a:pt x="4482" y="6506"/>
                    <a:pt x="4482" y="6494"/>
                    <a:pt x="4493" y="6483"/>
                  </a:cubicBezTo>
                  <a:cubicBezTo>
                    <a:pt x="4598" y="6358"/>
                    <a:pt x="4798" y="6300"/>
                    <a:pt x="4953" y="6300"/>
                  </a:cubicBezTo>
                  <a:cubicBezTo>
                    <a:pt x="4967" y="6300"/>
                    <a:pt x="4981" y="6300"/>
                    <a:pt x="4994" y="6301"/>
                  </a:cubicBezTo>
                  <a:cubicBezTo>
                    <a:pt x="5199" y="6312"/>
                    <a:pt x="5324" y="6449"/>
                    <a:pt x="5449" y="6574"/>
                  </a:cubicBezTo>
                  <a:cubicBezTo>
                    <a:pt x="5710" y="6847"/>
                    <a:pt x="6040" y="7006"/>
                    <a:pt x="6381" y="7029"/>
                  </a:cubicBezTo>
                  <a:cubicBezTo>
                    <a:pt x="6424" y="7033"/>
                    <a:pt x="6466" y="7035"/>
                    <a:pt x="6508" y="7035"/>
                  </a:cubicBezTo>
                  <a:cubicBezTo>
                    <a:pt x="6829" y="7035"/>
                    <a:pt x="7141" y="6922"/>
                    <a:pt x="7382" y="6711"/>
                  </a:cubicBezTo>
                  <a:cubicBezTo>
                    <a:pt x="7428" y="6676"/>
                    <a:pt x="7473" y="6631"/>
                    <a:pt x="7519" y="6597"/>
                  </a:cubicBezTo>
                  <a:cubicBezTo>
                    <a:pt x="7696" y="6430"/>
                    <a:pt x="7874" y="6263"/>
                    <a:pt x="8104" y="6263"/>
                  </a:cubicBezTo>
                  <a:close/>
                  <a:moveTo>
                    <a:pt x="6472" y="0"/>
                  </a:moveTo>
                  <a:cubicBezTo>
                    <a:pt x="4402" y="0"/>
                    <a:pt x="2423" y="353"/>
                    <a:pt x="877" y="1012"/>
                  </a:cubicBezTo>
                  <a:cubicBezTo>
                    <a:pt x="877" y="1012"/>
                    <a:pt x="865" y="1024"/>
                    <a:pt x="865" y="1035"/>
                  </a:cubicBezTo>
                  <a:cubicBezTo>
                    <a:pt x="842" y="1126"/>
                    <a:pt x="820" y="1206"/>
                    <a:pt x="797" y="1297"/>
                  </a:cubicBezTo>
                  <a:cubicBezTo>
                    <a:pt x="786" y="1342"/>
                    <a:pt x="774" y="1399"/>
                    <a:pt x="763" y="1456"/>
                  </a:cubicBezTo>
                  <a:cubicBezTo>
                    <a:pt x="751" y="1467"/>
                    <a:pt x="763" y="1479"/>
                    <a:pt x="774" y="1490"/>
                  </a:cubicBezTo>
                  <a:cubicBezTo>
                    <a:pt x="808" y="1513"/>
                    <a:pt x="831" y="1535"/>
                    <a:pt x="865" y="1558"/>
                  </a:cubicBezTo>
                  <a:cubicBezTo>
                    <a:pt x="1070" y="1752"/>
                    <a:pt x="1195" y="2059"/>
                    <a:pt x="1195" y="2389"/>
                  </a:cubicBezTo>
                  <a:cubicBezTo>
                    <a:pt x="1184" y="2718"/>
                    <a:pt x="1059" y="3048"/>
                    <a:pt x="820" y="3367"/>
                  </a:cubicBezTo>
                  <a:cubicBezTo>
                    <a:pt x="683" y="3549"/>
                    <a:pt x="547" y="3696"/>
                    <a:pt x="387" y="3822"/>
                  </a:cubicBezTo>
                  <a:cubicBezTo>
                    <a:pt x="387" y="3833"/>
                    <a:pt x="387" y="3833"/>
                    <a:pt x="376" y="3844"/>
                  </a:cubicBezTo>
                  <a:cubicBezTo>
                    <a:pt x="353" y="4231"/>
                    <a:pt x="376" y="4800"/>
                    <a:pt x="660" y="5300"/>
                  </a:cubicBezTo>
                  <a:cubicBezTo>
                    <a:pt x="797" y="5550"/>
                    <a:pt x="968" y="5732"/>
                    <a:pt x="1161" y="5858"/>
                  </a:cubicBezTo>
                  <a:cubicBezTo>
                    <a:pt x="1323" y="5960"/>
                    <a:pt x="1523" y="6011"/>
                    <a:pt x="1719" y="6011"/>
                  </a:cubicBezTo>
                  <a:cubicBezTo>
                    <a:pt x="1784" y="6011"/>
                    <a:pt x="1849" y="6005"/>
                    <a:pt x="1912" y="5994"/>
                  </a:cubicBezTo>
                  <a:cubicBezTo>
                    <a:pt x="1916" y="5992"/>
                    <a:pt x="1920" y="5991"/>
                    <a:pt x="1924" y="5991"/>
                  </a:cubicBezTo>
                  <a:cubicBezTo>
                    <a:pt x="1942" y="5991"/>
                    <a:pt x="1959" y="6010"/>
                    <a:pt x="1968" y="6028"/>
                  </a:cubicBezTo>
                  <a:cubicBezTo>
                    <a:pt x="1980" y="6039"/>
                    <a:pt x="1980" y="6062"/>
                    <a:pt x="1946" y="6074"/>
                  </a:cubicBezTo>
                  <a:cubicBezTo>
                    <a:pt x="1834" y="6129"/>
                    <a:pt x="1728" y="6157"/>
                    <a:pt x="1620" y="6157"/>
                  </a:cubicBezTo>
                  <a:cubicBezTo>
                    <a:pt x="1574" y="6157"/>
                    <a:pt x="1527" y="6152"/>
                    <a:pt x="1479" y="6142"/>
                  </a:cubicBezTo>
                  <a:cubicBezTo>
                    <a:pt x="1343" y="6119"/>
                    <a:pt x="1195" y="6062"/>
                    <a:pt x="1059" y="5971"/>
                  </a:cubicBezTo>
                  <a:cubicBezTo>
                    <a:pt x="649" y="5710"/>
                    <a:pt x="365" y="5198"/>
                    <a:pt x="285" y="4584"/>
                  </a:cubicBezTo>
                  <a:cubicBezTo>
                    <a:pt x="262" y="4402"/>
                    <a:pt x="262" y="4197"/>
                    <a:pt x="274" y="3981"/>
                  </a:cubicBezTo>
                  <a:cubicBezTo>
                    <a:pt x="285" y="3969"/>
                    <a:pt x="274" y="3958"/>
                    <a:pt x="262" y="3947"/>
                  </a:cubicBezTo>
                  <a:lnTo>
                    <a:pt x="228" y="3947"/>
                  </a:lnTo>
                  <a:cubicBezTo>
                    <a:pt x="194" y="3969"/>
                    <a:pt x="160" y="3992"/>
                    <a:pt x="126" y="4015"/>
                  </a:cubicBezTo>
                  <a:cubicBezTo>
                    <a:pt x="103" y="4026"/>
                    <a:pt x="69" y="4049"/>
                    <a:pt x="46" y="4060"/>
                  </a:cubicBezTo>
                  <a:cubicBezTo>
                    <a:pt x="35" y="4072"/>
                    <a:pt x="24" y="4072"/>
                    <a:pt x="24" y="4083"/>
                  </a:cubicBezTo>
                  <a:cubicBezTo>
                    <a:pt x="1" y="4413"/>
                    <a:pt x="12" y="4720"/>
                    <a:pt x="80" y="5016"/>
                  </a:cubicBezTo>
                  <a:cubicBezTo>
                    <a:pt x="160" y="5414"/>
                    <a:pt x="376" y="5948"/>
                    <a:pt x="922" y="6278"/>
                  </a:cubicBezTo>
                  <a:cubicBezTo>
                    <a:pt x="1171" y="6421"/>
                    <a:pt x="1437" y="6492"/>
                    <a:pt x="1727" y="6492"/>
                  </a:cubicBezTo>
                  <a:cubicBezTo>
                    <a:pt x="1901" y="6492"/>
                    <a:pt x="2084" y="6466"/>
                    <a:pt x="2276" y="6415"/>
                  </a:cubicBezTo>
                  <a:cubicBezTo>
                    <a:pt x="2282" y="6413"/>
                    <a:pt x="2288" y="6412"/>
                    <a:pt x="2294" y="6412"/>
                  </a:cubicBezTo>
                  <a:cubicBezTo>
                    <a:pt x="2321" y="6412"/>
                    <a:pt x="2346" y="6432"/>
                    <a:pt x="2355" y="6460"/>
                  </a:cubicBezTo>
                  <a:cubicBezTo>
                    <a:pt x="2355" y="6460"/>
                    <a:pt x="2355" y="6472"/>
                    <a:pt x="2367" y="6472"/>
                  </a:cubicBezTo>
                  <a:cubicBezTo>
                    <a:pt x="2378" y="6483"/>
                    <a:pt x="2389" y="6494"/>
                    <a:pt x="2401" y="6506"/>
                  </a:cubicBezTo>
                  <a:lnTo>
                    <a:pt x="2412" y="6517"/>
                  </a:lnTo>
                  <a:cubicBezTo>
                    <a:pt x="2412" y="6529"/>
                    <a:pt x="2423" y="6529"/>
                    <a:pt x="2423" y="6540"/>
                  </a:cubicBezTo>
                  <a:cubicBezTo>
                    <a:pt x="2423" y="6540"/>
                    <a:pt x="2423" y="6540"/>
                    <a:pt x="2423" y="6551"/>
                  </a:cubicBezTo>
                  <a:cubicBezTo>
                    <a:pt x="2423" y="6551"/>
                    <a:pt x="2435" y="6551"/>
                    <a:pt x="2435" y="6563"/>
                  </a:cubicBezTo>
                  <a:cubicBezTo>
                    <a:pt x="2457" y="6585"/>
                    <a:pt x="2480" y="6608"/>
                    <a:pt x="2503" y="6642"/>
                  </a:cubicBezTo>
                  <a:cubicBezTo>
                    <a:pt x="2526" y="6654"/>
                    <a:pt x="2537" y="6676"/>
                    <a:pt x="2548" y="6688"/>
                  </a:cubicBezTo>
                  <a:cubicBezTo>
                    <a:pt x="2639" y="6790"/>
                    <a:pt x="2742" y="6870"/>
                    <a:pt x="2844" y="6938"/>
                  </a:cubicBezTo>
                  <a:cubicBezTo>
                    <a:pt x="3060" y="7086"/>
                    <a:pt x="3299" y="7177"/>
                    <a:pt x="3527" y="7200"/>
                  </a:cubicBezTo>
                  <a:cubicBezTo>
                    <a:pt x="3582" y="7207"/>
                    <a:pt x="3638" y="7211"/>
                    <a:pt x="3694" y="7211"/>
                  </a:cubicBezTo>
                  <a:cubicBezTo>
                    <a:pt x="3892" y="7211"/>
                    <a:pt x="4091" y="7166"/>
                    <a:pt x="4277" y="7086"/>
                  </a:cubicBezTo>
                  <a:cubicBezTo>
                    <a:pt x="4391" y="7040"/>
                    <a:pt x="4505" y="6984"/>
                    <a:pt x="4619" y="6904"/>
                  </a:cubicBezTo>
                  <a:lnTo>
                    <a:pt x="4675" y="6870"/>
                  </a:lnTo>
                  <a:cubicBezTo>
                    <a:pt x="4687" y="6858"/>
                    <a:pt x="4710" y="6847"/>
                    <a:pt x="4732" y="6836"/>
                  </a:cubicBezTo>
                  <a:cubicBezTo>
                    <a:pt x="4732" y="6824"/>
                    <a:pt x="4732" y="6824"/>
                    <a:pt x="4732" y="6824"/>
                  </a:cubicBezTo>
                  <a:cubicBezTo>
                    <a:pt x="4744" y="6824"/>
                    <a:pt x="4744" y="6824"/>
                    <a:pt x="4744" y="6813"/>
                  </a:cubicBezTo>
                  <a:cubicBezTo>
                    <a:pt x="4766" y="6802"/>
                    <a:pt x="4778" y="6779"/>
                    <a:pt x="4800" y="6756"/>
                  </a:cubicBezTo>
                  <a:cubicBezTo>
                    <a:pt x="4800" y="6756"/>
                    <a:pt x="4812" y="6745"/>
                    <a:pt x="4823" y="6733"/>
                  </a:cubicBezTo>
                  <a:cubicBezTo>
                    <a:pt x="4823" y="6722"/>
                    <a:pt x="4835" y="6722"/>
                    <a:pt x="4835" y="6722"/>
                  </a:cubicBezTo>
                  <a:cubicBezTo>
                    <a:pt x="4835" y="6711"/>
                    <a:pt x="4846" y="6699"/>
                    <a:pt x="4857" y="6699"/>
                  </a:cubicBezTo>
                  <a:cubicBezTo>
                    <a:pt x="4869" y="6693"/>
                    <a:pt x="4877" y="6691"/>
                    <a:pt x="4884" y="6691"/>
                  </a:cubicBezTo>
                  <a:cubicBezTo>
                    <a:pt x="4891" y="6691"/>
                    <a:pt x="4897" y="6693"/>
                    <a:pt x="4903" y="6699"/>
                  </a:cubicBezTo>
                  <a:cubicBezTo>
                    <a:pt x="4971" y="6745"/>
                    <a:pt x="5017" y="6813"/>
                    <a:pt x="5062" y="6881"/>
                  </a:cubicBezTo>
                  <a:cubicBezTo>
                    <a:pt x="5085" y="6915"/>
                    <a:pt x="5108" y="6938"/>
                    <a:pt x="5119" y="6961"/>
                  </a:cubicBezTo>
                  <a:cubicBezTo>
                    <a:pt x="5187" y="7052"/>
                    <a:pt x="5267" y="7131"/>
                    <a:pt x="5369" y="7211"/>
                  </a:cubicBezTo>
                  <a:cubicBezTo>
                    <a:pt x="5460" y="7291"/>
                    <a:pt x="5563" y="7359"/>
                    <a:pt x="5688" y="7427"/>
                  </a:cubicBezTo>
                  <a:lnTo>
                    <a:pt x="5699" y="7427"/>
                  </a:lnTo>
                  <a:cubicBezTo>
                    <a:pt x="5710" y="7438"/>
                    <a:pt x="5722" y="7438"/>
                    <a:pt x="5733" y="7450"/>
                  </a:cubicBezTo>
                  <a:cubicBezTo>
                    <a:pt x="5961" y="7541"/>
                    <a:pt x="6199" y="7598"/>
                    <a:pt x="6427" y="7609"/>
                  </a:cubicBezTo>
                  <a:lnTo>
                    <a:pt x="6552" y="7609"/>
                  </a:lnTo>
                  <a:cubicBezTo>
                    <a:pt x="6780" y="7598"/>
                    <a:pt x="7007" y="7541"/>
                    <a:pt x="7234" y="7450"/>
                  </a:cubicBezTo>
                  <a:cubicBezTo>
                    <a:pt x="7257" y="7438"/>
                    <a:pt x="7269" y="7438"/>
                    <a:pt x="7280" y="7427"/>
                  </a:cubicBezTo>
                  <a:lnTo>
                    <a:pt x="7291" y="7427"/>
                  </a:lnTo>
                  <a:cubicBezTo>
                    <a:pt x="7405" y="7370"/>
                    <a:pt x="7519" y="7291"/>
                    <a:pt x="7610" y="7211"/>
                  </a:cubicBezTo>
                  <a:cubicBezTo>
                    <a:pt x="7712" y="7131"/>
                    <a:pt x="7792" y="7052"/>
                    <a:pt x="7849" y="6961"/>
                  </a:cubicBezTo>
                  <a:cubicBezTo>
                    <a:pt x="7871" y="6938"/>
                    <a:pt x="7894" y="6915"/>
                    <a:pt x="7906" y="6881"/>
                  </a:cubicBezTo>
                  <a:cubicBezTo>
                    <a:pt x="7962" y="6813"/>
                    <a:pt x="8008" y="6745"/>
                    <a:pt x="8076" y="6699"/>
                  </a:cubicBezTo>
                  <a:cubicBezTo>
                    <a:pt x="8082" y="6693"/>
                    <a:pt x="8088" y="6691"/>
                    <a:pt x="8093" y="6691"/>
                  </a:cubicBezTo>
                  <a:cubicBezTo>
                    <a:pt x="8099" y="6691"/>
                    <a:pt x="8105" y="6693"/>
                    <a:pt x="8110" y="6699"/>
                  </a:cubicBezTo>
                  <a:cubicBezTo>
                    <a:pt x="8133" y="6699"/>
                    <a:pt x="8133" y="6711"/>
                    <a:pt x="8144" y="6722"/>
                  </a:cubicBezTo>
                  <a:cubicBezTo>
                    <a:pt x="8144" y="6722"/>
                    <a:pt x="8144" y="6722"/>
                    <a:pt x="8156" y="6733"/>
                  </a:cubicBezTo>
                  <a:cubicBezTo>
                    <a:pt x="8167" y="6745"/>
                    <a:pt x="8178" y="6756"/>
                    <a:pt x="8178" y="6767"/>
                  </a:cubicBezTo>
                  <a:cubicBezTo>
                    <a:pt x="8201" y="6779"/>
                    <a:pt x="8213" y="6802"/>
                    <a:pt x="8235" y="6813"/>
                  </a:cubicBezTo>
                  <a:cubicBezTo>
                    <a:pt x="8235" y="6824"/>
                    <a:pt x="8235" y="6824"/>
                    <a:pt x="8235" y="6824"/>
                  </a:cubicBezTo>
                  <a:lnTo>
                    <a:pt x="8247" y="6836"/>
                  </a:lnTo>
                  <a:lnTo>
                    <a:pt x="8304" y="6870"/>
                  </a:lnTo>
                  <a:lnTo>
                    <a:pt x="8360" y="6904"/>
                  </a:lnTo>
                  <a:cubicBezTo>
                    <a:pt x="8474" y="6984"/>
                    <a:pt x="8588" y="7040"/>
                    <a:pt x="8702" y="7086"/>
                  </a:cubicBezTo>
                  <a:cubicBezTo>
                    <a:pt x="8888" y="7166"/>
                    <a:pt x="9087" y="7211"/>
                    <a:pt x="9285" y="7211"/>
                  </a:cubicBezTo>
                  <a:cubicBezTo>
                    <a:pt x="9341" y="7211"/>
                    <a:pt x="9397" y="7207"/>
                    <a:pt x="9452" y="7200"/>
                  </a:cubicBezTo>
                  <a:cubicBezTo>
                    <a:pt x="9680" y="7177"/>
                    <a:pt x="9919" y="7086"/>
                    <a:pt x="10135" y="6938"/>
                  </a:cubicBezTo>
                  <a:cubicBezTo>
                    <a:pt x="10237" y="6870"/>
                    <a:pt x="10340" y="6790"/>
                    <a:pt x="10419" y="6699"/>
                  </a:cubicBezTo>
                  <a:cubicBezTo>
                    <a:pt x="10442" y="6676"/>
                    <a:pt x="10453" y="6654"/>
                    <a:pt x="10476" y="6642"/>
                  </a:cubicBezTo>
                  <a:cubicBezTo>
                    <a:pt x="10499" y="6608"/>
                    <a:pt x="10521" y="6585"/>
                    <a:pt x="10544" y="6563"/>
                  </a:cubicBezTo>
                  <a:cubicBezTo>
                    <a:pt x="10544" y="6563"/>
                    <a:pt x="10544" y="6551"/>
                    <a:pt x="10556" y="6540"/>
                  </a:cubicBezTo>
                  <a:cubicBezTo>
                    <a:pt x="10556" y="6529"/>
                    <a:pt x="10567" y="6529"/>
                    <a:pt x="10567" y="6517"/>
                  </a:cubicBezTo>
                  <a:lnTo>
                    <a:pt x="10578" y="6517"/>
                  </a:lnTo>
                  <a:cubicBezTo>
                    <a:pt x="10590" y="6494"/>
                    <a:pt x="10601" y="6483"/>
                    <a:pt x="10612" y="6472"/>
                  </a:cubicBezTo>
                  <a:cubicBezTo>
                    <a:pt x="10612" y="6472"/>
                    <a:pt x="10624" y="6460"/>
                    <a:pt x="10624" y="6460"/>
                  </a:cubicBezTo>
                  <a:cubicBezTo>
                    <a:pt x="10633" y="6432"/>
                    <a:pt x="10650" y="6412"/>
                    <a:pt x="10675" y="6412"/>
                  </a:cubicBezTo>
                  <a:cubicBezTo>
                    <a:pt x="10680" y="6412"/>
                    <a:pt x="10686" y="6413"/>
                    <a:pt x="10692" y="6415"/>
                  </a:cubicBezTo>
                  <a:cubicBezTo>
                    <a:pt x="10888" y="6466"/>
                    <a:pt x="11073" y="6492"/>
                    <a:pt x="11248" y="6492"/>
                  </a:cubicBezTo>
                  <a:cubicBezTo>
                    <a:pt x="11540" y="6492"/>
                    <a:pt x="11804" y="6421"/>
                    <a:pt x="12046" y="6278"/>
                  </a:cubicBezTo>
                  <a:cubicBezTo>
                    <a:pt x="12603" y="5960"/>
                    <a:pt x="12819" y="5414"/>
                    <a:pt x="12899" y="5016"/>
                  </a:cubicBezTo>
                  <a:cubicBezTo>
                    <a:pt x="12967" y="4720"/>
                    <a:pt x="12978" y="4402"/>
                    <a:pt x="12944" y="4072"/>
                  </a:cubicBezTo>
                  <a:cubicBezTo>
                    <a:pt x="12944" y="4060"/>
                    <a:pt x="12933" y="4049"/>
                    <a:pt x="12933" y="4038"/>
                  </a:cubicBezTo>
                  <a:lnTo>
                    <a:pt x="12887" y="4026"/>
                  </a:lnTo>
                  <a:cubicBezTo>
                    <a:pt x="12853" y="3992"/>
                    <a:pt x="12808" y="3969"/>
                    <a:pt x="12751" y="3924"/>
                  </a:cubicBezTo>
                  <a:lnTo>
                    <a:pt x="12717" y="3924"/>
                  </a:lnTo>
                  <a:cubicBezTo>
                    <a:pt x="12705" y="3935"/>
                    <a:pt x="12705" y="3947"/>
                    <a:pt x="12705" y="3958"/>
                  </a:cubicBezTo>
                  <a:lnTo>
                    <a:pt x="12705" y="3992"/>
                  </a:lnTo>
                  <a:cubicBezTo>
                    <a:pt x="12705" y="4231"/>
                    <a:pt x="12682" y="4470"/>
                    <a:pt x="12626" y="4686"/>
                  </a:cubicBezTo>
                  <a:cubicBezTo>
                    <a:pt x="12466" y="5334"/>
                    <a:pt x="11955" y="6028"/>
                    <a:pt x="11147" y="6096"/>
                  </a:cubicBezTo>
                  <a:cubicBezTo>
                    <a:pt x="11106" y="6102"/>
                    <a:pt x="11062" y="6105"/>
                    <a:pt x="11018" y="6105"/>
                  </a:cubicBezTo>
                  <a:cubicBezTo>
                    <a:pt x="10889" y="6105"/>
                    <a:pt x="10750" y="6082"/>
                    <a:pt x="10624" y="6039"/>
                  </a:cubicBezTo>
                  <a:cubicBezTo>
                    <a:pt x="10612" y="6039"/>
                    <a:pt x="10601" y="6028"/>
                    <a:pt x="10590" y="6028"/>
                  </a:cubicBezTo>
                  <a:cubicBezTo>
                    <a:pt x="10541" y="6012"/>
                    <a:pt x="10488" y="5996"/>
                    <a:pt x="10432" y="5996"/>
                  </a:cubicBezTo>
                  <a:cubicBezTo>
                    <a:pt x="10409" y="5996"/>
                    <a:pt x="10386" y="5999"/>
                    <a:pt x="10362" y="6005"/>
                  </a:cubicBezTo>
                  <a:cubicBezTo>
                    <a:pt x="10317" y="6028"/>
                    <a:pt x="10283" y="6062"/>
                    <a:pt x="10249" y="6085"/>
                  </a:cubicBezTo>
                  <a:cubicBezTo>
                    <a:pt x="10203" y="6130"/>
                    <a:pt x="10169" y="6176"/>
                    <a:pt x="10135" y="6221"/>
                  </a:cubicBezTo>
                  <a:cubicBezTo>
                    <a:pt x="10035" y="6352"/>
                    <a:pt x="9925" y="6491"/>
                    <a:pt x="9776" y="6491"/>
                  </a:cubicBezTo>
                  <a:cubicBezTo>
                    <a:pt x="9756" y="6491"/>
                    <a:pt x="9736" y="6488"/>
                    <a:pt x="9714" y="6483"/>
                  </a:cubicBezTo>
                  <a:cubicBezTo>
                    <a:pt x="9703" y="6483"/>
                    <a:pt x="9703" y="6472"/>
                    <a:pt x="9703" y="6460"/>
                  </a:cubicBezTo>
                  <a:cubicBezTo>
                    <a:pt x="9703" y="6460"/>
                    <a:pt x="9703" y="6449"/>
                    <a:pt x="9703" y="6449"/>
                  </a:cubicBezTo>
                  <a:cubicBezTo>
                    <a:pt x="9850" y="6381"/>
                    <a:pt x="9930" y="6267"/>
                    <a:pt x="10021" y="6153"/>
                  </a:cubicBezTo>
                  <a:cubicBezTo>
                    <a:pt x="10089" y="6062"/>
                    <a:pt x="10158" y="5971"/>
                    <a:pt x="10249" y="5914"/>
                  </a:cubicBezTo>
                  <a:cubicBezTo>
                    <a:pt x="10305" y="5877"/>
                    <a:pt x="10365" y="5860"/>
                    <a:pt x="10434" y="5860"/>
                  </a:cubicBezTo>
                  <a:cubicBezTo>
                    <a:pt x="10490" y="5860"/>
                    <a:pt x="10552" y="5871"/>
                    <a:pt x="10624" y="5892"/>
                  </a:cubicBezTo>
                  <a:cubicBezTo>
                    <a:pt x="10756" y="5936"/>
                    <a:pt x="10888" y="5952"/>
                    <a:pt x="11026" y="5952"/>
                  </a:cubicBezTo>
                  <a:cubicBezTo>
                    <a:pt x="11066" y="5952"/>
                    <a:pt x="11106" y="5951"/>
                    <a:pt x="11147" y="5948"/>
                  </a:cubicBezTo>
                  <a:cubicBezTo>
                    <a:pt x="11488" y="5903"/>
                    <a:pt x="11807" y="5732"/>
                    <a:pt x="12046" y="5459"/>
                  </a:cubicBezTo>
                  <a:cubicBezTo>
                    <a:pt x="12273" y="5209"/>
                    <a:pt x="12432" y="4879"/>
                    <a:pt x="12501" y="4504"/>
                  </a:cubicBezTo>
                  <a:cubicBezTo>
                    <a:pt x="12535" y="4322"/>
                    <a:pt x="12546" y="4117"/>
                    <a:pt x="12535" y="3890"/>
                  </a:cubicBezTo>
                  <a:cubicBezTo>
                    <a:pt x="12535" y="3844"/>
                    <a:pt x="12535" y="3799"/>
                    <a:pt x="12523" y="3742"/>
                  </a:cubicBezTo>
                  <a:cubicBezTo>
                    <a:pt x="12523" y="3742"/>
                    <a:pt x="12523" y="3731"/>
                    <a:pt x="12512" y="3731"/>
                  </a:cubicBezTo>
                  <a:cubicBezTo>
                    <a:pt x="12410" y="3617"/>
                    <a:pt x="12307" y="3503"/>
                    <a:pt x="12205" y="3367"/>
                  </a:cubicBezTo>
                  <a:cubicBezTo>
                    <a:pt x="11966" y="3048"/>
                    <a:pt x="11841" y="2718"/>
                    <a:pt x="11829" y="2389"/>
                  </a:cubicBezTo>
                  <a:cubicBezTo>
                    <a:pt x="11818" y="2059"/>
                    <a:pt x="11943" y="1752"/>
                    <a:pt x="12159" y="1558"/>
                  </a:cubicBezTo>
                  <a:cubicBezTo>
                    <a:pt x="12171" y="1547"/>
                    <a:pt x="12193" y="1524"/>
                    <a:pt x="12216" y="1513"/>
                  </a:cubicBezTo>
                  <a:cubicBezTo>
                    <a:pt x="12228" y="1501"/>
                    <a:pt x="12228" y="1490"/>
                    <a:pt x="12228" y="1479"/>
                  </a:cubicBezTo>
                  <a:cubicBezTo>
                    <a:pt x="12205" y="1422"/>
                    <a:pt x="12193" y="1353"/>
                    <a:pt x="12171" y="1297"/>
                  </a:cubicBezTo>
                  <a:cubicBezTo>
                    <a:pt x="12148" y="1217"/>
                    <a:pt x="12137" y="1137"/>
                    <a:pt x="12114" y="1046"/>
                  </a:cubicBezTo>
                  <a:cubicBezTo>
                    <a:pt x="12114" y="1035"/>
                    <a:pt x="12102" y="1035"/>
                    <a:pt x="12091" y="1024"/>
                  </a:cubicBezTo>
                  <a:cubicBezTo>
                    <a:pt x="10556" y="364"/>
                    <a:pt x="8554" y="0"/>
                    <a:pt x="6472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5044325" y="2179900"/>
              <a:ext cx="277825" cy="36700"/>
            </a:xfrm>
            <a:custGeom>
              <a:avLst/>
              <a:gdLst/>
              <a:ahLst/>
              <a:cxnLst/>
              <a:rect l="l" t="t" r="r" b="b"/>
              <a:pathLst>
                <a:path w="11113" h="1468" extrusionOk="0">
                  <a:moveTo>
                    <a:pt x="5539" y="0"/>
                  </a:moveTo>
                  <a:cubicBezTo>
                    <a:pt x="3708" y="0"/>
                    <a:pt x="1979" y="273"/>
                    <a:pt x="524" y="797"/>
                  </a:cubicBezTo>
                  <a:cubicBezTo>
                    <a:pt x="512" y="797"/>
                    <a:pt x="501" y="808"/>
                    <a:pt x="501" y="819"/>
                  </a:cubicBezTo>
                  <a:lnTo>
                    <a:pt x="501" y="842"/>
                  </a:lnTo>
                  <a:cubicBezTo>
                    <a:pt x="501" y="842"/>
                    <a:pt x="501" y="853"/>
                    <a:pt x="501" y="853"/>
                  </a:cubicBezTo>
                  <a:cubicBezTo>
                    <a:pt x="489" y="899"/>
                    <a:pt x="489" y="933"/>
                    <a:pt x="478" y="978"/>
                  </a:cubicBezTo>
                  <a:cubicBezTo>
                    <a:pt x="478" y="990"/>
                    <a:pt x="467" y="1001"/>
                    <a:pt x="467" y="1013"/>
                  </a:cubicBezTo>
                  <a:cubicBezTo>
                    <a:pt x="467" y="1035"/>
                    <a:pt x="467" y="1058"/>
                    <a:pt x="444" y="1081"/>
                  </a:cubicBezTo>
                  <a:cubicBezTo>
                    <a:pt x="444" y="1092"/>
                    <a:pt x="433" y="1092"/>
                    <a:pt x="421" y="1092"/>
                  </a:cubicBezTo>
                  <a:cubicBezTo>
                    <a:pt x="410" y="1092"/>
                    <a:pt x="410" y="1092"/>
                    <a:pt x="410" y="1081"/>
                  </a:cubicBezTo>
                  <a:cubicBezTo>
                    <a:pt x="398" y="1058"/>
                    <a:pt x="398" y="1035"/>
                    <a:pt x="398" y="1013"/>
                  </a:cubicBezTo>
                  <a:cubicBezTo>
                    <a:pt x="398" y="1001"/>
                    <a:pt x="398" y="990"/>
                    <a:pt x="387" y="978"/>
                  </a:cubicBezTo>
                  <a:cubicBezTo>
                    <a:pt x="387" y="956"/>
                    <a:pt x="387" y="933"/>
                    <a:pt x="387" y="922"/>
                  </a:cubicBezTo>
                  <a:lnTo>
                    <a:pt x="387" y="888"/>
                  </a:lnTo>
                  <a:cubicBezTo>
                    <a:pt x="387" y="876"/>
                    <a:pt x="387" y="865"/>
                    <a:pt x="376" y="865"/>
                  </a:cubicBezTo>
                  <a:cubicBezTo>
                    <a:pt x="370" y="859"/>
                    <a:pt x="364" y="856"/>
                    <a:pt x="359" y="856"/>
                  </a:cubicBezTo>
                  <a:cubicBezTo>
                    <a:pt x="353" y="856"/>
                    <a:pt x="347" y="859"/>
                    <a:pt x="342" y="865"/>
                  </a:cubicBezTo>
                  <a:cubicBezTo>
                    <a:pt x="251" y="888"/>
                    <a:pt x="171" y="922"/>
                    <a:pt x="80" y="967"/>
                  </a:cubicBezTo>
                  <a:cubicBezTo>
                    <a:pt x="69" y="967"/>
                    <a:pt x="57" y="978"/>
                    <a:pt x="57" y="990"/>
                  </a:cubicBezTo>
                  <a:cubicBezTo>
                    <a:pt x="46" y="1126"/>
                    <a:pt x="23" y="1263"/>
                    <a:pt x="0" y="1411"/>
                  </a:cubicBezTo>
                  <a:cubicBezTo>
                    <a:pt x="0" y="1422"/>
                    <a:pt x="0" y="1433"/>
                    <a:pt x="12" y="1445"/>
                  </a:cubicBezTo>
                  <a:cubicBezTo>
                    <a:pt x="19" y="1445"/>
                    <a:pt x="27" y="1450"/>
                    <a:pt x="35" y="1450"/>
                  </a:cubicBezTo>
                  <a:cubicBezTo>
                    <a:pt x="38" y="1450"/>
                    <a:pt x="42" y="1449"/>
                    <a:pt x="46" y="1445"/>
                  </a:cubicBezTo>
                  <a:cubicBezTo>
                    <a:pt x="1604" y="819"/>
                    <a:pt x="3504" y="489"/>
                    <a:pt x="5539" y="489"/>
                  </a:cubicBezTo>
                  <a:cubicBezTo>
                    <a:pt x="7564" y="489"/>
                    <a:pt x="9520" y="831"/>
                    <a:pt x="11067" y="1456"/>
                  </a:cubicBezTo>
                  <a:cubicBezTo>
                    <a:pt x="11067" y="1456"/>
                    <a:pt x="11078" y="1468"/>
                    <a:pt x="11078" y="1468"/>
                  </a:cubicBezTo>
                  <a:cubicBezTo>
                    <a:pt x="11090" y="1468"/>
                    <a:pt x="11090" y="1456"/>
                    <a:pt x="11101" y="1456"/>
                  </a:cubicBezTo>
                  <a:cubicBezTo>
                    <a:pt x="11113" y="1445"/>
                    <a:pt x="11113" y="1433"/>
                    <a:pt x="11113" y="1422"/>
                  </a:cubicBezTo>
                  <a:cubicBezTo>
                    <a:pt x="11090" y="1274"/>
                    <a:pt x="11067" y="1138"/>
                    <a:pt x="11044" y="1001"/>
                  </a:cubicBezTo>
                  <a:cubicBezTo>
                    <a:pt x="11044" y="990"/>
                    <a:pt x="11044" y="978"/>
                    <a:pt x="11033" y="978"/>
                  </a:cubicBezTo>
                  <a:cubicBezTo>
                    <a:pt x="10919" y="933"/>
                    <a:pt x="10794" y="888"/>
                    <a:pt x="10646" y="831"/>
                  </a:cubicBezTo>
                  <a:lnTo>
                    <a:pt x="10623" y="831"/>
                  </a:lnTo>
                  <a:cubicBezTo>
                    <a:pt x="10612" y="842"/>
                    <a:pt x="10612" y="853"/>
                    <a:pt x="10612" y="853"/>
                  </a:cubicBezTo>
                  <a:cubicBezTo>
                    <a:pt x="10601" y="888"/>
                    <a:pt x="10601" y="910"/>
                    <a:pt x="10589" y="933"/>
                  </a:cubicBezTo>
                  <a:cubicBezTo>
                    <a:pt x="10589" y="944"/>
                    <a:pt x="10578" y="956"/>
                    <a:pt x="10567" y="956"/>
                  </a:cubicBezTo>
                  <a:cubicBezTo>
                    <a:pt x="10555" y="956"/>
                    <a:pt x="10533" y="956"/>
                    <a:pt x="10533" y="944"/>
                  </a:cubicBezTo>
                  <a:cubicBezTo>
                    <a:pt x="10498" y="899"/>
                    <a:pt x="10487" y="853"/>
                    <a:pt x="10476" y="785"/>
                  </a:cubicBezTo>
                  <a:cubicBezTo>
                    <a:pt x="10464" y="774"/>
                    <a:pt x="10464" y="762"/>
                    <a:pt x="10453" y="762"/>
                  </a:cubicBezTo>
                  <a:cubicBezTo>
                    <a:pt x="10396" y="740"/>
                    <a:pt x="10339" y="717"/>
                    <a:pt x="10282" y="706"/>
                  </a:cubicBezTo>
                  <a:lnTo>
                    <a:pt x="10260" y="694"/>
                  </a:lnTo>
                  <a:cubicBezTo>
                    <a:pt x="10248" y="694"/>
                    <a:pt x="10237" y="694"/>
                    <a:pt x="10225" y="717"/>
                  </a:cubicBezTo>
                  <a:cubicBezTo>
                    <a:pt x="10214" y="740"/>
                    <a:pt x="10203" y="762"/>
                    <a:pt x="10180" y="762"/>
                  </a:cubicBezTo>
                  <a:cubicBezTo>
                    <a:pt x="10174" y="768"/>
                    <a:pt x="10169" y="771"/>
                    <a:pt x="10164" y="771"/>
                  </a:cubicBezTo>
                  <a:cubicBezTo>
                    <a:pt x="10160" y="771"/>
                    <a:pt x="10157" y="768"/>
                    <a:pt x="10157" y="762"/>
                  </a:cubicBezTo>
                  <a:cubicBezTo>
                    <a:pt x="10134" y="740"/>
                    <a:pt x="10123" y="717"/>
                    <a:pt x="10123" y="671"/>
                  </a:cubicBezTo>
                  <a:cubicBezTo>
                    <a:pt x="10123" y="660"/>
                    <a:pt x="10112" y="649"/>
                    <a:pt x="10100" y="649"/>
                  </a:cubicBezTo>
                  <a:cubicBezTo>
                    <a:pt x="10055" y="626"/>
                    <a:pt x="10021" y="615"/>
                    <a:pt x="9975" y="603"/>
                  </a:cubicBezTo>
                  <a:lnTo>
                    <a:pt x="9941" y="592"/>
                  </a:lnTo>
                  <a:cubicBezTo>
                    <a:pt x="9918" y="592"/>
                    <a:pt x="9907" y="603"/>
                    <a:pt x="9907" y="615"/>
                  </a:cubicBezTo>
                  <a:cubicBezTo>
                    <a:pt x="9896" y="615"/>
                    <a:pt x="9896" y="615"/>
                    <a:pt x="9896" y="626"/>
                  </a:cubicBezTo>
                  <a:cubicBezTo>
                    <a:pt x="9890" y="632"/>
                    <a:pt x="9881" y="634"/>
                    <a:pt x="9873" y="634"/>
                  </a:cubicBezTo>
                  <a:cubicBezTo>
                    <a:pt x="9864" y="634"/>
                    <a:pt x="9856" y="632"/>
                    <a:pt x="9850" y="626"/>
                  </a:cubicBezTo>
                  <a:cubicBezTo>
                    <a:pt x="9839" y="615"/>
                    <a:pt x="9827" y="603"/>
                    <a:pt x="9827" y="580"/>
                  </a:cubicBezTo>
                  <a:cubicBezTo>
                    <a:pt x="9827" y="569"/>
                    <a:pt x="9816" y="558"/>
                    <a:pt x="9805" y="558"/>
                  </a:cubicBezTo>
                  <a:cubicBezTo>
                    <a:pt x="8519" y="194"/>
                    <a:pt x="7041" y="0"/>
                    <a:pt x="5539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5127625" y="1994800"/>
              <a:ext cx="111225" cy="32425"/>
            </a:xfrm>
            <a:custGeom>
              <a:avLst/>
              <a:gdLst/>
              <a:ahLst/>
              <a:cxnLst/>
              <a:rect l="l" t="t" r="r" b="b"/>
              <a:pathLst>
                <a:path w="4449" h="1297" extrusionOk="0">
                  <a:moveTo>
                    <a:pt x="2219" y="0"/>
                  </a:moveTo>
                  <a:lnTo>
                    <a:pt x="1832" y="11"/>
                  </a:lnTo>
                  <a:lnTo>
                    <a:pt x="1229" y="11"/>
                  </a:lnTo>
                  <a:cubicBezTo>
                    <a:pt x="1127" y="11"/>
                    <a:pt x="1002" y="11"/>
                    <a:pt x="911" y="91"/>
                  </a:cubicBezTo>
                  <a:cubicBezTo>
                    <a:pt x="831" y="159"/>
                    <a:pt x="763" y="239"/>
                    <a:pt x="695" y="319"/>
                  </a:cubicBezTo>
                  <a:cubicBezTo>
                    <a:pt x="683" y="330"/>
                    <a:pt x="661" y="353"/>
                    <a:pt x="649" y="375"/>
                  </a:cubicBezTo>
                  <a:cubicBezTo>
                    <a:pt x="479" y="580"/>
                    <a:pt x="319" y="785"/>
                    <a:pt x="172" y="1001"/>
                  </a:cubicBezTo>
                  <a:cubicBezTo>
                    <a:pt x="115" y="1092"/>
                    <a:pt x="58" y="1172"/>
                    <a:pt x="1" y="1251"/>
                  </a:cubicBezTo>
                  <a:cubicBezTo>
                    <a:pt x="1" y="1263"/>
                    <a:pt x="1" y="1274"/>
                    <a:pt x="1" y="1285"/>
                  </a:cubicBezTo>
                  <a:cubicBezTo>
                    <a:pt x="12" y="1297"/>
                    <a:pt x="24" y="1297"/>
                    <a:pt x="46" y="1297"/>
                  </a:cubicBezTo>
                  <a:cubicBezTo>
                    <a:pt x="183" y="1240"/>
                    <a:pt x="331" y="1194"/>
                    <a:pt x="467" y="1149"/>
                  </a:cubicBezTo>
                  <a:cubicBezTo>
                    <a:pt x="774" y="1069"/>
                    <a:pt x="1093" y="1001"/>
                    <a:pt x="1434" y="967"/>
                  </a:cubicBezTo>
                  <a:cubicBezTo>
                    <a:pt x="1684" y="944"/>
                    <a:pt x="1954" y="933"/>
                    <a:pt x="2224" y="933"/>
                  </a:cubicBezTo>
                  <a:cubicBezTo>
                    <a:pt x="2495" y="933"/>
                    <a:pt x="2765" y="944"/>
                    <a:pt x="3015" y="967"/>
                  </a:cubicBezTo>
                  <a:cubicBezTo>
                    <a:pt x="3345" y="1001"/>
                    <a:pt x="3675" y="1069"/>
                    <a:pt x="3970" y="1149"/>
                  </a:cubicBezTo>
                  <a:cubicBezTo>
                    <a:pt x="4118" y="1194"/>
                    <a:pt x="4255" y="1240"/>
                    <a:pt x="4403" y="1297"/>
                  </a:cubicBezTo>
                  <a:lnTo>
                    <a:pt x="4414" y="1297"/>
                  </a:lnTo>
                  <a:cubicBezTo>
                    <a:pt x="4425" y="1297"/>
                    <a:pt x="4437" y="1297"/>
                    <a:pt x="4437" y="1285"/>
                  </a:cubicBezTo>
                  <a:cubicBezTo>
                    <a:pt x="4448" y="1274"/>
                    <a:pt x="4448" y="1263"/>
                    <a:pt x="4437" y="1251"/>
                  </a:cubicBezTo>
                  <a:cubicBezTo>
                    <a:pt x="4391" y="1172"/>
                    <a:pt x="4334" y="1092"/>
                    <a:pt x="4277" y="1001"/>
                  </a:cubicBezTo>
                  <a:cubicBezTo>
                    <a:pt x="4130" y="785"/>
                    <a:pt x="3959" y="580"/>
                    <a:pt x="3800" y="375"/>
                  </a:cubicBezTo>
                  <a:cubicBezTo>
                    <a:pt x="3777" y="353"/>
                    <a:pt x="3766" y="330"/>
                    <a:pt x="3743" y="319"/>
                  </a:cubicBezTo>
                  <a:cubicBezTo>
                    <a:pt x="3686" y="239"/>
                    <a:pt x="3618" y="159"/>
                    <a:pt x="3538" y="91"/>
                  </a:cubicBezTo>
                  <a:cubicBezTo>
                    <a:pt x="3436" y="11"/>
                    <a:pt x="3322" y="11"/>
                    <a:pt x="3208" y="11"/>
                  </a:cubicBezTo>
                  <a:lnTo>
                    <a:pt x="2617" y="11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5229725" y="2031750"/>
              <a:ext cx="89875" cy="164950"/>
            </a:xfrm>
            <a:custGeom>
              <a:avLst/>
              <a:gdLst/>
              <a:ahLst/>
              <a:cxnLst/>
              <a:rect l="l" t="t" r="r" b="b"/>
              <a:pathLst>
                <a:path w="3595" h="6598" extrusionOk="0">
                  <a:moveTo>
                    <a:pt x="34" y="1"/>
                  </a:moveTo>
                  <a:cubicBezTo>
                    <a:pt x="23" y="1"/>
                    <a:pt x="11" y="1"/>
                    <a:pt x="0" y="12"/>
                  </a:cubicBezTo>
                  <a:cubicBezTo>
                    <a:pt x="0" y="35"/>
                    <a:pt x="0" y="46"/>
                    <a:pt x="11" y="57"/>
                  </a:cubicBezTo>
                  <a:cubicBezTo>
                    <a:pt x="228" y="205"/>
                    <a:pt x="432" y="387"/>
                    <a:pt x="626" y="592"/>
                  </a:cubicBezTo>
                  <a:cubicBezTo>
                    <a:pt x="626" y="592"/>
                    <a:pt x="637" y="603"/>
                    <a:pt x="637" y="603"/>
                  </a:cubicBezTo>
                  <a:cubicBezTo>
                    <a:pt x="683" y="615"/>
                    <a:pt x="717" y="638"/>
                    <a:pt x="762" y="660"/>
                  </a:cubicBezTo>
                  <a:cubicBezTo>
                    <a:pt x="944" y="751"/>
                    <a:pt x="1115" y="854"/>
                    <a:pt x="1285" y="979"/>
                  </a:cubicBezTo>
                  <a:cubicBezTo>
                    <a:pt x="1877" y="1411"/>
                    <a:pt x="2354" y="2048"/>
                    <a:pt x="2662" y="2821"/>
                  </a:cubicBezTo>
                  <a:cubicBezTo>
                    <a:pt x="2821" y="3219"/>
                    <a:pt x="2935" y="3652"/>
                    <a:pt x="3003" y="4118"/>
                  </a:cubicBezTo>
                  <a:cubicBezTo>
                    <a:pt x="3060" y="4482"/>
                    <a:pt x="3117" y="4960"/>
                    <a:pt x="3048" y="5437"/>
                  </a:cubicBezTo>
                  <a:cubicBezTo>
                    <a:pt x="3048" y="5449"/>
                    <a:pt x="3026" y="5449"/>
                    <a:pt x="3026" y="5449"/>
                  </a:cubicBezTo>
                  <a:cubicBezTo>
                    <a:pt x="3026" y="5449"/>
                    <a:pt x="3014" y="5449"/>
                    <a:pt x="3003" y="5437"/>
                  </a:cubicBezTo>
                  <a:cubicBezTo>
                    <a:pt x="2980" y="5233"/>
                    <a:pt x="2957" y="5016"/>
                    <a:pt x="2935" y="4812"/>
                  </a:cubicBezTo>
                  <a:cubicBezTo>
                    <a:pt x="2912" y="4550"/>
                    <a:pt x="2889" y="4277"/>
                    <a:pt x="2844" y="4004"/>
                  </a:cubicBezTo>
                  <a:cubicBezTo>
                    <a:pt x="2684" y="3128"/>
                    <a:pt x="2366" y="2378"/>
                    <a:pt x="1911" y="1786"/>
                  </a:cubicBezTo>
                  <a:cubicBezTo>
                    <a:pt x="1683" y="1491"/>
                    <a:pt x="1410" y="1229"/>
                    <a:pt x="1126" y="1013"/>
                  </a:cubicBezTo>
                  <a:cubicBezTo>
                    <a:pt x="1081" y="979"/>
                    <a:pt x="1035" y="956"/>
                    <a:pt x="990" y="922"/>
                  </a:cubicBezTo>
                  <a:cubicBezTo>
                    <a:pt x="978" y="916"/>
                    <a:pt x="970" y="913"/>
                    <a:pt x="963" y="913"/>
                  </a:cubicBezTo>
                  <a:cubicBezTo>
                    <a:pt x="955" y="913"/>
                    <a:pt x="950" y="916"/>
                    <a:pt x="944" y="922"/>
                  </a:cubicBezTo>
                  <a:cubicBezTo>
                    <a:pt x="933" y="933"/>
                    <a:pt x="933" y="956"/>
                    <a:pt x="944" y="967"/>
                  </a:cubicBezTo>
                  <a:lnTo>
                    <a:pt x="955" y="979"/>
                  </a:lnTo>
                  <a:cubicBezTo>
                    <a:pt x="1547" y="1764"/>
                    <a:pt x="1911" y="2799"/>
                    <a:pt x="2070" y="4129"/>
                  </a:cubicBezTo>
                  <a:cubicBezTo>
                    <a:pt x="2104" y="4436"/>
                    <a:pt x="2127" y="4766"/>
                    <a:pt x="2138" y="5142"/>
                  </a:cubicBezTo>
                  <a:lnTo>
                    <a:pt x="2138" y="5187"/>
                  </a:lnTo>
                  <a:cubicBezTo>
                    <a:pt x="2150" y="5483"/>
                    <a:pt x="2161" y="5778"/>
                    <a:pt x="2161" y="6074"/>
                  </a:cubicBezTo>
                  <a:cubicBezTo>
                    <a:pt x="2161" y="6086"/>
                    <a:pt x="2161" y="6086"/>
                    <a:pt x="2161" y="6086"/>
                  </a:cubicBezTo>
                  <a:cubicBezTo>
                    <a:pt x="2172" y="6097"/>
                    <a:pt x="2172" y="6108"/>
                    <a:pt x="2172" y="6131"/>
                  </a:cubicBezTo>
                  <a:cubicBezTo>
                    <a:pt x="2172" y="6142"/>
                    <a:pt x="2184" y="6154"/>
                    <a:pt x="2195" y="6154"/>
                  </a:cubicBezTo>
                  <a:cubicBezTo>
                    <a:pt x="2241" y="6165"/>
                    <a:pt x="2286" y="6177"/>
                    <a:pt x="2332" y="6188"/>
                  </a:cubicBezTo>
                  <a:lnTo>
                    <a:pt x="2354" y="6199"/>
                  </a:lnTo>
                  <a:cubicBezTo>
                    <a:pt x="2366" y="6199"/>
                    <a:pt x="2377" y="6199"/>
                    <a:pt x="2389" y="6188"/>
                  </a:cubicBezTo>
                  <a:cubicBezTo>
                    <a:pt x="2400" y="6188"/>
                    <a:pt x="2400" y="6177"/>
                    <a:pt x="2400" y="6165"/>
                  </a:cubicBezTo>
                  <a:cubicBezTo>
                    <a:pt x="2400" y="6154"/>
                    <a:pt x="2400" y="6131"/>
                    <a:pt x="2400" y="6120"/>
                  </a:cubicBezTo>
                  <a:cubicBezTo>
                    <a:pt x="2400" y="6097"/>
                    <a:pt x="2400" y="6086"/>
                    <a:pt x="2411" y="6074"/>
                  </a:cubicBezTo>
                  <a:cubicBezTo>
                    <a:pt x="2411" y="6063"/>
                    <a:pt x="2411" y="6051"/>
                    <a:pt x="2411" y="6040"/>
                  </a:cubicBezTo>
                  <a:cubicBezTo>
                    <a:pt x="2411" y="6029"/>
                    <a:pt x="2423" y="6017"/>
                    <a:pt x="2423" y="5995"/>
                  </a:cubicBezTo>
                  <a:cubicBezTo>
                    <a:pt x="2434" y="5995"/>
                    <a:pt x="2434" y="5983"/>
                    <a:pt x="2434" y="5972"/>
                  </a:cubicBezTo>
                  <a:lnTo>
                    <a:pt x="2445" y="5972"/>
                  </a:lnTo>
                  <a:cubicBezTo>
                    <a:pt x="2445" y="5983"/>
                    <a:pt x="2457" y="5983"/>
                    <a:pt x="2457" y="5995"/>
                  </a:cubicBezTo>
                  <a:cubicBezTo>
                    <a:pt x="2468" y="6006"/>
                    <a:pt x="2480" y="6017"/>
                    <a:pt x="2480" y="6029"/>
                  </a:cubicBezTo>
                  <a:cubicBezTo>
                    <a:pt x="2491" y="6051"/>
                    <a:pt x="2502" y="6074"/>
                    <a:pt x="2502" y="6097"/>
                  </a:cubicBezTo>
                  <a:cubicBezTo>
                    <a:pt x="2514" y="6131"/>
                    <a:pt x="2514" y="6177"/>
                    <a:pt x="2514" y="6222"/>
                  </a:cubicBezTo>
                  <a:cubicBezTo>
                    <a:pt x="2525" y="6233"/>
                    <a:pt x="2525" y="6245"/>
                    <a:pt x="2536" y="6256"/>
                  </a:cubicBezTo>
                  <a:lnTo>
                    <a:pt x="2582" y="6268"/>
                  </a:lnTo>
                  <a:cubicBezTo>
                    <a:pt x="2616" y="6279"/>
                    <a:pt x="2650" y="6290"/>
                    <a:pt x="2696" y="6302"/>
                  </a:cubicBezTo>
                  <a:cubicBezTo>
                    <a:pt x="2696" y="6302"/>
                    <a:pt x="2707" y="6302"/>
                    <a:pt x="2718" y="6290"/>
                  </a:cubicBezTo>
                  <a:cubicBezTo>
                    <a:pt x="2730" y="6290"/>
                    <a:pt x="2730" y="6279"/>
                    <a:pt x="2730" y="6268"/>
                  </a:cubicBezTo>
                  <a:cubicBezTo>
                    <a:pt x="2730" y="6211"/>
                    <a:pt x="2730" y="6154"/>
                    <a:pt x="2730" y="6108"/>
                  </a:cubicBezTo>
                  <a:lnTo>
                    <a:pt x="2730" y="6040"/>
                  </a:lnTo>
                  <a:lnTo>
                    <a:pt x="2730" y="5995"/>
                  </a:lnTo>
                  <a:cubicBezTo>
                    <a:pt x="2718" y="5972"/>
                    <a:pt x="2730" y="5949"/>
                    <a:pt x="2730" y="5915"/>
                  </a:cubicBezTo>
                  <a:lnTo>
                    <a:pt x="2730" y="5904"/>
                  </a:lnTo>
                  <a:cubicBezTo>
                    <a:pt x="2730" y="5892"/>
                    <a:pt x="2730" y="5892"/>
                    <a:pt x="2741" y="5892"/>
                  </a:cubicBezTo>
                  <a:cubicBezTo>
                    <a:pt x="2775" y="5949"/>
                    <a:pt x="2798" y="6017"/>
                    <a:pt x="2809" y="6097"/>
                  </a:cubicBezTo>
                  <a:cubicBezTo>
                    <a:pt x="2821" y="6165"/>
                    <a:pt x="2832" y="6233"/>
                    <a:pt x="2844" y="6302"/>
                  </a:cubicBezTo>
                  <a:lnTo>
                    <a:pt x="2844" y="6313"/>
                  </a:lnTo>
                  <a:lnTo>
                    <a:pt x="2844" y="6324"/>
                  </a:lnTo>
                  <a:cubicBezTo>
                    <a:pt x="2844" y="6347"/>
                    <a:pt x="2844" y="6359"/>
                    <a:pt x="2855" y="6359"/>
                  </a:cubicBezTo>
                  <a:lnTo>
                    <a:pt x="2980" y="6393"/>
                  </a:lnTo>
                  <a:cubicBezTo>
                    <a:pt x="2986" y="6398"/>
                    <a:pt x="2991" y="6401"/>
                    <a:pt x="2997" y="6401"/>
                  </a:cubicBezTo>
                  <a:cubicBezTo>
                    <a:pt x="3003" y="6401"/>
                    <a:pt x="3008" y="6398"/>
                    <a:pt x="3014" y="6393"/>
                  </a:cubicBezTo>
                  <a:cubicBezTo>
                    <a:pt x="3014" y="6381"/>
                    <a:pt x="3026" y="6370"/>
                    <a:pt x="3026" y="6370"/>
                  </a:cubicBezTo>
                  <a:lnTo>
                    <a:pt x="3014" y="6336"/>
                  </a:lnTo>
                  <a:cubicBezTo>
                    <a:pt x="3014" y="6324"/>
                    <a:pt x="3014" y="6313"/>
                    <a:pt x="3014" y="6302"/>
                  </a:cubicBezTo>
                  <a:cubicBezTo>
                    <a:pt x="3014" y="6199"/>
                    <a:pt x="3003" y="6108"/>
                    <a:pt x="3003" y="6006"/>
                  </a:cubicBezTo>
                  <a:cubicBezTo>
                    <a:pt x="3003" y="5915"/>
                    <a:pt x="3003" y="5813"/>
                    <a:pt x="3037" y="5722"/>
                  </a:cubicBezTo>
                  <a:cubicBezTo>
                    <a:pt x="3037" y="5722"/>
                    <a:pt x="3048" y="5710"/>
                    <a:pt x="3060" y="5710"/>
                  </a:cubicBezTo>
                  <a:lnTo>
                    <a:pt x="3071" y="5710"/>
                  </a:lnTo>
                  <a:cubicBezTo>
                    <a:pt x="3105" y="5790"/>
                    <a:pt x="3117" y="5881"/>
                    <a:pt x="3117" y="5972"/>
                  </a:cubicBezTo>
                  <a:lnTo>
                    <a:pt x="3139" y="6131"/>
                  </a:lnTo>
                  <a:cubicBezTo>
                    <a:pt x="3139" y="6177"/>
                    <a:pt x="3151" y="6233"/>
                    <a:pt x="3151" y="6279"/>
                  </a:cubicBezTo>
                  <a:cubicBezTo>
                    <a:pt x="3151" y="6313"/>
                    <a:pt x="3162" y="6347"/>
                    <a:pt x="3162" y="6381"/>
                  </a:cubicBezTo>
                  <a:lnTo>
                    <a:pt x="3162" y="6438"/>
                  </a:lnTo>
                  <a:cubicBezTo>
                    <a:pt x="3162" y="6450"/>
                    <a:pt x="3173" y="6461"/>
                    <a:pt x="3185" y="6461"/>
                  </a:cubicBezTo>
                  <a:cubicBezTo>
                    <a:pt x="3310" y="6506"/>
                    <a:pt x="3435" y="6552"/>
                    <a:pt x="3549" y="6597"/>
                  </a:cubicBezTo>
                  <a:lnTo>
                    <a:pt x="3583" y="6597"/>
                  </a:lnTo>
                  <a:cubicBezTo>
                    <a:pt x="3594" y="6586"/>
                    <a:pt x="3594" y="6575"/>
                    <a:pt x="3594" y="6563"/>
                  </a:cubicBezTo>
                  <a:cubicBezTo>
                    <a:pt x="3571" y="6290"/>
                    <a:pt x="3549" y="5995"/>
                    <a:pt x="3526" y="5722"/>
                  </a:cubicBezTo>
                  <a:cubicBezTo>
                    <a:pt x="3492" y="5164"/>
                    <a:pt x="3458" y="4584"/>
                    <a:pt x="3355" y="4027"/>
                  </a:cubicBezTo>
                  <a:cubicBezTo>
                    <a:pt x="3253" y="3379"/>
                    <a:pt x="3060" y="2810"/>
                    <a:pt x="2787" y="2310"/>
                  </a:cubicBezTo>
                  <a:cubicBezTo>
                    <a:pt x="2514" y="1809"/>
                    <a:pt x="2161" y="1365"/>
                    <a:pt x="1740" y="990"/>
                  </a:cubicBezTo>
                  <a:cubicBezTo>
                    <a:pt x="1581" y="842"/>
                    <a:pt x="1410" y="717"/>
                    <a:pt x="1228" y="592"/>
                  </a:cubicBezTo>
                  <a:cubicBezTo>
                    <a:pt x="1217" y="592"/>
                    <a:pt x="1217" y="581"/>
                    <a:pt x="1217" y="581"/>
                  </a:cubicBezTo>
                  <a:cubicBezTo>
                    <a:pt x="853" y="342"/>
                    <a:pt x="455" y="148"/>
                    <a:pt x="34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5173425" y="1980275"/>
              <a:ext cx="20475" cy="8275"/>
            </a:xfrm>
            <a:custGeom>
              <a:avLst/>
              <a:gdLst/>
              <a:ahLst/>
              <a:cxnLst/>
              <a:rect l="l" t="t" r="r" b="b"/>
              <a:pathLst>
                <a:path w="819" h="331" extrusionOk="0">
                  <a:moveTo>
                    <a:pt x="410" y="1"/>
                  </a:moveTo>
                  <a:cubicBezTo>
                    <a:pt x="410" y="1"/>
                    <a:pt x="398" y="1"/>
                    <a:pt x="387" y="12"/>
                  </a:cubicBezTo>
                  <a:lnTo>
                    <a:pt x="330" y="12"/>
                  </a:lnTo>
                  <a:cubicBezTo>
                    <a:pt x="307" y="24"/>
                    <a:pt x="284" y="24"/>
                    <a:pt x="273" y="35"/>
                  </a:cubicBezTo>
                  <a:lnTo>
                    <a:pt x="262" y="35"/>
                  </a:lnTo>
                  <a:cubicBezTo>
                    <a:pt x="250" y="35"/>
                    <a:pt x="250" y="46"/>
                    <a:pt x="239" y="46"/>
                  </a:cubicBezTo>
                  <a:cubicBezTo>
                    <a:pt x="171" y="81"/>
                    <a:pt x="148" y="103"/>
                    <a:pt x="91" y="160"/>
                  </a:cubicBezTo>
                  <a:cubicBezTo>
                    <a:pt x="68" y="183"/>
                    <a:pt x="57" y="194"/>
                    <a:pt x="46" y="217"/>
                  </a:cubicBezTo>
                  <a:lnTo>
                    <a:pt x="34" y="228"/>
                  </a:lnTo>
                  <a:cubicBezTo>
                    <a:pt x="23" y="240"/>
                    <a:pt x="11" y="263"/>
                    <a:pt x="11" y="274"/>
                  </a:cubicBezTo>
                  <a:lnTo>
                    <a:pt x="0" y="285"/>
                  </a:lnTo>
                  <a:cubicBezTo>
                    <a:pt x="0" y="297"/>
                    <a:pt x="0" y="308"/>
                    <a:pt x="0" y="308"/>
                  </a:cubicBezTo>
                  <a:cubicBezTo>
                    <a:pt x="11" y="319"/>
                    <a:pt x="23" y="331"/>
                    <a:pt x="34" y="331"/>
                  </a:cubicBezTo>
                  <a:lnTo>
                    <a:pt x="785" y="331"/>
                  </a:lnTo>
                  <a:cubicBezTo>
                    <a:pt x="796" y="331"/>
                    <a:pt x="796" y="319"/>
                    <a:pt x="808" y="319"/>
                  </a:cubicBezTo>
                  <a:cubicBezTo>
                    <a:pt x="808" y="308"/>
                    <a:pt x="819" y="297"/>
                    <a:pt x="808" y="285"/>
                  </a:cubicBezTo>
                  <a:lnTo>
                    <a:pt x="796" y="263"/>
                  </a:lnTo>
                  <a:cubicBezTo>
                    <a:pt x="796" y="251"/>
                    <a:pt x="785" y="240"/>
                    <a:pt x="785" y="228"/>
                  </a:cubicBezTo>
                  <a:cubicBezTo>
                    <a:pt x="774" y="228"/>
                    <a:pt x="774" y="217"/>
                    <a:pt x="774" y="206"/>
                  </a:cubicBezTo>
                  <a:cubicBezTo>
                    <a:pt x="762" y="206"/>
                    <a:pt x="762" y="194"/>
                    <a:pt x="751" y="194"/>
                  </a:cubicBezTo>
                  <a:cubicBezTo>
                    <a:pt x="751" y="194"/>
                    <a:pt x="751" y="183"/>
                    <a:pt x="751" y="183"/>
                  </a:cubicBezTo>
                  <a:cubicBezTo>
                    <a:pt x="739" y="172"/>
                    <a:pt x="728" y="160"/>
                    <a:pt x="728" y="149"/>
                  </a:cubicBezTo>
                  <a:cubicBezTo>
                    <a:pt x="717" y="137"/>
                    <a:pt x="705" y="126"/>
                    <a:pt x="694" y="115"/>
                  </a:cubicBezTo>
                  <a:cubicBezTo>
                    <a:pt x="683" y="115"/>
                    <a:pt x="671" y="103"/>
                    <a:pt x="660" y="92"/>
                  </a:cubicBezTo>
                  <a:cubicBezTo>
                    <a:pt x="648" y="81"/>
                    <a:pt x="626" y="69"/>
                    <a:pt x="614" y="69"/>
                  </a:cubicBezTo>
                  <a:lnTo>
                    <a:pt x="603" y="58"/>
                  </a:lnTo>
                  <a:lnTo>
                    <a:pt x="592" y="58"/>
                  </a:lnTo>
                  <a:cubicBezTo>
                    <a:pt x="580" y="58"/>
                    <a:pt x="557" y="46"/>
                    <a:pt x="546" y="35"/>
                  </a:cubicBezTo>
                  <a:lnTo>
                    <a:pt x="523" y="24"/>
                  </a:lnTo>
                  <a:lnTo>
                    <a:pt x="512" y="24"/>
                  </a:lnTo>
                  <a:cubicBezTo>
                    <a:pt x="501" y="12"/>
                    <a:pt x="501" y="12"/>
                    <a:pt x="489" y="12"/>
                  </a:cubicBezTo>
                  <a:lnTo>
                    <a:pt x="455" y="12"/>
                  </a:lnTo>
                  <a:cubicBezTo>
                    <a:pt x="444" y="12"/>
                    <a:pt x="432" y="1"/>
                    <a:pt x="41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5174825" y="1978800"/>
              <a:ext cx="7150" cy="11525"/>
            </a:xfrm>
            <a:custGeom>
              <a:avLst/>
              <a:gdLst/>
              <a:ahLst/>
              <a:cxnLst/>
              <a:rect l="l" t="t" r="r" b="b"/>
              <a:pathLst>
                <a:path w="286" h="461" extrusionOk="0">
                  <a:moveTo>
                    <a:pt x="242" y="0"/>
                  </a:moveTo>
                  <a:cubicBezTo>
                    <a:pt x="237" y="0"/>
                    <a:pt x="233" y="1"/>
                    <a:pt x="228" y="3"/>
                  </a:cubicBezTo>
                  <a:cubicBezTo>
                    <a:pt x="149" y="49"/>
                    <a:pt x="92" y="105"/>
                    <a:pt x="58" y="185"/>
                  </a:cubicBezTo>
                  <a:cubicBezTo>
                    <a:pt x="24" y="265"/>
                    <a:pt x="1" y="401"/>
                    <a:pt x="92" y="447"/>
                  </a:cubicBezTo>
                  <a:cubicBezTo>
                    <a:pt x="112" y="456"/>
                    <a:pt x="129" y="460"/>
                    <a:pt x="145" y="460"/>
                  </a:cubicBezTo>
                  <a:cubicBezTo>
                    <a:pt x="285" y="460"/>
                    <a:pt x="285" y="129"/>
                    <a:pt x="285" y="37"/>
                  </a:cubicBezTo>
                  <a:cubicBezTo>
                    <a:pt x="285" y="19"/>
                    <a:pt x="263" y="0"/>
                    <a:pt x="242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5118825" y="2381775"/>
              <a:ext cx="75375" cy="50350"/>
            </a:xfrm>
            <a:custGeom>
              <a:avLst/>
              <a:gdLst/>
              <a:ahLst/>
              <a:cxnLst/>
              <a:rect l="l" t="t" r="r" b="b"/>
              <a:pathLst>
                <a:path w="3015" h="2014" extrusionOk="0">
                  <a:moveTo>
                    <a:pt x="73" y="0"/>
                  </a:moveTo>
                  <a:cubicBezTo>
                    <a:pt x="53" y="0"/>
                    <a:pt x="34" y="13"/>
                    <a:pt x="34" y="35"/>
                  </a:cubicBezTo>
                  <a:lnTo>
                    <a:pt x="46" y="69"/>
                  </a:lnTo>
                  <a:cubicBezTo>
                    <a:pt x="34" y="69"/>
                    <a:pt x="34" y="69"/>
                    <a:pt x="34" y="58"/>
                  </a:cubicBezTo>
                  <a:cubicBezTo>
                    <a:pt x="31" y="54"/>
                    <a:pt x="27" y="53"/>
                    <a:pt x="22" y="53"/>
                  </a:cubicBezTo>
                  <a:cubicBezTo>
                    <a:pt x="12" y="53"/>
                    <a:pt x="0" y="61"/>
                    <a:pt x="0" y="69"/>
                  </a:cubicBezTo>
                  <a:cubicBezTo>
                    <a:pt x="12" y="205"/>
                    <a:pt x="46" y="331"/>
                    <a:pt x="91" y="456"/>
                  </a:cubicBezTo>
                  <a:cubicBezTo>
                    <a:pt x="194" y="865"/>
                    <a:pt x="615" y="1297"/>
                    <a:pt x="933" y="1513"/>
                  </a:cubicBezTo>
                  <a:cubicBezTo>
                    <a:pt x="1183" y="1673"/>
                    <a:pt x="1468" y="1798"/>
                    <a:pt x="1763" y="1866"/>
                  </a:cubicBezTo>
                  <a:cubicBezTo>
                    <a:pt x="1832" y="1889"/>
                    <a:pt x="1911" y="1912"/>
                    <a:pt x="1979" y="1934"/>
                  </a:cubicBezTo>
                  <a:cubicBezTo>
                    <a:pt x="2167" y="1985"/>
                    <a:pt x="2326" y="2014"/>
                    <a:pt x="2483" y="2014"/>
                  </a:cubicBezTo>
                  <a:cubicBezTo>
                    <a:pt x="2639" y="2014"/>
                    <a:pt x="2793" y="1985"/>
                    <a:pt x="2969" y="1923"/>
                  </a:cubicBezTo>
                  <a:cubicBezTo>
                    <a:pt x="3014" y="1912"/>
                    <a:pt x="3014" y="1843"/>
                    <a:pt x="2969" y="1832"/>
                  </a:cubicBezTo>
                  <a:cubicBezTo>
                    <a:pt x="2491" y="1695"/>
                    <a:pt x="2013" y="1616"/>
                    <a:pt x="1559" y="1400"/>
                  </a:cubicBezTo>
                  <a:cubicBezTo>
                    <a:pt x="1411" y="1331"/>
                    <a:pt x="1274" y="1240"/>
                    <a:pt x="1138" y="1138"/>
                  </a:cubicBezTo>
                  <a:cubicBezTo>
                    <a:pt x="933" y="990"/>
                    <a:pt x="740" y="808"/>
                    <a:pt x="580" y="615"/>
                  </a:cubicBezTo>
                  <a:cubicBezTo>
                    <a:pt x="410" y="410"/>
                    <a:pt x="285" y="194"/>
                    <a:pt x="103" y="12"/>
                  </a:cubicBezTo>
                  <a:cubicBezTo>
                    <a:pt x="95" y="4"/>
                    <a:pt x="84" y="0"/>
                    <a:pt x="73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5009925" y="1906800"/>
              <a:ext cx="346625" cy="527900"/>
            </a:xfrm>
            <a:custGeom>
              <a:avLst/>
              <a:gdLst/>
              <a:ahLst/>
              <a:cxnLst/>
              <a:rect l="l" t="t" r="r" b="b"/>
              <a:pathLst>
                <a:path w="13865" h="21116" extrusionOk="0">
                  <a:moveTo>
                    <a:pt x="7105" y="342"/>
                  </a:moveTo>
                  <a:cubicBezTo>
                    <a:pt x="7191" y="342"/>
                    <a:pt x="7273" y="371"/>
                    <a:pt x="7336" y="438"/>
                  </a:cubicBezTo>
                  <a:cubicBezTo>
                    <a:pt x="7450" y="563"/>
                    <a:pt x="7473" y="768"/>
                    <a:pt x="7484" y="927"/>
                  </a:cubicBezTo>
                  <a:cubicBezTo>
                    <a:pt x="7484" y="1132"/>
                    <a:pt x="7450" y="1336"/>
                    <a:pt x="7393" y="1541"/>
                  </a:cubicBezTo>
                  <a:cubicBezTo>
                    <a:pt x="7325" y="1768"/>
                    <a:pt x="7245" y="1985"/>
                    <a:pt x="7166" y="2212"/>
                  </a:cubicBezTo>
                  <a:cubicBezTo>
                    <a:pt x="7120" y="2314"/>
                    <a:pt x="7086" y="2428"/>
                    <a:pt x="7052" y="2542"/>
                  </a:cubicBezTo>
                  <a:cubicBezTo>
                    <a:pt x="7052" y="2576"/>
                    <a:pt x="7029" y="2610"/>
                    <a:pt x="7018" y="2656"/>
                  </a:cubicBezTo>
                  <a:cubicBezTo>
                    <a:pt x="6995" y="2644"/>
                    <a:pt x="6972" y="2644"/>
                    <a:pt x="6938" y="2644"/>
                  </a:cubicBezTo>
                  <a:cubicBezTo>
                    <a:pt x="6950" y="2496"/>
                    <a:pt x="6904" y="2349"/>
                    <a:pt x="6870" y="2201"/>
                  </a:cubicBezTo>
                  <a:cubicBezTo>
                    <a:pt x="6813" y="2007"/>
                    <a:pt x="6745" y="1814"/>
                    <a:pt x="6677" y="1609"/>
                  </a:cubicBezTo>
                  <a:cubicBezTo>
                    <a:pt x="6574" y="1291"/>
                    <a:pt x="6495" y="904"/>
                    <a:pt x="6688" y="586"/>
                  </a:cubicBezTo>
                  <a:cubicBezTo>
                    <a:pt x="6770" y="444"/>
                    <a:pt x="6944" y="342"/>
                    <a:pt x="7105" y="342"/>
                  </a:cubicBezTo>
                  <a:close/>
                  <a:moveTo>
                    <a:pt x="6995" y="2974"/>
                  </a:moveTo>
                  <a:cubicBezTo>
                    <a:pt x="6995" y="2974"/>
                    <a:pt x="7006" y="2985"/>
                    <a:pt x="7018" y="2985"/>
                  </a:cubicBezTo>
                  <a:lnTo>
                    <a:pt x="7041" y="2985"/>
                  </a:lnTo>
                  <a:cubicBezTo>
                    <a:pt x="7052" y="2997"/>
                    <a:pt x="7052" y="2997"/>
                    <a:pt x="7063" y="3008"/>
                  </a:cubicBezTo>
                  <a:cubicBezTo>
                    <a:pt x="7086" y="3020"/>
                    <a:pt x="7109" y="3020"/>
                    <a:pt x="7132" y="3020"/>
                  </a:cubicBezTo>
                  <a:cubicBezTo>
                    <a:pt x="7143" y="3031"/>
                    <a:pt x="7166" y="3042"/>
                    <a:pt x="7177" y="3054"/>
                  </a:cubicBezTo>
                  <a:lnTo>
                    <a:pt x="7188" y="3054"/>
                  </a:lnTo>
                  <a:cubicBezTo>
                    <a:pt x="7188" y="3065"/>
                    <a:pt x="7200" y="3065"/>
                    <a:pt x="7211" y="3076"/>
                  </a:cubicBezTo>
                  <a:cubicBezTo>
                    <a:pt x="7223" y="3088"/>
                    <a:pt x="7234" y="3099"/>
                    <a:pt x="7245" y="3111"/>
                  </a:cubicBezTo>
                  <a:cubicBezTo>
                    <a:pt x="7245" y="3122"/>
                    <a:pt x="7257" y="3133"/>
                    <a:pt x="7268" y="3133"/>
                  </a:cubicBezTo>
                  <a:cubicBezTo>
                    <a:pt x="7268" y="3145"/>
                    <a:pt x="7291" y="3167"/>
                    <a:pt x="7291" y="3179"/>
                  </a:cubicBezTo>
                  <a:cubicBezTo>
                    <a:pt x="7302" y="3190"/>
                    <a:pt x="7302" y="3202"/>
                    <a:pt x="7314" y="3213"/>
                  </a:cubicBezTo>
                  <a:cubicBezTo>
                    <a:pt x="7314" y="3213"/>
                    <a:pt x="7314" y="3224"/>
                    <a:pt x="7325" y="3236"/>
                  </a:cubicBezTo>
                  <a:lnTo>
                    <a:pt x="6574" y="3236"/>
                  </a:lnTo>
                  <a:cubicBezTo>
                    <a:pt x="6586" y="3224"/>
                    <a:pt x="6586" y="3202"/>
                    <a:pt x="6597" y="3190"/>
                  </a:cubicBezTo>
                  <a:cubicBezTo>
                    <a:pt x="6631" y="3145"/>
                    <a:pt x="6620" y="3156"/>
                    <a:pt x="6654" y="3122"/>
                  </a:cubicBezTo>
                  <a:cubicBezTo>
                    <a:pt x="6711" y="3065"/>
                    <a:pt x="6722" y="3042"/>
                    <a:pt x="6790" y="3008"/>
                  </a:cubicBezTo>
                  <a:lnTo>
                    <a:pt x="6813" y="3008"/>
                  </a:lnTo>
                  <a:cubicBezTo>
                    <a:pt x="6813" y="3008"/>
                    <a:pt x="6813" y="2997"/>
                    <a:pt x="6824" y="2997"/>
                  </a:cubicBezTo>
                  <a:cubicBezTo>
                    <a:pt x="6836" y="2997"/>
                    <a:pt x="6859" y="2985"/>
                    <a:pt x="6870" y="2985"/>
                  </a:cubicBezTo>
                  <a:cubicBezTo>
                    <a:pt x="6881" y="2985"/>
                    <a:pt x="6893" y="2974"/>
                    <a:pt x="6904" y="2974"/>
                  </a:cubicBezTo>
                  <a:close/>
                  <a:moveTo>
                    <a:pt x="7029" y="3554"/>
                  </a:moveTo>
                  <a:cubicBezTo>
                    <a:pt x="7325" y="3554"/>
                    <a:pt x="7621" y="3554"/>
                    <a:pt x="7916" y="3566"/>
                  </a:cubicBezTo>
                  <a:cubicBezTo>
                    <a:pt x="8030" y="3566"/>
                    <a:pt x="8144" y="3566"/>
                    <a:pt x="8223" y="3634"/>
                  </a:cubicBezTo>
                  <a:cubicBezTo>
                    <a:pt x="8326" y="3713"/>
                    <a:pt x="8405" y="3816"/>
                    <a:pt x="8485" y="3918"/>
                  </a:cubicBezTo>
                  <a:cubicBezTo>
                    <a:pt x="8644" y="4123"/>
                    <a:pt x="8815" y="4328"/>
                    <a:pt x="8963" y="4544"/>
                  </a:cubicBezTo>
                  <a:cubicBezTo>
                    <a:pt x="9020" y="4623"/>
                    <a:pt x="9065" y="4703"/>
                    <a:pt x="9122" y="4783"/>
                  </a:cubicBezTo>
                  <a:cubicBezTo>
                    <a:pt x="8985" y="4726"/>
                    <a:pt x="8838" y="4680"/>
                    <a:pt x="8690" y="4635"/>
                  </a:cubicBezTo>
                  <a:lnTo>
                    <a:pt x="6142" y="4464"/>
                  </a:lnTo>
                  <a:cubicBezTo>
                    <a:pt x="5812" y="4487"/>
                    <a:pt x="5482" y="4544"/>
                    <a:pt x="5175" y="4635"/>
                  </a:cubicBezTo>
                  <a:cubicBezTo>
                    <a:pt x="5027" y="4680"/>
                    <a:pt x="4880" y="4726"/>
                    <a:pt x="4743" y="4783"/>
                  </a:cubicBezTo>
                  <a:cubicBezTo>
                    <a:pt x="4789" y="4703"/>
                    <a:pt x="4845" y="4623"/>
                    <a:pt x="4902" y="4544"/>
                  </a:cubicBezTo>
                  <a:cubicBezTo>
                    <a:pt x="5050" y="4328"/>
                    <a:pt x="5209" y="4111"/>
                    <a:pt x="5380" y="3918"/>
                  </a:cubicBezTo>
                  <a:cubicBezTo>
                    <a:pt x="5460" y="3816"/>
                    <a:pt x="5539" y="3713"/>
                    <a:pt x="5630" y="3634"/>
                  </a:cubicBezTo>
                  <a:cubicBezTo>
                    <a:pt x="5721" y="3566"/>
                    <a:pt x="5835" y="3566"/>
                    <a:pt x="5949" y="3566"/>
                  </a:cubicBezTo>
                  <a:cubicBezTo>
                    <a:pt x="6244" y="3554"/>
                    <a:pt x="6540" y="3554"/>
                    <a:pt x="6836" y="3554"/>
                  </a:cubicBezTo>
                  <a:close/>
                  <a:moveTo>
                    <a:pt x="6938" y="4714"/>
                  </a:moveTo>
                  <a:cubicBezTo>
                    <a:pt x="6938" y="4714"/>
                    <a:pt x="6938" y="4714"/>
                    <a:pt x="6950" y="4726"/>
                  </a:cubicBezTo>
                  <a:lnTo>
                    <a:pt x="6972" y="4748"/>
                  </a:lnTo>
                  <a:cubicBezTo>
                    <a:pt x="6984" y="4748"/>
                    <a:pt x="6984" y="4760"/>
                    <a:pt x="6995" y="4760"/>
                  </a:cubicBezTo>
                  <a:cubicBezTo>
                    <a:pt x="7086" y="4839"/>
                    <a:pt x="7177" y="4919"/>
                    <a:pt x="7257" y="4999"/>
                  </a:cubicBezTo>
                  <a:cubicBezTo>
                    <a:pt x="7291" y="5044"/>
                    <a:pt x="7336" y="5090"/>
                    <a:pt x="7370" y="5135"/>
                  </a:cubicBezTo>
                  <a:cubicBezTo>
                    <a:pt x="7234" y="5135"/>
                    <a:pt x="7097" y="5158"/>
                    <a:pt x="6972" y="5169"/>
                  </a:cubicBezTo>
                  <a:cubicBezTo>
                    <a:pt x="6847" y="5192"/>
                    <a:pt x="6631" y="5203"/>
                    <a:pt x="6574" y="5340"/>
                  </a:cubicBezTo>
                  <a:cubicBezTo>
                    <a:pt x="6574" y="5351"/>
                    <a:pt x="6574" y="5363"/>
                    <a:pt x="6586" y="5374"/>
                  </a:cubicBezTo>
                  <a:cubicBezTo>
                    <a:pt x="6624" y="5408"/>
                    <a:pt x="6676" y="5420"/>
                    <a:pt x="6731" y="5420"/>
                  </a:cubicBezTo>
                  <a:cubicBezTo>
                    <a:pt x="6822" y="5420"/>
                    <a:pt x="6924" y="5388"/>
                    <a:pt x="6995" y="5374"/>
                  </a:cubicBezTo>
                  <a:cubicBezTo>
                    <a:pt x="7143" y="5363"/>
                    <a:pt x="7302" y="5351"/>
                    <a:pt x="7450" y="5351"/>
                  </a:cubicBezTo>
                  <a:lnTo>
                    <a:pt x="7518" y="5351"/>
                  </a:lnTo>
                  <a:cubicBezTo>
                    <a:pt x="7552" y="5397"/>
                    <a:pt x="7575" y="5442"/>
                    <a:pt x="7609" y="5488"/>
                  </a:cubicBezTo>
                  <a:lnTo>
                    <a:pt x="7609" y="5510"/>
                  </a:lnTo>
                  <a:lnTo>
                    <a:pt x="7541" y="5510"/>
                  </a:lnTo>
                  <a:cubicBezTo>
                    <a:pt x="7511" y="5507"/>
                    <a:pt x="7479" y="5505"/>
                    <a:pt x="7447" y="5505"/>
                  </a:cubicBezTo>
                  <a:cubicBezTo>
                    <a:pt x="7383" y="5505"/>
                    <a:pt x="7317" y="5510"/>
                    <a:pt x="7257" y="5510"/>
                  </a:cubicBezTo>
                  <a:cubicBezTo>
                    <a:pt x="7177" y="5522"/>
                    <a:pt x="7052" y="5522"/>
                    <a:pt x="6995" y="5579"/>
                  </a:cubicBezTo>
                  <a:cubicBezTo>
                    <a:pt x="6972" y="5601"/>
                    <a:pt x="6972" y="5647"/>
                    <a:pt x="7006" y="5670"/>
                  </a:cubicBezTo>
                  <a:cubicBezTo>
                    <a:pt x="7034" y="5688"/>
                    <a:pt x="7068" y="5693"/>
                    <a:pt x="7105" y="5693"/>
                  </a:cubicBezTo>
                  <a:cubicBezTo>
                    <a:pt x="7160" y="5693"/>
                    <a:pt x="7220" y="5681"/>
                    <a:pt x="7268" y="5681"/>
                  </a:cubicBezTo>
                  <a:lnTo>
                    <a:pt x="7541" y="5681"/>
                  </a:lnTo>
                  <a:cubicBezTo>
                    <a:pt x="7598" y="5681"/>
                    <a:pt x="7643" y="5681"/>
                    <a:pt x="7700" y="5692"/>
                  </a:cubicBezTo>
                  <a:cubicBezTo>
                    <a:pt x="7848" y="6000"/>
                    <a:pt x="7928" y="6341"/>
                    <a:pt x="7996" y="6671"/>
                  </a:cubicBezTo>
                  <a:cubicBezTo>
                    <a:pt x="8076" y="7114"/>
                    <a:pt x="8121" y="7569"/>
                    <a:pt x="8167" y="8013"/>
                  </a:cubicBezTo>
                  <a:cubicBezTo>
                    <a:pt x="8201" y="8490"/>
                    <a:pt x="8235" y="8957"/>
                    <a:pt x="8246" y="9434"/>
                  </a:cubicBezTo>
                  <a:cubicBezTo>
                    <a:pt x="8246" y="9673"/>
                    <a:pt x="8258" y="9901"/>
                    <a:pt x="8258" y="10140"/>
                  </a:cubicBezTo>
                  <a:cubicBezTo>
                    <a:pt x="8258" y="10265"/>
                    <a:pt x="8258" y="10390"/>
                    <a:pt x="8246" y="10515"/>
                  </a:cubicBezTo>
                  <a:cubicBezTo>
                    <a:pt x="8246" y="10572"/>
                    <a:pt x="8246" y="10617"/>
                    <a:pt x="8246" y="10674"/>
                  </a:cubicBezTo>
                  <a:cubicBezTo>
                    <a:pt x="8246" y="10674"/>
                    <a:pt x="8246" y="10686"/>
                    <a:pt x="8246" y="10686"/>
                  </a:cubicBezTo>
                  <a:cubicBezTo>
                    <a:pt x="8041" y="10674"/>
                    <a:pt x="7837" y="10663"/>
                    <a:pt x="7632" y="10651"/>
                  </a:cubicBezTo>
                  <a:cubicBezTo>
                    <a:pt x="7393" y="10651"/>
                    <a:pt x="7154" y="10640"/>
                    <a:pt x="6915" y="10640"/>
                  </a:cubicBezTo>
                  <a:cubicBezTo>
                    <a:pt x="6472" y="10640"/>
                    <a:pt x="6040" y="10663"/>
                    <a:pt x="5607" y="10686"/>
                  </a:cubicBezTo>
                  <a:cubicBezTo>
                    <a:pt x="5607" y="10686"/>
                    <a:pt x="5607" y="10686"/>
                    <a:pt x="5607" y="10674"/>
                  </a:cubicBezTo>
                  <a:cubicBezTo>
                    <a:pt x="5607" y="10629"/>
                    <a:pt x="5607" y="10572"/>
                    <a:pt x="5607" y="10515"/>
                  </a:cubicBezTo>
                  <a:cubicBezTo>
                    <a:pt x="5607" y="10390"/>
                    <a:pt x="5607" y="10265"/>
                    <a:pt x="5607" y="10140"/>
                  </a:cubicBezTo>
                  <a:cubicBezTo>
                    <a:pt x="5607" y="9912"/>
                    <a:pt x="5607" y="9673"/>
                    <a:pt x="5619" y="9434"/>
                  </a:cubicBezTo>
                  <a:cubicBezTo>
                    <a:pt x="5630" y="8968"/>
                    <a:pt x="5653" y="8490"/>
                    <a:pt x="5698" y="8013"/>
                  </a:cubicBezTo>
                  <a:cubicBezTo>
                    <a:pt x="5733" y="7569"/>
                    <a:pt x="5778" y="7114"/>
                    <a:pt x="5869" y="6671"/>
                  </a:cubicBezTo>
                  <a:cubicBezTo>
                    <a:pt x="5937" y="6261"/>
                    <a:pt x="6051" y="5852"/>
                    <a:pt x="6256" y="5488"/>
                  </a:cubicBezTo>
                  <a:cubicBezTo>
                    <a:pt x="6347" y="5317"/>
                    <a:pt x="6472" y="5146"/>
                    <a:pt x="6608" y="4999"/>
                  </a:cubicBezTo>
                  <a:cubicBezTo>
                    <a:pt x="6699" y="4896"/>
                    <a:pt x="6813" y="4817"/>
                    <a:pt x="6915" y="4714"/>
                  </a:cubicBezTo>
                  <a:close/>
                  <a:moveTo>
                    <a:pt x="6460" y="4737"/>
                  </a:moveTo>
                  <a:cubicBezTo>
                    <a:pt x="6335" y="4862"/>
                    <a:pt x="6210" y="4999"/>
                    <a:pt x="6108" y="5146"/>
                  </a:cubicBezTo>
                  <a:cubicBezTo>
                    <a:pt x="5869" y="5499"/>
                    <a:pt x="5710" y="5909"/>
                    <a:pt x="5619" y="6329"/>
                  </a:cubicBezTo>
                  <a:cubicBezTo>
                    <a:pt x="5505" y="6796"/>
                    <a:pt x="5448" y="7262"/>
                    <a:pt x="5403" y="7740"/>
                  </a:cubicBezTo>
                  <a:cubicBezTo>
                    <a:pt x="5346" y="8217"/>
                    <a:pt x="5312" y="8718"/>
                    <a:pt x="5300" y="9207"/>
                  </a:cubicBezTo>
                  <a:cubicBezTo>
                    <a:pt x="5289" y="9469"/>
                    <a:pt x="5278" y="9741"/>
                    <a:pt x="5278" y="10014"/>
                  </a:cubicBezTo>
                  <a:cubicBezTo>
                    <a:pt x="5278" y="10151"/>
                    <a:pt x="5278" y="10287"/>
                    <a:pt x="5278" y="10424"/>
                  </a:cubicBezTo>
                  <a:cubicBezTo>
                    <a:pt x="5278" y="10515"/>
                    <a:pt x="5266" y="10629"/>
                    <a:pt x="5289" y="10720"/>
                  </a:cubicBezTo>
                  <a:cubicBezTo>
                    <a:pt x="4572" y="10776"/>
                    <a:pt x="3879" y="10890"/>
                    <a:pt x="3219" y="11038"/>
                  </a:cubicBezTo>
                  <a:cubicBezTo>
                    <a:pt x="3219" y="10799"/>
                    <a:pt x="3219" y="10549"/>
                    <a:pt x="3230" y="10299"/>
                  </a:cubicBezTo>
                  <a:cubicBezTo>
                    <a:pt x="3242" y="10003"/>
                    <a:pt x="3253" y="9707"/>
                    <a:pt x="3276" y="9412"/>
                  </a:cubicBezTo>
                  <a:cubicBezTo>
                    <a:pt x="3333" y="8832"/>
                    <a:pt x="3424" y="8252"/>
                    <a:pt x="3594" y="7694"/>
                  </a:cubicBezTo>
                  <a:cubicBezTo>
                    <a:pt x="3833" y="6898"/>
                    <a:pt x="4254" y="6147"/>
                    <a:pt x="4868" y="5579"/>
                  </a:cubicBezTo>
                  <a:cubicBezTo>
                    <a:pt x="4880" y="5579"/>
                    <a:pt x="4902" y="5567"/>
                    <a:pt x="4925" y="5567"/>
                  </a:cubicBezTo>
                  <a:cubicBezTo>
                    <a:pt x="5153" y="5488"/>
                    <a:pt x="5403" y="5465"/>
                    <a:pt x="5642" y="5397"/>
                  </a:cubicBezTo>
                  <a:cubicBezTo>
                    <a:pt x="5687" y="5385"/>
                    <a:pt x="5698" y="5306"/>
                    <a:pt x="5642" y="5294"/>
                  </a:cubicBezTo>
                  <a:cubicBezTo>
                    <a:pt x="5568" y="5283"/>
                    <a:pt x="5497" y="5277"/>
                    <a:pt x="5425" y="5277"/>
                  </a:cubicBezTo>
                  <a:cubicBezTo>
                    <a:pt x="5354" y="5277"/>
                    <a:pt x="5283" y="5283"/>
                    <a:pt x="5209" y="5294"/>
                  </a:cubicBezTo>
                  <a:cubicBezTo>
                    <a:pt x="5414" y="5158"/>
                    <a:pt x="5630" y="5033"/>
                    <a:pt x="5869" y="4942"/>
                  </a:cubicBezTo>
                  <a:cubicBezTo>
                    <a:pt x="5983" y="4885"/>
                    <a:pt x="6108" y="4851"/>
                    <a:pt x="6233" y="4805"/>
                  </a:cubicBezTo>
                  <a:cubicBezTo>
                    <a:pt x="6301" y="4783"/>
                    <a:pt x="6369" y="4771"/>
                    <a:pt x="6426" y="4737"/>
                  </a:cubicBezTo>
                  <a:close/>
                  <a:moveTo>
                    <a:pt x="7439" y="4737"/>
                  </a:moveTo>
                  <a:cubicBezTo>
                    <a:pt x="7495" y="4771"/>
                    <a:pt x="7564" y="4783"/>
                    <a:pt x="7632" y="4805"/>
                  </a:cubicBezTo>
                  <a:cubicBezTo>
                    <a:pt x="7757" y="4851"/>
                    <a:pt x="7882" y="4885"/>
                    <a:pt x="7996" y="4942"/>
                  </a:cubicBezTo>
                  <a:cubicBezTo>
                    <a:pt x="8235" y="5033"/>
                    <a:pt x="8462" y="5169"/>
                    <a:pt x="8678" y="5317"/>
                  </a:cubicBezTo>
                  <a:cubicBezTo>
                    <a:pt x="9463" y="5886"/>
                    <a:pt x="9998" y="6773"/>
                    <a:pt x="10271" y="7694"/>
                  </a:cubicBezTo>
                  <a:cubicBezTo>
                    <a:pt x="10441" y="8252"/>
                    <a:pt x="10532" y="8832"/>
                    <a:pt x="10578" y="9412"/>
                  </a:cubicBezTo>
                  <a:cubicBezTo>
                    <a:pt x="10601" y="9707"/>
                    <a:pt x="10623" y="10003"/>
                    <a:pt x="10635" y="10299"/>
                  </a:cubicBezTo>
                  <a:cubicBezTo>
                    <a:pt x="10635" y="10549"/>
                    <a:pt x="10635" y="10799"/>
                    <a:pt x="10646" y="11038"/>
                  </a:cubicBezTo>
                  <a:cubicBezTo>
                    <a:pt x="9986" y="10890"/>
                    <a:pt x="9293" y="10788"/>
                    <a:pt x="8565" y="10720"/>
                  </a:cubicBezTo>
                  <a:cubicBezTo>
                    <a:pt x="8587" y="10629"/>
                    <a:pt x="8576" y="10515"/>
                    <a:pt x="8587" y="10424"/>
                  </a:cubicBezTo>
                  <a:cubicBezTo>
                    <a:pt x="8587" y="10287"/>
                    <a:pt x="8587" y="10151"/>
                    <a:pt x="8587" y="10014"/>
                  </a:cubicBezTo>
                  <a:cubicBezTo>
                    <a:pt x="8587" y="9741"/>
                    <a:pt x="8576" y="9469"/>
                    <a:pt x="8565" y="9207"/>
                  </a:cubicBezTo>
                  <a:cubicBezTo>
                    <a:pt x="8553" y="8706"/>
                    <a:pt x="8508" y="8217"/>
                    <a:pt x="8462" y="7740"/>
                  </a:cubicBezTo>
                  <a:cubicBezTo>
                    <a:pt x="8405" y="7262"/>
                    <a:pt x="8360" y="6796"/>
                    <a:pt x="8246" y="6329"/>
                  </a:cubicBezTo>
                  <a:cubicBezTo>
                    <a:pt x="8201" y="6125"/>
                    <a:pt x="8132" y="5920"/>
                    <a:pt x="8053" y="5715"/>
                  </a:cubicBezTo>
                  <a:lnTo>
                    <a:pt x="8076" y="5715"/>
                  </a:lnTo>
                  <a:cubicBezTo>
                    <a:pt x="8132" y="5704"/>
                    <a:pt x="8144" y="5624"/>
                    <a:pt x="8098" y="5590"/>
                  </a:cubicBezTo>
                  <a:cubicBezTo>
                    <a:pt x="8064" y="5567"/>
                    <a:pt x="8019" y="5556"/>
                    <a:pt x="7985" y="5545"/>
                  </a:cubicBezTo>
                  <a:cubicBezTo>
                    <a:pt x="7950" y="5488"/>
                    <a:pt x="7916" y="5431"/>
                    <a:pt x="7882" y="5363"/>
                  </a:cubicBezTo>
                  <a:lnTo>
                    <a:pt x="7882" y="5363"/>
                  </a:lnTo>
                  <a:cubicBezTo>
                    <a:pt x="7894" y="5374"/>
                    <a:pt x="7905" y="5374"/>
                    <a:pt x="7916" y="5374"/>
                  </a:cubicBezTo>
                  <a:cubicBezTo>
                    <a:pt x="8064" y="5385"/>
                    <a:pt x="8223" y="5408"/>
                    <a:pt x="8383" y="5408"/>
                  </a:cubicBezTo>
                  <a:cubicBezTo>
                    <a:pt x="8440" y="5408"/>
                    <a:pt x="8462" y="5328"/>
                    <a:pt x="8417" y="5294"/>
                  </a:cubicBezTo>
                  <a:cubicBezTo>
                    <a:pt x="8212" y="5181"/>
                    <a:pt x="7973" y="5146"/>
                    <a:pt x="7746" y="5135"/>
                  </a:cubicBezTo>
                  <a:cubicBezTo>
                    <a:pt x="7643" y="4999"/>
                    <a:pt x="7530" y="4862"/>
                    <a:pt x="7393" y="4737"/>
                  </a:cubicBezTo>
                  <a:close/>
                  <a:moveTo>
                    <a:pt x="5039" y="5033"/>
                  </a:moveTo>
                  <a:lnTo>
                    <a:pt x="5039" y="5033"/>
                  </a:lnTo>
                  <a:cubicBezTo>
                    <a:pt x="4823" y="5181"/>
                    <a:pt x="4629" y="5351"/>
                    <a:pt x="4447" y="5533"/>
                  </a:cubicBezTo>
                  <a:cubicBezTo>
                    <a:pt x="4413" y="5556"/>
                    <a:pt x="4379" y="5567"/>
                    <a:pt x="4334" y="5590"/>
                  </a:cubicBezTo>
                  <a:cubicBezTo>
                    <a:pt x="3924" y="5783"/>
                    <a:pt x="3560" y="6068"/>
                    <a:pt x="3242" y="6386"/>
                  </a:cubicBezTo>
                  <a:cubicBezTo>
                    <a:pt x="2537" y="7103"/>
                    <a:pt x="2138" y="8047"/>
                    <a:pt x="1956" y="9014"/>
                  </a:cubicBezTo>
                  <a:cubicBezTo>
                    <a:pt x="1900" y="9309"/>
                    <a:pt x="1865" y="9605"/>
                    <a:pt x="1854" y="9889"/>
                  </a:cubicBezTo>
                  <a:cubicBezTo>
                    <a:pt x="1831" y="10185"/>
                    <a:pt x="1831" y="10481"/>
                    <a:pt x="1877" y="10765"/>
                  </a:cubicBezTo>
                  <a:cubicBezTo>
                    <a:pt x="1882" y="10785"/>
                    <a:pt x="1898" y="10794"/>
                    <a:pt x="1915" y="10794"/>
                  </a:cubicBezTo>
                  <a:cubicBezTo>
                    <a:pt x="1937" y="10794"/>
                    <a:pt x="1961" y="10779"/>
                    <a:pt x="1968" y="10754"/>
                  </a:cubicBezTo>
                  <a:cubicBezTo>
                    <a:pt x="1991" y="10504"/>
                    <a:pt x="1991" y="10253"/>
                    <a:pt x="2013" y="10003"/>
                  </a:cubicBezTo>
                  <a:cubicBezTo>
                    <a:pt x="2025" y="9753"/>
                    <a:pt x="2047" y="9503"/>
                    <a:pt x="2093" y="9252"/>
                  </a:cubicBezTo>
                  <a:cubicBezTo>
                    <a:pt x="2161" y="8763"/>
                    <a:pt x="2298" y="8274"/>
                    <a:pt x="2491" y="7819"/>
                  </a:cubicBezTo>
                  <a:cubicBezTo>
                    <a:pt x="2844" y="7035"/>
                    <a:pt x="3390" y="6352"/>
                    <a:pt x="4117" y="5920"/>
                  </a:cubicBezTo>
                  <a:lnTo>
                    <a:pt x="4117" y="5920"/>
                  </a:lnTo>
                  <a:lnTo>
                    <a:pt x="4083" y="5954"/>
                  </a:lnTo>
                  <a:cubicBezTo>
                    <a:pt x="3390" y="6864"/>
                    <a:pt x="3094" y="8001"/>
                    <a:pt x="2969" y="9127"/>
                  </a:cubicBezTo>
                  <a:cubicBezTo>
                    <a:pt x="2923" y="9457"/>
                    <a:pt x="2900" y="9798"/>
                    <a:pt x="2889" y="10140"/>
                  </a:cubicBezTo>
                  <a:cubicBezTo>
                    <a:pt x="2878" y="10447"/>
                    <a:pt x="2866" y="10765"/>
                    <a:pt x="2866" y="11072"/>
                  </a:cubicBezTo>
                  <a:cubicBezTo>
                    <a:pt x="2866" y="11095"/>
                    <a:pt x="2855" y="11106"/>
                    <a:pt x="2855" y="11129"/>
                  </a:cubicBezTo>
                  <a:cubicBezTo>
                    <a:pt x="2537" y="11209"/>
                    <a:pt x="2229" y="11300"/>
                    <a:pt x="1922" y="11402"/>
                  </a:cubicBezTo>
                  <a:lnTo>
                    <a:pt x="1922" y="11311"/>
                  </a:lnTo>
                  <a:cubicBezTo>
                    <a:pt x="1922" y="11266"/>
                    <a:pt x="1922" y="11220"/>
                    <a:pt x="1911" y="11186"/>
                  </a:cubicBezTo>
                  <a:cubicBezTo>
                    <a:pt x="1900" y="11140"/>
                    <a:pt x="1911" y="11095"/>
                    <a:pt x="1888" y="11061"/>
                  </a:cubicBezTo>
                  <a:cubicBezTo>
                    <a:pt x="1877" y="11027"/>
                    <a:pt x="1851" y="11010"/>
                    <a:pt x="1826" y="11010"/>
                  </a:cubicBezTo>
                  <a:cubicBezTo>
                    <a:pt x="1800" y="11010"/>
                    <a:pt x="1774" y="11027"/>
                    <a:pt x="1763" y="11061"/>
                  </a:cubicBezTo>
                  <a:cubicBezTo>
                    <a:pt x="1740" y="11095"/>
                    <a:pt x="1752" y="11140"/>
                    <a:pt x="1740" y="11186"/>
                  </a:cubicBezTo>
                  <a:cubicBezTo>
                    <a:pt x="1729" y="11220"/>
                    <a:pt x="1729" y="11266"/>
                    <a:pt x="1729" y="11311"/>
                  </a:cubicBezTo>
                  <a:cubicBezTo>
                    <a:pt x="1718" y="11368"/>
                    <a:pt x="1718" y="11425"/>
                    <a:pt x="1718" y="11470"/>
                  </a:cubicBezTo>
                  <a:cubicBezTo>
                    <a:pt x="1649" y="11504"/>
                    <a:pt x="1570" y="11527"/>
                    <a:pt x="1502" y="11561"/>
                  </a:cubicBezTo>
                  <a:cubicBezTo>
                    <a:pt x="1581" y="10720"/>
                    <a:pt x="1593" y="9867"/>
                    <a:pt x="1740" y="9036"/>
                  </a:cubicBezTo>
                  <a:cubicBezTo>
                    <a:pt x="1843" y="8434"/>
                    <a:pt x="2025" y="7853"/>
                    <a:pt x="2309" y="7319"/>
                  </a:cubicBezTo>
                  <a:cubicBezTo>
                    <a:pt x="2582" y="6830"/>
                    <a:pt x="2935" y="6386"/>
                    <a:pt x="3355" y="6011"/>
                  </a:cubicBezTo>
                  <a:cubicBezTo>
                    <a:pt x="3845" y="5567"/>
                    <a:pt x="4425" y="5237"/>
                    <a:pt x="5039" y="5033"/>
                  </a:cubicBezTo>
                  <a:close/>
                  <a:moveTo>
                    <a:pt x="8815" y="5033"/>
                  </a:moveTo>
                  <a:cubicBezTo>
                    <a:pt x="9236" y="5169"/>
                    <a:pt x="9645" y="5374"/>
                    <a:pt x="10009" y="5624"/>
                  </a:cubicBezTo>
                  <a:lnTo>
                    <a:pt x="9998" y="5613"/>
                  </a:lnTo>
                  <a:lnTo>
                    <a:pt x="9998" y="5613"/>
                  </a:lnTo>
                  <a:cubicBezTo>
                    <a:pt x="10180" y="5738"/>
                    <a:pt x="10350" y="5863"/>
                    <a:pt x="10510" y="6011"/>
                  </a:cubicBezTo>
                  <a:cubicBezTo>
                    <a:pt x="10930" y="6386"/>
                    <a:pt x="11283" y="6830"/>
                    <a:pt x="11545" y="7330"/>
                  </a:cubicBezTo>
                  <a:cubicBezTo>
                    <a:pt x="11840" y="7865"/>
                    <a:pt x="12022" y="8445"/>
                    <a:pt x="12125" y="9036"/>
                  </a:cubicBezTo>
                  <a:cubicBezTo>
                    <a:pt x="12261" y="9878"/>
                    <a:pt x="12272" y="10731"/>
                    <a:pt x="12352" y="11573"/>
                  </a:cubicBezTo>
                  <a:cubicBezTo>
                    <a:pt x="12238" y="11527"/>
                    <a:pt x="12113" y="11482"/>
                    <a:pt x="11988" y="11436"/>
                  </a:cubicBezTo>
                  <a:cubicBezTo>
                    <a:pt x="11988" y="11391"/>
                    <a:pt x="11977" y="11334"/>
                    <a:pt x="11977" y="11277"/>
                  </a:cubicBezTo>
                  <a:cubicBezTo>
                    <a:pt x="11965" y="11186"/>
                    <a:pt x="11954" y="11095"/>
                    <a:pt x="11943" y="10993"/>
                  </a:cubicBezTo>
                  <a:cubicBezTo>
                    <a:pt x="11943" y="10890"/>
                    <a:pt x="11931" y="10799"/>
                    <a:pt x="11886" y="10708"/>
                  </a:cubicBezTo>
                  <a:cubicBezTo>
                    <a:pt x="11881" y="10690"/>
                    <a:pt x="11869" y="10683"/>
                    <a:pt x="11856" y="10683"/>
                  </a:cubicBezTo>
                  <a:cubicBezTo>
                    <a:pt x="11836" y="10683"/>
                    <a:pt x="11813" y="10699"/>
                    <a:pt x="11806" y="10720"/>
                  </a:cubicBezTo>
                  <a:cubicBezTo>
                    <a:pt x="11761" y="10811"/>
                    <a:pt x="11772" y="10924"/>
                    <a:pt x="11772" y="11015"/>
                  </a:cubicBezTo>
                  <a:cubicBezTo>
                    <a:pt x="11772" y="11118"/>
                    <a:pt x="11772" y="11209"/>
                    <a:pt x="11783" y="11300"/>
                  </a:cubicBezTo>
                  <a:cubicBezTo>
                    <a:pt x="11783" y="11322"/>
                    <a:pt x="11783" y="11345"/>
                    <a:pt x="11783" y="11368"/>
                  </a:cubicBezTo>
                  <a:cubicBezTo>
                    <a:pt x="11749" y="11357"/>
                    <a:pt x="11704" y="11345"/>
                    <a:pt x="11670" y="11334"/>
                  </a:cubicBezTo>
                  <a:lnTo>
                    <a:pt x="11670" y="11311"/>
                  </a:lnTo>
                  <a:cubicBezTo>
                    <a:pt x="11658" y="11231"/>
                    <a:pt x="11647" y="11163"/>
                    <a:pt x="11636" y="11095"/>
                  </a:cubicBezTo>
                  <a:cubicBezTo>
                    <a:pt x="11624" y="11015"/>
                    <a:pt x="11601" y="10947"/>
                    <a:pt x="11567" y="10890"/>
                  </a:cubicBezTo>
                  <a:cubicBezTo>
                    <a:pt x="11558" y="10876"/>
                    <a:pt x="11544" y="10870"/>
                    <a:pt x="11531" y="10870"/>
                  </a:cubicBezTo>
                  <a:cubicBezTo>
                    <a:pt x="11512" y="10870"/>
                    <a:pt x="11494" y="10882"/>
                    <a:pt x="11488" y="10902"/>
                  </a:cubicBezTo>
                  <a:cubicBezTo>
                    <a:pt x="11488" y="10936"/>
                    <a:pt x="11488" y="10970"/>
                    <a:pt x="11488" y="11004"/>
                  </a:cubicBezTo>
                  <a:cubicBezTo>
                    <a:pt x="11488" y="11038"/>
                    <a:pt x="11499" y="11072"/>
                    <a:pt x="11499" y="11106"/>
                  </a:cubicBezTo>
                  <a:cubicBezTo>
                    <a:pt x="11499" y="11163"/>
                    <a:pt x="11499" y="11220"/>
                    <a:pt x="11499" y="11266"/>
                  </a:cubicBezTo>
                  <a:cubicBezTo>
                    <a:pt x="11442" y="11254"/>
                    <a:pt x="11397" y="11243"/>
                    <a:pt x="11340" y="11220"/>
                  </a:cubicBezTo>
                  <a:cubicBezTo>
                    <a:pt x="11340" y="11186"/>
                    <a:pt x="11340" y="11140"/>
                    <a:pt x="11328" y="11095"/>
                  </a:cubicBezTo>
                  <a:cubicBezTo>
                    <a:pt x="11317" y="11072"/>
                    <a:pt x="11317" y="11049"/>
                    <a:pt x="11306" y="11027"/>
                  </a:cubicBezTo>
                  <a:cubicBezTo>
                    <a:pt x="11294" y="11004"/>
                    <a:pt x="11283" y="10981"/>
                    <a:pt x="11272" y="10958"/>
                  </a:cubicBezTo>
                  <a:cubicBezTo>
                    <a:pt x="11261" y="10948"/>
                    <a:pt x="11247" y="10943"/>
                    <a:pt x="11233" y="10943"/>
                  </a:cubicBezTo>
                  <a:cubicBezTo>
                    <a:pt x="11217" y="10943"/>
                    <a:pt x="11203" y="10951"/>
                    <a:pt x="11203" y="10970"/>
                  </a:cubicBezTo>
                  <a:cubicBezTo>
                    <a:pt x="11192" y="10993"/>
                    <a:pt x="11181" y="11015"/>
                    <a:pt x="11169" y="11038"/>
                  </a:cubicBezTo>
                  <a:cubicBezTo>
                    <a:pt x="11169" y="11072"/>
                    <a:pt x="11169" y="11095"/>
                    <a:pt x="11158" y="11118"/>
                  </a:cubicBezTo>
                  <a:cubicBezTo>
                    <a:pt x="11158" y="11140"/>
                    <a:pt x="11158" y="11152"/>
                    <a:pt x="11158" y="11175"/>
                  </a:cubicBezTo>
                  <a:cubicBezTo>
                    <a:pt x="11112" y="11152"/>
                    <a:pt x="11055" y="11140"/>
                    <a:pt x="10999" y="11129"/>
                  </a:cubicBezTo>
                  <a:cubicBezTo>
                    <a:pt x="10999" y="11106"/>
                    <a:pt x="10987" y="11095"/>
                    <a:pt x="10987" y="11084"/>
                  </a:cubicBezTo>
                  <a:cubicBezTo>
                    <a:pt x="10987" y="10765"/>
                    <a:pt x="10976" y="10458"/>
                    <a:pt x="10964" y="10140"/>
                  </a:cubicBezTo>
                  <a:cubicBezTo>
                    <a:pt x="10953" y="9810"/>
                    <a:pt x="10930" y="9469"/>
                    <a:pt x="10885" y="9127"/>
                  </a:cubicBezTo>
                  <a:cubicBezTo>
                    <a:pt x="10760" y="8001"/>
                    <a:pt x="10464" y="6875"/>
                    <a:pt x="9770" y="5954"/>
                  </a:cubicBezTo>
                  <a:cubicBezTo>
                    <a:pt x="9759" y="5954"/>
                    <a:pt x="9759" y="5954"/>
                    <a:pt x="9759" y="5943"/>
                  </a:cubicBezTo>
                  <a:lnTo>
                    <a:pt x="9759" y="5943"/>
                  </a:lnTo>
                  <a:cubicBezTo>
                    <a:pt x="9804" y="5977"/>
                    <a:pt x="9850" y="6011"/>
                    <a:pt x="9895" y="6045"/>
                  </a:cubicBezTo>
                  <a:cubicBezTo>
                    <a:pt x="10191" y="6261"/>
                    <a:pt x="10453" y="6523"/>
                    <a:pt x="10680" y="6807"/>
                  </a:cubicBezTo>
                  <a:cubicBezTo>
                    <a:pt x="11169" y="7444"/>
                    <a:pt x="11454" y="8229"/>
                    <a:pt x="11601" y="9014"/>
                  </a:cubicBezTo>
                  <a:cubicBezTo>
                    <a:pt x="11681" y="9491"/>
                    <a:pt x="11692" y="9969"/>
                    <a:pt x="11772" y="10447"/>
                  </a:cubicBezTo>
                  <a:cubicBezTo>
                    <a:pt x="11772" y="10469"/>
                    <a:pt x="11795" y="10481"/>
                    <a:pt x="11818" y="10481"/>
                  </a:cubicBezTo>
                  <a:cubicBezTo>
                    <a:pt x="11840" y="10481"/>
                    <a:pt x="11863" y="10469"/>
                    <a:pt x="11863" y="10447"/>
                  </a:cubicBezTo>
                  <a:cubicBezTo>
                    <a:pt x="11931" y="10003"/>
                    <a:pt x="11897" y="9560"/>
                    <a:pt x="11829" y="9116"/>
                  </a:cubicBezTo>
                  <a:cubicBezTo>
                    <a:pt x="11761" y="8672"/>
                    <a:pt x="11647" y="8229"/>
                    <a:pt x="11476" y="7808"/>
                  </a:cubicBezTo>
                  <a:cubicBezTo>
                    <a:pt x="11192" y="7091"/>
                    <a:pt x="10737" y="6420"/>
                    <a:pt x="10100" y="5954"/>
                  </a:cubicBezTo>
                  <a:cubicBezTo>
                    <a:pt x="9929" y="5829"/>
                    <a:pt x="9759" y="5715"/>
                    <a:pt x="9566" y="5624"/>
                  </a:cubicBezTo>
                  <a:cubicBezTo>
                    <a:pt x="9520" y="5613"/>
                    <a:pt x="9486" y="5590"/>
                    <a:pt x="9440" y="5567"/>
                  </a:cubicBezTo>
                  <a:cubicBezTo>
                    <a:pt x="9247" y="5374"/>
                    <a:pt x="9042" y="5192"/>
                    <a:pt x="8815" y="5033"/>
                  </a:cubicBezTo>
                  <a:close/>
                  <a:moveTo>
                    <a:pt x="6915" y="10958"/>
                  </a:moveTo>
                  <a:cubicBezTo>
                    <a:pt x="8440" y="10958"/>
                    <a:pt x="9895" y="11152"/>
                    <a:pt x="11181" y="11516"/>
                  </a:cubicBezTo>
                  <a:cubicBezTo>
                    <a:pt x="11181" y="11527"/>
                    <a:pt x="11181" y="11550"/>
                    <a:pt x="11203" y="11561"/>
                  </a:cubicBezTo>
                  <a:cubicBezTo>
                    <a:pt x="11214" y="11577"/>
                    <a:pt x="11229" y="11583"/>
                    <a:pt x="11244" y="11583"/>
                  </a:cubicBezTo>
                  <a:cubicBezTo>
                    <a:pt x="11263" y="11583"/>
                    <a:pt x="11282" y="11574"/>
                    <a:pt x="11294" y="11561"/>
                  </a:cubicBezTo>
                  <a:cubicBezTo>
                    <a:pt x="11306" y="11561"/>
                    <a:pt x="11306" y="11550"/>
                    <a:pt x="11306" y="11550"/>
                  </a:cubicBezTo>
                  <a:cubicBezTo>
                    <a:pt x="11363" y="11561"/>
                    <a:pt x="11419" y="11584"/>
                    <a:pt x="11465" y="11595"/>
                  </a:cubicBezTo>
                  <a:cubicBezTo>
                    <a:pt x="11476" y="11641"/>
                    <a:pt x="11476" y="11686"/>
                    <a:pt x="11510" y="11709"/>
                  </a:cubicBezTo>
                  <a:cubicBezTo>
                    <a:pt x="11517" y="11722"/>
                    <a:pt x="11528" y="11728"/>
                    <a:pt x="11540" y="11728"/>
                  </a:cubicBezTo>
                  <a:cubicBezTo>
                    <a:pt x="11548" y="11728"/>
                    <a:pt x="11558" y="11725"/>
                    <a:pt x="11567" y="11721"/>
                  </a:cubicBezTo>
                  <a:cubicBezTo>
                    <a:pt x="11601" y="11698"/>
                    <a:pt x="11624" y="11675"/>
                    <a:pt x="11636" y="11652"/>
                  </a:cubicBezTo>
                  <a:cubicBezTo>
                    <a:pt x="11692" y="11664"/>
                    <a:pt x="11761" y="11686"/>
                    <a:pt x="11818" y="11709"/>
                  </a:cubicBezTo>
                  <a:cubicBezTo>
                    <a:pt x="11829" y="11766"/>
                    <a:pt x="11840" y="11823"/>
                    <a:pt x="11886" y="11880"/>
                  </a:cubicBezTo>
                  <a:cubicBezTo>
                    <a:pt x="11901" y="11900"/>
                    <a:pt x="11920" y="11909"/>
                    <a:pt x="11939" y="11909"/>
                  </a:cubicBezTo>
                  <a:cubicBezTo>
                    <a:pt x="11963" y="11909"/>
                    <a:pt x="11987" y="11894"/>
                    <a:pt x="11999" y="11868"/>
                  </a:cubicBezTo>
                  <a:cubicBezTo>
                    <a:pt x="12011" y="11834"/>
                    <a:pt x="12011" y="11812"/>
                    <a:pt x="12022" y="11777"/>
                  </a:cubicBezTo>
                  <a:cubicBezTo>
                    <a:pt x="12147" y="11834"/>
                    <a:pt x="12272" y="11880"/>
                    <a:pt x="12398" y="11925"/>
                  </a:cubicBezTo>
                  <a:cubicBezTo>
                    <a:pt x="12409" y="12073"/>
                    <a:pt x="12432" y="12210"/>
                    <a:pt x="12454" y="12357"/>
                  </a:cubicBezTo>
                  <a:cubicBezTo>
                    <a:pt x="10908" y="11732"/>
                    <a:pt x="8963" y="11379"/>
                    <a:pt x="6915" y="11379"/>
                  </a:cubicBezTo>
                  <a:cubicBezTo>
                    <a:pt x="4880" y="11379"/>
                    <a:pt x="2957" y="11721"/>
                    <a:pt x="1411" y="12346"/>
                  </a:cubicBezTo>
                  <a:cubicBezTo>
                    <a:pt x="1433" y="12198"/>
                    <a:pt x="1456" y="12062"/>
                    <a:pt x="1467" y="11914"/>
                  </a:cubicBezTo>
                  <a:cubicBezTo>
                    <a:pt x="1558" y="11880"/>
                    <a:pt x="1649" y="11846"/>
                    <a:pt x="1729" y="11812"/>
                  </a:cubicBezTo>
                  <a:cubicBezTo>
                    <a:pt x="1729" y="11846"/>
                    <a:pt x="1729" y="11880"/>
                    <a:pt x="1740" y="11902"/>
                  </a:cubicBezTo>
                  <a:cubicBezTo>
                    <a:pt x="1740" y="11948"/>
                    <a:pt x="1740" y="11982"/>
                    <a:pt x="1752" y="12028"/>
                  </a:cubicBezTo>
                  <a:cubicBezTo>
                    <a:pt x="1762" y="12043"/>
                    <a:pt x="1779" y="12049"/>
                    <a:pt x="1797" y="12049"/>
                  </a:cubicBezTo>
                  <a:cubicBezTo>
                    <a:pt x="1819" y="12049"/>
                    <a:pt x="1842" y="12040"/>
                    <a:pt x="1854" y="12028"/>
                  </a:cubicBezTo>
                  <a:cubicBezTo>
                    <a:pt x="1877" y="11993"/>
                    <a:pt x="1877" y="11948"/>
                    <a:pt x="1888" y="11902"/>
                  </a:cubicBezTo>
                  <a:cubicBezTo>
                    <a:pt x="1888" y="11868"/>
                    <a:pt x="1900" y="11823"/>
                    <a:pt x="1911" y="11789"/>
                  </a:cubicBezTo>
                  <a:lnTo>
                    <a:pt x="1911" y="11743"/>
                  </a:lnTo>
                  <a:cubicBezTo>
                    <a:pt x="3355" y="11231"/>
                    <a:pt x="5084" y="10958"/>
                    <a:pt x="6915" y="10958"/>
                  </a:cubicBezTo>
                  <a:close/>
                  <a:moveTo>
                    <a:pt x="12750" y="13540"/>
                  </a:moveTo>
                  <a:cubicBezTo>
                    <a:pt x="12944" y="14120"/>
                    <a:pt x="13171" y="14700"/>
                    <a:pt x="13296" y="15303"/>
                  </a:cubicBezTo>
                  <a:cubicBezTo>
                    <a:pt x="13228" y="15258"/>
                    <a:pt x="13171" y="15212"/>
                    <a:pt x="13125" y="15155"/>
                  </a:cubicBezTo>
                  <a:cubicBezTo>
                    <a:pt x="13103" y="15076"/>
                    <a:pt x="13069" y="14996"/>
                    <a:pt x="13046" y="14917"/>
                  </a:cubicBezTo>
                  <a:cubicBezTo>
                    <a:pt x="13033" y="14885"/>
                    <a:pt x="12997" y="14868"/>
                    <a:pt x="12965" y="14868"/>
                  </a:cubicBezTo>
                  <a:cubicBezTo>
                    <a:pt x="12938" y="14868"/>
                    <a:pt x="12915" y="14880"/>
                    <a:pt x="12909" y="14905"/>
                  </a:cubicBezTo>
                  <a:cubicBezTo>
                    <a:pt x="12887" y="14882"/>
                    <a:pt x="12864" y="14860"/>
                    <a:pt x="12853" y="14826"/>
                  </a:cubicBezTo>
                  <a:cubicBezTo>
                    <a:pt x="12693" y="14598"/>
                    <a:pt x="12568" y="14325"/>
                    <a:pt x="12568" y="14041"/>
                  </a:cubicBezTo>
                  <a:cubicBezTo>
                    <a:pt x="12580" y="13847"/>
                    <a:pt x="12636" y="13677"/>
                    <a:pt x="12750" y="13540"/>
                  </a:cubicBezTo>
                  <a:close/>
                  <a:moveTo>
                    <a:pt x="1126" y="13506"/>
                  </a:moveTo>
                  <a:cubicBezTo>
                    <a:pt x="1251" y="13643"/>
                    <a:pt x="1331" y="13836"/>
                    <a:pt x="1331" y="14041"/>
                  </a:cubicBezTo>
                  <a:cubicBezTo>
                    <a:pt x="1342" y="14325"/>
                    <a:pt x="1217" y="14598"/>
                    <a:pt x="1058" y="14826"/>
                  </a:cubicBezTo>
                  <a:cubicBezTo>
                    <a:pt x="1024" y="14882"/>
                    <a:pt x="990" y="14917"/>
                    <a:pt x="956" y="14973"/>
                  </a:cubicBezTo>
                  <a:cubicBezTo>
                    <a:pt x="978" y="14871"/>
                    <a:pt x="1001" y="14769"/>
                    <a:pt x="1024" y="14666"/>
                  </a:cubicBezTo>
                  <a:cubicBezTo>
                    <a:pt x="1024" y="14642"/>
                    <a:pt x="1001" y="14618"/>
                    <a:pt x="980" y="14618"/>
                  </a:cubicBezTo>
                  <a:cubicBezTo>
                    <a:pt x="971" y="14618"/>
                    <a:pt x="962" y="14622"/>
                    <a:pt x="956" y="14632"/>
                  </a:cubicBezTo>
                  <a:cubicBezTo>
                    <a:pt x="876" y="14757"/>
                    <a:pt x="842" y="14894"/>
                    <a:pt x="808" y="15030"/>
                  </a:cubicBezTo>
                  <a:cubicBezTo>
                    <a:pt x="796" y="15076"/>
                    <a:pt x="785" y="15121"/>
                    <a:pt x="774" y="15167"/>
                  </a:cubicBezTo>
                  <a:cubicBezTo>
                    <a:pt x="705" y="15235"/>
                    <a:pt x="637" y="15292"/>
                    <a:pt x="569" y="15349"/>
                  </a:cubicBezTo>
                  <a:cubicBezTo>
                    <a:pt x="683" y="14723"/>
                    <a:pt x="921" y="14109"/>
                    <a:pt x="1126" y="13506"/>
                  </a:cubicBezTo>
                  <a:close/>
                  <a:moveTo>
                    <a:pt x="6904" y="11709"/>
                  </a:moveTo>
                  <a:cubicBezTo>
                    <a:pt x="8997" y="11709"/>
                    <a:pt x="10976" y="12073"/>
                    <a:pt x="12523" y="12733"/>
                  </a:cubicBezTo>
                  <a:cubicBezTo>
                    <a:pt x="12545" y="12812"/>
                    <a:pt x="12568" y="12892"/>
                    <a:pt x="12591" y="12972"/>
                  </a:cubicBezTo>
                  <a:cubicBezTo>
                    <a:pt x="12602" y="13040"/>
                    <a:pt x="12625" y="13097"/>
                    <a:pt x="12636" y="13165"/>
                  </a:cubicBezTo>
                  <a:cubicBezTo>
                    <a:pt x="12614" y="13176"/>
                    <a:pt x="12602" y="13188"/>
                    <a:pt x="12580" y="13210"/>
                  </a:cubicBezTo>
                  <a:cubicBezTo>
                    <a:pt x="12341" y="13415"/>
                    <a:pt x="12227" y="13745"/>
                    <a:pt x="12238" y="14064"/>
                  </a:cubicBezTo>
                  <a:cubicBezTo>
                    <a:pt x="12250" y="14439"/>
                    <a:pt x="12398" y="14769"/>
                    <a:pt x="12614" y="15064"/>
                  </a:cubicBezTo>
                  <a:cubicBezTo>
                    <a:pt x="12716" y="15190"/>
                    <a:pt x="12818" y="15315"/>
                    <a:pt x="12932" y="15428"/>
                  </a:cubicBezTo>
                  <a:cubicBezTo>
                    <a:pt x="12944" y="15474"/>
                    <a:pt x="12944" y="15519"/>
                    <a:pt x="12944" y="15565"/>
                  </a:cubicBezTo>
                  <a:cubicBezTo>
                    <a:pt x="12955" y="15770"/>
                    <a:pt x="12944" y="15974"/>
                    <a:pt x="12909" y="16168"/>
                  </a:cubicBezTo>
                  <a:cubicBezTo>
                    <a:pt x="12841" y="16520"/>
                    <a:pt x="12705" y="16850"/>
                    <a:pt x="12466" y="17112"/>
                  </a:cubicBezTo>
                  <a:cubicBezTo>
                    <a:pt x="12238" y="17362"/>
                    <a:pt x="11920" y="17544"/>
                    <a:pt x="11579" y="17589"/>
                  </a:cubicBezTo>
                  <a:cubicBezTo>
                    <a:pt x="11540" y="17592"/>
                    <a:pt x="11502" y="17593"/>
                    <a:pt x="11464" y="17593"/>
                  </a:cubicBezTo>
                  <a:cubicBezTo>
                    <a:pt x="11332" y="17593"/>
                    <a:pt x="11202" y="17577"/>
                    <a:pt x="11078" y="17533"/>
                  </a:cubicBezTo>
                  <a:cubicBezTo>
                    <a:pt x="11011" y="17512"/>
                    <a:pt x="10945" y="17498"/>
                    <a:pt x="10882" y="17498"/>
                  </a:cubicBezTo>
                  <a:cubicBezTo>
                    <a:pt x="10808" y="17498"/>
                    <a:pt x="10737" y="17517"/>
                    <a:pt x="10669" y="17567"/>
                  </a:cubicBezTo>
                  <a:cubicBezTo>
                    <a:pt x="10464" y="17703"/>
                    <a:pt x="10373" y="17987"/>
                    <a:pt x="10134" y="18090"/>
                  </a:cubicBezTo>
                  <a:cubicBezTo>
                    <a:pt x="10089" y="18113"/>
                    <a:pt x="10100" y="18181"/>
                    <a:pt x="10146" y="18192"/>
                  </a:cubicBezTo>
                  <a:cubicBezTo>
                    <a:pt x="10168" y="18197"/>
                    <a:pt x="10190" y="18199"/>
                    <a:pt x="10211" y="18199"/>
                  </a:cubicBezTo>
                  <a:cubicBezTo>
                    <a:pt x="10441" y="18199"/>
                    <a:pt x="10568" y="17929"/>
                    <a:pt x="10714" y="17783"/>
                  </a:cubicBezTo>
                  <a:cubicBezTo>
                    <a:pt x="10748" y="17749"/>
                    <a:pt x="10783" y="17726"/>
                    <a:pt x="10817" y="17714"/>
                  </a:cubicBezTo>
                  <a:cubicBezTo>
                    <a:pt x="10837" y="17706"/>
                    <a:pt x="10858" y="17702"/>
                    <a:pt x="10880" y="17702"/>
                  </a:cubicBezTo>
                  <a:cubicBezTo>
                    <a:pt x="10941" y="17702"/>
                    <a:pt x="11005" y="17732"/>
                    <a:pt x="11055" y="17749"/>
                  </a:cubicBezTo>
                  <a:cubicBezTo>
                    <a:pt x="11197" y="17786"/>
                    <a:pt x="11354" y="17808"/>
                    <a:pt x="11507" y="17808"/>
                  </a:cubicBezTo>
                  <a:cubicBezTo>
                    <a:pt x="11539" y="17808"/>
                    <a:pt x="11570" y="17807"/>
                    <a:pt x="11601" y="17805"/>
                  </a:cubicBezTo>
                  <a:cubicBezTo>
                    <a:pt x="12375" y="17737"/>
                    <a:pt x="12921" y="17089"/>
                    <a:pt x="13103" y="16372"/>
                  </a:cubicBezTo>
                  <a:cubicBezTo>
                    <a:pt x="13160" y="16134"/>
                    <a:pt x="13182" y="15895"/>
                    <a:pt x="13182" y="15656"/>
                  </a:cubicBezTo>
                  <a:cubicBezTo>
                    <a:pt x="13182" y="15644"/>
                    <a:pt x="13171" y="15633"/>
                    <a:pt x="13171" y="15622"/>
                  </a:cubicBezTo>
                  <a:lnTo>
                    <a:pt x="13171" y="15622"/>
                  </a:lnTo>
                  <a:cubicBezTo>
                    <a:pt x="13216" y="15656"/>
                    <a:pt x="13273" y="15690"/>
                    <a:pt x="13319" y="15724"/>
                  </a:cubicBezTo>
                  <a:cubicBezTo>
                    <a:pt x="13330" y="15724"/>
                    <a:pt x="13342" y="15735"/>
                    <a:pt x="13353" y="15747"/>
                  </a:cubicBezTo>
                  <a:cubicBezTo>
                    <a:pt x="13387" y="16054"/>
                    <a:pt x="13376" y="16361"/>
                    <a:pt x="13307" y="16679"/>
                  </a:cubicBezTo>
                  <a:cubicBezTo>
                    <a:pt x="13205" y="17203"/>
                    <a:pt x="12932" y="17658"/>
                    <a:pt x="12477" y="17919"/>
                  </a:cubicBezTo>
                  <a:cubicBezTo>
                    <a:pt x="12224" y="18070"/>
                    <a:pt x="11959" y="18134"/>
                    <a:pt x="11688" y="18134"/>
                  </a:cubicBezTo>
                  <a:cubicBezTo>
                    <a:pt x="11509" y="18134"/>
                    <a:pt x="11328" y="18106"/>
                    <a:pt x="11146" y="18056"/>
                  </a:cubicBezTo>
                  <a:cubicBezTo>
                    <a:pt x="11139" y="18054"/>
                    <a:pt x="11132" y="18053"/>
                    <a:pt x="11125" y="18053"/>
                  </a:cubicBezTo>
                  <a:cubicBezTo>
                    <a:pt x="11078" y="18053"/>
                    <a:pt x="11043" y="18084"/>
                    <a:pt x="11033" y="18124"/>
                  </a:cubicBezTo>
                  <a:cubicBezTo>
                    <a:pt x="11021" y="18135"/>
                    <a:pt x="10999" y="18147"/>
                    <a:pt x="10987" y="18169"/>
                  </a:cubicBezTo>
                  <a:cubicBezTo>
                    <a:pt x="10987" y="18181"/>
                    <a:pt x="10976" y="18181"/>
                    <a:pt x="10964" y="18192"/>
                  </a:cubicBezTo>
                  <a:cubicBezTo>
                    <a:pt x="10964" y="18204"/>
                    <a:pt x="10964" y="18204"/>
                    <a:pt x="10953" y="18215"/>
                  </a:cubicBezTo>
                  <a:cubicBezTo>
                    <a:pt x="10919" y="18260"/>
                    <a:pt x="10873" y="18306"/>
                    <a:pt x="10839" y="18351"/>
                  </a:cubicBezTo>
                  <a:cubicBezTo>
                    <a:pt x="10760" y="18442"/>
                    <a:pt x="10657" y="18522"/>
                    <a:pt x="10555" y="18590"/>
                  </a:cubicBezTo>
                  <a:cubicBezTo>
                    <a:pt x="10362" y="18727"/>
                    <a:pt x="10134" y="18818"/>
                    <a:pt x="9895" y="18840"/>
                  </a:cubicBezTo>
                  <a:cubicBezTo>
                    <a:pt x="9839" y="18848"/>
                    <a:pt x="9782" y="18852"/>
                    <a:pt x="9725" y="18852"/>
                  </a:cubicBezTo>
                  <a:cubicBezTo>
                    <a:pt x="9528" y="18852"/>
                    <a:pt x="9330" y="18809"/>
                    <a:pt x="9145" y="18738"/>
                  </a:cubicBezTo>
                  <a:cubicBezTo>
                    <a:pt x="9031" y="18693"/>
                    <a:pt x="8917" y="18624"/>
                    <a:pt x="8815" y="18556"/>
                  </a:cubicBezTo>
                  <a:cubicBezTo>
                    <a:pt x="8769" y="18533"/>
                    <a:pt x="8735" y="18511"/>
                    <a:pt x="8701" y="18488"/>
                  </a:cubicBezTo>
                  <a:cubicBezTo>
                    <a:pt x="8701" y="18477"/>
                    <a:pt x="8690" y="18477"/>
                    <a:pt x="8690" y="18477"/>
                  </a:cubicBezTo>
                  <a:cubicBezTo>
                    <a:pt x="8667" y="18442"/>
                    <a:pt x="8644" y="18420"/>
                    <a:pt x="8610" y="18386"/>
                  </a:cubicBezTo>
                  <a:cubicBezTo>
                    <a:pt x="8603" y="18355"/>
                    <a:pt x="8570" y="18335"/>
                    <a:pt x="8539" y="18335"/>
                  </a:cubicBezTo>
                  <a:cubicBezTo>
                    <a:pt x="8523" y="18335"/>
                    <a:pt x="8508" y="18340"/>
                    <a:pt x="8496" y="18351"/>
                  </a:cubicBezTo>
                  <a:cubicBezTo>
                    <a:pt x="8394" y="18408"/>
                    <a:pt x="8337" y="18533"/>
                    <a:pt x="8269" y="18624"/>
                  </a:cubicBezTo>
                  <a:cubicBezTo>
                    <a:pt x="8201" y="18715"/>
                    <a:pt x="8121" y="18795"/>
                    <a:pt x="8030" y="18875"/>
                  </a:cubicBezTo>
                  <a:cubicBezTo>
                    <a:pt x="7928" y="18954"/>
                    <a:pt x="7825" y="19022"/>
                    <a:pt x="7712" y="19079"/>
                  </a:cubicBezTo>
                  <a:cubicBezTo>
                    <a:pt x="7700" y="19079"/>
                    <a:pt x="7677" y="19091"/>
                    <a:pt x="7666" y="19102"/>
                  </a:cubicBezTo>
                  <a:cubicBezTo>
                    <a:pt x="7450" y="19182"/>
                    <a:pt x="7223" y="19239"/>
                    <a:pt x="6984" y="19250"/>
                  </a:cubicBezTo>
                  <a:cubicBezTo>
                    <a:pt x="6980" y="19254"/>
                    <a:pt x="6975" y="19255"/>
                    <a:pt x="6969" y="19255"/>
                  </a:cubicBezTo>
                  <a:cubicBezTo>
                    <a:pt x="6957" y="19255"/>
                    <a:pt x="6942" y="19250"/>
                    <a:pt x="6927" y="19250"/>
                  </a:cubicBezTo>
                  <a:cubicBezTo>
                    <a:pt x="6912" y="19250"/>
                    <a:pt x="6896" y="19255"/>
                    <a:pt x="6885" y="19255"/>
                  </a:cubicBezTo>
                  <a:cubicBezTo>
                    <a:pt x="6879" y="19255"/>
                    <a:pt x="6874" y="19254"/>
                    <a:pt x="6870" y="19250"/>
                  </a:cubicBezTo>
                  <a:cubicBezTo>
                    <a:pt x="6631" y="19239"/>
                    <a:pt x="6404" y="19182"/>
                    <a:pt x="6188" y="19102"/>
                  </a:cubicBezTo>
                  <a:cubicBezTo>
                    <a:pt x="6165" y="19091"/>
                    <a:pt x="6153" y="19079"/>
                    <a:pt x="6142" y="19079"/>
                  </a:cubicBezTo>
                  <a:cubicBezTo>
                    <a:pt x="6028" y="19022"/>
                    <a:pt x="5915" y="18954"/>
                    <a:pt x="5824" y="18875"/>
                  </a:cubicBezTo>
                  <a:cubicBezTo>
                    <a:pt x="5733" y="18795"/>
                    <a:pt x="5653" y="18715"/>
                    <a:pt x="5585" y="18624"/>
                  </a:cubicBezTo>
                  <a:cubicBezTo>
                    <a:pt x="5516" y="18533"/>
                    <a:pt x="5460" y="18408"/>
                    <a:pt x="5357" y="18351"/>
                  </a:cubicBezTo>
                  <a:cubicBezTo>
                    <a:pt x="5346" y="18344"/>
                    <a:pt x="5331" y="18340"/>
                    <a:pt x="5315" y="18340"/>
                  </a:cubicBezTo>
                  <a:cubicBezTo>
                    <a:pt x="5284" y="18340"/>
                    <a:pt x="5251" y="18355"/>
                    <a:pt x="5243" y="18386"/>
                  </a:cubicBezTo>
                  <a:lnTo>
                    <a:pt x="5232" y="18386"/>
                  </a:lnTo>
                  <a:cubicBezTo>
                    <a:pt x="5209" y="18420"/>
                    <a:pt x="5187" y="18442"/>
                    <a:pt x="5164" y="18477"/>
                  </a:cubicBezTo>
                  <a:cubicBezTo>
                    <a:pt x="5153" y="18477"/>
                    <a:pt x="5153" y="18477"/>
                    <a:pt x="5153" y="18488"/>
                  </a:cubicBezTo>
                  <a:cubicBezTo>
                    <a:pt x="5107" y="18511"/>
                    <a:pt x="5073" y="18533"/>
                    <a:pt x="5039" y="18556"/>
                  </a:cubicBezTo>
                  <a:cubicBezTo>
                    <a:pt x="4936" y="18624"/>
                    <a:pt x="4823" y="18693"/>
                    <a:pt x="4698" y="18738"/>
                  </a:cubicBezTo>
                  <a:cubicBezTo>
                    <a:pt x="4521" y="18809"/>
                    <a:pt x="4325" y="18852"/>
                    <a:pt x="4128" y="18852"/>
                  </a:cubicBezTo>
                  <a:cubicBezTo>
                    <a:pt x="4072" y="18852"/>
                    <a:pt x="4015" y="18848"/>
                    <a:pt x="3958" y="18840"/>
                  </a:cubicBezTo>
                  <a:cubicBezTo>
                    <a:pt x="3719" y="18818"/>
                    <a:pt x="3492" y="18727"/>
                    <a:pt x="3299" y="18590"/>
                  </a:cubicBezTo>
                  <a:cubicBezTo>
                    <a:pt x="3196" y="18522"/>
                    <a:pt x="3094" y="18442"/>
                    <a:pt x="3014" y="18351"/>
                  </a:cubicBezTo>
                  <a:cubicBezTo>
                    <a:pt x="2969" y="18306"/>
                    <a:pt x="2935" y="18260"/>
                    <a:pt x="2889" y="18215"/>
                  </a:cubicBezTo>
                  <a:cubicBezTo>
                    <a:pt x="2889" y="18204"/>
                    <a:pt x="2889" y="18204"/>
                    <a:pt x="2889" y="18192"/>
                  </a:cubicBezTo>
                  <a:cubicBezTo>
                    <a:pt x="2878" y="18181"/>
                    <a:pt x="2866" y="18181"/>
                    <a:pt x="2866" y="18169"/>
                  </a:cubicBezTo>
                  <a:cubicBezTo>
                    <a:pt x="2855" y="18147"/>
                    <a:pt x="2832" y="18135"/>
                    <a:pt x="2821" y="18124"/>
                  </a:cubicBezTo>
                  <a:cubicBezTo>
                    <a:pt x="2811" y="18084"/>
                    <a:pt x="2775" y="18053"/>
                    <a:pt x="2729" y="18053"/>
                  </a:cubicBezTo>
                  <a:cubicBezTo>
                    <a:pt x="2722" y="18053"/>
                    <a:pt x="2715" y="18054"/>
                    <a:pt x="2707" y="18056"/>
                  </a:cubicBezTo>
                  <a:cubicBezTo>
                    <a:pt x="2526" y="18106"/>
                    <a:pt x="2344" y="18134"/>
                    <a:pt x="2165" y="18134"/>
                  </a:cubicBezTo>
                  <a:cubicBezTo>
                    <a:pt x="1895" y="18134"/>
                    <a:pt x="1629" y="18070"/>
                    <a:pt x="1376" y="17919"/>
                  </a:cubicBezTo>
                  <a:cubicBezTo>
                    <a:pt x="921" y="17658"/>
                    <a:pt x="648" y="17191"/>
                    <a:pt x="546" y="16679"/>
                  </a:cubicBezTo>
                  <a:cubicBezTo>
                    <a:pt x="478" y="16372"/>
                    <a:pt x="467" y="16065"/>
                    <a:pt x="501" y="15770"/>
                  </a:cubicBezTo>
                  <a:cubicBezTo>
                    <a:pt x="523" y="15747"/>
                    <a:pt x="546" y="15735"/>
                    <a:pt x="580" y="15724"/>
                  </a:cubicBezTo>
                  <a:cubicBezTo>
                    <a:pt x="614" y="15701"/>
                    <a:pt x="648" y="15679"/>
                    <a:pt x="683" y="15656"/>
                  </a:cubicBezTo>
                  <a:lnTo>
                    <a:pt x="683" y="15656"/>
                  </a:lnTo>
                  <a:cubicBezTo>
                    <a:pt x="660" y="15861"/>
                    <a:pt x="660" y="16065"/>
                    <a:pt x="694" y="16270"/>
                  </a:cubicBezTo>
                  <a:cubicBezTo>
                    <a:pt x="762" y="16805"/>
                    <a:pt x="1012" y="17373"/>
                    <a:pt x="1479" y="17680"/>
                  </a:cubicBezTo>
                  <a:cubicBezTo>
                    <a:pt x="1604" y="17760"/>
                    <a:pt x="1763" y="17828"/>
                    <a:pt x="1911" y="17851"/>
                  </a:cubicBezTo>
                  <a:cubicBezTo>
                    <a:pt x="1960" y="17860"/>
                    <a:pt x="2006" y="17864"/>
                    <a:pt x="2051" y="17864"/>
                  </a:cubicBezTo>
                  <a:cubicBezTo>
                    <a:pt x="2173" y="17864"/>
                    <a:pt x="2283" y="17833"/>
                    <a:pt x="2400" y="17783"/>
                  </a:cubicBezTo>
                  <a:cubicBezTo>
                    <a:pt x="2484" y="17741"/>
                    <a:pt x="2433" y="17632"/>
                    <a:pt x="2362" y="17632"/>
                  </a:cubicBezTo>
                  <a:cubicBezTo>
                    <a:pt x="2356" y="17632"/>
                    <a:pt x="2350" y="17633"/>
                    <a:pt x="2343" y="17635"/>
                  </a:cubicBezTo>
                  <a:cubicBezTo>
                    <a:pt x="2281" y="17646"/>
                    <a:pt x="2217" y="17652"/>
                    <a:pt x="2153" y="17652"/>
                  </a:cubicBezTo>
                  <a:cubicBezTo>
                    <a:pt x="1961" y="17652"/>
                    <a:pt x="1769" y="17601"/>
                    <a:pt x="1615" y="17498"/>
                  </a:cubicBezTo>
                  <a:cubicBezTo>
                    <a:pt x="1399" y="17373"/>
                    <a:pt x="1240" y="17180"/>
                    <a:pt x="1115" y="16964"/>
                  </a:cubicBezTo>
                  <a:cubicBezTo>
                    <a:pt x="876" y="16532"/>
                    <a:pt x="808" y="16020"/>
                    <a:pt x="853" y="15519"/>
                  </a:cubicBezTo>
                  <a:cubicBezTo>
                    <a:pt x="1012" y="15394"/>
                    <a:pt x="1149" y="15235"/>
                    <a:pt x="1274" y="15064"/>
                  </a:cubicBezTo>
                  <a:cubicBezTo>
                    <a:pt x="1490" y="14769"/>
                    <a:pt x="1649" y="14439"/>
                    <a:pt x="1661" y="14064"/>
                  </a:cubicBezTo>
                  <a:cubicBezTo>
                    <a:pt x="1661" y="13745"/>
                    <a:pt x="1547" y="13427"/>
                    <a:pt x="1320" y="13210"/>
                  </a:cubicBezTo>
                  <a:cubicBezTo>
                    <a:pt x="1285" y="13188"/>
                    <a:pt x="1251" y="13154"/>
                    <a:pt x="1217" y="13131"/>
                  </a:cubicBezTo>
                  <a:cubicBezTo>
                    <a:pt x="1240" y="13085"/>
                    <a:pt x="1251" y="13028"/>
                    <a:pt x="1263" y="12972"/>
                  </a:cubicBezTo>
                  <a:cubicBezTo>
                    <a:pt x="1285" y="12892"/>
                    <a:pt x="1308" y="12801"/>
                    <a:pt x="1331" y="12710"/>
                  </a:cubicBezTo>
                  <a:cubicBezTo>
                    <a:pt x="2866" y="12062"/>
                    <a:pt x="4823" y="11709"/>
                    <a:pt x="6904" y="11709"/>
                  </a:cubicBezTo>
                  <a:close/>
                  <a:moveTo>
                    <a:pt x="8565" y="18670"/>
                  </a:moveTo>
                  <a:cubicBezTo>
                    <a:pt x="8667" y="18784"/>
                    <a:pt x="8803" y="18875"/>
                    <a:pt x="8940" y="18943"/>
                  </a:cubicBezTo>
                  <a:cubicBezTo>
                    <a:pt x="9111" y="19022"/>
                    <a:pt x="9281" y="19079"/>
                    <a:pt x="9463" y="19102"/>
                  </a:cubicBezTo>
                  <a:cubicBezTo>
                    <a:pt x="9042" y="20103"/>
                    <a:pt x="8064" y="20797"/>
                    <a:pt x="6915" y="20797"/>
                  </a:cubicBezTo>
                  <a:cubicBezTo>
                    <a:pt x="5767" y="20797"/>
                    <a:pt x="4789" y="20103"/>
                    <a:pt x="4368" y="19113"/>
                  </a:cubicBezTo>
                  <a:cubicBezTo>
                    <a:pt x="4561" y="19079"/>
                    <a:pt x="4743" y="19022"/>
                    <a:pt x="4925" y="18943"/>
                  </a:cubicBezTo>
                  <a:cubicBezTo>
                    <a:pt x="5062" y="18875"/>
                    <a:pt x="5198" y="18784"/>
                    <a:pt x="5300" y="18670"/>
                  </a:cubicBezTo>
                  <a:cubicBezTo>
                    <a:pt x="5334" y="18738"/>
                    <a:pt x="5391" y="18806"/>
                    <a:pt x="5448" y="18875"/>
                  </a:cubicBezTo>
                  <a:cubicBezTo>
                    <a:pt x="5448" y="18875"/>
                    <a:pt x="5448" y="18875"/>
                    <a:pt x="5448" y="18886"/>
                  </a:cubicBezTo>
                  <a:cubicBezTo>
                    <a:pt x="5573" y="19057"/>
                    <a:pt x="5744" y="19170"/>
                    <a:pt x="5937" y="19273"/>
                  </a:cubicBezTo>
                  <a:cubicBezTo>
                    <a:pt x="6006" y="19307"/>
                    <a:pt x="6097" y="19352"/>
                    <a:pt x="6176" y="19386"/>
                  </a:cubicBezTo>
                  <a:cubicBezTo>
                    <a:pt x="6415" y="19489"/>
                    <a:pt x="6677" y="19523"/>
                    <a:pt x="6927" y="19523"/>
                  </a:cubicBezTo>
                  <a:cubicBezTo>
                    <a:pt x="7188" y="19523"/>
                    <a:pt x="7450" y="19489"/>
                    <a:pt x="7689" y="19386"/>
                  </a:cubicBezTo>
                  <a:cubicBezTo>
                    <a:pt x="7768" y="19352"/>
                    <a:pt x="7848" y="19307"/>
                    <a:pt x="7928" y="19273"/>
                  </a:cubicBezTo>
                  <a:cubicBezTo>
                    <a:pt x="8121" y="19170"/>
                    <a:pt x="8292" y="19045"/>
                    <a:pt x="8405" y="18886"/>
                  </a:cubicBezTo>
                  <a:cubicBezTo>
                    <a:pt x="8417" y="18875"/>
                    <a:pt x="8417" y="18875"/>
                    <a:pt x="8417" y="18875"/>
                  </a:cubicBezTo>
                  <a:cubicBezTo>
                    <a:pt x="8474" y="18806"/>
                    <a:pt x="8519" y="18738"/>
                    <a:pt x="8565" y="18670"/>
                  </a:cubicBezTo>
                  <a:close/>
                  <a:moveTo>
                    <a:pt x="7090" y="1"/>
                  </a:moveTo>
                  <a:cubicBezTo>
                    <a:pt x="6919" y="1"/>
                    <a:pt x="6746" y="57"/>
                    <a:pt x="6608" y="165"/>
                  </a:cubicBezTo>
                  <a:cubicBezTo>
                    <a:pt x="6256" y="438"/>
                    <a:pt x="6188" y="915"/>
                    <a:pt x="6256" y="1336"/>
                  </a:cubicBezTo>
                  <a:cubicBezTo>
                    <a:pt x="6301" y="1598"/>
                    <a:pt x="6392" y="1848"/>
                    <a:pt x="6483" y="2087"/>
                  </a:cubicBezTo>
                  <a:cubicBezTo>
                    <a:pt x="6517" y="2212"/>
                    <a:pt x="6563" y="2337"/>
                    <a:pt x="6586" y="2474"/>
                  </a:cubicBezTo>
                  <a:cubicBezTo>
                    <a:pt x="6608" y="2553"/>
                    <a:pt x="6620" y="2644"/>
                    <a:pt x="6642" y="2724"/>
                  </a:cubicBezTo>
                  <a:cubicBezTo>
                    <a:pt x="6529" y="2781"/>
                    <a:pt x="6426" y="2872"/>
                    <a:pt x="6358" y="2985"/>
                  </a:cubicBezTo>
                  <a:cubicBezTo>
                    <a:pt x="6335" y="3020"/>
                    <a:pt x="6313" y="3065"/>
                    <a:pt x="6290" y="3111"/>
                  </a:cubicBezTo>
                  <a:cubicBezTo>
                    <a:pt x="6290" y="3122"/>
                    <a:pt x="6279" y="3145"/>
                    <a:pt x="6279" y="3156"/>
                  </a:cubicBezTo>
                  <a:cubicBezTo>
                    <a:pt x="6279" y="3179"/>
                    <a:pt x="6267" y="3190"/>
                    <a:pt x="6267" y="3202"/>
                  </a:cubicBezTo>
                  <a:cubicBezTo>
                    <a:pt x="6267" y="3210"/>
                    <a:pt x="6267" y="3218"/>
                    <a:pt x="6267" y="3218"/>
                  </a:cubicBezTo>
                  <a:cubicBezTo>
                    <a:pt x="6267" y="3227"/>
                    <a:pt x="6267" y="3236"/>
                    <a:pt x="6267" y="3236"/>
                  </a:cubicBezTo>
                  <a:cubicBezTo>
                    <a:pt x="6165" y="3236"/>
                    <a:pt x="6062" y="3247"/>
                    <a:pt x="5960" y="3247"/>
                  </a:cubicBezTo>
                  <a:cubicBezTo>
                    <a:pt x="5812" y="3247"/>
                    <a:pt x="5676" y="3247"/>
                    <a:pt x="5551" y="3315"/>
                  </a:cubicBezTo>
                  <a:cubicBezTo>
                    <a:pt x="5437" y="3372"/>
                    <a:pt x="5346" y="3475"/>
                    <a:pt x="5266" y="3566"/>
                  </a:cubicBezTo>
                  <a:cubicBezTo>
                    <a:pt x="5073" y="3793"/>
                    <a:pt x="4891" y="4020"/>
                    <a:pt x="4720" y="4259"/>
                  </a:cubicBezTo>
                  <a:cubicBezTo>
                    <a:pt x="4629" y="4384"/>
                    <a:pt x="4550" y="4521"/>
                    <a:pt x="4459" y="4657"/>
                  </a:cubicBezTo>
                  <a:cubicBezTo>
                    <a:pt x="4413" y="4726"/>
                    <a:pt x="4379" y="4794"/>
                    <a:pt x="4345" y="4862"/>
                  </a:cubicBezTo>
                  <a:cubicBezTo>
                    <a:pt x="4311" y="4896"/>
                    <a:pt x="4288" y="4942"/>
                    <a:pt x="4277" y="4999"/>
                  </a:cubicBezTo>
                  <a:cubicBezTo>
                    <a:pt x="3992" y="5135"/>
                    <a:pt x="3719" y="5306"/>
                    <a:pt x="3458" y="5499"/>
                  </a:cubicBezTo>
                  <a:cubicBezTo>
                    <a:pt x="2491" y="6238"/>
                    <a:pt x="1797" y="7308"/>
                    <a:pt x="1513" y="8490"/>
                  </a:cubicBezTo>
                  <a:cubicBezTo>
                    <a:pt x="1183" y="9832"/>
                    <a:pt x="1308" y="11243"/>
                    <a:pt x="1024" y="12585"/>
                  </a:cubicBezTo>
                  <a:cubicBezTo>
                    <a:pt x="739" y="13893"/>
                    <a:pt x="0" y="15144"/>
                    <a:pt x="182" y="16520"/>
                  </a:cubicBezTo>
                  <a:cubicBezTo>
                    <a:pt x="262" y="17112"/>
                    <a:pt x="501" y="17680"/>
                    <a:pt x="978" y="18056"/>
                  </a:cubicBezTo>
                  <a:cubicBezTo>
                    <a:pt x="1194" y="18226"/>
                    <a:pt x="1433" y="18351"/>
                    <a:pt x="1695" y="18420"/>
                  </a:cubicBezTo>
                  <a:cubicBezTo>
                    <a:pt x="1823" y="18456"/>
                    <a:pt x="1967" y="18480"/>
                    <a:pt x="2112" y="18480"/>
                  </a:cubicBezTo>
                  <a:cubicBezTo>
                    <a:pt x="2237" y="18480"/>
                    <a:pt x="2363" y="18462"/>
                    <a:pt x="2480" y="18420"/>
                  </a:cubicBezTo>
                  <a:cubicBezTo>
                    <a:pt x="2548" y="18397"/>
                    <a:pt x="2616" y="18363"/>
                    <a:pt x="2684" y="18317"/>
                  </a:cubicBezTo>
                  <a:cubicBezTo>
                    <a:pt x="2707" y="18374"/>
                    <a:pt x="2741" y="18431"/>
                    <a:pt x="2775" y="18477"/>
                  </a:cubicBezTo>
                  <a:cubicBezTo>
                    <a:pt x="2844" y="18556"/>
                    <a:pt x="2923" y="18636"/>
                    <a:pt x="3014" y="18715"/>
                  </a:cubicBezTo>
                  <a:cubicBezTo>
                    <a:pt x="3185" y="18863"/>
                    <a:pt x="3378" y="18966"/>
                    <a:pt x="3594" y="19045"/>
                  </a:cubicBezTo>
                  <a:cubicBezTo>
                    <a:pt x="3731" y="19091"/>
                    <a:pt x="3879" y="19113"/>
                    <a:pt x="4026" y="19125"/>
                  </a:cubicBezTo>
                  <a:cubicBezTo>
                    <a:pt x="4470" y="20285"/>
                    <a:pt x="5596" y="21115"/>
                    <a:pt x="6915" y="21115"/>
                  </a:cubicBezTo>
                  <a:cubicBezTo>
                    <a:pt x="8235" y="21115"/>
                    <a:pt x="9361" y="20285"/>
                    <a:pt x="9804" y="19125"/>
                  </a:cubicBezTo>
                  <a:cubicBezTo>
                    <a:pt x="9964" y="19125"/>
                    <a:pt x="10123" y="19091"/>
                    <a:pt x="10271" y="19045"/>
                  </a:cubicBezTo>
                  <a:cubicBezTo>
                    <a:pt x="10487" y="18966"/>
                    <a:pt x="10680" y="18863"/>
                    <a:pt x="10851" y="18715"/>
                  </a:cubicBezTo>
                  <a:cubicBezTo>
                    <a:pt x="10942" y="18636"/>
                    <a:pt x="11021" y="18556"/>
                    <a:pt x="11090" y="18477"/>
                  </a:cubicBezTo>
                  <a:cubicBezTo>
                    <a:pt x="11124" y="18431"/>
                    <a:pt x="11158" y="18374"/>
                    <a:pt x="11181" y="18317"/>
                  </a:cubicBezTo>
                  <a:cubicBezTo>
                    <a:pt x="11249" y="18363"/>
                    <a:pt x="11306" y="18397"/>
                    <a:pt x="11385" y="18420"/>
                  </a:cubicBezTo>
                  <a:cubicBezTo>
                    <a:pt x="11496" y="18462"/>
                    <a:pt x="11620" y="18480"/>
                    <a:pt x="11745" y="18480"/>
                  </a:cubicBezTo>
                  <a:cubicBezTo>
                    <a:pt x="11889" y="18480"/>
                    <a:pt x="12036" y="18456"/>
                    <a:pt x="12170" y="18420"/>
                  </a:cubicBezTo>
                  <a:cubicBezTo>
                    <a:pt x="12432" y="18351"/>
                    <a:pt x="12671" y="18226"/>
                    <a:pt x="12887" y="18056"/>
                  </a:cubicBezTo>
                  <a:cubicBezTo>
                    <a:pt x="13364" y="17680"/>
                    <a:pt x="13603" y="17112"/>
                    <a:pt x="13683" y="16520"/>
                  </a:cubicBezTo>
                  <a:cubicBezTo>
                    <a:pt x="13865" y="15144"/>
                    <a:pt x="13114" y="13893"/>
                    <a:pt x="12841" y="12585"/>
                  </a:cubicBezTo>
                  <a:cubicBezTo>
                    <a:pt x="12557" y="11243"/>
                    <a:pt x="12682" y="9832"/>
                    <a:pt x="12352" y="8490"/>
                  </a:cubicBezTo>
                  <a:cubicBezTo>
                    <a:pt x="12068" y="7308"/>
                    <a:pt x="11374" y="6238"/>
                    <a:pt x="10407" y="5499"/>
                  </a:cubicBezTo>
                  <a:cubicBezTo>
                    <a:pt x="10146" y="5306"/>
                    <a:pt x="9873" y="5135"/>
                    <a:pt x="9588" y="4999"/>
                  </a:cubicBezTo>
                  <a:cubicBezTo>
                    <a:pt x="9577" y="4942"/>
                    <a:pt x="9543" y="4896"/>
                    <a:pt x="9520" y="4862"/>
                  </a:cubicBezTo>
                  <a:cubicBezTo>
                    <a:pt x="9486" y="4794"/>
                    <a:pt x="9440" y="4726"/>
                    <a:pt x="9406" y="4657"/>
                  </a:cubicBezTo>
                  <a:cubicBezTo>
                    <a:pt x="9315" y="4521"/>
                    <a:pt x="9236" y="4384"/>
                    <a:pt x="9133" y="4259"/>
                  </a:cubicBezTo>
                  <a:cubicBezTo>
                    <a:pt x="8974" y="4020"/>
                    <a:pt x="8792" y="3793"/>
                    <a:pt x="8599" y="3566"/>
                  </a:cubicBezTo>
                  <a:cubicBezTo>
                    <a:pt x="8519" y="3475"/>
                    <a:pt x="8428" y="3372"/>
                    <a:pt x="8314" y="3315"/>
                  </a:cubicBezTo>
                  <a:cubicBezTo>
                    <a:pt x="8189" y="3258"/>
                    <a:pt x="8053" y="3247"/>
                    <a:pt x="7905" y="3247"/>
                  </a:cubicBezTo>
                  <a:lnTo>
                    <a:pt x="7677" y="3247"/>
                  </a:lnTo>
                  <a:cubicBezTo>
                    <a:pt x="7655" y="3145"/>
                    <a:pt x="7609" y="3054"/>
                    <a:pt x="7564" y="2985"/>
                  </a:cubicBezTo>
                  <a:cubicBezTo>
                    <a:pt x="7507" y="2906"/>
                    <a:pt x="7439" y="2838"/>
                    <a:pt x="7359" y="2781"/>
                  </a:cubicBezTo>
                  <a:cubicBezTo>
                    <a:pt x="7370" y="2735"/>
                    <a:pt x="7370" y="2690"/>
                    <a:pt x="7393" y="2644"/>
                  </a:cubicBezTo>
                  <a:cubicBezTo>
                    <a:pt x="7416" y="2531"/>
                    <a:pt x="7461" y="2417"/>
                    <a:pt x="7495" y="2303"/>
                  </a:cubicBezTo>
                  <a:cubicBezTo>
                    <a:pt x="7575" y="2076"/>
                    <a:pt x="7666" y="1859"/>
                    <a:pt x="7723" y="1632"/>
                  </a:cubicBezTo>
                  <a:cubicBezTo>
                    <a:pt x="7791" y="1393"/>
                    <a:pt x="7837" y="1154"/>
                    <a:pt x="7825" y="904"/>
                  </a:cubicBezTo>
                  <a:cubicBezTo>
                    <a:pt x="7814" y="688"/>
                    <a:pt x="7768" y="449"/>
                    <a:pt x="7643" y="267"/>
                  </a:cubicBezTo>
                  <a:cubicBezTo>
                    <a:pt x="7506" y="86"/>
                    <a:pt x="7299" y="1"/>
                    <a:pt x="709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5122225" y="2249950"/>
              <a:ext cx="58325" cy="77825"/>
            </a:xfrm>
            <a:custGeom>
              <a:avLst/>
              <a:gdLst/>
              <a:ahLst/>
              <a:cxnLst/>
              <a:rect l="l" t="t" r="r" b="b"/>
              <a:pathLst>
                <a:path w="2333" h="3113" extrusionOk="0">
                  <a:moveTo>
                    <a:pt x="1157" y="330"/>
                  </a:moveTo>
                  <a:cubicBezTo>
                    <a:pt x="1498" y="330"/>
                    <a:pt x="1801" y="566"/>
                    <a:pt x="1912" y="906"/>
                  </a:cubicBezTo>
                  <a:cubicBezTo>
                    <a:pt x="1991" y="1179"/>
                    <a:pt x="1946" y="1475"/>
                    <a:pt x="1866" y="1736"/>
                  </a:cubicBezTo>
                  <a:cubicBezTo>
                    <a:pt x="1775" y="1987"/>
                    <a:pt x="1650" y="2237"/>
                    <a:pt x="1479" y="2442"/>
                  </a:cubicBezTo>
                  <a:cubicBezTo>
                    <a:pt x="1400" y="2544"/>
                    <a:pt x="1309" y="2635"/>
                    <a:pt x="1195" y="2715"/>
                  </a:cubicBezTo>
                  <a:cubicBezTo>
                    <a:pt x="1146" y="2742"/>
                    <a:pt x="1118" y="2756"/>
                    <a:pt x="1092" y="2756"/>
                  </a:cubicBezTo>
                  <a:cubicBezTo>
                    <a:pt x="1064" y="2756"/>
                    <a:pt x="1038" y="2739"/>
                    <a:pt x="990" y="2703"/>
                  </a:cubicBezTo>
                  <a:cubicBezTo>
                    <a:pt x="888" y="2612"/>
                    <a:pt x="808" y="2510"/>
                    <a:pt x="729" y="2408"/>
                  </a:cubicBezTo>
                  <a:cubicBezTo>
                    <a:pt x="581" y="2180"/>
                    <a:pt x="479" y="1930"/>
                    <a:pt x="422" y="1668"/>
                  </a:cubicBezTo>
                  <a:cubicBezTo>
                    <a:pt x="353" y="1395"/>
                    <a:pt x="342" y="1100"/>
                    <a:pt x="456" y="827"/>
                  </a:cubicBezTo>
                  <a:cubicBezTo>
                    <a:pt x="547" y="622"/>
                    <a:pt x="695" y="440"/>
                    <a:pt x="911" y="372"/>
                  </a:cubicBezTo>
                  <a:cubicBezTo>
                    <a:pt x="994" y="343"/>
                    <a:pt x="1077" y="330"/>
                    <a:pt x="1157" y="330"/>
                  </a:cubicBezTo>
                  <a:close/>
                  <a:moveTo>
                    <a:pt x="1156" y="0"/>
                  </a:moveTo>
                  <a:cubicBezTo>
                    <a:pt x="1023" y="0"/>
                    <a:pt x="890" y="21"/>
                    <a:pt x="774" y="65"/>
                  </a:cubicBezTo>
                  <a:cubicBezTo>
                    <a:pt x="479" y="167"/>
                    <a:pt x="251" y="428"/>
                    <a:pt x="137" y="724"/>
                  </a:cubicBezTo>
                  <a:cubicBezTo>
                    <a:pt x="1" y="1065"/>
                    <a:pt x="24" y="1441"/>
                    <a:pt x="115" y="1793"/>
                  </a:cubicBezTo>
                  <a:cubicBezTo>
                    <a:pt x="194" y="2112"/>
                    <a:pt x="331" y="2419"/>
                    <a:pt x="524" y="2669"/>
                  </a:cubicBezTo>
                  <a:cubicBezTo>
                    <a:pt x="625" y="2803"/>
                    <a:pt x="868" y="3113"/>
                    <a:pt x="1071" y="3113"/>
                  </a:cubicBezTo>
                  <a:cubicBezTo>
                    <a:pt x="1074" y="3113"/>
                    <a:pt x="1078" y="3113"/>
                    <a:pt x="1081" y="3113"/>
                  </a:cubicBezTo>
                  <a:cubicBezTo>
                    <a:pt x="1297" y="3090"/>
                    <a:pt x="1525" y="2874"/>
                    <a:pt x="1661" y="2726"/>
                  </a:cubicBezTo>
                  <a:cubicBezTo>
                    <a:pt x="1877" y="2487"/>
                    <a:pt x="2037" y="2203"/>
                    <a:pt x="2150" y="1896"/>
                  </a:cubicBezTo>
                  <a:cubicBezTo>
                    <a:pt x="2276" y="1555"/>
                    <a:pt x="2332" y="1191"/>
                    <a:pt x="2230" y="827"/>
                  </a:cubicBezTo>
                  <a:cubicBezTo>
                    <a:pt x="2150" y="531"/>
                    <a:pt x="1946" y="247"/>
                    <a:pt x="1661" y="110"/>
                  </a:cubicBezTo>
                  <a:cubicBezTo>
                    <a:pt x="1518" y="38"/>
                    <a:pt x="1336" y="0"/>
                    <a:pt x="115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5058250" y="2241975"/>
              <a:ext cx="58025" cy="77575"/>
            </a:xfrm>
            <a:custGeom>
              <a:avLst/>
              <a:gdLst/>
              <a:ahLst/>
              <a:cxnLst/>
              <a:rect l="l" t="t" r="r" b="b"/>
              <a:pathLst>
                <a:path w="2321" h="3103" extrusionOk="0">
                  <a:moveTo>
                    <a:pt x="1167" y="331"/>
                  </a:moveTo>
                  <a:cubicBezTo>
                    <a:pt x="1524" y="331"/>
                    <a:pt x="1826" y="590"/>
                    <a:pt x="1912" y="952"/>
                  </a:cubicBezTo>
                  <a:cubicBezTo>
                    <a:pt x="1980" y="1225"/>
                    <a:pt x="1923" y="1521"/>
                    <a:pt x="1821" y="1783"/>
                  </a:cubicBezTo>
                  <a:cubicBezTo>
                    <a:pt x="1718" y="2021"/>
                    <a:pt x="1582" y="2260"/>
                    <a:pt x="1400" y="2454"/>
                  </a:cubicBezTo>
                  <a:cubicBezTo>
                    <a:pt x="1309" y="2556"/>
                    <a:pt x="1206" y="2636"/>
                    <a:pt x="1093" y="2704"/>
                  </a:cubicBezTo>
                  <a:cubicBezTo>
                    <a:pt x="1050" y="2735"/>
                    <a:pt x="1023" y="2752"/>
                    <a:pt x="996" y="2752"/>
                  </a:cubicBezTo>
                  <a:cubicBezTo>
                    <a:pt x="966" y="2752"/>
                    <a:pt x="937" y="2730"/>
                    <a:pt x="888" y="2681"/>
                  </a:cubicBezTo>
                  <a:cubicBezTo>
                    <a:pt x="797" y="2601"/>
                    <a:pt x="717" y="2499"/>
                    <a:pt x="649" y="2374"/>
                  </a:cubicBezTo>
                  <a:cubicBezTo>
                    <a:pt x="513" y="2146"/>
                    <a:pt x="422" y="1885"/>
                    <a:pt x="387" y="1623"/>
                  </a:cubicBezTo>
                  <a:cubicBezTo>
                    <a:pt x="342" y="1350"/>
                    <a:pt x="342" y="1043"/>
                    <a:pt x="467" y="793"/>
                  </a:cubicBezTo>
                  <a:cubicBezTo>
                    <a:pt x="569" y="588"/>
                    <a:pt x="729" y="418"/>
                    <a:pt x="956" y="361"/>
                  </a:cubicBezTo>
                  <a:cubicBezTo>
                    <a:pt x="1028" y="341"/>
                    <a:pt x="1098" y="331"/>
                    <a:pt x="1167" y="331"/>
                  </a:cubicBezTo>
                  <a:close/>
                  <a:moveTo>
                    <a:pt x="1142" y="1"/>
                  </a:moveTo>
                  <a:cubicBezTo>
                    <a:pt x="1033" y="1"/>
                    <a:pt x="927" y="14"/>
                    <a:pt x="831" y="42"/>
                  </a:cubicBezTo>
                  <a:cubicBezTo>
                    <a:pt x="524" y="133"/>
                    <a:pt x="285" y="384"/>
                    <a:pt x="160" y="668"/>
                  </a:cubicBezTo>
                  <a:cubicBezTo>
                    <a:pt x="1" y="1009"/>
                    <a:pt x="1" y="1384"/>
                    <a:pt x="69" y="1737"/>
                  </a:cubicBezTo>
                  <a:cubicBezTo>
                    <a:pt x="137" y="2055"/>
                    <a:pt x="251" y="2363"/>
                    <a:pt x="422" y="2636"/>
                  </a:cubicBezTo>
                  <a:cubicBezTo>
                    <a:pt x="522" y="2781"/>
                    <a:pt x="755" y="3102"/>
                    <a:pt x="946" y="3102"/>
                  </a:cubicBezTo>
                  <a:cubicBezTo>
                    <a:pt x="950" y="3102"/>
                    <a:pt x="953" y="3102"/>
                    <a:pt x="956" y="3102"/>
                  </a:cubicBezTo>
                  <a:cubicBezTo>
                    <a:pt x="1184" y="3102"/>
                    <a:pt x="1411" y="2897"/>
                    <a:pt x="1559" y="2761"/>
                  </a:cubicBezTo>
                  <a:cubicBezTo>
                    <a:pt x="1798" y="2533"/>
                    <a:pt x="1968" y="2249"/>
                    <a:pt x="2093" y="1953"/>
                  </a:cubicBezTo>
                  <a:cubicBezTo>
                    <a:pt x="2241" y="1623"/>
                    <a:pt x="2321" y="1259"/>
                    <a:pt x="2241" y="895"/>
                  </a:cubicBezTo>
                  <a:cubicBezTo>
                    <a:pt x="2173" y="588"/>
                    <a:pt x="1991" y="293"/>
                    <a:pt x="1718" y="145"/>
                  </a:cubicBezTo>
                  <a:cubicBezTo>
                    <a:pt x="1556" y="49"/>
                    <a:pt x="1345" y="1"/>
                    <a:pt x="11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5186775" y="2249950"/>
              <a:ext cx="58325" cy="77850"/>
            </a:xfrm>
            <a:custGeom>
              <a:avLst/>
              <a:gdLst/>
              <a:ahLst/>
              <a:cxnLst/>
              <a:rect l="l" t="t" r="r" b="b"/>
              <a:pathLst>
                <a:path w="2333" h="3114" extrusionOk="0">
                  <a:moveTo>
                    <a:pt x="1176" y="330"/>
                  </a:moveTo>
                  <a:cubicBezTo>
                    <a:pt x="1257" y="330"/>
                    <a:pt x="1339" y="343"/>
                    <a:pt x="1422" y="372"/>
                  </a:cubicBezTo>
                  <a:cubicBezTo>
                    <a:pt x="1638" y="440"/>
                    <a:pt x="1798" y="622"/>
                    <a:pt x="1877" y="827"/>
                  </a:cubicBezTo>
                  <a:cubicBezTo>
                    <a:pt x="1991" y="1100"/>
                    <a:pt x="1980" y="1395"/>
                    <a:pt x="1923" y="1668"/>
                  </a:cubicBezTo>
                  <a:cubicBezTo>
                    <a:pt x="1866" y="1930"/>
                    <a:pt x="1752" y="2180"/>
                    <a:pt x="1604" y="2408"/>
                  </a:cubicBezTo>
                  <a:cubicBezTo>
                    <a:pt x="1536" y="2510"/>
                    <a:pt x="1457" y="2612"/>
                    <a:pt x="1354" y="2703"/>
                  </a:cubicBezTo>
                  <a:cubicBezTo>
                    <a:pt x="1309" y="2737"/>
                    <a:pt x="1280" y="2754"/>
                    <a:pt x="1252" y="2754"/>
                  </a:cubicBezTo>
                  <a:cubicBezTo>
                    <a:pt x="1223" y="2754"/>
                    <a:pt x="1195" y="2737"/>
                    <a:pt x="1149" y="2703"/>
                  </a:cubicBezTo>
                  <a:cubicBezTo>
                    <a:pt x="1036" y="2635"/>
                    <a:pt x="945" y="2544"/>
                    <a:pt x="854" y="2442"/>
                  </a:cubicBezTo>
                  <a:cubicBezTo>
                    <a:pt x="683" y="2237"/>
                    <a:pt x="558" y="1987"/>
                    <a:pt x="478" y="1736"/>
                  </a:cubicBezTo>
                  <a:cubicBezTo>
                    <a:pt x="387" y="1475"/>
                    <a:pt x="342" y="1179"/>
                    <a:pt x="433" y="906"/>
                  </a:cubicBezTo>
                  <a:cubicBezTo>
                    <a:pt x="534" y="566"/>
                    <a:pt x="836" y="330"/>
                    <a:pt x="1176" y="330"/>
                  </a:cubicBezTo>
                  <a:close/>
                  <a:moveTo>
                    <a:pt x="1177" y="0"/>
                  </a:moveTo>
                  <a:cubicBezTo>
                    <a:pt x="997" y="0"/>
                    <a:pt x="815" y="38"/>
                    <a:pt x="672" y="110"/>
                  </a:cubicBezTo>
                  <a:cubicBezTo>
                    <a:pt x="387" y="247"/>
                    <a:pt x="183" y="531"/>
                    <a:pt x="103" y="827"/>
                  </a:cubicBezTo>
                  <a:cubicBezTo>
                    <a:pt x="1" y="1191"/>
                    <a:pt x="58" y="1555"/>
                    <a:pt x="183" y="1896"/>
                  </a:cubicBezTo>
                  <a:cubicBezTo>
                    <a:pt x="296" y="2203"/>
                    <a:pt x="456" y="2487"/>
                    <a:pt x="672" y="2726"/>
                  </a:cubicBezTo>
                  <a:cubicBezTo>
                    <a:pt x="820" y="2874"/>
                    <a:pt x="1036" y="3090"/>
                    <a:pt x="1252" y="3113"/>
                  </a:cubicBezTo>
                  <a:cubicBezTo>
                    <a:pt x="1255" y="3113"/>
                    <a:pt x="1259" y="3113"/>
                    <a:pt x="1263" y="3113"/>
                  </a:cubicBezTo>
                  <a:cubicBezTo>
                    <a:pt x="1466" y="3113"/>
                    <a:pt x="1709" y="2814"/>
                    <a:pt x="1820" y="2669"/>
                  </a:cubicBezTo>
                  <a:cubicBezTo>
                    <a:pt x="2014" y="2419"/>
                    <a:pt x="2139" y="2112"/>
                    <a:pt x="2219" y="1793"/>
                  </a:cubicBezTo>
                  <a:cubicBezTo>
                    <a:pt x="2310" y="1441"/>
                    <a:pt x="2332" y="1077"/>
                    <a:pt x="2196" y="724"/>
                  </a:cubicBezTo>
                  <a:cubicBezTo>
                    <a:pt x="2082" y="428"/>
                    <a:pt x="1855" y="167"/>
                    <a:pt x="1559" y="65"/>
                  </a:cubicBezTo>
                  <a:cubicBezTo>
                    <a:pt x="1443" y="21"/>
                    <a:pt x="1310" y="0"/>
                    <a:pt x="117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5251050" y="2241975"/>
              <a:ext cx="58025" cy="77575"/>
            </a:xfrm>
            <a:custGeom>
              <a:avLst/>
              <a:gdLst/>
              <a:ahLst/>
              <a:cxnLst/>
              <a:rect l="l" t="t" r="r" b="b"/>
              <a:pathLst>
                <a:path w="2321" h="3103" extrusionOk="0">
                  <a:moveTo>
                    <a:pt x="1170" y="332"/>
                  </a:moveTo>
                  <a:cubicBezTo>
                    <a:pt x="1237" y="332"/>
                    <a:pt x="1307" y="341"/>
                    <a:pt x="1376" y="361"/>
                  </a:cubicBezTo>
                  <a:cubicBezTo>
                    <a:pt x="1592" y="418"/>
                    <a:pt x="1763" y="588"/>
                    <a:pt x="1854" y="793"/>
                  </a:cubicBezTo>
                  <a:cubicBezTo>
                    <a:pt x="1979" y="1055"/>
                    <a:pt x="1991" y="1350"/>
                    <a:pt x="1945" y="1623"/>
                  </a:cubicBezTo>
                  <a:cubicBezTo>
                    <a:pt x="1900" y="1885"/>
                    <a:pt x="1809" y="2146"/>
                    <a:pt x="1672" y="2385"/>
                  </a:cubicBezTo>
                  <a:cubicBezTo>
                    <a:pt x="1604" y="2488"/>
                    <a:pt x="1524" y="2601"/>
                    <a:pt x="1433" y="2692"/>
                  </a:cubicBezTo>
                  <a:cubicBezTo>
                    <a:pt x="1390" y="2736"/>
                    <a:pt x="1364" y="2755"/>
                    <a:pt x="1332" y="2755"/>
                  </a:cubicBezTo>
                  <a:cubicBezTo>
                    <a:pt x="1306" y="2755"/>
                    <a:pt x="1275" y="2741"/>
                    <a:pt x="1228" y="2715"/>
                  </a:cubicBezTo>
                  <a:cubicBezTo>
                    <a:pt x="1115" y="2647"/>
                    <a:pt x="1012" y="2556"/>
                    <a:pt x="933" y="2465"/>
                  </a:cubicBezTo>
                  <a:cubicBezTo>
                    <a:pt x="751" y="2260"/>
                    <a:pt x="603" y="2033"/>
                    <a:pt x="501" y="1783"/>
                  </a:cubicBezTo>
                  <a:cubicBezTo>
                    <a:pt x="398" y="1521"/>
                    <a:pt x="341" y="1225"/>
                    <a:pt x="410" y="952"/>
                  </a:cubicBezTo>
                  <a:cubicBezTo>
                    <a:pt x="496" y="598"/>
                    <a:pt x="808" y="332"/>
                    <a:pt x="1170" y="332"/>
                  </a:cubicBezTo>
                  <a:close/>
                  <a:moveTo>
                    <a:pt x="1179" y="1"/>
                  </a:moveTo>
                  <a:cubicBezTo>
                    <a:pt x="976" y="1"/>
                    <a:pt x="766" y="49"/>
                    <a:pt x="603" y="145"/>
                  </a:cubicBezTo>
                  <a:cubicBezTo>
                    <a:pt x="330" y="293"/>
                    <a:pt x="148" y="588"/>
                    <a:pt x="80" y="895"/>
                  </a:cubicBezTo>
                  <a:cubicBezTo>
                    <a:pt x="0" y="1259"/>
                    <a:pt x="80" y="1623"/>
                    <a:pt x="228" y="1953"/>
                  </a:cubicBezTo>
                  <a:cubicBezTo>
                    <a:pt x="353" y="2249"/>
                    <a:pt x="535" y="2533"/>
                    <a:pt x="762" y="2761"/>
                  </a:cubicBezTo>
                  <a:cubicBezTo>
                    <a:pt x="910" y="2897"/>
                    <a:pt x="1149" y="3102"/>
                    <a:pt x="1365" y="3102"/>
                  </a:cubicBezTo>
                  <a:cubicBezTo>
                    <a:pt x="1368" y="3102"/>
                    <a:pt x="1372" y="3102"/>
                    <a:pt x="1375" y="3102"/>
                  </a:cubicBezTo>
                  <a:cubicBezTo>
                    <a:pt x="1577" y="3102"/>
                    <a:pt x="1799" y="2781"/>
                    <a:pt x="1900" y="2636"/>
                  </a:cubicBezTo>
                  <a:cubicBezTo>
                    <a:pt x="2082" y="2363"/>
                    <a:pt x="2184" y="2055"/>
                    <a:pt x="2252" y="1737"/>
                  </a:cubicBezTo>
                  <a:cubicBezTo>
                    <a:pt x="2320" y="1384"/>
                    <a:pt x="2320" y="1009"/>
                    <a:pt x="2161" y="668"/>
                  </a:cubicBezTo>
                  <a:cubicBezTo>
                    <a:pt x="2036" y="384"/>
                    <a:pt x="1797" y="133"/>
                    <a:pt x="1490" y="42"/>
                  </a:cubicBezTo>
                  <a:cubicBezTo>
                    <a:pt x="1395" y="14"/>
                    <a:pt x="1288" y="1"/>
                    <a:pt x="117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5132400" y="2396825"/>
              <a:ext cx="74200" cy="25975"/>
            </a:xfrm>
            <a:custGeom>
              <a:avLst/>
              <a:gdLst/>
              <a:ahLst/>
              <a:cxnLst/>
              <a:rect l="l" t="t" r="r" b="b"/>
              <a:pathLst>
                <a:path w="2968" h="1039" extrusionOk="0">
                  <a:moveTo>
                    <a:pt x="65" y="1"/>
                  </a:moveTo>
                  <a:cubicBezTo>
                    <a:pt x="33" y="1"/>
                    <a:pt x="0" y="35"/>
                    <a:pt x="26" y="70"/>
                  </a:cubicBezTo>
                  <a:cubicBezTo>
                    <a:pt x="310" y="491"/>
                    <a:pt x="765" y="775"/>
                    <a:pt x="1243" y="923"/>
                  </a:cubicBezTo>
                  <a:cubicBezTo>
                    <a:pt x="1482" y="1003"/>
                    <a:pt x="1730" y="1039"/>
                    <a:pt x="1972" y="1039"/>
                  </a:cubicBezTo>
                  <a:cubicBezTo>
                    <a:pt x="2006" y="1039"/>
                    <a:pt x="2040" y="1038"/>
                    <a:pt x="2073" y="1037"/>
                  </a:cubicBezTo>
                  <a:cubicBezTo>
                    <a:pt x="2221" y="1037"/>
                    <a:pt x="2369" y="1014"/>
                    <a:pt x="2506" y="991"/>
                  </a:cubicBezTo>
                  <a:cubicBezTo>
                    <a:pt x="2642" y="957"/>
                    <a:pt x="2778" y="900"/>
                    <a:pt x="2904" y="832"/>
                  </a:cubicBezTo>
                  <a:cubicBezTo>
                    <a:pt x="2968" y="810"/>
                    <a:pt x="2931" y="728"/>
                    <a:pt x="2870" y="728"/>
                  </a:cubicBezTo>
                  <a:cubicBezTo>
                    <a:pt x="2866" y="728"/>
                    <a:pt x="2862" y="729"/>
                    <a:pt x="2858" y="729"/>
                  </a:cubicBezTo>
                  <a:cubicBezTo>
                    <a:pt x="2733" y="764"/>
                    <a:pt x="2596" y="786"/>
                    <a:pt x="2471" y="809"/>
                  </a:cubicBezTo>
                  <a:cubicBezTo>
                    <a:pt x="2335" y="832"/>
                    <a:pt x="2198" y="843"/>
                    <a:pt x="2062" y="855"/>
                  </a:cubicBezTo>
                  <a:cubicBezTo>
                    <a:pt x="1812" y="855"/>
                    <a:pt x="1539" y="832"/>
                    <a:pt x="1289" y="752"/>
                  </a:cubicBezTo>
                  <a:cubicBezTo>
                    <a:pt x="834" y="616"/>
                    <a:pt x="447" y="343"/>
                    <a:pt x="94" y="13"/>
                  </a:cubicBezTo>
                  <a:cubicBezTo>
                    <a:pt x="86" y="5"/>
                    <a:pt x="76" y="1"/>
                    <a:pt x="6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5211800" y="2394625"/>
              <a:ext cx="22625" cy="18525"/>
            </a:xfrm>
            <a:custGeom>
              <a:avLst/>
              <a:gdLst/>
              <a:ahLst/>
              <a:cxnLst/>
              <a:rect l="l" t="t" r="r" b="b"/>
              <a:pathLst>
                <a:path w="905" h="741" extrusionOk="0">
                  <a:moveTo>
                    <a:pt x="840" y="1"/>
                  </a:moveTo>
                  <a:cubicBezTo>
                    <a:pt x="829" y="1"/>
                    <a:pt x="817" y="4"/>
                    <a:pt x="808" y="10"/>
                  </a:cubicBezTo>
                  <a:cubicBezTo>
                    <a:pt x="672" y="112"/>
                    <a:pt x="558" y="260"/>
                    <a:pt x="410" y="362"/>
                  </a:cubicBezTo>
                  <a:cubicBezTo>
                    <a:pt x="353" y="419"/>
                    <a:pt x="285" y="465"/>
                    <a:pt x="217" y="510"/>
                  </a:cubicBezTo>
                  <a:cubicBezTo>
                    <a:pt x="171" y="533"/>
                    <a:pt x="137" y="556"/>
                    <a:pt x="92" y="590"/>
                  </a:cubicBezTo>
                  <a:cubicBezTo>
                    <a:pt x="57" y="613"/>
                    <a:pt x="12" y="635"/>
                    <a:pt x="1" y="681"/>
                  </a:cubicBezTo>
                  <a:cubicBezTo>
                    <a:pt x="1" y="704"/>
                    <a:pt x="12" y="726"/>
                    <a:pt x="23" y="726"/>
                  </a:cubicBezTo>
                  <a:cubicBezTo>
                    <a:pt x="40" y="736"/>
                    <a:pt x="59" y="740"/>
                    <a:pt x="78" y="740"/>
                  </a:cubicBezTo>
                  <a:cubicBezTo>
                    <a:pt x="150" y="740"/>
                    <a:pt x="234" y="685"/>
                    <a:pt x="296" y="658"/>
                  </a:cubicBezTo>
                  <a:cubicBezTo>
                    <a:pt x="376" y="601"/>
                    <a:pt x="456" y="544"/>
                    <a:pt x="524" y="488"/>
                  </a:cubicBezTo>
                  <a:cubicBezTo>
                    <a:pt x="672" y="374"/>
                    <a:pt x="819" y="237"/>
                    <a:pt x="888" y="55"/>
                  </a:cubicBezTo>
                  <a:cubicBezTo>
                    <a:pt x="904" y="22"/>
                    <a:pt x="872" y="1"/>
                    <a:pt x="84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5156725" y="2406200"/>
              <a:ext cx="31700" cy="6800"/>
            </a:xfrm>
            <a:custGeom>
              <a:avLst/>
              <a:gdLst/>
              <a:ahLst/>
              <a:cxnLst/>
              <a:rect l="l" t="t" r="r" b="b"/>
              <a:pathLst>
                <a:path w="1268" h="272" extrusionOk="0">
                  <a:moveTo>
                    <a:pt x="45" y="0"/>
                  </a:moveTo>
                  <a:cubicBezTo>
                    <a:pt x="16" y="0"/>
                    <a:pt x="0" y="49"/>
                    <a:pt x="31" y="70"/>
                  </a:cubicBezTo>
                  <a:cubicBezTo>
                    <a:pt x="77" y="104"/>
                    <a:pt x="111" y="127"/>
                    <a:pt x="168" y="150"/>
                  </a:cubicBezTo>
                  <a:cubicBezTo>
                    <a:pt x="213" y="172"/>
                    <a:pt x="270" y="195"/>
                    <a:pt x="316" y="207"/>
                  </a:cubicBezTo>
                  <a:cubicBezTo>
                    <a:pt x="418" y="229"/>
                    <a:pt x="520" y="252"/>
                    <a:pt x="611" y="263"/>
                  </a:cubicBezTo>
                  <a:cubicBezTo>
                    <a:pt x="661" y="269"/>
                    <a:pt x="711" y="272"/>
                    <a:pt x="762" y="272"/>
                  </a:cubicBezTo>
                  <a:cubicBezTo>
                    <a:pt x="919" y="272"/>
                    <a:pt x="1079" y="244"/>
                    <a:pt x="1225" y="184"/>
                  </a:cubicBezTo>
                  <a:cubicBezTo>
                    <a:pt x="1268" y="173"/>
                    <a:pt x="1251" y="103"/>
                    <a:pt x="1211" y="103"/>
                  </a:cubicBezTo>
                  <a:cubicBezTo>
                    <a:pt x="1209" y="103"/>
                    <a:pt x="1206" y="103"/>
                    <a:pt x="1203" y="104"/>
                  </a:cubicBezTo>
                  <a:cubicBezTo>
                    <a:pt x="1112" y="104"/>
                    <a:pt x="1009" y="116"/>
                    <a:pt x="918" y="116"/>
                  </a:cubicBezTo>
                  <a:lnTo>
                    <a:pt x="623" y="116"/>
                  </a:lnTo>
                  <a:cubicBezTo>
                    <a:pt x="532" y="104"/>
                    <a:pt x="441" y="93"/>
                    <a:pt x="350" y="70"/>
                  </a:cubicBezTo>
                  <a:cubicBezTo>
                    <a:pt x="304" y="59"/>
                    <a:pt x="259" y="47"/>
                    <a:pt x="213" y="36"/>
                  </a:cubicBezTo>
                  <a:cubicBezTo>
                    <a:pt x="156" y="25"/>
                    <a:pt x="111" y="13"/>
                    <a:pt x="54" y="2"/>
                  </a:cubicBezTo>
                  <a:cubicBezTo>
                    <a:pt x="51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5165800" y="2401925"/>
              <a:ext cx="14175" cy="4750"/>
            </a:xfrm>
            <a:custGeom>
              <a:avLst/>
              <a:gdLst/>
              <a:ahLst/>
              <a:cxnLst/>
              <a:rect l="l" t="t" r="r" b="b"/>
              <a:pathLst>
                <a:path w="567" h="190" extrusionOk="0">
                  <a:moveTo>
                    <a:pt x="52" y="0"/>
                  </a:moveTo>
                  <a:cubicBezTo>
                    <a:pt x="16" y="0"/>
                    <a:pt x="0" y="40"/>
                    <a:pt x="21" y="70"/>
                  </a:cubicBezTo>
                  <a:cubicBezTo>
                    <a:pt x="55" y="93"/>
                    <a:pt x="89" y="127"/>
                    <a:pt x="134" y="139"/>
                  </a:cubicBezTo>
                  <a:cubicBezTo>
                    <a:pt x="169" y="161"/>
                    <a:pt x="214" y="173"/>
                    <a:pt x="260" y="184"/>
                  </a:cubicBezTo>
                  <a:cubicBezTo>
                    <a:pt x="290" y="184"/>
                    <a:pt x="320" y="189"/>
                    <a:pt x="351" y="189"/>
                  </a:cubicBezTo>
                  <a:cubicBezTo>
                    <a:pt x="366" y="189"/>
                    <a:pt x="381" y="188"/>
                    <a:pt x="396" y="184"/>
                  </a:cubicBezTo>
                  <a:cubicBezTo>
                    <a:pt x="442" y="184"/>
                    <a:pt x="510" y="173"/>
                    <a:pt x="544" y="139"/>
                  </a:cubicBezTo>
                  <a:cubicBezTo>
                    <a:pt x="567" y="116"/>
                    <a:pt x="555" y="70"/>
                    <a:pt x="521" y="59"/>
                  </a:cubicBezTo>
                  <a:cubicBezTo>
                    <a:pt x="514" y="55"/>
                    <a:pt x="506" y="54"/>
                    <a:pt x="498" y="54"/>
                  </a:cubicBezTo>
                  <a:cubicBezTo>
                    <a:pt x="483" y="54"/>
                    <a:pt x="468" y="59"/>
                    <a:pt x="453" y="59"/>
                  </a:cubicBezTo>
                  <a:lnTo>
                    <a:pt x="396" y="59"/>
                  </a:lnTo>
                  <a:cubicBezTo>
                    <a:pt x="362" y="59"/>
                    <a:pt x="316" y="59"/>
                    <a:pt x="282" y="48"/>
                  </a:cubicBezTo>
                  <a:cubicBezTo>
                    <a:pt x="248" y="48"/>
                    <a:pt x="214" y="36"/>
                    <a:pt x="180" y="25"/>
                  </a:cubicBezTo>
                  <a:cubicBezTo>
                    <a:pt x="134" y="14"/>
                    <a:pt x="100" y="14"/>
                    <a:pt x="66" y="2"/>
                  </a:cubicBezTo>
                  <a:cubicBezTo>
                    <a:pt x="61" y="1"/>
                    <a:pt x="57" y="0"/>
                    <a:pt x="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5170600" y="2398500"/>
              <a:ext cx="8450" cy="3200"/>
            </a:xfrm>
            <a:custGeom>
              <a:avLst/>
              <a:gdLst/>
              <a:ahLst/>
              <a:cxnLst/>
              <a:rect l="l" t="t" r="r" b="b"/>
              <a:pathLst>
                <a:path w="338" h="128" extrusionOk="0">
                  <a:moveTo>
                    <a:pt x="38" y="1"/>
                  </a:moveTo>
                  <a:cubicBezTo>
                    <a:pt x="18" y="1"/>
                    <a:pt x="1" y="39"/>
                    <a:pt x="11" y="60"/>
                  </a:cubicBezTo>
                  <a:cubicBezTo>
                    <a:pt x="22" y="71"/>
                    <a:pt x="33" y="71"/>
                    <a:pt x="45" y="82"/>
                  </a:cubicBezTo>
                  <a:cubicBezTo>
                    <a:pt x="45" y="82"/>
                    <a:pt x="56" y="94"/>
                    <a:pt x="68" y="94"/>
                  </a:cubicBezTo>
                  <a:cubicBezTo>
                    <a:pt x="79" y="105"/>
                    <a:pt x="102" y="117"/>
                    <a:pt x="113" y="117"/>
                  </a:cubicBezTo>
                  <a:cubicBezTo>
                    <a:pt x="136" y="117"/>
                    <a:pt x="159" y="128"/>
                    <a:pt x="181" y="128"/>
                  </a:cubicBezTo>
                  <a:cubicBezTo>
                    <a:pt x="204" y="128"/>
                    <a:pt x="215" y="128"/>
                    <a:pt x="238" y="117"/>
                  </a:cubicBezTo>
                  <a:cubicBezTo>
                    <a:pt x="261" y="105"/>
                    <a:pt x="284" y="94"/>
                    <a:pt x="306" y="82"/>
                  </a:cubicBezTo>
                  <a:cubicBezTo>
                    <a:pt x="338" y="72"/>
                    <a:pt x="321" y="13"/>
                    <a:pt x="282" y="13"/>
                  </a:cubicBezTo>
                  <a:cubicBezTo>
                    <a:pt x="279" y="13"/>
                    <a:pt x="276" y="13"/>
                    <a:pt x="272" y="14"/>
                  </a:cubicBezTo>
                  <a:cubicBezTo>
                    <a:pt x="261" y="14"/>
                    <a:pt x="250" y="14"/>
                    <a:pt x="238" y="26"/>
                  </a:cubicBezTo>
                  <a:lnTo>
                    <a:pt x="227" y="26"/>
                  </a:lnTo>
                  <a:cubicBezTo>
                    <a:pt x="215" y="26"/>
                    <a:pt x="215" y="14"/>
                    <a:pt x="204" y="14"/>
                  </a:cubicBezTo>
                  <a:lnTo>
                    <a:pt x="147" y="14"/>
                  </a:lnTo>
                  <a:cubicBezTo>
                    <a:pt x="113" y="14"/>
                    <a:pt x="79" y="3"/>
                    <a:pt x="45" y="3"/>
                  </a:cubicBezTo>
                  <a:cubicBezTo>
                    <a:pt x="42" y="2"/>
                    <a:pt x="40" y="1"/>
                    <a:pt x="3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5076175" y="2344800"/>
              <a:ext cx="52550" cy="25925"/>
            </a:xfrm>
            <a:custGeom>
              <a:avLst/>
              <a:gdLst/>
              <a:ahLst/>
              <a:cxnLst/>
              <a:rect l="l" t="t" r="r" b="b"/>
              <a:pathLst>
                <a:path w="2102" h="1037" extrusionOk="0">
                  <a:moveTo>
                    <a:pt x="188" y="1"/>
                  </a:moveTo>
                  <a:cubicBezTo>
                    <a:pt x="137" y="1"/>
                    <a:pt x="86" y="15"/>
                    <a:pt x="34" y="47"/>
                  </a:cubicBezTo>
                  <a:cubicBezTo>
                    <a:pt x="0" y="58"/>
                    <a:pt x="12" y="115"/>
                    <a:pt x="57" y="115"/>
                  </a:cubicBezTo>
                  <a:cubicBezTo>
                    <a:pt x="273" y="115"/>
                    <a:pt x="398" y="422"/>
                    <a:pt x="512" y="558"/>
                  </a:cubicBezTo>
                  <a:cubicBezTo>
                    <a:pt x="626" y="706"/>
                    <a:pt x="785" y="831"/>
                    <a:pt x="956" y="911"/>
                  </a:cubicBezTo>
                  <a:cubicBezTo>
                    <a:pt x="1125" y="981"/>
                    <a:pt x="1340" y="1036"/>
                    <a:pt x="1545" y="1036"/>
                  </a:cubicBezTo>
                  <a:cubicBezTo>
                    <a:pt x="1740" y="1036"/>
                    <a:pt x="1926" y="987"/>
                    <a:pt x="2059" y="854"/>
                  </a:cubicBezTo>
                  <a:cubicBezTo>
                    <a:pt x="2102" y="822"/>
                    <a:pt x="2084" y="739"/>
                    <a:pt x="2025" y="739"/>
                  </a:cubicBezTo>
                  <a:cubicBezTo>
                    <a:pt x="2021" y="739"/>
                    <a:pt x="2017" y="740"/>
                    <a:pt x="2013" y="740"/>
                  </a:cubicBezTo>
                  <a:cubicBezTo>
                    <a:pt x="1851" y="751"/>
                    <a:pt x="1689" y="788"/>
                    <a:pt x="1527" y="788"/>
                  </a:cubicBezTo>
                  <a:cubicBezTo>
                    <a:pt x="1507" y="788"/>
                    <a:pt x="1487" y="787"/>
                    <a:pt x="1467" y="786"/>
                  </a:cubicBezTo>
                  <a:cubicBezTo>
                    <a:pt x="1286" y="775"/>
                    <a:pt x="1104" y="729"/>
                    <a:pt x="956" y="638"/>
                  </a:cubicBezTo>
                  <a:cubicBezTo>
                    <a:pt x="876" y="581"/>
                    <a:pt x="808" y="536"/>
                    <a:pt x="740" y="467"/>
                  </a:cubicBezTo>
                  <a:cubicBezTo>
                    <a:pt x="671" y="399"/>
                    <a:pt x="626" y="320"/>
                    <a:pt x="558" y="240"/>
                  </a:cubicBezTo>
                  <a:cubicBezTo>
                    <a:pt x="489" y="149"/>
                    <a:pt x="421" y="69"/>
                    <a:pt x="307" y="24"/>
                  </a:cubicBezTo>
                  <a:cubicBezTo>
                    <a:pt x="268" y="9"/>
                    <a:pt x="228" y="1"/>
                    <a:pt x="18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5131975" y="2354425"/>
              <a:ext cx="121275" cy="24700"/>
            </a:xfrm>
            <a:custGeom>
              <a:avLst/>
              <a:gdLst/>
              <a:ahLst/>
              <a:cxnLst/>
              <a:rect l="l" t="t" r="r" b="b"/>
              <a:pathLst>
                <a:path w="4851" h="988" extrusionOk="0">
                  <a:moveTo>
                    <a:pt x="3685" y="0"/>
                  </a:moveTo>
                  <a:cubicBezTo>
                    <a:pt x="3373" y="0"/>
                    <a:pt x="3147" y="275"/>
                    <a:pt x="2932" y="458"/>
                  </a:cubicBezTo>
                  <a:cubicBezTo>
                    <a:pt x="2682" y="666"/>
                    <a:pt x="2355" y="779"/>
                    <a:pt x="2031" y="779"/>
                  </a:cubicBezTo>
                  <a:cubicBezTo>
                    <a:pt x="2002" y="779"/>
                    <a:pt x="1972" y="778"/>
                    <a:pt x="1942" y="776"/>
                  </a:cubicBezTo>
                  <a:cubicBezTo>
                    <a:pt x="1590" y="742"/>
                    <a:pt x="1271" y="572"/>
                    <a:pt x="1033" y="321"/>
                  </a:cubicBezTo>
                  <a:cubicBezTo>
                    <a:pt x="896" y="185"/>
                    <a:pt x="760" y="48"/>
                    <a:pt x="555" y="37"/>
                  </a:cubicBezTo>
                  <a:cubicBezTo>
                    <a:pt x="542" y="36"/>
                    <a:pt x="528" y="36"/>
                    <a:pt x="515" y="36"/>
                  </a:cubicBezTo>
                  <a:cubicBezTo>
                    <a:pt x="341" y="36"/>
                    <a:pt x="137" y="104"/>
                    <a:pt x="32" y="230"/>
                  </a:cubicBezTo>
                  <a:cubicBezTo>
                    <a:pt x="1" y="272"/>
                    <a:pt x="17" y="323"/>
                    <a:pt x="63" y="323"/>
                  </a:cubicBezTo>
                  <a:cubicBezTo>
                    <a:pt x="67" y="323"/>
                    <a:pt x="72" y="322"/>
                    <a:pt x="77" y="321"/>
                  </a:cubicBezTo>
                  <a:cubicBezTo>
                    <a:pt x="217" y="303"/>
                    <a:pt x="356" y="216"/>
                    <a:pt x="502" y="216"/>
                  </a:cubicBezTo>
                  <a:cubicBezTo>
                    <a:pt x="534" y="216"/>
                    <a:pt x="567" y="220"/>
                    <a:pt x="600" y="230"/>
                  </a:cubicBezTo>
                  <a:cubicBezTo>
                    <a:pt x="771" y="264"/>
                    <a:pt x="862" y="446"/>
                    <a:pt x="987" y="560"/>
                  </a:cubicBezTo>
                  <a:cubicBezTo>
                    <a:pt x="1237" y="799"/>
                    <a:pt x="1567" y="947"/>
                    <a:pt x="1920" y="981"/>
                  </a:cubicBezTo>
                  <a:cubicBezTo>
                    <a:pt x="1964" y="985"/>
                    <a:pt x="2008" y="987"/>
                    <a:pt x="2052" y="987"/>
                  </a:cubicBezTo>
                  <a:cubicBezTo>
                    <a:pt x="2353" y="987"/>
                    <a:pt x="2661" y="889"/>
                    <a:pt x="2909" y="731"/>
                  </a:cubicBezTo>
                  <a:cubicBezTo>
                    <a:pt x="3057" y="640"/>
                    <a:pt x="3171" y="515"/>
                    <a:pt x="3307" y="401"/>
                  </a:cubicBezTo>
                  <a:cubicBezTo>
                    <a:pt x="3410" y="310"/>
                    <a:pt x="3535" y="208"/>
                    <a:pt x="3694" y="208"/>
                  </a:cubicBezTo>
                  <a:cubicBezTo>
                    <a:pt x="3876" y="219"/>
                    <a:pt x="4035" y="378"/>
                    <a:pt x="4206" y="446"/>
                  </a:cubicBezTo>
                  <a:cubicBezTo>
                    <a:pt x="4288" y="480"/>
                    <a:pt x="4375" y="498"/>
                    <a:pt x="4461" y="498"/>
                  </a:cubicBezTo>
                  <a:cubicBezTo>
                    <a:pt x="4577" y="498"/>
                    <a:pt x="4693" y="466"/>
                    <a:pt x="4797" y="401"/>
                  </a:cubicBezTo>
                  <a:cubicBezTo>
                    <a:pt x="4851" y="369"/>
                    <a:pt x="4824" y="286"/>
                    <a:pt x="4754" y="286"/>
                  </a:cubicBezTo>
                  <a:cubicBezTo>
                    <a:pt x="4749" y="286"/>
                    <a:pt x="4745" y="287"/>
                    <a:pt x="4740" y="287"/>
                  </a:cubicBezTo>
                  <a:cubicBezTo>
                    <a:pt x="4689" y="294"/>
                    <a:pt x="4637" y="297"/>
                    <a:pt x="4585" y="297"/>
                  </a:cubicBezTo>
                  <a:cubicBezTo>
                    <a:pt x="4452" y="297"/>
                    <a:pt x="4317" y="273"/>
                    <a:pt x="4194" y="208"/>
                  </a:cubicBezTo>
                  <a:cubicBezTo>
                    <a:pt x="4047" y="128"/>
                    <a:pt x="3910" y="26"/>
                    <a:pt x="3739" y="3"/>
                  </a:cubicBezTo>
                  <a:cubicBezTo>
                    <a:pt x="3721" y="1"/>
                    <a:pt x="3703" y="0"/>
                    <a:pt x="36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5191325" y="2051950"/>
              <a:ext cx="12250" cy="4275"/>
            </a:xfrm>
            <a:custGeom>
              <a:avLst/>
              <a:gdLst/>
              <a:ahLst/>
              <a:cxnLst/>
              <a:rect l="l" t="t" r="r" b="b"/>
              <a:pathLst>
                <a:path w="490" h="171" extrusionOk="0">
                  <a:moveTo>
                    <a:pt x="171" y="0"/>
                  </a:moveTo>
                  <a:cubicBezTo>
                    <a:pt x="149" y="0"/>
                    <a:pt x="137" y="0"/>
                    <a:pt x="114" y="12"/>
                  </a:cubicBezTo>
                  <a:lnTo>
                    <a:pt x="80" y="12"/>
                  </a:lnTo>
                  <a:cubicBezTo>
                    <a:pt x="69" y="23"/>
                    <a:pt x="58" y="23"/>
                    <a:pt x="46" y="34"/>
                  </a:cubicBezTo>
                  <a:cubicBezTo>
                    <a:pt x="1" y="57"/>
                    <a:pt x="1" y="125"/>
                    <a:pt x="46" y="148"/>
                  </a:cubicBezTo>
                  <a:cubicBezTo>
                    <a:pt x="58" y="148"/>
                    <a:pt x="69" y="159"/>
                    <a:pt x="80" y="159"/>
                  </a:cubicBezTo>
                  <a:cubicBezTo>
                    <a:pt x="92" y="159"/>
                    <a:pt x="103" y="159"/>
                    <a:pt x="114" y="171"/>
                  </a:cubicBezTo>
                  <a:lnTo>
                    <a:pt x="330" y="171"/>
                  </a:lnTo>
                  <a:cubicBezTo>
                    <a:pt x="353" y="171"/>
                    <a:pt x="365" y="159"/>
                    <a:pt x="376" y="159"/>
                  </a:cubicBezTo>
                  <a:lnTo>
                    <a:pt x="387" y="159"/>
                  </a:lnTo>
                  <a:cubicBezTo>
                    <a:pt x="399" y="159"/>
                    <a:pt x="410" y="148"/>
                    <a:pt x="410" y="148"/>
                  </a:cubicBezTo>
                  <a:cubicBezTo>
                    <a:pt x="433" y="148"/>
                    <a:pt x="456" y="137"/>
                    <a:pt x="467" y="125"/>
                  </a:cubicBezTo>
                  <a:cubicBezTo>
                    <a:pt x="490" y="103"/>
                    <a:pt x="490" y="68"/>
                    <a:pt x="467" y="46"/>
                  </a:cubicBezTo>
                  <a:cubicBezTo>
                    <a:pt x="456" y="34"/>
                    <a:pt x="433" y="23"/>
                    <a:pt x="410" y="23"/>
                  </a:cubicBezTo>
                  <a:lnTo>
                    <a:pt x="387" y="23"/>
                  </a:lnTo>
                  <a:cubicBezTo>
                    <a:pt x="387" y="23"/>
                    <a:pt x="387" y="12"/>
                    <a:pt x="376" y="12"/>
                  </a:cubicBezTo>
                  <a:cubicBezTo>
                    <a:pt x="365" y="12"/>
                    <a:pt x="353" y="12"/>
                    <a:pt x="33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5195300" y="2058775"/>
              <a:ext cx="5725" cy="3150"/>
            </a:xfrm>
            <a:custGeom>
              <a:avLst/>
              <a:gdLst/>
              <a:ahLst/>
              <a:cxnLst/>
              <a:rect l="l" t="t" r="r" b="b"/>
              <a:pathLst>
                <a:path w="229" h="126" extrusionOk="0">
                  <a:moveTo>
                    <a:pt x="69" y="0"/>
                  </a:moveTo>
                  <a:cubicBezTo>
                    <a:pt x="69" y="0"/>
                    <a:pt x="69" y="12"/>
                    <a:pt x="58" y="12"/>
                  </a:cubicBezTo>
                  <a:lnTo>
                    <a:pt x="35" y="12"/>
                  </a:lnTo>
                  <a:cubicBezTo>
                    <a:pt x="12" y="23"/>
                    <a:pt x="1" y="46"/>
                    <a:pt x="1" y="57"/>
                  </a:cubicBezTo>
                  <a:cubicBezTo>
                    <a:pt x="1" y="80"/>
                    <a:pt x="12" y="102"/>
                    <a:pt x="35" y="114"/>
                  </a:cubicBezTo>
                  <a:lnTo>
                    <a:pt x="58" y="114"/>
                  </a:lnTo>
                  <a:cubicBezTo>
                    <a:pt x="58" y="125"/>
                    <a:pt x="69" y="125"/>
                    <a:pt x="69" y="125"/>
                  </a:cubicBezTo>
                  <a:lnTo>
                    <a:pt x="171" y="125"/>
                  </a:lnTo>
                  <a:cubicBezTo>
                    <a:pt x="171" y="125"/>
                    <a:pt x="183" y="125"/>
                    <a:pt x="194" y="114"/>
                  </a:cubicBezTo>
                  <a:cubicBezTo>
                    <a:pt x="194" y="114"/>
                    <a:pt x="206" y="114"/>
                    <a:pt x="217" y="102"/>
                  </a:cubicBezTo>
                  <a:cubicBezTo>
                    <a:pt x="228" y="91"/>
                    <a:pt x="228" y="80"/>
                    <a:pt x="228" y="57"/>
                  </a:cubicBezTo>
                  <a:cubicBezTo>
                    <a:pt x="228" y="46"/>
                    <a:pt x="228" y="34"/>
                    <a:pt x="217" y="23"/>
                  </a:cubicBezTo>
                  <a:lnTo>
                    <a:pt x="194" y="12"/>
                  </a:lnTo>
                  <a:cubicBezTo>
                    <a:pt x="194" y="0"/>
                    <a:pt x="183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5063100" y="2135775"/>
              <a:ext cx="6550" cy="29350"/>
            </a:xfrm>
            <a:custGeom>
              <a:avLst/>
              <a:gdLst/>
              <a:ahLst/>
              <a:cxnLst/>
              <a:rect l="l" t="t" r="r" b="b"/>
              <a:pathLst>
                <a:path w="262" h="1174" extrusionOk="0">
                  <a:moveTo>
                    <a:pt x="196" y="0"/>
                  </a:moveTo>
                  <a:cubicBezTo>
                    <a:pt x="182" y="0"/>
                    <a:pt x="168" y="8"/>
                    <a:pt x="159" y="25"/>
                  </a:cubicBezTo>
                  <a:cubicBezTo>
                    <a:pt x="114" y="105"/>
                    <a:pt x="102" y="207"/>
                    <a:pt x="80" y="298"/>
                  </a:cubicBezTo>
                  <a:cubicBezTo>
                    <a:pt x="68" y="389"/>
                    <a:pt x="57" y="480"/>
                    <a:pt x="46" y="571"/>
                  </a:cubicBezTo>
                  <a:cubicBezTo>
                    <a:pt x="34" y="662"/>
                    <a:pt x="23" y="753"/>
                    <a:pt x="23" y="855"/>
                  </a:cubicBezTo>
                  <a:cubicBezTo>
                    <a:pt x="11" y="946"/>
                    <a:pt x="0" y="1049"/>
                    <a:pt x="23" y="1140"/>
                  </a:cubicBezTo>
                  <a:cubicBezTo>
                    <a:pt x="34" y="1163"/>
                    <a:pt x="57" y="1174"/>
                    <a:pt x="80" y="1174"/>
                  </a:cubicBezTo>
                  <a:cubicBezTo>
                    <a:pt x="102" y="1174"/>
                    <a:pt x="125" y="1163"/>
                    <a:pt x="137" y="1140"/>
                  </a:cubicBezTo>
                  <a:cubicBezTo>
                    <a:pt x="159" y="1049"/>
                    <a:pt x="159" y="958"/>
                    <a:pt x="171" y="867"/>
                  </a:cubicBezTo>
                  <a:cubicBezTo>
                    <a:pt x="171" y="776"/>
                    <a:pt x="182" y="685"/>
                    <a:pt x="193" y="594"/>
                  </a:cubicBezTo>
                  <a:cubicBezTo>
                    <a:pt x="205" y="503"/>
                    <a:pt x="216" y="412"/>
                    <a:pt x="228" y="321"/>
                  </a:cubicBezTo>
                  <a:cubicBezTo>
                    <a:pt x="239" y="230"/>
                    <a:pt x="262" y="139"/>
                    <a:pt x="250" y="48"/>
                  </a:cubicBezTo>
                  <a:cubicBezTo>
                    <a:pt x="243" y="20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5069350" y="2144575"/>
              <a:ext cx="5150" cy="15175"/>
            </a:xfrm>
            <a:custGeom>
              <a:avLst/>
              <a:gdLst/>
              <a:ahLst/>
              <a:cxnLst/>
              <a:rect l="l" t="t" r="r" b="b"/>
              <a:pathLst>
                <a:path w="206" h="607" extrusionOk="0">
                  <a:moveTo>
                    <a:pt x="119" y="0"/>
                  </a:moveTo>
                  <a:cubicBezTo>
                    <a:pt x="91" y="0"/>
                    <a:pt x="67" y="20"/>
                    <a:pt x="57" y="49"/>
                  </a:cubicBezTo>
                  <a:cubicBezTo>
                    <a:pt x="57" y="71"/>
                    <a:pt x="46" y="94"/>
                    <a:pt x="46" y="105"/>
                  </a:cubicBezTo>
                  <a:cubicBezTo>
                    <a:pt x="34" y="139"/>
                    <a:pt x="34" y="162"/>
                    <a:pt x="34" y="185"/>
                  </a:cubicBezTo>
                  <a:cubicBezTo>
                    <a:pt x="23" y="230"/>
                    <a:pt x="23" y="276"/>
                    <a:pt x="12" y="310"/>
                  </a:cubicBezTo>
                  <a:cubicBezTo>
                    <a:pt x="12" y="356"/>
                    <a:pt x="0" y="401"/>
                    <a:pt x="0" y="435"/>
                  </a:cubicBezTo>
                  <a:cubicBezTo>
                    <a:pt x="0" y="481"/>
                    <a:pt x="0" y="549"/>
                    <a:pt x="34" y="583"/>
                  </a:cubicBezTo>
                  <a:cubicBezTo>
                    <a:pt x="41" y="597"/>
                    <a:pt x="62" y="607"/>
                    <a:pt x="81" y="607"/>
                  </a:cubicBezTo>
                  <a:cubicBezTo>
                    <a:pt x="93" y="607"/>
                    <a:pt x="105" y="603"/>
                    <a:pt x="114" y="594"/>
                  </a:cubicBezTo>
                  <a:cubicBezTo>
                    <a:pt x="148" y="572"/>
                    <a:pt x="160" y="515"/>
                    <a:pt x="171" y="469"/>
                  </a:cubicBezTo>
                  <a:cubicBezTo>
                    <a:pt x="182" y="412"/>
                    <a:pt x="182" y="367"/>
                    <a:pt x="194" y="321"/>
                  </a:cubicBezTo>
                  <a:cubicBezTo>
                    <a:pt x="194" y="287"/>
                    <a:pt x="194" y="242"/>
                    <a:pt x="205" y="196"/>
                  </a:cubicBezTo>
                  <a:cubicBezTo>
                    <a:pt x="205" y="174"/>
                    <a:pt x="205" y="151"/>
                    <a:pt x="205" y="128"/>
                  </a:cubicBezTo>
                  <a:cubicBezTo>
                    <a:pt x="205" y="117"/>
                    <a:pt x="205" y="94"/>
                    <a:pt x="205" y="71"/>
                  </a:cubicBezTo>
                  <a:cubicBezTo>
                    <a:pt x="194" y="37"/>
                    <a:pt x="171" y="3"/>
                    <a:pt x="137" y="3"/>
                  </a:cubicBezTo>
                  <a:cubicBezTo>
                    <a:pt x="131" y="1"/>
                    <a:pt x="125" y="0"/>
                    <a:pt x="11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5075600" y="2148175"/>
              <a:ext cx="4300" cy="9475"/>
            </a:xfrm>
            <a:custGeom>
              <a:avLst/>
              <a:gdLst/>
              <a:ahLst/>
              <a:cxnLst/>
              <a:rect l="l" t="t" r="r" b="b"/>
              <a:pathLst>
                <a:path w="172" h="379" extrusionOk="0">
                  <a:moveTo>
                    <a:pt x="100" y="1"/>
                  </a:moveTo>
                  <a:cubicBezTo>
                    <a:pt x="84" y="1"/>
                    <a:pt x="67" y="10"/>
                    <a:pt x="57" y="30"/>
                  </a:cubicBezTo>
                  <a:cubicBezTo>
                    <a:pt x="57" y="41"/>
                    <a:pt x="46" y="41"/>
                    <a:pt x="46" y="52"/>
                  </a:cubicBezTo>
                  <a:cubicBezTo>
                    <a:pt x="46" y="52"/>
                    <a:pt x="46" y="52"/>
                    <a:pt x="46" y="64"/>
                  </a:cubicBezTo>
                  <a:lnTo>
                    <a:pt x="35" y="86"/>
                  </a:lnTo>
                  <a:cubicBezTo>
                    <a:pt x="23" y="109"/>
                    <a:pt x="23" y="132"/>
                    <a:pt x="23" y="143"/>
                  </a:cubicBezTo>
                  <a:cubicBezTo>
                    <a:pt x="12" y="166"/>
                    <a:pt x="12" y="200"/>
                    <a:pt x="12" y="223"/>
                  </a:cubicBezTo>
                  <a:cubicBezTo>
                    <a:pt x="12" y="246"/>
                    <a:pt x="1" y="268"/>
                    <a:pt x="12" y="291"/>
                  </a:cubicBezTo>
                  <a:cubicBezTo>
                    <a:pt x="12" y="314"/>
                    <a:pt x="12" y="337"/>
                    <a:pt x="35" y="359"/>
                  </a:cubicBezTo>
                  <a:cubicBezTo>
                    <a:pt x="48" y="373"/>
                    <a:pt x="61" y="378"/>
                    <a:pt x="75" y="378"/>
                  </a:cubicBezTo>
                  <a:cubicBezTo>
                    <a:pt x="84" y="378"/>
                    <a:pt x="93" y="376"/>
                    <a:pt x="103" y="371"/>
                  </a:cubicBezTo>
                  <a:cubicBezTo>
                    <a:pt x="126" y="359"/>
                    <a:pt x="137" y="325"/>
                    <a:pt x="137" y="303"/>
                  </a:cubicBezTo>
                  <a:cubicBezTo>
                    <a:pt x="148" y="280"/>
                    <a:pt x="148" y="246"/>
                    <a:pt x="160" y="223"/>
                  </a:cubicBezTo>
                  <a:cubicBezTo>
                    <a:pt x="160" y="212"/>
                    <a:pt x="160" y="189"/>
                    <a:pt x="160" y="166"/>
                  </a:cubicBezTo>
                  <a:cubicBezTo>
                    <a:pt x="160" y="143"/>
                    <a:pt x="171" y="132"/>
                    <a:pt x="160" y="109"/>
                  </a:cubicBezTo>
                  <a:cubicBezTo>
                    <a:pt x="160" y="98"/>
                    <a:pt x="160" y="86"/>
                    <a:pt x="160" y="75"/>
                  </a:cubicBezTo>
                  <a:cubicBezTo>
                    <a:pt x="160" y="64"/>
                    <a:pt x="160" y="64"/>
                    <a:pt x="148" y="41"/>
                  </a:cubicBezTo>
                  <a:cubicBezTo>
                    <a:pt x="142" y="15"/>
                    <a:pt x="121" y="1"/>
                    <a:pt x="10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5041200" y="2329000"/>
              <a:ext cx="15650" cy="12825"/>
            </a:xfrm>
            <a:custGeom>
              <a:avLst/>
              <a:gdLst/>
              <a:ahLst/>
              <a:cxnLst/>
              <a:rect l="l" t="t" r="r" b="b"/>
              <a:pathLst>
                <a:path w="626" h="513" extrusionOk="0">
                  <a:moveTo>
                    <a:pt x="52" y="0"/>
                  </a:moveTo>
                  <a:cubicBezTo>
                    <a:pt x="40" y="0"/>
                    <a:pt x="30" y="6"/>
                    <a:pt x="23" y="19"/>
                  </a:cubicBezTo>
                  <a:cubicBezTo>
                    <a:pt x="0" y="42"/>
                    <a:pt x="0" y="87"/>
                    <a:pt x="12" y="110"/>
                  </a:cubicBezTo>
                  <a:cubicBezTo>
                    <a:pt x="23" y="144"/>
                    <a:pt x="34" y="167"/>
                    <a:pt x="46" y="190"/>
                  </a:cubicBezTo>
                  <a:cubicBezTo>
                    <a:pt x="46" y="190"/>
                    <a:pt x="53" y="204"/>
                    <a:pt x="50" y="204"/>
                  </a:cubicBezTo>
                  <a:cubicBezTo>
                    <a:pt x="49" y="204"/>
                    <a:pt x="48" y="203"/>
                    <a:pt x="46" y="201"/>
                  </a:cubicBezTo>
                  <a:lnTo>
                    <a:pt x="46" y="201"/>
                  </a:lnTo>
                  <a:cubicBezTo>
                    <a:pt x="57" y="212"/>
                    <a:pt x="57" y="224"/>
                    <a:pt x="69" y="224"/>
                  </a:cubicBezTo>
                  <a:cubicBezTo>
                    <a:pt x="69" y="235"/>
                    <a:pt x="80" y="246"/>
                    <a:pt x="91" y="258"/>
                  </a:cubicBezTo>
                  <a:cubicBezTo>
                    <a:pt x="103" y="292"/>
                    <a:pt x="125" y="315"/>
                    <a:pt x="148" y="337"/>
                  </a:cubicBezTo>
                  <a:cubicBezTo>
                    <a:pt x="182" y="383"/>
                    <a:pt x="228" y="417"/>
                    <a:pt x="273" y="440"/>
                  </a:cubicBezTo>
                  <a:cubicBezTo>
                    <a:pt x="307" y="463"/>
                    <a:pt x="330" y="474"/>
                    <a:pt x="364" y="485"/>
                  </a:cubicBezTo>
                  <a:cubicBezTo>
                    <a:pt x="387" y="497"/>
                    <a:pt x="410" y="497"/>
                    <a:pt x="444" y="497"/>
                  </a:cubicBezTo>
                  <a:cubicBezTo>
                    <a:pt x="468" y="505"/>
                    <a:pt x="504" y="513"/>
                    <a:pt x="534" y="513"/>
                  </a:cubicBezTo>
                  <a:cubicBezTo>
                    <a:pt x="547" y="513"/>
                    <a:pt x="559" y="511"/>
                    <a:pt x="569" y="508"/>
                  </a:cubicBezTo>
                  <a:cubicBezTo>
                    <a:pt x="603" y="497"/>
                    <a:pt x="626" y="440"/>
                    <a:pt x="592" y="417"/>
                  </a:cubicBezTo>
                  <a:cubicBezTo>
                    <a:pt x="569" y="406"/>
                    <a:pt x="558" y="394"/>
                    <a:pt x="523" y="383"/>
                  </a:cubicBezTo>
                  <a:cubicBezTo>
                    <a:pt x="523" y="383"/>
                    <a:pt x="512" y="372"/>
                    <a:pt x="512" y="372"/>
                  </a:cubicBezTo>
                  <a:cubicBezTo>
                    <a:pt x="501" y="372"/>
                    <a:pt x="501" y="372"/>
                    <a:pt x="489" y="360"/>
                  </a:cubicBezTo>
                  <a:cubicBezTo>
                    <a:pt x="489" y="360"/>
                    <a:pt x="478" y="349"/>
                    <a:pt x="467" y="337"/>
                  </a:cubicBezTo>
                  <a:cubicBezTo>
                    <a:pt x="455" y="337"/>
                    <a:pt x="444" y="326"/>
                    <a:pt x="433" y="326"/>
                  </a:cubicBezTo>
                  <a:cubicBezTo>
                    <a:pt x="410" y="315"/>
                    <a:pt x="387" y="292"/>
                    <a:pt x="364" y="281"/>
                  </a:cubicBezTo>
                  <a:cubicBezTo>
                    <a:pt x="353" y="281"/>
                    <a:pt x="342" y="269"/>
                    <a:pt x="330" y="269"/>
                  </a:cubicBezTo>
                  <a:cubicBezTo>
                    <a:pt x="330" y="258"/>
                    <a:pt x="330" y="258"/>
                    <a:pt x="319" y="258"/>
                  </a:cubicBezTo>
                  <a:cubicBezTo>
                    <a:pt x="319" y="258"/>
                    <a:pt x="307" y="246"/>
                    <a:pt x="307" y="246"/>
                  </a:cubicBezTo>
                  <a:cubicBezTo>
                    <a:pt x="307" y="246"/>
                    <a:pt x="307" y="246"/>
                    <a:pt x="307" y="235"/>
                  </a:cubicBezTo>
                  <a:cubicBezTo>
                    <a:pt x="296" y="235"/>
                    <a:pt x="296" y="235"/>
                    <a:pt x="285" y="224"/>
                  </a:cubicBezTo>
                  <a:cubicBezTo>
                    <a:pt x="273" y="212"/>
                    <a:pt x="273" y="212"/>
                    <a:pt x="262" y="201"/>
                  </a:cubicBezTo>
                  <a:cubicBezTo>
                    <a:pt x="228" y="167"/>
                    <a:pt x="194" y="133"/>
                    <a:pt x="160" y="99"/>
                  </a:cubicBezTo>
                  <a:cubicBezTo>
                    <a:pt x="171" y="99"/>
                    <a:pt x="148" y="87"/>
                    <a:pt x="148" y="76"/>
                  </a:cubicBezTo>
                  <a:cubicBezTo>
                    <a:pt x="148" y="80"/>
                    <a:pt x="148" y="81"/>
                    <a:pt x="148" y="81"/>
                  </a:cubicBezTo>
                  <a:cubicBezTo>
                    <a:pt x="147" y="81"/>
                    <a:pt x="144" y="76"/>
                    <a:pt x="137" y="76"/>
                  </a:cubicBezTo>
                  <a:cubicBezTo>
                    <a:pt x="137" y="64"/>
                    <a:pt x="125" y="53"/>
                    <a:pt x="114" y="42"/>
                  </a:cubicBezTo>
                  <a:cubicBezTo>
                    <a:pt x="114" y="30"/>
                    <a:pt x="103" y="19"/>
                    <a:pt x="80" y="8"/>
                  </a:cubicBezTo>
                  <a:cubicBezTo>
                    <a:pt x="71" y="3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5047450" y="2328475"/>
              <a:ext cx="8550" cy="7550"/>
            </a:xfrm>
            <a:custGeom>
              <a:avLst/>
              <a:gdLst/>
              <a:ahLst/>
              <a:cxnLst/>
              <a:rect l="l" t="t" r="r" b="b"/>
              <a:pathLst>
                <a:path w="342" h="302" extrusionOk="0">
                  <a:moveTo>
                    <a:pt x="60" y="1"/>
                  </a:moveTo>
                  <a:cubicBezTo>
                    <a:pt x="55" y="1"/>
                    <a:pt x="50" y="2"/>
                    <a:pt x="46" y="6"/>
                  </a:cubicBezTo>
                  <a:cubicBezTo>
                    <a:pt x="35" y="17"/>
                    <a:pt x="23" y="29"/>
                    <a:pt x="12" y="40"/>
                  </a:cubicBezTo>
                  <a:cubicBezTo>
                    <a:pt x="1" y="51"/>
                    <a:pt x="1" y="74"/>
                    <a:pt x="1" y="97"/>
                  </a:cubicBezTo>
                  <a:cubicBezTo>
                    <a:pt x="1" y="97"/>
                    <a:pt x="1" y="108"/>
                    <a:pt x="1" y="120"/>
                  </a:cubicBezTo>
                  <a:cubicBezTo>
                    <a:pt x="12" y="131"/>
                    <a:pt x="12" y="154"/>
                    <a:pt x="23" y="165"/>
                  </a:cubicBezTo>
                  <a:cubicBezTo>
                    <a:pt x="35" y="188"/>
                    <a:pt x="46" y="211"/>
                    <a:pt x="69" y="233"/>
                  </a:cubicBezTo>
                  <a:cubicBezTo>
                    <a:pt x="92" y="245"/>
                    <a:pt x="114" y="267"/>
                    <a:pt x="137" y="279"/>
                  </a:cubicBezTo>
                  <a:cubicBezTo>
                    <a:pt x="148" y="290"/>
                    <a:pt x="171" y="290"/>
                    <a:pt x="183" y="302"/>
                  </a:cubicBezTo>
                  <a:lnTo>
                    <a:pt x="217" y="302"/>
                  </a:lnTo>
                  <a:cubicBezTo>
                    <a:pt x="228" y="302"/>
                    <a:pt x="239" y="302"/>
                    <a:pt x="251" y="290"/>
                  </a:cubicBezTo>
                  <a:cubicBezTo>
                    <a:pt x="273" y="290"/>
                    <a:pt x="285" y="290"/>
                    <a:pt x="308" y="279"/>
                  </a:cubicBezTo>
                  <a:cubicBezTo>
                    <a:pt x="330" y="256"/>
                    <a:pt x="342" y="222"/>
                    <a:pt x="319" y="199"/>
                  </a:cubicBezTo>
                  <a:cubicBezTo>
                    <a:pt x="319" y="188"/>
                    <a:pt x="308" y="176"/>
                    <a:pt x="296" y="165"/>
                  </a:cubicBezTo>
                  <a:lnTo>
                    <a:pt x="273" y="165"/>
                  </a:lnTo>
                  <a:cubicBezTo>
                    <a:pt x="273" y="154"/>
                    <a:pt x="262" y="154"/>
                    <a:pt x="251" y="142"/>
                  </a:cubicBezTo>
                  <a:cubicBezTo>
                    <a:pt x="251" y="142"/>
                    <a:pt x="239" y="131"/>
                    <a:pt x="228" y="131"/>
                  </a:cubicBezTo>
                  <a:cubicBezTo>
                    <a:pt x="217" y="120"/>
                    <a:pt x="205" y="120"/>
                    <a:pt x="194" y="108"/>
                  </a:cubicBezTo>
                  <a:cubicBezTo>
                    <a:pt x="185" y="99"/>
                    <a:pt x="170" y="91"/>
                    <a:pt x="158" y="77"/>
                  </a:cubicBezTo>
                  <a:lnTo>
                    <a:pt x="158" y="77"/>
                  </a:lnTo>
                  <a:cubicBezTo>
                    <a:pt x="155" y="69"/>
                    <a:pt x="148" y="63"/>
                    <a:pt x="148" y="63"/>
                  </a:cubicBezTo>
                  <a:lnTo>
                    <a:pt x="148" y="63"/>
                  </a:lnTo>
                  <a:cubicBezTo>
                    <a:pt x="148" y="63"/>
                    <a:pt x="148" y="63"/>
                    <a:pt x="148" y="63"/>
                  </a:cubicBezTo>
                  <a:lnTo>
                    <a:pt x="137" y="51"/>
                  </a:lnTo>
                  <a:cubicBezTo>
                    <a:pt x="126" y="40"/>
                    <a:pt x="126" y="29"/>
                    <a:pt x="114" y="17"/>
                  </a:cubicBezTo>
                  <a:cubicBezTo>
                    <a:pt x="103" y="17"/>
                    <a:pt x="103" y="6"/>
                    <a:pt x="92" y="6"/>
                  </a:cubicBezTo>
                  <a:cubicBezTo>
                    <a:pt x="84" y="6"/>
                    <a:pt x="71" y="1"/>
                    <a:pt x="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5052000" y="2325475"/>
              <a:ext cx="6000" cy="4575"/>
            </a:xfrm>
            <a:custGeom>
              <a:avLst/>
              <a:gdLst/>
              <a:ahLst/>
              <a:cxnLst/>
              <a:rect l="l" t="t" r="r" b="b"/>
              <a:pathLst>
                <a:path w="240" h="183" extrusionOk="0">
                  <a:moveTo>
                    <a:pt x="46" y="1"/>
                  </a:moveTo>
                  <a:cubicBezTo>
                    <a:pt x="35" y="1"/>
                    <a:pt x="23" y="1"/>
                    <a:pt x="23" y="12"/>
                  </a:cubicBezTo>
                  <a:cubicBezTo>
                    <a:pt x="1" y="23"/>
                    <a:pt x="1" y="46"/>
                    <a:pt x="1" y="69"/>
                  </a:cubicBezTo>
                  <a:cubicBezTo>
                    <a:pt x="1" y="80"/>
                    <a:pt x="1" y="92"/>
                    <a:pt x="12" y="92"/>
                  </a:cubicBezTo>
                  <a:cubicBezTo>
                    <a:pt x="23" y="114"/>
                    <a:pt x="23" y="126"/>
                    <a:pt x="35" y="137"/>
                  </a:cubicBezTo>
                  <a:cubicBezTo>
                    <a:pt x="57" y="160"/>
                    <a:pt x="69" y="171"/>
                    <a:pt x="91" y="171"/>
                  </a:cubicBezTo>
                  <a:cubicBezTo>
                    <a:pt x="114" y="183"/>
                    <a:pt x="137" y="183"/>
                    <a:pt x="148" y="183"/>
                  </a:cubicBezTo>
                  <a:lnTo>
                    <a:pt x="194" y="183"/>
                  </a:lnTo>
                  <a:cubicBezTo>
                    <a:pt x="194" y="183"/>
                    <a:pt x="205" y="171"/>
                    <a:pt x="205" y="171"/>
                  </a:cubicBezTo>
                  <a:cubicBezTo>
                    <a:pt x="239" y="160"/>
                    <a:pt x="239" y="126"/>
                    <a:pt x="217" y="103"/>
                  </a:cubicBezTo>
                  <a:cubicBezTo>
                    <a:pt x="205" y="80"/>
                    <a:pt x="194" y="80"/>
                    <a:pt x="182" y="69"/>
                  </a:cubicBezTo>
                  <a:cubicBezTo>
                    <a:pt x="171" y="58"/>
                    <a:pt x="171" y="58"/>
                    <a:pt x="160" y="46"/>
                  </a:cubicBezTo>
                  <a:lnTo>
                    <a:pt x="137" y="35"/>
                  </a:lnTo>
                  <a:cubicBezTo>
                    <a:pt x="126" y="23"/>
                    <a:pt x="103" y="23"/>
                    <a:pt x="91" y="12"/>
                  </a:cubicBezTo>
                  <a:cubicBezTo>
                    <a:pt x="91" y="12"/>
                    <a:pt x="80" y="12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5301375" y="2324250"/>
              <a:ext cx="19925" cy="17000"/>
            </a:xfrm>
            <a:custGeom>
              <a:avLst/>
              <a:gdLst/>
              <a:ahLst/>
              <a:cxnLst/>
              <a:rect l="l" t="t" r="r" b="b"/>
              <a:pathLst>
                <a:path w="797" h="680" extrusionOk="0">
                  <a:moveTo>
                    <a:pt x="721" y="0"/>
                  </a:moveTo>
                  <a:cubicBezTo>
                    <a:pt x="711" y="0"/>
                    <a:pt x="702" y="2"/>
                    <a:pt x="694" y="4"/>
                  </a:cubicBezTo>
                  <a:cubicBezTo>
                    <a:pt x="660" y="27"/>
                    <a:pt x="637" y="61"/>
                    <a:pt x="614" y="95"/>
                  </a:cubicBezTo>
                  <a:cubicBezTo>
                    <a:pt x="603" y="95"/>
                    <a:pt x="592" y="107"/>
                    <a:pt x="580" y="118"/>
                  </a:cubicBezTo>
                  <a:cubicBezTo>
                    <a:pt x="569" y="118"/>
                    <a:pt x="569" y="129"/>
                    <a:pt x="558" y="141"/>
                  </a:cubicBezTo>
                  <a:cubicBezTo>
                    <a:pt x="523" y="163"/>
                    <a:pt x="501" y="198"/>
                    <a:pt x="478" y="220"/>
                  </a:cubicBezTo>
                  <a:cubicBezTo>
                    <a:pt x="432" y="277"/>
                    <a:pt x="376" y="323"/>
                    <a:pt x="330" y="357"/>
                  </a:cubicBezTo>
                  <a:cubicBezTo>
                    <a:pt x="319" y="368"/>
                    <a:pt x="319" y="368"/>
                    <a:pt x="319" y="368"/>
                  </a:cubicBezTo>
                  <a:cubicBezTo>
                    <a:pt x="319" y="368"/>
                    <a:pt x="307" y="380"/>
                    <a:pt x="307" y="380"/>
                  </a:cubicBezTo>
                  <a:lnTo>
                    <a:pt x="262" y="402"/>
                  </a:lnTo>
                  <a:cubicBezTo>
                    <a:pt x="239" y="425"/>
                    <a:pt x="205" y="448"/>
                    <a:pt x="182" y="459"/>
                  </a:cubicBezTo>
                  <a:cubicBezTo>
                    <a:pt x="160" y="471"/>
                    <a:pt x="148" y="482"/>
                    <a:pt x="137" y="493"/>
                  </a:cubicBezTo>
                  <a:cubicBezTo>
                    <a:pt x="125" y="505"/>
                    <a:pt x="103" y="516"/>
                    <a:pt x="91" y="527"/>
                  </a:cubicBezTo>
                  <a:cubicBezTo>
                    <a:pt x="57" y="550"/>
                    <a:pt x="34" y="562"/>
                    <a:pt x="23" y="596"/>
                  </a:cubicBezTo>
                  <a:cubicBezTo>
                    <a:pt x="0" y="618"/>
                    <a:pt x="0" y="664"/>
                    <a:pt x="34" y="675"/>
                  </a:cubicBezTo>
                  <a:cubicBezTo>
                    <a:pt x="54" y="678"/>
                    <a:pt x="75" y="680"/>
                    <a:pt x="96" y="680"/>
                  </a:cubicBezTo>
                  <a:cubicBezTo>
                    <a:pt x="158" y="680"/>
                    <a:pt x="222" y="667"/>
                    <a:pt x="273" y="641"/>
                  </a:cubicBezTo>
                  <a:cubicBezTo>
                    <a:pt x="341" y="607"/>
                    <a:pt x="398" y="573"/>
                    <a:pt x="455" y="539"/>
                  </a:cubicBezTo>
                  <a:cubicBezTo>
                    <a:pt x="523" y="493"/>
                    <a:pt x="580" y="436"/>
                    <a:pt x="626" y="391"/>
                  </a:cubicBezTo>
                  <a:cubicBezTo>
                    <a:pt x="660" y="357"/>
                    <a:pt x="694" y="323"/>
                    <a:pt x="705" y="289"/>
                  </a:cubicBezTo>
                  <a:cubicBezTo>
                    <a:pt x="717" y="277"/>
                    <a:pt x="717" y="266"/>
                    <a:pt x="717" y="266"/>
                  </a:cubicBezTo>
                  <a:cubicBezTo>
                    <a:pt x="728" y="254"/>
                    <a:pt x="728" y="243"/>
                    <a:pt x="728" y="243"/>
                  </a:cubicBezTo>
                  <a:cubicBezTo>
                    <a:pt x="740" y="220"/>
                    <a:pt x="751" y="198"/>
                    <a:pt x="751" y="186"/>
                  </a:cubicBezTo>
                  <a:cubicBezTo>
                    <a:pt x="774" y="141"/>
                    <a:pt x="796" y="95"/>
                    <a:pt x="785" y="50"/>
                  </a:cubicBezTo>
                  <a:cubicBezTo>
                    <a:pt x="785" y="15"/>
                    <a:pt x="752" y="0"/>
                    <a:pt x="72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5301950" y="2323875"/>
              <a:ext cx="12250" cy="9600"/>
            </a:xfrm>
            <a:custGeom>
              <a:avLst/>
              <a:gdLst/>
              <a:ahLst/>
              <a:cxnLst/>
              <a:rect l="l" t="t" r="r" b="b"/>
              <a:pathLst>
                <a:path w="490" h="384" extrusionOk="0">
                  <a:moveTo>
                    <a:pt x="418" y="0"/>
                  </a:moveTo>
                  <a:cubicBezTo>
                    <a:pt x="408" y="0"/>
                    <a:pt x="396" y="3"/>
                    <a:pt x="387" y="8"/>
                  </a:cubicBezTo>
                  <a:cubicBezTo>
                    <a:pt x="387" y="19"/>
                    <a:pt x="375" y="19"/>
                    <a:pt x="364" y="31"/>
                  </a:cubicBezTo>
                  <a:cubicBezTo>
                    <a:pt x="353" y="31"/>
                    <a:pt x="330" y="53"/>
                    <a:pt x="318" y="65"/>
                  </a:cubicBezTo>
                  <a:cubicBezTo>
                    <a:pt x="307" y="76"/>
                    <a:pt x="307" y="76"/>
                    <a:pt x="296" y="87"/>
                  </a:cubicBezTo>
                  <a:lnTo>
                    <a:pt x="284" y="87"/>
                  </a:lnTo>
                  <a:cubicBezTo>
                    <a:pt x="273" y="99"/>
                    <a:pt x="250" y="122"/>
                    <a:pt x="239" y="133"/>
                  </a:cubicBezTo>
                  <a:cubicBezTo>
                    <a:pt x="228" y="133"/>
                    <a:pt x="228" y="144"/>
                    <a:pt x="216" y="144"/>
                  </a:cubicBezTo>
                  <a:cubicBezTo>
                    <a:pt x="216" y="156"/>
                    <a:pt x="216" y="156"/>
                    <a:pt x="205" y="156"/>
                  </a:cubicBezTo>
                  <a:cubicBezTo>
                    <a:pt x="182" y="178"/>
                    <a:pt x="148" y="190"/>
                    <a:pt x="125" y="213"/>
                  </a:cubicBezTo>
                  <a:cubicBezTo>
                    <a:pt x="114" y="224"/>
                    <a:pt x="91" y="224"/>
                    <a:pt x="80" y="247"/>
                  </a:cubicBezTo>
                  <a:cubicBezTo>
                    <a:pt x="68" y="247"/>
                    <a:pt x="57" y="258"/>
                    <a:pt x="46" y="269"/>
                  </a:cubicBezTo>
                  <a:cubicBezTo>
                    <a:pt x="46" y="281"/>
                    <a:pt x="46" y="281"/>
                    <a:pt x="46" y="281"/>
                  </a:cubicBezTo>
                  <a:cubicBezTo>
                    <a:pt x="46" y="281"/>
                    <a:pt x="34" y="292"/>
                    <a:pt x="46" y="292"/>
                  </a:cubicBezTo>
                  <a:cubicBezTo>
                    <a:pt x="0" y="315"/>
                    <a:pt x="23" y="360"/>
                    <a:pt x="57" y="360"/>
                  </a:cubicBezTo>
                  <a:cubicBezTo>
                    <a:pt x="57" y="360"/>
                    <a:pt x="68" y="360"/>
                    <a:pt x="68" y="372"/>
                  </a:cubicBezTo>
                  <a:cubicBezTo>
                    <a:pt x="80" y="372"/>
                    <a:pt x="102" y="383"/>
                    <a:pt x="125" y="383"/>
                  </a:cubicBezTo>
                  <a:cubicBezTo>
                    <a:pt x="137" y="383"/>
                    <a:pt x="171" y="383"/>
                    <a:pt x="193" y="372"/>
                  </a:cubicBezTo>
                  <a:cubicBezTo>
                    <a:pt x="239" y="360"/>
                    <a:pt x="273" y="338"/>
                    <a:pt x="307" y="304"/>
                  </a:cubicBezTo>
                  <a:cubicBezTo>
                    <a:pt x="330" y="292"/>
                    <a:pt x="353" y="281"/>
                    <a:pt x="375" y="258"/>
                  </a:cubicBezTo>
                  <a:cubicBezTo>
                    <a:pt x="375" y="258"/>
                    <a:pt x="387" y="247"/>
                    <a:pt x="398" y="247"/>
                  </a:cubicBezTo>
                  <a:cubicBezTo>
                    <a:pt x="398" y="235"/>
                    <a:pt x="409" y="224"/>
                    <a:pt x="421" y="213"/>
                  </a:cubicBezTo>
                  <a:cubicBezTo>
                    <a:pt x="432" y="190"/>
                    <a:pt x="444" y="178"/>
                    <a:pt x="455" y="156"/>
                  </a:cubicBezTo>
                  <a:cubicBezTo>
                    <a:pt x="466" y="144"/>
                    <a:pt x="478" y="122"/>
                    <a:pt x="478" y="99"/>
                  </a:cubicBezTo>
                  <a:cubicBezTo>
                    <a:pt x="478" y="87"/>
                    <a:pt x="478" y="87"/>
                    <a:pt x="478" y="76"/>
                  </a:cubicBezTo>
                  <a:cubicBezTo>
                    <a:pt x="489" y="53"/>
                    <a:pt x="478" y="31"/>
                    <a:pt x="455" y="19"/>
                  </a:cubicBezTo>
                  <a:cubicBezTo>
                    <a:pt x="448" y="6"/>
                    <a:pt x="434" y="0"/>
                    <a:pt x="41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5301375" y="2320925"/>
              <a:ext cx="7400" cy="6575"/>
            </a:xfrm>
            <a:custGeom>
              <a:avLst/>
              <a:gdLst/>
              <a:ahLst/>
              <a:cxnLst/>
              <a:rect l="l" t="t" r="r" b="b"/>
              <a:pathLst>
                <a:path w="296" h="263" extrusionOk="0">
                  <a:moveTo>
                    <a:pt x="239" y="1"/>
                  </a:moveTo>
                  <a:cubicBezTo>
                    <a:pt x="228" y="12"/>
                    <a:pt x="216" y="12"/>
                    <a:pt x="205" y="23"/>
                  </a:cubicBezTo>
                  <a:lnTo>
                    <a:pt x="194" y="23"/>
                  </a:lnTo>
                  <a:cubicBezTo>
                    <a:pt x="182" y="23"/>
                    <a:pt x="171" y="23"/>
                    <a:pt x="171" y="35"/>
                  </a:cubicBezTo>
                  <a:cubicBezTo>
                    <a:pt x="160" y="35"/>
                    <a:pt x="160" y="46"/>
                    <a:pt x="148" y="46"/>
                  </a:cubicBezTo>
                  <a:cubicBezTo>
                    <a:pt x="125" y="58"/>
                    <a:pt x="114" y="80"/>
                    <a:pt x="91" y="92"/>
                  </a:cubicBezTo>
                  <a:cubicBezTo>
                    <a:pt x="80" y="103"/>
                    <a:pt x="80" y="114"/>
                    <a:pt x="69" y="114"/>
                  </a:cubicBezTo>
                  <a:cubicBezTo>
                    <a:pt x="57" y="126"/>
                    <a:pt x="46" y="137"/>
                    <a:pt x="34" y="149"/>
                  </a:cubicBezTo>
                  <a:cubicBezTo>
                    <a:pt x="23" y="149"/>
                    <a:pt x="23" y="160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lnTo>
                    <a:pt x="23" y="171"/>
                  </a:lnTo>
                  <a:cubicBezTo>
                    <a:pt x="18" y="171"/>
                    <a:pt x="15" y="174"/>
                    <a:pt x="15" y="175"/>
                  </a:cubicBezTo>
                  <a:lnTo>
                    <a:pt x="15" y="175"/>
                  </a:lnTo>
                  <a:cubicBezTo>
                    <a:pt x="12" y="180"/>
                    <a:pt x="12" y="187"/>
                    <a:pt x="12" y="194"/>
                  </a:cubicBezTo>
                  <a:cubicBezTo>
                    <a:pt x="0" y="205"/>
                    <a:pt x="12" y="217"/>
                    <a:pt x="12" y="228"/>
                  </a:cubicBezTo>
                  <a:cubicBezTo>
                    <a:pt x="23" y="251"/>
                    <a:pt x="46" y="262"/>
                    <a:pt x="57" y="262"/>
                  </a:cubicBezTo>
                  <a:lnTo>
                    <a:pt x="114" y="262"/>
                  </a:lnTo>
                  <a:cubicBezTo>
                    <a:pt x="114" y="251"/>
                    <a:pt x="125" y="251"/>
                    <a:pt x="125" y="251"/>
                  </a:cubicBezTo>
                  <a:lnTo>
                    <a:pt x="148" y="251"/>
                  </a:lnTo>
                  <a:cubicBezTo>
                    <a:pt x="148" y="251"/>
                    <a:pt x="160" y="240"/>
                    <a:pt x="171" y="240"/>
                  </a:cubicBezTo>
                  <a:cubicBezTo>
                    <a:pt x="182" y="228"/>
                    <a:pt x="194" y="228"/>
                    <a:pt x="205" y="217"/>
                  </a:cubicBezTo>
                  <a:cubicBezTo>
                    <a:pt x="216" y="205"/>
                    <a:pt x="228" y="205"/>
                    <a:pt x="228" y="194"/>
                  </a:cubicBezTo>
                  <a:cubicBezTo>
                    <a:pt x="239" y="183"/>
                    <a:pt x="239" y="183"/>
                    <a:pt x="251" y="171"/>
                  </a:cubicBezTo>
                  <a:cubicBezTo>
                    <a:pt x="251" y="171"/>
                    <a:pt x="251" y="160"/>
                    <a:pt x="262" y="160"/>
                  </a:cubicBezTo>
                  <a:cubicBezTo>
                    <a:pt x="273" y="149"/>
                    <a:pt x="273" y="137"/>
                    <a:pt x="285" y="126"/>
                  </a:cubicBezTo>
                  <a:cubicBezTo>
                    <a:pt x="285" y="114"/>
                    <a:pt x="285" y="114"/>
                    <a:pt x="285" y="114"/>
                  </a:cubicBezTo>
                  <a:cubicBezTo>
                    <a:pt x="285" y="114"/>
                    <a:pt x="285" y="103"/>
                    <a:pt x="285" y="103"/>
                  </a:cubicBezTo>
                  <a:cubicBezTo>
                    <a:pt x="296" y="92"/>
                    <a:pt x="296" y="80"/>
                    <a:pt x="296" y="69"/>
                  </a:cubicBezTo>
                  <a:lnTo>
                    <a:pt x="296" y="58"/>
                  </a:lnTo>
                  <a:cubicBezTo>
                    <a:pt x="296" y="23"/>
                    <a:pt x="273" y="1"/>
                    <a:pt x="2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39"/>
          <p:cNvGrpSpPr/>
          <p:nvPr/>
        </p:nvGrpSpPr>
        <p:grpSpPr>
          <a:xfrm>
            <a:off x="165475" y="2187871"/>
            <a:ext cx="2509954" cy="2635510"/>
            <a:chOff x="5425725" y="2439650"/>
            <a:chExt cx="812125" cy="853275"/>
          </a:xfrm>
        </p:grpSpPr>
        <p:sp>
          <p:nvSpPr>
            <p:cNvPr id="554" name="Google Shape;554;p39"/>
            <p:cNvSpPr/>
            <p:nvPr/>
          </p:nvSpPr>
          <p:spPr>
            <a:xfrm>
              <a:off x="5443925" y="2457425"/>
              <a:ext cx="776000" cy="817500"/>
            </a:xfrm>
            <a:custGeom>
              <a:avLst/>
              <a:gdLst/>
              <a:ahLst/>
              <a:cxnLst/>
              <a:rect l="l" t="t" r="r" b="b"/>
              <a:pathLst>
                <a:path w="31040" h="32700" extrusionOk="0">
                  <a:moveTo>
                    <a:pt x="21076" y="13083"/>
                  </a:moveTo>
                  <a:cubicBezTo>
                    <a:pt x="21088" y="13288"/>
                    <a:pt x="21088" y="13493"/>
                    <a:pt x="21076" y="13709"/>
                  </a:cubicBezTo>
                  <a:cubicBezTo>
                    <a:pt x="21054" y="14198"/>
                    <a:pt x="20985" y="14687"/>
                    <a:pt x="20837" y="15153"/>
                  </a:cubicBezTo>
                  <a:cubicBezTo>
                    <a:pt x="20701" y="15574"/>
                    <a:pt x="20485" y="15972"/>
                    <a:pt x="20144" y="16268"/>
                  </a:cubicBezTo>
                  <a:lnTo>
                    <a:pt x="20132" y="16268"/>
                  </a:lnTo>
                  <a:cubicBezTo>
                    <a:pt x="20405" y="15790"/>
                    <a:pt x="20462" y="15188"/>
                    <a:pt x="20292" y="14653"/>
                  </a:cubicBezTo>
                  <a:cubicBezTo>
                    <a:pt x="20394" y="14562"/>
                    <a:pt x="20474" y="14448"/>
                    <a:pt x="20542" y="14335"/>
                  </a:cubicBezTo>
                  <a:cubicBezTo>
                    <a:pt x="20621" y="14198"/>
                    <a:pt x="20701" y="14062"/>
                    <a:pt x="20769" y="13925"/>
                  </a:cubicBezTo>
                  <a:cubicBezTo>
                    <a:pt x="20906" y="13652"/>
                    <a:pt x="21008" y="13368"/>
                    <a:pt x="21076" y="13083"/>
                  </a:cubicBezTo>
                  <a:close/>
                  <a:moveTo>
                    <a:pt x="16554" y="9576"/>
                  </a:moveTo>
                  <a:cubicBezTo>
                    <a:pt x="16704" y="9576"/>
                    <a:pt x="16855" y="9581"/>
                    <a:pt x="17005" y="9592"/>
                  </a:cubicBezTo>
                  <a:cubicBezTo>
                    <a:pt x="16982" y="9614"/>
                    <a:pt x="16959" y="9649"/>
                    <a:pt x="16948" y="9671"/>
                  </a:cubicBezTo>
                  <a:cubicBezTo>
                    <a:pt x="16322" y="10649"/>
                    <a:pt x="16129" y="11832"/>
                    <a:pt x="16368" y="12970"/>
                  </a:cubicBezTo>
                  <a:cubicBezTo>
                    <a:pt x="16436" y="13277"/>
                    <a:pt x="16550" y="13584"/>
                    <a:pt x="16675" y="13880"/>
                  </a:cubicBezTo>
                  <a:cubicBezTo>
                    <a:pt x="16743" y="14016"/>
                    <a:pt x="16823" y="14164"/>
                    <a:pt x="16902" y="14289"/>
                  </a:cubicBezTo>
                  <a:cubicBezTo>
                    <a:pt x="16948" y="14380"/>
                    <a:pt x="17005" y="14471"/>
                    <a:pt x="17073" y="14551"/>
                  </a:cubicBezTo>
                  <a:cubicBezTo>
                    <a:pt x="17073" y="14562"/>
                    <a:pt x="17073" y="14562"/>
                    <a:pt x="17061" y="14573"/>
                  </a:cubicBezTo>
                  <a:cubicBezTo>
                    <a:pt x="16823" y="15244"/>
                    <a:pt x="16925" y="16041"/>
                    <a:pt x="17425" y="16575"/>
                  </a:cubicBezTo>
                  <a:cubicBezTo>
                    <a:pt x="17562" y="16734"/>
                    <a:pt x="17732" y="16859"/>
                    <a:pt x="17914" y="16950"/>
                  </a:cubicBezTo>
                  <a:cubicBezTo>
                    <a:pt x="16936" y="17098"/>
                    <a:pt x="15935" y="17178"/>
                    <a:pt x="14957" y="17326"/>
                  </a:cubicBezTo>
                  <a:cubicBezTo>
                    <a:pt x="14605" y="17383"/>
                    <a:pt x="14252" y="17440"/>
                    <a:pt x="13911" y="17519"/>
                  </a:cubicBezTo>
                  <a:cubicBezTo>
                    <a:pt x="14059" y="17337"/>
                    <a:pt x="14172" y="17132"/>
                    <a:pt x="14229" y="16905"/>
                  </a:cubicBezTo>
                  <a:cubicBezTo>
                    <a:pt x="14434" y="16223"/>
                    <a:pt x="14195" y="15472"/>
                    <a:pt x="13695" y="14971"/>
                  </a:cubicBezTo>
                  <a:cubicBezTo>
                    <a:pt x="13763" y="14858"/>
                    <a:pt x="13774" y="14710"/>
                    <a:pt x="13774" y="14573"/>
                  </a:cubicBezTo>
                  <a:cubicBezTo>
                    <a:pt x="13797" y="14414"/>
                    <a:pt x="13797" y="14266"/>
                    <a:pt x="13797" y="14107"/>
                  </a:cubicBezTo>
                  <a:cubicBezTo>
                    <a:pt x="13786" y="13789"/>
                    <a:pt x="13740" y="13470"/>
                    <a:pt x="13661" y="13152"/>
                  </a:cubicBezTo>
                  <a:cubicBezTo>
                    <a:pt x="13479" y="12424"/>
                    <a:pt x="13115" y="11753"/>
                    <a:pt x="12614" y="11207"/>
                  </a:cubicBezTo>
                  <a:cubicBezTo>
                    <a:pt x="12648" y="11161"/>
                    <a:pt x="12682" y="11116"/>
                    <a:pt x="12728" y="11082"/>
                  </a:cubicBezTo>
                  <a:cubicBezTo>
                    <a:pt x="13103" y="10695"/>
                    <a:pt x="13513" y="10342"/>
                    <a:pt x="13990" y="10092"/>
                  </a:cubicBezTo>
                  <a:cubicBezTo>
                    <a:pt x="14502" y="9842"/>
                    <a:pt x="15048" y="9705"/>
                    <a:pt x="15606" y="9637"/>
                  </a:cubicBezTo>
                  <a:cubicBezTo>
                    <a:pt x="15915" y="9599"/>
                    <a:pt x="16234" y="9576"/>
                    <a:pt x="16554" y="9576"/>
                  </a:cubicBezTo>
                  <a:close/>
                  <a:moveTo>
                    <a:pt x="11181" y="0"/>
                  </a:moveTo>
                  <a:cubicBezTo>
                    <a:pt x="11123" y="0"/>
                    <a:pt x="11069" y="11"/>
                    <a:pt x="11022" y="38"/>
                  </a:cubicBezTo>
                  <a:cubicBezTo>
                    <a:pt x="10920" y="60"/>
                    <a:pt x="10840" y="117"/>
                    <a:pt x="10783" y="208"/>
                  </a:cubicBezTo>
                  <a:cubicBezTo>
                    <a:pt x="10692" y="333"/>
                    <a:pt x="10635" y="481"/>
                    <a:pt x="10624" y="629"/>
                  </a:cubicBezTo>
                  <a:cubicBezTo>
                    <a:pt x="10590" y="948"/>
                    <a:pt x="10669" y="1255"/>
                    <a:pt x="10647" y="1562"/>
                  </a:cubicBezTo>
                  <a:cubicBezTo>
                    <a:pt x="10612" y="2165"/>
                    <a:pt x="10408" y="2733"/>
                    <a:pt x="10283" y="3313"/>
                  </a:cubicBezTo>
                  <a:cubicBezTo>
                    <a:pt x="10044" y="4451"/>
                    <a:pt x="10271" y="5622"/>
                    <a:pt x="10897" y="6600"/>
                  </a:cubicBezTo>
                  <a:cubicBezTo>
                    <a:pt x="11079" y="6873"/>
                    <a:pt x="11284" y="7124"/>
                    <a:pt x="11511" y="7351"/>
                  </a:cubicBezTo>
                  <a:cubicBezTo>
                    <a:pt x="11613" y="7453"/>
                    <a:pt x="11738" y="7556"/>
                    <a:pt x="11852" y="7658"/>
                  </a:cubicBezTo>
                  <a:cubicBezTo>
                    <a:pt x="11943" y="7726"/>
                    <a:pt x="12023" y="7795"/>
                    <a:pt x="12114" y="7840"/>
                  </a:cubicBezTo>
                  <a:cubicBezTo>
                    <a:pt x="12114" y="7840"/>
                    <a:pt x="12114" y="7851"/>
                    <a:pt x="12114" y="7851"/>
                  </a:cubicBezTo>
                  <a:cubicBezTo>
                    <a:pt x="12125" y="8579"/>
                    <a:pt x="12501" y="9285"/>
                    <a:pt x="13149" y="9614"/>
                  </a:cubicBezTo>
                  <a:cubicBezTo>
                    <a:pt x="13319" y="9705"/>
                    <a:pt x="13513" y="9762"/>
                    <a:pt x="13695" y="9785"/>
                  </a:cubicBezTo>
                  <a:cubicBezTo>
                    <a:pt x="13604" y="9842"/>
                    <a:pt x="13501" y="9899"/>
                    <a:pt x="13410" y="9956"/>
                  </a:cubicBezTo>
                  <a:cubicBezTo>
                    <a:pt x="13001" y="10229"/>
                    <a:pt x="12660" y="10570"/>
                    <a:pt x="12330" y="10922"/>
                  </a:cubicBezTo>
                  <a:cubicBezTo>
                    <a:pt x="12137" y="10740"/>
                    <a:pt x="11920" y="10593"/>
                    <a:pt x="11704" y="10456"/>
                  </a:cubicBezTo>
                  <a:cubicBezTo>
                    <a:pt x="11193" y="10138"/>
                    <a:pt x="10635" y="9899"/>
                    <a:pt x="10169" y="9523"/>
                  </a:cubicBezTo>
                  <a:cubicBezTo>
                    <a:pt x="9930" y="9319"/>
                    <a:pt x="9759" y="9057"/>
                    <a:pt x="9509" y="8864"/>
                  </a:cubicBezTo>
                  <a:cubicBezTo>
                    <a:pt x="9395" y="8773"/>
                    <a:pt x="9248" y="8705"/>
                    <a:pt x="9100" y="8682"/>
                  </a:cubicBezTo>
                  <a:cubicBezTo>
                    <a:pt x="9080" y="8680"/>
                    <a:pt x="9061" y="8679"/>
                    <a:pt x="9043" y="8679"/>
                  </a:cubicBezTo>
                  <a:cubicBezTo>
                    <a:pt x="8955" y="8679"/>
                    <a:pt x="8879" y="8701"/>
                    <a:pt x="8804" y="8739"/>
                  </a:cubicBezTo>
                  <a:cubicBezTo>
                    <a:pt x="8724" y="8784"/>
                    <a:pt x="8645" y="8841"/>
                    <a:pt x="8588" y="8943"/>
                  </a:cubicBezTo>
                  <a:cubicBezTo>
                    <a:pt x="8520" y="9068"/>
                    <a:pt x="8486" y="9228"/>
                    <a:pt x="8486" y="9376"/>
                  </a:cubicBezTo>
                  <a:cubicBezTo>
                    <a:pt x="8497" y="9694"/>
                    <a:pt x="8611" y="9990"/>
                    <a:pt x="8622" y="10297"/>
                  </a:cubicBezTo>
                  <a:cubicBezTo>
                    <a:pt x="8656" y="10900"/>
                    <a:pt x="8520" y="11491"/>
                    <a:pt x="8463" y="12083"/>
                  </a:cubicBezTo>
                  <a:cubicBezTo>
                    <a:pt x="8451" y="12230"/>
                    <a:pt x="8440" y="12378"/>
                    <a:pt x="8440" y="12526"/>
                  </a:cubicBezTo>
                  <a:cubicBezTo>
                    <a:pt x="8417" y="12515"/>
                    <a:pt x="8395" y="12503"/>
                    <a:pt x="8372" y="12481"/>
                  </a:cubicBezTo>
                  <a:cubicBezTo>
                    <a:pt x="7974" y="12265"/>
                    <a:pt x="7598" y="11992"/>
                    <a:pt x="7178" y="11810"/>
                  </a:cubicBezTo>
                  <a:cubicBezTo>
                    <a:pt x="7007" y="11730"/>
                    <a:pt x="6825" y="11684"/>
                    <a:pt x="6654" y="11650"/>
                  </a:cubicBezTo>
                  <a:cubicBezTo>
                    <a:pt x="6768" y="11559"/>
                    <a:pt x="6871" y="11468"/>
                    <a:pt x="6962" y="11355"/>
                  </a:cubicBezTo>
                  <a:cubicBezTo>
                    <a:pt x="7416" y="10797"/>
                    <a:pt x="7485" y="10024"/>
                    <a:pt x="7223" y="9364"/>
                  </a:cubicBezTo>
                  <a:cubicBezTo>
                    <a:pt x="7325" y="9273"/>
                    <a:pt x="7382" y="9148"/>
                    <a:pt x="7451" y="9023"/>
                  </a:cubicBezTo>
                  <a:cubicBezTo>
                    <a:pt x="7519" y="8887"/>
                    <a:pt x="7587" y="8750"/>
                    <a:pt x="7644" y="8602"/>
                  </a:cubicBezTo>
                  <a:cubicBezTo>
                    <a:pt x="7758" y="8306"/>
                    <a:pt x="7849" y="7988"/>
                    <a:pt x="7894" y="7670"/>
                  </a:cubicBezTo>
                  <a:cubicBezTo>
                    <a:pt x="8065" y="6532"/>
                    <a:pt x="7803" y="5361"/>
                    <a:pt x="7121" y="4417"/>
                  </a:cubicBezTo>
                  <a:cubicBezTo>
                    <a:pt x="6780" y="3939"/>
                    <a:pt x="6347" y="3507"/>
                    <a:pt x="6074" y="2972"/>
                  </a:cubicBezTo>
                  <a:cubicBezTo>
                    <a:pt x="5926" y="2699"/>
                    <a:pt x="5881" y="2381"/>
                    <a:pt x="5722" y="2108"/>
                  </a:cubicBezTo>
                  <a:cubicBezTo>
                    <a:pt x="5654" y="1983"/>
                    <a:pt x="5540" y="1858"/>
                    <a:pt x="5403" y="1789"/>
                  </a:cubicBezTo>
                  <a:cubicBezTo>
                    <a:pt x="5327" y="1742"/>
                    <a:pt x="5252" y="1718"/>
                    <a:pt x="5169" y="1718"/>
                  </a:cubicBezTo>
                  <a:cubicBezTo>
                    <a:pt x="5153" y="1718"/>
                    <a:pt x="5136" y="1719"/>
                    <a:pt x="5119" y="1721"/>
                  </a:cubicBezTo>
                  <a:cubicBezTo>
                    <a:pt x="5028" y="1721"/>
                    <a:pt x="4937" y="1755"/>
                    <a:pt x="4846" y="1823"/>
                  </a:cubicBezTo>
                  <a:cubicBezTo>
                    <a:pt x="4721" y="1914"/>
                    <a:pt x="4630" y="2051"/>
                    <a:pt x="4573" y="2187"/>
                  </a:cubicBezTo>
                  <a:cubicBezTo>
                    <a:pt x="4459" y="2483"/>
                    <a:pt x="4459" y="2802"/>
                    <a:pt x="4346" y="3086"/>
                  </a:cubicBezTo>
                  <a:cubicBezTo>
                    <a:pt x="4141" y="3655"/>
                    <a:pt x="3788" y="4144"/>
                    <a:pt x="3504" y="4667"/>
                  </a:cubicBezTo>
                  <a:cubicBezTo>
                    <a:pt x="2958" y="5690"/>
                    <a:pt x="2856" y="6885"/>
                    <a:pt x="3185" y="7999"/>
                  </a:cubicBezTo>
                  <a:cubicBezTo>
                    <a:pt x="3276" y="8306"/>
                    <a:pt x="3413" y="8602"/>
                    <a:pt x="3561" y="8887"/>
                  </a:cubicBezTo>
                  <a:cubicBezTo>
                    <a:pt x="3640" y="9023"/>
                    <a:pt x="3720" y="9159"/>
                    <a:pt x="3811" y="9285"/>
                  </a:cubicBezTo>
                  <a:cubicBezTo>
                    <a:pt x="3879" y="9364"/>
                    <a:pt x="3936" y="9455"/>
                    <a:pt x="4004" y="9523"/>
                  </a:cubicBezTo>
                  <a:cubicBezTo>
                    <a:pt x="4004" y="9523"/>
                    <a:pt x="4004" y="9535"/>
                    <a:pt x="4004" y="9546"/>
                  </a:cubicBezTo>
                  <a:cubicBezTo>
                    <a:pt x="3811" y="10229"/>
                    <a:pt x="3982" y="11025"/>
                    <a:pt x="4516" y="11514"/>
                  </a:cubicBezTo>
                  <a:cubicBezTo>
                    <a:pt x="4687" y="11684"/>
                    <a:pt x="4903" y="11810"/>
                    <a:pt x="5119" y="11889"/>
                  </a:cubicBezTo>
                  <a:cubicBezTo>
                    <a:pt x="4380" y="12242"/>
                    <a:pt x="3754" y="12913"/>
                    <a:pt x="3493" y="13698"/>
                  </a:cubicBezTo>
                  <a:cubicBezTo>
                    <a:pt x="3345" y="14153"/>
                    <a:pt x="3345" y="14630"/>
                    <a:pt x="3515" y="15085"/>
                  </a:cubicBezTo>
                  <a:cubicBezTo>
                    <a:pt x="3543" y="15149"/>
                    <a:pt x="3601" y="15177"/>
                    <a:pt x="3661" y="15177"/>
                  </a:cubicBezTo>
                  <a:cubicBezTo>
                    <a:pt x="3772" y="15177"/>
                    <a:pt x="3889" y="15085"/>
                    <a:pt x="3845" y="14960"/>
                  </a:cubicBezTo>
                  <a:cubicBezTo>
                    <a:pt x="3561" y="14050"/>
                    <a:pt x="4107" y="13095"/>
                    <a:pt x="4823" y="12549"/>
                  </a:cubicBezTo>
                  <a:cubicBezTo>
                    <a:pt x="5221" y="12242"/>
                    <a:pt x="5722" y="12014"/>
                    <a:pt x="6234" y="12014"/>
                  </a:cubicBezTo>
                  <a:cubicBezTo>
                    <a:pt x="6689" y="12014"/>
                    <a:pt x="7098" y="12196"/>
                    <a:pt x="7496" y="12435"/>
                  </a:cubicBezTo>
                  <a:cubicBezTo>
                    <a:pt x="7815" y="12628"/>
                    <a:pt x="8133" y="12833"/>
                    <a:pt x="8474" y="12992"/>
                  </a:cubicBezTo>
                  <a:cubicBezTo>
                    <a:pt x="8577" y="13823"/>
                    <a:pt x="8918" y="14619"/>
                    <a:pt x="9452" y="15267"/>
                  </a:cubicBezTo>
                  <a:cubicBezTo>
                    <a:pt x="9657" y="15517"/>
                    <a:pt x="9896" y="15745"/>
                    <a:pt x="10146" y="15950"/>
                  </a:cubicBezTo>
                  <a:cubicBezTo>
                    <a:pt x="10271" y="16041"/>
                    <a:pt x="10396" y="16132"/>
                    <a:pt x="10533" y="16211"/>
                  </a:cubicBezTo>
                  <a:cubicBezTo>
                    <a:pt x="10624" y="16268"/>
                    <a:pt x="10715" y="16325"/>
                    <a:pt x="10806" y="16359"/>
                  </a:cubicBezTo>
                  <a:cubicBezTo>
                    <a:pt x="10806" y="16370"/>
                    <a:pt x="10806" y="16370"/>
                    <a:pt x="10806" y="16382"/>
                  </a:cubicBezTo>
                  <a:cubicBezTo>
                    <a:pt x="10897" y="17087"/>
                    <a:pt x="11363" y="17747"/>
                    <a:pt x="12046" y="18008"/>
                  </a:cubicBezTo>
                  <a:cubicBezTo>
                    <a:pt x="12091" y="18020"/>
                    <a:pt x="12137" y="18042"/>
                    <a:pt x="12193" y="18054"/>
                  </a:cubicBezTo>
                  <a:cubicBezTo>
                    <a:pt x="12091" y="18088"/>
                    <a:pt x="12000" y="18133"/>
                    <a:pt x="11898" y="18179"/>
                  </a:cubicBezTo>
                  <a:cubicBezTo>
                    <a:pt x="11056" y="18588"/>
                    <a:pt x="10283" y="19157"/>
                    <a:pt x="9725" y="19908"/>
                  </a:cubicBezTo>
                  <a:cubicBezTo>
                    <a:pt x="9452" y="20283"/>
                    <a:pt x="9225" y="20692"/>
                    <a:pt x="9100" y="21136"/>
                  </a:cubicBezTo>
                  <a:cubicBezTo>
                    <a:pt x="9043" y="21295"/>
                    <a:pt x="9009" y="21466"/>
                    <a:pt x="8997" y="21636"/>
                  </a:cubicBezTo>
                  <a:cubicBezTo>
                    <a:pt x="8793" y="21432"/>
                    <a:pt x="8542" y="21261"/>
                    <a:pt x="8247" y="21182"/>
                  </a:cubicBezTo>
                  <a:cubicBezTo>
                    <a:pt x="8080" y="21132"/>
                    <a:pt x="7910" y="21108"/>
                    <a:pt x="7740" y="21108"/>
                  </a:cubicBezTo>
                  <a:cubicBezTo>
                    <a:pt x="7213" y="21108"/>
                    <a:pt x="6692" y="21335"/>
                    <a:pt x="6313" y="21705"/>
                  </a:cubicBezTo>
                  <a:cubicBezTo>
                    <a:pt x="6199" y="21648"/>
                    <a:pt x="6052" y="21636"/>
                    <a:pt x="5915" y="21625"/>
                  </a:cubicBezTo>
                  <a:cubicBezTo>
                    <a:pt x="5767" y="21614"/>
                    <a:pt x="5608" y="21602"/>
                    <a:pt x="5449" y="21602"/>
                  </a:cubicBezTo>
                  <a:cubicBezTo>
                    <a:pt x="5130" y="21614"/>
                    <a:pt x="4812" y="21648"/>
                    <a:pt x="4493" y="21727"/>
                  </a:cubicBezTo>
                  <a:cubicBezTo>
                    <a:pt x="3367" y="22000"/>
                    <a:pt x="2389" y="22706"/>
                    <a:pt x="1786" y="23684"/>
                  </a:cubicBezTo>
                  <a:cubicBezTo>
                    <a:pt x="1468" y="24196"/>
                    <a:pt x="1229" y="24753"/>
                    <a:pt x="854" y="25208"/>
                  </a:cubicBezTo>
                  <a:cubicBezTo>
                    <a:pt x="649" y="25447"/>
                    <a:pt x="376" y="25617"/>
                    <a:pt x="183" y="25868"/>
                  </a:cubicBezTo>
                  <a:cubicBezTo>
                    <a:pt x="92" y="25981"/>
                    <a:pt x="24" y="26129"/>
                    <a:pt x="12" y="26277"/>
                  </a:cubicBezTo>
                  <a:cubicBezTo>
                    <a:pt x="1" y="26391"/>
                    <a:pt x="12" y="26482"/>
                    <a:pt x="58" y="26573"/>
                  </a:cubicBezTo>
                  <a:cubicBezTo>
                    <a:pt x="103" y="26652"/>
                    <a:pt x="171" y="26732"/>
                    <a:pt x="262" y="26789"/>
                  </a:cubicBezTo>
                  <a:cubicBezTo>
                    <a:pt x="387" y="26857"/>
                    <a:pt x="547" y="26891"/>
                    <a:pt x="695" y="26891"/>
                  </a:cubicBezTo>
                  <a:cubicBezTo>
                    <a:pt x="1013" y="26891"/>
                    <a:pt x="1309" y="26777"/>
                    <a:pt x="1616" y="26766"/>
                  </a:cubicBezTo>
                  <a:cubicBezTo>
                    <a:pt x="1677" y="26763"/>
                    <a:pt x="1738" y="26761"/>
                    <a:pt x="1799" y="26761"/>
                  </a:cubicBezTo>
                  <a:cubicBezTo>
                    <a:pt x="2339" y="26761"/>
                    <a:pt x="2870" y="26886"/>
                    <a:pt x="3402" y="26937"/>
                  </a:cubicBezTo>
                  <a:cubicBezTo>
                    <a:pt x="3532" y="26948"/>
                    <a:pt x="3662" y="26954"/>
                    <a:pt x="3792" y="26954"/>
                  </a:cubicBezTo>
                  <a:cubicBezTo>
                    <a:pt x="4808" y="26954"/>
                    <a:pt x="5801" y="26603"/>
                    <a:pt x="6598" y="25947"/>
                  </a:cubicBezTo>
                  <a:cubicBezTo>
                    <a:pt x="6848" y="25742"/>
                    <a:pt x="7075" y="25515"/>
                    <a:pt x="7280" y="25265"/>
                  </a:cubicBezTo>
                  <a:cubicBezTo>
                    <a:pt x="7371" y="25140"/>
                    <a:pt x="7462" y="25014"/>
                    <a:pt x="7542" y="24878"/>
                  </a:cubicBezTo>
                  <a:cubicBezTo>
                    <a:pt x="7598" y="24798"/>
                    <a:pt x="7655" y="24707"/>
                    <a:pt x="7689" y="24605"/>
                  </a:cubicBezTo>
                  <a:lnTo>
                    <a:pt x="7712" y="24605"/>
                  </a:lnTo>
                  <a:cubicBezTo>
                    <a:pt x="8429" y="24514"/>
                    <a:pt x="9088" y="24059"/>
                    <a:pt x="9339" y="23377"/>
                  </a:cubicBezTo>
                  <a:cubicBezTo>
                    <a:pt x="9418" y="23172"/>
                    <a:pt x="9452" y="22944"/>
                    <a:pt x="9452" y="22728"/>
                  </a:cubicBezTo>
                  <a:cubicBezTo>
                    <a:pt x="9784" y="22977"/>
                    <a:pt x="10211" y="23037"/>
                    <a:pt x="10619" y="23037"/>
                  </a:cubicBezTo>
                  <a:cubicBezTo>
                    <a:pt x="10659" y="23037"/>
                    <a:pt x="10698" y="23036"/>
                    <a:pt x="10738" y="23035"/>
                  </a:cubicBezTo>
                  <a:cubicBezTo>
                    <a:pt x="10887" y="23029"/>
                    <a:pt x="11036" y="23020"/>
                    <a:pt x="11185" y="23020"/>
                  </a:cubicBezTo>
                  <a:cubicBezTo>
                    <a:pt x="11309" y="23020"/>
                    <a:pt x="11433" y="23026"/>
                    <a:pt x="11556" y="23047"/>
                  </a:cubicBezTo>
                  <a:cubicBezTo>
                    <a:pt x="11761" y="23081"/>
                    <a:pt x="11955" y="23172"/>
                    <a:pt x="12125" y="23297"/>
                  </a:cubicBezTo>
                  <a:cubicBezTo>
                    <a:pt x="12466" y="23547"/>
                    <a:pt x="12671" y="23945"/>
                    <a:pt x="12853" y="24321"/>
                  </a:cubicBezTo>
                  <a:cubicBezTo>
                    <a:pt x="13069" y="24776"/>
                    <a:pt x="13251" y="25253"/>
                    <a:pt x="13501" y="25697"/>
                  </a:cubicBezTo>
                  <a:cubicBezTo>
                    <a:pt x="14013" y="26607"/>
                    <a:pt x="14798" y="27426"/>
                    <a:pt x="15856" y="27653"/>
                  </a:cubicBezTo>
                  <a:cubicBezTo>
                    <a:pt x="16036" y="27693"/>
                    <a:pt x="16218" y="27714"/>
                    <a:pt x="16399" y="27714"/>
                  </a:cubicBezTo>
                  <a:cubicBezTo>
                    <a:pt x="16731" y="27714"/>
                    <a:pt x="17059" y="27645"/>
                    <a:pt x="17368" y="27505"/>
                  </a:cubicBezTo>
                  <a:cubicBezTo>
                    <a:pt x="17835" y="27289"/>
                    <a:pt x="18222" y="26914"/>
                    <a:pt x="18574" y="26527"/>
                  </a:cubicBezTo>
                  <a:cubicBezTo>
                    <a:pt x="18654" y="26436"/>
                    <a:pt x="18733" y="26345"/>
                    <a:pt x="18813" y="26243"/>
                  </a:cubicBezTo>
                  <a:lnTo>
                    <a:pt x="18813" y="26243"/>
                  </a:lnTo>
                  <a:cubicBezTo>
                    <a:pt x="18802" y="26357"/>
                    <a:pt x="18790" y="26470"/>
                    <a:pt x="18802" y="26595"/>
                  </a:cubicBezTo>
                  <a:cubicBezTo>
                    <a:pt x="18836" y="27301"/>
                    <a:pt x="19302" y="27926"/>
                    <a:pt x="19928" y="28233"/>
                  </a:cubicBezTo>
                  <a:cubicBezTo>
                    <a:pt x="19916" y="28370"/>
                    <a:pt x="19950" y="28506"/>
                    <a:pt x="19984" y="28643"/>
                  </a:cubicBezTo>
                  <a:cubicBezTo>
                    <a:pt x="20019" y="28791"/>
                    <a:pt x="20064" y="28938"/>
                    <a:pt x="20121" y="29086"/>
                  </a:cubicBezTo>
                  <a:cubicBezTo>
                    <a:pt x="20235" y="29382"/>
                    <a:pt x="20383" y="29678"/>
                    <a:pt x="20553" y="29951"/>
                  </a:cubicBezTo>
                  <a:cubicBezTo>
                    <a:pt x="21190" y="30917"/>
                    <a:pt x="22168" y="31611"/>
                    <a:pt x="23294" y="31861"/>
                  </a:cubicBezTo>
                  <a:cubicBezTo>
                    <a:pt x="23886" y="31987"/>
                    <a:pt x="24488" y="32032"/>
                    <a:pt x="25046" y="32237"/>
                  </a:cubicBezTo>
                  <a:cubicBezTo>
                    <a:pt x="25341" y="32351"/>
                    <a:pt x="25592" y="32544"/>
                    <a:pt x="25887" y="32646"/>
                  </a:cubicBezTo>
                  <a:cubicBezTo>
                    <a:pt x="25973" y="32682"/>
                    <a:pt x="26067" y="32700"/>
                    <a:pt x="26162" y="32700"/>
                  </a:cubicBezTo>
                  <a:cubicBezTo>
                    <a:pt x="26218" y="32700"/>
                    <a:pt x="26276" y="32693"/>
                    <a:pt x="26331" y="32680"/>
                  </a:cubicBezTo>
                  <a:cubicBezTo>
                    <a:pt x="26445" y="32658"/>
                    <a:pt x="26524" y="32601"/>
                    <a:pt x="26593" y="32533"/>
                  </a:cubicBezTo>
                  <a:cubicBezTo>
                    <a:pt x="26661" y="32464"/>
                    <a:pt x="26706" y="32385"/>
                    <a:pt x="26729" y="32271"/>
                  </a:cubicBezTo>
                  <a:cubicBezTo>
                    <a:pt x="26763" y="32123"/>
                    <a:pt x="26740" y="31964"/>
                    <a:pt x="26684" y="31827"/>
                  </a:cubicBezTo>
                  <a:cubicBezTo>
                    <a:pt x="26581" y="31532"/>
                    <a:pt x="26376" y="31293"/>
                    <a:pt x="26263" y="30997"/>
                  </a:cubicBezTo>
                  <a:cubicBezTo>
                    <a:pt x="26035" y="30451"/>
                    <a:pt x="25978" y="29837"/>
                    <a:pt x="25831" y="29257"/>
                  </a:cubicBezTo>
                  <a:cubicBezTo>
                    <a:pt x="25558" y="28142"/>
                    <a:pt x="24841" y="27175"/>
                    <a:pt x="23852" y="26573"/>
                  </a:cubicBezTo>
                  <a:cubicBezTo>
                    <a:pt x="23579" y="26402"/>
                    <a:pt x="23283" y="26266"/>
                    <a:pt x="22976" y="26163"/>
                  </a:cubicBezTo>
                  <a:cubicBezTo>
                    <a:pt x="22828" y="26106"/>
                    <a:pt x="22680" y="26072"/>
                    <a:pt x="22532" y="26038"/>
                  </a:cubicBezTo>
                  <a:cubicBezTo>
                    <a:pt x="22430" y="26015"/>
                    <a:pt x="22327" y="25981"/>
                    <a:pt x="22225" y="25981"/>
                  </a:cubicBezTo>
                  <a:cubicBezTo>
                    <a:pt x="22214" y="25981"/>
                    <a:pt x="22214" y="25970"/>
                    <a:pt x="22214" y="25959"/>
                  </a:cubicBezTo>
                  <a:cubicBezTo>
                    <a:pt x="21895" y="25322"/>
                    <a:pt x="21247" y="24844"/>
                    <a:pt x="20519" y="24833"/>
                  </a:cubicBezTo>
                  <a:cubicBezTo>
                    <a:pt x="20417" y="24833"/>
                    <a:pt x="20326" y="24833"/>
                    <a:pt x="20235" y="24844"/>
                  </a:cubicBezTo>
                  <a:cubicBezTo>
                    <a:pt x="20474" y="24707"/>
                    <a:pt x="20724" y="24605"/>
                    <a:pt x="21008" y="24571"/>
                  </a:cubicBezTo>
                  <a:cubicBezTo>
                    <a:pt x="21056" y="24567"/>
                    <a:pt x="21104" y="24565"/>
                    <a:pt x="21152" y="24565"/>
                  </a:cubicBezTo>
                  <a:cubicBezTo>
                    <a:pt x="21366" y="24565"/>
                    <a:pt x="21579" y="24602"/>
                    <a:pt x="21793" y="24639"/>
                  </a:cubicBezTo>
                  <a:cubicBezTo>
                    <a:pt x="21973" y="24664"/>
                    <a:pt x="22159" y="24682"/>
                    <a:pt x="22347" y="24682"/>
                  </a:cubicBezTo>
                  <a:cubicBezTo>
                    <a:pt x="22420" y="24682"/>
                    <a:pt x="22493" y="24680"/>
                    <a:pt x="22566" y="24673"/>
                  </a:cubicBezTo>
                  <a:cubicBezTo>
                    <a:pt x="23055" y="24639"/>
                    <a:pt x="23533" y="24480"/>
                    <a:pt x="23942" y="24207"/>
                  </a:cubicBezTo>
                  <a:cubicBezTo>
                    <a:pt x="24773" y="23661"/>
                    <a:pt x="25262" y="22717"/>
                    <a:pt x="25228" y="21716"/>
                  </a:cubicBezTo>
                  <a:cubicBezTo>
                    <a:pt x="25216" y="21477"/>
                    <a:pt x="25171" y="21238"/>
                    <a:pt x="25103" y="21011"/>
                  </a:cubicBezTo>
                  <a:cubicBezTo>
                    <a:pt x="25034" y="20772"/>
                    <a:pt x="24909" y="20567"/>
                    <a:pt x="24784" y="20363"/>
                  </a:cubicBezTo>
                  <a:cubicBezTo>
                    <a:pt x="24752" y="20306"/>
                    <a:pt x="24700" y="20282"/>
                    <a:pt x="24647" y="20282"/>
                  </a:cubicBezTo>
                  <a:cubicBezTo>
                    <a:pt x="24531" y="20282"/>
                    <a:pt x="24410" y="20397"/>
                    <a:pt x="24488" y="20522"/>
                  </a:cubicBezTo>
                  <a:cubicBezTo>
                    <a:pt x="24614" y="20727"/>
                    <a:pt x="24682" y="20954"/>
                    <a:pt x="24739" y="21182"/>
                  </a:cubicBezTo>
                  <a:cubicBezTo>
                    <a:pt x="24796" y="21409"/>
                    <a:pt x="24818" y="21636"/>
                    <a:pt x="24807" y="21875"/>
                  </a:cubicBezTo>
                  <a:cubicBezTo>
                    <a:pt x="24796" y="22342"/>
                    <a:pt x="24670" y="22785"/>
                    <a:pt x="24420" y="23172"/>
                  </a:cubicBezTo>
                  <a:cubicBezTo>
                    <a:pt x="23964" y="23862"/>
                    <a:pt x="23164" y="24271"/>
                    <a:pt x="22343" y="24271"/>
                  </a:cubicBezTo>
                  <a:cubicBezTo>
                    <a:pt x="22243" y="24271"/>
                    <a:pt x="22143" y="24265"/>
                    <a:pt x="22043" y="24252"/>
                  </a:cubicBezTo>
                  <a:cubicBezTo>
                    <a:pt x="21759" y="24218"/>
                    <a:pt x="21486" y="24161"/>
                    <a:pt x="21201" y="24150"/>
                  </a:cubicBezTo>
                  <a:cubicBezTo>
                    <a:pt x="20928" y="24150"/>
                    <a:pt x="20655" y="24207"/>
                    <a:pt x="20394" y="24309"/>
                  </a:cubicBezTo>
                  <a:cubicBezTo>
                    <a:pt x="19882" y="24503"/>
                    <a:pt x="19461" y="24889"/>
                    <a:pt x="19097" y="25287"/>
                  </a:cubicBezTo>
                  <a:cubicBezTo>
                    <a:pt x="18426" y="26015"/>
                    <a:pt x="17823" y="27050"/>
                    <a:pt x="16788" y="27266"/>
                  </a:cubicBezTo>
                  <a:cubicBezTo>
                    <a:pt x="16652" y="27295"/>
                    <a:pt x="16517" y="27308"/>
                    <a:pt x="16384" y="27308"/>
                  </a:cubicBezTo>
                  <a:cubicBezTo>
                    <a:pt x="15984" y="27308"/>
                    <a:pt x="15603" y="27187"/>
                    <a:pt x="15253" y="26982"/>
                  </a:cubicBezTo>
                  <a:lnTo>
                    <a:pt x="15253" y="26982"/>
                  </a:lnTo>
                  <a:cubicBezTo>
                    <a:pt x="15290" y="26985"/>
                    <a:pt x="15326" y="26987"/>
                    <a:pt x="15363" y="26987"/>
                  </a:cubicBezTo>
                  <a:cubicBezTo>
                    <a:pt x="15463" y="26987"/>
                    <a:pt x="15563" y="26976"/>
                    <a:pt x="15662" y="26959"/>
                  </a:cubicBezTo>
                  <a:cubicBezTo>
                    <a:pt x="16356" y="26834"/>
                    <a:pt x="16914" y="26288"/>
                    <a:pt x="17141" y="25617"/>
                  </a:cubicBezTo>
                  <a:cubicBezTo>
                    <a:pt x="17277" y="25617"/>
                    <a:pt x="17414" y="25560"/>
                    <a:pt x="17539" y="25515"/>
                  </a:cubicBezTo>
                  <a:cubicBezTo>
                    <a:pt x="17687" y="25458"/>
                    <a:pt x="17823" y="25390"/>
                    <a:pt x="17960" y="25322"/>
                  </a:cubicBezTo>
                  <a:cubicBezTo>
                    <a:pt x="18244" y="25162"/>
                    <a:pt x="18517" y="24980"/>
                    <a:pt x="18756" y="24776"/>
                  </a:cubicBezTo>
                  <a:cubicBezTo>
                    <a:pt x="19643" y="24025"/>
                    <a:pt x="20201" y="22967"/>
                    <a:pt x="20303" y="21807"/>
                  </a:cubicBezTo>
                  <a:cubicBezTo>
                    <a:pt x="20348" y="21216"/>
                    <a:pt x="20314" y="20613"/>
                    <a:pt x="20451" y="20021"/>
                  </a:cubicBezTo>
                  <a:cubicBezTo>
                    <a:pt x="20519" y="19714"/>
                    <a:pt x="20678" y="19441"/>
                    <a:pt x="20746" y="19146"/>
                  </a:cubicBezTo>
                  <a:cubicBezTo>
                    <a:pt x="20769" y="18998"/>
                    <a:pt x="20769" y="18839"/>
                    <a:pt x="20712" y="18691"/>
                  </a:cubicBezTo>
                  <a:cubicBezTo>
                    <a:pt x="20678" y="18588"/>
                    <a:pt x="20621" y="18509"/>
                    <a:pt x="20542" y="18452"/>
                  </a:cubicBezTo>
                  <a:cubicBezTo>
                    <a:pt x="20462" y="18395"/>
                    <a:pt x="20371" y="18361"/>
                    <a:pt x="20257" y="18349"/>
                  </a:cubicBezTo>
                  <a:cubicBezTo>
                    <a:pt x="20242" y="18348"/>
                    <a:pt x="20227" y="18348"/>
                    <a:pt x="20211" y="18348"/>
                  </a:cubicBezTo>
                  <a:cubicBezTo>
                    <a:pt x="20077" y="18348"/>
                    <a:pt x="19937" y="18391"/>
                    <a:pt x="19825" y="18452"/>
                  </a:cubicBezTo>
                  <a:cubicBezTo>
                    <a:pt x="19552" y="18600"/>
                    <a:pt x="19336" y="18839"/>
                    <a:pt x="19063" y="18986"/>
                  </a:cubicBezTo>
                  <a:cubicBezTo>
                    <a:pt x="18540" y="19282"/>
                    <a:pt x="17949" y="19419"/>
                    <a:pt x="17391" y="19635"/>
                  </a:cubicBezTo>
                  <a:cubicBezTo>
                    <a:pt x="16311" y="20056"/>
                    <a:pt x="15458" y="20897"/>
                    <a:pt x="14980" y="21955"/>
                  </a:cubicBezTo>
                  <a:cubicBezTo>
                    <a:pt x="14844" y="22239"/>
                    <a:pt x="14753" y="22558"/>
                    <a:pt x="14684" y="22876"/>
                  </a:cubicBezTo>
                  <a:cubicBezTo>
                    <a:pt x="14650" y="23024"/>
                    <a:pt x="14627" y="23172"/>
                    <a:pt x="14616" y="23331"/>
                  </a:cubicBezTo>
                  <a:cubicBezTo>
                    <a:pt x="14616" y="23434"/>
                    <a:pt x="14605" y="23536"/>
                    <a:pt x="14605" y="23638"/>
                  </a:cubicBezTo>
                  <a:cubicBezTo>
                    <a:pt x="14605" y="23650"/>
                    <a:pt x="14593" y="23650"/>
                    <a:pt x="14593" y="23650"/>
                  </a:cubicBezTo>
                  <a:cubicBezTo>
                    <a:pt x="14093" y="23991"/>
                    <a:pt x="13740" y="24548"/>
                    <a:pt x="13683" y="25151"/>
                  </a:cubicBezTo>
                  <a:cubicBezTo>
                    <a:pt x="13615" y="25003"/>
                    <a:pt x="13558" y="24867"/>
                    <a:pt x="13490" y="24730"/>
                  </a:cubicBezTo>
                  <a:cubicBezTo>
                    <a:pt x="13308" y="24321"/>
                    <a:pt x="13137" y="23888"/>
                    <a:pt x="12887" y="23513"/>
                  </a:cubicBezTo>
                  <a:cubicBezTo>
                    <a:pt x="12626" y="23138"/>
                    <a:pt x="12273" y="22808"/>
                    <a:pt x="11818" y="22683"/>
                  </a:cubicBezTo>
                  <a:cubicBezTo>
                    <a:pt x="11596" y="22620"/>
                    <a:pt x="11371" y="22606"/>
                    <a:pt x="11145" y="22606"/>
                  </a:cubicBezTo>
                  <a:cubicBezTo>
                    <a:pt x="10975" y="22606"/>
                    <a:pt x="10805" y="22614"/>
                    <a:pt x="10634" y="22614"/>
                  </a:cubicBezTo>
                  <a:cubicBezTo>
                    <a:pt x="10498" y="22614"/>
                    <a:pt x="10362" y="22609"/>
                    <a:pt x="10226" y="22592"/>
                  </a:cubicBezTo>
                  <a:cubicBezTo>
                    <a:pt x="10032" y="22569"/>
                    <a:pt x="9828" y="22501"/>
                    <a:pt x="9668" y="22376"/>
                  </a:cubicBezTo>
                  <a:cubicBezTo>
                    <a:pt x="9498" y="22228"/>
                    <a:pt x="9418" y="22012"/>
                    <a:pt x="9418" y="21784"/>
                  </a:cubicBezTo>
                  <a:cubicBezTo>
                    <a:pt x="9418" y="21318"/>
                    <a:pt x="9623" y="20863"/>
                    <a:pt x="9850" y="20465"/>
                  </a:cubicBezTo>
                  <a:cubicBezTo>
                    <a:pt x="10863" y="18793"/>
                    <a:pt x="12864" y="18088"/>
                    <a:pt x="14696" y="17792"/>
                  </a:cubicBezTo>
                  <a:cubicBezTo>
                    <a:pt x="15913" y="17587"/>
                    <a:pt x="17152" y="17508"/>
                    <a:pt x="18369" y="17303"/>
                  </a:cubicBezTo>
                  <a:cubicBezTo>
                    <a:pt x="18938" y="17212"/>
                    <a:pt x="19529" y="17098"/>
                    <a:pt x="20041" y="16825"/>
                  </a:cubicBezTo>
                  <a:cubicBezTo>
                    <a:pt x="20485" y="16598"/>
                    <a:pt x="20826" y="16223"/>
                    <a:pt x="21042" y="15768"/>
                  </a:cubicBezTo>
                  <a:cubicBezTo>
                    <a:pt x="21088" y="15688"/>
                    <a:pt x="21133" y="15597"/>
                    <a:pt x="21167" y="15506"/>
                  </a:cubicBezTo>
                  <a:cubicBezTo>
                    <a:pt x="21201" y="15631"/>
                    <a:pt x="21258" y="15745"/>
                    <a:pt x="21327" y="15859"/>
                  </a:cubicBezTo>
                  <a:cubicBezTo>
                    <a:pt x="21684" y="16443"/>
                    <a:pt x="22350" y="16760"/>
                    <a:pt x="23011" y="16760"/>
                  </a:cubicBezTo>
                  <a:cubicBezTo>
                    <a:pt x="23045" y="16760"/>
                    <a:pt x="23079" y="16759"/>
                    <a:pt x="23112" y="16757"/>
                  </a:cubicBezTo>
                  <a:cubicBezTo>
                    <a:pt x="23169" y="16882"/>
                    <a:pt x="23260" y="16985"/>
                    <a:pt x="23362" y="17087"/>
                  </a:cubicBezTo>
                  <a:cubicBezTo>
                    <a:pt x="23465" y="17201"/>
                    <a:pt x="23579" y="17303"/>
                    <a:pt x="23692" y="17405"/>
                  </a:cubicBezTo>
                  <a:cubicBezTo>
                    <a:pt x="23942" y="17622"/>
                    <a:pt x="24204" y="17804"/>
                    <a:pt x="24488" y="17951"/>
                  </a:cubicBezTo>
                  <a:cubicBezTo>
                    <a:pt x="25148" y="18303"/>
                    <a:pt x="25878" y="18490"/>
                    <a:pt x="26609" y="18490"/>
                  </a:cubicBezTo>
                  <a:cubicBezTo>
                    <a:pt x="27013" y="18490"/>
                    <a:pt x="27417" y="18433"/>
                    <a:pt x="27810" y="18315"/>
                  </a:cubicBezTo>
                  <a:cubicBezTo>
                    <a:pt x="28390" y="18145"/>
                    <a:pt x="28936" y="17883"/>
                    <a:pt x="29527" y="17804"/>
                  </a:cubicBezTo>
                  <a:cubicBezTo>
                    <a:pt x="29681" y="17781"/>
                    <a:pt x="29837" y="17781"/>
                    <a:pt x="29993" y="17781"/>
                  </a:cubicBezTo>
                  <a:cubicBezTo>
                    <a:pt x="30150" y="17781"/>
                    <a:pt x="30306" y="17781"/>
                    <a:pt x="30460" y="17758"/>
                  </a:cubicBezTo>
                  <a:cubicBezTo>
                    <a:pt x="30608" y="17735"/>
                    <a:pt x="30755" y="17667"/>
                    <a:pt x="30869" y="17565"/>
                  </a:cubicBezTo>
                  <a:cubicBezTo>
                    <a:pt x="30949" y="17496"/>
                    <a:pt x="31006" y="17405"/>
                    <a:pt x="31017" y="17314"/>
                  </a:cubicBezTo>
                  <a:cubicBezTo>
                    <a:pt x="31040" y="17235"/>
                    <a:pt x="31040" y="17132"/>
                    <a:pt x="31006" y="17030"/>
                  </a:cubicBezTo>
                  <a:cubicBezTo>
                    <a:pt x="30960" y="16882"/>
                    <a:pt x="30869" y="16746"/>
                    <a:pt x="30755" y="16655"/>
                  </a:cubicBezTo>
                  <a:cubicBezTo>
                    <a:pt x="30517" y="16450"/>
                    <a:pt x="30221" y="16336"/>
                    <a:pt x="29982" y="16143"/>
                  </a:cubicBezTo>
                  <a:cubicBezTo>
                    <a:pt x="29516" y="15756"/>
                    <a:pt x="29174" y="15256"/>
                    <a:pt x="28765" y="14824"/>
                  </a:cubicBezTo>
                  <a:cubicBezTo>
                    <a:pt x="27980" y="13971"/>
                    <a:pt x="26888" y="13470"/>
                    <a:pt x="25728" y="13413"/>
                  </a:cubicBezTo>
                  <a:cubicBezTo>
                    <a:pt x="25675" y="13411"/>
                    <a:pt x="25622" y="13410"/>
                    <a:pt x="25569" y="13410"/>
                  </a:cubicBezTo>
                  <a:cubicBezTo>
                    <a:pt x="25304" y="13410"/>
                    <a:pt x="25038" y="13434"/>
                    <a:pt x="24773" y="13481"/>
                  </a:cubicBezTo>
                  <a:cubicBezTo>
                    <a:pt x="24614" y="13504"/>
                    <a:pt x="24466" y="13538"/>
                    <a:pt x="24318" y="13584"/>
                  </a:cubicBezTo>
                  <a:cubicBezTo>
                    <a:pt x="24215" y="13607"/>
                    <a:pt x="24113" y="13641"/>
                    <a:pt x="24022" y="13686"/>
                  </a:cubicBezTo>
                  <a:cubicBezTo>
                    <a:pt x="24011" y="13686"/>
                    <a:pt x="24011" y="13675"/>
                    <a:pt x="23999" y="13675"/>
                  </a:cubicBezTo>
                  <a:cubicBezTo>
                    <a:pt x="23651" y="13433"/>
                    <a:pt x="23231" y="13299"/>
                    <a:pt x="22815" y="13299"/>
                  </a:cubicBezTo>
                  <a:cubicBezTo>
                    <a:pt x="22525" y="13299"/>
                    <a:pt x="22236" y="13364"/>
                    <a:pt x="21975" y="13504"/>
                  </a:cubicBezTo>
                  <a:cubicBezTo>
                    <a:pt x="21781" y="13595"/>
                    <a:pt x="21622" y="13732"/>
                    <a:pt x="21486" y="13880"/>
                  </a:cubicBezTo>
                  <a:cubicBezTo>
                    <a:pt x="21509" y="13470"/>
                    <a:pt x="21509" y="13072"/>
                    <a:pt x="21452" y="12663"/>
                  </a:cubicBezTo>
                  <a:cubicBezTo>
                    <a:pt x="21406" y="12344"/>
                    <a:pt x="21327" y="12026"/>
                    <a:pt x="21201" y="11719"/>
                  </a:cubicBezTo>
                  <a:cubicBezTo>
                    <a:pt x="21167" y="11013"/>
                    <a:pt x="20951" y="10320"/>
                    <a:pt x="20576" y="9705"/>
                  </a:cubicBezTo>
                  <a:cubicBezTo>
                    <a:pt x="20269" y="9194"/>
                    <a:pt x="19882" y="8727"/>
                    <a:pt x="19643" y="8181"/>
                  </a:cubicBezTo>
                  <a:cubicBezTo>
                    <a:pt x="19518" y="7897"/>
                    <a:pt x="19484" y="7579"/>
                    <a:pt x="19359" y="7294"/>
                  </a:cubicBezTo>
                  <a:cubicBezTo>
                    <a:pt x="19302" y="7158"/>
                    <a:pt x="19200" y="7033"/>
                    <a:pt x="19075" y="6942"/>
                  </a:cubicBezTo>
                  <a:cubicBezTo>
                    <a:pt x="18984" y="6885"/>
                    <a:pt x="18881" y="6862"/>
                    <a:pt x="18790" y="6862"/>
                  </a:cubicBezTo>
                  <a:cubicBezTo>
                    <a:pt x="18777" y="6861"/>
                    <a:pt x="18764" y="6860"/>
                    <a:pt x="18751" y="6860"/>
                  </a:cubicBezTo>
                  <a:cubicBezTo>
                    <a:pt x="18664" y="6860"/>
                    <a:pt x="18585" y="6892"/>
                    <a:pt x="18506" y="6942"/>
                  </a:cubicBezTo>
                  <a:cubicBezTo>
                    <a:pt x="18381" y="7021"/>
                    <a:pt x="18278" y="7146"/>
                    <a:pt x="18210" y="7283"/>
                  </a:cubicBezTo>
                  <a:cubicBezTo>
                    <a:pt x="18074" y="7567"/>
                    <a:pt x="18040" y="7874"/>
                    <a:pt x="17914" y="8159"/>
                  </a:cubicBezTo>
                  <a:cubicBezTo>
                    <a:pt x="17744" y="8534"/>
                    <a:pt x="17505" y="8864"/>
                    <a:pt x="17266" y="9205"/>
                  </a:cubicBezTo>
                  <a:cubicBezTo>
                    <a:pt x="17084" y="9182"/>
                    <a:pt x="16902" y="9171"/>
                    <a:pt x="16709" y="9171"/>
                  </a:cubicBezTo>
                  <a:cubicBezTo>
                    <a:pt x="16645" y="9169"/>
                    <a:pt x="16582" y="9169"/>
                    <a:pt x="16517" y="9169"/>
                  </a:cubicBezTo>
                  <a:cubicBezTo>
                    <a:pt x="16053" y="9169"/>
                    <a:pt x="15575" y="9206"/>
                    <a:pt x="15105" y="9296"/>
                  </a:cubicBezTo>
                  <a:cubicBezTo>
                    <a:pt x="15253" y="9148"/>
                    <a:pt x="15367" y="8966"/>
                    <a:pt x="15458" y="8773"/>
                  </a:cubicBezTo>
                  <a:cubicBezTo>
                    <a:pt x="15731" y="8113"/>
                    <a:pt x="15583" y="7351"/>
                    <a:pt x="15151" y="6794"/>
                  </a:cubicBezTo>
                  <a:cubicBezTo>
                    <a:pt x="15219" y="6680"/>
                    <a:pt x="15253" y="6544"/>
                    <a:pt x="15276" y="6407"/>
                  </a:cubicBezTo>
                  <a:cubicBezTo>
                    <a:pt x="15310" y="6259"/>
                    <a:pt x="15333" y="6100"/>
                    <a:pt x="15344" y="5952"/>
                  </a:cubicBezTo>
                  <a:cubicBezTo>
                    <a:pt x="15378" y="5622"/>
                    <a:pt x="15367" y="5304"/>
                    <a:pt x="15333" y="4985"/>
                  </a:cubicBezTo>
                  <a:cubicBezTo>
                    <a:pt x="15185" y="3837"/>
                    <a:pt x="14605" y="2779"/>
                    <a:pt x="13683" y="2074"/>
                  </a:cubicBezTo>
                  <a:cubicBezTo>
                    <a:pt x="13217" y="1710"/>
                    <a:pt x="12694" y="1403"/>
                    <a:pt x="12273" y="970"/>
                  </a:cubicBezTo>
                  <a:cubicBezTo>
                    <a:pt x="12057" y="743"/>
                    <a:pt x="11920" y="459"/>
                    <a:pt x="11704" y="242"/>
                  </a:cubicBezTo>
                  <a:cubicBezTo>
                    <a:pt x="11591" y="129"/>
                    <a:pt x="11454" y="49"/>
                    <a:pt x="11306" y="15"/>
                  </a:cubicBezTo>
                  <a:cubicBezTo>
                    <a:pt x="11264" y="6"/>
                    <a:pt x="11221" y="0"/>
                    <a:pt x="11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5425725" y="2439650"/>
              <a:ext cx="812125" cy="853275"/>
            </a:xfrm>
            <a:custGeom>
              <a:avLst/>
              <a:gdLst/>
              <a:ahLst/>
              <a:cxnLst/>
              <a:rect l="l" t="t" r="r" b="b"/>
              <a:pathLst>
                <a:path w="32485" h="34131" extrusionOk="0">
                  <a:moveTo>
                    <a:pt x="12057" y="1613"/>
                  </a:moveTo>
                  <a:lnTo>
                    <a:pt x="12057" y="1613"/>
                  </a:lnTo>
                  <a:cubicBezTo>
                    <a:pt x="12080" y="1647"/>
                    <a:pt x="12114" y="1693"/>
                    <a:pt x="12148" y="1738"/>
                  </a:cubicBezTo>
                  <a:cubicBezTo>
                    <a:pt x="12239" y="1875"/>
                    <a:pt x="12353" y="2023"/>
                    <a:pt x="12489" y="2170"/>
                  </a:cubicBezTo>
                  <a:cubicBezTo>
                    <a:pt x="12819" y="2512"/>
                    <a:pt x="13172" y="2762"/>
                    <a:pt x="13524" y="3012"/>
                  </a:cubicBezTo>
                  <a:cubicBezTo>
                    <a:pt x="13683" y="3126"/>
                    <a:pt x="13831" y="3228"/>
                    <a:pt x="13979" y="3342"/>
                  </a:cubicBezTo>
                  <a:cubicBezTo>
                    <a:pt x="14741" y="3933"/>
                    <a:pt x="15230" y="4809"/>
                    <a:pt x="15355" y="5787"/>
                  </a:cubicBezTo>
                  <a:cubicBezTo>
                    <a:pt x="15390" y="6049"/>
                    <a:pt x="15390" y="6322"/>
                    <a:pt x="15367" y="6595"/>
                  </a:cubicBezTo>
                  <a:cubicBezTo>
                    <a:pt x="15355" y="6731"/>
                    <a:pt x="15333" y="6856"/>
                    <a:pt x="15310" y="6982"/>
                  </a:cubicBezTo>
                  <a:lnTo>
                    <a:pt x="15299" y="7004"/>
                  </a:lnTo>
                  <a:cubicBezTo>
                    <a:pt x="15287" y="7050"/>
                    <a:pt x="15276" y="7118"/>
                    <a:pt x="15264" y="7141"/>
                  </a:cubicBezTo>
                  <a:cubicBezTo>
                    <a:pt x="15117" y="7391"/>
                    <a:pt x="15139" y="7721"/>
                    <a:pt x="15321" y="7948"/>
                  </a:cubicBezTo>
                  <a:cubicBezTo>
                    <a:pt x="15617" y="8324"/>
                    <a:pt x="15697" y="8824"/>
                    <a:pt x="15526" y="9211"/>
                  </a:cubicBezTo>
                  <a:cubicBezTo>
                    <a:pt x="15481" y="9325"/>
                    <a:pt x="15412" y="9427"/>
                    <a:pt x="15321" y="9518"/>
                  </a:cubicBezTo>
                  <a:cubicBezTo>
                    <a:pt x="15230" y="9620"/>
                    <a:pt x="15162" y="9745"/>
                    <a:pt x="15139" y="9870"/>
                  </a:cubicBezTo>
                  <a:cubicBezTo>
                    <a:pt x="15048" y="9905"/>
                    <a:pt x="14969" y="9927"/>
                    <a:pt x="14889" y="9961"/>
                  </a:cubicBezTo>
                  <a:cubicBezTo>
                    <a:pt x="14787" y="9870"/>
                    <a:pt x="14662" y="9814"/>
                    <a:pt x="14514" y="9791"/>
                  </a:cubicBezTo>
                  <a:cubicBezTo>
                    <a:pt x="14400" y="9779"/>
                    <a:pt x="14298" y="9745"/>
                    <a:pt x="14195" y="9700"/>
                  </a:cubicBezTo>
                  <a:cubicBezTo>
                    <a:pt x="13820" y="9495"/>
                    <a:pt x="13558" y="9063"/>
                    <a:pt x="13547" y="8585"/>
                  </a:cubicBezTo>
                  <a:cubicBezTo>
                    <a:pt x="13558" y="8301"/>
                    <a:pt x="13410" y="8039"/>
                    <a:pt x="13160" y="7914"/>
                  </a:cubicBezTo>
                  <a:cubicBezTo>
                    <a:pt x="13138" y="7903"/>
                    <a:pt x="13081" y="7857"/>
                    <a:pt x="13047" y="7835"/>
                  </a:cubicBezTo>
                  <a:lnTo>
                    <a:pt x="13012" y="7812"/>
                  </a:lnTo>
                  <a:cubicBezTo>
                    <a:pt x="12921" y="7732"/>
                    <a:pt x="12819" y="7653"/>
                    <a:pt x="12728" y="7562"/>
                  </a:cubicBezTo>
                  <a:cubicBezTo>
                    <a:pt x="12535" y="7368"/>
                    <a:pt x="12364" y="7152"/>
                    <a:pt x="12216" y="6925"/>
                  </a:cubicBezTo>
                  <a:cubicBezTo>
                    <a:pt x="11682" y="6094"/>
                    <a:pt x="11500" y="5116"/>
                    <a:pt x="11704" y="4172"/>
                  </a:cubicBezTo>
                  <a:cubicBezTo>
                    <a:pt x="11739" y="3990"/>
                    <a:pt x="11784" y="3820"/>
                    <a:pt x="11830" y="3626"/>
                  </a:cubicBezTo>
                  <a:cubicBezTo>
                    <a:pt x="11943" y="3217"/>
                    <a:pt x="12057" y="2785"/>
                    <a:pt x="12080" y="2318"/>
                  </a:cubicBezTo>
                  <a:cubicBezTo>
                    <a:pt x="12103" y="2114"/>
                    <a:pt x="12080" y="1932"/>
                    <a:pt x="12068" y="1761"/>
                  </a:cubicBezTo>
                  <a:cubicBezTo>
                    <a:pt x="12057" y="1715"/>
                    <a:pt x="12057" y="1659"/>
                    <a:pt x="12057" y="1613"/>
                  </a:cubicBezTo>
                  <a:close/>
                  <a:moveTo>
                    <a:pt x="8565" y="11986"/>
                  </a:moveTo>
                  <a:cubicBezTo>
                    <a:pt x="8565" y="12009"/>
                    <a:pt x="8565" y="12031"/>
                    <a:pt x="8554" y="12054"/>
                  </a:cubicBezTo>
                  <a:cubicBezTo>
                    <a:pt x="8554" y="12054"/>
                    <a:pt x="8543" y="12054"/>
                    <a:pt x="8543" y="12043"/>
                  </a:cubicBezTo>
                  <a:cubicBezTo>
                    <a:pt x="8554" y="12020"/>
                    <a:pt x="8565" y="12009"/>
                    <a:pt x="8565" y="11986"/>
                  </a:cubicBezTo>
                  <a:close/>
                  <a:moveTo>
                    <a:pt x="5904" y="3353"/>
                  </a:moveTo>
                  <a:cubicBezTo>
                    <a:pt x="5927" y="3399"/>
                    <a:pt x="5938" y="3444"/>
                    <a:pt x="5961" y="3490"/>
                  </a:cubicBezTo>
                  <a:cubicBezTo>
                    <a:pt x="6006" y="3649"/>
                    <a:pt x="6074" y="3831"/>
                    <a:pt x="6165" y="4013"/>
                  </a:cubicBezTo>
                  <a:cubicBezTo>
                    <a:pt x="6382" y="4422"/>
                    <a:pt x="6654" y="4764"/>
                    <a:pt x="6927" y="5093"/>
                  </a:cubicBezTo>
                  <a:cubicBezTo>
                    <a:pt x="7053" y="5253"/>
                    <a:pt x="7166" y="5401"/>
                    <a:pt x="7269" y="5548"/>
                  </a:cubicBezTo>
                  <a:cubicBezTo>
                    <a:pt x="7837" y="6333"/>
                    <a:pt x="8065" y="7300"/>
                    <a:pt x="7917" y="8278"/>
                  </a:cubicBezTo>
                  <a:cubicBezTo>
                    <a:pt x="7871" y="8540"/>
                    <a:pt x="7803" y="8801"/>
                    <a:pt x="7701" y="9063"/>
                  </a:cubicBezTo>
                  <a:cubicBezTo>
                    <a:pt x="7655" y="9177"/>
                    <a:pt x="7599" y="9290"/>
                    <a:pt x="7542" y="9404"/>
                  </a:cubicBezTo>
                  <a:lnTo>
                    <a:pt x="7530" y="9427"/>
                  </a:lnTo>
                  <a:cubicBezTo>
                    <a:pt x="7508" y="9472"/>
                    <a:pt x="7473" y="9529"/>
                    <a:pt x="7462" y="9552"/>
                  </a:cubicBezTo>
                  <a:cubicBezTo>
                    <a:pt x="7246" y="9757"/>
                    <a:pt x="7166" y="10075"/>
                    <a:pt x="7280" y="10348"/>
                  </a:cubicBezTo>
                  <a:cubicBezTo>
                    <a:pt x="7462" y="10792"/>
                    <a:pt x="7405" y="11292"/>
                    <a:pt x="7132" y="11611"/>
                  </a:cubicBezTo>
                  <a:cubicBezTo>
                    <a:pt x="7087" y="11679"/>
                    <a:pt x="7018" y="11736"/>
                    <a:pt x="6950" y="11793"/>
                  </a:cubicBezTo>
                  <a:cubicBezTo>
                    <a:pt x="6859" y="11850"/>
                    <a:pt x="6791" y="11940"/>
                    <a:pt x="6745" y="12031"/>
                  </a:cubicBezTo>
                  <a:cubicBezTo>
                    <a:pt x="6609" y="12043"/>
                    <a:pt x="6473" y="12054"/>
                    <a:pt x="6347" y="12088"/>
                  </a:cubicBezTo>
                  <a:cubicBezTo>
                    <a:pt x="6268" y="12020"/>
                    <a:pt x="6177" y="11963"/>
                    <a:pt x="6074" y="11929"/>
                  </a:cubicBezTo>
                  <a:cubicBezTo>
                    <a:pt x="5949" y="11884"/>
                    <a:pt x="5824" y="11804"/>
                    <a:pt x="5722" y="11713"/>
                  </a:cubicBezTo>
                  <a:cubicBezTo>
                    <a:pt x="5403" y="11417"/>
                    <a:pt x="5278" y="10928"/>
                    <a:pt x="5403" y="10462"/>
                  </a:cubicBezTo>
                  <a:cubicBezTo>
                    <a:pt x="5494" y="10200"/>
                    <a:pt x="5426" y="9905"/>
                    <a:pt x="5221" y="9711"/>
                  </a:cubicBezTo>
                  <a:cubicBezTo>
                    <a:pt x="5199" y="9700"/>
                    <a:pt x="5165" y="9643"/>
                    <a:pt x="5130" y="9598"/>
                  </a:cubicBezTo>
                  <a:lnTo>
                    <a:pt x="5108" y="9575"/>
                  </a:lnTo>
                  <a:cubicBezTo>
                    <a:pt x="5039" y="9472"/>
                    <a:pt x="4971" y="9359"/>
                    <a:pt x="4903" y="9245"/>
                  </a:cubicBezTo>
                  <a:cubicBezTo>
                    <a:pt x="4766" y="9006"/>
                    <a:pt x="4664" y="8756"/>
                    <a:pt x="4584" y="8506"/>
                  </a:cubicBezTo>
                  <a:cubicBezTo>
                    <a:pt x="4300" y="7550"/>
                    <a:pt x="4402" y="6561"/>
                    <a:pt x="4846" y="5708"/>
                  </a:cubicBezTo>
                  <a:cubicBezTo>
                    <a:pt x="4937" y="5548"/>
                    <a:pt x="5028" y="5389"/>
                    <a:pt x="5130" y="5219"/>
                  </a:cubicBezTo>
                  <a:cubicBezTo>
                    <a:pt x="5347" y="4855"/>
                    <a:pt x="5574" y="4479"/>
                    <a:pt x="5733" y="4036"/>
                  </a:cubicBezTo>
                  <a:cubicBezTo>
                    <a:pt x="5801" y="3842"/>
                    <a:pt x="5847" y="3660"/>
                    <a:pt x="5870" y="3501"/>
                  </a:cubicBezTo>
                  <a:cubicBezTo>
                    <a:pt x="5881" y="3444"/>
                    <a:pt x="5892" y="3399"/>
                    <a:pt x="5904" y="3353"/>
                  </a:cubicBezTo>
                  <a:close/>
                  <a:moveTo>
                    <a:pt x="19393" y="14852"/>
                  </a:moveTo>
                  <a:cubicBezTo>
                    <a:pt x="19006" y="14852"/>
                    <a:pt x="18688" y="15171"/>
                    <a:pt x="18688" y="15569"/>
                  </a:cubicBezTo>
                  <a:cubicBezTo>
                    <a:pt x="18688" y="15955"/>
                    <a:pt x="19006" y="16274"/>
                    <a:pt x="19404" y="16274"/>
                  </a:cubicBezTo>
                  <a:cubicBezTo>
                    <a:pt x="19791" y="16274"/>
                    <a:pt x="20110" y="15955"/>
                    <a:pt x="20110" y="15569"/>
                  </a:cubicBezTo>
                  <a:cubicBezTo>
                    <a:pt x="20110" y="15171"/>
                    <a:pt x="19791" y="14852"/>
                    <a:pt x="19404" y="14852"/>
                  </a:cubicBezTo>
                  <a:close/>
                  <a:moveTo>
                    <a:pt x="24045" y="15148"/>
                  </a:moveTo>
                  <a:cubicBezTo>
                    <a:pt x="23658" y="15148"/>
                    <a:pt x="23340" y="15466"/>
                    <a:pt x="23340" y="15853"/>
                  </a:cubicBezTo>
                  <a:cubicBezTo>
                    <a:pt x="23340" y="16251"/>
                    <a:pt x="23658" y="16570"/>
                    <a:pt x="24045" y="16570"/>
                  </a:cubicBezTo>
                  <a:cubicBezTo>
                    <a:pt x="24443" y="16570"/>
                    <a:pt x="24761" y="16251"/>
                    <a:pt x="24761" y="15853"/>
                  </a:cubicBezTo>
                  <a:cubicBezTo>
                    <a:pt x="24761" y="15466"/>
                    <a:pt x="24443" y="15148"/>
                    <a:pt x="24045" y="15148"/>
                  </a:cubicBezTo>
                  <a:close/>
                  <a:moveTo>
                    <a:pt x="19507" y="8494"/>
                  </a:moveTo>
                  <a:cubicBezTo>
                    <a:pt x="19518" y="8540"/>
                    <a:pt x="19541" y="8585"/>
                    <a:pt x="19552" y="8642"/>
                  </a:cubicBezTo>
                  <a:cubicBezTo>
                    <a:pt x="19586" y="8801"/>
                    <a:pt x="19632" y="8983"/>
                    <a:pt x="19723" y="9177"/>
                  </a:cubicBezTo>
                  <a:cubicBezTo>
                    <a:pt x="19905" y="9598"/>
                    <a:pt x="20155" y="9961"/>
                    <a:pt x="20394" y="10314"/>
                  </a:cubicBezTo>
                  <a:cubicBezTo>
                    <a:pt x="20496" y="10485"/>
                    <a:pt x="20599" y="10633"/>
                    <a:pt x="20701" y="10792"/>
                  </a:cubicBezTo>
                  <a:cubicBezTo>
                    <a:pt x="21008" y="11292"/>
                    <a:pt x="21190" y="11872"/>
                    <a:pt x="21224" y="12475"/>
                  </a:cubicBezTo>
                  <a:cubicBezTo>
                    <a:pt x="21224" y="12555"/>
                    <a:pt x="21247" y="12634"/>
                    <a:pt x="21270" y="12703"/>
                  </a:cubicBezTo>
                  <a:cubicBezTo>
                    <a:pt x="21338" y="12862"/>
                    <a:pt x="21383" y="13021"/>
                    <a:pt x="21429" y="13192"/>
                  </a:cubicBezTo>
                  <a:cubicBezTo>
                    <a:pt x="21270" y="13283"/>
                    <a:pt x="21156" y="13430"/>
                    <a:pt x="21111" y="13612"/>
                  </a:cubicBezTo>
                  <a:cubicBezTo>
                    <a:pt x="21054" y="13863"/>
                    <a:pt x="20963" y="14102"/>
                    <a:pt x="20860" y="14329"/>
                  </a:cubicBezTo>
                  <a:cubicBezTo>
                    <a:pt x="20803" y="14443"/>
                    <a:pt x="20735" y="14556"/>
                    <a:pt x="20667" y="14659"/>
                  </a:cubicBezTo>
                  <a:lnTo>
                    <a:pt x="20656" y="14682"/>
                  </a:lnTo>
                  <a:cubicBezTo>
                    <a:pt x="20633" y="14727"/>
                    <a:pt x="20587" y="14784"/>
                    <a:pt x="20576" y="14807"/>
                  </a:cubicBezTo>
                  <a:cubicBezTo>
                    <a:pt x="20337" y="14989"/>
                    <a:pt x="20246" y="15296"/>
                    <a:pt x="20337" y="15569"/>
                  </a:cubicBezTo>
                  <a:cubicBezTo>
                    <a:pt x="20451" y="15933"/>
                    <a:pt x="20417" y="16331"/>
                    <a:pt x="20246" y="16626"/>
                  </a:cubicBezTo>
                  <a:cubicBezTo>
                    <a:pt x="20166" y="16752"/>
                    <a:pt x="20132" y="16899"/>
                    <a:pt x="20144" y="17047"/>
                  </a:cubicBezTo>
                  <a:cubicBezTo>
                    <a:pt x="19871" y="17150"/>
                    <a:pt x="19552" y="17218"/>
                    <a:pt x="19245" y="17275"/>
                  </a:cubicBezTo>
                  <a:cubicBezTo>
                    <a:pt x="19177" y="17172"/>
                    <a:pt x="19075" y="17093"/>
                    <a:pt x="18961" y="17036"/>
                  </a:cubicBezTo>
                  <a:cubicBezTo>
                    <a:pt x="18859" y="16979"/>
                    <a:pt x="18756" y="16899"/>
                    <a:pt x="18677" y="16808"/>
                  </a:cubicBezTo>
                  <a:cubicBezTo>
                    <a:pt x="18381" y="16501"/>
                    <a:pt x="18301" y="16001"/>
                    <a:pt x="18460" y="15546"/>
                  </a:cubicBezTo>
                  <a:cubicBezTo>
                    <a:pt x="18563" y="15284"/>
                    <a:pt x="18517" y="14989"/>
                    <a:pt x="18335" y="14784"/>
                  </a:cubicBezTo>
                  <a:cubicBezTo>
                    <a:pt x="18313" y="14773"/>
                    <a:pt x="18278" y="14704"/>
                    <a:pt x="18244" y="14659"/>
                  </a:cubicBezTo>
                  <a:lnTo>
                    <a:pt x="18233" y="14636"/>
                  </a:lnTo>
                  <a:cubicBezTo>
                    <a:pt x="18165" y="14534"/>
                    <a:pt x="18108" y="14420"/>
                    <a:pt x="18051" y="14295"/>
                  </a:cubicBezTo>
                  <a:cubicBezTo>
                    <a:pt x="17937" y="14045"/>
                    <a:pt x="17846" y="13783"/>
                    <a:pt x="17801" y="13533"/>
                  </a:cubicBezTo>
                  <a:cubicBezTo>
                    <a:pt x="17585" y="12566"/>
                    <a:pt x="17755" y="11577"/>
                    <a:pt x="18278" y="10769"/>
                  </a:cubicBezTo>
                  <a:lnTo>
                    <a:pt x="18324" y="10701"/>
                  </a:lnTo>
                  <a:cubicBezTo>
                    <a:pt x="18369" y="10633"/>
                    <a:pt x="18392" y="10564"/>
                    <a:pt x="18415" y="10496"/>
                  </a:cubicBezTo>
                  <a:cubicBezTo>
                    <a:pt x="18472" y="10451"/>
                    <a:pt x="18529" y="10394"/>
                    <a:pt x="18574" y="10325"/>
                  </a:cubicBezTo>
                  <a:lnTo>
                    <a:pt x="18597" y="10303"/>
                  </a:lnTo>
                  <a:cubicBezTo>
                    <a:pt x="18836" y="9950"/>
                    <a:pt x="19097" y="9598"/>
                    <a:pt x="19291" y="9165"/>
                  </a:cubicBezTo>
                  <a:cubicBezTo>
                    <a:pt x="19370" y="8983"/>
                    <a:pt x="19427" y="8801"/>
                    <a:pt x="19461" y="8642"/>
                  </a:cubicBezTo>
                  <a:cubicBezTo>
                    <a:pt x="19484" y="8585"/>
                    <a:pt x="19495" y="8540"/>
                    <a:pt x="19507" y="8494"/>
                  </a:cubicBezTo>
                  <a:close/>
                  <a:moveTo>
                    <a:pt x="16572" y="11042"/>
                  </a:moveTo>
                  <a:cubicBezTo>
                    <a:pt x="16265" y="11918"/>
                    <a:pt x="16208" y="12885"/>
                    <a:pt x="16413" y="13829"/>
                  </a:cubicBezTo>
                  <a:cubicBezTo>
                    <a:pt x="16481" y="14192"/>
                    <a:pt x="16607" y="14545"/>
                    <a:pt x="16766" y="14898"/>
                  </a:cubicBezTo>
                  <a:cubicBezTo>
                    <a:pt x="16845" y="15057"/>
                    <a:pt x="16925" y="15216"/>
                    <a:pt x="17016" y="15375"/>
                  </a:cubicBezTo>
                  <a:lnTo>
                    <a:pt x="17027" y="15387"/>
                  </a:lnTo>
                  <a:cubicBezTo>
                    <a:pt x="16891" y="15990"/>
                    <a:pt x="16959" y="16604"/>
                    <a:pt x="17209" y="17138"/>
                  </a:cubicBezTo>
                  <a:cubicBezTo>
                    <a:pt x="17152" y="17138"/>
                    <a:pt x="17084" y="17150"/>
                    <a:pt x="17027" y="17161"/>
                  </a:cubicBezTo>
                  <a:cubicBezTo>
                    <a:pt x="16607" y="17207"/>
                    <a:pt x="16174" y="17252"/>
                    <a:pt x="15742" y="17309"/>
                  </a:cubicBezTo>
                  <a:cubicBezTo>
                    <a:pt x="15788" y="16683"/>
                    <a:pt x="15594" y="16035"/>
                    <a:pt x="15208" y="15500"/>
                  </a:cubicBezTo>
                  <a:cubicBezTo>
                    <a:pt x="15208" y="15455"/>
                    <a:pt x="15208" y="15409"/>
                    <a:pt x="15208" y="15375"/>
                  </a:cubicBezTo>
                  <a:lnTo>
                    <a:pt x="15219" y="15353"/>
                  </a:lnTo>
                  <a:cubicBezTo>
                    <a:pt x="15230" y="15171"/>
                    <a:pt x="15242" y="14989"/>
                    <a:pt x="15230" y="14807"/>
                  </a:cubicBezTo>
                  <a:cubicBezTo>
                    <a:pt x="15219" y="14420"/>
                    <a:pt x="15173" y="14045"/>
                    <a:pt x="15082" y="13692"/>
                  </a:cubicBezTo>
                  <a:cubicBezTo>
                    <a:pt x="14923" y="13078"/>
                    <a:pt x="14662" y="12486"/>
                    <a:pt x="14298" y="11975"/>
                  </a:cubicBezTo>
                  <a:cubicBezTo>
                    <a:pt x="14559" y="11736"/>
                    <a:pt x="14798" y="11565"/>
                    <a:pt x="15048" y="11440"/>
                  </a:cubicBezTo>
                  <a:cubicBezTo>
                    <a:pt x="15435" y="11247"/>
                    <a:pt x="15879" y="11122"/>
                    <a:pt x="16425" y="11053"/>
                  </a:cubicBezTo>
                  <a:cubicBezTo>
                    <a:pt x="16481" y="11042"/>
                    <a:pt x="16527" y="11042"/>
                    <a:pt x="16572" y="11042"/>
                  </a:cubicBezTo>
                  <a:close/>
                  <a:moveTo>
                    <a:pt x="13081" y="15899"/>
                  </a:moveTo>
                  <a:cubicBezTo>
                    <a:pt x="12694" y="15899"/>
                    <a:pt x="12375" y="16217"/>
                    <a:pt x="12375" y="16615"/>
                  </a:cubicBezTo>
                  <a:cubicBezTo>
                    <a:pt x="12375" y="17002"/>
                    <a:pt x="12694" y="17320"/>
                    <a:pt x="13081" y="17320"/>
                  </a:cubicBezTo>
                  <a:cubicBezTo>
                    <a:pt x="13479" y="17320"/>
                    <a:pt x="13797" y="17002"/>
                    <a:pt x="13797" y="16615"/>
                  </a:cubicBezTo>
                  <a:cubicBezTo>
                    <a:pt x="13797" y="16217"/>
                    <a:pt x="13479" y="15899"/>
                    <a:pt x="13081" y="15899"/>
                  </a:cubicBezTo>
                  <a:close/>
                  <a:moveTo>
                    <a:pt x="9942" y="10269"/>
                  </a:moveTo>
                  <a:lnTo>
                    <a:pt x="9942" y="10269"/>
                  </a:lnTo>
                  <a:cubicBezTo>
                    <a:pt x="9976" y="10314"/>
                    <a:pt x="10010" y="10348"/>
                    <a:pt x="10044" y="10382"/>
                  </a:cubicBezTo>
                  <a:cubicBezTo>
                    <a:pt x="10158" y="10507"/>
                    <a:pt x="10283" y="10655"/>
                    <a:pt x="10442" y="10780"/>
                  </a:cubicBezTo>
                  <a:cubicBezTo>
                    <a:pt x="10806" y="11076"/>
                    <a:pt x="11181" y="11292"/>
                    <a:pt x="11557" y="11497"/>
                  </a:cubicBezTo>
                  <a:cubicBezTo>
                    <a:pt x="11739" y="11588"/>
                    <a:pt x="11898" y="11679"/>
                    <a:pt x="12057" y="11770"/>
                  </a:cubicBezTo>
                  <a:cubicBezTo>
                    <a:pt x="12239" y="11884"/>
                    <a:pt x="12410" y="12009"/>
                    <a:pt x="12580" y="12157"/>
                  </a:cubicBezTo>
                  <a:cubicBezTo>
                    <a:pt x="12626" y="12202"/>
                    <a:pt x="12671" y="12236"/>
                    <a:pt x="12717" y="12259"/>
                  </a:cubicBezTo>
                  <a:cubicBezTo>
                    <a:pt x="12739" y="12304"/>
                    <a:pt x="12774" y="12361"/>
                    <a:pt x="12819" y="12395"/>
                  </a:cubicBezTo>
                  <a:cubicBezTo>
                    <a:pt x="13240" y="12862"/>
                    <a:pt x="13547" y="13419"/>
                    <a:pt x="13706" y="14033"/>
                  </a:cubicBezTo>
                  <a:cubicBezTo>
                    <a:pt x="13763" y="14295"/>
                    <a:pt x="13809" y="14568"/>
                    <a:pt x="13809" y="14841"/>
                  </a:cubicBezTo>
                  <a:cubicBezTo>
                    <a:pt x="13820" y="14966"/>
                    <a:pt x="13809" y="15102"/>
                    <a:pt x="13797" y="15228"/>
                  </a:cubicBezTo>
                  <a:lnTo>
                    <a:pt x="13797" y="15250"/>
                  </a:lnTo>
                  <a:cubicBezTo>
                    <a:pt x="13797" y="15296"/>
                    <a:pt x="13786" y="15364"/>
                    <a:pt x="13774" y="15398"/>
                  </a:cubicBezTo>
                  <a:cubicBezTo>
                    <a:pt x="13661" y="15660"/>
                    <a:pt x="13718" y="15978"/>
                    <a:pt x="13922" y="16183"/>
                  </a:cubicBezTo>
                  <a:cubicBezTo>
                    <a:pt x="14252" y="16524"/>
                    <a:pt x="14400" y="17002"/>
                    <a:pt x="14275" y="17411"/>
                  </a:cubicBezTo>
                  <a:cubicBezTo>
                    <a:pt x="14241" y="17548"/>
                    <a:pt x="14173" y="17673"/>
                    <a:pt x="14093" y="17775"/>
                  </a:cubicBezTo>
                  <a:cubicBezTo>
                    <a:pt x="14013" y="17866"/>
                    <a:pt x="13956" y="17980"/>
                    <a:pt x="13934" y="18105"/>
                  </a:cubicBezTo>
                  <a:cubicBezTo>
                    <a:pt x="13763" y="18151"/>
                    <a:pt x="13581" y="18207"/>
                    <a:pt x="13410" y="18264"/>
                  </a:cubicBezTo>
                  <a:cubicBezTo>
                    <a:pt x="13331" y="18173"/>
                    <a:pt x="13217" y="18116"/>
                    <a:pt x="13092" y="18071"/>
                  </a:cubicBezTo>
                  <a:cubicBezTo>
                    <a:pt x="13069" y="18071"/>
                    <a:pt x="13035" y="18060"/>
                    <a:pt x="13012" y="18048"/>
                  </a:cubicBezTo>
                  <a:cubicBezTo>
                    <a:pt x="12603" y="17900"/>
                    <a:pt x="12307" y="17502"/>
                    <a:pt x="12239" y="17025"/>
                  </a:cubicBezTo>
                  <a:cubicBezTo>
                    <a:pt x="12216" y="16752"/>
                    <a:pt x="12046" y="16501"/>
                    <a:pt x="11784" y="16410"/>
                  </a:cubicBezTo>
                  <a:cubicBezTo>
                    <a:pt x="11761" y="16399"/>
                    <a:pt x="11693" y="16365"/>
                    <a:pt x="11648" y="16331"/>
                  </a:cubicBezTo>
                  <a:lnTo>
                    <a:pt x="11625" y="16319"/>
                  </a:lnTo>
                  <a:cubicBezTo>
                    <a:pt x="11511" y="16251"/>
                    <a:pt x="11409" y="16183"/>
                    <a:pt x="11306" y="16103"/>
                  </a:cubicBezTo>
                  <a:cubicBezTo>
                    <a:pt x="11090" y="15933"/>
                    <a:pt x="10897" y="15739"/>
                    <a:pt x="10726" y="15535"/>
                  </a:cubicBezTo>
                  <a:cubicBezTo>
                    <a:pt x="10271" y="14977"/>
                    <a:pt x="9987" y="14318"/>
                    <a:pt x="9907" y="13624"/>
                  </a:cubicBezTo>
                  <a:cubicBezTo>
                    <a:pt x="9896" y="13556"/>
                    <a:pt x="9873" y="13487"/>
                    <a:pt x="9851" y="13430"/>
                  </a:cubicBezTo>
                  <a:cubicBezTo>
                    <a:pt x="9862" y="13362"/>
                    <a:pt x="9873" y="13294"/>
                    <a:pt x="9873" y="13226"/>
                  </a:cubicBezTo>
                  <a:cubicBezTo>
                    <a:pt x="9873" y="13101"/>
                    <a:pt x="9873" y="12976"/>
                    <a:pt x="9885" y="12862"/>
                  </a:cubicBezTo>
                  <a:cubicBezTo>
                    <a:pt x="9907" y="12680"/>
                    <a:pt x="9930" y="12498"/>
                    <a:pt x="9964" y="12304"/>
                  </a:cubicBezTo>
                  <a:cubicBezTo>
                    <a:pt x="10021" y="11872"/>
                    <a:pt x="10078" y="11440"/>
                    <a:pt x="10055" y="10974"/>
                  </a:cubicBezTo>
                  <a:cubicBezTo>
                    <a:pt x="10044" y="10769"/>
                    <a:pt x="10010" y="10587"/>
                    <a:pt x="9976" y="10428"/>
                  </a:cubicBezTo>
                  <a:cubicBezTo>
                    <a:pt x="9964" y="10371"/>
                    <a:pt x="9953" y="10325"/>
                    <a:pt x="9942" y="10269"/>
                  </a:cubicBezTo>
                  <a:close/>
                  <a:moveTo>
                    <a:pt x="23541" y="14717"/>
                  </a:moveTo>
                  <a:cubicBezTo>
                    <a:pt x="23801" y="14717"/>
                    <a:pt x="24071" y="14800"/>
                    <a:pt x="24307" y="14955"/>
                  </a:cubicBezTo>
                  <a:cubicBezTo>
                    <a:pt x="24435" y="15056"/>
                    <a:pt x="24596" y="15109"/>
                    <a:pt x="24758" y="15109"/>
                  </a:cubicBezTo>
                  <a:cubicBezTo>
                    <a:pt x="24868" y="15109"/>
                    <a:pt x="24979" y="15085"/>
                    <a:pt x="25080" y="15034"/>
                  </a:cubicBezTo>
                  <a:cubicBezTo>
                    <a:pt x="25091" y="15023"/>
                    <a:pt x="25171" y="15000"/>
                    <a:pt x="25216" y="14989"/>
                  </a:cubicBezTo>
                  <a:lnTo>
                    <a:pt x="25251" y="14977"/>
                  </a:lnTo>
                  <a:cubicBezTo>
                    <a:pt x="25364" y="14943"/>
                    <a:pt x="25489" y="14909"/>
                    <a:pt x="25615" y="14886"/>
                  </a:cubicBezTo>
                  <a:cubicBezTo>
                    <a:pt x="25823" y="14852"/>
                    <a:pt x="26032" y="14837"/>
                    <a:pt x="26235" y="14837"/>
                  </a:cubicBezTo>
                  <a:cubicBezTo>
                    <a:pt x="26298" y="14837"/>
                    <a:pt x="26360" y="14838"/>
                    <a:pt x="26422" y="14841"/>
                  </a:cubicBezTo>
                  <a:cubicBezTo>
                    <a:pt x="27412" y="14886"/>
                    <a:pt x="28321" y="15307"/>
                    <a:pt x="28970" y="16012"/>
                  </a:cubicBezTo>
                  <a:cubicBezTo>
                    <a:pt x="29095" y="16149"/>
                    <a:pt x="29220" y="16285"/>
                    <a:pt x="29345" y="16444"/>
                  </a:cubicBezTo>
                  <a:cubicBezTo>
                    <a:pt x="29618" y="16774"/>
                    <a:pt x="29902" y="17104"/>
                    <a:pt x="30255" y="17400"/>
                  </a:cubicBezTo>
                  <a:cubicBezTo>
                    <a:pt x="30414" y="17536"/>
                    <a:pt x="30573" y="17627"/>
                    <a:pt x="30721" y="17707"/>
                  </a:cubicBezTo>
                  <a:cubicBezTo>
                    <a:pt x="30767" y="17741"/>
                    <a:pt x="30812" y="17764"/>
                    <a:pt x="30858" y="17787"/>
                  </a:cubicBezTo>
                  <a:lnTo>
                    <a:pt x="30699" y="17787"/>
                  </a:lnTo>
                  <a:cubicBezTo>
                    <a:pt x="30539" y="17787"/>
                    <a:pt x="30346" y="17787"/>
                    <a:pt x="30141" y="17821"/>
                  </a:cubicBezTo>
                  <a:cubicBezTo>
                    <a:pt x="29686" y="17889"/>
                    <a:pt x="29265" y="18025"/>
                    <a:pt x="28867" y="18173"/>
                  </a:cubicBezTo>
                  <a:cubicBezTo>
                    <a:pt x="28674" y="18230"/>
                    <a:pt x="28503" y="18298"/>
                    <a:pt x="28333" y="18344"/>
                  </a:cubicBezTo>
                  <a:cubicBezTo>
                    <a:pt x="27993" y="18448"/>
                    <a:pt x="27645" y="18498"/>
                    <a:pt x="27298" y="18498"/>
                  </a:cubicBezTo>
                  <a:cubicBezTo>
                    <a:pt x="26693" y="18498"/>
                    <a:pt x="26091" y="18344"/>
                    <a:pt x="25535" y="18048"/>
                  </a:cubicBezTo>
                  <a:cubicBezTo>
                    <a:pt x="25307" y="17923"/>
                    <a:pt x="25080" y="17775"/>
                    <a:pt x="24875" y="17593"/>
                  </a:cubicBezTo>
                  <a:cubicBezTo>
                    <a:pt x="24773" y="17514"/>
                    <a:pt x="24682" y="17423"/>
                    <a:pt x="24591" y="17332"/>
                  </a:cubicBezTo>
                  <a:lnTo>
                    <a:pt x="24580" y="17309"/>
                  </a:lnTo>
                  <a:cubicBezTo>
                    <a:pt x="24545" y="17275"/>
                    <a:pt x="24500" y="17218"/>
                    <a:pt x="24477" y="17195"/>
                  </a:cubicBezTo>
                  <a:cubicBezTo>
                    <a:pt x="24367" y="16931"/>
                    <a:pt x="24107" y="16762"/>
                    <a:pt x="23823" y="16762"/>
                  </a:cubicBezTo>
                  <a:cubicBezTo>
                    <a:pt x="23813" y="16762"/>
                    <a:pt x="23804" y="16763"/>
                    <a:pt x="23795" y="16763"/>
                  </a:cubicBezTo>
                  <a:cubicBezTo>
                    <a:pt x="23772" y="16764"/>
                    <a:pt x="23749" y="16765"/>
                    <a:pt x="23726" y="16765"/>
                  </a:cubicBezTo>
                  <a:cubicBezTo>
                    <a:pt x="23275" y="16765"/>
                    <a:pt x="22863" y="16552"/>
                    <a:pt x="22646" y="16206"/>
                  </a:cubicBezTo>
                  <a:cubicBezTo>
                    <a:pt x="22612" y="16149"/>
                    <a:pt x="22578" y="16081"/>
                    <a:pt x="22555" y="16001"/>
                  </a:cubicBezTo>
                  <a:cubicBezTo>
                    <a:pt x="22509" y="15876"/>
                    <a:pt x="22441" y="15773"/>
                    <a:pt x="22350" y="15694"/>
                  </a:cubicBezTo>
                  <a:cubicBezTo>
                    <a:pt x="22384" y="15557"/>
                    <a:pt x="22407" y="15409"/>
                    <a:pt x="22430" y="15262"/>
                  </a:cubicBezTo>
                  <a:cubicBezTo>
                    <a:pt x="22544" y="15228"/>
                    <a:pt x="22657" y="15159"/>
                    <a:pt x="22748" y="15068"/>
                  </a:cubicBezTo>
                  <a:cubicBezTo>
                    <a:pt x="22828" y="14966"/>
                    <a:pt x="22919" y="14898"/>
                    <a:pt x="23033" y="14841"/>
                  </a:cubicBezTo>
                  <a:cubicBezTo>
                    <a:pt x="23186" y="14757"/>
                    <a:pt x="23361" y="14717"/>
                    <a:pt x="23541" y="14717"/>
                  </a:cubicBezTo>
                  <a:close/>
                  <a:moveTo>
                    <a:pt x="20320" y="18493"/>
                  </a:moveTo>
                  <a:cubicBezTo>
                    <a:pt x="20277" y="18505"/>
                    <a:pt x="20244" y="18527"/>
                    <a:pt x="20201" y="18549"/>
                  </a:cubicBezTo>
                  <a:cubicBezTo>
                    <a:pt x="19996" y="18651"/>
                    <a:pt x="19837" y="18776"/>
                    <a:pt x="19700" y="18890"/>
                  </a:cubicBezTo>
                  <a:cubicBezTo>
                    <a:pt x="19598" y="18969"/>
                    <a:pt x="19507" y="19038"/>
                    <a:pt x="19427" y="19083"/>
                  </a:cubicBezTo>
                  <a:cubicBezTo>
                    <a:pt x="19131" y="19254"/>
                    <a:pt x="18802" y="19356"/>
                    <a:pt x="18449" y="19481"/>
                  </a:cubicBezTo>
                  <a:cubicBezTo>
                    <a:pt x="18244" y="19550"/>
                    <a:pt x="18051" y="19618"/>
                    <a:pt x="17846" y="19697"/>
                  </a:cubicBezTo>
                  <a:cubicBezTo>
                    <a:pt x="16595" y="20175"/>
                    <a:pt x="15606" y="21130"/>
                    <a:pt x="15048" y="22382"/>
                  </a:cubicBezTo>
                  <a:cubicBezTo>
                    <a:pt x="14900" y="22711"/>
                    <a:pt x="14775" y="23075"/>
                    <a:pt x="14707" y="23451"/>
                  </a:cubicBezTo>
                  <a:cubicBezTo>
                    <a:pt x="14673" y="23633"/>
                    <a:pt x="14639" y="23815"/>
                    <a:pt x="14627" y="23985"/>
                  </a:cubicBezTo>
                  <a:lnTo>
                    <a:pt x="14627" y="24008"/>
                  </a:lnTo>
                  <a:cubicBezTo>
                    <a:pt x="14548" y="24065"/>
                    <a:pt x="14480" y="24133"/>
                    <a:pt x="14411" y="24213"/>
                  </a:cubicBezTo>
                  <a:cubicBezTo>
                    <a:pt x="14343" y="24076"/>
                    <a:pt x="14275" y="23963"/>
                    <a:pt x="14184" y="23837"/>
                  </a:cubicBezTo>
                  <a:cubicBezTo>
                    <a:pt x="13786" y="23246"/>
                    <a:pt x="13285" y="22871"/>
                    <a:pt x="12717" y="22711"/>
                  </a:cubicBezTo>
                  <a:cubicBezTo>
                    <a:pt x="12421" y="22632"/>
                    <a:pt x="12137" y="22620"/>
                    <a:pt x="11875" y="22620"/>
                  </a:cubicBezTo>
                  <a:lnTo>
                    <a:pt x="11602" y="22620"/>
                  </a:lnTo>
                  <a:cubicBezTo>
                    <a:pt x="11517" y="22625"/>
                    <a:pt x="11434" y="22628"/>
                    <a:pt x="11355" y="22628"/>
                  </a:cubicBezTo>
                  <a:cubicBezTo>
                    <a:pt x="11243" y="22628"/>
                    <a:pt x="11138" y="22622"/>
                    <a:pt x="11045" y="22609"/>
                  </a:cubicBezTo>
                  <a:cubicBezTo>
                    <a:pt x="10931" y="22586"/>
                    <a:pt x="10874" y="22564"/>
                    <a:pt x="10851" y="22552"/>
                  </a:cubicBezTo>
                  <a:cubicBezTo>
                    <a:pt x="10840" y="22541"/>
                    <a:pt x="10840" y="22518"/>
                    <a:pt x="10840" y="22495"/>
                  </a:cubicBezTo>
                  <a:cubicBezTo>
                    <a:pt x="10840" y="22245"/>
                    <a:pt x="10954" y="21927"/>
                    <a:pt x="11181" y="21551"/>
                  </a:cubicBezTo>
                  <a:cubicBezTo>
                    <a:pt x="11898" y="20357"/>
                    <a:pt x="13354" y="19572"/>
                    <a:pt x="15526" y="19208"/>
                  </a:cubicBezTo>
                  <a:cubicBezTo>
                    <a:pt x="16106" y="19117"/>
                    <a:pt x="16698" y="19049"/>
                    <a:pt x="17278" y="18981"/>
                  </a:cubicBezTo>
                  <a:cubicBezTo>
                    <a:pt x="17914" y="18913"/>
                    <a:pt x="18563" y="18833"/>
                    <a:pt x="19200" y="18731"/>
                  </a:cubicBezTo>
                  <a:cubicBezTo>
                    <a:pt x="19562" y="18663"/>
                    <a:pt x="19935" y="18595"/>
                    <a:pt x="20320" y="18493"/>
                  </a:cubicBezTo>
                  <a:close/>
                  <a:moveTo>
                    <a:pt x="8461" y="22531"/>
                  </a:moveTo>
                  <a:cubicBezTo>
                    <a:pt x="8563" y="22531"/>
                    <a:pt x="8664" y="22545"/>
                    <a:pt x="8759" y="22575"/>
                  </a:cubicBezTo>
                  <a:cubicBezTo>
                    <a:pt x="8929" y="22620"/>
                    <a:pt x="9077" y="22723"/>
                    <a:pt x="9202" y="22848"/>
                  </a:cubicBezTo>
                  <a:cubicBezTo>
                    <a:pt x="9293" y="22939"/>
                    <a:pt x="9396" y="22996"/>
                    <a:pt x="9509" y="23030"/>
                  </a:cubicBezTo>
                  <a:cubicBezTo>
                    <a:pt x="9521" y="23064"/>
                    <a:pt x="9532" y="23087"/>
                    <a:pt x="9543" y="23110"/>
                  </a:cubicBezTo>
                  <a:cubicBezTo>
                    <a:pt x="9487" y="23223"/>
                    <a:pt x="9452" y="23337"/>
                    <a:pt x="9452" y="23462"/>
                  </a:cubicBezTo>
                  <a:cubicBezTo>
                    <a:pt x="9464" y="23599"/>
                    <a:pt x="9441" y="23724"/>
                    <a:pt x="9396" y="23849"/>
                  </a:cubicBezTo>
                  <a:cubicBezTo>
                    <a:pt x="9248" y="24247"/>
                    <a:pt x="8838" y="24543"/>
                    <a:pt x="8361" y="24611"/>
                  </a:cubicBezTo>
                  <a:cubicBezTo>
                    <a:pt x="8088" y="24634"/>
                    <a:pt x="7849" y="24816"/>
                    <a:pt x="7746" y="25066"/>
                  </a:cubicBezTo>
                  <a:cubicBezTo>
                    <a:pt x="7735" y="25100"/>
                    <a:pt x="7701" y="25157"/>
                    <a:pt x="7667" y="25202"/>
                  </a:cubicBezTo>
                  <a:lnTo>
                    <a:pt x="7655" y="25225"/>
                  </a:lnTo>
                  <a:cubicBezTo>
                    <a:pt x="7587" y="25327"/>
                    <a:pt x="7519" y="25441"/>
                    <a:pt x="7439" y="25544"/>
                  </a:cubicBezTo>
                  <a:cubicBezTo>
                    <a:pt x="7257" y="25760"/>
                    <a:pt x="7075" y="25953"/>
                    <a:pt x="6871" y="26112"/>
                  </a:cubicBezTo>
                  <a:cubicBezTo>
                    <a:pt x="6189" y="26664"/>
                    <a:pt x="5375" y="26959"/>
                    <a:pt x="4529" y="26959"/>
                  </a:cubicBezTo>
                  <a:cubicBezTo>
                    <a:pt x="4416" y="26959"/>
                    <a:pt x="4301" y="26953"/>
                    <a:pt x="4186" y="26942"/>
                  </a:cubicBezTo>
                  <a:cubicBezTo>
                    <a:pt x="4004" y="26931"/>
                    <a:pt x="3822" y="26897"/>
                    <a:pt x="3629" y="26874"/>
                  </a:cubicBezTo>
                  <a:cubicBezTo>
                    <a:pt x="3265" y="26817"/>
                    <a:pt x="2890" y="26760"/>
                    <a:pt x="2492" y="26760"/>
                  </a:cubicBezTo>
                  <a:lnTo>
                    <a:pt x="2298" y="26760"/>
                  </a:lnTo>
                  <a:cubicBezTo>
                    <a:pt x="2094" y="26772"/>
                    <a:pt x="1912" y="26817"/>
                    <a:pt x="1752" y="26840"/>
                  </a:cubicBezTo>
                  <a:cubicBezTo>
                    <a:pt x="1696" y="26851"/>
                    <a:pt x="1650" y="26863"/>
                    <a:pt x="1605" y="26874"/>
                  </a:cubicBezTo>
                  <a:cubicBezTo>
                    <a:pt x="1639" y="26840"/>
                    <a:pt x="1673" y="26806"/>
                    <a:pt x="1718" y="26772"/>
                  </a:cubicBezTo>
                  <a:cubicBezTo>
                    <a:pt x="1843" y="26670"/>
                    <a:pt x="1980" y="26544"/>
                    <a:pt x="2105" y="26385"/>
                  </a:cubicBezTo>
                  <a:cubicBezTo>
                    <a:pt x="2412" y="26021"/>
                    <a:pt x="2617" y="25634"/>
                    <a:pt x="2822" y="25271"/>
                  </a:cubicBezTo>
                  <a:cubicBezTo>
                    <a:pt x="2924" y="25089"/>
                    <a:pt x="3015" y="24929"/>
                    <a:pt x="3106" y="24770"/>
                  </a:cubicBezTo>
                  <a:cubicBezTo>
                    <a:pt x="3606" y="23951"/>
                    <a:pt x="4425" y="23371"/>
                    <a:pt x="5381" y="23132"/>
                  </a:cubicBezTo>
                  <a:cubicBezTo>
                    <a:pt x="5642" y="23075"/>
                    <a:pt x="5904" y="23030"/>
                    <a:pt x="6188" y="23030"/>
                  </a:cubicBezTo>
                  <a:cubicBezTo>
                    <a:pt x="6313" y="23030"/>
                    <a:pt x="6438" y="23030"/>
                    <a:pt x="6564" y="23041"/>
                  </a:cubicBezTo>
                  <a:lnTo>
                    <a:pt x="6598" y="23053"/>
                  </a:lnTo>
                  <a:cubicBezTo>
                    <a:pt x="6643" y="23053"/>
                    <a:pt x="6711" y="23053"/>
                    <a:pt x="6734" y="23064"/>
                  </a:cubicBezTo>
                  <a:cubicBezTo>
                    <a:pt x="6831" y="23109"/>
                    <a:pt x="6934" y="23130"/>
                    <a:pt x="7035" y="23130"/>
                  </a:cubicBezTo>
                  <a:cubicBezTo>
                    <a:pt x="7219" y="23130"/>
                    <a:pt x="7398" y="23059"/>
                    <a:pt x="7530" y="22928"/>
                  </a:cubicBezTo>
                  <a:cubicBezTo>
                    <a:pt x="7790" y="22676"/>
                    <a:pt x="8136" y="22531"/>
                    <a:pt x="8461" y="22531"/>
                  </a:cubicBezTo>
                  <a:close/>
                  <a:moveTo>
                    <a:pt x="20701" y="19913"/>
                  </a:moveTo>
                  <a:lnTo>
                    <a:pt x="20701" y="19913"/>
                  </a:lnTo>
                  <a:cubicBezTo>
                    <a:pt x="20690" y="19959"/>
                    <a:pt x="20667" y="20004"/>
                    <a:pt x="20644" y="20050"/>
                  </a:cubicBezTo>
                  <a:cubicBezTo>
                    <a:pt x="20587" y="20209"/>
                    <a:pt x="20519" y="20380"/>
                    <a:pt x="20474" y="20585"/>
                  </a:cubicBezTo>
                  <a:cubicBezTo>
                    <a:pt x="20360" y="21039"/>
                    <a:pt x="20348" y="21483"/>
                    <a:pt x="20337" y="21904"/>
                  </a:cubicBezTo>
                  <a:cubicBezTo>
                    <a:pt x="20326" y="22097"/>
                    <a:pt x="20314" y="22291"/>
                    <a:pt x="20303" y="22473"/>
                  </a:cubicBezTo>
                  <a:cubicBezTo>
                    <a:pt x="20223" y="23428"/>
                    <a:pt x="19768" y="24315"/>
                    <a:pt x="19006" y="24952"/>
                  </a:cubicBezTo>
                  <a:cubicBezTo>
                    <a:pt x="18813" y="25134"/>
                    <a:pt x="18586" y="25282"/>
                    <a:pt x="18335" y="25407"/>
                  </a:cubicBezTo>
                  <a:cubicBezTo>
                    <a:pt x="18233" y="25475"/>
                    <a:pt x="18108" y="25521"/>
                    <a:pt x="17994" y="25566"/>
                  </a:cubicBezTo>
                  <a:lnTo>
                    <a:pt x="17971" y="25578"/>
                  </a:lnTo>
                  <a:cubicBezTo>
                    <a:pt x="17926" y="25600"/>
                    <a:pt x="17858" y="25623"/>
                    <a:pt x="17835" y="25634"/>
                  </a:cubicBezTo>
                  <a:cubicBezTo>
                    <a:pt x="17539" y="25646"/>
                    <a:pt x="17278" y="25828"/>
                    <a:pt x="17187" y="26112"/>
                  </a:cubicBezTo>
                  <a:cubicBezTo>
                    <a:pt x="17027" y="26567"/>
                    <a:pt x="16663" y="26908"/>
                    <a:pt x="16254" y="26977"/>
                  </a:cubicBezTo>
                  <a:cubicBezTo>
                    <a:pt x="16198" y="26985"/>
                    <a:pt x="16141" y="26993"/>
                    <a:pt x="16081" y="26993"/>
                  </a:cubicBezTo>
                  <a:cubicBezTo>
                    <a:pt x="16056" y="26993"/>
                    <a:pt x="16030" y="26991"/>
                    <a:pt x="16004" y="26988"/>
                  </a:cubicBezTo>
                  <a:cubicBezTo>
                    <a:pt x="15867" y="26988"/>
                    <a:pt x="15731" y="27011"/>
                    <a:pt x="15617" y="27079"/>
                  </a:cubicBezTo>
                  <a:cubicBezTo>
                    <a:pt x="15355" y="26840"/>
                    <a:pt x="15139" y="26556"/>
                    <a:pt x="14969" y="26294"/>
                  </a:cubicBezTo>
                  <a:cubicBezTo>
                    <a:pt x="15048" y="26180"/>
                    <a:pt x="15094" y="26067"/>
                    <a:pt x="15105" y="25930"/>
                  </a:cubicBezTo>
                  <a:cubicBezTo>
                    <a:pt x="15139" y="25566"/>
                    <a:pt x="15355" y="25202"/>
                    <a:pt x="15685" y="24975"/>
                  </a:cubicBezTo>
                  <a:cubicBezTo>
                    <a:pt x="15924" y="24838"/>
                    <a:pt x="16061" y="24565"/>
                    <a:pt x="16026" y="24292"/>
                  </a:cubicBezTo>
                  <a:cubicBezTo>
                    <a:pt x="16026" y="24270"/>
                    <a:pt x="16038" y="24190"/>
                    <a:pt x="16038" y="24145"/>
                  </a:cubicBezTo>
                  <a:lnTo>
                    <a:pt x="16038" y="24110"/>
                  </a:lnTo>
                  <a:cubicBezTo>
                    <a:pt x="16049" y="23985"/>
                    <a:pt x="16072" y="23860"/>
                    <a:pt x="16095" y="23735"/>
                  </a:cubicBezTo>
                  <a:cubicBezTo>
                    <a:pt x="16152" y="23462"/>
                    <a:pt x="16231" y="23201"/>
                    <a:pt x="16345" y="22962"/>
                  </a:cubicBezTo>
                  <a:cubicBezTo>
                    <a:pt x="16743" y="22063"/>
                    <a:pt x="17460" y="21369"/>
                    <a:pt x="18358" y="21017"/>
                  </a:cubicBezTo>
                  <a:cubicBezTo>
                    <a:pt x="18529" y="20949"/>
                    <a:pt x="18711" y="20892"/>
                    <a:pt x="18893" y="20835"/>
                  </a:cubicBezTo>
                  <a:cubicBezTo>
                    <a:pt x="19302" y="20698"/>
                    <a:pt x="19723" y="20550"/>
                    <a:pt x="20121" y="20323"/>
                  </a:cubicBezTo>
                  <a:cubicBezTo>
                    <a:pt x="20303" y="20221"/>
                    <a:pt x="20451" y="20107"/>
                    <a:pt x="20576" y="20004"/>
                  </a:cubicBezTo>
                  <a:cubicBezTo>
                    <a:pt x="20621" y="19970"/>
                    <a:pt x="20667" y="19936"/>
                    <a:pt x="20701" y="19913"/>
                  </a:cubicBezTo>
                  <a:close/>
                  <a:moveTo>
                    <a:pt x="20621" y="26192"/>
                  </a:moveTo>
                  <a:cubicBezTo>
                    <a:pt x="20720" y="26246"/>
                    <a:pt x="20834" y="26278"/>
                    <a:pt x="20956" y="26278"/>
                  </a:cubicBezTo>
                  <a:cubicBezTo>
                    <a:pt x="20988" y="26278"/>
                    <a:pt x="21020" y="26276"/>
                    <a:pt x="21054" y="26271"/>
                  </a:cubicBezTo>
                  <a:cubicBezTo>
                    <a:pt x="21111" y="26260"/>
                    <a:pt x="21167" y="26260"/>
                    <a:pt x="21213" y="26260"/>
                  </a:cubicBezTo>
                  <a:cubicBezTo>
                    <a:pt x="21645" y="26271"/>
                    <a:pt x="22066" y="26556"/>
                    <a:pt x="22282" y="26977"/>
                  </a:cubicBezTo>
                  <a:cubicBezTo>
                    <a:pt x="22396" y="27227"/>
                    <a:pt x="22635" y="27397"/>
                    <a:pt x="22919" y="27409"/>
                  </a:cubicBezTo>
                  <a:cubicBezTo>
                    <a:pt x="22942" y="27409"/>
                    <a:pt x="23010" y="27420"/>
                    <a:pt x="23067" y="27432"/>
                  </a:cubicBezTo>
                  <a:lnTo>
                    <a:pt x="23090" y="27443"/>
                  </a:lnTo>
                  <a:cubicBezTo>
                    <a:pt x="23215" y="27466"/>
                    <a:pt x="23340" y="27511"/>
                    <a:pt x="23465" y="27545"/>
                  </a:cubicBezTo>
                  <a:cubicBezTo>
                    <a:pt x="23726" y="27636"/>
                    <a:pt x="23965" y="27750"/>
                    <a:pt x="24193" y="27886"/>
                  </a:cubicBezTo>
                  <a:cubicBezTo>
                    <a:pt x="25046" y="28410"/>
                    <a:pt x="25626" y="29206"/>
                    <a:pt x="25865" y="30150"/>
                  </a:cubicBezTo>
                  <a:cubicBezTo>
                    <a:pt x="25899" y="30320"/>
                    <a:pt x="25944" y="30502"/>
                    <a:pt x="25978" y="30707"/>
                  </a:cubicBezTo>
                  <a:cubicBezTo>
                    <a:pt x="26058" y="31117"/>
                    <a:pt x="26138" y="31549"/>
                    <a:pt x="26320" y="31981"/>
                  </a:cubicBezTo>
                  <a:cubicBezTo>
                    <a:pt x="26388" y="32174"/>
                    <a:pt x="26490" y="32334"/>
                    <a:pt x="26570" y="32481"/>
                  </a:cubicBezTo>
                  <a:cubicBezTo>
                    <a:pt x="26604" y="32527"/>
                    <a:pt x="26627" y="32572"/>
                    <a:pt x="26650" y="32607"/>
                  </a:cubicBezTo>
                  <a:cubicBezTo>
                    <a:pt x="26604" y="32584"/>
                    <a:pt x="26559" y="32561"/>
                    <a:pt x="26513" y="32538"/>
                  </a:cubicBezTo>
                  <a:cubicBezTo>
                    <a:pt x="26377" y="32459"/>
                    <a:pt x="26206" y="32368"/>
                    <a:pt x="26013" y="32288"/>
                  </a:cubicBezTo>
                  <a:cubicBezTo>
                    <a:pt x="25580" y="32129"/>
                    <a:pt x="25148" y="32061"/>
                    <a:pt x="24727" y="31981"/>
                  </a:cubicBezTo>
                  <a:cubicBezTo>
                    <a:pt x="24534" y="31958"/>
                    <a:pt x="24341" y="31924"/>
                    <a:pt x="24170" y="31879"/>
                  </a:cubicBezTo>
                  <a:cubicBezTo>
                    <a:pt x="23226" y="31674"/>
                    <a:pt x="22407" y="31105"/>
                    <a:pt x="21873" y="30275"/>
                  </a:cubicBezTo>
                  <a:cubicBezTo>
                    <a:pt x="21725" y="30059"/>
                    <a:pt x="21600" y="29820"/>
                    <a:pt x="21509" y="29558"/>
                  </a:cubicBezTo>
                  <a:cubicBezTo>
                    <a:pt x="21463" y="29433"/>
                    <a:pt x="21418" y="29308"/>
                    <a:pt x="21395" y="29194"/>
                  </a:cubicBezTo>
                  <a:lnTo>
                    <a:pt x="21383" y="29160"/>
                  </a:lnTo>
                  <a:cubicBezTo>
                    <a:pt x="21372" y="29115"/>
                    <a:pt x="21361" y="29047"/>
                    <a:pt x="21349" y="29024"/>
                  </a:cubicBezTo>
                  <a:cubicBezTo>
                    <a:pt x="21383" y="28728"/>
                    <a:pt x="21224" y="28444"/>
                    <a:pt x="20963" y="28319"/>
                  </a:cubicBezTo>
                  <a:cubicBezTo>
                    <a:pt x="20530" y="28103"/>
                    <a:pt x="20246" y="27693"/>
                    <a:pt x="20223" y="27272"/>
                  </a:cubicBezTo>
                  <a:cubicBezTo>
                    <a:pt x="20223" y="27204"/>
                    <a:pt x="20223" y="27136"/>
                    <a:pt x="20235" y="27068"/>
                  </a:cubicBezTo>
                  <a:cubicBezTo>
                    <a:pt x="20257" y="26931"/>
                    <a:pt x="20235" y="26783"/>
                    <a:pt x="20178" y="26670"/>
                  </a:cubicBezTo>
                  <a:cubicBezTo>
                    <a:pt x="20235" y="26601"/>
                    <a:pt x="20280" y="26544"/>
                    <a:pt x="20337" y="26488"/>
                  </a:cubicBezTo>
                  <a:cubicBezTo>
                    <a:pt x="20428" y="26385"/>
                    <a:pt x="20530" y="26283"/>
                    <a:pt x="20621" y="26192"/>
                  </a:cubicBezTo>
                  <a:close/>
                  <a:moveTo>
                    <a:pt x="11924" y="1"/>
                  </a:moveTo>
                  <a:cubicBezTo>
                    <a:pt x="11778" y="1"/>
                    <a:pt x="11634" y="28"/>
                    <a:pt x="11500" y="78"/>
                  </a:cubicBezTo>
                  <a:cubicBezTo>
                    <a:pt x="11272" y="157"/>
                    <a:pt x="11079" y="294"/>
                    <a:pt x="10931" y="487"/>
                  </a:cubicBezTo>
                  <a:cubicBezTo>
                    <a:pt x="10772" y="715"/>
                    <a:pt x="10669" y="988"/>
                    <a:pt x="10635" y="1283"/>
                  </a:cubicBezTo>
                  <a:cubicBezTo>
                    <a:pt x="10613" y="1499"/>
                    <a:pt x="10635" y="1704"/>
                    <a:pt x="10647" y="1886"/>
                  </a:cubicBezTo>
                  <a:cubicBezTo>
                    <a:pt x="10658" y="2011"/>
                    <a:pt x="10669" y="2125"/>
                    <a:pt x="10669" y="2227"/>
                  </a:cubicBezTo>
                  <a:cubicBezTo>
                    <a:pt x="10647" y="2557"/>
                    <a:pt x="10556" y="2898"/>
                    <a:pt x="10465" y="3262"/>
                  </a:cubicBezTo>
                  <a:cubicBezTo>
                    <a:pt x="10408" y="3456"/>
                    <a:pt x="10351" y="3660"/>
                    <a:pt x="10305" y="3877"/>
                  </a:cubicBezTo>
                  <a:cubicBezTo>
                    <a:pt x="10032" y="5184"/>
                    <a:pt x="10283" y="6538"/>
                    <a:pt x="11022" y="7698"/>
                  </a:cubicBezTo>
                  <a:cubicBezTo>
                    <a:pt x="11227" y="8005"/>
                    <a:pt x="11466" y="8290"/>
                    <a:pt x="11727" y="8562"/>
                  </a:cubicBezTo>
                  <a:cubicBezTo>
                    <a:pt x="11864" y="8688"/>
                    <a:pt x="12000" y="8813"/>
                    <a:pt x="12148" y="8926"/>
                  </a:cubicBezTo>
                  <a:lnTo>
                    <a:pt x="12159" y="8938"/>
                  </a:lnTo>
                  <a:cubicBezTo>
                    <a:pt x="12250" y="9598"/>
                    <a:pt x="12569" y="10200"/>
                    <a:pt x="13058" y="10621"/>
                  </a:cubicBezTo>
                  <a:cubicBezTo>
                    <a:pt x="13035" y="10644"/>
                    <a:pt x="13012" y="10655"/>
                    <a:pt x="12990" y="10678"/>
                  </a:cubicBezTo>
                  <a:cubicBezTo>
                    <a:pt x="12933" y="10633"/>
                    <a:pt x="12865" y="10587"/>
                    <a:pt x="12796" y="10553"/>
                  </a:cubicBezTo>
                  <a:cubicBezTo>
                    <a:pt x="12614" y="10439"/>
                    <a:pt x="12421" y="10337"/>
                    <a:pt x="12239" y="10234"/>
                  </a:cubicBezTo>
                  <a:cubicBezTo>
                    <a:pt x="11909" y="10064"/>
                    <a:pt x="11602" y="9893"/>
                    <a:pt x="11352" y="9677"/>
                  </a:cubicBezTo>
                  <a:cubicBezTo>
                    <a:pt x="11272" y="9620"/>
                    <a:pt x="11193" y="9529"/>
                    <a:pt x="11113" y="9438"/>
                  </a:cubicBezTo>
                  <a:cubicBezTo>
                    <a:pt x="10988" y="9302"/>
                    <a:pt x="10851" y="9154"/>
                    <a:pt x="10681" y="9006"/>
                  </a:cubicBezTo>
                  <a:cubicBezTo>
                    <a:pt x="10453" y="8835"/>
                    <a:pt x="10180" y="8722"/>
                    <a:pt x="9907" y="8688"/>
                  </a:cubicBezTo>
                  <a:cubicBezTo>
                    <a:pt x="9862" y="8683"/>
                    <a:pt x="9817" y="8681"/>
                    <a:pt x="9772" y="8681"/>
                  </a:cubicBezTo>
                  <a:cubicBezTo>
                    <a:pt x="9594" y="8681"/>
                    <a:pt x="9425" y="8717"/>
                    <a:pt x="9270" y="8790"/>
                  </a:cubicBezTo>
                  <a:cubicBezTo>
                    <a:pt x="9282" y="8688"/>
                    <a:pt x="9305" y="8585"/>
                    <a:pt x="9316" y="8494"/>
                  </a:cubicBezTo>
                  <a:cubicBezTo>
                    <a:pt x="9532" y="7141"/>
                    <a:pt x="9214" y="5799"/>
                    <a:pt x="8429" y="4718"/>
                  </a:cubicBezTo>
                  <a:cubicBezTo>
                    <a:pt x="8292" y="4536"/>
                    <a:pt x="8167" y="4377"/>
                    <a:pt x="8042" y="4206"/>
                  </a:cubicBezTo>
                  <a:cubicBezTo>
                    <a:pt x="7803" y="3922"/>
                    <a:pt x="7587" y="3638"/>
                    <a:pt x="7428" y="3353"/>
                  </a:cubicBezTo>
                  <a:cubicBezTo>
                    <a:pt x="7382" y="3262"/>
                    <a:pt x="7348" y="3149"/>
                    <a:pt x="7303" y="3035"/>
                  </a:cubicBezTo>
                  <a:cubicBezTo>
                    <a:pt x="7246" y="2864"/>
                    <a:pt x="7178" y="2671"/>
                    <a:pt x="7064" y="2478"/>
                  </a:cubicBezTo>
                  <a:cubicBezTo>
                    <a:pt x="6927" y="2216"/>
                    <a:pt x="6723" y="2011"/>
                    <a:pt x="6484" y="1875"/>
                  </a:cubicBezTo>
                  <a:cubicBezTo>
                    <a:pt x="6303" y="1770"/>
                    <a:pt x="6107" y="1721"/>
                    <a:pt x="5914" y="1721"/>
                  </a:cubicBezTo>
                  <a:cubicBezTo>
                    <a:pt x="5877" y="1721"/>
                    <a:pt x="5839" y="1723"/>
                    <a:pt x="5801" y="1727"/>
                  </a:cubicBezTo>
                  <a:cubicBezTo>
                    <a:pt x="5563" y="1738"/>
                    <a:pt x="5335" y="1818"/>
                    <a:pt x="5142" y="1966"/>
                  </a:cubicBezTo>
                  <a:cubicBezTo>
                    <a:pt x="4914" y="2136"/>
                    <a:pt x="4744" y="2364"/>
                    <a:pt x="4641" y="2637"/>
                  </a:cubicBezTo>
                  <a:cubicBezTo>
                    <a:pt x="4562" y="2853"/>
                    <a:pt x="4516" y="3046"/>
                    <a:pt x="4482" y="3228"/>
                  </a:cubicBezTo>
                  <a:cubicBezTo>
                    <a:pt x="4459" y="3353"/>
                    <a:pt x="4437" y="3467"/>
                    <a:pt x="4402" y="3558"/>
                  </a:cubicBezTo>
                  <a:cubicBezTo>
                    <a:pt x="4289" y="3865"/>
                    <a:pt x="4107" y="4172"/>
                    <a:pt x="3913" y="4491"/>
                  </a:cubicBezTo>
                  <a:cubicBezTo>
                    <a:pt x="3811" y="4673"/>
                    <a:pt x="3709" y="4855"/>
                    <a:pt x="3606" y="5048"/>
                  </a:cubicBezTo>
                  <a:cubicBezTo>
                    <a:pt x="2969" y="6231"/>
                    <a:pt x="2844" y="7596"/>
                    <a:pt x="3231" y="8915"/>
                  </a:cubicBezTo>
                  <a:cubicBezTo>
                    <a:pt x="3333" y="9268"/>
                    <a:pt x="3481" y="9609"/>
                    <a:pt x="3663" y="9939"/>
                  </a:cubicBezTo>
                  <a:cubicBezTo>
                    <a:pt x="3754" y="10098"/>
                    <a:pt x="3857" y="10257"/>
                    <a:pt x="3959" y="10405"/>
                  </a:cubicBezTo>
                  <a:lnTo>
                    <a:pt x="3970" y="10416"/>
                  </a:lnTo>
                  <a:cubicBezTo>
                    <a:pt x="3857" y="11213"/>
                    <a:pt x="4084" y="12020"/>
                    <a:pt x="4596" y="12589"/>
                  </a:cubicBezTo>
                  <a:cubicBezTo>
                    <a:pt x="4118" y="13032"/>
                    <a:pt x="3743" y="13590"/>
                    <a:pt x="3549" y="14181"/>
                  </a:cubicBezTo>
                  <a:cubicBezTo>
                    <a:pt x="3333" y="14807"/>
                    <a:pt x="3345" y="15455"/>
                    <a:pt x="3584" y="16046"/>
                  </a:cubicBezTo>
                  <a:cubicBezTo>
                    <a:pt x="3716" y="16392"/>
                    <a:pt x="4042" y="16599"/>
                    <a:pt x="4394" y="16599"/>
                  </a:cubicBezTo>
                  <a:cubicBezTo>
                    <a:pt x="4495" y="16599"/>
                    <a:pt x="4597" y="16582"/>
                    <a:pt x="4698" y="16547"/>
                  </a:cubicBezTo>
                  <a:cubicBezTo>
                    <a:pt x="5153" y="16388"/>
                    <a:pt x="5392" y="15910"/>
                    <a:pt x="5256" y="15455"/>
                  </a:cubicBezTo>
                  <a:cubicBezTo>
                    <a:pt x="5062" y="14864"/>
                    <a:pt x="5494" y="14192"/>
                    <a:pt x="5983" y="13829"/>
                  </a:cubicBezTo>
                  <a:cubicBezTo>
                    <a:pt x="6291" y="13578"/>
                    <a:pt x="6654" y="13442"/>
                    <a:pt x="6962" y="13442"/>
                  </a:cubicBezTo>
                  <a:cubicBezTo>
                    <a:pt x="6973" y="13441"/>
                    <a:pt x="6985" y="13441"/>
                    <a:pt x="6998" y="13441"/>
                  </a:cubicBezTo>
                  <a:cubicBezTo>
                    <a:pt x="7228" y="13441"/>
                    <a:pt x="7493" y="13544"/>
                    <a:pt x="7860" y="13760"/>
                  </a:cubicBezTo>
                  <a:cubicBezTo>
                    <a:pt x="7940" y="13806"/>
                    <a:pt x="8019" y="13851"/>
                    <a:pt x="8099" y="13908"/>
                  </a:cubicBezTo>
                  <a:cubicBezTo>
                    <a:pt x="8247" y="13999"/>
                    <a:pt x="8395" y="14090"/>
                    <a:pt x="8554" y="14181"/>
                  </a:cubicBezTo>
                  <a:cubicBezTo>
                    <a:pt x="8725" y="15000"/>
                    <a:pt x="9088" y="15773"/>
                    <a:pt x="9634" y="16433"/>
                  </a:cubicBezTo>
                  <a:cubicBezTo>
                    <a:pt x="9862" y="16717"/>
                    <a:pt x="10135" y="16979"/>
                    <a:pt x="10442" y="17218"/>
                  </a:cubicBezTo>
                  <a:cubicBezTo>
                    <a:pt x="10578" y="17332"/>
                    <a:pt x="10738" y="17434"/>
                    <a:pt x="10886" y="17536"/>
                  </a:cubicBezTo>
                  <a:lnTo>
                    <a:pt x="10897" y="17536"/>
                  </a:lnTo>
                  <a:cubicBezTo>
                    <a:pt x="11011" y="17969"/>
                    <a:pt x="11227" y="18367"/>
                    <a:pt x="11522" y="18697"/>
                  </a:cubicBezTo>
                  <a:cubicBezTo>
                    <a:pt x="10851" y="19117"/>
                    <a:pt x="10305" y="19618"/>
                    <a:pt x="9873" y="20198"/>
                  </a:cubicBezTo>
                  <a:cubicBezTo>
                    <a:pt x="9634" y="20528"/>
                    <a:pt x="9430" y="20880"/>
                    <a:pt x="9282" y="21244"/>
                  </a:cubicBezTo>
                  <a:cubicBezTo>
                    <a:pt x="9236" y="21233"/>
                    <a:pt x="9202" y="21221"/>
                    <a:pt x="9168" y="21210"/>
                  </a:cubicBezTo>
                  <a:cubicBezTo>
                    <a:pt x="8936" y="21138"/>
                    <a:pt x="8695" y="21104"/>
                    <a:pt x="8454" y="21104"/>
                  </a:cubicBezTo>
                  <a:cubicBezTo>
                    <a:pt x="7893" y="21104"/>
                    <a:pt x="7329" y="21292"/>
                    <a:pt x="6859" y="21642"/>
                  </a:cubicBezTo>
                  <a:cubicBezTo>
                    <a:pt x="6814" y="21631"/>
                    <a:pt x="6768" y="21631"/>
                    <a:pt x="6734" y="21631"/>
                  </a:cubicBezTo>
                  <a:lnTo>
                    <a:pt x="6700" y="21631"/>
                  </a:lnTo>
                  <a:cubicBezTo>
                    <a:pt x="6575" y="21614"/>
                    <a:pt x="6438" y="21604"/>
                    <a:pt x="6302" y="21604"/>
                  </a:cubicBezTo>
                  <a:cubicBezTo>
                    <a:pt x="6252" y="21604"/>
                    <a:pt x="6203" y="21605"/>
                    <a:pt x="6154" y="21608"/>
                  </a:cubicBezTo>
                  <a:cubicBezTo>
                    <a:pt x="5779" y="21620"/>
                    <a:pt x="5403" y="21665"/>
                    <a:pt x="5051" y="21756"/>
                  </a:cubicBezTo>
                  <a:cubicBezTo>
                    <a:pt x="3720" y="22075"/>
                    <a:pt x="2605" y="22882"/>
                    <a:pt x="1900" y="24031"/>
                  </a:cubicBezTo>
                  <a:cubicBezTo>
                    <a:pt x="1787" y="24213"/>
                    <a:pt x="1684" y="24395"/>
                    <a:pt x="1582" y="24577"/>
                  </a:cubicBezTo>
                  <a:cubicBezTo>
                    <a:pt x="1400" y="24907"/>
                    <a:pt x="1229" y="25214"/>
                    <a:pt x="1024" y="25475"/>
                  </a:cubicBezTo>
                  <a:cubicBezTo>
                    <a:pt x="956" y="25544"/>
                    <a:pt x="877" y="25623"/>
                    <a:pt x="774" y="25703"/>
                  </a:cubicBezTo>
                  <a:cubicBezTo>
                    <a:pt x="638" y="25828"/>
                    <a:pt x="490" y="25964"/>
                    <a:pt x="353" y="26135"/>
                  </a:cubicBezTo>
                  <a:cubicBezTo>
                    <a:pt x="171" y="26362"/>
                    <a:pt x="58" y="26635"/>
                    <a:pt x="24" y="26908"/>
                  </a:cubicBezTo>
                  <a:cubicBezTo>
                    <a:pt x="1" y="27159"/>
                    <a:pt x="35" y="27397"/>
                    <a:pt x="149" y="27602"/>
                  </a:cubicBezTo>
                  <a:cubicBezTo>
                    <a:pt x="251" y="27807"/>
                    <a:pt x="410" y="27989"/>
                    <a:pt x="626" y="28114"/>
                  </a:cubicBezTo>
                  <a:cubicBezTo>
                    <a:pt x="850" y="28242"/>
                    <a:pt x="1104" y="28320"/>
                    <a:pt x="1378" y="28320"/>
                  </a:cubicBezTo>
                  <a:cubicBezTo>
                    <a:pt x="1397" y="28320"/>
                    <a:pt x="1415" y="28319"/>
                    <a:pt x="1434" y="28319"/>
                  </a:cubicBezTo>
                  <a:cubicBezTo>
                    <a:pt x="1661" y="28319"/>
                    <a:pt x="1866" y="28273"/>
                    <a:pt x="2037" y="28239"/>
                  </a:cubicBezTo>
                  <a:cubicBezTo>
                    <a:pt x="2162" y="28216"/>
                    <a:pt x="2276" y="28194"/>
                    <a:pt x="2378" y="28182"/>
                  </a:cubicBezTo>
                  <a:cubicBezTo>
                    <a:pt x="2407" y="28181"/>
                    <a:pt x="2436" y="28181"/>
                    <a:pt x="2465" y="28181"/>
                  </a:cubicBezTo>
                  <a:cubicBezTo>
                    <a:pt x="2768" y="28181"/>
                    <a:pt x="3082" y="28232"/>
                    <a:pt x="3424" y="28273"/>
                  </a:cubicBezTo>
                  <a:cubicBezTo>
                    <a:pt x="3629" y="28307"/>
                    <a:pt x="3834" y="28341"/>
                    <a:pt x="4050" y="28353"/>
                  </a:cubicBezTo>
                  <a:cubicBezTo>
                    <a:pt x="4219" y="28370"/>
                    <a:pt x="4389" y="28379"/>
                    <a:pt x="4557" y="28379"/>
                  </a:cubicBezTo>
                  <a:cubicBezTo>
                    <a:pt x="5721" y="28379"/>
                    <a:pt x="6845" y="27971"/>
                    <a:pt x="7769" y="27215"/>
                  </a:cubicBezTo>
                  <a:cubicBezTo>
                    <a:pt x="8053" y="26988"/>
                    <a:pt x="8315" y="26715"/>
                    <a:pt x="8554" y="26419"/>
                  </a:cubicBezTo>
                  <a:cubicBezTo>
                    <a:pt x="8668" y="26283"/>
                    <a:pt x="8770" y="26124"/>
                    <a:pt x="8861" y="25976"/>
                  </a:cubicBezTo>
                  <a:lnTo>
                    <a:pt x="8872" y="25964"/>
                  </a:lnTo>
                  <a:cubicBezTo>
                    <a:pt x="9703" y="25748"/>
                    <a:pt x="10396" y="25168"/>
                    <a:pt x="10704" y="24406"/>
                  </a:cubicBezTo>
                  <a:cubicBezTo>
                    <a:pt x="10988" y="24463"/>
                    <a:pt x="11261" y="24463"/>
                    <a:pt x="11477" y="24463"/>
                  </a:cubicBezTo>
                  <a:lnTo>
                    <a:pt x="11613" y="24452"/>
                  </a:lnTo>
                  <a:cubicBezTo>
                    <a:pt x="11716" y="24452"/>
                    <a:pt x="11812" y="24449"/>
                    <a:pt x="11903" y="24449"/>
                  </a:cubicBezTo>
                  <a:cubicBezTo>
                    <a:pt x="11994" y="24449"/>
                    <a:pt x="12080" y="24452"/>
                    <a:pt x="12159" y="24463"/>
                  </a:cubicBezTo>
                  <a:cubicBezTo>
                    <a:pt x="12250" y="24486"/>
                    <a:pt x="12341" y="24520"/>
                    <a:pt x="12421" y="24588"/>
                  </a:cubicBezTo>
                  <a:cubicBezTo>
                    <a:pt x="12626" y="24736"/>
                    <a:pt x="12785" y="25043"/>
                    <a:pt x="12933" y="25339"/>
                  </a:cubicBezTo>
                  <a:cubicBezTo>
                    <a:pt x="13001" y="25498"/>
                    <a:pt x="13069" y="25657"/>
                    <a:pt x="13149" y="25805"/>
                  </a:cubicBezTo>
                  <a:cubicBezTo>
                    <a:pt x="13285" y="26124"/>
                    <a:pt x="13422" y="26442"/>
                    <a:pt x="13604" y="26760"/>
                  </a:cubicBezTo>
                  <a:cubicBezTo>
                    <a:pt x="14104" y="27648"/>
                    <a:pt x="14991" y="28762"/>
                    <a:pt x="16425" y="29069"/>
                  </a:cubicBezTo>
                  <a:cubicBezTo>
                    <a:pt x="16658" y="29120"/>
                    <a:pt x="16890" y="29145"/>
                    <a:pt x="17119" y="29145"/>
                  </a:cubicBezTo>
                  <a:cubicBezTo>
                    <a:pt x="17558" y="29145"/>
                    <a:pt x="17984" y="29052"/>
                    <a:pt x="18381" y="28865"/>
                  </a:cubicBezTo>
                  <a:cubicBezTo>
                    <a:pt x="18654" y="28740"/>
                    <a:pt x="18893" y="28580"/>
                    <a:pt x="19109" y="28421"/>
                  </a:cubicBezTo>
                  <a:cubicBezTo>
                    <a:pt x="19313" y="28796"/>
                    <a:pt x="19609" y="29126"/>
                    <a:pt x="19985" y="29388"/>
                  </a:cubicBezTo>
                  <a:cubicBezTo>
                    <a:pt x="19985" y="29433"/>
                    <a:pt x="19996" y="29467"/>
                    <a:pt x="20007" y="29513"/>
                  </a:cubicBezTo>
                  <a:lnTo>
                    <a:pt x="20019" y="29536"/>
                  </a:lnTo>
                  <a:cubicBezTo>
                    <a:pt x="20053" y="29706"/>
                    <a:pt x="20110" y="29888"/>
                    <a:pt x="20178" y="30059"/>
                  </a:cubicBezTo>
                  <a:cubicBezTo>
                    <a:pt x="20314" y="30411"/>
                    <a:pt x="20485" y="30753"/>
                    <a:pt x="20678" y="31060"/>
                  </a:cubicBezTo>
                  <a:cubicBezTo>
                    <a:pt x="21429" y="32197"/>
                    <a:pt x="22555" y="32982"/>
                    <a:pt x="23863" y="33278"/>
                  </a:cubicBezTo>
                  <a:cubicBezTo>
                    <a:pt x="24079" y="33323"/>
                    <a:pt x="24284" y="33357"/>
                    <a:pt x="24489" y="33391"/>
                  </a:cubicBezTo>
                  <a:cubicBezTo>
                    <a:pt x="24864" y="33448"/>
                    <a:pt x="25205" y="33505"/>
                    <a:pt x="25524" y="33619"/>
                  </a:cubicBezTo>
                  <a:cubicBezTo>
                    <a:pt x="25615" y="33653"/>
                    <a:pt x="25717" y="33721"/>
                    <a:pt x="25819" y="33778"/>
                  </a:cubicBezTo>
                  <a:cubicBezTo>
                    <a:pt x="25978" y="33869"/>
                    <a:pt x="26160" y="33960"/>
                    <a:pt x="26365" y="34040"/>
                  </a:cubicBezTo>
                  <a:cubicBezTo>
                    <a:pt x="26536" y="34097"/>
                    <a:pt x="26706" y="34131"/>
                    <a:pt x="26888" y="34131"/>
                  </a:cubicBezTo>
                  <a:cubicBezTo>
                    <a:pt x="26991" y="34131"/>
                    <a:pt x="27104" y="34119"/>
                    <a:pt x="27207" y="34085"/>
                  </a:cubicBezTo>
                  <a:cubicBezTo>
                    <a:pt x="27446" y="34040"/>
                    <a:pt x="27662" y="33915"/>
                    <a:pt x="27821" y="33744"/>
                  </a:cubicBezTo>
                  <a:cubicBezTo>
                    <a:pt x="27980" y="33585"/>
                    <a:pt x="28094" y="33369"/>
                    <a:pt x="28139" y="33130"/>
                  </a:cubicBezTo>
                  <a:cubicBezTo>
                    <a:pt x="28196" y="32857"/>
                    <a:pt x="28174" y="32561"/>
                    <a:pt x="28071" y="32288"/>
                  </a:cubicBezTo>
                  <a:cubicBezTo>
                    <a:pt x="27992" y="32083"/>
                    <a:pt x="27889" y="31901"/>
                    <a:pt x="27798" y="31754"/>
                  </a:cubicBezTo>
                  <a:cubicBezTo>
                    <a:pt x="27730" y="31640"/>
                    <a:pt x="27673" y="31537"/>
                    <a:pt x="27639" y="31458"/>
                  </a:cubicBezTo>
                  <a:cubicBezTo>
                    <a:pt x="27514" y="31139"/>
                    <a:pt x="27446" y="30798"/>
                    <a:pt x="27377" y="30434"/>
                  </a:cubicBezTo>
                  <a:cubicBezTo>
                    <a:pt x="27332" y="30229"/>
                    <a:pt x="27286" y="30013"/>
                    <a:pt x="27241" y="29809"/>
                  </a:cubicBezTo>
                  <a:cubicBezTo>
                    <a:pt x="26923" y="28512"/>
                    <a:pt x="26104" y="27397"/>
                    <a:pt x="24943" y="26681"/>
                  </a:cubicBezTo>
                  <a:cubicBezTo>
                    <a:pt x="24625" y="26488"/>
                    <a:pt x="24284" y="26328"/>
                    <a:pt x="23931" y="26203"/>
                  </a:cubicBezTo>
                  <a:cubicBezTo>
                    <a:pt x="23795" y="26158"/>
                    <a:pt x="23658" y="26112"/>
                    <a:pt x="23522" y="26078"/>
                  </a:cubicBezTo>
                  <a:cubicBezTo>
                    <a:pt x="24068" y="26010"/>
                    <a:pt x="24591" y="25816"/>
                    <a:pt x="25046" y="25521"/>
                  </a:cubicBezTo>
                  <a:cubicBezTo>
                    <a:pt x="26104" y="24827"/>
                    <a:pt x="26695" y="23655"/>
                    <a:pt x="26650" y="22404"/>
                  </a:cubicBezTo>
                  <a:cubicBezTo>
                    <a:pt x="26638" y="22097"/>
                    <a:pt x="26581" y="21790"/>
                    <a:pt x="26502" y="21506"/>
                  </a:cubicBezTo>
                  <a:cubicBezTo>
                    <a:pt x="26399" y="21199"/>
                    <a:pt x="26251" y="20949"/>
                    <a:pt x="26115" y="20710"/>
                  </a:cubicBezTo>
                  <a:cubicBezTo>
                    <a:pt x="25944" y="20437"/>
                    <a:pt x="25660" y="20277"/>
                    <a:pt x="25342" y="20277"/>
                  </a:cubicBezTo>
                  <a:cubicBezTo>
                    <a:pt x="25023" y="20289"/>
                    <a:pt x="24727" y="20459"/>
                    <a:pt x="24580" y="20744"/>
                  </a:cubicBezTo>
                  <a:cubicBezTo>
                    <a:pt x="24432" y="21005"/>
                    <a:pt x="24432" y="21335"/>
                    <a:pt x="24602" y="21597"/>
                  </a:cubicBezTo>
                  <a:cubicBezTo>
                    <a:pt x="24670" y="21722"/>
                    <a:pt x="24716" y="21904"/>
                    <a:pt x="24761" y="22063"/>
                  </a:cubicBezTo>
                  <a:cubicBezTo>
                    <a:pt x="24796" y="22222"/>
                    <a:pt x="24818" y="22393"/>
                    <a:pt x="24818" y="22575"/>
                  </a:cubicBezTo>
                  <a:cubicBezTo>
                    <a:pt x="24807" y="22916"/>
                    <a:pt x="24716" y="23235"/>
                    <a:pt x="24534" y="23496"/>
                  </a:cubicBezTo>
                  <a:cubicBezTo>
                    <a:pt x="24219" y="23975"/>
                    <a:pt x="23639" y="24271"/>
                    <a:pt x="23048" y="24271"/>
                  </a:cubicBezTo>
                  <a:cubicBezTo>
                    <a:pt x="22978" y="24271"/>
                    <a:pt x="22909" y="24267"/>
                    <a:pt x="22839" y="24258"/>
                  </a:cubicBezTo>
                  <a:cubicBezTo>
                    <a:pt x="22760" y="24247"/>
                    <a:pt x="22669" y="24236"/>
                    <a:pt x="22578" y="24224"/>
                  </a:cubicBezTo>
                  <a:cubicBezTo>
                    <a:pt x="22384" y="24190"/>
                    <a:pt x="22168" y="24156"/>
                    <a:pt x="21929" y="24156"/>
                  </a:cubicBezTo>
                  <a:cubicBezTo>
                    <a:pt x="21713" y="24156"/>
                    <a:pt x="21509" y="24179"/>
                    <a:pt x="21292" y="24224"/>
                  </a:cubicBezTo>
                  <a:cubicBezTo>
                    <a:pt x="21531" y="23701"/>
                    <a:pt x="21668" y="23155"/>
                    <a:pt x="21725" y="22586"/>
                  </a:cubicBezTo>
                  <a:cubicBezTo>
                    <a:pt x="21736" y="22370"/>
                    <a:pt x="21747" y="22154"/>
                    <a:pt x="21747" y="21949"/>
                  </a:cubicBezTo>
                  <a:cubicBezTo>
                    <a:pt x="21770" y="21574"/>
                    <a:pt x="21782" y="21221"/>
                    <a:pt x="21850" y="20892"/>
                  </a:cubicBezTo>
                  <a:cubicBezTo>
                    <a:pt x="21873" y="20801"/>
                    <a:pt x="21918" y="20698"/>
                    <a:pt x="21964" y="20573"/>
                  </a:cubicBezTo>
                  <a:cubicBezTo>
                    <a:pt x="22032" y="20414"/>
                    <a:pt x="22111" y="20221"/>
                    <a:pt x="22157" y="20004"/>
                  </a:cubicBezTo>
                  <a:cubicBezTo>
                    <a:pt x="22214" y="19709"/>
                    <a:pt x="22191" y="19424"/>
                    <a:pt x="22100" y="19163"/>
                  </a:cubicBezTo>
                  <a:cubicBezTo>
                    <a:pt x="22009" y="18924"/>
                    <a:pt x="21861" y="18742"/>
                    <a:pt x="21679" y="18606"/>
                  </a:cubicBezTo>
                  <a:cubicBezTo>
                    <a:pt x="21497" y="18458"/>
                    <a:pt x="21270" y="18378"/>
                    <a:pt x="21020" y="18355"/>
                  </a:cubicBezTo>
                  <a:cubicBezTo>
                    <a:pt x="20883" y="18355"/>
                    <a:pt x="20735" y="18367"/>
                    <a:pt x="20587" y="18389"/>
                  </a:cubicBezTo>
                  <a:cubicBezTo>
                    <a:pt x="20758" y="18333"/>
                    <a:pt x="20929" y="18264"/>
                    <a:pt x="21099" y="18173"/>
                  </a:cubicBezTo>
                  <a:cubicBezTo>
                    <a:pt x="21406" y="18003"/>
                    <a:pt x="21679" y="17787"/>
                    <a:pt x="21918" y="17525"/>
                  </a:cubicBezTo>
                  <a:cubicBezTo>
                    <a:pt x="22339" y="17889"/>
                    <a:pt x="22873" y="18116"/>
                    <a:pt x="23454" y="18173"/>
                  </a:cubicBezTo>
                  <a:cubicBezTo>
                    <a:pt x="23476" y="18207"/>
                    <a:pt x="23510" y="18242"/>
                    <a:pt x="23533" y="18264"/>
                  </a:cubicBezTo>
                  <a:lnTo>
                    <a:pt x="23556" y="18287"/>
                  </a:lnTo>
                  <a:cubicBezTo>
                    <a:pt x="23670" y="18412"/>
                    <a:pt x="23806" y="18549"/>
                    <a:pt x="23943" y="18662"/>
                  </a:cubicBezTo>
                  <a:cubicBezTo>
                    <a:pt x="24238" y="18913"/>
                    <a:pt x="24545" y="19129"/>
                    <a:pt x="24864" y="19299"/>
                  </a:cubicBezTo>
                  <a:cubicBezTo>
                    <a:pt x="25632" y="19705"/>
                    <a:pt x="26469" y="19912"/>
                    <a:pt x="27308" y="19912"/>
                  </a:cubicBezTo>
                  <a:cubicBezTo>
                    <a:pt x="27786" y="19912"/>
                    <a:pt x="28264" y="19845"/>
                    <a:pt x="28731" y="19709"/>
                  </a:cubicBezTo>
                  <a:cubicBezTo>
                    <a:pt x="28936" y="19641"/>
                    <a:pt x="29140" y="19572"/>
                    <a:pt x="29334" y="19504"/>
                  </a:cubicBezTo>
                  <a:cubicBezTo>
                    <a:pt x="29686" y="19379"/>
                    <a:pt x="30016" y="19265"/>
                    <a:pt x="30346" y="19220"/>
                  </a:cubicBezTo>
                  <a:cubicBezTo>
                    <a:pt x="30448" y="19208"/>
                    <a:pt x="30562" y="19208"/>
                    <a:pt x="30687" y="19208"/>
                  </a:cubicBezTo>
                  <a:cubicBezTo>
                    <a:pt x="30869" y="19208"/>
                    <a:pt x="31074" y="19208"/>
                    <a:pt x="31290" y="19174"/>
                  </a:cubicBezTo>
                  <a:cubicBezTo>
                    <a:pt x="31586" y="19117"/>
                    <a:pt x="31847" y="18992"/>
                    <a:pt x="32052" y="18810"/>
                  </a:cubicBezTo>
                  <a:cubicBezTo>
                    <a:pt x="32234" y="18651"/>
                    <a:pt x="32359" y="18446"/>
                    <a:pt x="32416" y="18219"/>
                  </a:cubicBezTo>
                  <a:cubicBezTo>
                    <a:pt x="32484" y="17991"/>
                    <a:pt x="32484" y="17752"/>
                    <a:pt x="32405" y="17514"/>
                  </a:cubicBezTo>
                  <a:cubicBezTo>
                    <a:pt x="32325" y="17252"/>
                    <a:pt x="32166" y="17013"/>
                    <a:pt x="31938" y="16820"/>
                  </a:cubicBezTo>
                  <a:cubicBezTo>
                    <a:pt x="31768" y="16672"/>
                    <a:pt x="31597" y="16570"/>
                    <a:pt x="31438" y="16479"/>
                  </a:cubicBezTo>
                  <a:cubicBezTo>
                    <a:pt x="31336" y="16410"/>
                    <a:pt x="31233" y="16354"/>
                    <a:pt x="31154" y="16297"/>
                  </a:cubicBezTo>
                  <a:cubicBezTo>
                    <a:pt x="30903" y="16081"/>
                    <a:pt x="30676" y="15808"/>
                    <a:pt x="30437" y="15523"/>
                  </a:cubicBezTo>
                  <a:cubicBezTo>
                    <a:pt x="30301" y="15364"/>
                    <a:pt x="30164" y="15205"/>
                    <a:pt x="30016" y="15046"/>
                  </a:cubicBezTo>
                  <a:cubicBezTo>
                    <a:pt x="29106" y="14056"/>
                    <a:pt x="27855" y="13476"/>
                    <a:pt x="26490" y="13408"/>
                  </a:cubicBezTo>
                  <a:cubicBezTo>
                    <a:pt x="26431" y="13406"/>
                    <a:pt x="26372" y="13405"/>
                    <a:pt x="26312" y="13405"/>
                  </a:cubicBezTo>
                  <a:cubicBezTo>
                    <a:pt x="26005" y="13405"/>
                    <a:pt x="25690" y="13430"/>
                    <a:pt x="25376" y="13487"/>
                  </a:cubicBezTo>
                  <a:cubicBezTo>
                    <a:pt x="25194" y="13510"/>
                    <a:pt x="25012" y="13556"/>
                    <a:pt x="24841" y="13612"/>
                  </a:cubicBezTo>
                  <a:lnTo>
                    <a:pt x="24830" y="13612"/>
                  </a:lnTo>
                  <a:cubicBezTo>
                    <a:pt x="24428" y="13400"/>
                    <a:pt x="23986" y="13294"/>
                    <a:pt x="23547" y="13294"/>
                  </a:cubicBezTo>
                  <a:cubicBezTo>
                    <a:pt x="23327" y="13294"/>
                    <a:pt x="23109" y="13321"/>
                    <a:pt x="22896" y="13374"/>
                  </a:cubicBezTo>
                  <a:cubicBezTo>
                    <a:pt x="22896" y="13339"/>
                    <a:pt x="22896" y="13317"/>
                    <a:pt x="22885" y="13283"/>
                  </a:cubicBezTo>
                  <a:cubicBezTo>
                    <a:pt x="22839" y="12930"/>
                    <a:pt x="22760" y="12589"/>
                    <a:pt x="22635" y="12270"/>
                  </a:cubicBezTo>
                  <a:cubicBezTo>
                    <a:pt x="22566" y="11486"/>
                    <a:pt x="22316" y="10712"/>
                    <a:pt x="21918" y="10041"/>
                  </a:cubicBezTo>
                  <a:cubicBezTo>
                    <a:pt x="21804" y="9859"/>
                    <a:pt x="21679" y="9688"/>
                    <a:pt x="21565" y="9518"/>
                  </a:cubicBezTo>
                  <a:cubicBezTo>
                    <a:pt x="21349" y="9211"/>
                    <a:pt x="21156" y="8915"/>
                    <a:pt x="21020" y="8608"/>
                  </a:cubicBezTo>
                  <a:cubicBezTo>
                    <a:pt x="20985" y="8517"/>
                    <a:pt x="20951" y="8403"/>
                    <a:pt x="20929" y="8278"/>
                  </a:cubicBezTo>
                  <a:cubicBezTo>
                    <a:pt x="20883" y="8108"/>
                    <a:pt x="20826" y="7914"/>
                    <a:pt x="20735" y="7709"/>
                  </a:cubicBezTo>
                  <a:cubicBezTo>
                    <a:pt x="20610" y="7448"/>
                    <a:pt x="20428" y="7220"/>
                    <a:pt x="20189" y="7061"/>
                  </a:cubicBezTo>
                  <a:cubicBezTo>
                    <a:pt x="19999" y="6934"/>
                    <a:pt x="19790" y="6867"/>
                    <a:pt x="19569" y="6867"/>
                  </a:cubicBezTo>
                  <a:cubicBezTo>
                    <a:pt x="19552" y="6867"/>
                    <a:pt x="19535" y="6867"/>
                    <a:pt x="19518" y="6868"/>
                  </a:cubicBezTo>
                  <a:cubicBezTo>
                    <a:pt x="19502" y="6867"/>
                    <a:pt x="19485" y="6867"/>
                    <a:pt x="19469" y="6867"/>
                  </a:cubicBezTo>
                  <a:cubicBezTo>
                    <a:pt x="19258" y="6867"/>
                    <a:pt x="19048" y="6934"/>
                    <a:pt x="18847" y="7050"/>
                  </a:cubicBezTo>
                  <a:cubicBezTo>
                    <a:pt x="18620" y="7209"/>
                    <a:pt x="18426" y="7425"/>
                    <a:pt x="18301" y="7687"/>
                  </a:cubicBezTo>
                  <a:cubicBezTo>
                    <a:pt x="18199" y="7891"/>
                    <a:pt x="18142" y="8085"/>
                    <a:pt x="18096" y="8255"/>
                  </a:cubicBezTo>
                  <a:cubicBezTo>
                    <a:pt x="18062" y="8381"/>
                    <a:pt x="18028" y="8494"/>
                    <a:pt x="17994" y="8585"/>
                  </a:cubicBezTo>
                  <a:cubicBezTo>
                    <a:pt x="17903" y="8779"/>
                    <a:pt x="17778" y="8983"/>
                    <a:pt x="17642" y="9177"/>
                  </a:cubicBezTo>
                  <a:lnTo>
                    <a:pt x="17460" y="9177"/>
                  </a:lnTo>
                  <a:cubicBezTo>
                    <a:pt x="17380" y="9171"/>
                    <a:pt x="17303" y="9168"/>
                    <a:pt x="17228" y="9168"/>
                  </a:cubicBezTo>
                  <a:cubicBezTo>
                    <a:pt x="17152" y="9168"/>
                    <a:pt x="17079" y="9171"/>
                    <a:pt x="17005" y="9177"/>
                  </a:cubicBezTo>
                  <a:cubicBezTo>
                    <a:pt x="17096" y="8585"/>
                    <a:pt x="16982" y="7960"/>
                    <a:pt x="16663" y="7414"/>
                  </a:cubicBezTo>
                  <a:cubicBezTo>
                    <a:pt x="16675" y="7368"/>
                    <a:pt x="16686" y="7334"/>
                    <a:pt x="16698" y="7289"/>
                  </a:cubicBezTo>
                  <a:lnTo>
                    <a:pt x="16698" y="7266"/>
                  </a:lnTo>
                  <a:cubicBezTo>
                    <a:pt x="16732" y="7084"/>
                    <a:pt x="16766" y="6902"/>
                    <a:pt x="16777" y="6720"/>
                  </a:cubicBezTo>
                  <a:cubicBezTo>
                    <a:pt x="16811" y="6345"/>
                    <a:pt x="16811" y="5969"/>
                    <a:pt x="16766" y="5605"/>
                  </a:cubicBezTo>
                  <a:cubicBezTo>
                    <a:pt x="16584" y="4252"/>
                    <a:pt x="15913" y="3046"/>
                    <a:pt x="14855" y="2227"/>
                  </a:cubicBezTo>
                  <a:cubicBezTo>
                    <a:pt x="14684" y="2091"/>
                    <a:pt x="14514" y="1966"/>
                    <a:pt x="14343" y="1852"/>
                  </a:cubicBezTo>
                  <a:cubicBezTo>
                    <a:pt x="14036" y="1636"/>
                    <a:pt x="13740" y="1431"/>
                    <a:pt x="13513" y="1192"/>
                  </a:cubicBezTo>
                  <a:cubicBezTo>
                    <a:pt x="13445" y="1124"/>
                    <a:pt x="13376" y="1022"/>
                    <a:pt x="13308" y="919"/>
                  </a:cubicBezTo>
                  <a:cubicBezTo>
                    <a:pt x="13206" y="771"/>
                    <a:pt x="13092" y="601"/>
                    <a:pt x="12933" y="442"/>
                  </a:cubicBezTo>
                  <a:cubicBezTo>
                    <a:pt x="12717" y="237"/>
                    <a:pt x="12466" y="100"/>
                    <a:pt x="12194" y="32"/>
                  </a:cubicBezTo>
                  <a:cubicBezTo>
                    <a:pt x="12103" y="11"/>
                    <a:pt x="12013" y="1"/>
                    <a:pt x="11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5527250" y="2686625"/>
              <a:ext cx="547950" cy="463925"/>
            </a:xfrm>
            <a:custGeom>
              <a:avLst/>
              <a:gdLst/>
              <a:ahLst/>
              <a:cxnLst/>
              <a:rect l="l" t="t" r="r" b="b"/>
              <a:pathLst>
                <a:path w="21918" h="18557" extrusionOk="0">
                  <a:moveTo>
                    <a:pt x="13184" y="1"/>
                  </a:moveTo>
                  <a:cubicBezTo>
                    <a:pt x="12114" y="1"/>
                    <a:pt x="10989" y="187"/>
                    <a:pt x="10077" y="788"/>
                  </a:cubicBezTo>
                  <a:cubicBezTo>
                    <a:pt x="9168" y="1390"/>
                    <a:pt x="8565" y="2334"/>
                    <a:pt x="7712" y="3006"/>
                  </a:cubicBezTo>
                  <a:cubicBezTo>
                    <a:pt x="7314" y="3324"/>
                    <a:pt x="6825" y="3586"/>
                    <a:pt x="6301" y="3642"/>
                  </a:cubicBezTo>
                  <a:cubicBezTo>
                    <a:pt x="6246" y="3648"/>
                    <a:pt x="6191" y="3651"/>
                    <a:pt x="6136" y="3651"/>
                  </a:cubicBezTo>
                  <a:cubicBezTo>
                    <a:pt x="5744" y="3651"/>
                    <a:pt x="5378" y="3512"/>
                    <a:pt x="5039" y="3313"/>
                  </a:cubicBezTo>
                  <a:cubicBezTo>
                    <a:pt x="4641" y="3097"/>
                    <a:pt x="4254" y="2824"/>
                    <a:pt x="3833" y="2642"/>
                  </a:cubicBezTo>
                  <a:cubicBezTo>
                    <a:pt x="3533" y="2510"/>
                    <a:pt x="3209" y="2439"/>
                    <a:pt x="2882" y="2439"/>
                  </a:cubicBezTo>
                  <a:cubicBezTo>
                    <a:pt x="2702" y="2439"/>
                    <a:pt x="2521" y="2461"/>
                    <a:pt x="2343" y="2505"/>
                  </a:cubicBezTo>
                  <a:cubicBezTo>
                    <a:pt x="1354" y="2755"/>
                    <a:pt x="478" y="3563"/>
                    <a:pt x="160" y="4530"/>
                  </a:cubicBezTo>
                  <a:cubicBezTo>
                    <a:pt x="0" y="4985"/>
                    <a:pt x="12" y="5462"/>
                    <a:pt x="182" y="5917"/>
                  </a:cubicBezTo>
                  <a:cubicBezTo>
                    <a:pt x="206" y="5981"/>
                    <a:pt x="262" y="6009"/>
                    <a:pt x="321" y="6009"/>
                  </a:cubicBezTo>
                  <a:cubicBezTo>
                    <a:pt x="429" y="6009"/>
                    <a:pt x="549" y="5917"/>
                    <a:pt x="512" y="5792"/>
                  </a:cubicBezTo>
                  <a:cubicBezTo>
                    <a:pt x="216" y="4882"/>
                    <a:pt x="774" y="3927"/>
                    <a:pt x="1479" y="3381"/>
                  </a:cubicBezTo>
                  <a:cubicBezTo>
                    <a:pt x="1877" y="3074"/>
                    <a:pt x="2389" y="2846"/>
                    <a:pt x="2889" y="2846"/>
                  </a:cubicBezTo>
                  <a:cubicBezTo>
                    <a:pt x="2902" y="2846"/>
                    <a:pt x="2915" y="2846"/>
                    <a:pt x="2928" y="2846"/>
                  </a:cubicBezTo>
                  <a:cubicBezTo>
                    <a:pt x="3379" y="2846"/>
                    <a:pt x="3776" y="3035"/>
                    <a:pt x="4152" y="3267"/>
                  </a:cubicBezTo>
                  <a:cubicBezTo>
                    <a:pt x="4550" y="3495"/>
                    <a:pt x="4925" y="3756"/>
                    <a:pt x="5357" y="3915"/>
                  </a:cubicBezTo>
                  <a:cubicBezTo>
                    <a:pt x="5610" y="4009"/>
                    <a:pt x="5875" y="4055"/>
                    <a:pt x="6139" y="4055"/>
                  </a:cubicBezTo>
                  <a:cubicBezTo>
                    <a:pt x="6387" y="4055"/>
                    <a:pt x="6634" y="4015"/>
                    <a:pt x="6870" y="3938"/>
                  </a:cubicBezTo>
                  <a:cubicBezTo>
                    <a:pt x="7393" y="3756"/>
                    <a:pt x="7860" y="3449"/>
                    <a:pt x="8269" y="3074"/>
                  </a:cubicBezTo>
                  <a:cubicBezTo>
                    <a:pt x="8667" y="2710"/>
                    <a:pt x="9020" y="2300"/>
                    <a:pt x="9395" y="1914"/>
                  </a:cubicBezTo>
                  <a:cubicBezTo>
                    <a:pt x="9770" y="1527"/>
                    <a:pt x="10180" y="1163"/>
                    <a:pt x="10669" y="924"/>
                  </a:cubicBezTo>
                  <a:cubicBezTo>
                    <a:pt x="11169" y="674"/>
                    <a:pt x="11727" y="537"/>
                    <a:pt x="12284" y="469"/>
                  </a:cubicBezTo>
                  <a:cubicBezTo>
                    <a:pt x="12595" y="429"/>
                    <a:pt x="12914" y="408"/>
                    <a:pt x="13235" y="408"/>
                  </a:cubicBezTo>
                  <a:cubicBezTo>
                    <a:pt x="14015" y="408"/>
                    <a:pt x="14805" y="535"/>
                    <a:pt x="15514" y="833"/>
                  </a:cubicBezTo>
                  <a:cubicBezTo>
                    <a:pt x="16413" y="1197"/>
                    <a:pt x="17209" y="1902"/>
                    <a:pt x="17539" y="2835"/>
                  </a:cubicBezTo>
                  <a:cubicBezTo>
                    <a:pt x="17732" y="3381"/>
                    <a:pt x="17766" y="3961"/>
                    <a:pt x="17743" y="4530"/>
                  </a:cubicBezTo>
                  <a:cubicBezTo>
                    <a:pt x="17721" y="5030"/>
                    <a:pt x="17652" y="5519"/>
                    <a:pt x="17504" y="5985"/>
                  </a:cubicBezTo>
                  <a:cubicBezTo>
                    <a:pt x="17368" y="6406"/>
                    <a:pt x="17152" y="6804"/>
                    <a:pt x="16811" y="7100"/>
                  </a:cubicBezTo>
                  <a:cubicBezTo>
                    <a:pt x="16378" y="7453"/>
                    <a:pt x="15798" y="7566"/>
                    <a:pt x="15264" y="7669"/>
                  </a:cubicBezTo>
                  <a:cubicBezTo>
                    <a:pt x="14058" y="7908"/>
                    <a:pt x="12841" y="7987"/>
                    <a:pt x="11624" y="8158"/>
                  </a:cubicBezTo>
                  <a:cubicBezTo>
                    <a:pt x="10566" y="8317"/>
                    <a:pt x="9531" y="8545"/>
                    <a:pt x="8565" y="9011"/>
                  </a:cubicBezTo>
                  <a:cubicBezTo>
                    <a:pt x="7723" y="9420"/>
                    <a:pt x="6938" y="9989"/>
                    <a:pt x="6381" y="10740"/>
                  </a:cubicBezTo>
                  <a:cubicBezTo>
                    <a:pt x="6108" y="11115"/>
                    <a:pt x="5881" y="11536"/>
                    <a:pt x="5755" y="11968"/>
                  </a:cubicBezTo>
                  <a:cubicBezTo>
                    <a:pt x="5596" y="12480"/>
                    <a:pt x="5585" y="13117"/>
                    <a:pt x="6017" y="13503"/>
                  </a:cubicBezTo>
                  <a:cubicBezTo>
                    <a:pt x="6360" y="13805"/>
                    <a:pt x="6827" y="13869"/>
                    <a:pt x="7270" y="13869"/>
                  </a:cubicBezTo>
                  <a:cubicBezTo>
                    <a:pt x="7311" y="13869"/>
                    <a:pt x="7352" y="13868"/>
                    <a:pt x="7393" y="13867"/>
                  </a:cubicBezTo>
                  <a:cubicBezTo>
                    <a:pt x="7530" y="13867"/>
                    <a:pt x="7666" y="13862"/>
                    <a:pt x="7803" y="13862"/>
                  </a:cubicBezTo>
                  <a:cubicBezTo>
                    <a:pt x="7939" y="13862"/>
                    <a:pt x="8076" y="13867"/>
                    <a:pt x="8212" y="13890"/>
                  </a:cubicBezTo>
                  <a:cubicBezTo>
                    <a:pt x="8417" y="13924"/>
                    <a:pt x="8610" y="14004"/>
                    <a:pt x="8781" y="14129"/>
                  </a:cubicBezTo>
                  <a:cubicBezTo>
                    <a:pt x="9122" y="14379"/>
                    <a:pt x="9338" y="14789"/>
                    <a:pt x="9509" y="15153"/>
                  </a:cubicBezTo>
                  <a:cubicBezTo>
                    <a:pt x="9725" y="15619"/>
                    <a:pt x="9907" y="16085"/>
                    <a:pt x="10157" y="16529"/>
                  </a:cubicBezTo>
                  <a:cubicBezTo>
                    <a:pt x="10669" y="17439"/>
                    <a:pt x="11454" y="18269"/>
                    <a:pt x="12511" y="18497"/>
                  </a:cubicBezTo>
                  <a:cubicBezTo>
                    <a:pt x="12690" y="18536"/>
                    <a:pt x="12869" y="18556"/>
                    <a:pt x="13048" y="18556"/>
                  </a:cubicBezTo>
                  <a:cubicBezTo>
                    <a:pt x="13382" y="18556"/>
                    <a:pt x="13713" y="18486"/>
                    <a:pt x="14024" y="18337"/>
                  </a:cubicBezTo>
                  <a:cubicBezTo>
                    <a:pt x="14490" y="18121"/>
                    <a:pt x="14889" y="17757"/>
                    <a:pt x="15230" y="17371"/>
                  </a:cubicBezTo>
                  <a:cubicBezTo>
                    <a:pt x="15582" y="16972"/>
                    <a:pt x="15901" y="16540"/>
                    <a:pt x="16287" y="16165"/>
                  </a:cubicBezTo>
                  <a:cubicBezTo>
                    <a:pt x="16663" y="15801"/>
                    <a:pt x="17118" y="15460"/>
                    <a:pt x="17664" y="15414"/>
                  </a:cubicBezTo>
                  <a:cubicBezTo>
                    <a:pt x="17728" y="15406"/>
                    <a:pt x="17791" y="15402"/>
                    <a:pt x="17855" y="15402"/>
                  </a:cubicBezTo>
                  <a:cubicBezTo>
                    <a:pt x="18053" y="15402"/>
                    <a:pt x="18251" y="15437"/>
                    <a:pt x="18448" y="15471"/>
                  </a:cubicBezTo>
                  <a:cubicBezTo>
                    <a:pt x="18642" y="15498"/>
                    <a:pt x="18843" y="15524"/>
                    <a:pt x="19045" y="15524"/>
                  </a:cubicBezTo>
                  <a:cubicBezTo>
                    <a:pt x="19104" y="15524"/>
                    <a:pt x="19163" y="15522"/>
                    <a:pt x="19222" y="15517"/>
                  </a:cubicBezTo>
                  <a:cubicBezTo>
                    <a:pt x="19711" y="15471"/>
                    <a:pt x="20177" y="15312"/>
                    <a:pt x="20587" y="15050"/>
                  </a:cubicBezTo>
                  <a:cubicBezTo>
                    <a:pt x="21428" y="14493"/>
                    <a:pt x="21917" y="13560"/>
                    <a:pt x="21872" y="12559"/>
                  </a:cubicBezTo>
                  <a:cubicBezTo>
                    <a:pt x="21872" y="12321"/>
                    <a:pt x="21826" y="12070"/>
                    <a:pt x="21758" y="11843"/>
                  </a:cubicBezTo>
                  <a:cubicBezTo>
                    <a:pt x="21690" y="11615"/>
                    <a:pt x="21565" y="11411"/>
                    <a:pt x="21440" y="11195"/>
                  </a:cubicBezTo>
                  <a:cubicBezTo>
                    <a:pt x="21408" y="11138"/>
                    <a:pt x="21356" y="11114"/>
                    <a:pt x="21303" y="11114"/>
                  </a:cubicBezTo>
                  <a:cubicBezTo>
                    <a:pt x="21187" y="11114"/>
                    <a:pt x="21066" y="11229"/>
                    <a:pt x="21144" y="11354"/>
                  </a:cubicBezTo>
                  <a:cubicBezTo>
                    <a:pt x="21269" y="11559"/>
                    <a:pt x="21337" y="11797"/>
                    <a:pt x="21394" y="12014"/>
                  </a:cubicBezTo>
                  <a:cubicBezTo>
                    <a:pt x="21440" y="12241"/>
                    <a:pt x="21474" y="12480"/>
                    <a:pt x="21463" y="12707"/>
                  </a:cubicBezTo>
                  <a:cubicBezTo>
                    <a:pt x="21451" y="13174"/>
                    <a:pt x="21326" y="13629"/>
                    <a:pt x="21064" y="14015"/>
                  </a:cubicBezTo>
                  <a:cubicBezTo>
                    <a:pt x="20605" y="14710"/>
                    <a:pt x="19796" y="15111"/>
                    <a:pt x="18976" y="15111"/>
                  </a:cubicBezTo>
                  <a:cubicBezTo>
                    <a:pt x="18884" y="15111"/>
                    <a:pt x="18791" y="15106"/>
                    <a:pt x="18699" y="15096"/>
                  </a:cubicBezTo>
                  <a:cubicBezTo>
                    <a:pt x="18414" y="15062"/>
                    <a:pt x="18141" y="14993"/>
                    <a:pt x="17857" y="14993"/>
                  </a:cubicBezTo>
                  <a:cubicBezTo>
                    <a:pt x="17833" y="14992"/>
                    <a:pt x="17809" y="14992"/>
                    <a:pt x="17785" y="14992"/>
                  </a:cubicBezTo>
                  <a:cubicBezTo>
                    <a:pt x="17528" y="14992"/>
                    <a:pt x="17289" y="15048"/>
                    <a:pt x="17050" y="15141"/>
                  </a:cubicBezTo>
                  <a:cubicBezTo>
                    <a:pt x="16538" y="15346"/>
                    <a:pt x="16117" y="15721"/>
                    <a:pt x="15742" y="16131"/>
                  </a:cubicBezTo>
                  <a:cubicBezTo>
                    <a:pt x="15082" y="16859"/>
                    <a:pt x="14479" y="17882"/>
                    <a:pt x="13444" y="18110"/>
                  </a:cubicBezTo>
                  <a:cubicBezTo>
                    <a:pt x="13313" y="18137"/>
                    <a:pt x="13183" y="18150"/>
                    <a:pt x="13054" y="18150"/>
                  </a:cubicBezTo>
                  <a:cubicBezTo>
                    <a:pt x="12211" y="18150"/>
                    <a:pt x="11434" y="17601"/>
                    <a:pt x="10930" y="16950"/>
                  </a:cubicBezTo>
                  <a:cubicBezTo>
                    <a:pt x="10601" y="16529"/>
                    <a:pt x="10362" y="16051"/>
                    <a:pt x="10146" y="15574"/>
                  </a:cubicBezTo>
                  <a:cubicBezTo>
                    <a:pt x="9964" y="15153"/>
                    <a:pt x="9793" y="14732"/>
                    <a:pt x="9543" y="14357"/>
                  </a:cubicBezTo>
                  <a:cubicBezTo>
                    <a:pt x="9281" y="13970"/>
                    <a:pt x="8929" y="13640"/>
                    <a:pt x="8474" y="13515"/>
                  </a:cubicBezTo>
                  <a:cubicBezTo>
                    <a:pt x="8258" y="13459"/>
                    <a:pt x="8040" y="13447"/>
                    <a:pt x="7821" y="13447"/>
                  </a:cubicBezTo>
                  <a:cubicBezTo>
                    <a:pt x="7664" y="13447"/>
                    <a:pt x="7506" y="13453"/>
                    <a:pt x="7347" y="13453"/>
                  </a:cubicBezTo>
                  <a:cubicBezTo>
                    <a:pt x="7192" y="13453"/>
                    <a:pt x="7037" y="13447"/>
                    <a:pt x="6881" y="13424"/>
                  </a:cubicBezTo>
                  <a:cubicBezTo>
                    <a:pt x="6688" y="13401"/>
                    <a:pt x="6483" y="13333"/>
                    <a:pt x="6324" y="13208"/>
                  </a:cubicBezTo>
                  <a:cubicBezTo>
                    <a:pt x="6153" y="13060"/>
                    <a:pt x="6074" y="12844"/>
                    <a:pt x="6074" y="12628"/>
                  </a:cubicBezTo>
                  <a:cubicBezTo>
                    <a:pt x="6074" y="12161"/>
                    <a:pt x="6279" y="11695"/>
                    <a:pt x="6506" y="11308"/>
                  </a:cubicBezTo>
                  <a:cubicBezTo>
                    <a:pt x="7518" y="9636"/>
                    <a:pt x="9520" y="8931"/>
                    <a:pt x="11351" y="8624"/>
                  </a:cubicBezTo>
                  <a:cubicBezTo>
                    <a:pt x="12568" y="8419"/>
                    <a:pt x="13808" y="8351"/>
                    <a:pt x="15025" y="8146"/>
                  </a:cubicBezTo>
                  <a:cubicBezTo>
                    <a:pt x="15594" y="8044"/>
                    <a:pt x="16185" y="7942"/>
                    <a:pt x="16697" y="7669"/>
                  </a:cubicBezTo>
                  <a:cubicBezTo>
                    <a:pt x="17141" y="7430"/>
                    <a:pt x="17482" y="7055"/>
                    <a:pt x="17698" y="6611"/>
                  </a:cubicBezTo>
                  <a:cubicBezTo>
                    <a:pt x="17914" y="6167"/>
                    <a:pt x="18039" y="5690"/>
                    <a:pt x="18096" y="5212"/>
                  </a:cubicBezTo>
                  <a:cubicBezTo>
                    <a:pt x="18176" y="4643"/>
                    <a:pt x="18198" y="4063"/>
                    <a:pt x="18119" y="3495"/>
                  </a:cubicBezTo>
                  <a:cubicBezTo>
                    <a:pt x="18050" y="2949"/>
                    <a:pt x="17868" y="2414"/>
                    <a:pt x="17550" y="1948"/>
                  </a:cubicBezTo>
                  <a:cubicBezTo>
                    <a:pt x="17266" y="1516"/>
                    <a:pt x="16879" y="1152"/>
                    <a:pt x="16447" y="867"/>
                  </a:cubicBezTo>
                  <a:cubicBezTo>
                    <a:pt x="15548" y="264"/>
                    <a:pt x="14456" y="26"/>
                    <a:pt x="13376" y="3"/>
                  </a:cubicBezTo>
                  <a:cubicBezTo>
                    <a:pt x="13312" y="2"/>
                    <a:pt x="13248" y="1"/>
                    <a:pt x="1318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5608275" y="2993025"/>
              <a:ext cx="63450" cy="71300"/>
            </a:xfrm>
            <a:custGeom>
              <a:avLst/>
              <a:gdLst/>
              <a:ahLst/>
              <a:cxnLst/>
              <a:rect l="l" t="t" r="r" b="b"/>
              <a:pathLst>
                <a:path w="2538" h="2852" extrusionOk="0">
                  <a:moveTo>
                    <a:pt x="1247" y="298"/>
                  </a:moveTo>
                  <a:cubicBezTo>
                    <a:pt x="1270" y="298"/>
                    <a:pt x="1297" y="303"/>
                    <a:pt x="1320" y="303"/>
                  </a:cubicBezTo>
                  <a:lnTo>
                    <a:pt x="1343" y="315"/>
                  </a:lnTo>
                  <a:cubicBezTo>
                    <a:pt x="1423" y="326"/>
                    <a:pt x="1502" y="349"/>
                    <a:pt x="1582" y="394"/>
                  </a:cubicBezTo>
                  <a:cubicBezTo>
                    <a:pt x="1661" y="429"/>
                    <a:pt x="1730" y="474"/>
                    <a:pt x="1798" y="531"/>
                  </a:cubicBezTo>
                  <a:cubicBezTo>
                    <a:pt x="1832" y="565"/>
                    <a:pt x="1866" y="588"/>
                    <a:pt x="1889" y="622"/>
                  </a:cubicBezTo>
                  <a:cubicBezTo>
                    <a:pt x="1912" y="656"/>
                    <a:pt x="1934" y="690"/>
                    <a:pt x="1934" y="724"/>
                  </a:cubicBezTo>
                  <a:cubicBezTo>
                    <a:pt x="1934" y="724"/>
                    <a:pt x="1934" y="736"/>
                    <a:pt x="1923" y="736"/>
                  </a:cubicBezTo>
                  <a:cubicBezTo>
                    <a:pt x="1877" y="724"/>
                    <a:pt x="1843" y="690"/>
                    <a:pt x="1798" y="656"/>
                  </a:cubicBezTo>
                  <a:cubicBezTo>
                    <a:pt x="1775" y="645"/>
                    <a:pt x="1764" y="622"/>
                    <a:pt x="1741" y="611"/>
                  </a:cubicBezTo>
                  <a:cubicBezTo>
                    <a:pt x="1684" y="565"/>
                    <a:pt x="1604" y="520"/>
                    <a:pt x="1548" y="485"/>
                  </a:cubicBezTo>
                  <a:cubicBezTo>
                    <a:pt x="1479" y="463"/>
                    <a:pt x="1400" y="429"/>
                    <a:pt x="1309" y="417"/>
                  </a:cubicBezTo>
                  <a:cubicBezTo>
                    <a:pt x="1297" y="406"/>
                    <a:pt x="1275" y="406"/>
                    <a:pt x="1263" y="406"/>
                  </a:cubicBezTo>
                  <a:lnTo>
                    <a:pt x="1229" y="394"/>
                  </a:lnTo>
                  <a:lnTo>
                    <a:pt x="1206" y="394"/>
                  </a:lnTo>
                  <a:cubicBezTo>
                    <a:pt x="1195" y="394"/>
                    <a:pt x="1195" y="383"/>
                    <a:pt x="1195" y="383"/>
                  </a:cubicBezTo>
                  <a:lnTo>
                    <a:pt x="1138" y="383"/>
                  </a:lnTo>
                  <a:cubicBezTo>
                    <a:pt x="1115" y="383"/>
                    <a:pt x="1104" y="383"/>
                    <a:pt x="1081" y="372"/>
                  </a:cubicBezTo>
                  <a:cubicBezTo>
                    <a:pt x="1081" y="360"/>
                    <a:pt x="1081" y="360"/>
                    <a:pt x="1070" y="360"/>
                  </a:cubicBezTo>
                  <a:cubicBezTo>
                    <a:pt x="1070" y="360"/>
                    <a:pt x="1070" y="360"/>
                    <a:pt x="1070" y="349"/>
                  </a:cubicBezTo>
                  <a:cubicBezTo>
                    <a:pt x="1070" y="338"/>
                    <a:pt x="1081" y="326"/>
                    <a:pt x="1093" y="315"/>
                  </a:cubicBezTo>
                  <a:cubicBezTo>
                    <a:pt x="1104" y="315"/>
                    <a:pt x="1115" y="315"/>
                    <a:pt x="1138" y="303"/>
                  </a:cubicBezTo>
                  <a:lnTo>
                    <a:pt x="1218" y="303"/>
                  </a:lnTo>
                  <a:cubicBezTo>
                    <a:pt x="1225" y="300"/>
                    <a:pt x="1235" y="298"/>
                    <a:pt x="1247" y="298"/>
                  </a:cubicBezTo>
                  <a:close/>
                  <a:moveTo>
                    <a:pt x="1627" y="1464"/>
                  </a:moveTo>
                  <a:cubicBezTo>
                    <a:pt x="1627" y="1475"/>
                    <a:pt x="1639" y="1498"/>
                    <a:pt x="1639" y="1509"/>
                  </a:cubicBezTo>
                  <a:cubicBezTo>
                    <a:pt x="1639" y="1509"/>
                    <a:pt x="1639" y="1509"/>
                    <a:pt x="1650" y="1520"/>
                  </a:cubicBezTo>
                  <a:cubicBezTo>
                    <a:pt x="1650" y="1520"/>
                    <a:pt x="1650" y="1532"/>
                    <a:pt x="1650" y="1532"/>
                  </a:cubicBezTo>
                  <a:cubicBezTo>
                    <a:pt x="1650" y="1543"/>
                    <a:pt x="1650" y="1543"/>
                    <a:pt x="1650" y="1555"/>
                  </a:cubicBezTo>
                  <a:cubicBezTo>
                    <a:pt x="1650" y="1555"/>
                    <a:pt x="1650" y="1555"/>
                    <a:pt x="1650" y="1566"/>
                  </a:cubicBezTo>
                  <a:cubicBezTo>
                    <a:pt x="1661" y="1577"/>
                    <a:pt x="1650" y="1600"/>
                    <a:pt x="1650" y="1623"/>
                  </a:cubicBezTo>
                  <a:cubicBezTo>
                    <a:pt x="1639" y="1634"/>
                    <a:pt x="1639" y="1646"/>
                    <a:pt x="1627" y="1668"/>
                  </a:cubicBezTo>
                  <a:cubicBezTo>
                    <a:pt x="1627" y="1680"/>
                    <a:pt x="1616" y="1691"/>
                    <a:pt x="1604" y="1702"/>
                  </a:cubicBezTo>
                  <a:cubicBezTo>
                    <a:pt x="1593" y="1714"/>
                    <a:pt x="1582" y="1737"/>
                    <a:pt x="1570" y="1748"/>
                  </a:cubicBezTo>
                  <a:cubicBezTo>
                    <a:pt x="1559" y="1748"/>
                    <a:pt x="1559" y="1748"/>
                    <a:pt x="1548" y="1759"/>
                  </a:cubicBezTo>
                  <a:lnTo>
                    <a:pt x="1525" y="1759"/>
                  </a:lnTo>
                  <a:cubicBezTo>
                    <a:pt x="1525" y="1748"/>
                    <a:pt x="1514" y="1748"/>
                    <a:pt x="1525" y="1737"/>
                  </a:cubicBezTo>
                  <a:cubicBezTo>
                    <a:pt x="1525" y="1737"/>
                    <a:pt x="1525" y="1725"/>
                    <a:pt x="1525" y="1725"/>
                  </a:cubicBezTo>
                  <a:lnTo>
                    <a:pt x="1525" y="1714"/>
                  </a:lnTo>
                  <a:cubicBezTo>
                    <a:pt x="1525" y="1702"/>
                    <a:pt x="1525" y="1702"/>
                    <a:pt x="1525" y="1702"/>
                  </a:cubicBezTo>
                  <a:cubicBezTo>
                    <a:pt x="1548" y="1668"/>
                    <a:pt x="1559" y="1634"/>
                    <a:pt x="1559" y="1589"/>
                  </a:cubicBezTo>
                  <a:cubicBezTo>
                    <a:pt x="1559" y="1589"/>
                    <a:pt x="1570" y="1577"/>
                    <a:pt x="1570" y="1577"/>
                  </a:cubicBezTo>
                  <a:cubicBezTo>
                    <a:pt x="1570" y="1566"/>
                    <a:pt x="1570" y="1566"/>
                    <a:pt x="1570" y="1555"/>
                  </a:cubicBezTo>
                  <a:cubicBezTo>
                    <a:pt x="1570" y="1555"/>
                    <a:pt x="1582" y="1543"/>
                    <a:pt x="1582" y="1543"/>
                  </a:cubicBezTo>
                  <a:lnTo>
                    <a:pt x="1582" y="1532"/>
                  </a:lnTo>
                  <a:cubicBezTo>
                    <a:pt x="1582" y="1520"/>
                    <a:pt x="1582" y="1520"/>
                    <a:pt x="1593" y="1520"/>
                  </a:cubicBezTo>
                  <a:cubicBezTo>
                    <a:pt x="1593" y="1509"/>
                    <a:pt x="1593" y="1509"/>
                    <a:pt x="1593" y="1498"/>
                  </a:cubicBezTo>
                  <a:cubicBezTo>
                    <a:pt x="1593" y="1486"/>
                    <a:pt x="1593" y="1486"/>
                    <a:pt x="1593" y="1486"/>
                  </a:cubicBezTo>
                  <a:cubicBezTo>
                    <a:pt x="1593" y="1486"/>
                    <a:pt x="1593" y="1475"/>
                    <a:pt x="1604" y="1475"/>
                  </a:cubicBezTo>
                  <a:cubicBezTo>
                    <a:pt x="1604" y="1464"/>
                    <a:pt x="1604" y="1464"/>
                    <a:pt x="1616" y="1464"/>
                  </a:cubicBezTo>
                  <a:close/>
                  <a:moveTo>
                    <a:pt x="1877" y="1452"/>
                  </a:moveTo>
                  <a:cubicBezTo>
                    <a:pt x="1877" y="1452"/>
                    <a:pt x="1889" y="1464"/>
                    <a:pt x="1900" y="1475"/>
                  </a:cubicBezTo>
                  <a:cubicBezTo>
                    <a:pt x="1900" y="1486"/>
                    <a:pt x="1900" y="1498"/>
                    <a:pt x="1900" y="1509"/>
                  </a:cubicBezTo>
                  <a:cubicBezTo>
                    <a:pt x="1900" y="1520"/>
                    <a:pt x="1900" y="1520"/>
                    <a:pt x="1900" y="1520"/>
                  </a:cubicBezTo>
                  <a:cubicBezTo>
                    <a:pt x="1900" y="1532"/>
                    <a:pt x="1900" y="1555"/>
                    <a:pt x="1900" y="1577"/>
                  </a:cubicBezTo>
                  <a:cubicBezTo>
                    <a:pt x="1900" y="1600"/>
                    <a:pt x="1889" y="1623"/>
                    <a:pt x="1877" y="1646"/>
                  </a:cubicBezTo>
                  <a:cubicBezTo>
                    <a:pt x="1866" y="1680"/>
                    <a:pt x="1855" y="1714"/>
                    <a:pt x="1832" y="1759"/>
                  </a:cubicBezTo>
                  <a:cubicBezTo>
                    <a:pt x="1786" y="1850"/>
                    <a:pt x="1741" y="1919"/>
                    <a:pt x="1684" y="1953"/>
                  </a:cubicBezTo>
                  <a:cubicBezTo>
                    <a:pt x="1680" y="1956"/>
                    <a:pt x="1677" y="1958"/>
                    <a:pt x="1673" y="1958"/>
                  </a:cubicBezTo>
                  <a:cubicBezTo>
                    <a:pt x="1666" y="1958"/>
                    <a:pt x="1661" y="1953"/>
                    <a:pt x="1661" y="1953"/>
                  </a:cubicBezTo>
                  <a:cubicBezTo>
                    <a:pt x="1661" y="1953"/>
                    <a:pt x="1650" y="1953"/>
                    <a:pt x="1650" y="1941"/>
                  </a:cubicBezTo>
                  <a:cubicBezTo>
                    <a:pt x="1650" y="1941"/>
                    <a:pt x="1650" y="1930"/>
                    <a:pt x="1650" y="1930"/>
                  </a:cubicBezTo>
                  <a:lnTo>
                    <a:pt x="1661" y="1919"/>
                  </a:lnTo>
                  <a:cubicBezTo>
                    <a:pt x="1661" y="1907"/>
                    <a:pt x="1673" y="1884"/>
                    <a:pt x="1684" y="1873"/>
                  </a:cubicBezTo>
                  <a:lnTo>
                    <a:pt x="1707" y="1816"/>
                  </a:lnTo>
                  <a:lnTo>
                    <a:pt x="1730" y="1793"/>
                  </a:lnTo>
                  <a:cubicBezTo>
                    <a:pt x="1730" y="1782"/>
                    <a:pt x="1730" y="1771"/>
                    <a:pt x="1741" y="1771"/>
                  </a:cubicBezTo>
                  <a:lnTo>
                    <a:pt x="1752" y="1748"/>
                  </a:lnTo>
                  <a:cubicBezTo>
                    <a:pt x="1752" y="1737"/>
                    <a:pt x="1752" y="1737"/>
                    <a:pt x="1764" y="1725"/>
                  </a:cubicBezTo>
                  <a:cubicBezTo>
                    <a:pt x="1775" y="1691"/>
                    <a:pt x="1786" y="1657"/>
                    <a:pt x="1798" y="1611"/>
                  </a:cubicBezTo>
                  <a:cubicBezTo>
                    <a:pt x="1809" y="1600"/>
                    <a:pt x="1809" y="1577"/>
                    <a:pt x="1821" y="1555"/>
                  </a:cubicBezTo>
                  <a:lnTo>
                    <a:pt x="1821" y="1543"/>
                  </a:lnTo>
                  <a:cubicBezTo>
                    <a:pt x="1821" y="1532"/>
                    <a:pt x="1832" y="1520"/>
                    <a:pt x="1843" y="1509"/>
                  </a:cubicBezTo>
                  <a:cubicBezTo>
                    <a:pt x="1843" y="1509"/>
                    <a:pt x="1843" y="1498"/>
                    <a:pt x="1843" y="1498"/>
                  </a:cubicBezTo>
                  <a:lnTo>
                    <a:pt x="1843" y="1486"/>
                  </a:lnTo>
                  <a:cubicBezTo>
                    <a:pt x="1843" y="1486"/>
                    <a:pt x="1855" y="1475"/>
                    <a:pt x="1855" y="1464"/>
                  </a:cubicBezTo>
                  <a:cubicBezTo>
                    <a:pt x="1866" y="1464"/>
                    <a:pt x="1866" y="1452"/>
                    <a:pt x="1877" y="1452"/>
                  </a:cubicBezTo>
                  <a:close/>
                  <a:moveTo>
                    <a:pt x="2128" y="963"/>
                  </a:moveTo>
                  <a:cubicBezTo>
                    <a:pt x="2241" y="1020"/>
                    <a:pt x="2287" y="1213"/>
                    <a:pt x="2287" y="1384"/>
                  </a:cubicBezTo>
                  <a:cubicBezTo>
                    <a:pt x="2276" y="1532"/>
                    <a:pt x="2241" y="1691"/>
                    <a:pt x="2162" y="1839"/>
                  </a:cubicBezTo>
                  <a:cubicBezTo>
                    <a:pt x="2094" y="1998"/>
                    <a:pt x="1980" y="2135"/>
                    <a:pt x="1843" y="2260"/>
                  </a:cubicBezTo>
                  <a:cubicBezTo>
                    <a:pt x="1764" y="2328"/>
                    <a:pt x="1684" y="2385"/>
                    <a:pt x="1616" y="2419"/>
                  </a:cubicBezTo>
                  <a:lnTo>
                    <a:pt x="1593" y="2419"/>
                  </a:lnTo>
                  <a:cubicBezTo>
                    <a:pt x="1563" y="2441"/>
                    <a:pt x="1519" y="2464"/>
                    <a:pt x="1479" y="2464"/>
                  </a:cubicBezTo>
                  <a:cubicBezTo>
                    <a:pt x="1458" y="2464"/>
                    <a:pt x="1438" y="2457"/>
                    <a:pt x="1423" y="2442"/>
                  </a:cubicBezTo>
                  <a:cubicBezTo>
                    <a:pt x="1423" y="2408"/>
                    <a:pt x="1479" y="2373"/>
                    <a:pt x="1491" y="2351"/>
                  </a:cubicBezTo>
                  <a:cubicBezTo>
                    <a:pt x="1502" y="2351"/>
                    <a:pt x="1514" y="2351"/>
                    <a:pt x="1514" y="2339"/>
                  </a:cubicBezTo>
                  <a:cubicBezTo>
                    <a:pt x="1570" y="2294"/>
                    <a:pt x="1639" y="2237"/>
                    <a:pt x="1695" y="2192"/>
                  </a:cubicBezTo>
                  <a:cubicBezTo>
                    <a:pt x="1821" y="2078"/>
                    <a:pt x="1923" y="1953"/>
                    <a:pt x="2003" y="1816"/>
                  </a:cubicBezTo>
                  <a:cubicBezTo>
                    <a:pt x="2071" y="1691"/>
                    <a:pt x="2116" y="1543"/>
                    <a:pt x="2116" y="1407"/>
                  </a:cubicBezTo>
                  <a:cubicBezTo>
                    <a:pt x="2128" y="1338"/>
                    <a:pt x="2116" y="1270"/>
                    <a:pt x="2105" y="1202"/>
                  </a:cubicBezTo>
                  <a:cubicBezTo>
                    <a:pt x="2105" y="1179"/>
                    <a:pt x="2094" y="1145"/>
                    <a:pt x="2094" y="1122"/>
                  </a:cubicBezTo>
                  <a:cubicBezTo>
                    <a:pt x="2082" y="1077"/>
                    <a:pt x="2071" y="1031"/>
                    <a:pt x="2082" y="997"/>
                  </a:cubicBezTo>
                  <a:cubicBezTo>
                    <a:pt x="2082" y="986"/>
                    <a:pt x="2094" y="975"/>
                    <a:pt x="2105" y="963"/>
                  </a:cubicBezTo>
                  <a:close/>
                  <a:moveTo>
                    <a:pt x="1146" y="0"/>
                  </a:moveTo>
                  <a:cubicBezTo>
                    <a:pt x="1029" y="0"/>
                    <a:pt x="912" y="14"/>
                    <a:pt x="797" y="42"/>
                  </a:cubicBezTo>
                  <a:cubicBezTo>
                    <a:pt x="513" y="99"/>
                    <a:pt x="251" y="247"/>
                    <a:pt x="12" y="451"/>
                  </a:cubicBezTo>
                  <a:cubicBezTo>
                    <a:pt x="1" y="463"/>
                    <a:pt x="1" y="485"/>
                    <a:pt x="1" y="497"/>
                  </a:cubicBezTo>
                  <a:cubicBezTo>
                    <a:pt x="149" y="747"/>
                    <a:pt x="285" y="986"/>
                    <a:pt x="410" y="1225"/>
                  </a:cubicBezTo>
                  <a:cubicBezTo>
                    <a:pt x="467" y="1338"/>
                    <a:pt x="524" y="1452"/>
                    <a:pt x="581" y="1566"/>
                  </a:cubicBezTo>
                  <a:lnTo>
                    <a:pt x="626" y="1634"/>
                  </a:lnTo>
                  <a:lnTo>
                    <a:pt x="626" y="1646"/>
                  </a:lnTo>
                  <a:lnTo>
                    <a:pt x="649" y="1634"/>
                  </a:lnTo>
                  <a:lnTo>
                    <a:pt x="649" y="1634"/>
                  </a:lnTo>
                  <a:lnTo>
                    <a:pt x="626" y="1657"/>
                  </a:lnTo>
                  <a:lnTo>
                    <a:pt x="660" y="1725"/>
                  </a:lnTo>
                  <a:cubicBezTo>
                    <a:pt x="717" y="1839"/>
                    <a:pt x="774" y="1953"/>
                    <a:pt x="831" y="2066"/>
                  </a:cubicBezTo>
                  <a:cubicBezTo>
                    <a:pt x="945" y="2317"/>
                    <a:pt x="1059" y="2578"/>
                    <a:pt x="1172" y="2828"/>
                  </a:cubicBezTo>
                  <a:cubicBezTo>
                    <a:pt x="1172" y="2851"/>
                    <a:pt x="1195" y="2851"/>
                    <a:pt x="1206" y="2851"/>
                  </a:cubicBezTo>
                  <a:cubicBezTo>
                    <a:pt x="1514" y="2794"/>
                    <a:pt x="1798" y="2658"/>
                    <a:pt x="2014" y="2476"/>
                  </a:cubicBezTo>
                  <a:cubicBezTo>
                    <a:pt x="2276" y="2260"/>
                    <a:pt x="2446" y="1964"/>
                    <a:pt x="2526" y="1634"/>
                  </a:cubicBezTo>
                  <a:cubicBezTo>
                    <a:pt x="2537" y="1520"/>
                    <a:pt x="2537" y="1407"/>
                    <a:pt x="2537" y="1304"/>
                  </a:cubicBezTo>
                  <a:cubicBezTo>
                    <a:pt x="2537" y="1111"/>
                    <a:pt x="2492" y="918"/>
                    <a:pt x="2412" y="758"/>
                  </a:cubicBezTo>
                  <a:cubicBezTo>
                    <a:pt x="2332" y="599"/>
                    <a:pt x="2207" y="451"/>
                    <a:pt x="2059" y="326"/>
                  </a:cubicBezTo>
                  <a:cubicBezTo>
                    <a:pt x="1968" y="269"/>
                    <a:pt x="1877" y="190"/>
                    <a:pt x="1775" y="144"/>
                  </a:cubicBezTo>
                  <a:cubicBezTo>
                    <a:pt x="1575" y="48"/>
                    <a:pt x="1361" y="0"/>
                    <a:pt x="1146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5451050" y="3006225"/>
              <a:ext cx="179725" cy="116975"/>
            </a:xfrm>
            <a:custGeom>
              <a:avLst/>
              <a:gdLst/>
              <a:ahLst/>
              <a:cxnLst/>
              <a:rect l="l" t="t" r="r" b="b"/>
              <a:pathLst>
                <a:path w="7189" h="4679" extrusionOk="0">
                  <a:moveTo>
                    <a:pt x="5130" y="0"/>
                  </a:moveTo>
                  <a:cubicBezTo>
                    <a:pt x="4921" y="0"/>
                    <a:pt x="4711" y="24"/>
                    <a:pt x="4493" y="71"/>
                  </a:cubicBezTo>
                  <a:cubicBezTo>
                    <a:pt x="3981" y="162"/>
                    <a:pt x="3492" y="356"/>
                    <a:pt x="3037" y="640"/>
                  </a:cubicBezTo>
                  <a:cubicBezTo>
                    <a:pt x="2593" y="913"/>
                    <a:pt x="2207" y="1277"/>
                    <a:pt x="1911" y="1698"/>
                  </a:cubicBezTo>
                  <a:cubicBezTo>
                    <a:pt x="1752" y="1936"/>
                    <a:pt x="1604" y="2187"/>
                    <a:pt x="1467" y="2437"/>
                  </a:cubicBezTo>
                  <a:cubicBezTo>
                    <a:pt x="1331" y="2676"/>
                    <a:pt x="1194" y="2915"/>
                    <a:pt x="1035" y="3142"/>
                  </a:cubicBezTo>
                  <a:cubicBezTo>
                    <a:pt x="853" y="3404"/>
                    <a:pt x="637" y="3643"/>
                    <a:pt x="375" y="3870"/>
                  </a:cubicBezTo>
                  <a:lnTo>
                    <a:pt x="364" y="3881"/>
                  </a:lnTo>
                  <a:cubicBezTo>
                    <a:pt x="250" y="3972"/>
                    <a:pt x="125" y="4075"/>
                    <a:pt x="57" y="4223"/>
                  </a:cubicBezTo>
                  <a:cubicBezTo>
                    <a:pt x="11" y="4325"/>
                    <a:pt x="0" y="4416"/>
                    <a:pt x="34" y="4496"/>
                  </a:cubicBezTo>
                  <a:cubicBezTo>
                    <a:pt x="68" y="4564"/>
                    <a:pt x="148" y="4609"/>
                    <a:pt x="262" y="4632"/>
                  </a:cubicBezTo>
                  <a:cubicBezTo>
                    <a:pt x="308" y="4642"/>
                    <a:pt x="355" y="4646"/>
                    <a:pt x="401" y="4646"/>
                  </a:cubicBezTo>
                  <a:cubicBezTo>
                    <a:pt x="512" y="4646"/>
                    <a:pt x="620" y="4622"/>
                    <a:pt x="717" y="4598"/>
                  </a:cubicBezTo>
                  <a:lnTo>
                    <a:pt x="739" y="4587"/>
                  </a:lnTo>
                  <a:cubicBezTo>
                    <a:pt x="1027" y="4527"/>
                    <a:pt x="1307" y="4493"/>
                    <a:pt x="1585" y="4493"/>
                  </a:cubicBezTo>
                  <a:cubicBezTo>
                    <a:pt x="1625" y="4493"/>
                    <a:pt x="1666" y="4494"/>
                    <a:pt x="1706" y="4496"/>
                  </a:cubicBezTo>
                  <a:cubicBezTo>
                    <a:pt x="1979" y="4507"/>
                    <a:pt x="2263" y="4552"/>
                    <a:pt x="2536" y="4587"/>
                  </a:cubicBezTo>
                  <a:cubicBezTo>
                    <a:pt x="2809" y="4621"/>
                    <a:pt x="3105" y="4655"/>
                    <a:pt x="3389" y="4678"/>
                  </a:cubicBezTo>
                  <a:cubicBezTo>
                    <a:pt x="3419" y="4678"/>
                    <a:pt x="3448" y="4679"/>
                    <a:pt x="3477" y="4679"/>
                  </a:cubicBezTo>
                  <a:cubicBezTo>
                    <a:pt x="3971" y="4679"/>
                    <a:pt x="4463" y="4588"/>
                    <a:pt x="4925" y="4416"/>
                  </a:cubicBezTo>
                  <a:cubicBezTo>
                    <a:pt x="5414" y="4223"/>
                    <a:pt x="5869" y="3950"/>
                    <a:pt x="6256" y="3597"/>
                  </a:cubicBezTo>
                  <a:cubicBezTo>
                    <a:pt x="6449" y="3426"/>
                    <a:pt x="6620" y="3233"/>
                    <a:pt x="6767" y="3028"/>
                  </a:cubicBezTo>
                  <a:cubicBezTo>
                    <a:pt x="6847" y="2926"/>
                    <a:pt x="6927" y="2812"/>
                    <a:pt x="6995" y="2699"/>
                  </a:cubicBezTo>
                  <a:cubicBezTo>
                    <a:pt x="7006" y="2676"/>
                    <a:pt x="7018" y="2653"/>
                    <a:pt x="7029" y="2630"/>
                  </a:cubicBezTo>
                  <a:cubicBezTo>
                    <a:pt x="7075" y="2551"/>
                    <a:pt x="7120" y="2482"/>
                    <a:pt x="7177" y="2426"/>
                  </a:cubicBezTo>
                  <a:cubicBezTo>
                    <a:pt x="7188" y="2414"/>
                    <a:pt x="7188" y="2403"/>
                    <a:pt x="7177" y="2380"/>
                  </a:cubicBezTo>
                  <a:cubicBezTo>
                    <a:pt x="7154" y="2312"/>
                    <a:pt x="7120" y="2232"/>
                    <a:pt x="7086" y="2164"/>
                  </a:cubicBezTo>
                  <a:lnTo>
                    <a:pt x="7075" y="2130"/>
                  </a:lnTo>
                  <a:cubicBezTo>
                    <a:pt x="7075" y="2118"/>
                    <a:pt x="7063" y="2118"/>
                    <a:pt x="7052" y="2118"/>
                  </a:cubicBezTo>
                  <a:cubicBezTo>
                    <a:pt x="7040" y="2118"/>
                    <a:pt x="7029" y="2118"/>
                    <a:pt x="7018" y="2130"/>
                  </a:cubicBezTo>
                  <a:cubicBezTo>
                    <a:pt x="6995" y="2164"/>
                    <a:pt x="6972" y="2209"/>
                    <a:pt x="6938" y="2244"/>
                  </a:cubicBezTo>
                  <a:cubicBezTo>
                    <a:pt x="6540" y="2812"/>
                    <a:pt x="6040" y="3290"/>
                    <a:pt x="5516" y="3620"/>
                  </a:cubicBezTo>
                  <a:cubicBezTo>
                    <a:pt x="5221" y="3802"/>
                    <a:pt x="4925" y="3938"/>
                    <a:pt x="4629" y="4018"/>
                  </a:cubicBezTo>
                  <a:cubicBezTo>
                    <a:pt x="4541" y="4037"/>
                    <a:pt x="4404" y="4063"/>
                    <a:pt x="4255" y="4063"/>
                  </a:cubicBezTo>
                  <a:cubicBezTo>
                    <a:pt x="4135" y="4063"/>
                    <a:pt x="4007" y="4046"/>
                    <a:pt x="3890" y="3995"/>
                  </a:cubicBezTo>
                  <a:cubicBezTo>
                    <a:pt x="3628" y="3881"/>
                    <a:pt x="3492" y="3631"/>
                    <a:pt x="3515" y="3358"/>
                  </a:cubicBezTo>
                  <a:cubicBezTo>
                    <a:pt x="3526" y="3335"/>
                    <a:pt x="3526" y="3313"/>
                    <a:pt x="3526" y="3290"/>
                  </a:cubicBezTo>
                  <a:lnTo>
                    <a:pt x="3526" y="3279"/>
                  </a:lnTo>
                  <a:cubicBezTo>
                    <a:pt x="3537" y="3267"/>
                    <a:pt x="3526" y="3256"/>
                    <a:pt x="3515" y="3244"/>
                  </a:cubicBezTo>
                  <a:cubicBezTo>
                    <a:pt x="3378" y="3188"/>
                    <a:pt x="3276" y="3108"/>
                    <a:pt x="3196" y="3017"/>
                  </a:cubicBezTo>
                  <a:cubicBezTo>
                    <a:pt x="3060" y="2824"/>
                    <a:pt x="3037" y="2573"/>
                    <a:pt x="3128" y="2312"/>
                  </a:cubicBezTo>
                  <a:cubicBezTo>
                    <a:pt x="3128" y="2300"/>
                    <a:pt x="3128" y="2289"/>
                    <a:pt x="3117" y="2278"/>
                  </a:cubicBezTo>
                  <a:cubicBezTo>
                    <a:pt x="2878" y="2130"/>
                    <a:pt x="2787" y="1857"/>
                    <a:pt x="2900" y="1607"/>
                  </a:cubicBezTo>
                  <a:cubicBezTo>
                    <a:pt x="3014" y="1356"/>
                    <a:pt x="3253" y="1197"/>
                    <a:pt x="3446" y="1083"/>
                  </a:cubicBezTo>
                  <a:cubicBezTo>
                    <a:pt x="3731" y="924"/>
                    <a:pt x="4026" y="776"/>
                    <a:pt x="4334" y="663"/>
                  </a:cubicBezTo>
                  <a:cubicBezTo>
                    <a:pt x="4902" y="447"/>
                    <a:pt x="5494" y="310"/>
                    <a:pt x="6096" y="276"/>
                  </a:cubicBezTo>
                  <a:cubicBezTo>
                    <a:pt x="6108" y="276"/>
                    <a:pt x="6108" y="265"/>
                    <a:pt x="6119" y="253"/>
                  </a:cubicBezTo>
                  <a:cubicBezTo>
                    <a:pt x="6119" y="253"/>
                    <a:pt x="6119" y="242"/>
                    <a:pt x="6119" y="230"/>
                  </a:cubicBezTo>
                  <a:lnTo>
                    <a:pt x="6085" y="162"/>
                  </a:lnTo>
                  <a:cubicBezTo>
                    <a:pt x="6062" y="128"/>
                    <a:pt x="6040" y="94"/>
                    <a:pt x="6017" y="60"/>
                  </a:cubicBezTo>
                  <a:cubicBezTo>
                    <a:pt x="6017" y="52"/>
                    <a:pt x="6011" y="44"/>
                    <a:pt x="6004" y="44"/>
                  </a:cubicBezTo>
                  <a:cubicBezTo>
                    <a:pt x="6001" y="44"/>
                    <a:pt x="5997" y="45"/>
                    <a:pt x="5994" y="48"/>
                  </a:cubicBezTo>
                  <a:cubicBezTo>
                    <a:pt x="5903" y="48"/>
                    <a:pt x="5823" y="37"/>
                    <a:pt x="5744" y="37"/>
                  </a:cubicBezTo>
                  <a:cubicBezTo>
                    <a:pt x="5721" y="26"/>
                    <a:pt x="5687" y="26"/>
                    <a:pt x="5664" y="26"/>
                  </a:cubicBezTo>
                  <a:cubicBezTo>
                    <a:pt x="5528" y="14"/>
                    <a:pt x="5391" y="3"/>
                    <a:pt x="5255" y="3"/>
                  </a:cubicBezTo>
                  <a:cubicBezTo>
                    <a:pt x="5213" y="1"/>
                    <a:pt x="5171" y="0"/>
                    <a:pt x="5130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5528100" y="3019075"/>
              <a:ext cx="96700" cy="82375"/>
            </a:xfrm>
            <a:custGeom>
              <a:avLst/>
              <a:gdLst/>
              <a:ahLst/>
              <a:cxnLst/>
              <a:rect l="l" t="t" r="r" b="b"/>
              <a:pathLst>
                <a:path w="3868" h="3295" extrusionOk="0">
                  <a:moveTo>
                    <a:pt x="3174" y="1"/>
                  </a:moveTo>
                  <a:cubicBezTo>
                    <a:pt x="3037" y="12"/>
                    <a:pt x="2912" y="24"/>
                    <a:pt x="2787" y="35"/>
                  </a:cubicBezTo>
                  <a:cubicBezTo>
                    <a:pt x="2230" y="92"/>
                    <a:pt x="1706" y="228"/>
                    <a:pt x="1217" y="433"/>
                  </a:cubicBezTo>
                  <a:cubicBezTo>
                    <a:pt x="967" y="535"/>
                    <a:pt x="717" y="649"/>
                    <a:pt x="489" y="786"/>
                  </a:cubicBezTo>
                  <a:cubicBezTo>
                    <a:pt x="330" y="877"/>
                    <a:pt x="148" y="990"/>
                    <a:pt x="57" y="1172"/>
                  </a:cubicBezTo>
                  <a:cubicBezTo>
                    <a:pt x="12" y="1240"/>
                    <a:pt x="0" y="1320"/>
                    <a:pt x="23" y="1388"/>
                  </a:cubicBezTo>
                  <a:cubicBezTo>
                    <a:pt x="46" y="1445"/>
                    <a:pt x="80" y="1502"/>
                    <a:pt x="148" y="1548"/>
                  </a:cubicBezTo>
                  <a:cubicBezTo>
                    <a:pt x="152" y="1551"/>
                    <a:pt x="156" y="1552"/>
                    <a:pt x="161" y="1552"/>
                  </a:cubicBezTo>
                  <a:cubicBezTo>
                    <a:pt x="172" y="1552"/>
                    <a:pt x="186" y="1544"/>
                    <a:pt x="194" y="1536"/>
                  </a:cubicBezTo>
                  <a:cubicBezTo>
                    <a:pt x="319" y="1377"/>
                    <a:pt x="524" y="1240"/>
                    <a:pt x="785" y="1138"/>
                  </a:cubicBezTo>
                  <a:lnTo>
                    <a:pt x="819" y="1127"/>
                  </a:lnTo>
                  <a:cubicBezTo>
                    <a:pt x="944" y="1070"/>
                    <a:pt x="1092" y="1013"/>
                    <a:pt x="1229" y="1013"/>
                  </a:cubicBezTo>
                  <a:cubicBezTo>
                    <a:pt x="1354" y="1013"/>
                    <a:pt x="1502" y="1070"/>
                    <a:pt x="1536" y="1206"/>
                  </a:cubicBezTo>
                  <a:cubicBezTo>
                    <a:pt x="1570" y="1366"/>
                    <a:pt x="1433" y="1502"/>
                    <a:pt x="1354" y="1570"/>
                  </a:cubicBezTo>
                  <a:cubicBezTo>
                    <a:pt x="1252" y="1661"/>
                    <a:pt x="1115" y="1730"/>
                    <a:pt x="922" y="1786"/>
                  </a:cubicBezTo>
                  <a:cubicBezTo>
                    <a:pt x="741" y="1847"/>
                    <a:pt x="579" y="1874"/>
                    <a:pt x="438" y="1874"/>
                  </a:cubicBezTo>
                  <a:cubicBezTo>
                    <a:pt x="392" y="1874"/>
                    <a:pt x="349" y="1872"/>
                    <a:pt x="307" y="1866"/>
                  </a:cubicBezTo>
                  <a:cubicBezTo>
                    <a:pt x="296" y="1866"/>
                    <a:pt x="285" y="1866"/>
                    <a:pt x="273" y="1889"/>
                  </a:cubicBezTo>
                  <a:cubicBezTo>
                    <a:pt x="239" y="1968"/>
                    <a:pt x="228" y="2048"/>
                    <a:pt x="239" y="2128"/>
                  </a:cubicBezTo>
                  <a:cubicBezTo>
                    <a:pt x="239" y="2287"/>
                    <a:pt x="342" y="2423"/>
                    <a:pt x="524" y="2503"/>
                  </a:cubicBezTo>
                  <a:cubicBezTo>
                    <a:pt x="535" y="2503"/>
                    <a:pt x="546" y="2503"/>
                    <a:pt x="558" y="2492"/>
                  </a:cubicBezTo>
                  <a:cubicBezTo>
                    <a:pt x="649" y="2355"/>
                    <a:pt x="774" y="2230"/>
                    <a:pt x="933" y="2139"/>
                  </a:cubicBezTo>
                  <a:cubicBezTo>
                    <a:pt x="1081" y="2048"/>
                    <a:pt x="1263" y="1991"/>
                    <a:pt x="1388" y="1946"/>
                  </a:cubicBezTo>
                  <a:cubicBezTo>
                    <a:pt x="1471" y="1918"/>
                    <a:pt x="1549" y="1903"/>
                    <a:pt x="1621" y="1903"/>
                  </a:cubicBezTo>
                  <a:cubicBezTo>
                    <a:pt x="1668" y="1903"/>
                    <a:pt x="1712" y="1909"/>
                    <a:pt x="1752" y="1923"/>
                  </a:cubicBezTo>
                  <a:cubicBezTo>
                    <a:pt x="1877" y="1957"/>
                    <a:pt x="1968" y="2082"/>
                    <a:pt x="1957" y="2219"/>
                  </a:cubicBezTo>
                  <a:cubicBezTo>
                    <a:pt x="1957" y="2389"/>
                    <a:pt x="1797" y="2537"/>
                    <a:pt x="1729" y="2583"/>
                  </a:cubicBezTo>
                  <a:cubicBezTo>
                    <a:pt x="1537" y="2744"/>
                    <a:pt x="1273" y="2825"/>
                    <a:pt x="969" y="2825"/>
                  </a:cubicBezTo>
                  <a:cubicBezTo>
                    <a:pt x="931" y="2825"/>
                    <a:pt x="893" y="2824"/>
                    <a:pt x="853" y="2821"/>
                  </a:cubicBezTo>
                  <a:cubicBezTo>
                    <a:pt x="808" y="2821"/>
                    <a:pt x="762" y="2821"/>
                    <a:pt x="717" y="2810"/>
                  </a:cubicBezTo>
                  <a:cubicBezTo>
                    <a:pt x="717" y="2810"/>
                    <a:pt x="706" y="2810"/>
                    <a:pt x="694" y="2821"/>
                  </a:cubicBezTo>
                  <a:cubicBezTo>
                    <a:pt x="694" y="2821"/>
                    <a:pt x="683" y="2833"/>
                    <a:pt x="683" y="2833"/>
                  </a:cubicBezTo>
                  <a:lnTo>
                    <a:pt x="683" y="2844"/>
                  </a:lnTo>
                  <a:cubicBezTo>
                    <a:pt x="683" y="2856"/>
                    <a:pt x="683" y="2867"/>
                    <a:pt x="683" y="2867"/>
                  </a:cubicBezTo>
                  <a:cubicBezTo>
                    <a:pt x="671" y="3003"/>
                    <a:pt x="706" y="3117"/>
                    <a:pt x="797" y="3185"/>
                  </a:cubicBezTo>
                  <a:cubicBezTo>
                    <a:pt x="896" y="3267"/>
                    <a:pt x="1043" y="3295"/>
                    <a:pt x="1187" y="3295"/>
                  </a:cubicBezTo>
                  <a:cubicBezTo>
                    <a:pt x="1324" y="3295"/>
                    <a:pt x="1459" y="3270"/>
                    <a:pt x="1547" y="3242"/>
                  </a:cubicBezTo>
                  <a:cubicBezTo>
                    <a:pt x="2002" y="3106"/>
                    <a:pt x="2457" y="2833"/>
                    <a:pt x="2901" y="2435"/>
                  </a:cubicBezTo>
                  <a:cubicBezTo>
                    <a:pt x="3083" y="2264"/>
                    <a:pt x="3276" y="2071"/>
                    <a:pt x="3447" y="1855"/>
                  </a:cubicBezTo>
                  <a:cubicBezTo>
                    <a:pt x="3504" y="1798"/>
                    <a:pt x="3560" y="1730"/>
                    <a:pt x="3606" y="1661"/>
                  </a:cubicBezTo>
                  <a:cubicBezTo>
                    <a:pt x="3685" y="1559"/>
                    <a:pt x="3776" y="1457"/>
                    <a:pt x="3856" y="1366"/>
                  </a:cubicBezTo>
                  <a:cubicBezTo>
                    <a:pt x="3867" y="1354"/>
                    <a:pt x="3867" y="1343"/>
                    <a:pt x="3867" y="1331"/>
                  </a:cubicBezTo>
                  <a:lnTo>
                    <a:pt x="3833" y="1275"/>
                  </a:lnTo>
                  <a:cubicBezTo>
                    <a:pt x="3822" y="1229"/>
                    <a:pt x="3799" y="1195"/>
                    <a:pt x="3788" y="1161"/>
                  </a:cubicBezTo>
                  <a:lnTo>
                    <a:pt x="3720" y="1024"/>
                  </a:lnTo>
                  <a:cubicBezTo>
                    <a:pt x="3674" y="922"/>
                    <a:pt x="3629" y="831"/>
                    <a:pt x="3583" y="729"/>
                  </a:cubicBezTo>
                  <a:cubicBezTo>
                    <a:pt x="3538" y="638"/>
                    <a:pt x="3481" y="535"/>
                    <a:pt x="3435" y="444"/>
                  </a:cubicBezTo>
                  <a:lnTo>
                    <a:pt x="3367" y="308"/>
                  </a:lnTo>
                  <a:cubicBezTo>
                    <a:pt x="3310" y="217"/>
                    <a:pt x="3253" y="114"/>
                    <a:pt x="3196" y="24"/>
                  </a:cubicBezTo>
                  <a:cubicBezTo>
                    <a:pt x="3196" y="12"/>
                    <a:pt x="3185" y="1"/>
                    <a:pt x="3174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5548850" y="3072925"/>
              <a:ext cx="22200" cy="10550"/>
            </a:xfrm>
            <a:custGeom>
              <a:avLst/>
              <a:gdLst/>
              <a:ahLst/>
              <a:cxnLst/>
              <a:rect l="l" t="t" r="r" b="b"/>
              <a:pathLst>
                <a:path w="888" h="422" extrusionOk="0">
                  <a:moveTo>
                    <a:pt x="782" y="1"/>
                  </a:moveTo>
                  <a:cubicBezTo>
                    <a:pt x="736" y="1"/>
                    <a:pt x="680" y="9"/>
                    <a:pt x="615" y="31"/>
                  </a:cubicBezTo>
                  <a:cubicBezTo>
                    <a:pt x="490" y="76"/>
                    <a:pt x="365" y="133"/>
                    <a:pt x="251" y="190"/>
                  </a:cubicBezTo>
                  <a:cubicBezTo>
                    <a:pt x="160" y="235"/>
                    <a:pt x="80" y="303"/>
                    <a:pt x="12" y="372"/>
                  </a:cubicBezTo>
                  <a:cubicBezTo>
                    <a:pt x="12" y="372"/>
                    <a:pt x="1" y="394"/>
                    <a:pt x="12" y="406"/>
                  </a:cubicBezTo>
                  <a:cubicBezTo>
                    <a:pt x="12" y="417"/>
                    <a:pt x="23" y="417"/>
                    <a:pt x="35" y="417"/>
                  </a:cubicBezTo>
                  <a:cubicBezTo>
                    <a:pt x="72" y="420"/>
                    <a:pt x="110" y="421"/>
                    <a:pt x="147" y="421"/>
                  </a:cubicBezTo>
                  <a:cubicBezTo>
                    <a:pt x="269" y="421"/>
                    <a:pt x="388" y="406"/>
                    <a:pt x="501" y="372"/>
                  </a:cubicBezTo>
                  <a:cubicBezTo>
                    <a:pt x="615" y="338"/>
                    <a:pt x="717" y="269"/>
                    <a:pt x="797" y="190"/>
                  </a:cubicBezTo>
                  <a:cubicBezTo>
                    <a:pt x="831" y="156"/>
                    <a:pt x="876" y="110"/>
                    <a:pt x="888" y="53"/>
                  </a:cubicBezTo>
                  <a:cubicBezTo>
                    <a:pt x="888" y="42"/>
                    <a:pt x="888" y="31"/>
                    <a:pt x="876" y="31"/>
                  </a:cubicBezTo>
                  <a:cubicBezTo>
                    <a:pt x="876" y="19"/>
                    <a:pt x="876" y="19"/>
                    <a:pt x="876" y="19"/>
                  </a:cubicBezTo>
                  <a:cubicBezTo>
                    <a:pt x="865" y="8"/>
                    <a:pt x="865" y="8"/>
                    <a:pt x="854" y="8"/>
                  </a:cubicBezTo>
                  <a:cubicBezTo>
                    <a:pt x="833" y="4"/>
                    <a:pt x="809" y="1"/>
                    <a:pt x="78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5540900" y="3050650"/>
              <a:ext cx="18775" cy="8825"/>
            </a:xfrm>
            <a:custGeom>
              <a:avLst/>
              <a:gdLst/>
              <a:ahLst/>
              <a:cxnLst/>
              <a:rect l="l" t="t" r="r" b="b"/>
              <a:pathLst>
                <a:path w="751" h="353" extrusionOk="0">
                  <a:moveTo>
                    <a:pt x="694" y="0"/>
                  </a:moveTo>
                  <a:cubicBezTo>
                    <a:pt x="592" y="12"/>
                    <a:pt x="478" y="57"/>
                    <a:pt x="387" y="103"/>
                  </a:cubicBezTo>
                  <a:lnTo>
                    <a:pt x="341" y="114"/>
                  </a:lnTo>
                  <a:cubicBezTo>
                    <a:pt x="205" y="171"/>
                    <a:pt x="103" y="228"/>
                    <a:pt x="12" y="296"/>
                  </a:cubicBezTo>
                  <a:cubicBezTo>
                    <a:pt x="0" y="307"/>
                    <a:pt x="0" y="319"/>
                    <a:pt x="12" y="330"/>
                  </a:cubicBezTo>
                  <a:cubicBezTo>
                    <a:pt x="12" y="353"/>
                    <a:pt x="23" y="353"/>
                    <a:pt x="34" y="353"/>
                  </a:cubicBezTo>
                  <a:cubicBezTo>
                    <a:pt x="148" y="341"/>
                    <a:pt x="285" y="307"/>
                    <a:pt x="421" y="262"/>
                  </a:cubicBezTo>
                  <a:cubicBezTo>
                    <a:pt x="569" y="205"/>
                    <a:pt x="671" y="137"/>
                    <a:pt x="740" y="57"/>
                  </a:cubicBezTo>
                  <a:cubicBezTo>
                    <a:pt x="740" y="57"/>
                    <a:pt x="740" y="57"/>
                    <a:pt x="751" y="46"/>
                  </a:cubicBezTo>
                  <a:cubicBezTo>
                    <a:pt x="751" y="34"/>
                    <a:pt x="751" y="23"/>
                    <a:pt x="751" y="12"/>
                  </a:cubicBezTo>
                  <a:cubicBezTo>
                    <a:pt x="740" y="0"/>
                    <a:pt x="728" y="0"/>
                    <a:pt x="717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5443650" y="2985125"/>
              <a:ext cx="237725" cy="146250"/>
            </a:xfrm>
            <a:custGeom>
              <a:avLst/>
              <a:gdLst/>
              <a:ahLst/>
              <a:cxnLst/>
              <a:rect l="l" t="t" r="r" b="b"/>
              <a:pathLst>
                <a:path w="9509" h="5850" extrusionOk="0">
                  <a:moveTo>
                    <a:pt x="4607" y="2655"/>
                  </a:moveTo>
                  <a:cubicBezTo>
                    <a:pt x="4527" y="2746"/>
                    <a:pt x="4413" y="2803"/>
                    <a:pt x="4300" y="2849"/>
                  </a:cubicBezTo>
                  <a:cubicBezTo>
                    <a:pt x="4197" y="2894"/>
                    <a:pt x="4061" y="2928"/>
                    <a:pt x="3924" y="2940"/>
                  </a:cubicBezTo>
                  <a:cubicBezTo>
                    <a:pt x="4027" y="2871"/>
                    <a:pt x="4140" y="2815"/>
                    <a:pt x="4254" y="2769"/>
                  </a:cubicBezTo>
                  <a:cubicBezTo>
                    <a:pt x="4357" y="2724"/>
                    <a:pt x="4470" y="2667"/>
                    <a:pt x="4595" y="2655"/>
                  </a:cubicBezTo>
                  <a:close/>
                  <a:moveTo>
                    <a:pt x="7739" y="350"/>
                  </a:moveTo>
                  <a:cubicBezTo>
                    <a:pt x="7949" y="350"/>
                    <a:pt x="8158" y="395"/>
                    <a:pt x="8349" y="483"/>
                  </a:cubicBezTo>
                  <a:cubicBezTo>
                    <a:pt x="8440" y="540"/>
                    <a:pt x="8531" y="608"/>
                    <a:pt x="8622" y="665"/>
                  </a:cubicBezTo>
                  <a:cubicBezTo>
                    <a:pt x="8770" y="779"/>
                    <a:pt x="8895" y="927"/>
                    <a:pt x="8974" y="1086"/>
                  </a:cubicBezTo>
                  <a:cubicBezTo>
                    <a:pt x="9054" y="1245"/>
                    <a:pt x="9088" y="1427"/>
                    <a:pt x="9088" y="1620"/>
                  </a:cubicBezTo>
                  <a:cubicBezTo>
                    <a:pt x="9088" y="1723"/>
                    <a:pt x="9088" y="1836"/>
                    <a:pt x="9077" y="1950"/>
                  </a:cubicBezTo>
                  <a:cubicBezTo>
                    <a:pt x="9008" y="2257"/>
                    <a:pt x="8838" y="2553"/>
                    <a:pt x="8576" y="2769"/>
                  </a:cubicBezTo>
                  <a:cubicBezTo>
                    <a:pt x="8349" y="2962"/>
                    <a:pt x="8076" y="3076"/>
                    <a:pt x="7780" y="3133"/>
                  </a:cubicBezTo>
                  <a:cubicBezTo>
                    <a:pt x="7678" y="2883"/>
                    <a:pt x="7564" y="2621"/>
                    <a:pt x="7439" y="2371"/>
                  </a:cubicBezTo>
                  <a:cubicBezTo>
                    <a:pt x="7393" y="2257"/>
                    <a:pt x="7336" y="2144"/>
                    <a:pt x="7280" y="2018"/>
                  </a:cubicBezTo>
                  <a:cubicBezTo>
                    <a:pt x="7268" y="1996"/>
                    <a:pt x="7257" y="1973"/>
                    <a:pt x="7245" y="1950"/>
                  </a:cubicBezTo>
                  <a:cubicBezTo>
                    <a:pt x="7234" y="1939"/>
                    <a:pt x="7234" y="1939"/>
                    <a:pt x="7234" y="1939"/>
                  </a:cubicBezTo>
                  <a:cubicBezTo>
                    <a:pt x="7223" y="1916"/>
                    <a:pt x="7211" y="1893"/>
                    <a:pt x="7200" y="1871"/>
                  </a:cubicBezTo>
                  <a:cubicBezTo>
                    <a:pt x="7143" y="1757"/>
                    <a:pt x="7086" y="1643"/>
                    <a:pt x="7029" y="1529"/>
                  </a:cubicBezTo>
                  <a:cubicBezTo>
                    <a:pt x="6893" y="1279"/>
                    <a:pt x="6756" y="1040"/>
                    <a:pt x="6620" y="790"/>
                  </a:cubicBezTo>
                  <a:cubicBezTo>
                    <a:pt x="6836" y="597"/>
                    <a:pt x="7109" y="449"/>
                    <a:pt x="7393" y="392"/>
                  </a:cubicBezTo>
                  <a:cubicBezTo>
                    <a:pt x="7507" y="364"/>
                    <a:pt x="7623" y="350"/>
                    <a:pt x="7739" y="350"/>
                  </a:cubicBezTo>
                  <a:close/>
                  <a:moveTo>
                    <a:pt x="5000" y="3549"/>
                  </a:moveTo>
                  <a:cubicBezTo>
                    <a:pt x="5018" y="3549"/>
                    <a:pt x="5035" y="3551"/>
                    <a:pt x="5050" y="3554"/>
                  </a:cubicBezTo>
                  <a:cubicBezTo>
                    <a:pt x="5062" y="3554"/>
                    <a:pt x="5062" y="3554"/>
                    <a:pt x="5062" y="3565"/>
                  </a:cubicBezTo>
                  <a:cubicBezTo>
                    <a:pt x="5050" y="3611"/>
                    <a:pt x="5016" y="3656"/>
                    <a:pt x="4982" y="3690"/>
                  </a:cubicBezTo>
                  <a:cubicBezTo>
                    <a:pt x="4902" y="3759"/>
                    <a:pt x="4800" y="3815"/>
                    <a:pt x="4698" y="3850"/>
                  </a:cubicBezTo>
                  <a:cubicBezTo>
                    <a:pt x="4575" y="3887"/>
                    <a:pt x="4453" y="3909"/>
                    <a:pt x="4324" y="3909"/>
                  </a:cubicBezTo>
                  <a:cubicBezTo>
                    <a:pt x="4297" y="3909"/>
                    <a:pt x="4270" y="3908"/>
                    <a:pt x="4243" y="3906"/>
                  </a:cubicBezTo>
                  <a:cubicBezTo>
                    <a:pt x="4311" y="3838"/>
                    <a:pt x="4391" y="3781"/>
                    <a:pt x="4470" y="3736"/>
                  </a:cubicBezTo>
                  <a:cubicBezTo>
                    <a:pt x="4584" y="3668"/>
                    <a:pt x="4709" y="3622"/>
                    <a:pt x="4834" y="3577"/>
                  </a:cubicBezTo>
                  <a:cubicBezTo>
                    <a:pt x="4893" y="3560"/>
                    <a:pt x="4951" y="3549"/>
                    <a:pt x="5000" y="3549"/>
                  </a:cubicBezTo>
                  <a:close/>
                  <a:moveTo>
                    <a:pt x="6552" y="1382"/>
                  </a:moveTo>
                  <a:cubicBezTo>
                    <a:pt x="6609" y="1484"/>
                    <a:pt x="6665" y="1586"/>
                    <a:pt x="6711" y="1677"/>
                  </a:cubicBezTo>
                  <a:cubicBezTo>
                    <a:pt x="6791" y="1814"/>
                    <a:pt x="6859" y="1950"/>
                    <a:pt x="6938" y="2098"/>
                  </a:cubicBezTo>
                  <a:cubicBezTo>
                    <a:pt x="7007" y="2235"/>
                    <a:pt x="7075" y="2382"/>
                    <a:pt x="7132" y="2530"/>
                  </a:cubicBezTo>
                  <a:cubicBezTo>
                    <a:pt x="7166" y="2587"/>
                    <a:pt x="7189" y="2644"/>
                    <a:pt x="7211" y="2701"/>
                  </a:cubicBezTo>
                  <a:cubicBezTo>
                    <a:pt x="7063" y="2860"/>
                    <a:pt x="6938" y="3031"/>
                    <a:pt x="6802" y="3190"/>
                  </a:cubicBezTo>
                  <a:cubicBezTo>
                    <a:pt x="6631" y="3395"/>
                    <a:pt x="6449" y="3588"/>
                    <a:pt x="6256" y="3770"/>
                  </a:cubicBezTo>
                  <a:cubicBezTo>
                    <a:pt x="5869" y="4123"/>
                    <a:pt x="5414" y="4418"/>
                    <a:pt x="4914" y="4566"/>
                  </a:cubicBezTo>
                  <a:cubicBezTo>
                    <a:pt x="4815" y="4593"/>
                    <a:pt x="4686" y="4614"/>
                    <a:pt x="4560" y="4614"/>
                  </a:cubicBezTo>
                  <a:cubicBezTo>
                    <a:pt x="4306" y="4614"/>
                    <a:pt x="4061" y="4528"/>
                    <a:pt x="4084" y="4225"/>
                  </a:cubicBezTo>
                  <a:cubicBezTo>
                    <a:pt x="4095" y="4214"/>
                    <a:pt x="4095" y="4214"/>
                    <a:pt x="4095" y="4202"/>
                  </a:cubicBezTo>
                  <a:cubicBezTo>
                    <a:pt x="4140" y="4202"/>
                    <a:pt x="4186" y="4214"/>
                    <a:pt x="4231" y="4214"/>
                  </a:cubicBezTo>
                  <a:cubicBezTo>
                    <a:pt x="4270" y="4216"/>
                    <a:pt x="4309" y="4218"/>
                    <a:pt x="4349" y="4218"/>
                  </a:cubicBezTo>
                  <a:cubicBezTo>
                    <a:pt x="4629" y="4218"/>
                    <a:pt x="4910" y="4144"/>
                    <a:pt x="5130" y="3975"/>
                  </a:cubicBezTo>
                  <a:cubicBezTo>
                    <a:pt x="5255" y="3872"/>
                    <a:pt x="5369" y="3736"/>
                    <a:pt x="5380" y="3577"/>
                  </a:cubicBezTo>
                  <a:cubicBezTo>
                    <a:pt x="5380" y="3429"/>
                    <a:pt x="5289" y="3292"/>
                    <a:pt x="5141" y="3247"/>
                  </a:cubicBezTo>
                  <a:cubicBezTo>
                    <a:pt x="5092" y="3233"/>
                    <a:pt x="5041" y="3227"/>
                    <a:pt x="4990" y="3227"/>
                  </a:cubicBezTo>
                  <a:cubicBezTo>
                    <a:pt x="4912" y="3227"/>
                    <a:pt x="4835" y="3242"/>
                    <a:pt x="4766" y="3270"/>
                  </a:cubicBezTo>
                  <a:cubicBezTo>
                    <a:pt x="4607" y="3326"/>
                    <a:pt x="4448" y="3383"/>
                    <a:pt x="4300" y="3474"/>
                  </a:cubicBezTo>
                  <a:cubicBezTo>
                    <a:pt x="4140" y="3565"/>
                    <a:pt x="4004" y="3679"/>
                    <a:pt x="3913" y="3827"/>
                  </a:cubicBezTo>
                  <a:cubicBezTo>
                    <a:pt x="3776" y="3759"/>
                    <a:pt x="3663" y="3645"/>
                    <a:pt x="3651" y="3474"/>
                  </a:cubicBezTo>
                  <a:cubicBezTo>
                    <a:pt x="3640" y="3395"/>
                    <a:pt x="3663" y="3326"/>
                    <a:pt x="3685" y="3247"/>
                  </a:cubicBezTo>
                  <a:cubicBezTo>
                    <a:pt x="3734" y="3255"/>
                    <a:pt x="3785" y="3259"/>
                    <a:pt x="3835" y="3259"/>
                  </a:cubicBezTo>
                  <a:cubicBezTo>
                    <a:pt x="3997" y="3259"/>
                    <a:pt x="4164" y="3222"/>
                    <a:pt x="4311" y="3179"/>
                  </a:cubicBezTo>
                  <a:cubicBezTo>
                    <a:pt x="4470" y="3122"/>
                    <a:pt x="4630" y="3065"/>
                    <a:pt x="4755" y="2951"/>
                  </a:cubicBezTo>
                  <a:cubicBezTo>
                    <a:pt x="4868" y="2860"/>
                    <a:pt x="4982" y="2712"/>
                    <a:pt x="4948" y="2553"/>
                  </a:cubicBezTo>
                  <a:cubicBezTo>
                    <a:pt x="4916" y="2405"/>
                    <a:pt x="4777" y="2336"/>
                    <a:pt x="4648" y="2336"/>
                  </a:cubicBezTo>
                  <a:cubicBezTo>
                    <a:pt x="4638" y="2336"/>
                    <a:pt x="4628" y="2336"/>
                    <a:pt x="4618" y="2337"/>
                  </a:cubicBezTo>
                  <a:cubicBezTo>
                    <a:pt x="4459" y="2337"/>
                    <a:pt x="4300" y="2405"/>
                    <a:pt x="4163" y="2451"/>
                  </a:cubicBezTo>
                  <a:cubicBezTo>
                    <a:pt x="3936" y="2542"/>
                    <a:pt x="3708" y="2678"/>
                    <a:pt x="3549" y="2871"/>
                  </a:cubicBezTo>
                  <a:cubicBezTo>
                    <a:pt x="3492" y="2837"/>
                    <a:pt x="3458" y="2792"/>
                    <a:pt x="3435" y="2735"/>
                  </a:cubicBezTo>
                  <a:cubicBezTo>
                    <a:pt x="3413" y="2667"/>
                    <a:pt x="3435" y="2598"/>
                    <a:pt x="3469" y="2542"/>
                  </a:cubicBezTo>
                  <a:cubicBezTo>
                    <a:pt x="3560" y="2371"/>
                    <a:pt x="3731" y="2257"/>
                    <a:pt x="3890" y="2166"/>
                  </a:cubicBezTo>
                  <a:cubicBezTo>
                    <a:pt x="4118" y="2030"/>
                    <a:pt x="4357" y="1916"/>
                    <a:pt x="4607" y="1814"/>
                  </a:cubicBezTo>
                  <a:cubicBezTo>
                    <a:pt x="5107" y="1609"/>
                    <a:pt x="5630" y="1484"/>
                    <a:pt x="6165" y="1416"/>
                  </a:cubicBezTo>
                  <a:cubicBezTo>
                    <a:pt x="6301" y="1404"/>
                    <a:pt x="6427" y="1393"/>
                    <a:pt x="6552" y="1382"/>
                  </a:cubicBezTo>
                  <a:close/>
                  <a:moveTo>
                    <a:pt x="5551" y="870"/>
                  </a:moveTo>
                  <a:cubicBezTo>
                    <a:pt x="5687" y="870"/>
                    <a:pt x="5824" y="881"/>
                    <a:pt x="5960" y="892"/>
                  </a:cubicBezTo>
                  <a:cubicBezTo>
                    <a:pt x="6043" y="902"/>
                    <a:pt x="6133" y="918"/>
                    <a:pt x="6225" y="918"/>
                  </a:cubicBezTo>
                  <a:cubicBezTo>
                    <a:pt x="6247" y="918"/>
                    <a:pt x="6268" y="917"/>
                    <a:pt x="6290" y="915"/>
                  </a:cubicBezTo>
                  <a:cubicBezTo>
                    <a:pt x="6324" y="972"/>
                    <a:pt x="6347" y="1029"/>
                    <a:pt x="6381" y="1086"/>
                  </a:cubicBezTo>
                  <a:cubicBezTo>
                    <a:pt x="5778" y="1131"/>
                    <a:pt x="5187" y="1256"/>
                    <a:pt x="4618" y="1472"/>
                  </a:cubicBezTo>
                  <a:cubicBezTo>
                    <a:pt x="4311" y="1586"/>
                    <a:pt x="4004" y="1734"/>
                    <a:pt x="3720" y="1905"/>
                  </a:cubicBezTo>
                  <a:cubicBezTo>
                    <a:pt x="3492" y="2030"/>
                    <a:pt x="3276" y="2200"/>
                    <a:pt x="3162" y="2439"/>
                  </a:cubicBezTo>
                  <a:cubicBezTo>
                    <a:pt x="3049" y="2701"/>
                    <a:pt x="3151" y="2997"/>
                    <a:pt x="3390" y="3144"/>
                  </a:cubicBezTo>
                  <a:cubicBezTo>
                    <a:pt x="3299" y="3395"/>
                    <a:pt x="3310" y="3656"/>
                    <a:pt x="3469" y="3872"/>
                  </a:cubicBezTo>
                  <a:cubicBezTo>
                    <a:pt x="3549" y="3986"/>
                    <a:pt x="3663" y="4066"/>
                    <a:pt x="3788" y="4123"/>
                  </a:cubicBezTo>
                  <a:cubicBezTo>
                    <a:pt x="3788" y="4145"/>
                    <a:pt x="3776" y="4168"/>
                    <a:pt x="3776" y="4202"/>
                  </a:cubicBezTo>
                  <a:cubicBezTo>
                    <a:pt x="3742" y="4487"/>
                    <a:pt x="3902" y="4748"/>
                    <a:pt x="4163" y="4873"/>
                  </a:cubicBezTo>
                  <a:cubicBezTo>
                    <a:pt x="4283" y="4924"/>
                    <a:pt x="4413" y="4944"/>
                    <a:pt x="4546" y="4944"/>
                  </a:cubicBezTo>
                  <a:cubicBezTo>
                    <a:pt x="4678" y="4944"/>
                    <a:pt x="4811" y="4924"/>
                    <a:pt x="4937" y="4896"/>
                  </a:cubicBezTo>
                  <a:cubicBezTo>
                    <a:pt x="5244" y="4805"/>
                    <a:pt x="5551" y="4669"/>
                    <a:pt x="5824" y="4498"/>
                  </a:cubicBezTo>
                  <a:cubicBezTo>
                    <a:pt x="6381" y="4145"/>
                    <a:pt x="6870" y="3645"/>
                    <a:pt x="7257" y="3110"/>
                  </a:cubicBezTo>
                  <a:cubicBezTo>
                    <a:pt x="7291" y="3076"/>
                    <a:pt x="7314" y="3031"/>
                    <a:pt x="7336" y="2997"/>
                  </a:cubicBezTo>
                  <a:cubicBezTo>
                    <a:pt x="7371" y="3076"/>
                    <a:pt x="7416" y="3156"/>
                    <a:pt x="7450" y="3247"/>
                  </a:cubicBezTo>
                  <a:cubicBezTo>
                    <a:pt x="7371" y="3326"/>
                    <a:pt x="7325" y="3429"/>
                    <a:pt x="7257" y="3531"/>
                  </a:cubicBezTo>
                  <a:cubicBezTo>
                    <a:pt x="7189" y="3645"/>
                    <a:pt x="7120" y="3759"/>
                    <a:pt x="7041" y="3861"/>
                  </a:cubicBezTo>
                  <a:cubicBezTo>
                    <a:pt x="6882" y="4066"/>
                    <a:pt x="6711" y="4248"/>
                    <a:pt x="6529" y="4418"/>
                  </a:cubicBezTo>
                  <a:cubicBezTo>
                    <a:pt x="6142" y="4771"/>
                    <a:pt x="5699" y="5044"/>
                    <a:pt x="5210" y="5237"/>
                  </a:cubicBezTo>
                  <a:cubicBezTo>
                    <a:pt x="4780" y="5401"/>
                    <a:pt x="4314" y="5491"/>
                    <a:pt x="3844" y="5491"/>
                  </a:cubicBezTo>
                  <a:cubicBezTo>
                    <a:pt x="3791" y="5491"/>
                    <a:pt x="3738" y="5490"/>
                    <a:pt x="3685" y="5487"/>
                  </a:cubicBezTo>
                  <a:cubicBezTo>
                    <a:pt x="3128" y="5465"/>
                    <a:pt x="2571" y="5340"/>
                    <a:pt x="2002" y="5317"/>
                  </a:cubicBezTo>
                  <a:cubicBezTo>
                    <a:pt x="1935" y="5312"/>
                    <a:pt x="1868" y="5310"/>
                    <a:pt x="1801" y="5310"/>
                  </a:cubicBezTo>
                  <a:cubicBezTo>
                    <a:pt x="1542" y="5310"/>
                    <a:pt x="1287" y="5344"/>
                    <a:pt x="1024" y="5408"/>
                  </a:cubicBezTo>
                  <a:cubicBezTo>
                    <a:pt x="919" y="5432"/>
                    <a:pt x="809" y="5456"/>
                    <a:pt x="701" y="5456"/>
                  </a:cubicBezTo>
                  <a:cubicBezTo>
                    <a:pt x="657" y="5456"/>
                    <a:pt x="612" y="5452"/>
                    <a:pt x="569" y="5442"/>
                  </a:cubicBezTo>
                  <a:cubicBezTo>
                    <a:pt x="353" y="5408"/>
                    <a:pt x="296" y="5271"/>
                    <a:pt x="387" y="5078"/>
                  </a:cubicBezTo>
                  <a:cubicBezTo>
                    <a:pt x="455" y="4941"/>
                    <a:pt x="580" y="4839"/>
                    <a:pt x="694" y="4737"/>
                  </a:cubicBezTo>
                  <a:cubicBezTo>
                    <a:pt x="944" y="4521"/>
                    <a:pt x="1172" y="4282"/>
                    <a:pt x="1354" y="4009"/>
                  </a:cubicBezTo>
                  <a:cubicBezTo>
                    <a:pt x="1684" y="3543"/>
                    <a:pt x="1911" y="3031"/>
                    <a:pt x="2230" y="2564"/>
                  </a:cubicBezTo>
                  <a:cubicBezTo>
                    <a:pt x="2525" y="2144"/>
                    <a:pt x="2912" y="1780"/>
                    <a:pt x="3356" y="1507"/>
                  </a:cubicBezTo>
                  <a:cubicBezTo>
                    <a:pt x="3799" y="1234"/>
                    <a:pt x="4277" y="1040"/>
                    <a:pt x="4789" y="949"/>
                  </a:cubicBezTo>
                  <a:cubicBezTo>
                    <a:pt x="5039" y="892"/>
                    <a:pt x="5301" y="870"/>
                    <a:pt x="5551" y="870"/>
                  </a:cubicBezTo>
                  <a:close/>
                  <a:moveTo>
                    <a:pt x="7742" y="0"/>
                  </a:moveTo>
                  <a:cubicBezTo>
                    <a:pt x="7218" y="0"/>
                    <a:pt x="6703" y="227"/>
                    <a:pt x="6324" y="597"/>
                  </a:cubicBezTo>
                  <a:cubicBezTo>
                    <a:pt x="6199" y="540"/>
                    <a:pt x="6051" y="528"/>
                    <a:pt x="5915" y="517"/>
                  </a:cubicBezTo>
                  <a:cubicBezTo>
                    <a:pt x="5810" y="509"/>
                    <a:pt x="5700" y="501"/>
                    <a:pt x="5588" y="501"/>
                  </a:cubicBezTo>
                  <a:cubicBezTo>
                    <a:pt x="5542" y="501"/>
                    <a:pt x="5495" y="502"/>
                    <a:pt x="5448" y="506"/>
                  </a:cubicBezTo>
                  <a:cubicBezTo>
                    <a:pt x="5130" y="506"/>
                    <a:pt x="4811" y="551"/>
                    <a:pt x="4493" y="619"/>
                  </a:cubicBezTo>
                  <a:cubicBezTo>
                    <a:pt x="3378" y="904"/>
                    <a:pt x="2389" y="1598"/>
                    <a:pt x="1786" y="2576"/>
                  </a:cubicBezTo>
                  <a:cubicBezTo>
                    <a:pt x="1479" y="3088"/>
                    <a:pt x="1229" y="3645"/>
                    <a:pt x="853" y="4111"/>
                  </a:cubicBezTo>
                  <a:cubicBezTo>
                    <a:pt x="649" y="4350"/>
                    <a:pt x="387" y="4521"/>
                    <a:pt x="194" y="4760"/>
                  </a:cubicBezTo>
                  <a:cubicBezTo>
                    <a:pt x="91" y="4885"/>
                    <a:pt x="35" y="5021"/>
                    <a:pt x="12" y="5180"/>
                  </a:cubicBezTo>
                  <a:cubicBezTo>
                    <a:pt x="0" y="5283"/>
                    <a:pt x="12" y="5374"/>
                    <a:pt x="69" y="5465"/>
                  </a:cubicBezTo>
                  <a:cubicBezTo>
                    <a:pt x="103" y="5556"/>
                    <a:pt x="171" y="5624"/>
                    <a:pt x="262" y="5681"/>
                  </a:cubicBezTo>
                  <a:cubicBezTo>
                    <a:pt x="398" y="5760"/>
                    <a:pt x="546" y="5795"/>
                    <a:pt x="706" y="5795"/>
                  </a:cubicBezTo>
                  <a:cubicBezTo>
                    <a:pt x="1013" y="5783"/>
                    <a:pt x="1308" y="5669"/>
                    <a:pt x="1615" y="5658"/>
                  </a:cubicBezTo>
                  <a:cubicBezTo>
                    <a:pt x="1677" y="5655"/>
                    <a:pt x="1738" y="5653"/>
                    <a:pt x="1799" y="5653"/>
                  </a:cubicBezTo>
                  <a:cubicBezTo>
                    <a:pt x="2338" y="5653"/>
                    <a:pt x="2870" y="5778"/>
                    <a:pt x="3401" y="5829"/>
                  </a:cubicBezTo>
                  <a:cubicBezTo>
                    <a:pt x="3541" y="5842"/>
                    <a:pt x="3681" y="5849"/>
                    <a:pt x="3820" y="5849"/>
                  </a:cubicBezTo>
                  <a:cubicBezTo>
                    <a:pt x="4833" y="5849"/>
                    <a:pt x="5807" y="5491"/>
                    <a:pt x="6597" y="4851"/>
                  </a:cubicBezTo>
                  <a:cubicBezTo>
                    <a:pt x="6847" y="4646"/>
                    <a:pt x="7075" y="4407"/>
                    <a:pt x="7280" y="4157"/>
                  </a:cubicBezTo>
                  <a:cubicBezTo>
                    <a:pt x="7371" y="4032"/>
                    <a:pt x="7462" y="3906"/>
                    <a:pt x="7541" y="3781"/>
                  </a:cubicBezTo>
                  <a:cubicBezTo>
                    <a:pt x="7598" y="3690"/>
                    <a:pt x="7655" y="3599"/>
                    <a:pt x="7689" y="3497"/>
                  </a:cubicBezTo>
                  <a:lnTo>
                    <a:pt x="7712" y="3497"/>
                  </a:lnTo>
                  <a:cubicBezTo>
                    <a:pt x="8428" y="3406"/>
                    <a:pt x="9088" y="2951"/>
                    <a:pt x="9338" y="2269"/>
                  </a:cubicBezTo>
                  <a:cubicBezTo>
                    <a:pt x="9509" y="1825"/>
                    <a:pt x="9486" y="1336"/>
                    <a:pt x="9281" y="927"/>
                  </a:cubicBezTo>
                  <a:cubicBezTo>
                    <a:pt x="9077" y="517"/>
                    <a:pt x="8701" y="210"/>
                    <a:pt x="8246" y="74"/>
                  </a:cubicBezTo>
                  <a:cubicBezTo>
                    <a:pt x="8080" y="24"/>
                    <a:pt x="7910" y="0"/>
                    <a:pt x="774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5641825" y="3016350"/>
              <a:ext cx="24500" cy="39050"/>
            </a:xfrm>
            <a:custGeom>
              <a:avLst/>
              <a:gdLst/>
              <a:ahLst/>
              <a:cxnLst/>
              <a:rect l="l" t="t" r="r" b="b"/>
              <a:pathLst>
                <a:path w="980" h="1562" extrusionOk="0">
                  <a:moveTo>
                    <a:pt x="768" y="0"/>
                  </a:moveTo>
                  <a:cubicBezTo>
                    <a:pt x="734" y="0"/>
                    <a:pt x="706" y="29"/>
                    <a:pt x="706" y="64"/>
                  </a:cubicBezTo>
                  <a:cubicBezTo>
                    <a:pt x="695" y="133"/>
                    <a:pt x="729" y="212"/>
                    <a:pt x="729" y="269"/>
                  </a:cubicBezTo>
                  <a:cubicBezTo>
                    <a:pt x="740" y="337"/>
                    <a:pt x="752" y="405"/>
                    <a:pt x="752" y="474"/>
                  </a:cubicBezTo>
                  <a:cubicBezTo>
                    <a:pt x="740" y="610"/>
                    <a:pt x="695" y="747"/>
                    <a:pt x="638" y="872"/>
                  </a:cubicBezTo>
                  <a:cubicBezTo>
                    <a:pt x="558" y="1008"/>
                    <a:pt x="456" y="1133"/>
                    <a:pt x="331" y="1236"/>
                  </a:cubicBezTo>
                  <a:cubicBezTo>
                    <a:pt x="274" y="1281"/>
                    <a:pt x="217" y="1338"/>
                    <a:pt x="149" y="1384"/>
                  </a:cubicBezTo>
                  <a:cubicBezTo>
                    <a:pt x="126" y="1406"/>
                    <a:pt x="1" y="1486"/>
                    <a:pt x="58" y="1543"/>
                  </a:cubicBezTo>
                  <a:cubicBezTo>
                    <a:pt x="78" y="1557"/>
                    <a:pt x="102" y="1562"/>
                    <a:pt x="126" y="1562"/>
                  </a:cubicBezTo>
                  <a:cubicBezTo>
                    <a:pt x="184" y="1562"/>
                    <a:pt x="245" y="1533"/>
                    <a:pt x="285" y="1509"/>
                  </a:cubicBezTo>
                  <a:cubicBezTo>
                    <a:pt x="376" y="1475"/>
                    <a:pt x="456" y="1418"/>
                    <a:pt x="524" y="1349"/>
                  </a:cubicBezTo>
                  <a:cubicBezTo>
                    <a:pt x="661" y="1236"/>
                    <a:pt x="774" y="1088"/>
                    <a:pt x="854" y="929"/>
                  </a:cubicBezTo>
                  <a:cubicBezTo>
                    <a:pt x="922" y="781"/>
                    <a:pt x="968" y="622"/>
                    <a:pt x="968" y="451"/>
                  </a:cubicBezTo>
                  <a:cubicBezTo>
                    <a:pt x="979" y="303"/>
                    <a:pt x="945" y="76"/>
                    <a:pt x="797" y="7"/>
                  </a:cubicBezTo>
                  <a:cubicBezTo>
                    <a:pt x="787" y="2"/>
                    <a:pt x="777" y="0"/>
                    <a:pt x="7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5633875" y="2999625"/>
              <a:ext cx="23625" cy="12650"/>
            </a:xfrm>
            <a:custGeom>
              <a:avLst/>
              <a:gdLst/>
              <a:ahLst/>
              <a:cxnLst/>
              <a:rect l="l" t="t" r="r" b="b"/>
              <a:pathLst>
                <a:path w="945" h="506" extrusionOk="0">
                  <a:moveTo>
                    <a:pt x="224" y="1"/>
                  </a:moveTo>
                  <a:cubicBezTo>
                    <a:pt x="210" y="1"/>
                    <a:pt x="196" y="2"/>
                    <a:pt x="182" y="5"/>
                  </a:cubicBezTo>
                  <a:lnTo>
                    <a:pt x="160" y="5"/>
                  </a:lnTo>
                  <a:cubicBezTo>
                    <a:pt x="148" y="5"/>
                    <a:pt x="137" y="17"/>
                    <a:pt x="126" y="17"/>
                  </a:cubicBezTo>
                  <a:cubicBezTo>
                    <a:pt x="103" y="17"/>
                    <a:pt x="69" y="17"/>
                    <a:pt x="46" y="28"/>
                  </a:cubicBezTo>
                  <a:cubicBezTo>
                    <a:pt x="12" y="51"/>
                    <a:pt x="0" y="108"/>
                    <a:pt x="46" y="130"/>
                  </a:cubicBezTo>
                  <a:cubicBezTo>
                    <a:pt x="69" y="142"/>
                    <a:pt x="91" y="142"/>
                    <a:pt x="114" y="153"/>
                  </a:cubicBezTo>
                  <a:lnTo>
                    <a:pt x="160" y="153"/>
                  </a:lnTo>
                  <a:cubicBezTo>
                    <a:pt x="171" y="153"/>
                    <a:pt x="171" y="165"/>
                    <a:pt x="182" y="165"/>
                  </a:cubicBezTo>
                  <a:lnTo>
                    <a:pt x="205" y="165"/>
                  </a:lnTo>
                  <a:lnTo>
                    <a:pt x="228" y="176"/>
                  </a:lnTo>
                  <a:lnTo>
                    <a:pt x="285" y="176"/>
                  </a:lnTo>
                  <a:cubicBezTo>
                    <a:pt x="353" y="199"/>
                    <a:pt x="433" y="221"/>
                    <a:pt x="512" y="256"/>
                  </a:cubicBezTo>
                  <a:cubicBezTo>
                    <a:pt x="569" y="290"/>
                    <a:pt x="637" y="324"/>
                    <a:pt x="706" y="369"/>
                  </a:cubicBezTo>
                  <a:cubicBezTo>
                    <a:pt x="762" y="415"/>
                    <a:pt x="819" y="494"/>
                    <a:pt x="899" y="506"/>
                  </a:cubicBezTo>
                  <a:cubicBezTo>
                    <a:pt x="922" y="506"/>
                    <a:pt x="944" y="483"/>
                    <a:pt x="944" y="460"/>
                  </a:cubicBezTo>
                  <a:cubicBezTo>
                    <a:pt x="944" y="415"/>
                    <a:pt x="922" y="381"/>
                    <a:pt x="888" y="335"/>
                  </a:cubicBezTo>
                  <a:cubicBezTo>
                    <a:pt x="865" y="301"/>
                    <a:pt x="831" y="278"/>
                    <a:pt x="797" y="244"/>
                  </a:cubicBezTo>
                  <a:cubicBezTo>
                    <a:pt x="728" y="187"/>
                    <a:pt x="649" y="142"/>
                    <a:pt x="569" y="96"/>
                  </a:cubicBezTo>
                  <a:cubicBezTo>
                    <a:pt x="490" y="62"/>
                    <a:pt x="410" y="28"/>
                    <a:pt x="319" y="17"/>
                  </a:cubicBezTo>
                  <a:cubicBezTo>
                    <a:pt x="295" y="9"/>
                    <a:pt x="259" y="1"/>
                    <a:pt x="22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5648650" y="3028675"/>
              <a:ext cx="8000" cy="14075"/>
            </a:xfrm>
            <a:custGeom>
              <a:avLst/>
              <a:gdLst/>
              <a:ahLst/>
              <a:cxnLst/>
              <a:rect l="l" t="t" r="r" b="b"/>
              <a:pathLst>
                <a:path w="320" h="563" extrusionOk="0">
                  <a:moveTo>
                    <a:pt x="256" y="1"/>
                  </a:moveTo>
                  <a:cubicBezTo>
                    <a:pt x="241" y="1"/>
                    <a:pt x="226" y="8"/>
                    <a:pt x="217" y="26"/>
                  </a:cubicBezTo>
                  <a:cubicBezTo>
                    <a:pt x="206" y="38"/>
                    <a:pt x="206" y="49"/>
                    <a:pt x="194" y="60"/>
                  </a:cubicBezTo>
                  <a:cubicBezTo>
                    <a:pt x="183" y="72"/>
                    <a:pt x="171" y="106"/>
                    <a:pt x="171" y="117"/>
                  </a:cubicBezTo>
                  <a:cubicBezTo>
                    <a:pt x="160" y="140"/>
                    <a:pt x="160" y="163"/>
                    <a:pt x="149" y="174"/>
                  </a:cubicBezTo>
                  <a:cubicBezTo>
                    <a:pt x="137" y="220"/>
                    <a:pt x="126" y="254"/>
                    <a:pt x="115" y="288"/>
                  </a:cubicBezTo>
                  <a:cubicBezTo>
                    <a:pt x="103" y="299"/>
                    <a:pt x="103" y="299"/>
                    <a:pt x="103" y="311"/>
                  </a:cubicBezTo>
                  <a:cubicBezTo>
                    <a:pt x="92" y="322"/>
                    <a:pt x="92" y="322"/>
                    <a:pt x="92" y="322"/>
                  </a:cubicBezTo>
                  <a:lnTo>
                    <a:pt x="80" y="356"/>
                  </a:lnTo>
                  <a:cubicBezTo>
                    <a:pt x="69" y="367"/>
                    <a:pt x="69" y="367"/>
                    <a:pt x="69" y="379"/>
                  </a:cubicBezTo>
                  <a:cubicBezTo>
                    <a:pt x="58" y="402"/>
                    <a:pt x="46" y="413"/>
                    <a:pt x="35" y="424"/>
                  </a:cubicBezTo>
                  <a:cubicBezTo>
                    <a:pt x="24" y="447"/>
                    <a:pt x="12" y="470"/>
                    <a:pt x="1" y="493"/>
                  </a:cubicBezTo>
                  <a:cubicBezTo>
                    <a:pt x="1" y="515"/>
                    <a:pt x="12" y="538"/>
                    <a:pt x="24" y="549"/>
                  </a:cubicBezTo>
                  <a:cubicBezTo>
                    <a:pt x="33" y="559"/>
                    <a:pt x="43" y="563"/>
                    <a:pt x="52" y="563"/>
                  </a:cubicBezTo>
                  <a:cubicBezTo>
                    <a:pt x="66" y="563"/>
                    <a:pt x="79" y="556"/>
                    <a:pt x="92" y="549"/>
                  </a:cubicBezTo>
                  <a:cubicBezTo>
                    <a:pt x="160" y="504"/>
                    <a:pt x="206" y="424"/>
                    <a:pt x="251" y="356"/>
                  </a:cubicBezTo>
                  <a:cubicBezTo>
                    <a:pt x="262" y="311"/>
                    <a:pt x="285" y="276"/>
                    <a:pt x="297" y="231"/>
                  </a:cubicBezTo>
                  <a:cubicBezTo>
                    <a:pt x="308" y="208"/>
                    <a:pt x="308" y="185"/>
                    <a:pt x="319" y="151"/>
                  </a:cubicBezTo>
                  <a:cubicBezTo>
                    <a:pt x="319" y="129"/>
                    <a:pt x="319" y="106"/>
                    <a:pt x="319" y="83"/>
                  </a:cubicBezTo>
                  <a:cubicBezTo>
                    <a:pt x="319" y="72"/>
                    <a:pt x="319" y="60"/>
                    <a:pt x="308" y="38"/>
                  </a:cubicBezTo>
                  <a:cubicBezTo>
                    <a:pt x="301" y="17"/>
                    <a:pt x="278" y="1"/>
                    <a:pt x="25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5645250" y="3028750"/>
              <a:ext cx="5425" cy="9050"/>
            </a:xfrm>
            <a:custGeom>
              <a:avLst/>
              <a:gdLst/>
              <a:ahLst/>
              <a:cxnLst/>
              <a:rect l="l" t="t" r="r" b="b"/>
              <a:pathLst>
                <a:path w="217" h="362" extrusionOk="0">
                  <a:moveTo>
                    <a:pt x="125" y="0"/>
                  </a:moveTo>
                  <a:cubicBezTo>
                    <a:pt x="103" y="12"/>
                    <a:pt x="91" y="23"/>
                    <a:pt x="91" y="35"/>
                  </a:cubicBezTo>
                  <a:cubicBezTo>
                    <a:pt x="91" y="46"/>
                    <a:pt x="80" y="46"/>
                    <a:pt x="80" y="57"/>
                  </a:cubicBezTo>
                  <a:cubicBezTo>
                    <a:pt x="80" y="57"/>
                    <a:pt x="80" y="69"/>
                    <a:pt x="80" y="69"/>
                  </a:cubicBezTo>
                  <a:cubicBezTo>
                    <a:pt x="80" y="80"/>
                    <a:pt x="69" y="91"/>
                    <a:pt x="69" y="91"/>
                  </a:cubicBezTo>
                  <a:cubicBezTo>
                    <a:pt x="69" y="103"/>
                    <a:pt x="69" y="103"/>
                    <a:pt x="69" y="114"/>
                  </a:cubicBezTo>
                  <a:cubicBezTo>
                    <a:pt x="57" y="126"/>
                    <a:pt x="57" y="137"/>
                    <a:pt x="57" y="148"/>
                  </a:cubicBezTo>
                  <a:cubicBezTo>
                    <a:pt x="57" y="148"/>
                    <a:pt x="57" y="148"/>
                    <a:pt x="57" y="160"/>
                  </a:cubicBezTo>
                  <a:cubicBezTo>
                    <a:pt x="46" y="194"/>
                    <a:pt x="35" y="228"/>
                    <a:pt x="23" y="251"/>
                  </a:cubicBezTo>
                  <a:cubicBezTo>
                    <a:pt x="12" y="262"/>
                    <a:pt x="12" y="262"/>
                    <a:pt x="12" y="273"/>
                  </a:cubicBezTo>
                  <a:cubicBezTo>
                    <a:pt x="12" y="273"/>
                    <a:pt x="12" y="273"/>
                    <a:pt x="12" y="285"/>
                  </a:cubicBezTo>
                  <a:cubicBezTo>
                    <a:pt x="12" y="285"/>
                    <a:pt x="12" y="296"/>
                    <a:pt x="12" y="296"/>
                  </a:cubicBezTo>
                  <a:cubicBezTo>
                    <a:pt x="0" y="319"/>
                    <a:pt x="12" y="342"/>
                    <a:pt x="23" y="353"/>
                  </a:cubicBezTo>
                  <a:cubicBezTo>
                    <a:pt x="35" y="359"/>
                    <a:pt x="43" y="362"/>
                    <a:pt x="52" y="362"/>
                  </a:cubicBezTo>
                  <a:cubicBezTo>
                    <a:pt x="60" y="362"/>
                    <a:pt x="69" y="359"/>
                    <a:pt x="80" y="353"/>
                  </a:cubicBezTo>
                  <a:cubicBezTo>
                    <a:pt x="91" y="353"/>
                    <a:pt x="103" y="353"/>
                    <a:pt x="103" y="342"/>
                  </a:cubicBezTo>
                  <a:cubicBezTo>
                    <a:pt x="125" y="330"/>
                    <a:pt x="148" y="308"/>
                    <a:pt x="160" y="296"/>
                  </a:cubicBezTo>
                  <a:cubicBezTo>
                    <a:pt x="160" y="285"/>
                    <a:pt x="171" y="273"/>
                    <a:pt x="171" y="262"/>
                  </a:cubicBezTo>
                  <a:cubicBezTo>
                    <a:pt x="182" y="239"/>
                    <a:pt x="194" y="228"/>
                    <a:pt x="194" y="205"/>
                  </a:cubicBezTo>
                  <a:cubicBezTo>
                    <a:pt x="205" y="182"/>
                    <a:pt x="216" y="148"/>
                    <a:pt x="205" y="126"/>
                  </a:cubicBezTo>
                  <a:cubicBezTo>
                    <a:pt x="205" y="114"/>
                    <a:pt x="205" y="114"/>
                    <a:pt x="205" y="103"/>
                  </a:cubicBezTo>
                  <a:cubicBezTo>
                    <a:pt x="205" y="91"/>
                    <a:pt x="194" y="80"/>
                    <a:pt x="194" y="69"/>
                  </a:cubicBezTo>
                  <a:cubicBezTo>
                    <a:pt x="194" y="57"/>
                    <a:pt x="182" y="35"/>
                    <a:pt x="171" y="23"/>
                  </a:cubicBezTo>
                  <a:cubicBezTo>
                    <a:pt x="160" y="0"/>
                    <a:pt x="137" y="0"/>
                    <a:pt x="12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5645525" y="30361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12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5645525" y="303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5792525" y="3057250"/>
              <a:ext cx="71700" cy="67075"/>
            </a:xfrm>
            <a:custGeom>
              <a:avLst/>
              <a:gdLst/>
              <a:ahLst/>
              <a:cxnLst/>
              <a:rect l="l" t="t" r="r" b="b"/>
              <a:pathLst>
                <a:path w="2868" h="2683" extrusionOk="0">
                  <a:moveTo>
                    <a:pt x="922" y="1124"/>
                  </a:moveTo>
                  <a:cubicBezTo>
                    <a:pt x="934" y="1135"/>
                    <a:pt x="934" y="1135"/>
                    <a:pt x="945" y="1147"/>
                  </a:cubicBezTo>
                  <a:cubicBezTo>
                    <a:pt x="945" y="1158"/>
                    <a:pt x="945" y="1158"/>
                    <a:pt x="945" y="1158"/>
                  </a:cubicBezTo>
                  <a:lnTo>
                    <a:pt x="945" y="1169"/>
                  </a:lnTo>
                  <a:cubicBezTo>
                    <a:pt x="945" y="1181"/>
                    <a:pt x="945" y="1181"/>
                    <a:pt x="945" y="1181"/>
                  </a:cubicBezTo>
                  <a:cubicBezTo>
                    <a:pt x="945" y="1215"/>
                    <a:pt x="945" y="1249"/>
                    <a:pt x="956" y="1294"/>
                  </a:cubicBezTo>
                  <a:cubicBezTo>
                    <a:pt x="956" y="1294"/>
                    <a:pt x="968" y="1306"/>
                    <a:pt x="968" y="1306"/>
                  </a:cubicBezTo>
                  <a:cubicBezTo>
                    <a:pt x="968" y="1317"/>
                    <a:pt x="968" y="1329"/>
                    <a:pt x="968" y="1329"/>
                  </a:cubicBezTo>
                  <a:cubicBezTo>
                    <a:pt x="968" y="1329"/>
                    <a:pt x="968" y="1340"/>
                    <a:pt x="968" y="1340"/>
                  </a:cubicBezTo>
                  <a:lnTo>
                    <a:pt x="968" y="1351"/>
                  </a:lnTo>
                  <a:cubicBezTo>
                    <a:pt x="979" y="1363"/>
                    <a:pt x="979" y="1363"/>
                    <a:pt x="979" y="1374"/>
                  </a:cubicBezTo>
                  <a:cubicBezTo>
                    <a:pt x="979" y="1374"/>
                    <a:pt x="979" y="1385"/>
                    <a:pt x="979" y="1385"/>
                  </a:cubicBezTo>
                  <a:lnTo>
                    <a:pt x="979" y="1397"/>
                  </a:lnTo>
                  <a:cubicBezTo>
                    <a:pt x="979" y="1408"/>
                    <a:pt x="979" y="1408"/>
                    <a:pt x="979" y="1408"/>
                  </a:cubicBezTo>
                  <a:cubicBezTo>
                    <a:pt x="979" y="1420"/>
                    <a:pt x="979" y="1431"/>
                    <a:pt x="979" y="1431"/>
                  </a:cubicBezTo>
                  <a:lnTo>
                    <a:pt x="968" y="1431"/>
                  </a:lnTo>
                  <a:cubicBezTo>
                    <a:pt x="956" y="1431"/>
                    <a:pt x="945" y="1408"/>
                    <a:pt x="934" y="1397"/>
                  </a:cubicBezTo>
                  <a:lnTo>
                    <a:pt x="922" y="1397"/>
                  </a:lnTo>
                  <a:cubicBezTo>
                    <a:pt x="922" y="1397"/>
                    <a:pt x="911" y="1385"/>
                    <a:pt x="911" y="1385"/>
                  </a:cubicBezTo>
                  <a:cubicBezTo>
                    <a:pt x="911" y="1374"/>
                    <a:pt x="911" y="1374"/>
                    <a:pt x="900" y="1363"/>
                  </a:cubicBezTo>
                  <a:cubicBezTo>
                    <a:pt x="888" y="1351"/>
                    <a:pt x="877" y="1329"/>
                    <a:pt x="877" y="1306"/>
                  </a:cubicBezTo>
                  <a:cubicBezTo>
                    <a:pt x="877" y="1283"/>
                    <a:pt x="877" y="1272"/>
                    <a:pt x="877" y="1249"/>
                  </a:cubicBezTo>
                  <a:cubicBezTo>
                    <a:pt x="877" y="1238"/>
                    <a:pt x="877" y="1226"/>
                    <a:pt x="877" y="1215"/>
                  </a:cubicBezTo>
                  <a:cubicBezTo>
                    <a:pt x="877" y="1192"/>
                    <a:pt x="877" y="1169"/>
                    <a:pt x="888" y="1158"/>
                  </a:cubicBezTo>
                  <a:cubicBezTo>
                    <a:pt x="900" y="1147"/>
                    <a:pt x="900" y="1147"/>
                    <a:pt x="900" y="1135"/>
                  </a:cubicBezTo>
                  <a:cubicBezTo>
                    <a:pt x="911" y="1124"/>
                    <a:pt x="922" y="1124"/>
                    <a:pt x="922" y="1124"/>
                  </a:cubicBezTo>
                  <a:close/>
                  <a:moveTo>
                    <a:pt x="718" y="1010"/>
                  </a:moveTo>
                  <a:cubicBezTo>
                    <a:pt x="718" y="1010"/>
                    <a:pt x="718" y="1021"/>
                    <a:pt x="718" y="1021"/>
                  </a:cubicBezTo>
                  <a:cubicBezTo>
                    <a:pt x="729" y="1021"/>
                    <a:pt x="729" y="1021"/>
                    <a:pt x="729" y="1033"/>
                  </a:cubicBezTo>
                  <a:lnTo>
                    <a:pt x="729" y="1044"/>
                  </a:lnTo>
                  <a:cubicBezTo>
                    <a:pt x="729" y="1056"/>
                    <a:pt x="729" y="1078"/>
                    <a:pt x="729" y="1090"/>
                  </a:cubicBezTo>
                  <a:cubicBezTo>
                    <a:pt x="729" y="1112"/>
                    <a:pt x="729" y="1135"/>
                    <a:pt x="729" y="1158"/>
                  </a:cubicBezTo>
                  <a:lnTo>
                    <a:pt x="729" y="1181"/>
                  </a:lnTo>
                  <a:lnTo>
                    <a:pt x="729" y="1215"/>
                  </a:lnTo>
                  <a:lnTo>
                    <a:pt x="729" y="1226"/>
                  </a:lnTo>
                  <a:cubicBezTo>
                    <a:pt x="729" y="1238"/>
                    <a:pt x="729" y="1249"/>
                    <a:pt x="729" y="1260"/>
                  </a:cubicBezTo>
                  <a:cubicBezTo>
                    <a:pt x="729" y="1294"/>
                    <a:pt x="740" y="1340"/>
                    <a:pt x="740" y="1385"/>
                  </a:cubicBezTo>
                  <a:cubicBezTo>
                    <a:pt x="752" y="1397"/>
                    <a:pt x="752" y="1420"/>
                    <a:pt x="752" y="1431"/>
                  </a:cubicBezTo>
                  <a:lnTo>
                    <a:pt x="752" y="1442"/>
                  </a:lnTo>
                  <a:cubicBezTo>
                    <a:pt x="752" y="1465"/>
                    <a:pt x="763" y="1476"/>
                    <a:pt x="752" y="1488"/>
                  </a:cubicBezTo>
                  <a:cubicBezTo>
                    <a:pt x="752" y="1499"/>
                    <a:pt x="752" y="1499"/>
                    <a:pt x="752" y="1499"/>
                  </a:cubicBezTo>
                  <a:lnTo>
                    <a:pt x="752" y="1511"/>
                  </a:lnTo>
                  <a:lnTo>
                    <a:pt x="752" y="1533"/>
                  </a:lnTo>
                  <a:cubicBezTo>
                    <a:pt x="752" y="1545"/>
                    <a:pt x="752" y="1545"/>
                    <a:pt x="740" y="1556"/>
                  </a:cubicBezTo>
                  <a:cubicBezTo>
                    <a:pt x="740" y="1556"/>
                    <a:pt x="729" y="1556"/>
                    <a:pt x="718" y="1545"/>
                  </a:cubicBezTo>
                  <a:cubicBezTo>
                    <a:pt x="706" y="1533"/>
                    <a:pt x="706" y="1522"/>
                    <a:pt x="695" y="1511"/>
                  </a:cubicBezTo>
                  <a:cubicBezTo>
                    <a:pt x="683" y="1499"/>
                    <a:pt x="672" y="1476"/>
                    <a:pt x="672" y="1465"/>
                  </a:cubicBezTo>
                  <a:cubicBezTo>
                    <a:pt x="661" y="1431"/>
                    <a:pt x="661" y="1408"/>
                    <a:pt x="649" y="1385"/>
                  </a:cubicBezTo>
                  <a:cubicBezTo>
                    <a:pt x="649" y="1351"/>
                    <a:pt x="649" y="1317"/>
                    <a:pt x="649" y="1260"/>
                  </a:cubicBezTo>
                  <a:cubicBezTo>
                    <a:pt x="649" y="1158"/>
                    <a:pt x="661" y="1090"/>
                    <a:pt x="683" y="1033"/>
                  </a:cubicBezTo>
                  <a:cubicBezTo>
                    <a:pt x="695" y="1010"/>
                    <a:pt x="706" y="1010"/>
                    <a:pt x="718" y="1010"/>
                  </a:cubicBezTo>
                  <a:close/>
                  <a:moveTo>
                    <a:pt x="693" y="463"/>
                  </a:moveTo>
                  <a:cubicBezTo>
                    <a:pt x="698" y="463"/>
                    <a:pt x="702" y="463"/>
                    <a:pt x="706" y="464"/>
                  </a:cubicBezTo>
                  <a:cubicBezTo>
                    <a:pt x="718" y="476"/>
                    <a:pt x="718" y="476"/>
                    <a:pt x="718" y="476"/>
                  </a:cubicBezTo>
                  <a:cubicBezTo>
                    <a:pt x="729" y="498"/>
                    <a:pt x="695" y="555"/>
                    <a:pt x="683" y="578"/>
                  </a:cubicBezTo>
                  <a:cubicBezTo>
                    <a:pt x="672" y="589"/>
                    <a:pt x="672" y="589"/>
                    <a:pt x="672" y="601"/>
                  </a:cubicBezTo>
                  <a:cubicBezTo>
                    <a:pt x="638" y="669"/>
                    <a:pt x="604" y="749"/>
                    <a:pt x="581" y="817"/>
                  </a:cubicBezTo>
                  <a:cubicBezTo>
                    <a:pt x="513" y="976"/>
                    <a:pt x="479" y="1135"/>
                    <a:pt x="467" y="1294"/>
                  </a:cubicBezTo>
                  <a:cubicBezTo>
                    <a:pt x="467" y="1431"/>
                    <a:pt x="490" y="1579"/>
                    <a:pt x="547" y="1704"/>
                  </a:cubicBezTo>
                  <a:cubicBezTo>
                    <a:pt x="581" y="1772"/>
                    <a:pt x="615" y="1829"/>
                    <a:pt x="649" y="1886"/>
                  </a:cubicBezTo>
                  <a:cubicBezTo>
                    <a:pt x="672" y="1909"/>
                    <a:pt x="683" y="1931"/>
                    <a:pt x="706" y="1943"/>
                  </a:cubicBezTo>
                  <a:cubicBezTo>
                    <a:pt x="729" y="1977"/>
                    <a:pt x="763" y="2011"/>
                    <a:pt x="774" y="2045"/>
                  </a:cubicBezTo>
                  <a:cubicBezTo>
                    <a:pt x="774" y="2068"/>
                    <a:pt x="774" y="2091"/>
                    <a:pt x="763" y="2102"/>
                  </a:cubicBezTo>
                  <a:lnTo>
                    <a:pt x="752" y="2102"/>
                  </a:lnTo>
                  <a:cubicBezTo>
                    <a:pt x="747" y="2102"/>
                    <a:pt x="742" y="2103"/>
                    <a:pt x="738" y="2103"/>
                  </a:cubicBezTo>
                  <a:cubicBezTo>
                    <a:pt x="607" y="2103"/>
                    <a:pt x="488" y="1949"/>
                    <a:pt x="422" y="1806"/>
                  </a:cubicBezTo>
                  <a:cubicBezTo>
                    <a:pt x="354" y="1670"/>
                    <a:pt x="319" y="1511"/>
                    <a:pt x="319" y="1340"/>
                  </a:cubicBezTo>
                  <a:cubicBezTo>
                    <a:pt x="308" y="1169"/>
                    <a:pt x="342" y="987"/>
                    <a:pt x="410" y="828"/>
                  </a:cubicBezTo>
                  <a:cubicBezTo>
                    <a:pt x="456" y="714"/>
                    <a:pt x="490" y="646"/>
                    <a:pt x="547" y="578"/>
                  </a:cubicBezTo>
                  <a:lnTo>
                    <a:pt x="558" y="567"/>
                  </a:lnTo>
                  <a:cubicBezTo>
                    <a:pt x="590" y="524"/>
                    <a:pt x="641" y="463"/>
                    <a:pt x="693" y="463"/>
                  </a:cubicBezTo>
                  <a:close/>
                  <a:moveTo>
                    <a:pt x="1957" y="2170"/>
                  </a:moveTo>
                  <a:cubicBezTo>
                    <a:pt x="1957" y="2170"/>
                    <a:pt x="1957" y="2170"/>
                    <a:pt x="1957" y="2182"/>
                  </a:cubicBezTo>
                  <a:cubicBezTo>
                    <a:pt x="1957" y="2193"/>
                    <a:pt x="1957" y="2204"/>
                    <a:pt x="1957" y="2216"/>
                  </a:cubicBezTo>
                  <a:cubicBezTo>
                    <a:pt x="1946" y="2227"/>
                    <a:pt x="1935" y="2238"/>
                    <a:pt x="1923" y="2250"/>
                  </a:cubicBezTo>
                  <a:lnTo>
                    <a:pt x="1912" y="2250"/>
                  </a:lnTo>
                  <a:lnTo>
                    <a:pt x="1878" y="2273"/>
                  </a:lnTo>
                  <a:lnTo>
                    <a:pt x="1866" y="2273"/>
                  </a:lnTo>
                  <a:cubicBezTo>
                    <a:pt x="1866" y="2284"/>
                    <a:pt x="1866" y="2284"/>
                    <a:pt x="1855" y="2284"/>
                  </a:cubicBezTo>
                  <a:cubicBezTo>
                    <a:pt x="1832" y="2307"/>
                    <a:pt x="1787" y="2318"/>
                    <a:pt x="1753" y="2329"/>
                  </a:cubicBezTo>
                  <a:lnTo>
                    <a:pt x="1741" y="2329"/>
                  </a:lnTo>
                  <a:cubicBezTo>
                    <a:pt x="1662" y="2352"/>
                    <a:pt x="1582" y="2375"/>
                    <a:pt x="1491" y="2375"/>
                  </a:cubicBezTo>
                  <a:cubicBezTo>
                    <a:pt x="1400" y="2375"/>
                    <a:pt x="1309" y="2364"/>
                    <a:pt x="1229" y="2341"/>
                  </a:cubicBezTo>
                  <a:cubicBezTo>
                    <a:pt x="1184" y="2329"/>
                    <a:pt x="1150" y="2329"/>
                    <a:pt x="1116" y="2307"/>
                  </a:cubicBezTo>
                  <a:lnTo>
                    <a:pt x="1104" y="2307"/>
                  </a:lnTo>
                  <a:cubicBezTo>
                    <a:pt x="1070" y="2284"/>
                    <a:pt x="1036" y="2261"/>
                    <a:pt x="1025" y="2238"/>
                  </a:cubicBezTo>
                  <a:cubicBezTo>
                    <a:pt x="1025" y="2227"/>
                    <a:pt x="1025" y="2227"/>
                    <a:pt x="1025" y="2216"/>
                  </a:cubicBezTo>
                  <a:cubicBezTo>
                    <a:pt x="1038" y="2212"/>
                    <a:pt x="1052" y="2211"/>
                    <a:pt x="1067" y="2211"/>
                  </a:cubicBezTo>
                  <a:cubicBezTo>
                    <a:pt x="1102" y="2211"/>
                    <a:pt x="1140" y="2219"/>
                    <a:pt x="1172" y="2227"/>
                  </a:cubicBezTo>
                  <a:cubicBezTo>
                    <a:pt x="1195" y="2238"/>
                    <a:pt x="1218" y="2250"/>
                    <a:pt x="1241" y="2250"/>
                  </a:cubicBezTo>
                  <a:cubicBezTo>
                    <a:pt x="1297" y="2258"/>
                    <a:pt x="1359" y="2266"/>
                    <a:pt x="1415" y="2266"/>
                  </a:cubicBezTo>
                  <a:cubicBezTo>
                    <a:pt x="1438" y="2266"/>
                    <a:pt x="1460" y="2265"/>
                    <a:pt x="1480" y="2261"/>
                  </a:cubicBezTo>
                  <a:cubicBezTo>
                    <a:pt x="1548" y="2261"/>
                    <a:pt x="1627" y="2250"/>
                    <a:pt x="1718" y="2227"/>
                  </a:cubicBezTo>
                  <a:cubicBezTo>
                    <a:pt x="1741" y="2227"/>
                    <a:pt x="1753" y="2227"/>
                    <a:pt x="1775" y="2216"/>
                  </a:cubicBezTo>
                  <a:lnTo>
                    <a:pt x="1798" y="2204"/>
                  </a:lnTo>
                  <a:lnTo>
                    <a:pt x="1844" y="2204"/>
                  </a:lnTo>
                  <a:lnTo>
                    <a:pt x="1855" y="2193"/>
                  </a:lnTo>
                  <a:cubicBezTo>
                    <a:pt x="1866" y="2193"/>
                    <a:pt x="1878" y="2182"/>
                    <a:pt x="1878" y="2182"/>
                  </a:cubicBezTo>
                  <a:cubicBezTo>
                    <a:pt x="1900" y="2170"/>
                    <a:pt x="1923" y="2170"/>
                    <a:pt x="1946" y="2170"/>
                  </a:cubicBezTo>
                  <a:close/>
                  <a:moveTo>
                    <a:pt x="736" y="1"/>
                  </a:moveTo>
                  <a:cubicBezTo>
                    <a:pt x="729" y="1"/>
                    <a:pt x="723" y="4"/>
                    <a:pt x="718" y="9"/>
                  </a:cubicBezTo>
                  <a:cubicBezTo>
                    <a:pt x="467" y="203"/>
                    <a:pt x="274" y="441"/>
                    <a:pt x="160" y="703"/>
                  </a:cubicBezTo>
                  <a:cubicBezTo>
                    <a:pt x="35" y="1010"/>
                    <a:pt x="1" y="1363"/>
                    <a:pt x="92" y="1681"/>
                  </a:cubicBezTo>
                  <a:cubicBezTo>
                    <a:pt x="126" y="1795"/>
                    <a:pt x="183" y="1897"/>
                    <a:pt x="228" y="1988"/>
                  </a:cubicBezTo>
                  <a:cubicBezTo>
                    <a:pt x="308" y="2159"/>
                    <a:pt x="433" y="2307"/>
                    <a:pt x="581" y="2420"/>
                  </a:cubicBezTo>
                  <a:cubicBezTo>
                    <a:pt x="729" y="2534"/>
                    <a:pt x="900" y="2602"/>
                    <a:pt x="1093" y="2637"/>
                  </a:cubicBezTo>
                  <a:cubicBezTo>
                    <a:pt x="1195" y="2659"/>
                    <a:pt x="1309" y="2682"/>
                    <a:pt x="1434" y="2682"/>
                  </a:cubicBezTo>
                  <a:cubicBezTo>
                    <a:pt x="1764" y="2671"/>
                    <a:pt x="2082" y="2546"/>
                    <a:pt x="2344" y="2329"/>
                  </a:cubicBezTo>
                  <a:cubicBezTo>
                    <a:pt x="2571" y="2147"/>
                    <a:pt x="2742" y="1897"/>
                    <a:pt x="2856" y="1602"/>
                  </a:cubicBezTo>
                  <a:cubicBezTo>
                    <a:pt x="2867" y="1590"/>
                    <a:pt x="2867" y="1579"/>
                    <a:pt x="2844" y="1567"/>
                  </a:cubicBezTo>
                  <a:cubicBezTo>
                    <a:pt x="2617" y="1408"/>
                    <a:pt x="2378" y="1249"/>
                    <a:pt x="2162" y="1101"/>
                  </a:cubicBezTo>
                  <a:cubicBezTo>
                    <a:pt x="2048" y="1021"/>
                    <a:pt x="1946" y="942"/>
                    <a:pt x="1844" y="874"/>
                  </a:cubicBezTo>
                  <a:lnTo>
                    <a:pt x="1787" y="828"/>
                  </a:lnTo>
                  <a:cubicBezTo>
                    <a:pt x="1787" y="828"/>
                    <a:pt x="1775" y="817"/>
                    <a:pt x="1775" y="817"/>
                  </a:cubicBezTo>
                  <a:lnTo>
                    <a:pt x="1707" y="771"/>
                  </a:lnTo>
                  <a:cubicBezTo>
                    <a:pt x="1605" y="692"/>
                    <a:pt x="1502" y="612"/>
                    <a:pt x="1400" y="532"/>
                  </a:cubicBezTo>
                  <a:cubicBezTo>
                    <a:pt x="1195" y="362"/>
                    <a:pt x="979" y="180"/>
                    <a:pt x="763" y="9"/>
                  </a:cubicBezTo>
                  <a:cubicBezTo>
                    <a:pt x="752" y="4"/>
                    <a:pt x="743" y="1"/>
                    <a:pt x="736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5816425" y="2923900"/>
              <a:ext cx="138775" cy="167650"/>
            </a:xfrm>
            <a:custGeom>
              <a:avLst/>
              <a:gdLst/>
              <a:ahLst/>
              <a:cxnLst/>
              <a:rect l="l" t="t" r="r" b="b"/>
              <a:pathLst>
                <a:path w="5551" h="6706" extrusionOk="0">
                  <a:moveTo>
                    <a:pt x="5299" y="0"/>
                  </a:moveTo>
                  <a:cubicBezTo>
                    <a:pt x="5262" y="0"/>
                    <a:pt x="5220" y="7"/>
                    <a:pt x="5175" y="20"/>
                  </a:cubicBezTo>
                  <a:cubicBezTo>
                    <a:pt x="5028" y="66"/>
                    <a:pt x="4891" y="168"/>
                    <a:pt x="4789" y="259"/>
                  </a:cubicBezTo>
                  <a:lnTo>
                    <a:pt x="4766" y="271"/>
                  </a:lnTo>
                  <a:cubicBezTo>
                    <a:pt x="4504" y="487"/>
                    <a:pt x="4231" y="657"/>
                    <a:pt x="3947" y="794"/>
                  </a:cubicBezTo>
                  <a:cubicBezTo>
                    <a:pt x="3697" y="907"/>
                    <a:pt x="3424" y="998"/>
                    <a:pt x="3174" y="1078"/>
                  </a:cubicBezTo>
                  <a:cubicBezTo>
                    <a:pt x="2901" y="1169"/>
                    <a:pt x="2628" y="1271"/>
                    <a:pt x="2366" y="1397"/>
                  </a:cubicBezTo>
                  <a:cubicBezTo>
                    <a:pt x="1900" y="1601"/>
                    <a:pt x="1468" y="1920"/>
                    <a:pt x="1115" y="2306"/>
                  </a:cubicBezTo>
                  <a:cubicBezTo>
                    <a:pt x="762" y="2705"/>
                    <a:pt x="478" y="3148"/>
                    <a:pt x="296" y="3637"/>
                  </a:cubicBezTo>
                  <a:cubicBezTo>
                    <a:pt x="205" y="3876"/>
                    <a:pt x="137" y="4126"/>
                    <a:pt x="91" y="4376"/>
                  </a:cubicBezTo>
                  <a:cubicBezTo>
                    <a:pt x="69" y="4502"/>
                    <a:pt x="46" y="4638"/>
                    <a:pt x="46" y="4775"/>
                  </a:cubicBezTo>
                  <a:cubicBezTo>
                    <a:pt x="46" y="4797"/>
                    <a:pt x="34" y="4831"/>
                    <a:pt x="34" y="4854"/>
                  </a:cubicBezTo>
                  <a:cubicBezTo>
                    <a:pt x="34" y="4945"/>
                    <a:pt x="34" y="5025"/>
                    <a:pt x="0" y="5104"/>
                  </a:cubicBezTo>
                  <a:cubicBezTo>
                    <a:pt x="0" y="5116"/>
                    <a:pt x="0" y="5127"/>
                    <a:pt x="12" y="5138"/>
                  </a:cubicBezTo>
                  <a:cubicBezTo>
                    <a:pt x="80" y="5195"/>
                    <a:pt x="137" y="5241"/>
                    <a:pt x="205" y="5298"/>
                  </a:cubicBezTo>
                  <a:lnTo>
                    <a:pt x="228" y="5320"/>
                  </a:lnTo>
                  <a:lnTo>
                    <a:pt x="251" y="5320"/>
                  </a:lnTo>
                  <a:cubicBezTo>
                    <a:pt x="262" y="5320"/>
                    <a:pt x="273" y="5309"/>
                    <a:pt x="273" y="5298"/>
                  </a:cubicBezTo>
                  <a:cubicBezTo>
                    <a:pt x="285" y="5252"/>
                    <a:pt x="285" y="5207"/>
                    <a:pt x="296" y="5150"/>
                  </a:cubicBezTo>
                  <a:cubicBezTo>
                    <a:pt x="398" y="4467"/>
                    <a:pt x="626" y="3819"/>
                    <a:pt x="944" y="3285"/>
                  </a:cubicBezTo>
                  <a:cubicBezTo>
                    <a:pt x="1126" y="2989"/>
                    <a:pt x="1331" y="2739"/>
                    <a:pt x="1559" y="2534"/>
                  </a:cubicBezTo>
                  <a:cubicBezTo>
                    <a:pt x="1684" y="2420"/>
                    <a:pt x="1945" y="2238"/>
                    <a:pt x="2230" y="2215"/>
                  </a:cubicBezTo>
                  <a:cubicBezTo>
                    <a:pt x="2239" y="2215"/>
                    <a:pt x="2249" y="2215"/>
                    <a:pt x="2258" y="2215"/>
                  </a:cubicBezTo>
                  <a:cubicBezTo>
                    <a:pt x="2530" y="2215"/>
                    <a:pt x="2756" y="2372"/>
                    <a:pt x="2855" y="2625"/>
                  </a:cubicBezTo>
                  <a:cubicBezTo>
                    <a:pt x="2855" y="2636"/>
                    <a:pt x="2867" y="2659"/>
                    <a:pt x="2867" y="2682"/>
                  </a:cubicBezTo>
                  <a:lnTo>
                    <a:pt x="2878" y="2693"/>
                  </a:lnTo>
                  <a:cubicBezTo>
                    <a:pt x="2878" y="2705"/>
                    <a:pt x="2889" y="2716"/>
                    <a:pt x="2901" y="2716"/>
                  </a:cubicBezTo>
                  <a:cubicBezTo>
                    <a:pt x="2925" y="2714"/>
                    <a:pt x="2949" y="2713"/>
                    <a:pt x="2973" y="2713"/>
                  </a:cubicBezTo>
                  <a:cubicBezTo>
                    <a:pt x="3090" y="2713"/>
                    <a:pt x="3193" y="2737"/>
                    <a:pt x="3287" y="2784"/>
                  </a:cubicBezTo>
                  <a:cubicBezTo>
                    <a:pt x="3503" y="2898"/>
                    <a:pt x="3640" y="3103"/>
                    <a:pt x="3674" y="3376"/>
                  </a:cubicBezTo>
                  <a:cubicBezTo>
                    <a:pt x="3674" y="3387"/>
                    <a:pt x="3685" y="3398"/>
                    <a:pt x="3697" y="3398"/>
                  </a:cubicBezTo>
                  <a:cubicBezTo>
                    <a:pt x="3970" y="3421"/>
                    <a:pt x="4186" y="3637"/>
                    <a:pt x="4186" y="3910"/>
                  </a:cubicBezTo>
                  <a:cubicBezTo>
                    <a:pt x="4197" y="4183"/>
                    <a:pt x="4061" y="4433"/>
                    <a:pt x="3947" y="4615"/>
                  </a:cubicBezTo>
                  <a:cubicBezTo>
                    <a:pt x="3765" y="4888"/>
                    <a:pt x="3560" y="5161"/>
                    <a:pt x="3333" y="5400"/>
                  </a:cubicBezTo>
                  <a:cubicBezTo>
                    <a:pt x="2935" y="5844"/>
                    <a:pt x="2457" y="6230"/>
                    <a:pt x="1945" y="6537"/>
                  </a:cubicBezTo>
                  <a:cubicBezTo>
                    <a:pt x="1934" y="6537"/>
                    <a:pt x="1923" y="6549"/>
                    <a:pt x="1923" y="6560"/>
                  </a:cubicBezTo>
                  <a:cubicBezTo>
                    <a:pt x="1923" y="6572"/>
                    <a:pt x="1934" y="6583"/>
                    <a:pt x="1945" y="6594"/>
                  </a:cubicBezTo>
                  <a:lnTo>
                    <a:pt x="2002" y="6628"/>
                  </a:lnTo>
                  <a:cubicBezTo>
                    <a:pt x="2036" y="6651"/>
                    <a:pt x="2070" y="6674"/>
                    <a:pt x="2105" y="6697"/>
                  </a:cubicBezTo>
                  <a:cubicBezTo>
                    <a:pt x="2110" y="6702"/>
                    <a:pt x="2116" y="6705"/>
                    <a:pt x="2122" y="6705"/>
                  </a:cubicBezTo>
                  <a:cubicBezTo>
                    <a:pt x="2127" y="6705"/>
                    <a:pt x="2133" y="6702"/>
                    <a:pt x="2139" y="6697"/>
                  </a:cubicBezTo>
                  <a:cubicBezTo>
                    <a:pt x="2207" y="6651"/>
                    <a:pt x="2286" y="6617"/>
                    <a:pt x="2366" y="6594"/>
                  </a:cubicBezTo>
                  <a:cubicBezTo>
                    <a:pt x="2389" y="6583"/>
                    <a:pt x="2412" y="6572"/>
                    <a:pt x="2434" y="6572"/>
                  </a:cubicBezTo>
                  <a:cubicBezTo>
                    <a:pt x="2559" y="6526"/>
                    <a:pt x="2685" y="6469"/>
                    <a:pt x="2810" y="6401"/>
                  </a:cubicBezTo>
                  <a:cubicBezTo>
                    <a:pt x="3026" y="6299"/>
                    <a:pt x="3253" y="6162"/>
                    <a:pt x="3458" y="6003"/>
                  </a:cubicBezTo>
                  <a:cubicBezTo>
                    <a:pt x="3867" y="5684"/>
                    <a:pt x="4220" y="5298"/>
                    <a:pt x="4493" y="4843"/>
                  </a:cubicBezTo>
                  <a:cubicBezTo>
                    <a:pt x="4766" y="4399"/>
                    <a:pt x="4948" y="3899"/>
                    <a:pt x="5028" y="3387"/>
                  </a:cubicBezTo>
                  <a:cubicBezTo>
                    <a:pt x="5062" y="3103"/>
                    <a:pt x="5084" y="2807"/>
                    <a:pt x="5096" y="2523"/>
                  </a:cubicBezTo>
                  <a:cubicBezTo>
                    <a:pt x="5107" y="2250"/>
                    <a:pt x="5119" y="1965"/>
                    <a:pt x="5153" y="1692"/>
                  </a:cubicBezTo>
                  <a:cubicBezTo>
                    <a:pt x="5198" y="1385"/>
                    <a:pt x="5289" y="1078"/>
                    <a:pt x="5414" y="760"/>
                  </a:cubicBezTo>
                  <a:lnTo>
                    <a:pt x="5426" y="737"/>
                  </a:lnTo>
                  <a:cubicBezTo>
                    <a:pt x="5483" y="600"/>
                    <a:pt x="5551" y="453"/>
                    <a:pt x="5539" y="293"/>
                  </a:cubicBezTo>
                  <a:cubicBezTo>
                    <a:pt x="5539" y="180"/>
                    <a:pt x="5505" y="89"/>
                    <a:pt x="5448" y="43"/>
                  </a:cubicBezTo>
                  <a:cubicBezTo>
                    <a:pt x="5407" y="15"/>
                    <a:pt x="5357" y="0"/>
                    <a:pt x="5299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5827800" y="2985650"/>
              <a:ext cx="87025" cy="98275"/>
            </a:xfrm>
            <a:custGeom>
              <a:avLst/>
              <a:gdLst/>
              <a:ahLst/>
              <a:cxnLst/>
              <a:rect l="l" t="t" r="r" b="b"/>
              <a:pathLst>
                <a:path w="3481" h="3931" extrusionOk="0">
                  <a:moveTo>
                    <a:pt x="1837" y="1"/>
                  </a:moveTo>
                  <a:cubicBezTo>
                    <a:pt x="1605" y="1"/>
                    <a:pt x="1351" y="179"/>
                    <a:pt x="1217" y="303"/>
                  </a:cubicBezTo>
                  <a:cubicBezTo>
                    <a:pt x="865" y="621"/>
                    <a:pt x="580" y="1076"/>
                    <a:pt x="376" y="1633"/>
                  </a:cubicBezTo>
                  <a:cubicBezTo>
                    <a:pt x="285" y="1872"/>
                    <a:pt x="205" y="2123"/>
                    <a:pt x="148" y="2396"/>
                  </a:cubicBezTo>
                  <a:cubicBezTo>
                    <a:pt x="125" y="2475"/>
                    <a:pt x="103" y="2555"/>
                    <a:pt x="91" y="2634"/>
                  </a:cubicBezTo>
                  <a:cubicBezTo>
                    <a:pt x="57" y="2759"/>
                    <a:pt x="34" y="2896"/>
                    <a:pt x="0" y="3021"/>
                  </a:cubicBezTo>
                  <a:cubicBezTo>
                    <a:pt x="0" y="3032"/>
                    <a:pt x="0" y="3044"/>
                    <a:pt x="12" y="3055"/>
                  </a:cubicBezTo>
                  <a:lnTo>
                    <a:pt x="57" y="3101"/>
                  </a:lnTo>
                  <a:lnTo>
                    <a:pt x="160" y="3169"/>
                  </a:lnTo>
                  <a:lnTo>
                    <a:pt x="273" y="3271"/>
                  </a:lnTo>
                  <a:cubicBezTo>
                    <a:pt x="364" y="3340"/>
                    <a:pt x="444" y="3408"/>
                    <a:pt x="524" y="3476"/>
                  </a:cubicBezTo>
                  <a:cubicBezTo>
                    <a:pt x="615" y="3533"/>
                    <a:pt x="705" y="3590"/>
                    <a:pt x="785" y="3658"/>
                  </a:cubicBezTo>
                  <a:lnTo>
                    <a:pt x="922" y="3738"/>
                  </a:lnTo>
                  <a:cubicBezTo>
                    <a:pt x="1013" y="3806"/>
                    <a:pt x="1104" y="3863"/>
                    <a:pt x="1195" y="3931"/>
                  </a:cubicBezTo>
                  <a:lnTo>
                    <a:pt x="1229" y="3931"/>
                  </a:lnTo>
                  <a:cubicBezTo>
                    <a:pt x="1342" y="3863"/>
                    <a:pt x="1456" y="3794"/>
                    <a:pt x="1559" y="3726"/>
                  </a:cubicBezTo>
                  <a:cubicBezTo>
                    <a:pt x="2025" y="3431"/>
                    <a:pt x="2434" y="3067"/>
                    <a:pt x="2776" y="2668"/>
                  </a:cubicBezTo>
                  <a:cubicBezTo>
                    <a:pt x="2957" y="2464"/>
                    <a:pt x="3117" y="2248"/>
                    <a:pt x="3265" y="2020"/>
                  </a:cubicBezTo>
                  <a:cubicBezTo>
                    <a:pt x="3367" y="1861"/>
                    <a:pt x="3481" y="1690"/>
                    <a:pt x="3481" y="1486"/>
                  </a:cubicBezTo>
                  <a:cubicBezTo>
                    <a:pt x="3481" y="1395"/>
                    <a:pt x="3458" y="1326"/>
                    <a:pt x="3412" y="1281"/>
                  </a:cubicBezTo>
                  <a:cubicBezTo>
                    <a:pt x="3367" y="1224"/>
                    <a:pt x="3310" y="1201"/>
                    <a:pt x="3230" y="1190"/>
                  </a:cubicBezTo>
                  <a:cubicBezTo>
                    <a:pt x="3208" y="1190"/>
                    <a:pt x="3196" y="1201"/>
                    <a:pt x="3196" y="1213"/>
                  </a:cubicBezTo>
                  <a:cubicBezTo>
                    <a:pt x="3151" y="1429"/>
                    <a:pt x="3026" y="1633"/>
                    <a:pt x="2844" y="1850"/>
                  </a:cubicBezTo>
                  <a:lnTo>
                    <a:pt x="2821" y="1872"/>
                  </a:lnTo>
                  <a:cubicBezTo>
                    <a:pt x="2730" y="1975"/>
                    <a:pt x="2628" y="2088"/>
                    <a:pt x="2503" y="2157"/>
                  </a:cubicBezTo>
                  <a:cubicBezTo>
                    <a:pt x="2450" y="2183"/>
                    <a:pt x="2390" y="2200"/>
                    <a:pt x="2331" y="2200"/>
                  </a:cubicBezTo>
                  <a:cubicBezTo>
                    <a:pt x="2264" y="2200"/>
                    <a:pt x="2199" y="2177"/>
                    <a:pt x="2150" y="2123"/>
                  </a:cubicBezTo>
                  <a:cubicBezTo>
                    <a:pt x="2036" y="1997"/>
                    <a:pt x="2093" y="1815"/>
                    <a:pt x="2139" y="1713"/>
                  </a:cubicBezTo>
                  <a:cubicBezTo>
                    <a:pt x="2195" y="1577"/>
                    <a:pt x="2286" y="1463"/>
                    <a:pt x="2423" y="1315"/>
                  </a:cubicBezTo>
                  <a:cubicBezTo>
                    <a:pt x="2605" y="1144"/>
                    <a:pt x="2776" y="1031"/>
                    <a:pt x="2946" y="974"/>
                  </a:cubicBezTo>
                  <a:cubicBezTo>
                    <a:pt x="2957" y="974"/>
                    <a:pt x="2969" y="962"/>
                    <a:pt x="2957" y="951"/>
                  </a:cubicBezTo>
                  <a:cubicBezTo>
                    <a:pt x="2957" y="860"/>
                    <a:pt x="2935" y="780"/>
                    <a:pt x="2889" y="712"/>
                  </a:cubicBezTo>
                  <a:cubicBezTo>
                    <a:pt x="2815" y="575"/>
                    <a:pt x="2683" y="506"/>
                    <a:pt x="2509" y="506"/>
                  </a:cubicBezTo>
                  <a:cubicBezTo>
                    <a:pt x="2496" y="506"/>
                    <a:pt x="2482" y="507"/>
                    <a:pt x="2468" y="507"/>
                  </a:cubicBezTo>
                  <a:cubicBezTo>
                    <a:pt x="2457" y="507"/>
                    <a:pt x="2434" y="519"/>
                    <a:pt x="2434" y="530"/>
                  </a:cubicBezTo>
                  <a:cubicBezTo>
                    <a:pt x="2423" y="689"/>
                    <a:pt x="2355" y="860"/>
                    <a:pt x="2264" y="1008"/>
                  </a:cubicBezTo>
                  <a:cubicBezTo>
                    <a:pt x="2161" y="1156"/>
                    <a:pt x="2036" y="1292"/>
                    <a:pt x="1934" y="1395"/>
                  </a:cubicBezTo>
                  <a:cubicBezTo>
                    <a:pt x="1843" y="1497"/>
                    <a:pt x="1729" y="1554"/>
                    <a:pt x="1627" y="1577"/>
                  </a:cubicBezTo>
                  <a:cubicBezTo>
                    <a:pt x="1609" y="1580"/>
                    <a:pt x="1592" y="1581"/>
                    <a:pt x="1575" y="1581"/>
                  </a:cubicBezTo>
                  <a:cubicBezTo>
                    <a:pt x="1459" y="1581"/>
                    <a:pt x="1358" y="1515"/>
                    <a:pt x="1308" y="1406"/>
                  </a:cubicBezTo>
                  <a:cubicBezTo>
                    <a:pt x="1240" y="1247"/>
                    <a:pt x="1308" y="1053"/>
                    <a:pt x="1342" y="974"/>
                  </a:cubicBezTo>
                  <a:cubicBezTo>
                    <a:pt x="1456" y="724"/>
                    <a:pt x="1695" y="507"/>
                    <a:pt x="2013" y="360"/>
                  </a:cubicBezTo>
                  <a:cubicBezTo>
                    <a:pt x="2059" y="348"/>
                    <a:pt x="2104" y="325"/>
                    <a:pt x="2150" y="314"/>
                  </a:cubicBezTo>
                  <a:cubicBezTo>
                    <a:pt x="2161" y="314"/>
                    <a:pt x="2161" y="303"/>
                    <a:pt x="2161" y="303"/>
                  </a:cubicBezTo>
                  <a:cubicBezTo>
                    <a:pt x="2173" y="291"/>
                    <a:pt x="2173" y="280"/>
                    <a:pt x="2173" y="280"/>
                  </a:cubicBezTo>
                  <a:lnTo>
                    <a:pt x="2161" y="257"/>
                  </a:lnTo>
                  <a:cubicBezTo>
                    <a:pt x="2161" y="257"/>
                    <a:pt x="2161" y="246"/>
                    <a:pt x="2161" y="246"/>
                  </a:cubicBezTo>
                  <a:cubicBezTo>
                    <a:pt x="2104" y="121"/>
                    <a:pt x="2025" y="41"/>
                    <a:pt x="1911" y="7"/>
                  </a:cubicBezTo>
                  <a:cubicBezTo>
                    <a:pt x="1887" y="3"/>
                    <a:pt x="1862" y="1"/>
                    <a:pt x="1837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5865625" y="3000325"/>
              <a:ext cx="16500" cy="18500"/>
            </a:xfrm>
            <a:custGeom>
              <a:avLst/>
              <a:gdLst/>
              <a:ahLst/>
              <a:cxnLst/>
              <a:rect l="l" t="t" r="r" b="b"/>
              <a:pathLst>
                <a:path w="660" h="740" extrusionOk="0">
                  <a:moveTo>
                    <a:pt x="603" y="0"/>
                  </a:moveTo>
                  <a:cubicBezTo>
                    <a:pt x="466" y="57"/>
                    <a:pt x="330" y="148"/>
                    <a:pt x="216" y="250"/>
                  </a:cubicBezTo>
                  <a:cubicBezTo>
                    <a:pt x="137" y="341"/>
                    <a:pt x="68" y="444"/>
                    <a:pt x="34" y="546"/>
                  </a:cubicBezTo>
                  <a:cubicBezTo>
                    <a:pt x="11" y="603"/>
                    <a:pt x="0" y="660"/>
                    <a:pt x="11" y="705"/>
                  </a:cubicBezTo>
                  <a:lnTo>
                    <a:pt x="46" y="705"/>
                  </a:lnTo>
                  <a:lnTo>
                    <a:pt x="23" y="717"/>
                  </a:lnTo>
                  <a:cubicBezTo>
                    <a:pt x="23" y="728"/>
                    <a:pt x="34" y="728"/>
                    <a:pt x="34" y="739"/>
                  </a:cubicBezTo>
                  <a:lnTo>
                    <a:pt x="68" y="739"/>
                  </a:lnTo>
                  <a:cubicBezTo>
                    <a:pt x="125" y="728"/>
                    <a:pt x="193" y="683"/>
                    <a:pt x="262" y="614"/>
                  </a:cubicBezTo>
                  <a:cubicBezTo>
                    <a:pt x="364" y="512"/>
                    <a:pt x="455" y="410"/>
                    <a:pt x="523" y="307"/>
                  </a:cubicBezTo>
                  <a:cubicBezTo>
                    <a:pt x="580" y="216"/>
                    <a:pt x="626" y="125"/>
                    <a:pt x="648" y="34"/>
                  </a:cubicBezTo>
                  <a:cubicBezTo>
                    <a:pt x="660" y="23"/>
                    <a:pt x="648" y="11"/>
                    <a:pt x="637" y="11"/>
                  </a:cubicBezTo>
                  <a:cubicBezTo>
                    <a:pt x="637" y="0"/>
                    <a:pt x="614" y="0"/>
                    <a:pt x="603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5886375" y="3018025"/>
              <a:ext cx="13675" cy="15875"/>
            </a:xfrm>
            <a:custGeom>
              <a:avLst/>
              <a:gdLst/>
              <a:ahLst/>
              <a:cxnLst/>
              <a:rect l="l" t="t" r="r" b="b"/>
              <a:pathLst>
                <a:path w="547" h="635" extrusionOk="0">
                  <a:moveTo>
                    <a:pt x="512" y="0"/>
                  </a:moveTo>
                  <a:cubicBezTo>
                    <a:pt x="504" y="0"/>
                    <a:pt x="495" y="3"/>
                    <a:pt x="489" y="9"/>
                  </a:cubicBezTo>
                  <a:cubicBezTo>
                    <a:pt x="398" y="66"/>
                    <a:pt x="296" y="156"/>
                    <a:pt x="194" y="270"/>
                  </a:cubicBezTo>
                  <a:cubicBezTo>
                    <a:pt x="91" y="384"/>
                    <a:pt x="23" y="475"/>
                    <a:pt x="0" y="589"/>
                  </a:cubicBezTo>
                  <a:cubicBezTo>
                    <a:pt x="0" y="589"/>
                    <a:pt x="0" y="589"/>
                    <a:pt x="0" y="600"/>
                  </a:cubicBezTo>
                  <a:cubicBezTo>
                    <a:pt x="0" y="611"/>
                    <a:pt x="0" y="623"/>
                    <a:pt x="12" y="634"/>
                  </a:cubicBezTo>
                  <a:lnTo>
                    <a:pt x="46" y="634"/>
                  </a:lnTo>
                  <a:cubicBezTo>
                    <a:pt x="57" y="634"/>
                    <a:pt x="69" y="623"/>
                    <a:pt x="69" y="623"/>
                  </a:cubicBezTo>
                  <a:cubicBezTo>
                    <a:pt x="160" y="566"/>
                    <a:pt x="239" y="475"/>
                    <a:pt x="307" y="395"/>
                  </a:cubicBezTo>
                  <a:lnTo>
                    <a:pt x="330" y="361"/>
                  </a:lnTo>
                  <a:cubicBezTo>
                    <a:pt x="421" y="247"/>
                    <a:pt x="489" y="145"/>
                    <a:pt x="535" y="54"/>
                  </a:cubicBezTo>
                  <a:cubicBezTo>
                    <a:pt x="546" y="31"/>
                    <a:pt x="546" y="20"/>
                    <a:pt x="535" y="9"/>
                  </a:cubicBezTo>
                  <a:cubicBezTo>
                    <a:pt x="529" y="3"/>
                    <a:pt x="521" y="0"/>
                    <a:pt x="51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5864475" y="2995200"/>
              <a:ext cx="34725" cy="36575"/>
            </a:xfrm>
            <a:custGeom>
              <a:avLst/>
              <a:gdLst/>
              <a:ahLst/>
              <a:cxnLst/>
              <a:rect l="l" t="t" r="r" b="b"/>
              <a:pathLst>
                <a:path w="1389" h="1463" extrusionOk="0">
                  <a:moveTo>
                    <a:pt x="797" y="0"/>
                  </a:moveTo>
                  <a:lnTo>
                    <a:pt x="797" y="0"/>
                  </a:lnTo>
                  <a:cubicBezTo>
                    <a:pt x="581" y="46"/>
                    <a:pt x="387" y="171"/>
                    <a:pt x="262" y="319"/>
                  </a:cubicBezTo>
                  <a:cubicBezTo>
                    <a:pt x="194" y="398"/>
                    <a:pt x="137" y="489"/>
                    <a:pt x="92" y="580"/>
                  </a:cubicBezTo>
                  <a:cubicBezTo>
                    <a:pt x="57" y="660"/>
                    <a:pt x="1" y="888"/>
                    <a:pt x="160" y="899"/>
                  </a:cubicBezTo>
                  <a:cubicBezTo>
                    <a:pt x="308" y="899"/>
                    <a:pt x="524" y="615"/>
                    <a:pt x="592" y="512"/>
                  </a:cubicBezTo>
                  <a:cubicBezTo>
                    <a:pt x="683" y="364"/>
                    <a:pt x="774" y="171"/>
                    <a:pt x="797" y="0"/>
                  </a:cubicBezTo>
                  <a:close/>
                  <a:moveTo>
                    <a:pt x="1388" y="922"/>
                  </a:moveTo>
                  <a:cubicBezTo>
                    <a:pt x="1218" y="1013"/>
                    <a:pt x="1081" y="1149"/>
                    <a:pt x="967" y="1308"/>
                  </a:cubicBezTo>
                  <a:cubicBezTo>
                    <a:pt x="934" y="1358"/>
                    <a:pt x="847" y="1462"/>
                    <a:pt x="885" y="1462"/>
                  </a:cubicBezTo>
                  <a:cubicBezTo>
                    <a:pt x="900" y="1462"/>
                    <a:pt x="931" y="1448"/>
                    <a:pt x="990" y="1411"/>
                  </a:cubicBezTo>
                  <a:cubicBezTo>
                    <a:pt x="1058" y="1365"/>
                    <a:pt x="1115" y="1286"/>
                    <a:pt x="1172" y="1217"/>
                  </a:cubicBezTo>
                  <a:cubicBezTo>
                    <a:pt x="1252" y="1138"/>
                    <a:pt x="1331" y="1035"/>
                    <a:pt x="1388" y="922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5783725" y="2916400"/>
              <a:ext cx="179150" cy="215925"/>
            </a:xfrm>
            <a:custGeom>
              <a:avLst/>
              <a:gdLst/>
              <a:ahLst/>
              <a:cxnLst/>
              <a:rect l="l" t="t" r="r" b="b"/>
              <a:pathLst>
                <a:path w="7166" h="8637" extrusionOk="0">
                  <a:moveTo>
                    <a:pt x="3902" y="3391"/>
                  </a:moveTo>
                  <a:lnTo>
                    <a:pt x="3902" y="3391"/>
                  </a:lnTo>
                  <a:cubicBezTo>
                    <a:pt x="3867" y="3482"/>
                    <a:pt x="3822" y="3562"/>
                    <a:pt x="3776" y="3641"/>
                  </a:cubicBezTo>
                  <a:cubicBezTo>
                    <a:pt x="3697" y="3755"/>
                    <a:pt x="3617" y="3858"/>
                    <a:pt x="3515" y="3949"/>
                  </a:cubicBezTo>
                  <a:cubicBezTo>
                    <a:pt x="3469" y="4005"/>
                    <a:pt x="3401" y="4051"/>
                    <a:pt x="3333" y="4062"/>
                  </a:cubicBezTo>
                  <a:cubicBezTo>
                    <a:pt x="3310" y="4017"/>
                    <a:pt x="3333" y="3960"/>
                    <a:pt x="3344" y="3914"/>
                  </a:cubicBezTo>
                  <a:cubicBezTo>
                    <a:pt x="3378" y="3812"/>
                    <a:pt x="3447" y="3710"/>
                    <a:pt x="3515" y="3630"/>
                  </a:cubicBezTo>
                  <a:cubicBezTo>
                    <a:pt x="3629" y="3528"/>
                    <a:pt x="3754" y="3448"/>
                    <a:pt x="3902" y="3391"/>
                  </a:cubicBezTo>
                  <a:close/>
                  <a:moveTo>
                    <a:pt x="4618" y="4096"/>
                  </a:moveTo>
                  <a:lnTo>
                    <a:pt x="4618" y="4096"/>
                  </a:lnTo>
                  <a:cubicBezTo>
                    <a:pt x="4561" y="4210"/>
                    <a:pt x="4493" y="4312"/>
                    <a:pt x="4413" y="4403"/>
                  </a:cubicBezTo>
                  <a:cubicBezTo>
                    <a:pt x="4334" y="4494"/>
                    <a:pt x="4254" y="4597"/>
                    <a:pt x="4163" y="4654"/>
                  </a:cubicBezTo>
                  <a:cubicBezTo>
                    <a:pt x="4152" y="4665"/>
                    <a:pt x="4152" y="4665"/>
                    <a:pt x="4140" y="4665"/>
                  </a:cubicBezTo>
                  <a:cubicBezTo>
                    <a:pt x="4140" y="4665"/>
                    <a:pt x="4140" y="4665"/>
                    <a:pt x="4140" y="4654"/>
                  </a:cubicBezTo>
                  <a:cubicBezTo>
                    <a:pt x="4175" y="4540"/>
                    <a:pt x="4243" y="4438"/>
                    <a:pt x="4322" y="4358"/>
                  </a:cubicBezTo>
                  <a:cubicBezTo>
                    <a:pt x="4402" y="4267"/>
                    <a:pt x="4504" y="4176"/>
                    <a:pt x="4618" y="4096"/>
                  </a:cubicBezTo>
                  <a:close/>
                  <a:moveTo>
                    <a:pt x="3589" y="2810"/>
                  </a:moveTo>
                  <a:cubicBezTo>
                    <a:pt x="3714" y="2810"/>
                    <a:pt x="3826" y="2868"/>
                    <a:pt x="3890" y="3027"/>
                  </a:cubicBezTo>
                  <a:lnTo>
                    <a:pt x="3902" y="3050"/>
                  </a:lnTo>
                  <a:cubicBezTo>
                    <a:pt x="3856" y="3073"/>
                    <a:pt x="3811" y="3084"/>
                    <a:pt x="3765" y="3107"/>
                  </a:cubicBezTo>
                  <a:cubicBezTo>
                    <a:pt x="3481" y="3232"/>
                    <a:pt x="3208" y="3437"/>
                    <a:pt x="3083" y="3732"/>
                  </a:cubicBezTo>
                  <a:cubicBezTo>
                    <a:pt x="3014" y="3869"/>
                    <a:pt x="2980" y="4040"/>
                    <a:pt x="3037" y="4187"/>
                  </a:cubicBezTo>
                  <a:cubicBezTo>
                    <a:pt x="3095" y="4303"/>
                    <a:pt x="3209" y="4377"/>
                    <a:pt x="3332" y="4377"/>
                  </a:cubicBezTo>
                  <a:cubicBezTo>
                    <a:pt x="3355" y="4377"/>
                    <a:pt x="3378" y="4375"/>
                    <a:pt x="3401" y="4369"/>
                  </a:cubicBezTo>
                  <a:cubicBezTo>
                    <a:pt x="3526" y="4347"/>
                    <a:pt x="3640" y="4278"/>
                    <a:pt x="3720" y="4187"/>
                  </a:cubicBezTo>
                  <a:cubicBezTo>
                    <a:pt x="3845" y="4062"/>
                    <a:pt x="3958" y="3937"/>
                    <a:pt x="4049" y="3801"/>
                  </a:cubicBezTo>
                  <a:cubicBezTo>
                    <a:pt x="4140" y="3641"/>
                    <a:pt x="4209" y="3482"/>
                    <a:pt x="4231" y="3312"/>
                  </a:cubicBezTo>
                  <a:cubicBezTo>
                    <a:pt x="4247" y="3311"/>
                    <a:pt x="4262" y="3310"/>
                    <a:pt x="4277" y="3310"/>
                  </a:cubicBezTo>
                  <a:cubicBezTo>
                    <a:pt x="4419" y="3310"/>
                    <a:pt x="4547" y="3360"/>
                    <a:pt x="4630" y="3494"/>
                  </a:cubicBezTo>
                  <a:cubicBezTo>
                    <a:pt x="4664" y="3562"/>
                    <a:pt x="4686" y="3641"/>
                    <a:pt x="4698" y="3721"/>
                  </a:cubicBezTo>
                  <a:cubicBezTo>
                    <a:pt x="4493" y="3789"/>
                    <a:pt x="4322" y="3926"/>
                    <a:pt x="4163" y="4062"/>
                  </a:cubicBezTo>
                  <a:cubicBezTo>
                    <a:pt x="4049" y="4187"/>
                    <a:pt x="3936" y="4312"/>
                    <a:pt x="3867" y="4472"/>
                  </a:cubicBezTo>
                  <a:cubicBezTo>
                    <a:pt x="3811" y="4608"/>
                    <a:pt x="3776" y="4790"/>
                    <a:pt x="3879" y="4915"/>
                  </a:cubicBezTo>
                  <a:cubicBezTo>
                    <a:pt x="3933" y="4976"/>
                    <a:pt x="4007" y="5001"/>
                    <a:pt x="4083" y="5001"/>
                  </a:cubicBezTo>
                  <a:cubicBezTo>
                    <a:pt x="4150" y="5001"/>
                    <a:pt x="4218" y="4981"/>
                    <a:pt x="4277" y="4949"/>
                  </a:cubicBezTo>
                  <a:cubicBezTo>
                    <a:pt x="4413" y="4881"/>
                    <a:pt x="4527" y="4756"/>
                    <a:pt x="4630" y="4642"/>
                  </a:cubicBezTo>
                  <a:cubicBezTo>
                    <a:pt x="4789" y="4460"/>
                    <a:pt x="4937" y="4233"/>
                    <a:pt x="4993" y="3994"/>
                  </a:cubicBezTo>
                  <a:cubicBezTo>
                    <a:pt x="5050" y="4005"/>
                    <a:pt x="5107" y="4028"/>
                    <a:pt x="5153" y="4074"/>
                  </a:cubicBezTo>
                  <a:cubicBezTo>
                    <a:pt x="5198" y="4119"/>
                    <a:pt x="5210" y="4187"/>
                    <a:pt x="5210" y="4256"/>
                  </a:cubicBezTo>
                  <a:cubicBezTo>
                    <a:pt x="5210" y="4449"/>
                    <a:pt x="5096" y="4620"/>
                    <a:pt x="5005" y="4779"/>
                  </a:cubicBezTo>
                  <a:cubicBezTo>
                    <a:pt x="4857" y="4995"/>
                    <a:pt x="4686" y="5211"/>
                    <a:pt x="4516" y="5416"/>
                  </a:cubicBezTo>
                  <a:cubicBezTo>
                    <a:pt x="4163" y="5825"/>
                    <a:pt x="3754" y="6178"/>
                    <a:pt x="3299" y="6474"/>
                  </a:cubicBezTo>
                  <a:cubicBezTo>
                    <a:pt x="3196" y="6542"/>
                    <a:pt x="3083" y="6610"/>
                    <a:pt x="2969" y="6678"/>
                  </a:cubicBezTo>
                  <a:cubicBezTo>
                    <a:pt x="2878" y="6610"/>
                    <a:pt x="2787" y="6553"/>
                    <a:pt x="2696" y="6485"/>
                  </a:cubicBezTo>
                  <a:cubicBezTo>
                    <a:pt x="2559" y="6394"/>
                    <a:pt x="2434" y="6303"/>
                    <a:pt x="2309" y="6212"/>
                  </a:cubicBezTo>
                  <a:cubicBezTo>
                    <a:pt x="2184" y="6121"/>
                    <a:pt x="2059" y="6019"/>
                    <a:pt x="1934" y="5916"/>
                  </a:cubicBezTo>
                  <a:cubicBezTo>
                    <a:pt x="1888" y="5882"/>
                    <a:pt x="1843" y="5837"/>
                    <a:pt x="1797" y="5802"/>
                  </a:cubicBezTo>
                  <a:cubicBezTo>
                    <a:pt x="1854" y="5598"/>
                    <a:pt x="1888" y="5382"/>
                    <a:pt x="1934" y="5177"/>
                  </a:cubicBezTo>
                  <a:cubicBezTo>
                    <a:pt x="1991" y="4915"/>
                    <a:pt x="2070" y="4654"/>
                    <a:pt x="2161" y="4415"/>
                  </a:cubicBezTo>
                  <a:cubicBezTo>
                    <a:pt x="2355" y="3926"/>
                    <a:pt x="2616" y="3459"/>
                    <a:pt x="3003" y="3095"/>
                  </a:cubicBezTo>
                  <a:cubicBezTo>
                    <a:pt x="3138" y="2968"/>
                    <a:pt x="3382" y="2810"/>
                    <a:pt x="3589" y="2810"/>
                  </a:cubicBezTo>
                  <a:close/>
                  <a:moveTo>
                    <a:pt x="6598" y="338"/>
                  </a:moveTo>
                  <a:cubicBezTo>
                    <a:pt x="6740" y="338"/>
                    <a:pt x="6815" y="431"/>
                    <a:pt x="6825" y="605"/>
                  </a:cubicBezTo>
                  <a:cubicBezTo>
                    <a:pt x="6825" y="753"/>
                    <a:pt x="6756" y="900"/>
                    <a:pt x="6700" y="1048"/>
                  </a:cubicBezTo>
                  <a:cubicBezTo>
                    <a:pt x="6563" y="1355"/>
                    <a:pt x="6472" y="1662"/>
                    <a:pt x="6427" y="1992"/>
                  </a:cubicBezTo>
                  <a:cubicBezTo>
                    <a:pt x="6358" y="2550"/>
                    <a:pt x="6381" y="3118"/>
                    <a:pt x="6301" y="3676"/>
                  </a:cubicBezTo>
                  <a:cubicBezTo>
                    <a:pt x="6222" y="4187"/>
                    <a:pt x="6040" y="4688"/>
                    <a:pt x="5778" y="5131"/>
                  </a:cubicBezTo>
                  <a:cubicBezTo>
                    <a:pt x="5505" y="5575"/>
                    <a:pt x="5153" y="5962"/>
                    <a:pt x="4743" y="6280"/>
                  </a:cubicBezTo>
                  <a:cubicBezTo>
                    <a:pt x="4539" y="6428"/>
                    <a:pt x="4322" y="6564"/>
                    <a:pt x="4095" y="6678"/>
                  </a:cubicBezTo>
                  <a:cubicBezTo>
                    <a:pt x="3981" y="6746"/>
                    <a:pt x="3856" y="6792"/>
                    <a:pt x="3731" y="6837"/>
                  </a:cubicBezTo>
                  <a:cubicBezTo>
                    <a:pt x="3617" y="6883"/>
                    <a:pt x="3515" y="6906"/>
                    <a:pt x="3424" y="6974"/>
                  </a:cubicBezTo>
                  <a:cubicBezTo>
                    <a:pt x="3367" y="6940"/>
                    <a:pt x="3322" y="6906"/>
                    <a:pt x="3265" y="6860"/>
                  </a:cubicBezTo>
                  <a:cubicBezTo>
                    <a:pt x="3788" y="6553"/>
                    <a:pt x="4254" y="6178"/>
                    <a:pt x="4664" y="5723"/>
                  </a:cubicBezTo>
                  <a:cubicBezTo>
                    <a:pt x="4891" y="5484"/>
                    <a:pt x="5096" y="5222"/>
                    <a:pt x="5278" y="4938"/>
                  </a:cubicBezTo>
                  <a:cubicBezTo>
                    <a:pt x="5414" y="4722"/>
                    <a:pt x="5539" y="4472"/>
                    <a:pt x="5528" y="4210"/>
                  </a:cubicBezTo>
                  <a:cubicBezTo>
                    <a:pt x="5517" y="3926"/>
                    <a:pt x="5289" y="3698"/>
                    <a:pt x="5005" y="3676"/>
                  </a:cubicBezTo>
                  <a:cubicBezTo>
                    <a:pt x="4971" y="3414"/>
                    <a:pt x="4846" y="3186"/>
                    <a:pt x="4607" y="3061"/>
                  </a:cubicBezTo>
                  <a:cubicBezTo>
                    <a:pt x="4509" y="3008"/>
                    <a:pt x="4403" y="2989"/>
                    <a:pt x="4297" y="2989"/>
                  </a:cubicBezTo>
                  <a:cubicBezTo>
                    <a:pt x="4267" y="2989"/>
                    <a:pt x="4238" y="2991"/>
                    <a:pt x="4209" y="2993"/>
                  </a:cubicBezTo>
                  <a:cubicBezTo>
                    <a:pt x="4197" y="2959"/>
                    <a:pt x="4197" y="2936"/>
                    <a:pt x="4186" y="2914"/>
                  </a:cubicBezTo>
                  <a:cubicBezTo>
                    <a:pt x="4087" y="2650"/>
                    <a:pt x="3839" y="2492"/>
                    <a:pt x="3566" y="2492"/>
                  </a:cubicBezTo>
                  <a:cubicBezTo>
                    <a:pt x="3557" y="2492"/>
                    <a:pt x="3547" y="2492"/>
                    <a:pt x="3538" y="2493"/>
                  </a:cubicBezTo>
                  <a:cubicBezTo>
                    <a:pt x="3276" y="2504"/>
                    <a:pt x="3026" y="2652"/>
                    <a:pt x="2844" y="2823"/>
                  </a:cubicBezTo>
                  <a:cubicBezTo>
                    <a:pt x="2594" y="3039"/>
                    <a:pt x="2389" y="3289"/>
                    <a:pt x="2230" y="3573"/>
                  </a:cubicBezTo>
                  <a:cubicBezTo>
                    <a:pt x="1888" y="4142"/>
                    <a:pt x="1672" y="4802"/>
                    <a:pt x="1570" y="5461"/>
                  </a:cubicBezTo>
                  <a:cubicBezTo>
                    <a:pt x="1559" y="5507"/>
                    <a:pt x="1547" y="5552"/>
                    <a:pt x="1547" y="5598"/>
                  </a:cubicBezTo>
                  <a:cubicBezTo>
                    <a:pt x="1479" y="5541"/>
                    <a:pt x="1411" y="5484"/>
                    <a:pt x="1342" y="5427"/>
                  </a:cubicBezTo>
                  <a:cubicBezTo>
                    <a:pt x="1377" y="5313"/>
                    <a:pt x="1365" y="5200"/>
                    <a:pt x="1377" y="5086"/>
                  </a:cubicBezTo>
                  <a:cubicBezTo>
                    <a:pt x="1388" y="4949"/>
                    <a:pt x="1399" y="4813"/>
                    <a:pt x="1422" y="4688"/>
                  </a:cubicBezTo>
                  <a:cubicBezTo>
                    <a:pt x="1468" y="4438"/>
                    <a:pt x="1536" y="4187"/>
                    <a:pt x="1627" y="3960"/>
                  </a:cubicBezTo>
                  <a:cubicBezTo>
                    <a:pt x="1820" y="3471"/>
                    <a:pt x="2093" y="3027"/>
                    <a:pt x="2446" y="2641"/>
                  </a:cubicBezTo>
                  <a:cubicBezTo>
                    <a:pt x="2787" y="2254"/>
                    <a:pt x="3219" y="1947"/>
                    <a:pt x="3685" y="1731"/>
                  </a:cubicBezTo>
                  <a:cubicBezTo>
                    <a:pt x="4197" y="1492"/>
                    <a:pt x="4743" y="1355"/>
                    <a:pt x="5266" y="1128"/>
                  </a:cubicBezTo>
                  <a:cubicBezTo>
                    <a:pt x="5562" y="991"/>
                    <a:pt x="5835" y="809"/>
                    <a:pt x="6097" y="605"/>
                  </a:cubicBezTo>
                  <a:cubicBezTo>
                    <a:pt x="6210" y="502"/>
                    <a:pt x="6336" y="400"/>
                    <a:pt x="6483" y="354"/>
                  </a:cubicBezTo>
                  <a:cubicBezTo>
                    <a:pt x="6526" y="343"/>
                    <a:pt x="6564" y="338"/>
                    <a:pt x="6598" y="338"/>
                  </a:cubicBezTo>
                  <a:close/>
                  <a:moveTo>
                    <a:pt x="1092" y="5666"/>
                  </a:moveTo>
                  <a:cubicBezTo>
                    <a:pt x="1297" y="5848"/>
                    <a:pt x="1513" y="6019"/>
                    <a:pt x="1729" y="6189"/>
                  </a:cubicBezTo>
                  <a:cubicBezTo>
                    <a:pt x="1832" y="6269"/>
                    <a:pt x="1934" y="6348"/>
                    <a:pt x="2036" y="6428"/>
                  </a:cubicBezTo>
                  <a:cubicBezTo>
                    <a:pt x="2059" y="6439"/>
                    <a:pt x="2082" y="6462"/>
                    <a:pt x="2105" y="6474"/>
                  </a:cubicBezTo>
                  <a:cubicBezTo>
                    <a:pt x="2105" y="6474"/>
                    <a:pt x="2105" y="6474"/>
                    <a:pt x="2105" y="6485"/>
                  </a:cubicBezTo>
                  <a:lnTo>
                    <a:pt x="2116" y="6485"/>
                  </a:lnTo>
                  <a:cubicBezTo>
                    <a:pt x="2139" y="6496"/>
                    <a:pt x="2150" y="6519"/>
                    <a:pt x="2173" y="6530"/>
                  </a:cubicBezTo>
                  <a:cubicBezTo>
                    <a:pt x="2275" y="6610"/>
                    <a:pt x="2389" y="6678"/>
                    <a:pt x="2491" y="6758"/>
                  </a:cubicBezTo>
                  <a:cubicBezTo>
                    <a:pt x="2719" y="6917"/>
                    <a:pt x="2946" y="7076"/>
                    <a:pt x="3174" y="7224"/>
                  </a:cubicBezTo>
                  <a:cubicBezTo>
                    <a:pt x="3071" y="7509"/>
                    <a:pt x="2901" y="7759"/>
                    <a:pt x="2673" y="7941"/>
                  </a:cubicBezTo>
                  <a:cubicBezTo>
                    <a:pt x="2423" y="8157"/>
                    <a:pt x="2105" y="8271"/>
                    <a:pt x="1775" y="8282"/>
                  </a:cubicBezTo>
                  <a:cubicBezTo>
                    <a:pt x="1672" y="8282"/>
                    <a:pt x="1559" y="8259"/>
                    <a:pt x="1445" y="8248"/>
                  </a:cubicBezTo>
                  <a:cubicBezTo>
                    <a:pt x="1274" y="8214"/>
                    <a:pt x="1092" y="8145"/>
                    <a:pt x="944" y="8032"/>
                  </a:cubicBezTo>
                  <a:cubicBezTo>
                    <a:pt x="808" y="7918"/>
                    <a:pt x="683" y="7770"/>
                    <a:pt x="603" y="7611"/>
                  </a:cubicBezTo>
                  <a:cubicBezTo>
                    <a:pt x="558" y="7520"/>
                    <a:pt x="501" y="7418"/>
                    <a:pt x="467" y="7304"/>
                  </a:cubicBezTo>
                  <a:cubicBezTo>
                    <a:pt x="387" y="6997"/>
                    <a:pt x="410" y="6655"/>
                    <a:pt x="546" y="6348"/>
                  </a:cubicBezTo>
                  <a:cubicBezTo>
                    <a:pt x="660" y="6075"/>
                    <a:pt x="853" y="5848"/>
                    <a:pt x="1092" y="5666"/>
                  </a:cubicBezTo>
                  <a:close/>
                  <a:moveTo>
                    <a:pt x="6608" y="0"/>
                  </a:moveTo>
                  <a:cubicBezTo>
                    <a:pt x="6474" y="0"/>
                    <a:pt x="6334" y="43"/>
                    <a:pt x="6222" y="104"/>
                  </a:cubicBezTo>
                  <a:cubicBezTo>
                    <a:pt x="5937" y="252"/>
                    <a:pt x="5733" y="480"/>
                    <a:pt x="5460" y="639"/>
                  </a:cubicBezTo>
                  <a:cubicBezTo>
                    <a:pt x="4937" y="934"/>
                    <a:pt x="4345" y="1071"/>
                    <a:pt x="3788" y="1287"/>
                  </a:cubicBezTo>
                  <a:cubicBezTo>
                    <a:pt x="2707" y="1708"/>
                    <a:pt x="1843" y="2550"/>
                    <a:pt x="1377" y="3596"/>
                  </a:cubicBezTo>
                  <a:cubicBezTo>
                    <a:pt x="1240" y="3892"/>
                    <a:pt x="1149" y="4210"/>
                    <a:pt x="1081" y="4517"/>
                  </a:cubicBezTo>
                  <a:cubicBezTo>
                    <a:pt x="1047" y="4676"/>
                    <a:pt x="1024" y="4824"/>
                    <a:pt x="1013" y="4984"/>
                  </a:cubicBezTo>
                  <a:cubicBezTo>
                    <a:pt x="1001" y="5086"/>
                    <a:pt x="990" y="5188"/>
                    <a:pt x="1001" y="5291"/>
                  </a:cubicBezTo>
                  <a:cubicBezTo>
                    <a:pt x="1001" y="5302"/>
                    <a:pt x="990" y="5302"/>
                    <a:pt x="990" y="5302"/>
                  </a:cubicBezTo>
                  <a:cubicBezTo>
                    <a:pt x="387" y="5700"/>
                    <a:pt x="0" y="6405"/>
                    <a:pt x="80" y="7133"/>
                  </a:cubicBezTo>
                  <a:cubicBezTo>
                    <a:pt x="137" y="7611"/>
                    <a:pt x="376" y="8032"/>
                    <a:pt x="740" y="8305"/>
                  </a:cubicBezTo>
                  <a:cubicBezTo>
                    <a:pt x="1027" y="8520"/>
                    <a:pt x="1393" y="8637"/>
                    <a:pt x="1764" y="8637"/>
                  </a:cubicBezTo>
                  <a:cubicBezTo>
                    <a:pt x="1862" y="8637"/>
                    <a:pt x="1961" y="8628"/>
                    <a:pt x="2059" y="8612"/>
                  </a:cubicBezTo>
                  <a:cubicBezTo>
                    <a:pt x="2753" y="8475"/>
                    <a:pt x="3310" y="7929"/>
                    <a:pt x="3538" y="7270"/>
                  </a:cubicBezTo>
                  <a:cubicBezTo>
                    <a:pt x="3674" y="7270"/>
                    <a:pt x="3799" y="7213"/>
                    <a:pt x="3936" y="7167"/>
                  </a:cubicBezTo>
                  <a:cubicBezTo>
                    <a:pt x="4084" y="7110"/>
                    <a:pt x="4220" y="7042"/>
                    <a:pt x="4357" y="6974"/>
                  </a:cubicBezTo>
                  <a:cubicBezTo>
                    <a:pt x="4641" y="6815"/>
                    <a:pt x="4914" y="6633"/>
                    <a:pt x="5153" y="6428"/>
                  </a:cubicBezTo>
                  <a:cubicBezTo>
                    <a:pt x="6028" y="5677"/>
                    <a:pt x="6597" y="4608"/>
                    <a:pt x="6688" y="3459"/>
                  </a:cubicBezTo>
                  <a:cubicBezTo>
                    <a:pt x="6745" y="2868"/>
                    <a:pt x="6711" y="2254"/>
                    <a:pt x="6847" y="1674"/>
                  </a:cubicBezTo>
                  <a:cubicBezTo>
                    <a:pt x="6916" y="1367"/>
                    <a:pt x="7075" y="1094"/>
                    <a:pt x="7143" y="787"/>
                  </a:cubicBezTo>
                  <a:cubicBezTo>
                    <a:pt x="7166" y="639"/>
                    <a:pt x="7166" y="480"/>
                    <a:pt x="7109" y="343"/>
                  </a:cubicBezTo>
                  <a:cubicBezTo>
                    <a:pt x="7075" y="241"/>
                    <a:pt x="7018" y="161"/>
                    <a:pt x="6927" y="104"/>
                  </a:cubicBezTo>
                  <a:cubicBezTo>
                    <a:pt x="6859" y="47"/>
                    <a:pt x="6768" y="13"/>
                    <a:pt x="6654" y="2"/>
                  </a:cubicBezTo>
                  <a:cubicBezTo>
                    <a:pt x="6639" y="1"/>
                    <a:pt x="6623" y="0"/>
                    <a:pt x="660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5799350" y="3067975"/>
              <a:ext cx="13675" cy="42700"/>
            </a:xfrm>
            <a:custGeom>
              <a:avLst/>
              <a:gdLst/>
              <a:ahLst/>
              <a:cxnLst/>
              <a:rect l="l" t="t" r="r" b="b"/>
              <a:pathLst>
                <a:path w="547" h="1708" extrusionOk="0">
                  <a:moveTo>
                    <a:pt x="420" y="0"/>
                  </a:moveTo>
                  <a:cubicBezTo>
                    <a:pt x="347" y="0"/>
                    <a:pt x="293" y="84"/>
                    <a:pt x="240" y="138"/>
                  </a:cubicBezTo>
                  <a:cubicBezTo>
                    <a:pt x="183" y="206"/>
                    <a:pt x="137" y="297"/>
                    <a:pt x="103" y="388"/>
                  </a:cubicBezTo>
                  <a:cubicBezTo>
                    <a:pt x="35" y="547"/>
                    <a:pt x="1" y="729"/>
                    <a:pt x="1" y="911"/>
                  </a:cubicBezTo>
                  <a:cubicBezTo>
                    <a:pt x="12" y="1070"/>
                    <a:pt x="35" y="1241"/>
                    <a:pt x="115" y="1389"/>
                  </a:cubicBezTo>
                  <a:cubicBezTo>
                    <a:pt x="170" y="1510"/>
                    <a:pt x="301" y="1708"/>
                    <a:pt x="455" y="1708"/>
                  </a:cubicBezTo>
                  <a:cubicBezTo>
                    <a:pt x="459" y="1708"/>
                    <a:pt x="463" y="1707"/>
                    <a:pt x="467" y="1707"/>
                  </a:cubicBezTo>
                  <a:cubicBezTo>
                    <a:pt x="524" y="1707"/>
                    <a:pt x="547" y="1650"/>
                    <a:pt x="524" y="1616"/>
                  </a:cubicBezTo>
                  <a:cubicBezTo>
                    <a:pt x="513" y="1548"/>
                    <a:pt x="445" y="1491"/>
                    <a:pt x="410" y="1446"/>
                  </a:cubicBezTo>
                  <a:cubicBezTo>
                    <a:pt x="365" y="1389"/>
                    <a:pt x="331" y="1332"/>
                    <a:pt x="308" y="1264"/>
                  </a:cubicBezTo>
                  <a:cubicBezTo>
                    <a:pt x="251" y="1138"/>
                    <a:pt x="228" y="1002"/>
                    <a:pt x="228" y="865"/>
                  </a:cubicBezTo>
                  <a:cubicBezTo>
                    <a:pt x="228" y="706"/>
                    <a:pt x="263" y="547"/>
                    <a:pt x="331" y="399"/>
                  </a:cubicBezTo>
                  <a:cubicBezTo>
                    <a:pt x="365" y="331"/>
                    <a:pt x="388" y="251"/>
                    <a:pt x="422" y="183"/>
                  </a:cubicBezTo>
                  <a:cubicBezTo>
                    <a:pt x="445" y="149"/>
                    <a:pt x="513" y="24"/>
                    <a:pt x="433" y="1"/>
                  </a:cubicBezTo>
                  <a:cubicBezTo>
                    <a:pt x="429" y="0"/>
                    <a:pt x="424" y="0"/>
                    <a:pt x="42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5817000" y="3110650"/>
              <a:ext cx="25600" cy="6850"/>
            </a:xfrm>
            <a:custGeom>
              <a:avLst/>
              <a:gdLst/>
              <a:ahLst/>
              <a:cxnLst/>
              <a:rect l="l" t="t" r="r" b="b"/>
              <a:pathLst>
                <a:path w="1024" h="274" extrusionOk="0">
                  <a:moveTo>
                    <a:pt x="967" y="0"/>
                  </a:moveTo>
                  <a:cubicBezTo>
                    <a:pt x="944" y="0"/>
                    <a:pt x="921" y="11"/>
                    <a:pt x="899" y="11"/>
                  </a:cubicBezTo>
                  <a:cubicBezTo>
                    <a:pt x="887" y="23"/>
                    <a:pt x="876" y="23"/>
                    <a:pt x="865" y="23"/>
                  </a:cubicBezTo>
                  <a:cubicBezTo>
                    <a:pt x="865" y="23"/>
                    <a:pt x="853" y="34"/>
                    <a:pt x="853" y="34"/>
                  </a:cubicBezTo>
                  <a:lnTo>
                    <a:pt x="808" y="34"/>
                  </a:lnTo>
                  <a:cubicBezTo>
                    <a:pt x="796" y="46"/>
                    <a:pt x="785" y="46"/>
                    <a:pt x="785" y="46"/>
                  </a:cubicBezTo>
                  <a:cubicBezTo>
                    <a:pt x="762" y="57"/>
                    <a:pt x="751" y="57"/>
                    <a:pt x="728" y="57"/>
                  </a:cubicBezTo>
                  <a:cubicBezTo>
                    <a:pt x="660" y="80"/>
                    <a:pt x="580" y="91"/>
                    <a:pt x="501" y="102"/>
                  </a:cubicBezTo>
                  <a:cubicBezTo>
                    <a:pt x="421" y="102"/>
                    <a:pt x="341" y="91"/>
                    <a:pt x="273" y="80"/>
                  </a:cubicBezTo>
                  <a:cubicBezTo>
                    <a:pt x="215" y="71"/>
                    <a:pt x="156" y="45"/>
                    <a:pt x="97" y="45"/>
                  </a:cubicBezTo>
                  <a:cubicBezTo>
                    <a:pt x="76" y="45"/>
                    <a:pt x="55" y="48"/>
                    <a:pt x="34" y="57"/>
                  </a:cubicBezTo>
                  <a:cubicBezTo>
                    <a:pt x="11" y="57"/>
                    <a:pt x="0" y="91"/>
                    <a:pt x="11" y="114"/>
                  </a:cubicBezTo>
                  <a:cubicBezTo>
                    <a:pt x="34" y="159"/>
                    <a:pt x="80" y="171"/>
                    <a:pt x="114" y="193"/>
                  </a:cubicBezTo>
                  <a:cubicBezTo>
                    <a:pt x="159" y="216"/>
                    <a:pt x="193" y="228"/>
                    <a:pt x="239" y="239"/>
                  </a:cubicBezTo>
                  <a:cubicBezTo>
                    <a:pt x="330" y="262"/>
                    <a:pt x="421" y="273"/>
                    <a:pt x="512" y="273"/>
                  </a:cubicBezTo>
                  <a:cubicBezTo>
                    <a:pt x="603" y="262"/>
                    <a:pt x="683" y="250"/>
                    <a:pt x="774" y="228"/>
                  </a:cubicBezTo>
                  <a:cubicBezTo>
                    <a:pt x="808" y="216"/>
                    <a:pt x="865" y="205"/>
                    <a:pt x="899" y="182"/>
                  </a:cubicBezTo>
                  <a:lnTo>
                    <a:pt x="899" y="171"/>
                  </a:lnTo>
                  <a:cubicBezTo>
                    <a:pt x="910" y="171"/>
                    <a:pt x="910" y="159"/>
                    <a:pt x="921" y="159"/>
                  </a:cubicBezTo>
                  <a:cubicBezTo>
                    <a:pt x="933" y="159"/>
                    <a:pt x="933" y="148"/>
                    <a:pt x="944" y="137"/>
                  </a:cubicBezTo>
                  <a:cubicBezTo>
                    <a:pt x="967" y="125"/>
                    <a:pt x="990" y="114"/>
                    <a:pt x="1001" y="91"/>
                  </a:cubicBezTo>
                  <a:cubicBezTo>
                    <a:pt x="1024" y="57"/>
                    <a:pt x="1012" y="0"/>
                    <a:pt x="9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5807900" y="3081625"/>
              <a:ext cx="4575" cy="15325"/>
            </a:xfrm>
            <a:custGeom>
              <a:avLst/>
              <a:gdLst/>
              <a:ahLst/>
              <a:cxnLst/>
              <a:rect l="l" t="t" r="r" b="b"/>
              <a:pathLst>
                <a:path w="183" h="613" extrusionOk="0">
                  <a:moveTo>
                    <a:pt x="103" y="1"/>
                  </a:moveTo>
                  <a:cubicBezTo>
                    <a:pt x="80" y="1"/>
                    <a:pt x="57" y="12"/>
                    <a:pt x="46" y="35"/>
                  </a:cubicBezTo>
                  <a:cubicBezTo>
                    <a:pt x="12" y="115"/>
                    <a:pt x="0" y="206"/>
                    <a:pt x="0" y="285"/>
                  </a:cubicBezTo>
                  <a:cubicBezTo>
                    <a:pt x="0" y="331"/>
                    <a:pt x="0" y="376"/>
                    <a:pt x="12" y="422"/>
                  </a:cubicBezTo>
                  <a:cubicBezTo>
                    <a:pt x="12" y="445"/>
                    <a:pt x="12" y="467"/>
                    <a:pt x="23" y="490"/>
                  </a:cubicBezTo>
                  <a:cubicBezTo>
                    <a:pt x="34" y="513"/>
                    <a:pt x="34" y="536"/>
                    <a:pt x="57" y="558"/>
                  </a:cubicBezTo>
                  <a:cubicBezTo>
                    <a:pt x="57" y="570"/>
                    <a:pt x="68" y="581"/>
                    <a:pt x="80" y="592"/>
                  </a:cubicBezTo>
                  <a:cubicBezTo>
                    <a:pt x="93" y="606"/>
                    <a:pt x="110" y="612"/>
                    <a:pt x="126" y="612"/>
                  </a:cubicBezTo>
                  <a:cubicBezTo>
                    <a:pt x="150" y="612"/>
                    <a:pt x="171" y="597"/>
                    <a:pt x="171" y="570"/>
                  </a:cubicBezTo>
                  <a:cubicBezTo>
                    <a:pt x="171" y="547"/>
                    <a:pt x="171" y="536"/>
                    <a:pt x="171" y="524"/>
                  </a:cubicBezTo>
                  <a:cubicBezTo>
                    <a:pt x="182" y="501"/>
                    <a:pt x="171" y="479"/>
                    <a:pt x="171" y="456"/>
                  </a:cubicBezTo>
                  <a:lnTo>
                    <a:pt x="159" y="399"/>
                  </a:lnTo>
                  <a:cubicBezTo>
                    <a:pt x="159" y="365"/>
                    <a:pt x="148" y="319"/>
                    <a:pt x="148" y="285"/>
                  </a:cubicBezTo>
                  <a:cubicBezTo>
                    <a:pt x="148" y="274"/>
                    <a:pt x="148" y="263"/>
                    <a:pt x="148" y="251"/>
                  </a:cubicBezTo>
                  <a:lnTo>
                    <a:pt x="148" y="240"/>
                  </a:lnTo>
                  <a:lnTo>
                    <a:pt x="148" y="206"/>
                  </a:lnTo>
                  <a:lnTo>
                    <a:pt x="148" y="172"/>
                  </a:lnTo>
                  <a:cubicBezTo>
                    <a:pt x="148" y="160"/>
                    <a:pt x="148" y="137"/>
                    <a:pt x="148" y="115"/>
                  </a:cubicBezTo>
                  <a:cubicBezTo>
                    <a:pt x="148" y="92"/>
                    <a:pt x="148" y="69"/>
                    <a:pt x="148" y="46"/>
                  </a:cubicBezTo>
                  <a:cubicBezTo>
                    <a:pt x="148" y="24"/>
                    <a:pt x="125" y="1"/>
                    <a:pt x="1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5813575" y="3084475"/>
              <a:ext cx="4300" cy="9425"/>
            </a:xfrm>
            <a:custGeom>
              <a:avLst/>
              <a:gdLst/>
              <a:ahLst/>
              <a:cxnLst/>
              <a:rect l="l" t="t" r="r" b="b"/>
              <a:pathLst>
                <a:path w="172" h="377" extrusionOk="0">
                  <a:moveTo>
                    <a:pt x="92" y="1"/>
                  </a:moveTo>
                  <a:cubicBezTo>
                    <a:pt x="69" y="1"/>
                    <a:pt x="46" y="12"/>
                    <a:pt x="35" y="23"/>
                  </a:cubicBezTo>
                  <a:cubicBezTo>
                    <a:pt x="35" y="35"/>
                    <a:pt x="23" y="46"/>
                    <a:pt x="23" y="46"/>
                  </a:cubicBezTo>
                  <a:cubicBezTo>
                    <a:pt x="1" y="69"/>
                    <a:pt x="1" y="103"/>
                    <a:pt x="1" y="114"/>
                  </a:cubicBezTo>
                  <a:cubicBezTo>
                    <a:pt x="1" y="137"/>
                    <a:pt x="1" y="149"/>
                    <a:pt x="1" y="160"/>
                  </a:cubicBezTo>
                  <a:cubicBezTo>
                    <a:pt x="1" y="183"/>
                    <a:pt x="1" y="205"/>
                    <a:pt x="1" y="217"/>
                  </a:cubicBezTo>
                  <a:cubicBezTo>
                    <a:pt x="1" y="251"/>
                    <a:pt x="12" y="274"/>
                    <a:pt x="35" y="296"/>
                  </a:cubicBezTo>
                  <a:cubicBezTo>
                    <a:pt x="35" y="296"/>
                    <a:pt x="35" y="308"/>
                    <a:pt x="46" y="308"/>
                  </a:cubicBezTo>
                  <a:cubicBezTo>
                    <a:pt x="46" y="319"/>
                    <a:pt x="58" y="331"/>
                    <a:pt x="69" y="331"/>
                  </a:cubicBezTo>
                  <a:cubicBezTo>
                    <a:pt x="80" y="353"/>
                    <a:pt x="92" y="365"/>
                    <a:pt x="114" y="376"/>
                  </a:cubicBezTo>
                  <a:cubicBezTo>
                    <a:pt x="126" y="376"/>
                    <a:pt x="148" y="376"/>
                    <a:pt x="160" y="365"/>
                  </a:cubicBezTo>
                  <a:cubicBezTo>
                    <a:pt x="171" y="353"/>
                    <a:pt x="171" y="342"/>
                    <a:pt x="171" y="319"/>
                  </a:cubicBezTo>
                  <a:cubicBezTo>
                    <a:pt x="171" y="319"/>
                    <a:pt x="171" y="308"/>
                    <a:pt x="171" y="296"/>
                  </a:cubicBezTo>
                  <a:cubicBezTo>
                    <a:pt x="171" y="296"/>
                    <a:pt x="171" y="296"/>
                    <a:pt x="171" y="285"/>
                  </a:cubicBezTo>
                  <a:cubicBezTo>
                    <a:pt x="171" y="274"/>
                    <a:pt x="171" y="262"/>
                    <a:pt x="171" y="262"/>
                  </a:cubicBezTo>
                  <a:cubicBezTo>
                    <a:pt x="160" y="251"/>
                    <a:pt x="160" y="251"/>
                    <a:pt x="160" y="240"/>
                  </a:cubicBezTo>
                  <a:cubicBezTo>
                    <a:pt x="160" y="228"/>
                    <a:pt x="160" y="217"/>
                    <a:pt x="160" y="205"/>
                  </a:cubicBezTo>
                  <a:cubicBezTo>
                    <a:pt x="160" y="194"/>
                    <a:pt x="160" y="194"/>
                    <a:pt x="148" y="194"/>
                  </a:cubicBezTo>
                  <a:cubicBezTo>
                    <a:pt x="148" y="160"/>
                    <a:pt x="137" y="126"/>
                    <a:pt x="137" y="92"/>
                  </a:cubicBezTo>
                  <a:cubicBezTo>
                    <a:pt x="137" y="80"/>
                    <a:pt x="137" y="80"/>
                    <a:pt x="137" y="69"/>
                  </a:cubicBezTo>
                  <a:cubicBezTo>
                    <a:pt x="137" y="69"/>
                    <a:pt x="137" y="69"/>
                    <a:pt x="137" y="58"/>
                  </a:cubicBezTo>
                  <a:cubicBezTo>
                    <a:pt x="137" y="58"/>
                    <a:pt x="126" y="58"/>
                    <a:pt x="126" y="46"/>
                  </a:cubicBezTo>
                  <a:cubicBezTo>
                    <a:pt x="126" y="23"/>
                    <a:pt x="114" y="12"/>
                    <a:pt x="9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5816700" y="308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5816700" y="308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5920775" y="3086250"/>
              <a:ext cx="69700" cy="69350"/>
            </a:xfrm>
            <a:custGeom>
              <a:avLst/>
              <a:gdLst/>
              <a:ahLst/>
              <a:cxnLst/>
              <a:rect l="l" t="t" r="r" b="b"/>
              <a:pathLst>
                <a:path w="2788" h="2774" extrusionOk="0">
                  <a:moveTo>
                    <a:pt x="1422" y="612"/>
                  </a:moveTo>
                  <a:cubicBezTo>
                    <a:pt x="1456" y="612"/>
                    <a:pt x="1502" y="612"/>
                    <a:pt x="1547" y="624"/>
                  </a:cubicBezTo>
                  <a:cubicBezTo>
                    <a:pt x="1650" y="635"/>
                    <a:pt x="1718" y="658"/>
                    <a:pt x="1775" y="692"/>
                  </a:cubicBezTo>
                  <a:cubicBezTo>
                    <a:pt x="1786" y="703"/>
                    <a:pt x="1786" y="715"/>
                    <a:pt x="1786" y="726"/>
                  </a:cubicBezTo>
                  <a:cubicBezTo>
                    <a:pt x="1775" y="737"/>
                    <a:pt x="1775" y="737"/>
                    <a:pt x="1775" y="737"/>
                  </a:cubicBezTo>
                  <a:lnTo>
                    <a:pt x="1763" y="737"/>
                  </a:lnTo>
                  <a:cubicBezTo>
                    <a:pt x="1741" y="737"/>
                    <a:pt x="1718" y="737"/>
                    <a:pt x="1707" y="726"/>
                  </a:cubicBezTo>
                  <a:cubicBezTo>
                    <a:pt x="1684" y="726"/>
                    <a:pt x="1672" y="726"/>
                    <a:pt x="1650" y="715"/>
                  </a:cubicBezTo>
                  <a:lnTo>
                    <a:pt x="1593" y="715"/>
                  </a:lnTo>
                  <a:lnTo>
                    <a:pt x="1570" y="703"/>
                  </a:lnTo>
                  <a:lnTo>
                    <a:pt x="1286" y="703"/>
                  </a:lnTo>
                  <a:cubicBezTo>
                    <a:pt x="1286" y="703"/>
                    <a:pt x="1274" y="692"/>
                    <a:pt x="1263" y="692"/>
                  </a:cubicBezTo>
                  <a:cubicBezTo>
                    <a:pt x="1252" y="692"/>
                    <a:pt x="1252" y="692"/>
                    <a:pt x="1252" y="680"/>
                  </a:cubicBezTo>
                  <a:cubicBezTo>
                    <a:pt x="1252" y="669"/>
                    <a:pt x="1252" y="669"/>
                    <a:pt x="1263" y="658"/>
                  </a:cubicBezTo>
                  <a:cubicBezTo>
                    <a:pt x="1274" y="646"/>
                    <a:pt x="1286" y="646"/>
                    <a:pt x="1297" y="635"/>
                  </a:cubicBezTo>
                  <a:cubicBezTo>
                    <a:pt x="1309" y="624"/>
                    <a:pt x="1331" y="624"/>
                    <a:pt x="1354" y="624"/>
                  </a:cubicBezTo>
                  <a:cubicBezTo>
                    <a:pt x="1377" y="612"/>
                    <a:pt x="1400" y="612"/>
                    <a:pt x="1422" y="612"/>
                  </a:cubicBezTo>
                  <a:close/>
                  <a:moveTo>
                    <a:pt x="1388" y="273"/>
                  </a:moveTo>
                  <a:cubicBezTo>
                    <a:pt x="1433" y="273"/>
                    <a:pt x="1479" y="276"/>
                    <a:pt x="1525" y="282"/>
                  </a:cubicBezTo>
                  <a:cubicBezTo>
                    <a:pt x="1695" y="305"/>
                    <a:pt x="1854" y="351"/>
                    <a:pt x="2014" y="442"/>
                  </a:cubicBezTo>
                  <a:cubicBezTo>
                    <a:pt x="2116" y="498"/>
                    <a:pt x="2184" y="555"/>
                    <a:pt x="2241" y="612"/>
                  </a:cubicBezTo>
                  <a:lnTo>
                    <a:pt x="2253" y="624"/>
                  </a:lnTo>
                  <a:cubicBezTo>
                    <a:pt x="2298" y="669"/>
                    <a:pt x="2355" y="737"/>
                    <a:pt x="2332" y="783"/>
                  </a:cubicBezTo>
                  <a:cubicBezTo>
                    <a:pt x="2332" y="794"/>
                    <a:pt x="2321" y="794"/>
                    <a:pt x="2321" y="794"/>
                  </a:cubicBezTo>
                  <a:cubicBezTo>
                    <a:pt x="2298" y="794"/>
                    <a:pt x="2241" y="760"/>
                    <a:pt x="2218" y="737"/>
                  </a:cubicBezTo>
                  <a:cubicBezTo>
                    <a:pt x="2218" y="737"/>
                    <a:pt x="2207" y="737"/>
                    <a:pt x="2207" y="726"/>
                  </a:cubicBezTo>
                  <a:cubicBezTo>
                    <a:pt x="2139" y="692"/>
                    <a:pt x="2071" y="646"/>
                    <a:pt x="2002" y="601"/>
                  </a:cubicBezTo>
                  <a:cubicBezTo>
                    <a:pt x="1854" y="521"/>
                    <a:pt x="1695" y="464"/>
                    <a:pt x="1547" y="442"/>
                  </a:cubicBezTo>
                  <a:cubicBezTo>
                    <a:pt x="1495" y="433"/>
                    <a:pt x="1443" y="430"/>
                    <a:pt x="1391" y="430"/>
                  </a:cubicBezTo>
                  <a:cubicBezTo>
                    <a:pt x="1296" y="430"/>
                    <a:pt x="1203" y="442"/>
                    <a:pt x="1115" y="464"/>
                  </a:cubicBezTo>
                  <a:cubicBezTo>
                    <a:pt x="1047" y="487"/>
                    <a:pt x="990" y="521"/>
                    <a:pt x="922" y="544"/>
                  </a:cubicBezTo>
                  <a:cubicBezTo>
                    <a:pt x="910" y="555"/>
                    <a:pt x="888" y="578"/>
                    <a:pt x="865" y="589"/>
                  </a:cubicBezTo>
                  <a:cubicBezTo>
                    <a:pt x="819" y="612"/>
                    <a:pt x="785" y="635"/>
                    <a:pt x="751" y="646"/>
                  </a:cubicBezTo>
                  <a:cubicBezTo>
                    <a:pt x="740" y="646"/>
                    <a:pt x="717" y="646"/>
                    <a:pt x="706" y="635"/>
                  </a:cubicBezTo>
                  <a:cubicBezTo>
                    <a:pt x="706" y="624"/>
                    <a:pt x="694" y="624"/>
                    <a:pt x="694" y="612"/>
                  </a:cubicBezTo>
                  <a:cubicBezTo>
                    <a:pt x="717" y="476"/>
                    <a:pt x="888" y="373"/>
                    <a:pt x="1047" y="328"/>
                  </a:cubicBezTo>
                  <a:cubicBezTo>
                    <a:pt x="1147" y="295"/>
                    <a:pt x="1265" y="273"/>
                    <a:pt x="1388" y="273"/>
                  </a:cubicBezTo>
                  <a:close/>
                  <a:moveTo>
                    <a:pt x="1479" y="840"/>
                  </a:moveTo>
                  <a:cubicBezTo>
                    <a:pt x="1490" y="840"/>
                    <a:pt x="1513" y="840"/>
                    <a:pt x="1536" y="851"/>
                  </a:cubicBezTo>
                  <a:lnTo>
                    <a:pt x="1570" y="851"/>
                  </a:lnTo>
                  <a:cubicBezTo>
                    <a:pt x="1581" y="862"/>
                    <a:pt x="1604" y="862"/>
                    <a:pt x="1627" y="874"/>
                  </a:cubicBezTo>
                  <a:cubicBezTo>
                    <a:pt x="1627" y="885"/>
                    <a:pt x="1638" y="885"/>
                    <a:pt x="1638" y="896"/>
                  </a:cubicBezTo>
                  <a:cubicBezTo>
                    <a:pt x="1650" y="908"/>
                    <a:pt x="1650" y="908"/>
                    <a:pt x="1650" y="919"/>
                  </a:cubicBezTo>
                  <a:cubicBezTo>
                    <a:pt x="1650" y="919"/>
                    <a:pt x="1638" y="931"/>
                    <a:pt x="1627" y="931"/>
                  </a:cubicBezTo>
                  <a:lnTo>
                    <a:pt x="1593" y="931"/>
                  </a:lnTo>
                  <a:cubicBezTo>
                    <a:pt x="1581" y="927"/>
                    <a:pt x="1569" y="926"/>
                    <a:pt x="1556" y="926"/>
                  </a:cubicBezTo>
                  <a:cubicBezTo>
                    <a:pt x="1530" y="926"/>
                    <a:pt x="1502" y="931"/>
                    <a:pt x="1479" y="931"/>
                  </a:cubicBezTo>
                  <a:lnTo>
                    <a:pt x="1365" y="931"/>
                  </a:lnTo>
                  <a:cubicBezTo>
                    <a:pt x="1365" y="942"/>
                    <a:pt x="1354" y="942"/>
                    <a:pt x="1354" y="942"/>
                  </a:cubicBezTo>
                  <a:cubicBezTo>
                    <a:pt x="1343" y="931"/>
                    <a:pt x="1343" y="931"/>
                    <a:pt x="1343" y="931"/>
                  </a:cubicBezTo>
                  <a:cubicBezTo>
                    <a:pt x="1343" y="931"/>
                    <a:pt x="1343" y="919"/>
                    <a:pt x="1343" y="919"/>
                  </a:cubicBezTo>
                  <a:cubicBezTo>
                    <a:pt x="1343" y="908"/>
                    <a:pt x="1365" y="896"/>
                    <a:pt x="1377" y="885"/>
                  </a:cubicBezTo>
                  <a:cubicBezTo>
                    <a:pt x="1388" y="874"/>
                    <a:pt x="1388" y="874"/>
                    <a:pt x="1400" y="874"/>
                  </a:cubicBezTo>
                  <a:cubicBezTo>
                    <a:pt x="1400" y="862"/>
                    <a:pt x="1400" y="862"/>
                    <a:pt x="1411" y="862"/>
                  </a:cubicBezTo>
                  <a:lnTo>
                    <a:pt x="1422" y="862"/>
                  </a:lnTo>
                  <a:cubicBezTo>
                    <a:pt x="1434" y="851"/>
                    <a:pt x="1456" y="840"/>
                    <a:pt x="1479" y="840"/>
                  </a:cubicBezTo>
                  <a:close/>
                  <a:moveTo>
                    <a:pt x="535" y="862"/>
                  </a:moveTo>
                  <a:cubicBezTo>
                    <a:pt x="535" y="862"/>
                    <a:pt x="546" y="862"/>
                    <a:pt x="546" y="874"/>
                  </a:cubicBezTo>
                  <a:cubicBezTo>
                    <a:pt x="558" y="919"/>
                    <a:pt x="535" y="965"/>
                    <a:pt x="512" y="1022"/>
                  </a:cubicBezTo>
                  <a:cubicBezTo>
                    <a:pt x="501" y="1044"/>
                    <a:pt x="490" y="1067"/>
                    <a:pt x="490" y="1090"/>
                  </a:cubicBezTo>
                  <a:cubicBezTo>
                    <a:pt x="467" y="1158"/>
                    <a:pt x="444" y="1249"/>
                    <a:pt x="444" y="1317"/>
                  </a:cubicBezTo>
                  <a:cubicBezTo>
                    <a:pt x="433" y="1386"/>
                    <a:pt x="433" y="1465"/>
                    <a:pt x="444" y="1556"/>
                  </a:cubicBezTo>
                  <a:cubicBezTo>
                    <a:pt x="444" y="1579"/>
                    <a:pt x="455" y="1590"/>
                    <a:pt x="455" y="1613"/>
                  </a:cubicBezTo>
                  <a:lnTo>
                    <a:pt x="455" y="1636"/>
                  </a:lnTo>
                  <a:cubicBezTo>
                    <a:pt x="455" y="1647"/>
                    <a:pt x="467" y="1659"/>
                    <a:pt x="467" y="1659"/>
                  </a:cubicBezTo>
                  <a:lnTo>
                    <a:pt x="455" y="1670"/>
                  </a:lnTo>
                  <a:cubicBezTo>
                    <a:pt x="455" y="1670"/>
                    <a:pt x="455" y="1681"/>
                    <a:pt x="467" y="1681"/>
                  </a:cubicBezTo>
                  <a:lnTo>
                    <a:pt x="467" y="1693"/>
                  </a:lnTo>
                  <a:cubicBezTo>
                    <a:pt x="467" y="1704"/>
                    <a:pt x="467" y="1715"/>
                    <a:pt x="467" y="1727"/>
                  </a:cubicBezTo>
                  <a:cubicBezTo>
                    <a:pt x="478" y="1750"/>
                    <a:pt x="478" y="1772"/>
                    <a:pt x="478" y="1784"/>
                  </a:cubicBezTo>
                  <a:cubicBezTo>
                    <a:pt x="478" y="1795"/>
                    <a:pt x="478" y="1795"/>
                    <a:pt x="467" y="1795"/>
                  </a:cubicBezTo>
                  <a:cubicBezTo>
                    <a:pt x="467" y="1806"/>
                    <a:pt x="467" y="1806"/>
                    <a:pt x="467" y="1806"/>
                  </a:cubicBezTo>
                  <a:cubicBezTo>
                    <a:pt x="455" y="1806"/>
                    <a:pt x="433" y="1806"/>
                    <a:pt x="421" y="1795"/>
                  </a:cubicBezTo>
                  <a:cubicBezTo>
                    <a:pt x="410" y="1784"/>
                    <a:pt x="410" y="1772"/>
                    <a:pt x="399" y="1761"/>
                  </a:cubicBezTo>
                  <a:lnTo>
                    <a:pt x="399" y="1750"/>
                  </a:lnTo>
                  <a:cubicBezTo>
                    <a:pt x="399" y="1738"/>
                    <a:pt x="387" y="1727"/>
                    <a:pt x="387" y="1715"/>
                  </a:cubicBezTo>
                  <a:lnTo>
                    <a:pt x="376" y="1704"/>
                  </a:lnTo>
                  <a:cubicBezTo>
                    <a:pt x="376" y="1693"/>
                    <a:pt x="376" y="1693"/>
                    <a:pt x="376" y="1693"/>
                  </a:cubicBezTo>
                  <a:lnTo>
                    <a:pt x="364" y="1681"/>
                  </a:lnTo>
                  <a:cubicBezTo>
                    <a:pt x="353" y="1659"/>
                    <a:pt x="353" y="1624"/>
                    <a:pt x="342" y="1590"/>
                  </a:cubicBezTo>
                  <a:lnTo>
                    <a:pt x="342" y="1568"/>
                  </a:lnTo>
                  <a:cubicBezTo>
                    <a:pt x="330" y="1488"/>
                    <a:pt x="319" y="1397"/>
                    <a:pt x="330" y="1317"/>
                  </a:cubicBezTo>
                  <a:cubicBezTo>
                    <a:pt x="342" y="1226"/>
                    <a:pt x="364" y="1135"/>
                    <a:pt x="399" y="1056"/>
                  </a:cubicBezTo>
                  <a:cubicBezTo>
                    <a:pt x="410" y="1022"/>
                    <a:pt x="421" y="976"/>
                    <a:pt x="444" y="953"/>
                  </a:cubicBezTo>
                  <a:lnTo>
                    <a:pt x="455" y="942"/>
                  </a:lnTo>
                  <a:cubicBezTo>
                    <a:pt x="478" y="908"/>
                    <a:pt x="501" y="874"/>
                    <a:pt x="535" y="862"/>
                  </a:cubicBezTo>
                  <a:close/>
                  <a:moveTo>
                    <a:pt x="1372" y="1"/>
                  </a:moveTo>
                  <a:cubicBezTo>
                    <a:pt x="1316" y="1"/>
                    <a:pt x="1261" y="4"/>
                    <a:pt x="1206" y="9"/>
                  </a:cubicBezTo>
                  <a:cubicBezTo>
                    <a:pt x="1092" y="32"/>
                    <a:pt x="979" y="78"/>
                    <a:pt x="876" y="112"/>
                  </a:cubicBezTo>
                  <a:cubicBezTo>
                    <a:pt x="694" y="169"/>
                    <a:pt x="535" y="271"/>
                    <a:pt x="399" y="407"/>
                  </a:cubicBezTo>
                  <a:cubicBezTo>
                    <a:pt x="285" y="533"/>
                    <a:pt x="183" y="703"/>
                    <a:pt x="126" y="885"/>
                  </a:cubicBezTo>
                  <a:cubicBezTo>
                    <a:pt x="92" y="987"/>
                    <a:pt x="57" y="1101"/>
                    <a:pt x="35" y="1215"/>
                  </a:cubicBezTo>
                  <a:cubicBezTo>
                    <a:pt x="1" y="1545"/>
                    <a:pt x="80" y="1886"/>
                    <a:pt x="262" y="2159"/>
                  </a:cubicBezTo>
                  <a:cubicBezTo>
                    <a:pt x="421" y="2409"/>
                    <a:pt x="649" y="2614"/>
                    <a:pt x="922" y="2773"/>
                  </a:cubicBezTo>
                  <a:cubicBezTo>
                    <a:pt x="933" y="2773"/>
                    <a:pt x="945" y="2773"/>
                    <a:pt x="956" y="2762"/>
                  </a:cubicBezTo>
                  <a:cubicBezTo>
                    <a:pt x="1138" y="2546"/>
                    <a:pt x="1331" y="2341"/>
                    <a:pt x="1513" y="2136"/>
                  </a:cubicBezTo>
                  <a:cubicBezTo>
                    <a:pt x="1604" y="2045"/>
                    <a:pt x="1684" y="1954"/>
                    <a:pt x="1775" y="1863"/>
                  </a:cubicBezTo>
                  <a:lnTo>
                    <a:pt x="1832" y="1806"/>
                  </a:lnTo>
                  <a:lnTo>
                    <a:pt x="1832" y="1795"/>
                  </a:lnTo>
                  <a:lnTo>
                    <a:pt x="1809" y="1772"/>
                  </a:lnTo>
                  <a:lnTo>
                    <a:pt x="1809" y="1772"/>
                  </a:lnTo>
                  <a:lnTo>
                    <a:pt x="1843" y="1795"/>
                  </a:lnTo>
                  <a:lnTo>
                    <a:pt x="1900" y="1738"/>
                  </a:lnTo>
                  <a:cubicBezTo>
                    <a:pt x="1991" y="1647"/>
                    <a:pt x="2082" y="1556"/>
                    <a:pt x="2173" y="1465"/>
                  </a:cubicBezTo>
                  <a:cubicBezTo>
                    <a:pt x="2366" y="1272"/>
                    <a:pt x="2571" y="1078"/>
                    <a:pt x="2776" y="896"/>
                  </a:cubicBezTo>
                  <a:cubicBezTo>
                    <a:pt x="2787" y="885"/>
                    <a:pt x="2787" y="862"/>
                    <a:pt x="2787" y="851"/>
                  </a:cubicBezTo>
                  <a:cubicBezTo>
                    <a:pt x="2628" y="589"/>
                    <a:pt x="2412" y="362"/>
                    <a:pt x="2162" y="214"/>
                  </a:cubicBezTo>
                  <a:cubicBezTo>
                    <a:pt x="1925" y="72"/>
                    <a:pt x="1648" y="1"/>
                    <a:pt x="1372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5948650" y="3114125"/>
              <a:ext cx="156400" cy="153275"/>
            </a:xfrm>
            <a:custGeom>
              <a:avLst/>
              <a:gdLst/>
              <a:ahLst/>
              <a:cxnLst/>
              <a:rect l="l" t="t" r="r" b="b"/>
              <a:pathLst>
                <a:path w="6256" h="6131" extrusionOk="0">
                  <a:moveTo>
                    <a:pt x="1848" y="0"/>
                  </a:moveTo>
                  <a:cubicBezTo>
                    <a:pt x="1843" y="0"/>
                    <a:pt x="1837" y="3"/>
                    <a:pt x="1831" y="9"/>
                  </a:cubicBezTo>
                  <a:cubicBezTo>
                    <a:pt x="1763" y="66"/>
                    <a:pt x="1706" y="123"/>
                    <a:pt x="1649" y="180"/>
                  </a:cubicBezTo>
                  <a:lnTo>
                    <a:pt x="1627" y="191"/>
                  </a:lnTo>
                  <a:cubicBezTo>
                    <a:pt x="1615" y="202"/>
                    <a:pt x="1615" y="214"/>
                    <a:pt x="1615" y="225"/>
                  </a:cubicBezTo>
                  <a:cubicBezTo>
                    <a:pt x="1615" y="236"/>
                    <a:pt x="1627" y="248"/>
                    <a:pt x="1638" y="248"/>
                  </a:cubicBezTo>
                  <a:cubicBezTo>
                    <a:pt x="1683" y="259"/>
                    <a:pt x="1729" y="271"/>
                    <a:pt x="1774" y="282"/>
                  </a:cubicBezTo>
                  <a:cubicBezTo>
                    <a:pt x="2446" y="475"/>
                    <a:pt x="3060" y="794"/>
                    <a:pt x="3549" y="1180"/>
                  </a:cubicBezTo>
                  <a:cubicBezTo>
                    <a:pt x="3810" y="1397"/>
                    <a:pt x="4038" y="1624"/>
                    <a:pt x="4208" y="1886"/>
                  </a:cubicBezTo>
                  <a:cubicBezTo>
                    <a:pt x="4299" y="2022"/>
                    <a:pt x="4459" y="2295"/>
                    <a:pt x="4436" y="2591"/>
                  </a:cubicBezTo>
                  <a:cubicBezTo>
                    <a:pt x="4413" y="2875"/>
                    <a:pt x="4220" y="3091"/>
                    <a:pt x="3958" y="3148"/>
                  </a:cubicBezTo>
                  <a:cubicBezTo>
                    <a:pt x="3935" y="3159"/>
                    <a:pt x="3913" y="3159"/>
                    <a:pt x="3890" y="3159"/>
                  </a:cubicBezTo>
                  <a:lnTo>
                    <a:pt x="3879" y="3159"/>
                  </a:lnTo>
                  <a:cubicBezTo>
                    <a:pt x="3867" y="3171"/>
                    <a:pt x="3856" y="3182"/>
                    <a:pt x="3856" y="3194"/>
                  </a:cubicBezTo>
                  <a:cubicBezTo>
                    <a:pt x="3844" y="3341"/>
                    <a:pt x="3799" y="3467"/>
                    <a:pt x="3731" y="3569"/>
                  </a:cubicBezTo>
                  <a:cubicBezTo>
                    <a:pt x="3594" y="3762"/>
                    <a:pt x="3367" y="3865"/>
                    <a:pt x="3105" y="3865"/>
                  </a:cubicBezTo>
                  <a:cubicBezTo>
                    <a:pt x="3082" y="3865"/>
                    <a:pt x="3071" y="3876"/>
                    <a:pt x="3071" y="3887"/>
                  </a:cubicBezTo>
                  <a:cubicBezTo>
                    <a:pt x="3019" y="4138"/>
                    <a:pt x="2813" y="4312"/>
                    <a:pt x="2568" y="4312"/>
                  </a:cubicBezTo>
                  <a:cubicBezTo>
                    <a:pt x="2546" y="4312"/>
                    <a:pt x="2524" y="4311"/>
                    <a:pt x="2502" y="4308"/>
                  </a:cubicBezTo>
                  <a:cubicBezTo>
                    <a:pt x="2229" y="4285"/>
                    <a:pt x="2002" y="4115"/>
                    <a:pt x="1831" y="3978"/>
                  </a:cubicBezTo>
                  <a:cubicBezTo>
                    <a:pt x="1581" y="3762"/>
                    <a:pt x="1342" y="3523"/>
                    <a:pt x="1138" y="3273"/>
                  </a:cubicBezTo>
                  <a:cubicBezTo>
                    <a:pt x="751" y="2807"/>
                    <a:pt x="432" y="2295"/>
                    <a:pt x="194" y="1738"/>
                  </a:cubicBezTo>
                  <a:cubicBezTo>
                    <a:pt x="182" y="1738"/>
                    <a:pt x="182" y="1726"/>
                    <a:pt x="171" y="1726"/>
                  </a:cubicBezTo>
                  <a:cubicBezTo>
                    <a:pt x="159" y="1726"/>
                    <a:pt x="148" y="1726"/>
                    <a:pt x="137" y="1738"/>
                  </a:cubicBezTo>
                  <a:lnTo>
                    <a:pt x="91" y="1783"/>
                  </a:lnTo>
                  <a:cubicBezTo>
                    <a:pt x="57" y="1817"/>
                    <a:pt x="34" y="1852"/>
                    <a:pt x="12" y="1874"/>
                  </a:cubicBezTo>
                  <a:cubicBezTo>
                    <a:pt x="0" y="1886"/>
                    <a:pt x="0" y="1908"/>
                    <a:pt x="0" y="1920"/>
                  </a:cubicBezTo>
                  <a:cubicBezTo>
                    <a:pt x="46" y="1988"/>
                    <a:pt x="57" y="2068"/>
                    <a:pt x="80" y="2159"/>
                  </a:cubicBezTo>
                  <a:cubicBezTo>
                    <a:pt x="80" y="2181"/>
                    <a:pt x="91" y="2204"/>
                    <a:pt x="91" y="2227"/>
                  </a:cubicBezTo>
                  <a:cubicBezTo>
                    <a:pt x="125" y="2352"/>
                    <a:pt x="159" y="2488"/>
                    <a:pt x="205" y="2614"/>
                  </a:cubicBezTo>
                  <a:cubicBezTo>
                    <a:pt x="296" y="2852"/>
                    <a:pt x="398" y="3091"/>
                    <a:pt x="523" y="3319"/>
                  </a:cubicBezTo>
                  <a:cubicBezTo>
                    <a:pt x="785" y="3774"/>
                    <a:pt x="1126" y="4172"/>
                    <a:pt x="1547" y="4502"/>
                  </a:cubicBezTo>
                  <a:cubicBezTo>
                    <a:pt x="1945" y="4831"/>
                    <a:pt x="2423" y="5070"/>
                    <a:pt x="2923" y="5218"/>
                  </a:cubicBezTo>
                  <a:cubicBezTo>
                    <a:pt x="3196" y="5286"/>
                    <a:pt x="3492" y="5343"/>
                    <a:pt x="3765" y="5389"/>
                  </a:cubicBezTo>
                  <a:cubicBezTo>
                    <a:pt x="4038" y="5446"/>
                    <a:pt x="4311" y="5491"/>
                    <a:pt x="4572" y="5559"/>
                  </a:cubicBezTo>
                  <a:cubicBezTo>
                    <a:pt x="4879" y="5650"/>
                    <a:pt x="5175" y="5775"/>
                    <a:pt x="5471" y="5946"/>
                  </a:cubicBezTo>
                  <a:lnTo>
                    <a:pt x="5494" y="5957"/>
                  </a:lnTo>
                  <a:cubicBezTo>
                    <a:pt x="5619" y="6037"/>
                    <a:pt x="5755" y="6117"/>
                    <a:pt x="5915" y="6128"/>
                  </a:cubicBezTo>
                  <a:cubicBezTo>
                    <a:pt x="5933" y="6130"/>
                    <a:pt x="5952" y="6131"/>
                    <a:pt x="5969" y="6131"/>
                  </a:cubicBezTo>
                  <a:cubicBezTo>
                    <a:pt x="6058" y="6131"/>
                    <a:pt x="6129" y="6107"/>
                    <a:pt x="6176" y="6060"/>
                  </a:cubicBezTo>
                  <a:cubicBezTo>
                    <a:pt x="6233" y="6003"/>
                    <a:pt x="6256" y="5912"/>
                    <a:pt x="6233" y="5798"/>
                  </a:cubicBezTo>
                  <a:cubicBezTo>
                    <a:pt x="6210" y="5639"/>
                    <a:pt x="6119" y="5502"/>
                    <a:pt x="6051" y="5377"/>
                  </a:cubicBezTo>
                  <a:lnTo>
                    <a:pt x="6040" y="5366"/>
                  </a:lnTo>
                  <a:cubicBezTo>
                    <a:pt x="5858" y="5070"/>
                    <a:pt x="5721" y="4786"/>
                    <a:pt x="5630" y="4479"/>
                  </a:cubicBezTo>
                  <a:cubicBezTo>
                    <a:pt x="5551" y="4217"/>
                    <a:pt x="5494" y="3944"/>
                    <a:pt x="5437" y="3671"/>
                  </a:cubicBezTo>
                  <a:cubicBezTo>
                    <a:pt x="5380" y="3398"/>
                    <a:pt x="5323" y="3114"/>
                    <a:pt x="5243" y="2830"/>
                  </a:cubicBezTo>
                  <a:cubicBezTo>
                    <a:pt x="5084" y="2341"/>
                    <a:pt x="4823" y="1874"/>
                    <a:pt x="4493" y="1476"/>
                  </a:cubicBezTo>
                  <a:cubicBezTo>
                    <a:pt x="4152" y="1067"/>
                    <a:pt x="3742" y="737"/>
                    <a:pt x="3287" y="487"/>
                  </a:cubicBezTo>
                  <a:cubicBezTo>
                    <a:pt x="3048" y="362"/>
                    <a:pt x="2809" y="259"/>
                    <a:pt x="2582" y="191"/>
                  </a:cubicBezTo>
                  <a:cubicBezTo>
                    <a:pt x="2446" y="145"/>
                    <a:pt x="2320" y="111"/>
                    <a:pt x="2184" y="89"/>
                  </a:cubicBezTo>
                  <a:cubicBezTo>
                    <a:pt x="2161" y="77"/>
                    <a:pt x="2138" y="77"/>
                    <a:pt x="2116" y="77"/>
                  </a:cubicBezTo>
                  <a:cubicBezTo>
                    <a:pt x="2025" y="54"/>
                    <a:pt x="1945" y="43"/>
                    <a:pt x="1865" y="9"/>
                  </a:cubicBezTo>
                  <a:cubicBezTo>
                    <a:pt x="1860" y="3"/>
                    <a:pt x="1854" y="0"/>
                    <a:pt x="1848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5957750" y="3124300"/>
              <a:ext cx="97250" cy="91400"/>
            </a:xfrm>
            <a:custGeom>
              <a:avLst/>
              <a:gdLst/>
              <a:ahLst/>
              <a:cxnLst/>
              <a:rect l="l" t="t" r="r" b="b"/>
              <a:pathLst>
                <a:path w="3890" h="3656" extrusionOk="0">
                  <a:moveTo>
                    <a:pt x="1069" y="0"/>
                  </a:moveTo>
                  <a:cubicBezTo>
                    <a:pt x="1058" y="0"/>
                    <a:pt x="1047" y="0"/>
                    <a:pt x="1035" y="11"/>
                  </a:cubicBezTo>
                  <a:lnTo>
                    <a:pt x="990" y="57"/>
                  </a:lnTo>
                  <a:cubicBezTo>
                    <a:pt x="956" y="80"/>
                    <a:pt x="933" y="114"/>
                    <a:pt x="899" y="137"/>
                  </a:cubicBezTo>
                  <a:lnTo>
                    <a:pt x="785" y="239"/>
                  </a:lnTo>
                  <a:cubicBezTo>
                    <a:pt x="705" y="319"/>
                    <a:pt x="637" y="387"/>
                    <a:pt x="557" y="466"/>
                  </a:cubicBezTo>
                  <a:cubicBezTo>
                    <a:pt x="478" y="546"/>
                    <a:pt x="410" y="626"/>
                    <a:pt x="341" y="705"/>
                  </a:cubicBezTo>
                  <a:lnTo>
                    <a:pt x="239" y="819"/>
                  </a:lnTo>
                  <a:cubicBezTo>
                    <a:pt x="159" y="899"/>
                    <a:pt x="91" y="978"/>
                    <a:pt x="11" y="1069"/>
                  </a:cubicBezTo>
                  <a:cubicBezTo>
                    <a:pt x="0" y="1069"/>
                    <a:pt x="0" y="1092"/>
                    <a:pt x="11" y="1103"/>
                  </a:cubicBezTo>
                  <a:cubicBezTo>
                    <a:pt x="57" y="1217"/>
                    <a:pt x="114" y="1342"/>
                    <a:pt x="159" y="1456"/>
                  </a:cubicBezTo>
                  <a:cubicBezTo>
                    <a:pt x="410" y="1956"/>
                    <a:pt x="705" y="2411"/>
                    <a:pt x="1058" y="2798"/>
                  </a:cubicBezTo>
                  <a:cubicBezTo>
                    <a:pt x="1240" y="3003"/>
                    <a:pt x="1433" y="3196"/>
                    <a:pt x="1638" y="3367"/>
                  </a:cubicBezTo>
                  <a:cubicBezTo>
                    <a:pt x="1774" y="3492"/>
                    <a:pt x="1945" y="3617"/>
                    <a:pt x="2138" y="3651"/>
                  </a:cubicBezTo>
                  <a:cubicBezTo>
                    <a:pt x="2160" y="3654"/>
                    <a:pt x="2180" y="3655"/>
                    <a:pt x="2199" y="3655"/>
                  </a:cubicBezTo>
                  <a:cubicBezTo>
                    <a:pt x="2261" y="3655"/>
                    <a:pt x="2311" y="3640"/>
                    <a:pt x="2354" y="3606"/>
                  </a:cubicBezTo>
                  <a:cubicBezTo>
                    <a:pt x="2400" y="3571"/>
                    <a:pt x="2445" y="3515"/>
                    <a:pt x="2457" y="3446"/>
                  </a:cubicBezTo>
                  <a:cubicBezTo>
                    <a:pt x="2468" y="3424"/>
                    <a:pt x="2457" y="3412"/>
                    <a:pt x="2445" y="3401"/>
                  </a:cubicBezTo>
                  <a:cubicBezTo>
                    <a:pt x="2241" y="3333"/>
                    <a:pt x="2047" y="3185"/>
                    <a:pt x="1865" y="2969"/>
                  </a:cubicBezTo>
                  <a:lnTo>
                    <a:pt x="1843" y="2957"/>
                  </a:lnTo>
                  <a:cubicBezTo>
                    <a:pt x="1752" y="2843"/>
                    <a:pt x="1649" y="2730"/>
                    <a:pt x="1604" y="2593"/>
                  </a:cubicBezTo>
                  <a:cubicBezTo>
                    <a:pt x="1558" y="2480"/>
                    <a:pt x="1558" y="2320"/>
                    <a:pt x="1683" y="2241"/>
                  </a:cubicBezTo>
                  <a:cubicBezTo>
                    <a:pt x="1725" y="2217"/>
                    <a:pt x="1769" y="2207"/>
                    <a:pt x="1814" y="2207"/>
                  </a:cubicBezTo>
                  <a:cubicBezTo>
                    <a:pt x="1917" y="2207"/>
                    <a:pt x="2021" y="2258"/>
                    <a:pt x="2093" y="2298"/>
                  </a:cubicBezTo>
                  <a:cubicBezTo>
                    <a:pt x="2207" y="2366"/>
                    <a:pt x="2320" y="2468"/>
                    <a:pt x="2434" y="2627"/>
                  </a:cubicBezTo>
                  <a:cubicBezTo>
                    <a:pt x="2582" y="2832"/>
                    <a:pt x="2673" y="3014"/>
                    <a:pt x="2707" y="3185"/>
                  </a:cubicBezTo>
                  <a:cubicBezTo>
                    <a:pt x="2707" y="3196"/>
                    <a:pt x="2718" y="3207"/>
                    <a:pt x="2741" y="3207"/>
                  </a:cubicBezTo>
                  <a:cubicBezTo>
                    <a:pt x="2756" y="3210"/>
                    <a:pt x="2771" y="3210"/>
                    <a:pt x="2786" y="3210"/>
                  </a:cubicBezTo>
                  <a:cubicBezTo>
                    <a:pt x="2853" y="3210"/>
                    <a:pt x="2924" y="3192"/>
                    <a:pt x="2980" y="3173"/>
                  </a:cubicBezTo>
                  <a:cubicBezTo>
                    <a:pt x="3128" y="3105"/>
                    <a:pt x="3219" y="2969"/>
                    <a:pt x="3242" y="2775"/>
                  </a:cubicBezTo>
                  <a:cubicBezTo>
                    <a:pt x="3242" y="2764"/>
                    <a:pt x="3230" y="2741"/>
                    <a:pt x="3219" y="2741"/>
                  </a:cubicBezTo>
                  <a:cubicBezTo>
                    <a:pt x="3060" y="2707"/>
                    <a:pt x="2900" y="2627"/>
                    <a:pt x="2764" y="2502"/>
                  </a:cubicBezTo>
                  <a:cubicBezTo>
                    <a:pt x="2627" y="2389"/>
                    <a:pt x="2514" y="2252"/>
                    <a:pt x="2423" y="2138"/>
                  </a:cubicBezTo>
                  <a:cubicBezTo>
                    <a:pt x="2343" y="2025"/>
                    <a:pt x="2298" y="1911"/>
                    <a:pt x="2286" y="1808"/>
                  </a:cubicBezTo>
                  <a:cubicBezTo>
                    <a:pt x="2286" y="1672"/>
                    <a:pt x="2366" y="1547"/>
                    <a:pt x="2502" y="1513"/>
                  </a:cubicBezTo>
                  <a:cubicBezTo>
                    <a:pt x="2535" y="1501"/>
                    <a:pt x="2570" y="1496"/>
                    <a:pt x="2605" y="1496"/>
                  </a:cubicBezTo>
                  <a:cubicBezTo>
                    <a:pt x="2737" y="1496"/>
                    <a:pt x="2869" y="1568"/>
                    <a:pt x="2923" y="1604"/>
                  </a:cubicBezTo>
                  <a:cubicBezTo>
                    <a:pt x="3162" y="1752"/>
                    <a:pt x="3344" y="2013"/>
                    <a:pt x="3435" y="2354"/>
                  </a:cubicBezTo>
                  <a:cubicBezTo>
                    <a:pt x="3446" y="2389"/>
                    <a:pt x="3458" y="2434"/>
                    <a:pt x="3469" y="2480"/>
                  </a:cubicBezTo>
                  <a:cubicBezTo>
                    <a:pt x="3469" y="2491"/>
                    <a:pt x="3480" y="2502"/>
                    <a:pt x="3480" y="2502"/>
                  </a:cubicBezTo>
                  <a:cubicBezTo>
                    <a:pt x="3492" y="2514"/>
                    <a:pt x="3503" y="2514"/>
                    <a:pt x="3503" y="2514"/>
                  </a:cubicBezTo>
                  <a:lnTo>
                    <a:pt x="3515" y="2514"/>
                  </a:lnTo>
                  <a:cubicBezTo>
                    <a:pt x="3526" y="2514"/>
                    <a:pt x="3526" y="2514"/>
                    <a:pt x="3537" y="2502"/>
                  </a:cubicBezTo>
                  <a:cubicBezTo>
                    <a:pt x="3674" y="2468"/>
                    <a:pt x="3753" y="2400"/>
                    <a:pt x="3799" y="2298"/>
                  </a:cubicBezTo>
                  <a:cubicBezTo>
                    <a:pt x="3890" y="2059"/>
                    <a:pt x="3719" y="1729"/>
                    <a:pt x="3606" y="1570"/>
                  </a:cubicBezTo>
                  <a:cubicBezTo>
                    <a:pt x="3321" y="1183"/>
                    <a:pt x="2923" y="842"/>
                    <a:pt x="2400" y="557"/>
                  </a:cubicBezTo>
                  <a:cubicBezTo>
                    <a:pt x="2173" y="432"/>
                    <a:pt x="1922" y="330"/>
                    <a:pt x="1672" y="228"/>
                  </a:cubicBezTo>
                  <a:cubicBezTo>
                    <a:pt x="1592" y="193"/>
                    <a:pt x="1513" y="171"/>
                    <a:pt x="1433" y="137"/>
                  </a:cubicBezTo>
                  <a:cubicBezTo>
                    <a:pt x="1308" y="102"/>
                    <a:pt x="1183" y="57"/>
                    <a:pt x="1069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6021150" y="3168000"/>
              <a:ext cx="16800" cy="18025"/>
            </a:xfrm>
            <a:custGeom>
              <a:avLst/>
              <a:gdLst/>
              <a:ahLst/>
              <a:cxnLst/>
              <a:rect l="l" t="t" r="r" b="b"/>
              <a:pathLst>
                <a:path w="672" h="721" extrusionOk="0">
                  <a:moveTo>
                    <a:pt x="66" y="1"/>
                  </a:moveTo>
                  <a:cubicBezTo>
                    <a:pt x="55" y="1"/>
                    <a:pt x="45" y="2"/>
                    <a:pt x="35" y="4"/>
                  </a:cubicBezTo>
                  <a:cubicBezTo>
                    <a:pt x="23" y="4"/>
                    <a:pt x="12" y="4"/>
                    <a:pt x="12" y="15"/>
                  </a:cubicBezTo>
                  <a:cubicBezTo>
                    <a:pt x="12" y="15"/>
                    <a:pt x="0" y="15"/>
                    <a:pt x="0" y="26"/>
                  </a:cubicBezTo>
                  <a:cubicBezTo>
                    <a:pt x="0" y="26"/>
                    <a:pt x="0" y="38"/>
                    <a:pt x="0" y="49"/>
                  </a:cubicBezTo>
                  <a:cubicBezTo>
                    <a:pt x="12" y="106"/>
                    <a:pt x="46" y="174"/>
                    <a:pt x="103" y="254"/>
                  </a:cubicBezTo>
                  <a:cubicBezTo>
                    <a:pt x="194" y="368"/>
                    <a:pt x="285" y="470"/>
                    <a:pt x="376" y="550"/>
                  </a:cubicBezTo>
                  <a:cubicBezTo>
                    <a:pt x="455" y="629"/>
                    <a:pt x="535" y="675"/>
                    <a:pt x="626" y="720"/>
                  </a:cubicBezTo>
                  <a:cubicBezTo>
                    <a:pt x="637" y="720"/>
                    <a:pt x="649" y="720"/>
                    <a:pt x="660" y="709"/>
                  </a:cubicBezTo>
                  <a:cubicBezTo>
                    <a:pt x="660" y="697"/>
                    <a:pt x="672" y="686"/>
                    <a:pt x="660" y="675"/>
                  </a:cubicBezTo>
                  <a:cubicBezTo>
                    <a:pt x="626" y="527"/>
                    <a:pt x="558" y="379"/>
                    <a:pt x="467" y="254"/>
                  </a:cubicBezTo>
                  <a:cubicBezTo>
                    <a:pt x="387" y="163"/>
                    <a:pt x="296" y="83"/>
                    <a:pt x="194" y="38"/>
                  </a:cubicBezTo>
                  <a:cubicBezTo>
                    <a:pt x="157" y="19"/>
                    <a:pt x="112" y="1"/>
                    <a:pt x="66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6003525" y="3186000"/>
              <a:ext cx="14225" cy="15375"/>
            </a:xfrm>
            <a:custGeom>
              <a:avLst/>
              <a:gdLst/>
              <a:ahLst/>
              <a:cxnLst/>
              <a:rect l="l" t="t" r="r" b="b"/>
              <a:pathLst>
                <a:path w="569" h="615" extrusionOk="0">
                  <a:moveTo>
                    <a:pt x="46" y="0"/>
                  </a:moveTo>
                  <a:cubicBezTo>
                    <a:pt x="34" y="0"/>
                    <a:pt x="23" y="0"/>
                    <a:pt x="12" y="12"/>
                  </a:cubicBezTo>
                  <a:cubicBezTo>
                    <a:pt x="0" y="23"/>
                    <a:pt x="0" y="34"/>
                    <a:pt x="0" y="46"/>
                  </a:cubicBezTo>
                  <a:cubicBezTo>
                    <a:pt x="12" y="57"/>
                    <a:pt x="12" y="68"/>
                    <a:pt x="12" y="68"/>
                  </a:cubicBezTo>
                  <a:cubicBezTo>
                    <a:pt x="57" y="171"/>
                    <a:pt x="137" y="250"/>
                    <a:pt x="216" y="330"/>
                  </a:cubicBezTo>
                  <a:lnTo>
                    <a:pt x="239" y="364"/>
                  </a:lnTo>
                  <a:cubicBezTo>
                    <a:pt x="342" y="478"/>
                    <a:pt x="432" y="557"/>
                    <a:pt x="523" y="614"/>
                  </a:cubicBezTo>
                  <a:cubicBezTo>
                    <a:pt x="535" y="614"/>
                    <a:pt x="546" y="614"/>
                    <a:pt x="558" y="603"/>
                  </a:cubicBezTo>
                  <a:cubicBezTo>
                    <a:pt x="569" y="603"/>
                    <a:pt x="569" y="580"/>
                    <a:pt x="569" y="569"/>
                  </a:cubicBezTo>
                  <a:cubicBezTo>
                    <a:pt x="523" y="466"/>
                    <a:pt x="444" y="353"/>
                    <a:pt x="353" y="239"/>
                  </a:cubicBezTo>
                  <a:cubicBezTo>
                    <a:pt x="251" y="114"/>
                    <a:pt x="160" y="46"/>
                    <a:pt x="57" y="12"/>
                  </a:cubicBezTo>
                  <a:cubicBezTo>
                    <a:pt x="57" y="12"/>
                    <a:pt x="46" y="12"/>
                    <a:pt x="46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6005725" y="3168150"/>
              <a:ext cx="36775" cy="32650"/>
            </a:xfrm>
            <a:custGeom>
              <a:avLst/>
              <a:gdLst/>
              <a:ahLst/>
              <a:cxnLst/>
              <a:rect l="l" t="t" r="r" b="b"/>
              <a:pathLst>
                <a:path w="1471" h="1306" extrusionOk="0">
                  <a:moveTo>
                    <a:pt x="782" y="1"/>
                  </a:moveTo>
                  <a:cubicBezTo>
                    <a:pt x="726" y="1"/>
                    <a:pt x="678" y="25"/>
                    <a:pt x="663" y="100"/>
                  </a:cubicBezTo>
                  <a:cubicBezTo>
                    <a:pt x="640" y="236"/>
                    <a:pt x="890" y="487"/>
                    <a:pt x="993" y="566"/>
                  </a:cubicBezTo>
                  <a:cubicBezTo>
                    <a:pt x="1118" y="680"/>
                    <a:pt x="1300" y="794"/>
                    <a:pt x="1470" y="828"/>
                  </a:cubicBezTo>
                  <a:cubicBezTo>
                    <a:pt x="1448" y="623"/>
                    <a:pt x="1345" y="407"/>
                    <a:pt x="1220" y="271"/>
                  </a:cubicBezTo>
                  <a:cubicBezTo>
                    <a:pt x="1152" y="191"/>
                    <a:pt x="1072" y="123"/>
                    <a:pt x="981" y="66"/>
                  </a:cubicBezTo>
                  <a:cubicBezTo>
                    <a:pt x="937" y="40"/>
                    <a:pt x="853" y="1"/>
                    <a:pt x="782" y="1"/>
                  </a:cubicBezTo>
                  <a:close/>
                  <a:moveTo>
                    <a:pt x="13" y="724"/>
                  </a:moveTo>
                  <a:cubicBezTo>
                    <a:pt x="0" y="724"/>
                    <a:pt x="6" y="753"/>
                    <a:pt x="49" y="839"/>
                  </a:cubicBezTo>
                  <a:cubicBezTo>
                    <a:pt x="83" y="919"/>
                    <a:pt x="151" y="987"/>
                    <a:pt x="208" y="1044"/>
                  </a:cubicBezTo>
                  <a:cubicBezTo>
                    <a:pt x="288" y="1135"/>
                    <a:pt x="379" y="1226"/>
                    <a:pt x="481" y="1306"/>
                  </a:cubicBezTo>
                  <a:cubicBezTo>
                    <a:pt x="413" y="1124"/>
                    <a:pt x="299" y="964"/>
                    <a:pt x="151" y="839"/>
                  </a:cubicBezTo>
                  <a:cubicBezTo>
                    <a:pt x="109" y="804"/>
                    <a:pt x="35" y="724"/>
                    <a:pt x="13" y="724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5913100" y="3078500"/>
              <a:ext cx="199625" cy="196650"/>
            </a:xfrm>
            <a:custGeom>
              <a:avLst/>
              <a:gdLst/>
              <a:ahLst/>
              <a:cxnLst/>
              <a:rect l="l" t="t" r="r" b="b"/>
              <a:pathLst>
                <a:path w="7985" h="7866" extrusionOk="0">
                  <a:moveTo>
                    <a:pt x="1675" y="345"/>
                  </a:moveTo>
                  <a:cubicBezTo>
                    <a:pt x="1942" y="345"/>
                    <a:pt x="2211" y="414"/>
                    <a:pt x="2457" y="547"/>
                  </a:cubicBezTo>
                  <a:cubicBezTo>
                    <a:pt x="2707" y="706"/>
                    <a:pt x="2912" y="922"/>
                    <a:pt x="3060" y="1184"/>
                  </a:cubicBezTo>
                  <a:cubicBezTo>
                    <a:pt x="2855" y="1366"/>
                    <a:pt x="2662" y="1559"/>
                    <a:pt x="2457" y="1752"/>
                  </a:cubicBezTo>
                  <a:cubicBezTo>
                    <a:pt x="2366" y="1843"/>
                    <a:pt x="2275" y="1934"/>
                    <a:pt x="2184" y="2025"/>
                  </a:cubicBezTo>
                  <a:lnTo>
                    <a:pt x="2127" y="2082"/>
                  </a:lnTo>
                  <a:lnTo>
                    <a:pt x="2116" y="2082"/>
                  </a:lnTo>
                  <a:lnTo>
                    <a:pt x="2116" y="2094"/>
                  </a:lnTo>
                  <a:cubicBezTo>
                    <a:pt x="2093" y="2105"/>
                    <a:pt x="2082" y="2128"/>
                    <a:pt x="2059" y="2151"/>
                  </a:cubicBezTo>
                  <a:cubicBezTo>
                    <a:pt x="1968" y="2242"/>
                    <a:pt x="1888" y="2332"/>
                    <a:pt x="1797" y="2435"/>
                  </a:cubicBezTo>
                  <a:cubicBezTo>
                    <a:pt x="1604" y="2640"/>
                    <a:pt x="1422" y="2844"/>
                    <a:pt x="1240" y="3049"/>
                  </a:cubicBezTo>
                  <a:cubicBezTo>
                    <a:pt x="979" y="2913"/>
                    <a:pt x="751" y="2708"/>
                    <a:pt x="592" y="2458"/>
                  </a:cubicBezTo>
                  <a:cubicBezTo>
                    <a:pt x="421" y="2173"/>
                    <a:pt x="342" y="1843"/>
                    <a:pt x="376" y="1525"/>
                  </a:cubicBezTo>
                  <a:cubicBezTo>
                    <a:pt x="387" y="1423"/>
                    <a:pt x="421" y="1309"/>
                    <a:pt x="455" y="1206"/>
                  </a:cubicBezTo>
                  <a:cubicBezTo>
                    <a:pt x="512" y="1036"/>
                    <a:pt x="603" y="865"/>
                    <a:pt x="728" y="729"/>
                  </a:cubicBezTo>
                  <a:cubicBezTo>
                    <a:pt x="865" y="604"/>
                    <a:pt x="1024" y="513"/>
                    <a:pt x="1195" y="444"/>
                  </a:cubicBezTo>
                  <a:cubicBezTo>
                    <a:pt x="1297" y="410"/>
                    <a:pt x="1411" y="376"/>
                    <a:pt x="1513" y="353"/>
                  </a:cubicBezTo>
                  <a:cubicBezTo>
                    <a:pt x="1567" y="348"/>
                    <a:pt x="1621" y="345"/>
                    <a:pt x="1675" y="345"/>
                  </a:cubicBezTo>
                  <a:close/>
                  <a:moveTo>
                    <a:pt x="4368" y="3606"/>
                  </a:moveTo>
                  <a:cubicBezTo>
                    <a:pt x="4413" y="3606"/>
                    <a:pt x="4470" y="3629"/>
                    <a:pt x="4504" y="3640"/>
                  </a:cubicBezTo>
                  <a:cubicBezTo>
                    <a:pt x="4607" y="3697"/>
                    <a:pt x="4686" y="3766"/>
                    <a:pt x="4755" y="3857"/>
                  </a:cubicBezTo>
                  <a:cubicBezTo>
                    <a:pt x="4846" y="3982"/>
                    <a:pt x="4914" y="4118"/>
                    <a:pt x="4959" y="4266"/>
                  </a:cubicBezTo>
                  <a:cubicBezTo>
                    <a:pt x="4868" y="4232"/>
                    <a:pt x="4789" y="4175"/>
                    <a:pt x="4721" y="4107"/>
                  </a:cubicBezTo>
                  <a:cubicBezTo>
                    <a:pt x="4618" y="4027"/>
                    <a:pt x="4527" y="3925"/>
                    <a:pt x="4448" y="3822"/>
                  </a:cubicBezTo>
                  <a:cubicBezTo>
                    <a:pt x="4402" y="3754"/>
                    <a:pt x="4368" y="3686"/>
                    <a:pt x="4357" y="3618"/>
                  </a:cubicBezTo>
                  <a:cubicBezTo>
                    <a:pt x="4357" y="3618"/>
                    <a:pt x="4357" y="3618"/>
                    <a:pt x="4368" y="3606"/>
                  </a:cubicBezTo>
                  <a:close/>
                  <a:moveTo>
                    <a:pt x="3663" y="4334"/>
                  </a:moveTo>
                  <a:cubicBezTo>
                    <a:pt x="3777" y="4380"/>
                    <a:pt x="3868" y="4471"/>
                    <a:pt x="3936" y="4562"/>
                  </a:cubicBezTo>
                  <a:cubicBezTo>
                    <a:pt x="4015" y="4653"/>
                    <a:pt x="4095" y="4766"/>
                    <a:pt x="4152" y="4880"/>
                  </a:cubicBezTo>
                  <a:cubicBezTo>
                    <a:pt x="4049" y="4823"/>
                    <a:pt x="3959" y="4732"/>
                    <a:pt x="3879" y="4641"/>
                  </a:cubicBezTo>
                  <a:cubicBezTo>
                    <a:pt x="3799" y="4562"/>
                    <a:pt x="3708" y="4459"/>
                    <a:pt x="3663" y="4357"/>
                  </a:cubicBezTo>
                  <a:cubicBezTo>
                    <a:pt x="3663" y="4357"/>
                    <a:pt x="3651" y="4346"/>
                    <a:pt x="3651" y="4334"/>
                  </a:cubicBezTo>
                  <a:close/>
                  <a:moveTo>
                    <a:pt x="2844" y="1866"/>
                  </a:moveTo>
                  <a:cubicBezTo>
                    <a:pt x="3037" y="1946"/>
                    <a:pt x="3242" y="2014"/>
                    <a:pt x="3447" y="2082"/>
                  </a:cubicBezTo>
                  <a:cubicBezTo>
                    <a:pt x="3686" y="2173"/>
                    <a:pt x="3936" y="2287"/>
                    <a:pt x="4163" y="2412"/>
                  </a:cubicBezTo>
                  <a:cubicBezTo>
                    <a:pt x="4630" y="2662"/>
                    <a:pt x="5062" y="2981"/>
                    <a:pt x="5369" y="3413"/>
                  </a:cubicBezTo>
                  <a:cubicBezTo>
                    <a:pt x="5539" y="3663"/>
                    <a:pt x="5756" y="4186"/>
                    <a:pt x="5312" y="4300"/>
                  </a:cubicBezTo>
                  <a:cubicBezTo>
                    <a:pt x="5312" y="4312"/>
                    <a:pt x="5301" y="4312"/>
                    <a:pt x="5289" y="4312"/>
                  </a:cubicBezTo>
                  <a:cubicBezTo>
                    <a:pt x="5278" y="4266"/>
                    <a:pt x="5266" y="4221"/>
                    <a:pt x="5255" y="4175"/>
                  </a:cubicBezTo>
                  <a:cubicBezTo>
                    <a:pt x="5164" y="3868"/>
                    <a:pt x="4994" y="3572"/>
                    <a:pt x="4721" y="3402"/>
                  </a:cubicBezTo>
                  <a:cubicBezTo>
                    <a:pt x="4626" y="3342"/>
                    <a:pt x="4506" y="3294"/>
                    <a:pt x="4389" y="3294"/>
                  </a:cubicBezTo>
                  <a:cubicBezTo>
                    <a:pt x="4351" y="3294"/>
                    <a:pt x="4313" y="3299"/>
                    <a:pt x="4277" y="3311"/>
                  </a:cubicBezTo>
                  <a:cubicBezTo>
                    <a:pt x="4129" y="3356"/>
                    <a:pt x="4038" y="3493"/>
                    <a:pt x="4038" y="3640"/>
                  </a:cubicBezTo>
                  <a:cubicBezTo>
                    <a:pt x="4049" y="3766"/>
                    <a:pt x="4106" y="3891"/>
                    <a:pt x="4186" y="3982"/>
                  </a:cubicBezTo>
                  <a:cubicBezTo>
                    <a:pt x="4288" y="4118"/>
                    <a:pt x="4402" y="4255"/>
                    <a:pt x="4527" y="4368"/>
                  </a:cubicBezTo>
                  <a:cubicBezTo>
                    <a:pt x="4664" y="4482"/>
                    <a:pt x="4823" y="4562"/>
                    <a:pt x="4994" y="4607"/>
                  </a:cubicBezTo>
                  <a:cubicBezTo>
                    <a:pt x="4982" y="4766"/>
                    <a:pt x="4914" y="4903"/>
                    <a:pt x="4755" y="4971"/>
                  </a:cubicBezTo>
                  <a:cubicBezTo>
                    <a:pt x="4703" y="4997"/>
                    <a:pt x="4646" y="5010"/>
                    <a:pt x="4587" y="5010"/>
                  </a:cubicBezTo>
                  <a:cubicBezTo>
                    <a:pt x="4567" y="5010"/>
                    <a:pt x="4547" y="5008"/>
                    <a:pt x="4527" y="5005"/>
                  </a:cubicBezTo>
                  <a:cubicBezTo>
                    <a:pt x="4482" y="4801"/>
                    <a:pt x="4368" y="4607"/>
                    <a:pt x="4243" y="4448"/>
                  </a:cubicBezTo>
                  <a:cubicBezTo>
                    <a:pt x="4152" y="4312"/>
                    <a:pt x="4038" y="4186"/>
                    <a:pt x="3890" y="4095"/>
                  </a:cubicBezTo>
                  <a:cubicBezTo>
                    <a:pt x="3811" y="4045"/>
                    <a:pt x="3708" y="4003"/>
                    <a:pt x="3609" y="4003"/>
                  </a:cubicBezTo>
                  <a:cubicBezTo>
                    <a:pt x="3552" y="4003"/>
                    <a:pt x="3496" y="4017"/>
                    <a:pt x="3447" y="4050"/>
                  </a:cubicBezTo>
                  <a:cubicBezTo>
                    <a:pt x="3322" y="4130"/>
                    <a:pt x="3299" y="4300"/>
                    <a:pt x="3356" y="4437"/>
                  </a:cubicBezTo>
                  <a:cubicBezTo>
                    <a:pt x="3413" y="4584"/>
                    <a:pt x="3515" y="4710"/>
                    <a:pt x="3617" y="4823"/>
                  </a:cubicBezTo>
                  <a:cubicBezTo>
                    <a:pt x="3777" y="5005"/>
                    <a:pt x="3981" y="5176"/>
                    <a:pt x="4209" y="5267"/>
                  </a:cubicBezTo>
                  <a:cubicBezTo>
                    <a:pt x="4197" y="5324"/>
                    <a:pt x="4163" y="5381"/>
                    <a:pt x="4118" y="5415"/>
                  </a:cubicBezTo>
                  <a:cubicBezTo>
                    <a:pt x="4080" y="5445"/>
                    <a:pt x="4037" y="5455"/>
                    <a:pt x="3992" y="5455"/>
                  </a:cubicBezTo>
                  <a:cubicBezTo>
                    <a:pt x="3970" y="5455"/>
                    <a:pt x="3947" y="5453"/>
                    <a:pt x="3924" y="5449"/>
                  </a:cubicBezTo>
                  <a:cubicBezTo>
                    <a:pt x="3742" y="5426"/>
                    <a:pt x="3572" y="5301"/>
                    <a:pt x="3435" y="5176"/>
                  </a:cubicBezTo>
                  <a:cubicBezTo>
                    <a:pt x="3231" y="5005"/>
                    <a:pt x="3037" y="4812"/>
                    <a:pt x="2867" y="4607"/>
                  </a:cubicBezTo>
                  <a:cubicBezTo>
                    <a:pt x="2503" y="4209"/>
                    <a:pt x="2207" y="3754"/>
                    <a:pt x="1979" y="3265"/>
                  </a:cubicBezTo>
                  <a:cubicBezTo>
                    <a:pt x="1923" y="3151"/>
                    <a:pt x="1866" y="3038"/>
                    <a:pt x="1820" y="2913"/>
                  </a:cubicBezTo>
                  <a:cubicBezTo>
                    <a:pt x="1900" y="2833"/>
                    <a:pt x="1968" y="2753"/>
                    <a:pt x="2048" y="2674"/>
                  </a:cubicBezTo>
                  <a:cubicBezTo>
                    <a:pt x="2150" y="2549"/>
                    <a:pt x="2252" y="2435"/>
                    <a:pt x="2366" y="2321"/>
                  </a:cubicBezTo>
                  <a:cubicBezTo>
                    <a:pt x="2480" y="2207"/>
                    <a:pt x="2594" y="2105"/>
                    <a:pt x="2707" y="1991"/>
                  </a:cubicBezTo>
                  <a:cubicBezTo>
                    <a:pt x="2753" y="1946"/>
                    <a:pt x="2798" y="1900"/>
                    <a:pt x="2844" y="1866"/>
                  </a:cubicBezTo>
                  <a:close/>
                  <a:moveTo>
                    <a:pt x="3276" y="1457"/>
                  </a:moveTo>
                  <a:cubicBezTo>
                    <a:pt x="3378" y="1502"/>
                    <a:pt x="3481" y="1525"/>
                    <a:pt x="3595" y="1548"/>
                  </a:cubicBezTo>
                  <a:cubicBezTo>
                    <a:pt x="3731" y="1570"/>
                    <a:pt x="3868" y="1605"/>
                    <a:pt x="3993" y="1639"/>
                  </a:cubicBezTo>
                  <a:cubicBezTo>
                    <a:pt x="4231" y="1718"/>
                    <a:pt x="4470" y="1821"/>
                    <a:pt x="4686" y="1946"/>
                  </a:cubicBezTo>
                  <a:cubicBezTo>
                    <a:pt x="5141" y="2196"/>
                    <a:pt x="5551" y="2526"/>
                    <a:pt x="5892" y="2924"/>
                  </a:cubicBezTo>
                  <a:cubicBezTo>
                    <a:pt x="6222" y="3311"/>
                    <a:pt x="6483" y="3777"/>
                    <a:pt x="6631" y="4266"/>
                  </a:cubicBezTo>
                  <a:cubicBezTo>
                    <a:pt x="6802" y="4812"/>
                    <a:pt x="6859" y="5369"/>
                    <a:pt x="7018" y="5915"/>
                  </a:cubicBezTo>
                  <a:cubicBezTo>
                    <a:pt x="7120" y="6234"/>
                    <a:pt x="7257" y="6529"/>
                    <a:pt x="7439" y="6802"/>
                  </a:cubicBezTo>
                  <a:cubicBezTo>
                    <a:pt x="7518" y="6939"/>
                    <a:pt x="7609" y="7075"/>
                    <a:pt x="7621" y="7223"/>
                  </a:cubicBezTo>
                  <a:cubicBezTo>
                    <a:pt x="7652" y="7420"/>
                    <a:pt x="7570" y="7522"/>
                    <a:pt x="7393" y="7522"/>
                  </a:cubicBezTo>
                  <a:cubicBezTo>
                    <a:pt x="7375" y="7522"/>
                    <a:pt x="7356" y="7521"/>
                    <a:pt x="7337" y="7519"/>
                  </a:cubicBezTo>
                  <a:cubicBezTo>
                    <a:pt x="7189" y="7508"/>
                    <a:pt x="7041" y="7417"/>
                    <a:pt x="6916" y="7337"/>
                  </a:cubicBezTo>
                  <a:cubicBezTo>
                    <a:pt x="6631" y="7178"/>
                    <a:pt x="6324" y="7041"/>
                    <a:pt x="6006" y="6950"/>
                  </a:cubicBezTo>
                  <a:cubicBezTo>
                    <a:pt x="5460" y="6802"/>
                    <a:pt x="4891" y="6757"/>
                    <a:pt x="4357" y="6609"/>
                  </a:cubicBezTo>
                  <a:cubicBezTo>
                    <a:pt x="3856" y="6461"/>
                    <a:pt x="3390" y="6222"/>
                    <a:pt x="2980" y="5904"/>
                  </a:cubicBezTo>
                  <a:cubicBezTo>
                    <a:pt x="2582" y="5574"/>
                    <a:pt x="2241" y="5176"/>
                    <a:pt x="1979" y="4721"/>
                  </a:cubicBezTo>
                  <a:cubicBezTo>
                    <a:pt x="1854" y="4505"/>
                    <a:pt x="1741" y="4277"/>
                    <a:pt x="1661" y="4027"/>
                  </a:cubicBezTo>
                  <a:cubicBezTo>
                    <a:pt x="1616" y="3913"/>
                    <a:pt x="1581" y="3777"/>
                    <a:pt x="1559" y="3652"/>
                  </a:cubicBezTo>
                  <a:cubicBezTo>
                    <a:pt x="1525" y="3538"/>
                    <a:pt x="1513" y="3424"/>
                    <a:pt x="1468" y="3333"/>
                  </a:cubicBezTo>
                  <a:cubicBezTo>
                    <a:pt x="1502" y="3277"/>
                    <a:pt x="1547" y="3231"/>
                    <a:pt x="1593" y="3186"/>
                  </a:cubicBezTo>
                  <a:cubicBezTo>
                    <a:pt x="1832" y="3743"/>
                    <a:pt x="2150" y="4255"/>
                    <a:pt x="2537" y="4721"/>
                  </a:cubicBezTo>
                  <a:cubicBezTo>
                    <a:pt x="2753" y="4971"/>
                    <a:pt x="2980" y="5210"/>
                    <a:pt x="3242" y="5426"/>
                  </a:cubicBezTo>
                  <a:cubicBezTo>
                    <a:pt x="3435" y="5597"/>
                    <a:pt x="3663" y="5745"/>
                    <a:pt x="3924" y="5779"/>
                  </a:cubicBezTo>
                  <a:cubicBezTo>
                    <a:pt x="3940" y="5780"/>
                    <a:pt x="3956" y="5781"/>
                    <a:pt x="3971" y="5781"/>
                  </a:cubicBezTo>
                  <a:cubicBezTo>
                    <a:pt x="4246" y="5781"/>
                    <a:pt x="4473" y="5593"/>
                    <a:pt x="4527" y="5324"/>
                  </a:cubicBezTo>
                  <a:cubicBezTo>
                    <a:pt x="4540" y="5324"/>
                    <a:pt x="4552" y="5325"/>
                    <a:pt x="4565" y="5325"/>
                  </a:cubicBezTo>
                  <a:cubicBezTo>
                    <a:pt x="4803" y="5325"/>
                    <a:pt x="5046" y="5222"/>
                    <a:pt x="5187" y="5017"/>
                  </a:cubicBezTo>
                  <a:cubicBezTo>
                    <a:pt x="5266" y="4892"/>
                    <a:pt x="5301" y="4766"/>
                    <a:pt x="5312" y="4619"/>
                  </a:cubicBezTo>
                  <a:cubicBezTo>
                    <a:pt x="5335" y="4619"/>
                    <a:pt x="5357" y="4619"/>
                    <a:pt x="5392" y="4607"/>
                  </a:cubicBezTo>
                  <a:cubicBezTo>
                    <a:pt x="5676" y="4539"/>
                    <a:pt x="5869" y="4312"/>
                    <a:pt x="5892" y="4016"/>
                  </a:cubicBezTo>
                  <a:cubicBezTo>
                    <a:pt x="5915" y="3766"/>
                    <a:pt x="5801" y="3504"/>
                    <a:pt x="5653" y="3288"/>
                  </a:cubicBezTo>
                  <a:cubicBezTo>
                    <a:pt x="5471" y="3026"/>
                    <a:pt x="5244" y="2787"/>
                    <a:pt x="4994" y="2583"/>
                  </a:cubicBezTo>
                  <a:cubicBezTo>
                    <a:pt x="4470" y="2173"/>
                    <a:pt x="3845" y="1866"/>
                    <a:pt x="3208" y="1684"/>
                  </a:cubicBezTo>
                  <a:cubicBezTo>
                    <a:pt x="3162" y="1673"/>
                    <a:pt x="3117" y="1650"/>
                    <a:pt x="3071" y="1639"/>
                  </a:cubicBezTo>
                  <a:cubicBezTo>
                    <a:pt x="3140" y="1582"/>
                    <a:pt x="3208" y="1525"/>
                    <a:pt x="3276" y="1457"/>
                  </a:cubicBezTo>
                  <a:close/>
                  <a:moveTo>
                    <a:pt x="1698" y="0"/>
                  </a:moveTo>
                  <a:cubicBezTo>
                    <a:pt x="1236" y="0"/>
                    <a:pt x="799" y="181"/>
                    <a:pt x="490" y="501"/>
                  </a:cubicBezTo>
                  <a:cubicBezTo>
                    <a:pt x="171" y="820"/>
                    <a:pt x="0" y="1286"/>
                    <a:pt x="23" y="1752"/>
                  </a:cubicBezTo>
                  <a:cubicBezTo>
                    <a:pt x="57" y="2469"/>
                    <a:pt x="524" y="3095"/>
                    <a:pt x="1161" y="3402"/>
                  </a:cubicBezTo>
                  <a:cubicBezTo>
                    <a:pt x="1138" y="3538"/>
                    <a:pt x="1172" y="3675"/>
                    <a:pt x="1206" y="3811"/>
                  </a:cubicBezTo>
                  <a:cubicBezTo>
                    <a:pt x="1240" y="3959"/>
                    <a:pt x="1297" y="4107"/>
                    <a:pt x="1343" y="4255"/>
                  </a:cubicBezTo>
                  <a:cubicBezTo>
                    <a:pt x="1456" y="4550"/>
                    <a:pt x="1604" y="4846"/>
                    <a:pt x="1775" y="5119"/>
                  </a:cubicBezTo>
                  <a:cubicBezTo>
                    <a:pt x="2412" y="6086"/>
                    <a:pt x="3390" y="6780"/>
                    <a:pt x="4527" y="7030"/>
                  </a:cubicBezTo>
                  <a:cubicBezTo>
                    <a:pt x="5107" y="7155"/>
                    <a:pt x="5710" y="7200"/>
                    <a:pt x="6267" y="7405"/>
                  </a:cubicBezTo>
                  <a:cubicBezTo>
                    <a:pt x="6563" y="7519"/>
                    <a:pt x="6813" y="7712"/>
                    <a:pt x="7109" y="7815"/>
                  </a:cubicBezTo>
                  <a:cubicBezTo>
                    <a:pt x="7200" y="7845"/>
                    <a:pt x="7301" y="7865"/>
                    <a:pt x="7402" y="7865"/>
                  </a:cubicBezTo>
                  <a:cubicBezTo>
                    <a:pt x="7453" y="7865"/>
                    <a:pt x="7503" y="7860"/>
                    <a:pt x="7553" y="7849"/>
                  </a:cubicBezTo>
                  <a:cubicBezTo>
                    <a:pt x="7666" y="7826"/>
                    <a:pt x="7746" y="7769"/>
                    <a:pt x="7814" y="7701"/>
                  </a:cubicBezTo>
                  <a:cubicBezTo>
                    <a:pt x="7882" y="7633"/>
                    <a:pt x="7928" y="7553"/>
                    <a:pt x="7951" y="7439"/>
                  </a:cubicBezTo>
                  <a:cubicBezTo>
                    <a:pt x="7985" y="7291"/>
                    <a:pt x="7962" y="7132"/>
                    <a:pt x="7905" y="6996"/>
                  </a:cubicBezTo>
                  <a:cubicBezTo>
                    <a:pt x="7803" y="6700"/>
                    <a:pt x="7598" y="6461"/>
                    <a:pt x="7484" y="6165"/>
                  </a:cubicBezTo>
                  <a:cubicBezTo>
                    <a:pt x="7257" y="5608"/>
                    <a:pt x="7200" y="5005"/>
                    <a:pt x="7052" y="4425"/>
                  </a:cubicBezTo>
                  <a:cubicBezTo>
                    <a:pt x="6779" y="3299"/>
                    <a:pt x="6063" y="2344"/>
                    <a:pt x="5073" y="1741"/>
                  </a:cubicBezTo>
                  <a:cubicBezTo>
                    <a:pt x="4800" y="1570"/>
                    <a:pt x="4504" y="1434"/>
                    <a:pt x="4197" y="1332"/>
                  </a:cubicBezTo>
                  <a:cubicBezTo>
                    <a:pt x="4049" y="1275"/>
                    <a:pt x="3902" y="1229"/>
                    <a:pt x="3754" y="1195"/>
                  </a:cubicBezTo>
                  <a:cubicBezTo>
                    <a:pt x="3651" y="1172"/>
                    <a:pt x="3549" y="1150"/>
                    <a:pt x="3447" y="1150"/>
                  </a:cubicBezTo>
                  <a:cubicBezTo>
                    <a:pt x="3447" y="1138"/>
                    <a:pt x="3435" y="1138"/>
                    <a:pt x="3435" y="1127"/>
                  </a:cubicBezTo>
                  <a:cubicBezTo>
                    <a:pt x="3117" y="490"/>
                    <a:pt x="2469" y="12"/>
                    <a:pt x="1741" y="1"/>
                  </a:cubicBezTo>
                  <a:cubicBezTo>
                    <a:pt x="1727" y="1"/>
                    <a:pt x="1712" y="0"/>
                    <a:pt x="169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5937275" y="3092300"/>
              <a:ext cx="43250" cy="14625"/>
            </a:xfrm>
            <a:custGeom>
              <a:avLst/>
              <a:gdLst/>
              <a:ahLst/>
              <a:cxnLst/>
              <a:rect l="l" t="t" r="r" b="b"/>
              <a:pathLst>
                <a:path w="1730" h="585" extrusionOk="0">
                  <a:moveTo>
                    <a:pt x="707" y="0"/>
                  </a:moveTo>
                  <a:cubicBezTo>
                    <a:pt x="591" y="0"/>
                    <a:pt x="478" y="12"/>
                    <a:pt x="376" y="52"/>
                  </a:cubicBezTo>
                  <a:cubicBezTo>
                    <a:pt x="228" y="97"/>
                    <a:pt x="23" y="200"/>
                    <a:pt x="0" y="370"/>
                  </a:cubicBezTo>
                  <a:cubicBezTo>
                    <a:pt x="0" y="416"/>
                    <a:pt x="57" y="438"/>
                    <a:pt x="91" y="438"/>
                  </a:cubicBezTo>
                  <a:cubicBezTo>
                    <a:pt x="159" y="416"/>
                    <a:pt x="216" y="359"/>
                    <a:pt x="285" y="336"/>
                  </a:cubicBezTo>
                  <a:cubicBezTo>
                    <a:pt x="341" y="302"/>
                    <a:pt x="398" y="279"/>
                    <a:pt x="467" y="256"/>
                  </a:cubicBezTo>
                  <a:cubicBezTo>
                    <a:pt x="555" y="234"/>
                    <a:pt x="643" y="222"/>
                    <a:pt x="731" y="222"/>
                  </a:cubicBezTo>
                  <a:cubicBezTo>
                    <a:pt x="779" y="222"/>
                    <a:pt x="828" y="226"/>
                    <a:pt x="876" y="234"/>
                  </a:cubicBezTo>
                  <a:cubicBezTo>
                    <a:pt x="1035" y="256"/>
                    <a:pt x="1183" y="313"/>
                    <a:pt x="1320" y="393"/>
                  </a:cubicBezTo>
                  <a:cubicBezTo>
                    <a:pt x="1388" y="438"/>
                    <a:pt x="1456" y="473"/>
                    <a:pt x="1524" y="518"/>
                  </a:cubicBezTo>
                  <a:cubicBezTo>
                    <a:pt x="1548" y="534"/>
                    <a:pt x="1612" y="584"/>
                    <a:pt x="1656" y="584"/>
                  </a:cubicBezTo>
                  <a:cubicBezTo>
                    <a:pt x="1674" y="584"/>
                    <a:pt x="1688" y="576"/>
                    <a:pt x="1695" y="552"/>
                  </a:cubicBezTo>
                  <a:cubicBezTo>
                    <a:pt x="1729" y="473"/>
                    <a:pt x="1649" y="404"/>
                    <a:pt x="1604" y="347"/>
                  </a:cubicBezTo>
                  <a:cubicBezTo>
                    <a:pt x="1536" y="279"/>
                    <a:pt x="1456" y="222"/>
                    <a:pt x="1365" y="177"/>
                  </a:cubicBezTo>
                  <a:cubicBezTo>
                    <a:pt x="1206" y="86"/>
                    <a:pt x="1035" y="29"/>
                    <a:pt x="865" y="6"/>
                  </a:cubicBezTo>
                  <a:cubicBezTo>
                    <a:pt x="812" y="3"/>
                    <a:pt x="759" y="0"/>
                    <a:pt x="70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5928175" y="3107125"/>
              <a:ext cx="7400" cy="25075"/>
            </a:xfrm>
            <a:custGeom>
              <a:avLst/>
              <a:gdLst/>
              <a:ahLst/>
              <a:cxnLst/>
              <a:rect l="l" t="t" r="r" b="b"/>
              <a:pathLst>
                <a:path w="296" h="1003" extrusionOk="0">
                  <a:moveTo>
                    <a:pt x="246" y="0"/>
                  </a:moveTo>
                  <a:cubicBezTo>
                    <a:pt x="240" y="0"/>
                    <a:pt x="234" y="2"/>
                    <a:pt x="228" y="5"/>
                  </a:cubicBezTo>
                  <a:cubicBezTo>
                    <a:pt x="182" y="16"/>
                    <a:pt x="148" y="50"/>
                    <a:pt x="125" y="96"/>
                  </a:cubicBezTo>
                  <a:cubicBezTo>
                    <a:pt x="103" y="130"/>
                    <a:pt x="80" y="164"/>
                    <a:pt x="68" y="209"/>
                  </a:cubicBezTo>
                  <a:cubicBezTo>
                    <a:pt x="34" y="289"/>
                    <a:pt x="12" y="380"/>
                    <a:pt x="0" y="471"/>
                  </a:cubicBezTo>
                  <a:cubicBezTo>
                    <a:pt x="0" y="562"/>
                    <a:pt x="0" y="642"/>
                    <a:pt x="12" y="733"/>
                  </a:cubicBezTo>
                  <a:cubicBezTo>
                    <a:pt x="23" y="778"/>
                    <a:pt x="23" y="824"/>
                    <a:pt x="46" y="869"/>
                  </a:cubicBezTo>
                  <a:lnTo>
                    <a:pt x="57" y="869"/>
                  </a:lnTo>
                  <a:cubicBezTo>
                    <a:pt x="57" y="880"/>
                    <a:pt x="57" y="880"/>
                    <a:pt x="57" y="892"/>
                  </a:cubicBezTo>
                  <a:cubicBezTo>
                    <a:pt x="68" y="903"/>
                    <a:pt x="68" y="915"/>
                    <a:pt x="68" y="926"/>
                  </a:cubicBezTo>
                  <a:cubicBezTo>
                    <a:pt x="80" y="949"/>
                    <a:pt x="91" y="971"/>
                    <a:pt x="114" y="983"/>
                  </a:cubicBezTo>
                  <a:cubicBezTo>
                    <a:pt x="127" y="996"/>
                    <a:pt x="144" y="1003"/>
                    <a:pt x="161" y="1003"/>
                  </a:cubicBezTo>
                  <a:cubicBezTo>
                    <a:pt x="186" y="1003"/>
                    <a:pt x="209" y="988"/>
                    <a:pt x="216" y="960"/>
                  </a:cubicBezTo>
                  <a:cubicBezTo>
                    <a:pt x="216" y="937"/>
                    <a:pt x="216" y="915"/>
                    <a:pt x="205" y="892"/>
                  </a:cubicBezTo>
                  <a:cubicBezTo>
                    <a:pt x="205" y="880"/>
                    <a:pt x="205" y="869"/>
                    <a:pt x="205" y="858"/>
                  </a:cubicBezTo>
                  <a:cubicBezTo>
                    <a:pt x="205" y="858"/>
                    <a:pt x="194" y="846"/>
                    <a:pt x="194" y="835"/>
                  </a:cubicBezTo>
                  <a:cubicBezTo>
                    <a:pt x="194" y="835"/>
                    <a:pt x="194" y="835"/>
                    <a:pt x="194" y="824"/>
                  </a:cubicBezTo>
                  <a:lnTo>
                    <a:pt x="194" y="801"/>
                  </a:lnTo>
                  <a:cubicBezTo>
                    <a:pt x="194" y="789"/>
                    <a:pt x="194" y="778"/>
                    <a:pt x="194" y="767"/>
                  </a:cubicBezTo>
                  <a:cubicBezTo>
                    <a:pt x="182" y="755"/>
                    <a:pt x="182" y="744"/>
                    <a:pt x="182" y="721"/>
                  </a:cubicBezTo>
                  <a:cubicBezTo>
                    <a:pt x="171" y="642"/>
                    <a:pt x="171" y="562"/>
                    <a:pt x="171" y="482"/>
                  </a:cubicBezTo>
                  <a:cubicBezTo>
                    <a:pt x="182" y="414"/>
                    <a:pt x="205" y="334"/>
                    <a:pt x="228" y="255"/>
                  </a:cubicBezTo>
                  <a:cubicBezTo>
                    <a:pt x="250" y="187"/>
                    <a:pt x="296" y="107"/>
                    <a:pt x="285" y="27"/>
                  </a:cubicBezTo>
                  <a:cubicBezTo>
                    <a:pt x="276" y="11"/>
                    <a:pt x="262" y="0"/>
                    <a:pt x="2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5950925" y="3100700"/>
              <a:ext cx="15650" cy="4850"/>
            </a:xfrm>
            <a:custGeom>
              <a:avLst/>
              <a:gdLst/>
              <a:ahLst/>
              <a:cxnLst/>
              <a:rect l="l" t="t" r="r" b="b"/>
              <a:pathLst>
                <a:path w="626" h="194" extrusionOk="0">
                  <a:moveTo>
                    <a:pt x="216" y="0"/>
                  </a:moveTo>
                  <a:cubicBezTo>
                    <a:pt x="194" y="0"/>
                    <a:pt x="171" y="11"/>
                    <a:pt x="137" y="11"/>
                  </a:cubicBezTo>
                  <a:cubicBezTo>
                    <a:pt x="114" y="11"/>
                    <a:pt x="91" y="23"/>
                    <a:pt x="80" y="34"/>
                  </a:cubicBezTo>
                  <a:cubicBezTo>
                    <a:pt x="57" y="34"/>
                    <a:pt x="46" y="46"/>
                    <a:pt x="34" y="57"/>
                  </a:cubicBezTo>
                  <a:cubicBezTo>
                    <a:pt x="0" y="80"/>
                    <a:pt x="0" y="137"/>
                    <a:pt x="46" y="148"/>
                  </a:cubicBezTo>
                  <a:cubicBezTo>
                    <a:pt x="68" y="148"/>
                    <a:pt x="80" y="159"/>
                    <a:pt x="91" y="159"/>
                  </a:cubicBezTo>
                  <a:lnTo>
                    <a:pt x="364" y="159"/>
                  </a:lnTo>
                  <a:cubicBezTo>
                    <a:pt x="364" y="171"/>
                    <a:pt x="375" y="171"/>
                    <a:pt x="375" y="171"/>
                  </a:cubicBezTo>
                  <a:lnTo>
                    <a:pt x="444" y="171"/>
                  </a:lnTo>
                  <a:cubicBezTo>
                    <a:pt x="455" y="182"/>
                    <a:pt x="478" y="182"/>
                    <a:pt x="489" y="182"/>
                  </a:cubicBezTo>
                  <a:cubicBezTo>
                    <a:pt x="512" y="193"/>
                    <a:pt x="546" y="193"/>
                    <a:pt x="569" y="193"/>
                  </a:cubicBezTo>
                  <a:cubicBezTo>
                    <a:pt x="592" y="193"/>
                    <a:pt x="614" y="171"/>
                    <a:pt x="614" y="148"/>
                  </a:cubicBezTo>
                  <a:cubicBezTo>
                    <a:pt x="626" y="125"/>
                    <a:pt x="603" y="102"/>
                    <a:pt x="592" y="91"/>
                  </a:cubicBezTo>
                  <a:cubicBezTo>
                    <a:pt x="523" y="46"/>
                    <a:pt x="432" y="23"/>
                    <a:pt x="353" y="11"/>
                  </a:cubicBezTo>
                  <a:cubicBezTo>
                    <a:pt x="307" y="11"/>
                    <a:pt x="262" y="0"/>
                    <a:pt x="21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5953200" y="3106375"/>
              <a:ext cx="9675" cy="4000"/>
            </a:xfrm>
            <a:custGeom>
              <a:avLst/>
              <a:gdLst/>
              <a:ahLst/>
              <a:cxnLst/>
              <a:rect l="l" t="t" r="r" b="b"/>
              <a:pathLst>
                <a:path w="387" h="160" extrusionOk="0">
                  <a:moveTo>
                    <a:pt x="182" y="1"/>
                  </a:moveTo>
                  <a:cubicBezTo>
                    <a:pt x="148" y="1"/>
                    <a:pt x="125" y="12"/>
                    <a:pt x="103" y="23"/>
                  </a:cubicBezTo>
                  <a:cubicBezTo>
                    <a:pt x="91" y="23"/>
                    <a:pt x="91" y="35"/>
                    <a:pt x="80" y="35"/>
                  </a:cubicBezTo>
                  <a:cubicBezTo>
                    <a:pt x="68" y="35"/>
                    <a:pt x="68" y="46"/>
                    <a:pt x="57" y="57"/>
                  </a:cubicBezTo>
                  <a:cubicBezTo>
                    <a:pt x="46" y="69"/>
                    <a:pt x="23" y="80"/>
                    <a:pt x="12" y="91"/>
                  </a:cubicBezTo>
                  <a:cubicBezTo>
                    <a:pt x="0" y="103"/>
                    <a:pt x="12" y="126"/>
                    <a:pt x="12" y="137"/>
                  </a:cubicBezTo>
                  <a:cubicBezTo>
                    <a:pt x="23" y="160"/>
                    <a:pt x="34" y="160"/>
                    <a:pt x="57" y="160"/>
                  </a:cubicBezTo>
                  <a:lnTo>
                    <a:pt x="182" y="160"/>
                  </a:lnTo>
                  <a:cubicBezTo>
                    <a:pt x="216" y="148"/>
                    <a:pt x="250" y="148"/>
                    <a:pt x="284" y="148"/>
                  </a:cubicBezTo>
                  <a:lnTo>
                    <a:pt x="330" y="148"/>
                  </a:lnTo>
                  <a:cubicBezTo>
                    <a:pt x="353" y="148"/>
                    <a:pt x="364" y="137"/>
                    <a:pt x="375" y="126"/>
                  </a:cubicBezTo>
                  <a:cubicBezTo>
                    <a:pt x="387" y="103"/>
                    <a:pt x="375" y="80"/>
                    <a:pt x="364" y="69"/>
                  </a:cubicBezTo>
                  <a:cubicBezTo>
                    <a:pt x="364" y="57"/>
                    <a:pt x="353" y="46"/>
                    <a:pt x="341" y="46"/>
                  </a:cubicBezTo>
                  <a:cubicBezTo>
                    <a:pt x="330" y="35"/>
                    <a:pt x="296" y="23"/>
                    <a:pt x="273" y="12"/>
                  </a:cubicBezTo>
                  <a:lnTo>
                    <a:pt x="239" y="12"/>
                  </a:lnTo>
                  <a:cubicBezTo>
                    <a:pt x="216" y="1"/>
                    <a:pt x="193" y="1"/>
                    <a:pt x="18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5961425" y="31100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lnTo>
                    <a:pt x="1" y="12"/>
                  </a:ln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5961425" y="3110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5549150" y="2695775"/>
              <a:ext cx="71675" cy="53500"/>
            </a:xfrm>
            <a:custGeom>
              <a:avLst/>
              <a:gdLst/>
              <a:ahLst/>
              <a:cxnLst/>
              <a:rect l="l" t="t" r="r" b="b"/>
              <a:pathLst>
                <a:path w="2867" h="2140" extrusionOk="0">
                  <a:moveTo>
                    <a:pt x="978" y="922"/>
                  </a:moveTo>
                  <a:cubicBezTo>
                    <a:pt x="978" y="933"/>
                    <a:pt x="978" y="933"/>
                    <a:pt x="990" y="933"/>
                  </a:cubicBezTo>
                  <a:lnTo>
                    <a:pt x="1001" y="945"/>
                  </a:lnTo>
                  <a:cubicBezTo>
                    <a:pt x="1001" y="945"/>
                    <a:pt x="1012" y="945"/>
                    <a:pt x="1012" y="956"/>
                  </a:cubicBezTo>
                  <a:cubicBezTo>
                    <a:pt x="1035" y="979"/>
                    <a:pt x="1058" y="1002"/>
                    <a:pt x="1092" y="1024"/>
                  </a:cubicBezTo>
                  <a:lnTo>
                    <a:pt x="1103" y="1024"/>
                  </a:lnTo>
                  <a:cubicBezTo>
                    <a:pt x="1115" y="1036"/>
                    <a:pt x="1115" y="1036"/>
                    <a:pt x="1126" y="1047"/>
                  </a:cubicBezTo>
                  <a:lnTo>
                    <a:pt x="1137" y="1059"/>
                  </a:lnTo>
                  <a:lnTo>
                    <a:pt x="1149" y="1059"/>
                  </a:lnTo>
                  <a:cubicBezTo>
                    <a:pt x="1149" y="1070"/>
                    <a:pt x="1149" y="1070"/>
                    <a:pt x="1160" y="1070"/>
                  </a:cubicBezTo>
                  <a:cubicBezTo>
                    <a:pt x="1160" y="1081"/>
                    <a:pt x="1160" y="1081"/>
                    <a:pt x="1172" y="1081"/>
                  </a:cubicBezTo>
                  <a:lnTo>
                    <a:pt x="1172" y="1093"/>
                  </a:lnTo>
                  <a:lnTo>
                    <a:pt x="1183" y="1093"/>
                  </a:lnTo>
                  <a:cubicBezTo>
                    <a:pt x="1183" y="1093"/>
                    <a:pt x="1183" y="1093"/>
                    <a:pt x="1183" y="1104"/>
                  </a:cubicBezTo>
                  <a:cubicBezTo>
                    <a:pt x="1194" y="1104"/>
                    <a:pt x="1194" y="1115"/>
                    <a:pt x="1194" y="1115"/>
                  </a:cubicBezTo>
                  <a:cubicBezTo>
                    <a:pt x="1194" y="1115"/>
                    <a:pt x="1194" y="1127"/>
                    <a:pt x="1183" y="1127"/>
                  </a:cubicBezTo>
                  <a:lnTo>
                    <a:pt x="1115" y="1127"/>
                  </a:lnTo>
                  <a:cubicBezTo>
                    <a:pt x="1103" y="1127"/>
                    <a:pt x="1103" y="1127"/>
                    <a:pt x="1092" y="1115"/>
                  </a:cubicBezTo>
                  <a:lnTo>
                    <a:pt x="1081" y="1115"/>
                  </a:lnTo>
                  <a:cubicBezTo>
                    <a:pt x="1069" y="1115"/>
                    <a:pt x="1046" y="1104"/>
                    <a:pt x="1035" y="1093"/>
                  </a:cubicBezTo>
                  <a:cubicBezTo>
                    <a:pt x="1024" y="1081"/>
                    <a:pt x="1012" y="1070"/>
                    <a:pt x="1001" y="1047"/>
                  </a:cubicBezTo>
                  <a:cubicBezTo>
                    <a:pt x="990" y="1036"/>
                    <a:pt x="978" y="1036"/>
                    <a:pt x="978" y="1024"/>
                  </a:cubicBezTo>
                  <a:cubicBezTo>
                    <a:pt x="967" y="1002"/>
                    <a:pt x="955" y="990"/>
                    <a:pt x="955" y="968"/>
                  </a:cubicBezTo>
                  <a:cubicBezTo>
                    <a:pt x="944" y="956"/>
                    <a:pt x="944" y="956"/>
                    <a:pt x="944" y="945"/>
                  </a:cubicBezTo>
                  <a:cubicBezTo>
                    <a:pt x="944" y="933"/>
                    <a:pt x="955" y="922"/>
                    <a:pt x="955" y="922"/>
                  </a:cubicBezTo>
                  <a:close/>
                  <a:moveTo>
                    <a:pt x="751" y="968"/>
                  </a:moveTo>
                  <a:lnTo>
                    <a:pt x="751" y="979"/>
                  </a:lnTo>
                  <a:cubicBezTo>
                    <a:pt x="762" y="990"/>
                    <a:pt x="773" y="1002"/>
                    <a:pt x="785" y="1024"/>
                  </a:cubicBezTo>
                  <a:cubicBezTo>
                    <a:pt x="796" y="1036"/>
                    <a:pt x="808" y="1047"/>
                    <a:pt x="819" y="1070"/>
                  </a:cubicBezTo>
                  <a:lnTo>
                    <a:pt x="842" y="1093"/>
                  </a:lnTo>
                  <a:cubicBezTo>
                    <a:pt x="853" y="1104"/>
                    <a:pt x="853" y="1104"/>
                    <a:pt x="864" y="1115"/>
                  </a:cubicBezTo>
                  <a:lnTo>
                    <a:pt x="876" y="1127"/>
                  </a:lnTo>
                  <a:cubicBezTo>
                    <a:pt x="887" y="1138"/>
                    <a:pt x="887" y="1138"/>
                    <a:pt x="899" y="1150"/>
                  </a:cubicBezTo>
                  <a:cubicBezTo>
                    <a:pt x="921" y="1184"/>
                    <a:pt x="955" y="1206"/>
                    <a:pt x="990" y="1229"/>
                  </a:cubicBezTo>
                  <a:cubicBezTo>
                    <a:pt x="1001" y="1241"/>
                    <a:pt x="1012" y="1252"/>
                    <a:pt x="1024" y="1263"/>
                  </a:cubicBezTo>
                  <a:lnTo>
                    <a:pt x="1035" y="1275"/>
                  </a:lnTo>
                  <a:cubicBezTo>
                    <a:pt x="1046" y="1286"/>
                    <a:pt x="1058" y="1297"/>
                    <a:pt x="1069" y="1309"/>
                  </a:cubicBezTo>
                  <a:cubicBezTo>
                    <a:pt x="1069" y="1309"/>
                    <a:pt x="1069" y="1309"/>
                    <a:pt x="1069" y="1320"/>
                  </a:cubicBezTo>
                  <a:lnTo>
                    <a:pt x="1081" y="1320"/>
                  </a:lnTo>
                  <a:cubicBezTo>
                    <a:pt x="1081" y="1332"/>
                    <a:pt x="1092" y="1343"/>
                    <a:pt x="1092" y="1343"/>
                  </a:cubicBezTo>
                  <a:cubicBezTo>
                    <a:pt x="1103" y="1354"/>
                    <a:pt x="1103" y="1354"/>
                    <a:pt x="1092" y="1366"/>
                  </a:cubicBezTo>
                  <a:cubicBezTo>
                    <a:pt x="1092" y="1366"/>
                    <a:pt x="1081" y="1377"/>
                    <a:pt x="1069" y="1377"/>
                  </a:cubicBezTo>
                  <a:cubicBezTo>
                    <a:pt x="1058" y="1377"/>
                    <a:pt x="1046" y="1366"/>
                    <a:pt x="1035" y="1366"/>
                  </a:cubicBezTo>
                  <a:lnTo>
                    <a:pt x="1024" y="1366"/>
                  </a:lnTo>
                  <a:cubicBezTo>
                    <a:pt x="1012" y="1366"/>
                    <a:pt x="990" y="1354"/>
                    <a:pt x="978" y="1343"/>
                  </a:cubicBezTo>
                  <a:cubicBezTo>
                    <a:pt x="955" y="1332"/>
                    <a:pt x="944" y="1309"/>
                    <a:pt x="921" y="1297"/>
                  </a:cubicBezTo>
                  <a:cubicBezTo>
                    <a:pt x="887" y="1275"/>
                    <a:pt x="864" y="1241"/>
                    <a:pt x="830" y="1206"/>
                  </a:cubicBezTo>
                  <a:cubicBezTo>
                    <a:pt x="762" y="1127"/>
                    <a:pt x="728" y="1059"/>
                    <a:pt x="717" y="1002"/>
                  </a:cubicBezTo>
                  <a:cubicBezTo>
                    <a:pt x="705" y="979"/>
                    <a:pt x="717" y="979"/>
                    <a:pt x="717" y="968"/>
                  </a:cubicBezTo>
                  <a:close/>
                  <a:moveTo>
                    <a:pt x="2434" y="1047"/>
                  </a:moveTo>
                  <a:cubicBezTo>
                    <a:pt x="2445" y="1047"/>
                    <a:pt x="2445" y="1059"/>
                    <a:pt x="2457" y="1081"/>
                  </a:cubicBezTo>
                  <a:cubicBezTo>
                    <a:pt x="2457" y="1093"/>
                    <a:pt x="2445" y="1104"/>
                    <a:pt x="2445" y="1127"/>
                  </a:cubicBezTo>
                  <a:lnTo>
                    <a:pt x="2445" y="1138"/>
                  </a:lnTo>
                  <a:cubicBezTo>
                    <a:pt x="2434" y="1150"/>
                    <a:pt x="2434" y="1150"/>
                    <a:pt x="2434" y="1161"/>
                  </a:cubicBezTo>
                  <a:lnTo>
                    <a:pt x="2423" y="1184"/>
                  </a:lnTo>
                  <a:cubicBezTo>
                    <a:pt x="2423" y="1184"/>
                    <a:pt x="2423" y="1184"/>
                    <a:pt x="2423" y="1195"/>
                  </a:cubicBezTo>
                  <a:cubicBezTo>
                    <a:pt x="2423" y="1229"/>
                    <a:pt x="2400" y="1263"/>
                    <a:pt x="2377" y="1286"/>
                  </a:cubicBezTo>
                  <a:lnTo>
                    <a:pt x="2366" y="1309"/>
                  </a:lnTo>
                  <a:cubicBezTo>
                    <a:pt x="2320" y="1377"/>
                    <a:pt x="2263" y="1445"/>
                    <a:pt x="2207" y="1502"/>
                  </a:cubicBezTo>
                  <a:cubicBezTo>
                    <a:pt x="2127" y="1559"/>
                    <a:pt x="2059" y="1605"/>
                    <a:pt x="1979" y="1650"/>
                  </a:cubicBezTo>
                  <a:cubicBezTo>
                    <a:pt x="1945" y="1673"/>
                    <a:pt x="1911" y="1684"/>
                    <a:pt x="1877" y="1695"/>
                  </a:cubicBezTo>
                  <a:lnTo>
                    <a:pt x="1865" y="1695"/>
                  </a:lnTo>
                  <a:cubicBezTo>
                    <a:pt x="1839" y="1702"/>
                    <a:pt x="1817" y="1709"/>
                    <a:pt x="1796" y="1709"/>
                  </a:cubicBezTo>
                  <a:cubicBezTo>
                    <a:pt x="1780" y="1709"/>
                    <a:pt x="1766" y="1705"/>
                    <a:pt x="1752" y="1695"/>
                  </a:cubicBezTo>
                  <a:cubicBezTo>
                    <a:pt x="1752" y="1695"/>
                    <a:pt x="1752" y="1695"/>
                    <a:pt x="1752" y="1684"/>
                  </a:cubicBezTo>
                  <a:cubicBezTo>
                    <a:pt x="1774" y="1650"/>
                    <a:pt x="1820" y="1616"/>
                    <a:pt x="1877" y="1593"/>
                  </a:cubicBezTo>
                  <a:cubicBezTo>
                    <a:pt x="1899" y="1593"/>
                    <a:pt x="1911" y="1582"/>
                    <a:pt x="1934" y="1570"/>
                  </a:cubicBezTo>
                  <a:cubicBezTo>
                    <a:pt x="2002" y="1525"/>
                    <a:pt x="2070" y="1479"/>
                    <a:pt x="2127" y="1423"/>
                  </a:cubicBezTo>
                  <a:cubicBezTo>
                    <a:pt x="2172" y="1377"/>
                    <a:pt x="2229" y="1320"/>
                    <a:pt x="2286" y="1241"/>
                  </a:cubicBezTo>
                  <a:cubicBezTo>
                    <a:pt x="2298" y="1229"/>
                    <a:pt x="2298" y="1218"/>
                    <a:pt x="2309" y="1195"/>
                  </a:cubicBezTo>
                  <a:lnTo>
                    <a:pt x="2320" y="1172"/>
                  </a:lnTo>
                  <a:cubicBezTo>
                    <a:pt x="2332" y="1161"/>
                    <a:pt x="2332" y="1161"/>
                    <a:pt x="2332" y="1161"/>
                  </a:cubicBezTo>
                  <a:lnTo>
                    <a:pt x="2343" y="1150"/>
                  </a:lnTo>
                  <a:cubicBezTo>
                    <a:pt x="2343" y="1150"/>
                    <a:pt x="2354" y="1138"/>
                    <a:pt x="2354" y="1138"/>
                  </a:cubicBezTo>
                  <a:lnTo>
                    <a:pt x="2354" y="1127"/>
                  </a:lnTo>
                  <a:cubicBezTo>
                    <a:pt x="2366" y="1115"/>
                    <a:pt x="2366" y="1104"/>
                    <a:pt x="2377" y="1104"/>
                  </a:cubicBezTo>
                  <a:cubicBezTo>
                    <a:pt x="2389" y="1081"/>
                    <a:pt x="2400" y="1059"/>
                    <a:pt x="2411" y="1047"/>
                  </a:cubicBezTo>
                  <a:close/>
                  <a:moveTo>
                    <a:pt x="375" y="558"/>
                  </a:moveTo>
                  <a:cubicBezTo>
                    <a:pt x="387" y="569"/>
                    <a:pt x="410" y="638"/>
                    <a:pt x="421" y="660"/>
                  </a:cubicBezTo>
                  <a:cubicBezTo>
                    <a:pt x="421" y="672"/>
                    <a:pt x="421" y="683"/>
                    <a:pt x="421" y="683"/>
                  </a:cubicBezTo>
                  <a:cubicBezTo>
                    <a:pt x="444" y="763"/>
                    <a:pt x="466" y="842"/>
                    <a:pt x="489" y="911"/>
                  </a:cubicBezTo>
                  <a:cubicBezTo>
                    <a:pt x="546" y="1070"/>
                    <a:pt x="614" y="1218"/>
                    <a:pt x="717" y="1343"/>
                  </a:cubicBezTo>
                  <a:cubicBezTo>
                    <a:pt x="808" y="1457"/>
                    <a:pt x="933" y="1548"/>
                    <a:pt x="1058" y="1605"/>
                  </a:cubicBezTo>
                  <a:cubicBezTo>
                    <a:pt x="1115" y="1639"/>
                    <a:pt x="1183" y="1661"/>
                    <a:pt x="1251" y="1673"/>
                  </a:cubicBezTo>
                  <a:cubicBezTo>
                    <a:pt x="1274" y="1684"/>
                    <a:pt x="1297" y="1684"/>
                    <a:pt x="1319" y="1695"/>
                  </a:cubicBezTo>
                  <a:cubicBezTo>
                    <a:pt x="1365" y="1695"/>
                    <a:pt x="1410" y="1707"/>
                    <a:pt x="1445" y="1718"/>
                  </a:cubicBezTo>
                  <a:cubicBezTo>
                    <a:pt x="1456" y="1730"/>
                    <a:pt x="1467" y="1752"/>
                    <a:pt x="1467" y="1764"/>
                  </a:cubicBezTo>
                  <a:cubicBezTo>
                    <a:pt x="1467" y="1775"/>
                    <a:pt x="1467" y="1775"/>
                    <a:pt x="1467" y="1786"/>
                  </a:cubicBezTo>
                  <a:cubicBezTo>
                    <a:pt x="1425" y="1819"/>
                    <a:pt x="1368" y="1833"/>
                    <a:pt x="1305" y="1833"/>
                  </a:cubicBezTo>
                  <a:cubicBezTo>
                    <a:pt x="1213" y="1833"/>
                    <a:pt x="1107" y="1804"/>
                    <a:pt x="1012" y="1764"/>
                  </a:cubicBezTo>
                  <a:cubicBezTo>
                    <a:pt x="876" y="1707"/>
                    <a:pt x="739" y="1605"/>
                    <a:pt x="637" y="1479"/>
                  </a:cubicBezTo>
                  <a:cubicBezTo>
                    <a:pt x="523" y="1354"/>
                    <a:pt x="432" y="1195"/>
                    <a:pt x="375" y="1024"/>
                  </a:cubicBezTo>
                  <a:cubicBezTo>
                    <a:pt x="330" y="922"/>
                    <a:pt x="319" y="831"/>
                    <a:pt x="319" y="751"/>
                  </a:cubicBezTo>
                  <a:lnTo>
                    <a:pt x="319" y="729"/>
                  </a:lnTo>
                  <a:cubicBezTo>
                    <a:pt x="319" y="672"/>
                    <a:pt x="307" y="581"/>
                    <a:pt x="364" y="558"/>
                  </a:cubicBezTo>
                  <a:close/>
                  <a:moveTo>
                    <a:pt x="2707" y="1"/>
                  </a:moveTo>
                  <a:cubicBezTo>
                    <a:pt x="2423" y="35"/>
                    <a:pt x="2138" y="69"/>
                    <a:pt x="1877" y="92"/>
                  </a:cubicBezTo>
                  <a:cubicBezTo>
                    <a:pt x="1740" y="103"/>
                    <a:pt x="1615" y="115"/>
                    <a:pt x="1490" y="126"/>
                  </a:cubicBezTo>
                  <a:lnTo>
                    <a:pt x="1410" y="137"/>
                  </a:lnTo>
                  <a:lnTo>
                    <a:pt x="1399" y="137"/>
                  </a:lnTo>
                  <a:lnTo>
                    <a:pt x="1399" y="171"/>
                  </a:lnTo>
                  <a:lnTo>
                    <a:pt x="1388" y="137"/>
                  </a:lnTo>
                  <a:lnTo>
                    <a:pt x="1319" y="137"/>
                  </a:lnTo>
                  <a:cubicBezTo>
                    <a:pt x="1194" y="149"/>
                    <a:pt x="1058" y="160"/>
                    <a:pt x="933" y="160"/>
                  </a:cubicBezTo>
                  <a:cubicBezTo>
                    <a:pt x="660" y="171"/>
                    <a:pt x="375" y="183"/>
                    <a:pt x="102" y="183"/>
                  </a:cubicBezTo>
                  <a:cubicBezTo>
                    <a:pt x="80" y="183"/>
                    <a:pt x="68" y="194"/>
                    <a:pt x="68" y="206"/>
                  </a:cubicBezTo>
                  <a:cubicBezTo>
                    <a:pt x="0" y="513"/>
                    <a:pt x="23" y="820"/>
                    <a:pt x="102" y="1104"/>
                  </a:cubicBezTo>
                  <a:cubicBezTo>
                    <a:pt x="205" y="1423"/>
                    <a:pt x="410" y="1695"/>
                    <a:pt x="682" y="1889"/>
                  </a:cubicBezTo>
                  <a:cubicBezTo>
                    <a:pt x="785" y="1946"/>
                    <a:pt x="899" y="1991"/>
                    <a:pt x="990" y="2037"/>
                  </a:cubicBezTo>
                  <a:cubicBezTo>
                    <a:pt x="1172" y="2105"/>
                    <a:pt x="1365" y="2139"/>
                    <a:pt x="1547" y="2139"/>
                  </a:cubicBezTo>
                  <a:cubicBezTo>
                    <a:pt x="1717" y="2116"/>
                    <a:pt x="1899" y="2059"/>
                    <a:pt x="2070" y="1957"/>
                  </a:cubicBezTo>
                  <a:cubicBezTo>
                    <a:pt x="2161" y="1912"/>
                    <a:pt x="2263" y="1843"/>
                    <a:pt x="2354" y="1775"/>
                  </a:cubicBezTo>
                  <a:cubicBezTo>
                    <a:pt x="2605" y="1548"/>
                    <a:pt x="2764" y="1241"/>
                    <a:pt x="2821" y="911"/>
                  </a:cubicBezTo>
                  <a:cubicBezTo>
                    <a:pt x="2866" y="626"/>
                    <a:pt x="2843" y="319"/>
                    <a:pt x="2741" y="24"/>
                  </a:cubicBezTo>
                  <a:cubicBezTo>
                    <a:pt x="2730" y="12"/>
                    <a:pt x="2718" y="1"/>
                    <a:pt x="2707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5526950" y="2508075"/>
              <a:ext cx="107800" cy="185175"/>
            </a:xfrm>
            <a:custGeom>
              <a:avLst/>
              <a:gdLst/>
              <a:ahLst/>
              <a:cxnLst/>
              <a:rect l="l" t="t" r="r" b="b"/>
              <a:pathLst>
                <a:path w="4312" h="7407" extrusionOk="0">
                  <a:moveTo>
                    <a:pt x="1845" y="0"/>
                  </a:moveTo>
                  <a:cubicBezTo>
                    <a:pt x="1837" y="0"/>
                    <a:pt x="1829" y="1"/>
                    <a:pt x="1821" y="2"/>
                  </a:cubicBezTo>
                  <a:cubicBezTo>
                    <a:pt x="1730" y="2"/>
                    <a:pt x="1661" y="59"/>
                    <a:pt x="1593" y="161"/>
                  </a:cubicBezTo>
                  <a:cubicBezTo>
                    <a:pt x="1514" y="286"/>
                    <a:pt x="1479" y="446"/>
                    <a:pt x="1457" y="594"/>
                  </a:cubicBezTo>
                  <a:lnTo>
                    <a:pt x="1457" y="616"/>
                  </a:lnTo>
                  <a:cubicBezTo>
                    <a:pt x="1400" y="946"/>
                    <a:pt x="1298" y="1253"/>
                    <a:pt x="1161" y="1549"/>
                  </a:cubicBezTo>
                  <a:cubicBezTo>
                    <a:pt x="1047" y="1799"/>
                    <a:pt x="911" y="2038"/>
                    <a:pt x="774" y="2277"/>
                  </a:cubicBezTo>
                  <a:cubicBezTo>
                    <a:pt x="626" y="2516"/>
                    <a:pt x="479" y="2766"/>
                    <a:pt x="365" y="3039"/>
                  </a:cubicBezTo>
                  <a:cubicBezTo>
                    <a:pt x="149" y="3505"/>
                    <a:pt x="24" y="4028"/>
                    <a:pt x="12" y="4540"/>
                  </a:cubicBezTo>
                  <a:cubicBezTo>
                    <a:pt x="1" y="5075"/>
                    <a:pt x="81" y="5587"/>
                    <a:pt x="251" y="6087"/>
                  </a:cubicBezTo>
                  <a:cubicBezTo>
                    <a:pt x="342" y="6326"/>
                    <a:pt x="456" y="6565"/>
                    <a:pt x="581" y="6781"/>
                  </a:cubicBezTo>
                  <a:cubicBezTo>
                    <a:pt x="649" y="6895"/>
                    <a:pt x="729" y="7008"/>
                    <a:pt x="808" y="7111"/>
                  </a:cubicBezTo>
                  <a:cubicBezTo>
                    <a:pt x="820" y="7133"/>
                    <a:pt x="843" y="7156"/>
                    <a:pt x="854" y="7179"/>
                  </a:cubicBezTo>
                  <a:cubicBezTo>
                    <a:pt x="911" y="7247"/>
                    <a:pt x="956" y="7315"/>
                    <a:pt x="990" y="7395"/>
                  </a:cubicBezTo>
                  <a:cubicBezTo>
                    <a:pt x="1002" y="7406"/>
                    <a:pt x="1013" y="7406"/>
                    <a:pt x="1025" y="7406"/>
                  </a:cubicBezTo>
                  <a:lnTo>
                    <a:pt x="1298" y="7406"/>
                  </a:lnTo>
                  <a:cubicBezTo>
                    <a:pt x="1309" y="7406"/>
                    <a:pt x="1320" y="7395"/>
                    <a:pt x="1320" y="7384"/>
                  </a:cubicBezTo>
                  <a:cubicBezTo>
                    <a:pt x="1332" y="7384"/>
                    <a:pt x="1332" y="7361"/>
                    <a:pt x="1320" y="7361"/>
                  </a:cubicBezTo>
                  <a:cubicBezTo>
                    <a:pt x="1298" y="7315"/>
                    <a:pt x="1275" y="7281"/>
                    <a:pt x="1241" y="7236"/>
                  </a:cubicBezTo>
                  <a:cubicBezTo>
                    <a:pt x="877" y="6644"/>
                    <a:pt x="626" y="6007"/>
                    <a:pt x="524" y="5393"/>
                  </a:cubicBezTo>
                  <a:cubicBezTo>
                    <a:pt x="467" y="5052"/>
                    <a:pt x="456" y="4734"/>
                    <a:pt x="501" y="4427"/>
                  </a:cubicBezTo>
                  <a:cubicBezTo>
                    <a:pt x="524" y="4256"/>
                    <a:pt x="592" y="3949"/>
                    <a:pt x="797" y="3744"/>
                  </a:cubicBezTo>
                  <a:cubicBezTo>
                    <a:pt x="921" y="3634"/>
                    <a:pt x="1074" y="3574"/>
                    <a:pt x="1231" y="3574"/>
                  </a:cubicBezTo>
                  <a:cubicBezTo>
                    <a:pt x="1334" y="3574"/>
                    <a:pt x="1438" y="3599"/>
                    <a:pt x="1536" y="3653"/>
                  </a:cubicBezTo>
                  <a:cubicBezTo>
                    <a:pt x="1548" y="3664"/>
                    <a:pt x="1570" y="3676"/>
                    <a:pt x="1582" y="3687"/>
                  </a:cubicBezTo>
                  <a:lnTo>
                    <a:pt x="1593" y="3687"/>
                  </a:lnTo>
                  <a:cubicBezTo>
                    <a:pt x="1599" y="3693"/>
                    <a:pt x="1607" y="3696"/>
                    <a:pt x="1616" y="3696"/>
                  </a:cubicBezTo>
                  <a:cubicBezTo>
                    <a:pt x="1625" y="3696"/>
                    <a:pt x="1633" y="3693"/>
                    <a:pt x="1639" y="3687"/>
                  </a:cubicBezTo>
                  <a:cubicBezTo>
                    <a:pt x="1741" y="3585"/>
                    <a:pt x="1855" y="3517"/>
                    <a:pt x="1980" y="3482"/>
                  </a:cubicBezTo>
                  <a:cubicBezTo>
                    <a:pt x="2025" y="3473"/>
                    <a:pt x="2071" y="3469"/>
                    <a:pt x="2117" y="3469"/>
                  </a:cubicBezTo>
                  <a:cubicBezTo>
                    <a:pt x="2302" y="3469"/>
                    <a:pt x="2487" y="3542"/>
                    <a:pt x="2651" y="3687"/>
                  </a:cubicBezTo>
                  <a:cubicBezTo>
                    <a:pt x="2657" y="3693"/>
                    <a:pt x="2662" y="3696"/>
                    <a:pt x="2668" y="3696"/>
                  </a:cubicBezTo>
                  <a:cubicBezTo>
                    <a:pt x="2674" y="3696"/>
                    <a:pt x="2679" y="3693"/>
                    <a:pt x="2685" y="3687"/>
                  </a:cubicBezTo>
                  <a:cubicBezTo>
                    <a:pt x="2785" y="3618"/>
                    <a:pt x="2897" y="3583"/>
                    <a:pt x="3008" y="3583"/>
                  </a:cubicBezTo>
                  <a:cubicBezTo>
                    <a:pt x="3150" y="3583"/>
                    <a:pt x="3288" y="3640"/>
                    <a:pt x="3390" y="3755"/>
                  </a:cubicBezTo>
                  <a:cubicBezTo>
                    <a:pt x="3572" y="3949"/>
                    <a:pt x="3629" y="4233"/>
                    <a:pt x="3663" y="4449"/>
                  </a:cubicBezTo>
                  <a:cubicBezTo>
                    <a:pt x="3709" y="4779"/>
                    <a:pt x="3720" y="5109"/>
                    <a:pt x="3720" y="5439"/>
                  </a:cubicBezTo>
                  <a:cubicBezTo>
                    <a:pt x="3697" y="6042"/>
                    <a:pt x="3595" y="6633"/>
                    <a:pt x="3402" y="7213"/>
                  </a:cubicBezTo>
                  <a:cubicBezTo>
                    <a:pt x="3390" y="7213"/>
                    <a:pt x="3390" y="7236"/>
                    <a:pt x="3402" y="7236"/>
                  </a:cubicBezTo>
                  <a:cubicBezTo>
                    <a:pt x="3413" y="7247"/>
                    <a:pt x="3424" y="7247"/>
                    <a:pt x="3436" y="7247"/>
                  </a:cubicBezTo>
                  <a:lnTo>
                    <a:pt x="3504" y="7236"/>
                  </a:lnTo>
                  <a:cubicBezTo>
                    <a:pt x="3538" y="7236"/>
                    <a:pt x="3584" y="7236"/>
                    <a:pt x="3618" y="7224"/>
                  </a:cubicBezTo>
                  <a:cubicBezTo>
                    <a:pt x="3641" y="7224"/>
                    <a:pt x="3641" y="7213"/>
                    <a:pt x="3652" y="7202"/>
                  </a:cubicBezTo>
                  <a:cubicBezTo>
                    <a:pt x="3675" y="7122"/>
                    <a:pt x="3709" y="7054"/>
                    <a:pt x="3754" y="6974"/>
                  </a:cubicBezTo>
                  <a:cubicBezTo>
                    <a:pt x="3766" y="6951"/>
                    <a:pt x="3777" y="6929"/>
                    <a:pt x="3788" y="6906"/>
                  </a:cubicBezTo>
                  <a:cubicBezTo>
                    <a:pt x="3857" y="6792"/>
                    <a:pt x="3913" y="6667"/>
                    <a:pt x="3970" y="6542"/>
                  </a:cubicBezTo>
                  <a:cubicBezTo>
                    <a:pt x="4061" y="6315"/>
                    <a:pt x="4141" y="6064"/>
                    <a:pt x="4198" y="5814"/>
                  </a:cubicBezTo>
                  <a:cubicBezTo>
                    <a:pt x="4300" y="5302"/>
                    <a:pt x="4312" y="4779"/>
                    <a:pt x="4221" y="4256"/>
                  </a:cubicBezTo>
                  <a:cubicBezTo>
                    <a:pt x="4141" y="3744"/>
                    <a:pt x="3948" y="3244"/>
                    <a:pt x="3675" y="2800"/>
                  </a:cubicBezTo>
                  <a:cubicBezTo>
                    <a:pt x="3515" y="2561"/>
                    <a:pt x="3333" y="2334"/>
                    <a:pt x="3163" y="2106"/>
                  </a:cubicBezTo>
                  <a:cubicBezTo>
                    <a:pt x="2992" y="1890"/>
                    <a:pt x="2822" y="1674"/>
                    <a:pt x="2674" y="1435"/>
                  </a:cubicBezTo>
                  <a:cubicBezTo>
                    <a:pt x="2503" y="1174"/>
                    <a:pt x="2367" y="889"/>
                    <a:pt x="2264" y="559"/>
                  </a:cubicBezTo>
                  <a:lnTo>
                    <a:pt x="2253" y="537"/>
                  </a:lnTo>
                  <a:cubicBezTo>
                    <a:pt x="2207" y="389"/>
                    <a:pt x="2162" y="241"/>
                    <a:pt x="2060" y="127"/>
                  </a:cubicBezTo>
                  <a:cubicBezTo>
                    <a:pt x="1988" y="45"/>
                    <a:pt x="1916" y="0"/>
                    <a:pt x="1845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5544025" y="2601000"/>
              <a:ext cx="69400" cy="91975"/>
            </a:xfrm>
            <a:custGeom>
              <a:avLst/>
              <a:gdLst/>
              <a:ahLst/>
              <a:cxnLst/>
              <a:rect l="l" t="t" r="r" b="b"/>
              <a:pathLst>
                <a:path w="2776" h="3679" extrusionOk="0">
                  <a:moveTo>
                    <a:pt x="1438" y="1"/>
                  </a:moveTo>
                  <a:cubicBezTo>
                    <a:pt x="1331" y="1"/>
                    <a:pt x="1229" y="46"/>
                    <a:pt x="1126" y="141"/>
                  </a:cubicBezTo>
                  <a:cubicBezTo>
                    <a:pt x="1115" y="152"/>
                    <a:pt x="1115" y="175"/>
                    <a:pt x="1126" y="186"/>
                  </a:cubicBezTo>
                  <a:cubicBezTo>
                    <a:pt x="1217" y="311"/>
                    <a:pt x="1274" y="482"/>
                    <a:pt x="1297" y="653"/>
                  </a:cubicBezTo>
                  <a:cubicBezTo>
                    <a:pt x="1331" y="835"/>
                    <a:pt x="1320" y="1017"/>
                    <a:pt x="1308" y="1164"/>
                  </a:cubicBezTo>
                  <a:cubicBezTo>
                    <a:pt x="1297" y="1301"/>
                    <a:pt x="1251" y="1415"/>
                    <a:pt x="1195" y="1494"/>
                  </a:cubicBezTo>
                  <a:cubicBezTo>
                    <a:pt x="1135" y="1569"/>
                    <a:pt x="1051" y="1609"/>
                    <a:pt x="966" y="1609"/>
                  </a:cubicBezTo>
                  <a:cubicBezTo>
                    <a:pt x="920" y="1609"/>
                    <a:pt x="874" y="1598"/>
                    <a:pt x="831" y="1574"/>
                  </a:cubicBezTo>
                  <a:cubicBezTo>
                    <a:pt x="671" y="1506"/>
                    <a:pt x="603" y="1312"/>
                    <a:pt x="580" y="1233"/>
                  </a:cubicBezTo>
                  <a:cubicBezTo>
                    <a:pt x="501" y="960"/>
                    <a:pt x="546" y="641"/>
                    <a:pt x="694" y="323"/>
                  </a:cubicBezTo>
                  <a:cubicBezTo>
                    <a:pt x="717" y="289"/>
                    <a:pt x="740" y="243"/>
                    <a:pt x="762" y="209"/>
                  </a:cubicBezTo>
                  <a:cubicBezTo>
                    <a:pt x="762" y="198"/>
                    <a:pt x="762" y="186"/>
                    <a:pt x="762" y="175"/>
                  </a:cubicBezTo>
                  <a:cubicBezTo>
                    <a:pt x="762" y="175"/>
                    <a:pt x="762" y="164"/>
                    <a:pt x="751" y="164"/>
                  </a:cubicBezTo>
                  <a:lnTo>
                    <a:pt x="740" y="152"/>
                  </a:lnTo>
                  <a:lnTo>
                    <a:pt x="728" y="152"/>
                  </a:lnTo>
                  <a:cubicBezTo>
                    <a:pt x="659" y="115"/>
                    <a:pt x="594" y="98"/>
                    <a:pt x="532" y="98"/>
                  </a:cubicBezTo>
                  <a:cubicBezTo>
                    <a:pt x="481" y="98"/>
                    <a:pt x="433" y="109"/>
                    <a:pt x="387" y="129"/>
                  </a:cubicBezTo>
                  <a:cubicBezTo>
                    <a:pt x="171" y="255"/>
                    <a:pt x="69" y="607"/>
                    <a:pt x="46" y="801"/>
                  </a:cubicBezTo>
                  <a:cubicBezTo>
                    <a:pt x="0" y="1278"/>
                    <a:pt x="69" y="1801"/>
                    <a:pt x="273" y="2359"/>
                  </a:cubicBezTo>
                  <a:cubicBezTo>
                    <a:pt x="364" y="2598"/>
                    <a:pt x="478" y="2848"/>
                    <a:pt x="603" y="3098"/>
                  </a:cubicBezTo>
                  <a:cubicBezTo>
                    <a:pt x="637" y="3166"/>
                    <a:pt x="683" y="3246"/>
                    <a:pt x="717" y="3314"/>
                  </a:cubicBezTo>
                  <a:cubicBezTo>
                    <a:pt x="785" y="3428"/>
                    <a:pt x="842" y="3542"/>
                    <a:pt x="899" y="3655"/>
                  </a:cubicBezTo>
                  <a:cubicBezTo>
                    <a:pt x="910" y="3667"/>
                    <a:pt x="922" y="3678"/>
                    <a:pt x="933" y="3678"/>
                  </a:cubicBezTo>
                  <a:lnTo>
                    <a:pt x="1115" y="3678"/>
                  </a:lnTo>
                  <a:lnTo>
                    <a:pt x="1274" y="3667"/>
                  </a:lnTo>
                  <a:cubicBezTo>
                    <a:pt x="1377" y="3667"/>
                    <a:pt x="1479" y="3655"/>
                    <a:pt x="1593" y="3655"/>
                  </a:cubicBezTo>
                  <a:cubicBezTo>
                    <a:pt x="1695" y="3644"/>
                    <a:pt x="1809" y="3633"/>
                    <a:pt x="1911" y="3621"/>
                  </a:cubicBezTo>
                  <a:lnTo>
                    <a:pt x="2059" y="3610"/>
                  </a:lnTo>
                  <a:cubicBezTo>
                    <a:pt x="2173" y="3598"/>
                    <a:pt x="2286" y="3587"/>
                    <a:pt x="2389" y="3576"/>
                  </a:cubicBezTo>
                  <a:cubicBezTo>
                    <a:pt x="2412" y="3564"/>
                    <a:pt x="2412" y="3564"/>
                    <a:pt x="2423" y="3553"/>
                  </a:cubicBezTo>
                  <a:cubicBezTo>
                    <a:pt x="2468" y="3428"/>
                    <a:pt x="2503" y="3303"/>
                    <a:pt x="2537" y="3178"/>
                  </a:cubicBezTo>
                  <a:cubicBezTo>
                    <a:pt x="2696" y="2643"/>
                    <a:pt x="2776" y="2108"/>
                    <a:pt x="2776" y="1585"/>
                  </a:cubicBezTo>
                  <a:cubicBezTo>
                    <a:pt x="2776" y="1312"/>
                    <a:pt x="2764" y="1039"/>
                    <a:pt x="2719" y="766"/>
                  </a:cubicBezTo>
                  <a:cubicBezTo>
                    <a:pt x="2696" y="584"/>
                    <a:pt x="2662" y="380"/>
                    <a:pt x="2537" y="220"/>
                  </a:cubicBezTo>
                  <a:cubicBezTo>
                    <a:pt x="2480" y="152"/>
                    <a:pt x="2423" y="118"/>
                    <a:pt x="2343" y="107"/>
                  </a:cubicBezTo>
                  <a:cubicBezTo>
                    <a:pt x="2286" y="107"/>
                    <a:pt x="2218" y="118"/>
                    <a:pt x="2150" y="164"/>
                  </a:cubicBezTo>
                  <a:cubicBezTo>
                    <a:pt x="2139" y="175"/>
                    <a:pt x="2139" y="186"/>
                    <a:pt x="2139" y="209"/>
                  </a:cubicBezTo>
                  <a:cubicBezTo>
                    <a:pt x="2241" y="391"/>
                    <a:pt x="2298" y="630"/>
                    <a:pt x="2286" y="914"/>
                  </a:cubicBezTo>
                  <a:lnTo>
                    <a:pt x="2286" y="948"/>
                  </a:lnTo>
                  <a:cubicBezTo>
                    <a:pt x="2286" y="1085"/>
                    <a:pt x="2286" y="1244"/>
                    <a:pt x="2230" y="1369"/>
                  </a:cubicBezTo>
                  <a:cubicBezTo>
                    <a:pt x="2188" y="1482"/>
                    <a:pt x="2101" y="1577"/>
                    <a:pt x="1975" y="1577"/>
                  </a:cubicBezTo>
                  <a:cubicBezTo>
                    <a:pt x="1961" y="1577"/>
                    <a:pt x="1948" y="1576"/>
                    <a:pt x="1934" y="1574"/>
                  </a:cubicBezTo>
                  <a:cubicBezTo>
                    <a:pt x="1775" y="1551"/>
                    <a:pt x="1695" y="1369"/>
                    <a:pt x="1661" y="1267"/>
                  </a:cubicBezTo>
                  <a:cubicBezTo>
                    <a:pt x="1627" y="1142"/>
                    <a:pt x="1615" y="982"/>
                    <a:pt x="1627" y="789"/>
                  </a:cubicBezTo>
                  <a:cubicBezTo>
                    <a:pt x="1650" y="539"/>
                    <a:pt x="1706" y="346"/>
                    <a:pt x="1797" y="198"/>
                  </a:cubicBezTo>
                  <a:cubicBezTo>
                    <a:pt x="1809" y="175"/>
                    <a:pt x="1797" y="164"/>
                    <a:pt x="1786" y="152"/>
                  </a:cubicBezTo>
                  <a:cubicBezTo>
                    <a:pt x="1729" y="95"/>
                    <a:pt x="1661" y="50"/>
                    <a:pt x="1581" y="27"/>
                  </a:cubicBezTo>
                  <a:cubicBezTo>
                    <a:pt x="1532" y="10"/>
                    <a:pt x="1485" y="1"/>
                    <a:pt x="1438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5563650" y="2611325"/>
              <a:ext cx="7125" cy="23750"/>
            </a:xfrm>
            <a:custGeom>
              <a:avLst/>
              <a:gdLst/>
              <a:ahLst/>
              <a:cxnLst/>
              <a:rect l="l" t="t" r="r" b="b"/>
              <a:pathLst>
                <a:path w="285" h="950" extrusionOk="0">
                  <a:moveTo>
                    <a:pt x="171" y="1"/>
                  </a:moveTo>
                  <a:cubicBezTo>
                    <a:pt x="159" y="1"/>
                    <a:pt x="148" y="1"/>
                    <a:pt x="137" y="24"/>
                  </a:cubicBezTo>
                  <a:cubicBezTo>
                    <a:pt x="68" y="160"/>
                    <a:pt x="23" y="319"/>
                    <a:pt x="11" y="467"/>
                  </a:cubicBezTo>
                  <a:cubicBezTo>
                    <a:pt x="0" y="581"/>
                    <a:pt x="23" y="706"/>
                    <a:pt x="57" y="808"/>
                  </a:cubicBezTo>
                  <a:cubicBezTo>
                    <a:pt x="80" y="854"/>
                    <a:pt x="102" y="911"/>
                    <a:pt x="159" y="945"/>
                  </a:cubicBezTo>
                  <a:cubicBezTo>
                    <a:pt x="159" y="945"/>
                    <a:pt x="164" y="950"/>
                    <a:pt x="171" y="950"/>
                  </a:cubicBezTo>
                  <a:cubicBezTo>
                    <a:pt x="175" y="950"/>
                    <a:pt x="178" y="949"/>
                    <a:pt x="182" y="945"/>
                  </a:cubicBezTo>
                  <a:lnTo>
                    <a:pt x="193" y="945"/>
                  </a:lnTo>
                  <a:cubicBezTo>
                    <a:pt x="205" y="945"/>
                    <a:pt x="205" y="933"/>
                    <a:pt x="205" y="933"/>
                  </a:cubicBezTo>
                  <a:cubicBezTo>
                    <a:pt x="250" y="877"/>
                    <a:pt x="273" y="797"/>
                    <a:pt x="273" y="706"/>
                  </a:cubicBezTo>
                  <a:cubicBezTo>
                    <a:pt x="284" y="569"/>
                    <a:pt x="284" y="433"/>
                    <a:pt x="273" y="308"/>
                  </a:cubicBezTo>
                  <a:cubicBezTo>
                    <a:pt x="262" y="206"/>
                    <a:pt x="239" y="103"/>
                    <a:pt x="193" y="24"/>
                  </a:cubicBezTo>
                  <a:cubicBezTo>
                    <a:pt x="193" y="12"/>
                    <a:pt x="182" y="1"/>
                    <a:pt x="171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5590650" y="2613050"/>
              <a:ext cx="4300" cy="20475"/>
            </a:xfrm>
            <a:custGeom>
              <a:avLst/>
              <a:gdLst/>
              <a:ahLst/>
              <a:cxnLst/>
              <a:rect l="l" t="t" r="r" b="b"/>
              <a:pathLst>
                <a:path w="172" h="819" extrusionOk="0">
                  <a:moveTo>
                    <a:pt x="92" y="0"/>
                  </a:moveTo>
                  <a:cubicBezTo>
                    <a:pt x="80" y="0"/>
                    <a:pt x="69" y="11"/>
                    <a:pt x="57" y="23"/>
                  </a:cubicBezTo>
                  <a:cubicBezTo>
                    <a:pt x="35" y="137"/>
                    <a:pt x="12" y="273"/>
                    <a:pt x="1" y="421"/>
                  </a:cubicBezTo>
                  <a:cubicBezTo>
                    <a:pt x="1" y="569"/>
                    <a:pt x="23" y="694"/>
                    <a:pt x="69" y="785"/>
                  </a:cubicBezTo>
                  <a:cubicBezTo>
                    <a:pt x="69" y="785"/>
                    <a:pt x="69" y="796"/>
                    <a:pt x="80" y="796"/>
                  </a:cubicBezTo>
                  <a:cubicBezTo>
                    <a:pt x="80" y="808"/>
                    <a:pt x="92" y="819"/>
                    <a:pt x="103" y="819"/>
                  </a:cubicBezTo>
                  <a:cubicBezTo>
                    <a:pt x="114" y="808"/>
                    <a:pt x="126" y="808"/>
                    <a:pt x="137" y="796"/>
                  </a:cubicBezTo>
                  <a:cubicBezTo>
                    <a:pt x="137" y="785"/>
                    <a:pt x="137" y="773"/>
                    <a:pt x="137" y="773"/>
                  </a:cubicBezTo>
                  <a:cubicBezTo>
                    <a:pt x="171" y="671"/>
                    <a:pt x="171" y="546"/>
                    <a:pt x="171" y="444"/>
                  </a:cubicBezTo>
                  <a:lnTo>
                    <a:pt x="171" y="398"/>
                  </a:lnTo>
                  <a:cubicBezTo>
                    <a:pt x="171" y="250"/>
                    <a:pt x="160" y="137"/>
                    <a:pt x="126" y="23"/>
                  </a:cubicBezTo>
                  <a:cubicBezTo>
                    <a:pt x="126" y="11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5561375" y="2598600"/>
              <a:ext cx="32150" cy="35050"/>
            </a:xfrm>
            <a:custGeom>
              <a:avLst/>
              <a:gdLst/>
              <a:ahLst/>
              <a:cxnLst/>
              <a:rect l="l" t="t" r="r" b="b"/>
              <a:pathLst>
                <a:path w="1286" h="1402" extrusionOk="0">
                  <a:moveTo>
                    <a:pt x="683" y="0"/>
                  </a:moveTo>
                  <a:cubicBezTo>
                    <a:pt x="600" y="0"/>
                    <a:pt x="522" y="22"/>
                    <a:pt x="455" y="55"/>
                  </a:cubicBezTo>
                  <a:cubicBezTo>
                    <a:pt x="592" y="214"/>
                    <a:pt x="694" y="419"/>
                    <a:pt x="739" y="601"/>
                  </a:cubicBezTo>
                  <a:cubicBezTo>
                    <a:pt x="785" y="407"/>
                    <a:pt x="876" y="237"/>
                    <a:pt x="978" y="89"/>
                  </a:cubicBezTo>
                  <a:cubicBezTo>
                    <a:pt x="921" y="55"/>
                    <a:pt x="853" y="21"/>
                    <a:pt x="774" y="9"/>
                  </a:cubicBezTo>
                  <a:cubicBezTo>
                    <a:pt x="743" y="3"/>
                    <a:pt x="713" y="0"/>
                    <a:pt x="683" y="0"/>
                  </a:cubicBezTo>
                  <a:close/>
                  <a:moveTo>
                    <a:pt x="1251" y="589"/>
                  </a:moveTo>
                  <a:cubicBezTo>
                    <a:pt x="1183" y="771"/>
                    <a:pt x="1160" y="965"/>
                    <a:pt x="1183" y="1158"/>
                  </a:cubicBezTo>
                  <a:cubicBezTo>
                    <a:pt x="1191" y="1212"/>
                    <a:pt x="1193" y="1333"/>
                    <a:pt x="1215" y="1333"/>
                  </a:cubicBezTo>
                  <a:cubicBezTo>
                    <a:pt x="1225" y="1333"/>
                    <a:pt x="1240" y="1304"/>
                    <a:pt x="1263" y="1226"/>
                  </a:cubicBezTo>
                  <a:cubicBezTo>
                    <a:pt x="1285" y="1147"/>
                    <a:pt x="1274" y="1044"/>
                    <a:pt x="1285" y="965"/>
                  </a:cubicBezTo>
                  <a:cubicBezTo>
                    <a:pt x="1285" y="851"/>
                    <a:pt x="1274" y="715"/>
                    <a:pt x="1251" y="589"/>
                  </a:cubicBezTo>
                  <a:close/>
                  <a:moveTo>
                    <a:pt x="193" y="282"/>
                  </a:moveTo>
                  <a:cubicBezTo>
                    <a:pt x="68" y="453"/>
                    <a:pt x="0" y="680"/>
                    <a:pt x="0" y="874"/>
                  </a:cubicBezTo>
                  <a:cubicBezTo>
                    <a:pt x="0" y="976"/>
                    <a:pt x="12" y="1078"/>
                    <a:pt x="46" y="1181"/>
                  </a:cubicBezTo>
                  <a:cubicBezTo>
                    <a:pt x="73" y="1246"/>
                    <a:pt x="139" y="1401"/>
                    <a:pt x="236" y="1401"/>
                  </a:cubicBezTo>
                  <a:cubicBezTo>
                    <a:pt x="258" y="1401"/>
                    <a:pt x="282" y="1393"/>
                    <a:pt x="307" y="1374"/>
                  </a:cubicBezTo>
                  <a:cubicBezTo>
                    <a:pt x="421" y="1283"/>
                    <a:pt x="398" y="931"/>
                    <a:pt x="375" y="806"/>
                  </a:cubicBezTo>
                  <a:cubicBezTo>
                    <a:pt x="353" y="635"/>
                    <a:pt x="296" y="430"/>
                    <a:pt x="193" y="282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5515025" y="2500500"/>
              <a:ext cx="130525" cy="256550"/>
            </a:xfrm>
            <a:custGeom>
              <a:avLst/>
              <a:gdLst/>
              <a:ahLst/>
              <a:cxnLst/>
              <a:rect l="l" t="t" r="r" b="b"/>
              <a:pathLst>
                <a:path w="5221" h="10262" extrusionOk="0">
                  <a:moveTo>
                    <a:pt x="3117" y="4536"/>
                  </a:moveTo>
                  <a:cubicBezTo>
                    <a:pt x="3151" y="4661"/>
                    <a:pt x="3162" y="4786"/>
                    <a:pt x="3162" y="4900"/>
                  </a:cubicBezTo>
                  <a:cubicBezTo>
                    <a:pt x="3162" y="5014"/>
                    <a:pt x="3173" y="5150"/>
                    <a:pt x="3139" y="5264"/>
                  </a:cubicBezTo>
                  <a:lnTo>
                    <a:pt x="3128" y="5287"/>
                  </a:lnTo>
                  <a:cubicBezTo>
                    <a:pt x="3128" y="5275"/>
                    <a:pt x="3128" y="5275"/>
                    <a:pt x="3128" y="5275"/>
                  </a:cubicBezTo>
                  <a:cubicBezTo>
                    <a:pt x="3071" y="5162"/>
                    <a:pt x="3060" y="5037"/>
                    <a:pt x="3060" y="4923"/>
                  </a:cubicBezTo>
                  <a:cubicBezTo>
                    <a:pt x="3071" y="4809"/>
                    <a:pt x="3082" y="4673"/>
                    <a:pt x="3117" y="4536"/>
                  </a:cubicBezTo>
                  <a:close/>
                  <a:moveTo>
                    <a:pt x="2116" y="4468"/>
                  </a:moveTo>
                  <a:cubicBezTo>
                    <a:pt x="2150" y="4548"/>
                    <a:pt x="2173" y="4650"/>
                    <a:pt x="2184" y="4741"/>
                  </a:cubicBezTo>
                  <a:cubicBezTo>
                    <a:pt x="2195" y="4866"/>
                    <a:pt x="2195" y="5002"/>
                    <a:pt x="2184" y="5139"/>
                  </a:cubicBezTo>
                  <a:cubicBezTo>
                    <a:pt x="2184" y="5219"/>
                    <a:pt x="2161" y="5298"/>
                    <a:pt x="2127" y="5344"/>
                  </a:cubicBezTo>
                  <a:cubicBezTo>
                    <a:pt x="2121" y="5349"/>
                    <a:pt x="2121" y="5352"/>
                    <a:pt x="2121" y="5352"/>
                  </a:cubicBezTo>
                  <a:cubicBezTo>
                    <a:pt x="2121" y="5352"/>
                    <a:pt x="2121" y="5349"/>
                    <a:pt x="2116" y="5344"/>
                  </a:cubicBezTo>
                  <a:cubicBezTo>
                    <a:pt x="2070" y="5321"/>
                    <a:pt x="2047" y="5275"/>
                    <a:pt x="2036" y="5230"/>
                  </a:cubicBezTo>
                  <a:cubicBezTo>
                    <a:pt x="1991" y="5128"/>
                    <a:pt x="1979" y="5014"/>
                    <a:pt x="1991" y="4900"/>
                  </a:cubicBezTo>
                  <a:cubicBezTo>
                    <a:pt x="2002" y="4752"/>
                    <a:pt x="2047" y="4604"/>
                    <a:pt x="2116" y="4468"/>
                  </a:cubicBezTo>
                  <a:close/>
                  <a:moveTo>
                    <a:pt x="2307" y="330"/>
                  </a:moveTo>
                  <a:cubicBezTo>
                    <a:pt x="2373" y="330"/>
                    <a:pt x="2439" y="367"/>
                    <a:pt x="2502" y="442"/>
                  </a:cubicBezTo>
                  <a:cubicBezTo>
                    <a:pt x="2605" y="567"/>
                    <a:pt x="2662" y="715"/>
                    <a:pt x="2707" y="862"/>
                  </a:cubicBezTo>
                  <a:cubicBezTo>
                    <a:pt x="2798" y="1181"/>
                    <a:pt x="2935" y="1477"/>
                    <a:pt x="3117" y="1761"/>
                  </a:cubicBezTo>
                  <a:cubicBezTo>
                    <a:pt x="3424" y="2227"/>
                    <a:pt x="3822" y="2648"/>
                    <a:pt x="4118" y="3114"/>
                  </a:cubicBezTo>
                  <a:cubicBezTo>
                    <a:pt x="4402" y="3558"/>
                    <a:pt x="4584" y="4047"/>
                    <a:pt x="4663" y="4559"/>
                  </a:cubicBezTo>
                  <a:cubicBezTo>
                    <a:pt x="4754" y="5071"/>
                    <a:pt x="4743" y="5594"/>
                    <a:pt x="4641" y="6106"/>
                  </a:cubicBezTo>
                  <a:cubicBezTo>
                    <a:pt x="4584" y="6356"/>
                    <a:pt x="4504" y="6595"/>
                    <a:pt x="4413" y="6834"/>
                  </a:cubicBezTo>
                  <a:cubicBezTo>
                    <a:pt x="4356" y="6959"/>
                    <a:pt x="4299" y="7073"/>
                    <a:pt x="4231" y="7198"/>
                  </a:cubicBezTo>
                  <a:cubicBezTo>
                    <a:pt x="4186" y="7300"/>
                    <a:pt x="4118" y="7391"/>
                    <a:pt x="4095" y="7493"/>
                  </a:cubicBezTo>
                  <a:cubicBezTo>
                    <a:pt x="4027" y="7505"/>
                    <a:pt x="3958" y="7505"/>
                    <a:pt x="3901" y="7516"/>
                  </a:cubicBezTo>
                  <a:cubicBezTo>
                    <a:pt x="4095" y="6947"/>
                    <a:pt x="4197" y="6345"/>
                    <a:pt x="4220" y="5742"/>
                  </a:cubicBezTo>
                  <a:cubicBezTo>
                    <a:pt x="4231" y="5412"/>
                    <a:pt x="4208" y="5071"/>
                    <a:pt x="4163" y="4741"/>
                  </a:cubicBezTo>
                  <a:cubicBezTo>
                    <a:pt x="4129" y="4491"/>
                    <a:pt x="4061" y="4218"/>
                    <a:pt x="3879" y="4024"/>
                  </a:cubicBezTo>
                  <a:cubicBezTo>
                    <a:pt x="3772" y="3911"/>
                    <a:pt x="3627" y="3854"/>
                    <a:pt x="3480" y="3854"/>
                  </a:cubicBezTo>
                  <a:cubicBezTo>
                    <a:pt x="3361" y="3854"/>
                    <a:pt x="3241" y="3891"/>
                    <a:pt x="3139" y="3967"/>
                  </a:cubicBezTo>
                  <a:cubicBezTo>
                    <a:pt x="2985" y="3822"/>
                    <a:pt x="2794" y="3735"/>
                    <a:pt x="2589" y="3735"/>
                  </a:cubicBezTo>
                  <a:cubicBezTo>
                    <a:pt x="2538" y="3735"/>
                    <a:pt x="2487" y="3740"/>
                    <a:pt x="2434" y="3751"/>
                  </a:cubicBezTo>
                  <a:cubicBezTo>
                    <a:pt x="2298" y="3785"/>
                    <a:pt x="2184" y="3865"/>
                    <a:pt x="2082" y="3967"/>
                  </a:cubicBezTo>
                  <a:cubicBezTo>
                    <a:pt x="2070" y="3945"/>
                    <a:pt x="2047" y="3933"/>
                    <a:pt x="2025" y="3922"/>
                  </a:cubicBezTo>
                  <a:cubicBezTo>
                    <a:pt x="1920" y="3867"/>
                    <a:pt x="1810" y="3840"/>
                    <a:pt x="1702" y="3840"/>
                  </a:cubicBezTo>
                  <a:cubicBezTo>
                    <a:pt x="1539" y="3840"/>
                    <a:pt x="1381" y="3902"/>
                    <a:pt x="1251" y="4024"/>
                  </a:cubicBezTo>
                  <a:cubicBezTo>
                    <a:pt x="1069" y="4206"/>
                    <a:pt x="967" y="4468"/>
                    <a:pt x="933" y="4718"/>
                  </a:cubicBezTo>
                  <a:cubicBezTo>
                    <a:pt x="899" y="5048"/>
                    <a:pt x="910" y="5378"/>
                    <a:pt x="956" y="5696"/>
                  </a:cubicBezTo>
                  <a:cubicBezTo>
                    <a:pt x="1069" y="6356"/>
                    <a:pt x="1342" y="6993"/>
                    <a:pt x="1684" y="7550"/>
                  </a:cubicBezTo>
                  <a:cubicBezTo>
                    <a:pt x="1718" y="7596"/>
                    <a:pt x="1740" y="7630"/>
                    <a:pt x="1763" y="7675"/>
                  </a:cubicBezTo>
                  <a:lnTo>
                    <a:pt x="1490" y="7675"/>
                  </a:lnTo>
                  <a:cubicBezTo>
                    <a:pt x="1456" y="7573"/>
                    <a:pt x="1376" y="7493"/>
                    <a:pt x="1308" y="7391"/>
                  </a:cubicBezTo>
                  <a:cubicBezTo>
                    <a:pt x="1229" y="7289"/>
                    <a:pt x="1149" y="7175"/>
                    <a:pt x="1081" y="7061"/>
                  </a:cubicBezTo>
                  <a:cubicBezTo>
                    <a:pt x="956" y="6845"/>
                    <a:pt x="842" y="6606"/>
                    <a:pt x="762" y="6367"/>
                  </a:cubicBezTo>
                  <a:cubicBezTo>
                    <a:pt x="580" y="5878"/>
                    <a:pt x="501" y="5366"/>
                    <a:pt x="512" y="4843"/>
                  </a:cubicBezTo>
                  <a:cubicBezTo>
                    <a:pt x="535" y="4331"/>
                    <a:pt x="649" y="3808"/>
                    <a:pt x="865" y="3342"/>
                  </a:cubicBezTo>
                  <a:cubicBezTo>
                    <a:pt x="1103" y="2830"/>
                    <a:pt x="1433" y="2364"/>
                    <a:pt x="1672" y="1863"/>
                  </a:cubicBezTo>
                  <a:cubicBezTo>
                    <a:pt x="1809" y="1556"/>
                    <a:pt x="1900" y="1249"/>
                    <a:pt x="1956" y="919"/>
                  </a:cubicBezTo>
                  <a:cubicBezTo>
                    <a:pt x="1979" y="760"/>
                    <a:pt x="2013" y="601"/>
                    <a:pt x="2093" y="476"/>
                  </a:cubicBezTo>
                  <a:cubicBezTo>
                    <a:pt x="2160" y="379"/>
                    <a:pt x="2233" y="330"/>
                    <a:pt x="2307" y="330"/>
                  </a:cubicBezTo>
                  <a:close/>
                  <a:moveTo>
                    <a:pt x="2605" y="4059"/>
                  </a:moveTo>
                  <a:cubicBezTo>
                    <a:pt x="2645" y="4059"/>
                    <a:pt x="2687" y="4066"/>
                    <a:pt x="2730" y="4081"/>
                  </a:cubicBezTo>
                  <a:cubicBezTo>
                    <a:pt x="2810" y="4104"/>
                    <a:pt x="2878" y="4149"/>
                    <a:pt x="2935" y="4206"/>
                  </a:cubicBezTo>
                  <a:cubicBezTo>
                    <a:pt x="2821" y="4377"/>
                    <a:pt x="2775" y="4604"/>
                    <a:pt x="2764" y="4809"/>
                  </a:cubicBezTo>
                  <a:cubicBezTo>
                    <a:pt x="2741" y="4968"/>
                    <a:pt x="2741" y="5139"/>
                    <a:pt x="2798" y="5310"/>
                  </a:cubicBezTo>
                  <a:cubicBezTo>
                    <a:pt x="2844" y="5446"/>
                    <a:pt x="2935" y="5605"/>
                    <a:pt x="3094" y="5628"/>
                  </a:cubicBezTo>
                  <a:cubicBezTo>
                    <a:pt x="3112" y="5632"/>
                    <a:pt x="3129" y="5634"/>
                    <a:pt x="3146" y="5634"/>
                  </a:cubicBezTo>
                  <a:cubicBezTo>
                    <a:pt x="3278" y="5634"/>
                    <a:pt x="3373" y="5523"/>
                    <a:pt x="3424" y="5412"/>
                  </a:cubicBezTo>
                  <a:cubicBezTo>
                    <a:pt x="3481" y="5264"/>
                    <a:pt x="3481" y="5093"/>
                    <a:pt x="3481" y="4946"/>
                  </a:cubicBezTo>
                  <a:cubicBezTo>
                    <a:pt x="3481" y="4695"/>
                    <a:pt x="3446" y="4434"/>
                    <a:pt x="3333" y="4218"/>
                  </a:cubicBezTo>
                  <a:cubicBezTo>
                    <a:pt x="3380" y="4190"/>
                    <a:pt x="3426" y="4169"/>
                    <a:pt x="3473" y="4169"/>
                  </a:cubicBezTo>
                  <a:cubicBezTo>
                    <a:pt x="3483" y="4169"/>
                    <a:pt x="3493" y="4170"/>
                    <a:pt x="3503" y="4172"/>
                  </a:cubicBezTo>
                  <a:cubicBezTo>
                    <a:pt x="3572" y="4172"/>
                    <a:pt x="3628" y="4218"/>
                    <a:pt x="3674" y="4275"/>
                  </a:cubicBezTo>
                  <a:cubicBezTo>
                    <a:pt x="3788" y="4422"/>
                    <a:pt x="3833" y="4616"/>
                    <a:pt x="3856" y="4798"/>
                  </a:cubicBezTo>
                  <a:cubicBezTo>
                    <a:pt x="3890" y="5071"/>
                    <a:pt x="3901" y="5332"/>
                    <a:pt x="3901" y="5605"/>
                  </a:cubicBezTo>
                  <a:cubicBezTo>
                    <a:pt x="3901" y="6140"/>
                    <a:pt x="3822" y="6674"/>
                    <a:pt x="3674" y="7198"/>
                  </a:cubicBezTo>
                  <a:cubicBezTo>
                    <a:pt x="3640" y="7323"/>
                    <a:pt x="3594" y="7448"/>
                    <a:pt x="3549" y="7562"/>
                  </a:cubicBezTo>
                  <a:cubicBezTo>
                    <a:pt x="3435" y="7573"/>
                    <a:pt x="3333" y="7596"/>
                    <a:pt x="3219" y="7607"/>
                  </a:cubicBezTo>
                  <a:cubicBezTo>
                    <a:pt x="3060" y="7618"/>
                    <a:pt x="2901" y="7630"/>
                    <a:pt x="2753" y="7653"/>
                  </a:cubicBezTo>
                  <a:cubicBezTo>
                    <a:pt x="2593" y="7653"/>
                    <a:pt x="2434" y="7664"/>
                    <a:pt x="2275" y="7664"/>
                  </a:cubicBezTo>
                  <a:cubicBezTo>
                    <a:pt x="2207" y="7664"/>
                    <a:pt x="2150" y="7664"/>
                    <a:pt x="2093" y="7675"/>
                  </a:cubicBezTo>
                  <a:cubicBezTo>
                    <a:pt x="2002" y="7482"/>
                    <a:pt x="1888" y="7289"/>
                    <a:pt x="1786" y="7107"/>
                  </a:cubicBezTo>
                  <a:cubicBezTo>
                    <a:pt x="1661" y="6868"/>
                    <a:pt x="1558" y="6629"/>
                    <a:pt x="1467" y="6379"/>
                  </a:cubicBezTo>
                  <a:cubicBezTo>
                    <a:pt x="1285" y="5878"/>
                    <a:pt x="1183" y="5355"/>
                    <a:pt x="1240" y="4832"/>
                  </a:cubicBezTo>
                  <a:cubicBezTo>
                    <a:pt x="1269" y="4572"/>
                    <a:pt x="1412" y="4149"/>
                    <a:pt x="1696" y="4149"/>
                  </a:cubicBezTo>
                  <a:cubicBezTo>
                    <a:pt x="1748" y="4149"/>
                    <a:pt x="1804" y="4163"/>
                    <a:pt x="1866" y="4195"/>
                  </a:cubicBezTo>
                  <a:cubicBezTo>
                    <a:pt x="1877" y="4206"/>
                    <a:pt x="1888" y="4206"/>
                    <a:pt x="1888" y="4218"/>
                  </a:cubicBezTo>
                  <a:cubicBezTo>
                    <a:pt x="1866" y="4252"/>
                    <a:pt x="1843" y="4297"/>
                    <a:pt x="1831" y="4331"/>
                  </a:cubicBezTo>
                  <a:cubicBezTo>
                    <a:pt x="1695" y="4616"/>
                    <a:pt x="1615" y="4946"/>
                    <a:pt x="1706" y="5264"/>
                  </a:cubicBezTo>
                  <a:cubicBezTo>
                    <a:pt x="1752" y="5401"/>
                    <a:pt x="1843" y="5560"/>
                    <a:pt x="1979" y="5628"/>
                  </a:cubicBezTo>
                  <a:cubicBezTo>
                    <a:pt x="2027" y="5652"/>
                    <a:pt x="2077" y="5663"/>
                    <a:pt x="2126" y="5663"/>
                  </a:cubicBezTo>
                  <a:cubicBezTo>
                    <a:pt x="2219" y="5663"/>
                    <a:pt x="2310" y="5623"/>
                    <a:pt x="2377" y="5548"/>
                  </a:cubicBezTo>
                  <a:cubicBezTo>
                    <a:pt x="2457" y="5446"/>
                    <a:pt x="2491" y="5310"/>
                    <a:pt x="2502" y="5184"/>
                  </a:cubicBezTo>
                  <a:cubicBezTo>
                    <a:pt x="2514" y="5014"/>
                    <a:pt x="2514" y="4843"/>
                    <a:pt x="2491" y="4673"/>
                  </a:cubicBezTo>
                  <a:cubicBezTo>
                    <a:pt x="2468" y="4502"/>
                    <a:pt x="2411" y="4331"/>
                    <a:pt x="2309" y="4195"/>
                  </a:cubicBezTo>
                  <a:cubicBezTo>
                    <a:pt x="2392" y="4112"/>
                    <a:pt x="2494" y="4059"/>
                    <a:pt x="2605" y="4059"/>
                  </a:cubicBezTo>
                  <a:close/>
                  <a:moveTo>
                    <a:pt x="4072" y="7846"/>
                  </a:moveTo>
                  <a:cubicBezTo>
                    <a:pt x="4174" y="8130"/>
                    <a:pt x="4208" y="8426"/>
                    <a:pt x="4152" y="8722"/>
                  </a:cubicBezTo>
                  <a:cubicBezTo>
                    <a:pt x="4095" y="9052"/>
                    <a:pt x="3936" y="9347"/>
                    <a:pt x="3697" y="9563"/>
                  </a:cubicBezTo>
                  <a:cubicBezTo>
                    <a:pt x="3617" y="9632"/>
                    <a:pt x="3515" y="9688"/>
                    <a:pt x="3424" y="9745"/>
                  </a:cubicBezTo>
                  <a:cubicBezTo>
                    <a:pt x="3264" y="9836"/>
                    <a:pt x="3082" y="9893"/>
                    <a:pt x="2901" y="9916"/>
                  </a:cubicBezTo>
                  <a:cubicBezTo>
                    <a:pt x="2878" y="9917"/>
                    <a:pt x="2855" y="9918"/>
                    <a:pt x="2832" y="9918"/>
                  </a:cubicBezTo>
                  <a:cubicBezTo>
                    <a:pt x="2673" y="9918"/>
                    <a:pt x="2515" y="9883"/>
                    <a:pt x="2366" y="9814"/>
                  </a:cubicBezTo>
                  <a:cubicBezTo>
                    <a:pt x="2264" y="9779"/>
                    <a:pt x="2161" y="9734"/>
                    <a:pt x="2070" y="9677"/>
                  </a:cubicBezTo>
                  <a:cubicBezTo>
                    <a:pt x="1809" y="9495"/>
                    <a:pt x="1604" y="9222"/>
                    <a:pt x="1502" y="8904"/>
                  </a:cubicBezTo>
                  <a:cubicBezTo>
                    <a:pt x="1411" y="8619"/>
                    <a:pt x="1411" y="8312"/>
                    <a:pt x="1467" y="8028"/>
                  </a:cubicBezTo>
                  <a:cubicBezTo>
                    <a:pt x="1740" y="8028"/>
                    <a:pt x="2025" y="8017"/>
                    <a:pt x="2298" y="8005"/>
                  </a:cubicBezTo>
                  <a:cubicBezTo>
                    <a:pt x="2434" y="7994"/>
                    <a:pt x="2559" y="7994"/>
                    <a:pt x="2684" y="7982"/>
                  </a:cubicBezTo>
                  <a:lnTo>
                    <a:pt x="2775" y="7982"/>
                  </a:lnTo>
                  <a:cubicBezTo>
                    <a:pt x="2810" y="7982"/>
                    <a:pt x="2832" y="7971"/>
                    <a:pt x="2855" y="7971"/>
                  </a:cubicBezTo>
                  <a:cubicBezTo>
                    <a:pt x="2980" y="7960"/>
                    <a:pt x="3117" y="7960"/>
                    <a:pt x="3242" y="7937"/>
                  </a:cubicBezTo>
                  <a:cubicBezTo>
                    <a:pt x="3515" y="7914"/>
                    <a:pt x="3799" y="7880"/>
                    <a:pt x="4072" y="7846"/>
                  </a:cubicBezTo>
                  <a:close/>
                  <a:moveTo>
                    <a:pt x="2347" y="1"/>
                  </a:moveTo>
                  <a:cubicBezTo>
                    <a:pt x="2323" y="1"/>
                    <a:pt x="2298" y="4"/>
                    <a:pt x="2275" y="9"/>
                  </a:cubicBezTo>
                  <a:cubicBezTo>
                    <a:pt x="2173" y="9"/>
                    <a:pt x="2082" y="44"/>
                    <a:pt x="1991" y="100"/>
                  </a:cubicBezTo>
                  <a:cubicBezTo>
                    <a:pt x="1877" y="191"/>
                    <a:pt x="1786" y="328"/>
                    <a:pt x="1729" y="464"/>
                  </a:cubicBezTo>
                  <a:cubicBezTo>
                    <a:pt x="1615" y="760"/>
                    <a:pt x="1604" y="1079"/>
                    <a:pt x="1502" y="1363"/>
                  </a:cubicBezTo>
                  <a:cubicBezTo>
                    <a:pt x="1297" y="1932"/>
                    <a:pt x="933" y="2421"/>
                    <a:pt x="649" y="2944"/>
                  </a:cubicBezTo>
                  <a:cubicBezTo>
                    <a:pt x="114" y="3967"/>
                    <a:pt x="0" y="5173"/>
                    <a:pt x="341" y="6276"/>
                  </a:cubicBezTo>
                  <a:cubicBezTo>
                    <a:pt x="432" y="6583"/>
                    <a:pt x="558" y="6879"/>
                    <a:pt x="717" y="7164"/>
                  </a:cubicBezTo>
                  <a:cubicBezTo>
                    <a:pt x="785" y="7300"/>
                    <a:pt x="876" y="7436"/>
                    <a:pt x="967" y="7562"/>
                  </a:cubicBezTo>
                  <a:cubicBezTo>
                    <a:pt x="1024" y="7641"/>
                    <a:pt x="1081" y="7732"/>
                    <a:pt x="1160" y="7800"/>
                  </a:cubicBezTo>
                  <a:cubicBezTo>
                    <a:pt x="1160" y="7812"/>
                    <a:pt x="1149" y="7812"/>
                    <a:pt x="1149" y="7823"/>
                  </a:cubicBezTo>
                  <a:cubicBezTo>
                    <a:pt x="956" y="8517"/>
                    <a:pt x="1126" y="9302"/>
                    <a:pt x="1661" y="9791"/>
                  </a:cubicBezTo>
                  <a:cubicBezTo>
                    <a:pt x="1984" y="10093"/>
                    <a:pt x="2392" y="10261"/>
                    <a:pt x="2809" y="10261"/>
                  </a:cubicBezTo>
                  <a:cubicBezTo>
                    <a:pt x="2847" y="10261"/>
                    <a:pt x="2885" y="10260"/>
                    <a:pt x="2923" y="10257"/>
                  </a:cubicBezTo>
                  <a:cubicBezTo>
                    <a:pt x="3378" y="10223"/>
                    <a:pt x="3822" y="9996"/>
                    <a:pt x="4118" y="9632"/>
                  </a:cubicBezTo>
                  <a:cubicBezTo>
                    <a:pt x="4561" y="9074"/>
                    <a:pt x="4629" y="8301"/>
                    <a:pt x="4368" y="7641"/>
                  </a:cubicBezTo>
                  <a:cubicBezTo>
                    <a:pt x="4470" y="7562"/>
                    <a:pt x="4538" y="7425"/>
                    <a:pt x="4595" y="7311"/>
                  </a:cubicBezTo>
                  <a:cubicBezTo>
                    <a:pt x="4675" y="7175"/>
                    <a:pt x="4732" y="7027"/>
                    <a:pt x="4789" y="6891"/>
                  </a:cubicBezTo>
                  <a:cubicBezTo>
                    <a:pt x="4914" y="6583"/>
                    <a:pt x="4993" y="6276"/>
                    <a:pt x="5039" y="5958"/>
                  </a:cubicBezTo>
                  <a:cubicBezTo>
                    <a:pt x="5221" y="4809"/>
                    <a:pt x="4959" y="3638"/>
                    <a:pt x="4277" y="2705"/>
                  </a:cubicBezTo>
                  <a:cubicBezTo>
                    <a:pt x="3924" y="2216"/>
                    <a:pt x="3503" y="1784"/>
                    <a:pt x="3219" y="1249"/>
                  </a:cubicBezTo>
                  <a:cubicBezTo>
                    <a:pt x="3082" y="976"/>
                    <a:pt x="3026" y="658"/>
                    <a:pt x="2878" y="385"/>
                  </a:cubicBezTo>
                  <a:cubicBezTo>
                    <a:pt x="2798" y="260"/>
                    <a:pt x="2696" y="135"/>
                    <a:pt x="2559" y="66"/>
                  </a:cubicBezTo>
                  <a:cubicBezTo>
                    <a:pt x="2492" y="24"/>
                    <a:pt x="2418" y="1"/>
                    <a:pt x="234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5555975" y="2709000"/>
              <a:ext cx="31300" cy="33425"/>
            </a:xfrm>
            <a:custGeom>
              <a:avLst/>
              <a:gdLst/>
              <a:ahLst/>
              <a:cxnLst/>
              <a:rect l="l" t="t" r="r" b="b"/>
              <a:pathLst>
                <a:path w="1252" h="1337" extrusionOk="0">
                  <a:moveTo>
                    <a:pt x="92" y="1"/>
                  </a:moveTo>
                  <a:cubicBezTo>
                    <a:pt x="85" y="1"/>
                    <a:pt x="77" y="3"/>
                    <a:pt x="68" y="6"/>
                  </a:cubicBezTo>
                  <a:cubicBezTo>
                    <a:pt x="0" y="40"/>
                    <a:pt x="11" y="154"/>
                    <a:pt x="11" y="234"/>
                  </a:cubicBezTo>
                  <a:cubicBezTo>
                    <a:pt x="11" y="325"/>
                    <a:pt x="34" y="416"/>
                    <a:pt x="68" y="507"/>
                  </a:cubicBezTo>
                  <a:cubicBezTo>
                    <a:pt x="125" y="677"/>
                    <a:pt x="216" y="837"/>
                    <a:pt x="330" y="973"/>
                  </a:cubicBezTo>
                  <a:cubicBezTo>
                    <a:pt x="444" y="1098"/>
                    <a:pt x="580" y="1201"/>
                    <a:pt x="728" y="1269"/>
                  </a:cubicBezTo>
                  <a:cubicBezTo>
                    <a:pt x="803" y="1303"/>
                    <a:pt x="914" y="1337"/>
                    <a:pt x="1018" y="1337"/>
                  </a:cubicBezTo>
                  <a:cubicBezTo>
                    <a:pt x="1088" y="1337"/>
                    <a:pt x="1155" y="1321"/>
                    <a:pt x="1206" y="1280"/>
                  </a:cubicBezTo>
                  <a:cubicBezTo>
                    <a:pt x="1251" y="1246"/>
                    <a:pt x="1217" y="1189"/>
                    <a:pt x="1183" y="1166"/>
                  </a:cubicBezTo>
                  <a:cubicBezTo>
                    <a:pt x="1137" y="1132"/>
                    <a:pt x="1046" y="1132"/>
                    <a:pt x="990" y="1121"/>
                  </a:cubicBezTo>
                  <a:cubicBezTo>
                    <a:pt x="921" y="1098"/>
                    <a:pt x="853" y="1076"/>
                    <a:pt x="796" y="1053"/>
                  </a:cubicBezTo>
                  <a:cubicBezTo>
                    <a:pt x="671" y="996"/>
                    <a:pt x="557" y="905"/>
                    <a:pt x="466" y="791"/>
                  </a:cubicBezTo>
                  <a:cubicBezTo>
                    <a:pt x="375" y="677"/>
                    <a:pt x="296" y="530"/>
                    <a:pt x="250" y="382"/>
                  </a:cubicBezTo>
                  <a:cubicBezTo>
                    <a:pt x="228" y="302"/>
                    <a:pt x="205" y="222"/>
                    <a:pt x="182" y="154"/>
                  </a:cubicBezTo>
                  <a:cubicBezTo>
                    <a:pt x="172" y="114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5591800" y="2721025"/>
              <a:ext cx="19625" cy="18325"/>
            </a:xfrm>
            <a:custGeom>
              <a:avLst/>
              <a:gdLst/>
              <a:ahLst/>
              <a:cxnLst/>
              <a:rect l="l" t="t" r="r" b="b"/>
              <a:pathLst>
                <a:path w="785" h="733" extrusionOk="0">
                  <a:moveTo>
                    <a:pt x="720" y="1"/>
                  </a:moveTo>
                  <a:cubicBezTo>
                    <a:pt x="708" y="1"/>
                    <a:pt x="695" y="5"/>
                    <a:pt x="683" y="14"/>
                  </a:cubicBezTo>
                  <a:cubicBezTo>
                    <a:pt x="660" y="37"/>
                    <a:pt x="648" y="49"/>
                    <a:pt x="637" y="71"/>
                  </a:cubicBezTo>
                  <a:cubicBezTo>
                    <a:pt x="637" y="83"/>
                    <a:pt x="626" y="94"/>
                    <a:pt x="626" y="105"/>
                  </a:cubicBezTo>
                  <a:cubicBezTo>
                    <a:pt x="626" y="105"/>
                    <a:pt x="614" y="105"/>
                    <a:pt x="614" y="117"/>
                  </a:cubicBezTo>
                  <a:cubicBezTo>
                    <a:pt x="614" y="117"/>
                    <a:pt x="614" y="117"/>
                    <a:pt x="603" y="128"/>
                  </a:cubicBezTo>
                  <a:cubicBezTo>
                    <a:pt x="603" y="128"/>
                    <a:pt x="592" y="140"/>
                    <a:pt x="592" y="140"/>
                  </a:cubicBezTo>
                  <a:cubicBezTo>
                    <a:pt x="592" y="151"/>
                    <a:pt x="580" y="162"/>
                    <a:pt x="580" y="162"/>
                  </a:cubicBezTo>
                  <a:cubicBezTo>
                    <a:pt x="569" y="185"/>
                    <a:pt x="557" y="196"/>
                    <a:pt x="546" y="208"/>
                  </a:cubicBezTo>
                  <a:cubicBezTo>
                    <a:pt x="501" y="276"/>
                    <a:pt x="455" y="333"/>
                    <a:pt x="398" y="390"/>
                  </a:cubicBezTo>
                  <a:cubicBezTo>
                    <a:pt x="341" y="435"/>
                    <a:pt x="273" y="492"/>
                    <a:pt x="216" y="526"/>
                  </a:cubicBezTo>
                  <a:cubicBezTo>
                    <a:pt x="148" y="560"/>
                    <a:pt x="57" y="595"/>
                    <a:pt x="11" y="651"/>
                  </a:cubicBezTo>
                  <a:cubicBezTo>
                    <a:pt x="0" y="674"/>
                    <a:pt x="11" y="708"/>
                    <a:pt x="34" y="720"/>
                  </a:cubicBezTo>
                  <a:cubicBezTo>
                    <a:pt x="53" y="729"/>
                    <a:pt x="73" y="733"/>
                    <a:pt x="92" y="733"/>
                  </a:cubicBezTo>
                  <a:cubicBezTo>
                    <a:pt x="118" y="733"/>
                    <a:pt x="144" y="726"/>
                    <a:pt x="171" y="720"/>
                  </a:cubicBezTo>
                  <a:cubicBezTo>
                    <a:pt x="216" y="708"/>
                    <a:pt x="250" y="685"/>
                    <a:pt x="296" y="663"/>
                  </a:cubicBezTo>
                  <a:cubicBezTo>
                    <a:pt x="375" y="629"/>
                    <a:pt x="444" y="572"/>
                    <a:pt x="512" y="515"/>
                  </a:cubicBezTo>
                  <a:cubicBezTo>
                    <a:pt x="580" y="458"/>
                    <a:pt x="637" y="390"/>
                    <a:pt x="683" y="310"/>
                  </a:cubicBezTo>
                  <a:cubicBezTo>
                    <a:pt x="705" y="276"/>
                    <a:pt x="739" y="231"/>
                    <a:pt x="751" y="196"/>
                  </a:cubicBezTo>
                  <a:cubicBezTo>
                    <a:pt x="751" y="185"/>
                    <a:pt x="751" y="185"/>
                    <a:pt x="751" y="185"/>
                  </a:cubicBezTo>
                  <a:cubicBezTo>
                    <a:pt x="751" y="174"/>
                    <a:pt x="751" y="174"/>
                    <a:pt x="751" y="162"/>
                  </a:cubicBezTo>
                  <a:cubicBezTo>
                    <a:pt x="762" y="151"/>
                    <a:pt x="762" y="140"/>
                    <a:pt x="762" y="128"/>
                  </a:cubicBezTo>
                  <a:cubicBezTo>
                    <a:pt x="774" y="105"/>
                    <a:pt x="785" y="83"/>
                    <a:pt x="774" y="60"/>
                  </a:cubicBezTo>
                  <a:cubicBezTo>
                    <a:pt x="774" y="27"/>
                    <a:pt x="750" y="1"/>
                    <a:pt x="72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5566200" y="271920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47" y="0"/>
                  </a:moveTo>
                  <a:cubicBezTo>
                    <a:pt x="37" y="0"/>
                    <a:pt x="28" y="3"/>
                    <a:pt x="23" y="8"/>
                  </a:cubicBezTo>
                  <a:cubicBezTo>
                    <a:pt x="0" y="19"/>
                    <a:pt x="0" y="53"/>
                    <a:pt x="0" y="76"/>
                  </a:cubicBezTo>
                  <a:cubicBezTo>
                    <a:pt x="23" y="156"/>
                    <a:pt x="69" y="224"/>
                    <a:pt x="126" y="292"/>
                  </a:cubicBezTo>
                  <a:cubicBezTo>
                    <a:pt x="160" y="326"/>
                    <a:pt x="182" y="360"/>
                    <a:pt x="217" y="383"/>
                  </a:cubicBezTo>
                  <a:cubicBezTo>
                    <a:pt x="239" y="406"/>
                    <a:pt x="262" y="417"/>
                    <a:pt x="285" y="429"/>
                  </a:cubicBezTo>
                  <a:cubicBezTo>
                    <a:pt x="296" y="440"/>
                    <a:pt x="319" y="451"/>
                    <a:pt x="342" y="451"/>
                  </a:cubicBezTo>
                  <a:cubicBezTo>
                    <a:pt x="364" y="463"/>
                    <a:pt x="376" y="463"/>
                    <a:pt x="387" y="463"/>
                  </a:cubicBezTo>
                  <a:cubicBezTo>
                    <a:pt x="392" y="464"/>
                    <a:pt x="397" y="465"/>
                    <a:pt x="401" y="465"/>
                  </a:cubicBezTo>
                  <a:cubicBezTo>
                    <a:pt x="439" y="465"/>
                    <a:pt x="464" y="424"/>
                    <a:pt x="444" y="383"/>
                  </a:cubicBezTo>
                  <a:cubicBezTo>
                    <a:pt x="433" y="372"/>
                    <a:pt x="421" y="372"/>
                    <a:pt x="410" y="360"/>
                  </a:cubicBezTo>
                  <a:cubicBezTo>
                    <a:pt x="399" y="338"/>
                    <a:pt x="387" y="326"/>
                    <a:pt x="364" y="304"/>
                  </a:cubicBezTo>
                  <a:cubicBezTo>
                    <a:pt x="353" y="292"/>
                    <a:pt x="342" y="281"/>
                    <a:pt x="319" y="269"/>
                  </a:cubicBezTo>
                  <a:cubicBezTo>
                    <a:pt x="296" y="247"/>
                    <a:pt x="262" y="213"/>
                    <a:pt x="239" y="190"/>
                  </a:cubicBezTo>
                  <a:cubicBezTo>
                    <a:pt x="228" y="178"/>
                    <a:pt x="228" y="178"/>
                    <a:pt x="217" y="167"/>
                  </a:cubicBezTo>
                  <a:cubicBezTo>
                    <a:pt x="217" y="167"/>
                    <a:pt x="205" y="156"/>
                    <a:pt x="205" y="156"/>
                  </a:cubicBezTo>
                  <a:cubicBezTo>
                    <a:pt x="205" y="156"/>
                    <a:pt x="194" y="144"/>
                    <a:pt x="182" y="133"/>
                  </a:cubicBezTo>
                  <a:cubicBezTo>
                    <a:pt x="182" y="133"/>
                    <a:pt x="171" y="122"/>
                    <a:pt x="171" y="110"/>
                  </a:cubicBezTo>
                  <a:cubicBezTo>
                    <a:pt x="160" y="99"/>
                    <a:pt x="148" y="87"/>
                    <a:pt x="137" y="65"/>
                  </a:cubicBezTo>
                  <a:cubicBezTo>
                    <a:pt x="114" y="42"/>
                    <a:pt x="103" y="31"/>
                    <a:pt x="91" y="19"/>
                  </a:cubicBezTo>
                  <a:cubicBezTo>
                    <a:pt x="78" y="6"/>
                    <a:pt x="61" y="0"/>
                    <a:pt x="4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5571875" y="2718025"/>
              <a:ext cx="8000" cy="6775"/>
            </a:xfrm>
            <a:custGeom>
              <a:avLst/>
              <a:gdLst/>
              <a:ahLst/>
              <a:cxnLst/>
              <a:rect l="l" t="t" r="r" b="b"/>
              <a:pathLst>
                <a:path w="320" h="271" extrusionOk="0">
                  <a:moveTo>
                    <a:pt x="59" y="1"/>
                  </a:moveTo>
                  <a:cubicBezTo>
                    <a:pt x="49" y="1"/>
                    <a:pt x="41" y="4"/>
                    <a:pt x="35" y="9"/>
                  </a:cubicBezTo>
                  <a:cubicBezTo>
                    <a:pt x="12" y="21"/>
                    <a:pt x="1" y="32"/>
                    <a:pt x="1" y="55"/>
                  </a:cubicBezTo>
                  <a:cubicBezTo>
                    <a:pt x="1" y="66"/>
                    <a:pt x="1" y="78"/>
                    <a:pt x="12" y="89"/>
                  </a:cubicBezTo>
                  <a:cubicBezTo>
                    <a:pt x="12" y="112"/>
                    <a:pt x="24" y="134"/>
                    <a:pt x="35" y="146"/>
                  </a:cubicBezTo>
                  <a:cubicBezTo>
                    <a:pt x="46" y="157"/>
                    <a:pt x="58" y="169"/>
                    <a:pt x="69" y="180"/>
                  </a:cubicBezTo>
                  <a:cubicBezTo>
                    <a:pt x="81" y="203"/>
                    <a:pt x="92" y="214"/>
                    <a:pt x="103" y="225"/>
                  </a:cubicBezTo>
                  <a:cubicBezTo>
                    <a:pt x="126" y="237"/>
                    <a:pt x="149" y="260"/>
                    <a:pt x="172" y="260"/>
                  </a:cubicBezTo>
                  <a:cubicBezTo>
                    <a:pt x="183" y="260"/>
                    <a:pt x="194" y="271"/>
                    <a:pt x="194" y="271"/>
                  </a:cubicBezTo>
                  <a:lnTo>
                    <a:pt x="285" y="271"/>
                  </a:lnTo>
                  <a:cubicBezTo>
                    <a:pt x="308" y="260"/>
                    <a:pt x="319" y="248"/>
                    <a:pt x="319" y="237"/>
                  </a:cubicBezTo>
                  <a:cubicBezTo>
                    <a:pt x="319" y="214"/>
                    <a:pt x="319" y="203"/>
                    <a:pt x="297" y="191"/>
                  </a:cubicBezTo>
                  <a:cubicBezTo>
                    <a:pt x="297" y="180"/>
                    <a:pt x="285" y="180"/>
                    <a:pt x="285" y="180"/>
                  </a:cubicBezTo>
                  <a:cubicBezTo>
                    <a:pt x="285" y="180"/>
                    <a:pt x="274" y="169"/>
                    <a:pt x="274" y="169"/>
                  </a:cubicBezTo>
                  <a:cubicBezTo>
                    <a:pt x="263" y="157"/>
                    <a:pt x="263" y="157"/>
                    <a:pt x="251" y="146"/>
                  </a:cubicBezTo>
                  <a:cubicBezTo>
                    <a:pt x="251" y="146"/>
                    <a:pt x="240" y="146"/>
                    <a:pt x="240" y="134"/>
                  </a:cubicBezTo>
                  <a:cubicBezTo>
                    <a:pt x="228" y="134"/>
                    <a:pt x="217" y="123"/>
                    <a:pt x="206" y="112"/>
                  </a:cubicBezTo>
                  <a:cubicBezTo>
                    <a:pt x="172" y="89"/>
                    <a:pt x="149" y="66"/>
                    <a:pt x="126" y="43"/>
                  </a:cubicBezTo>
                  <a:cubicBezTo>
                    <a:pt x="115" y="32"/>
                    <a:pt x="115" y="32"/>
                    <a:pt x="103" y="32"/>
                  </a:cubicBezTo>
                  <a:cubicBezTo>
                    <a:pt x="103" y="32"/>
                    <a:pt x="103" y="21"/>
                    <a:pt x="103" y="21"/>
                  </a:cubicBezTo>
                  <a:lnTo>
                    <a:pt x="92" y="9"/>
                  </a:lnTo>
                  <a:cubicBezTo>
                    <a:pt x="81" y="4"/>
                    <a:pt x="69" y="1"/>
                    <a:pt x="5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5573875" y="27182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cubicBezTo>
                    <a:pt x="1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574150" y="271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754725" y="2633500"/>
              <a:ext cx="71950" cy="61100"/>
            </a:xfrm>
            <a:custGeom>
              <a:avLst/>
              <a:gdLst/>
              <a:ahLst/>
              <a:cxnLst/>
              <a:rect l="l" t="t" r="r" b="b"/>
              <a:pathLst>
                <a:path w="2878" h="2444" extrusionOk="0">
                  <a:moveTo>
                    <a:pt x="1081" y="1366"/>
                  </a:moveTo>
                  <a:cubicBezTo>
                    <a:pt x="1081" y="1377"/>
                    <a:pt x="1092" y="1377"/>
                    <a:pt x="1092" y="1377"/>
                  </a:cubicBezTo>
                  <a:lnTo>
                    <a:pt x="1104" y="1377"/>
                  </a:lnTo>
                  <a:cubicBezTo>
                    <a:pt x="1104" y="1377"/>
                    <a:pt x="1104" y="1377"/>
                    <a:pt x="1115" y="1389"/>
                  </a:cubicBezTo>
                  <a:cubicBezTo>
                    <a:pt x="1138" y="1400"/>
                    <a:pt x="1172" y="1411"/>
                    <a:pt x="1217" y="1434"/>
                  </a:cubicBezTo>
                  <a:lnTo>
                    <a:pt x="1229" y="1434"/>
                  </a:lnTo>
                  <a:cubicBezTo>
                    <a:pt x="1240" y="1434"/>
                    <a:pt x="1240" y="1434"/>
                    <a:pt x="1251" y="1445"/>
                  </a:cubicBezTo>
                  <a:lnTo>
                    <a:pt x="1263" y="1445"/>
                  </a:lnTo>
                  <a:lnTo>
                    <a:pt x="1274" y="1457"/>
                  </a:lnTo>
                  <a:cubicBezTo>
                    <a:pt x="1274" y="1457"/>
                    <a:pt x="1286" y="1457"/>
                    <a:pt x="1286" y="1468"/>
                  </a:cubicBezTo>
                  <a:lnTo>
                    <a:pt x="1320" y="1468"/>
                  </a:lnTo>
                  <a:cubicBezTo>
                    <a:pt x="1320" y="1480"/>
                    <a:pt x="1320" y="1480"/>
                    <a:pt x="1320" y="1480"/>
                  </a:cubicBezTo>
                  <a:cubicBezTo>
                    <a:pt x="1331" y="1480"/>
                    <a:pt x="1331" y="1491"/>
                    <a:pt x="1331" y="1491"/>
                  </a:cubicBezTo>
                  <a:cubicBezTo>
                    <a:pt x="1331" y="1491"/>
                    <a:pt x="1331" y="1502"/>
                    <a:pt x="1331" y="1502"/>
                  </a:cubicBezTo>
                  <a:cubicBezTo>
                    <a:pt x="1320" y="1514"/>
                    <a:pt x="1297" y="1514"/>
                    <a:pt x="1286" y="1514"/>
                  </a:cubicBezTo>
                  <a:lnTo>
                    <a:pt x="1274" y="1514"/>
                  </a:lnTo>
                  <a:cubicBezTo>
                    <a:pt x="1274" y="1525"/>
                    <a:pt x="1263" y="1525"/>
                    <a:pt x="1263" y="1525"/>
                  </a:cubicBezTo>
                  <a:lnTo>
                    <a:pt x="1229" y="1525"/>
                  </a:lnTo>
                  <a:cubicBezTo>
                    <a:pt x="1217" y="1525"/>
                    <a:pt x="1195" y="1514"/>
                    <a:pt x="1172" y="1502"/>
                  </a:cubicBezTo>
                  <a:cubicBezTo>
                    <a:pt x="1160" y="1502"/>
                    <a:pt x="1149" y="1491"/>
                    <a:pt x="1126" y="1480"/>
                  </a:cubicBezTo>
                  <a:cubicBezTo>
                    <a:pt x="1115" y="1480"/>
                    <a:pt x="1104" y="1468"/>
                    <a:pt x="1092" y="1457"/>
                  </a:cubicBezTo>
                  <a:cubicBezTo>
                    <a:pt x="1081" y="1445"/>
                    <a:pt x="1069" y="1434"/>
                    <a:pt x="1058" y="1411"/>
                  </a:cubicBezTo>
                  <a:cubicBezTo>
                    <a:pt x="1058" y="1411"/>
                    <a:pt x="1058" y="1400"/>
                    <a:pt x="1047" y="1389"/>
                  </a:cubicBezTo>
                  <a:cubicBezTo>
                    <a:pt x="1047" y="1377"/>
                    <a:pt x="1047" y="1377"/>
                    <a:pt x="1058" y="1366"/>
                  </a:cubicBezTo>
                  <a:close/>
                  <a:moveTo>
                    <a:pt x="876" y="1480"/>
                  </a:moveTo>
                  <a:cubicBezTo>
                    <a:pt x="887" y="1491"/>
                    <a:pt x="910" y="1502"/>
                    <a:pt x="922" y="1514"/>
                  </a:cubicBezTo>
                  <a:cubicBezTo>
                    <a:pt x="933" y="1525"/>
                    <a:pt x="944" y="1536"/>
                    <a:pt x="967" y="1548"/>
                  </a:cubicBezTo>
                  <a:lnTo>
                    <a:pt x="990" y="1571"/>
                  </a:lnTo>
                  <a:cubicBezTo>
                    <a:pt x="1001" y="1571"/>
                    <a:pt x="1013" y="1582"/>
                    <a:pt x="1013" y="1582"/>
                  </a:cubicBezTo>
                  <a:lnTo>
                    <a:pt x="1035" y="1593"/>
                  </a:lnTo>
                  <a:cubicBezTo>
                    <a:pt x="1035" y="1593"/>
                    <a:pt x="1047" y="1605"/>
                    <a:pt x="1058" y="1605"/>
                  </a:cubicBezTo>
                  <a:cubicBezTo>
                    <a:pt x="1092" y="1627"/>
                    <a:pt x="1126" y="1639"/>
                    <a:pt x="1172" y="1662"/>
                  </a:cubicBezTo>
                  <a:cubicBezTo>
                    <a:pt x="1183" y="1662"/>
                    <a:pt x="1206" y="1673"/>
                    <a:pt x="1217" y="1684"/>
                  </a:cubicBezTo>
                  <a:lnTo>
                    <a:pt x="1229" y="1684"/>
                  </a:lnTo>
                  <a:cubicBezTo>
                    <a:pt x="1240" y="1696"/>
                    <a:pt x="1263" y="1707"/>
                    <a:pt x="1263" y="1707"/>
                  </a:cubicBezTo>
                  <a:lnTo>
                    <a:pt x="1274" y="1718"/>
                  </a:lnTo>
                  <a:cubicBezTo>
                    <a:pt x="1286" y="1730"/>
                    <a:pt x="1297" y="1730"/>
                    <a:pt x="1308" y="1741"/>
                  </a:cubicBezTo>
                  <a:cubicBezTo>
                    <a:pt x="1308" y="1741"/>
                    <a:pt x="1308" y="1741"/>
                    <a:pt x="1308" y="1753"/>
                  </a:cubicBezTo>
                  <a:cubicBezTo>
                    <a:pt x="1308" y="1764"/>
                    <a:pt x="1297" y="1775"/>
                    <a:pt x="1286" y="1775"/>
                  </a:cubicBezTo>
                  <a:lnTo>
                    <a:pt x="1240" y="1775"/>
                  </a:lnTo>
                  <a:cubicBezTo>
                    <a:pt x="1229" y="1775"/>
                    <a:pt x="1206" y="1775"/>
                    <a:pt x="1195" y="1764"/>
                  </a:cubicBezTo>
                  <a:cubicBezTo>
                    <a:pt x="1172" y="1753"/>
                    <a:pt x="1149" y="1753"/>
                    <a:pt x="1126" y="1741"/>
                  </a:cubicBezTo>
                  <a:cubicBezTo>
                    <a:pt x="1092" y="1718"/>
                    <a:pt x="1058" y="1707"/>
                    <a:pt x="1013" y="1673"/>
                  </a:cubicBezTo>
                  <a:cubicBezTo>
                    <a:pt x="922" y="1627"/>
                    <a:pt x="876" y="1571"/>
                    <a:pt x="842" y="1514"/>
                  </a:cubicBezTo>
                  <a:cubicBezTo>
                    <a:pt x="831" y="1491"/>
                    <a:pt x="842" y="1491"/>
                    <a:pt x="842" y="1480"/>
                  </a:cubicBezTo>
                  <a:close/>
                  <a:moveTo>
                    <a:pt x="2502" y="1081"/>
                  </a:moveTo>
                  <a:cubicBezTo>
                    <a:pt x="2514" y="1081"/>
                    <a:pt x="2525" y="1093"/>
                    <a:pt x="2525" y="1104"/>
                  </a:cubicBezTo>
                  <a:cubicBezTo>
                    <a:pt x="2537" y="1116"/>
                    <a:pt x="2537" y="1127"/>
                    <a:pt x="2537" y="1150"/>
                  </a:cubicBezTo>
                  <a:lnTo>
                    <a:pt x="2537" y="1161"/>
                  </a:lnTo>
                  <a:cubicBezTo>
                    <a:pt x="2537" y="1172"/>
                    <a:pt x="2537" y="1184"/>
                    <a:pt x="2537" y="1195"/>
                  </a:cubicBezTo>
                  <a:lnTo>
                    <a:pt x="2537" y="1207"/>
                  </a:lnTo>
                  <a:lnTo>
                    <a:pt x="2537" y="1218"/>
                  </a:lnTo>
                  <a:lnTo>
                    <a:pt x="2537" y="1229"/>
                  </a:lnTo>
                  <a:cubicBezTo>
                    <a:pt x="2537" y="1252"/>
                    <a:pt x="2525" y="1298"/>
                    <a:pt x="2514" y="1332"/>
                  </a:cubicBezTo>
                  <a:lnTo>
                    <a:pt x="2502" y="1343"/>
                  </a:lnTo>
                  <a:cubicBezTo>
                    <a:pt x="2480" y="1423"/>
                    <a:pt x="2446" y="1502"/>
                    <a:pt x="2400" y="1582"/>
                  </a:cubicBezTo>
                  <a:cubicBezTo>
                    <a:pt x="2355" y="1650"/>
                    <a:pt x="2298" y="1718"/>
                    <a:pt x="2241" y="1787"/>
                  </a:cubicBezTo>
                  <a:cubicBezTo>
                    <a:pt x="2207" y="1809"/>
                    <a:pt x="2173" y="1832"/>
                    <a:pt x="2139" y="1855"/>
                  </a:cubicBezTo>
                  <a:lnTo>
                    <a:pt x="2139" y="1866"/>
                  </a:lnTo>
                  <a:cubicBezTo>
                    <a:pt x="2111" y="1875"/>
                    <a:pt x="2083" y="1892"/>
                    <a:pt x="2056" y="1892"/>
                  </a:cubicBezTo>
                  <a:cubicBezTo>
                    <a:pt x="2049" y="1892"/>
                    <a:pt x="2043" y="1891"/>
                    <a:pt x="2036" y="1889"/>
                  </a:cubicBezTo>
                  <a:cubicBezTo>
                    <a:pt x="2025" y="1889"/>
                    <a:pt x="2025" y="1889"/>
                    <a:pt x="2025" y="1878"/>
                  </a:cubicBezTo>
                  <a:cubicBezTo>
                    <a:pt x="2036" y="1832"/>
                    <a:pt x="2070" y="1798"/>
                    <a:pt x="2116" y="1764"/>
                  </a:cubicBezTo>
                  <a:cubicBezTo>
                    <a:pt x="2127" y="1753"/>
                    <a:pt x="2150" y="1730"/>
                    <a:pt x="2161" y="1718"/>
                  </a:cubicBezTo>
                  <a:cubicBezTo>
                    <a:pt x="2218" y="1662"/>
                    <a:pt x="2275" y="1593"/>
                    <a:pt x="2309" y="1525"/>
                  </a:cubicBezTo>
                  <a:cubicBezTo>
                    <a:pt x="2355" y="1468"/>
                    <a:pt x="2377" y="1400"/>
                    <a:pt x="2412" y="1309"/>
                  </a:cubicBezTo>
                  <a:cubicBezTo>
                    <a:pt x="2423" y="1286"/>
                    <a:pt x="2423" y="1275"/>
                    <a:pt x="2434" y="1252"/>
                  </a:cubicBezTo>
                  <a:lnTo>
                    <a:pt x="2434" y="1229"/>
                  </a:lnTo>
                  <a:cubicBezTo>
                    <a:pt x="2434" y="1229"/>
                    <a:pt x="2434" y="1218"/>
                    <a:pt x="2434" y="1218"/>
                  </a:cubicBezTo>
                  <a:lnTo>
                    <a:pt x="2446" y="1207"/>
                  </a:lnTo>
                  <a:cubicBezTo>
                    <a:pt x="2446" y="1195"/>
                    <a:pt x="2446" y="1195"/>
                    <a:pt x="2446" y="1195"/>
                  </a:cubicBezTo>
                  <a:lnTo>
                    <a:pt x="2457" y="1172"/>
                  </a:lnTo>
                  <a:cubicBezTo>
                    <a:pt x="2457" y="1172"/>
                    <a:pt x="2457" y="1150"/>
                    <a:pt x="2457" y="1150"/>
                  </a:cubicBezTo>
                  <a:cubicBezTo>
                    <a:pt x="2468" y="1127"/>
                    <a:pt x="2468" y="1104"/>
                    <a:pt x="2480" y="1093"/>
                  </a:cubicBezTo>
                  <a:cubicBezTo>
                    <a:pt x="2480" y="1081"/>
                    <a:pt x="2491" y="1081"/>
                    <a:pt x="2491" y="1081"/>
                  </a:cubicBezTo>
                  <a:close/>
                  <a:moveTo>
                    <a:pt x="387" y="1184"/>
                  </a:moveTo>
                  <a:cubicBezTo>
                    <a:pt x="410" y="1195"/>
                    <a:pt x="455" y="1252"/>
                    <a:pt x="467" y="1275"/>
                  </a:cubicBezTo>
                  <a:cubicBezTo>
                    <a:pt x="467" y="1286"/>
                    <a:pt x="467" y="1286"/>
                    <a:pt x="478" y="1298"/>
                  </a:cubicBezTo>
                  <a:cubicBezTo>
                    <a:pt x="512" y="1354"/>
                    <a:pt x="558" y="1423"/>
                    <a:pt x="603" y="1491"/>
                  </a:cubicBezTo>
                  <a:cubicBezTo>
                    <a:pt x="694" y="1627"/>
                    <a:pt x="808" y="1753"/>
                    <a:pt x="944" y="1844"/>
                  </a:cubicBezTo>
                  <a:cubicBezTo>
                    <a:pt x="1058" y="1923"/>
                    <a:pt x="1195" y="1980"/>
                    <a:pt x="1331" y="2003"/>
                  </a:cubicBezTo>
                  <a:cubicBezTo>
                    <a:pt x="1411" y="2014"/>
                    <a:pt x="1479" y="2014"/>
                    <a:pt x="1547" y="2014"/>
                  </a:cubicBezTo>
                  <a:cubicBezTo>
                    <a:pt x="1570" y="2014"/>
                    <a:pt x="1593" y="2003"/>
                    <a:pt x="1615" y="2003"/>
                  </a:cubicBezTo>
                  <a:cubicBezTo>
                    <a:pt x="1646" y="2003"/>
                    <a:pt x="1676" y="1998"/>
                    <a:pt x="1703" y="1998"/>
                  </a:cubicBezTo>
                  <a:cubicBezTo>
                    <a:pt x="1716" y="1998"/>
                    <a:pt x="1729" y="1999"/>
                    <a:pt x="1740" y="2003"/>
                  </a:cubicBezTo>
                  <a:cubicBezTo>
                    <a:pt x="1763" y="2003"/>
                    <a:pt x="1775" y="2025"/>
                    <a:pt x="1775" y="2037"/>
                  </a:cubicBezTo>
                  <a:cubicBezTo>
                    <a:pt x="1786" y="2037"/>
                    <a:pt x="1786" y="2048"/>
                    <a:pt x="1775" y="2060"/>
                  </a:cubicBezTo>
                  <a:cubicBezTo>
                    <a:pt x="1724" y="2143"/>
                    <a:pt x="1600" y="2172"/>
                    <a:pt x="1475" y="2172"/>
                  </a:cubicBezTo>
                  <a:cubicBezTo>
                    <a:pt x="1430" y="2172"/>
                    <a:pt x="1384" y="2168"/>
                    <a:pt x="1342" y="2162"/>
                  </a:cubicBezTo>
                  <a:cubicBezTo>
                    <a:pt x="1195" y="2151"/>
                    <a:pt x="1035" y="2082"/>
                    <a:pt x="899" y="1991"/>
                  </a:cubicBezTo>
                  <a:cubicBezTo>
                    <a:pt x="751" y="1900"/>
                    <a:pt x="626" y="1787"/>
                    <a:pt x="523" y="1639"/>
                  </a:cubicBezTo>
                  <a:cubicBezTo>
                    <a:pt x="455" y="1548"/>
                    <a:pt x="410" y="1468"/>
                    <a:pt x="387" y="1389"/>
                  </a:cubicBezTo>
                  <a:lnTo>
                    <a:pt x="387" y="1366"/>
                  </a:lnTo>
                  <a:cubicBezTo>
                    <a:pt x="364" y="1309"/>
                    <a:pt x="341" y="1229"/>
                    <a:pt x="376" y="1195"/>
                  </a:cubicBezTo>
                  <a:cubicBezTo>
                    <a:pt x="387" y="1184"/>
                    <a:pt x="387" y="1184"/>
                    <a:pt x="387" y="1184"/>
                  </a:cubicBezTo>
                  <a:close/>
                  <a:moveTo>
                    <a:pt x="2480" y="1"/>
                  </a:moveTo>
                  <a:cubicBezTo>
                    <a:pt x="2218" y="115"/>
                    <a:pt x="1957" y="217"/>
                    <a:pt x="1706" y="319"/>
                  </a:cubicBezTo>
                  <a:cubicBezTo>
                    <a:pt x="1593" y="376"/>
                    <a:pt x="1467" y="422"/>
                    <a:pt x="1342" y="456"/>
                  </a:cubicBezTo>
                  <a:lnTo>
                    <a:pt x="1274" y="490"/>
                  </a:lnTo>
                  <a:lnTo>
                    <a:pt x="1263" y="490"/>
                  </a:lnTo>
                  <a:lnTo>
                    <a:pt x="1274" y="524"/>
                  </a:lnTo>
                  <a:lnTo>
                    <a:pt x="1251" y="490"/>
                  </a:lnTo>
                  <a:lnTo>
                    <a:pt x="1183" y="524"/>
                  </a:lnTo>
                  <a:cubicBezTo>
                    <a:pt x="1069" y="558"/>
                    <a:pt x="944" y="604"/>
                    <a:pt x="819" y="649"/>
                  </a:cubicBezTo>
                  <a:cubicBezTo>
                    <a:pt x="558" y="729"/>
                    <a:pt x="296" y="820"/>
                    <a:pt x="23" y="899"/>
                  </a:cubicBezTo>
                  <a:cubicBezTo>
                    <a:pt x="12" y="899"/>
                    <a:pt x="0" y="911"/>
                    <a:pt x="0" y="934"/>
                  </a:cubicBezTo>
                  <a:cubicBezTo>
                    <a:pt x="23" y="1241"/>
                    <a:pt x="125" y="1536"/>
                    <a:pt x="285" y="1775"/>
                  </a:cubicBezTo>
                  <a:cubicBezTo>
                    <a:pt x="467" y="2060"/>
                    <a:pt x="751" y="2264"/>
                    <a:pt x="1058" y="2378"/>
                  </a:cubicBezTo>
                  <a:cubicBezTo>
                    <a:pt x="1172" y="2401"/>
                    <a:pt x="1286" y="2424"/>
                    <a:pt x="1399" y="2435"/>
                  </a:cubicBezTo>
                  <a:cubicBezTo>
                    <a:pt x="1446" y="2441"/>
                    <a:pt x="1494" y="2444"/>
                    <a:pt x="1542" y="2444"/>
                  </a:cubicBezTo>
                  <a:cubicBezTo>
                    <a:pt x="1680" y="2444"/>
                    <a:pt x="1822" y="2420"/>
                    <a:pt x="1957" y="2378"/>
                  </a:cubicBezTo>
                  <a:cubicBezTo>
                    <a:pt x="2116" y="2310"/>
                    <a:pt x="2286" y="2196"/>
                    <a:pt x="2412" y="2060"/>
                  </a:cubicBezTo>
                  <a:cubicBezTo>
                    <a:pt x="2491" y="1980"/>
                    <a:pt x="2571" y="1900"/>
                    <a:pt x="2639" y="1798"/>
                  </a:cubicBezTo>
                  <a:cubicBezTo>
                    <a:pt x="2810" y="1514"/>
                    <a:pt x="2878" y="1184"/>
                    <a:pt x="2844" y="843"/>
                  </a:cubicBezTo>
                  <a:cubicBezTo>
                    <a:pt x="2810" y="558"/>
                    <a:pt x="2696" y="274"/>
                    <a:pt x="2514" y="12"/>
                  </a:cubicBezTo>
                  <a:cubicBezTo>
                    <a:pt x="2502" y="1"/>
                    <a:pt x="2491" y="1"/>
                    <a:pt x="248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705800" y="2465200"/>
              <a:ext cx="113775" cy="183800"/>
            </a:xfrm>
            <a:custGeom>
              <a:avLst/>
              <a:gdLst/>
              <a:ahLst/>
              <a:cxnLst/>
              <a:rect l="l" t="t" r="r" b="b"/>
              <a:pathLst>
                <a:path w="4551" h="7352" extrusionOk="0">
                  <a:moveTo>
                    <a:pt x="713" y="0"/>
                  </a:moveTo>
                  <a:cubicBezTo>
                    <a:pt x="687" y="0"/>
                    <a:pt x="662" y="4"/>
                    <a:pt x="638" y="11"/>
                  </a:cubicBezTo>
                  <a:cubicBezTo>
                    <a:pt x="558" y="34"/>
                    <a:pt x="501" y="113"/>
                    <a:pt x="467" y="227"/>
                  </a:cubicBezTo>
                  <a:cubicBezTo>
                    <a:pt x="422" y="375"/>
                    <a:pt x="445" y="534"/>
                    <a:pt x="456" y="682"/>
                  </a:cubicBezTo>
                  <a:lnTo>
                    <a:pt x="456" y="693"/>
                  </a:lnTo>
                  <a:cubicBezTo>
                    <a:pt x="490" y="1046"/>
                    <a:pt x="490" y="1365"/>
                    <a:pt x="445" y="1672"/>
                  </a:cubicBezTo>
                  <a:cubicBezTo>
                    <a:pt x="399" y="1945"/>
                    <a:pt x="331" y="2218"/>
                    <a:pt x="263" y="2479"/>
                  </a:cubicBezTo>
                  <a:cubicBezTo>
                    <a:pt x="194" y="2752"/>
                    <a:pt x="126" y="3036"/>
                    <a:pt x="81" y="3332"/>
                  </a:cubicBezTo>
                  <a:cubicBezTo>
                    <a:pt x="1" y="3833"/>
                    <a:pt x="35" y="4379"/>
                    <a:pt x="160" y="4879"/>
                  </a:cubicBezTo>
                  <a:cubicBezTo>
                    <a:pt x="297" y="5391"/>
                    <a:pt x="524" y="5869"/>
                    <a:pt x="820" y="6289"/>
                  </a:cubicBezTo>
                  <a:cubicBezTo>
                    <a:pt x="979" y="6505"/>
                    <a:pt x="1150" y="6699"/>
                    <a:pt x="1332" y="6869"/>
                  </a:cubicBezTo>
                  <a:cubicBezTo>
                    <a:pt x="1434" y="6960"/>
                    <a:pt x="1536" y="7051"/>
                    <a:pt x="1639" y="7131"/>
                  </a:cubicBezTo>
                  <a:cubicBezTo>
                    <a:pt x="1662" y="7142"/>
                    <a:pt x="1684" y="7154"/>
                    <a:pt x="1696" y="7177"/>
                  </a:cubicBezTo>
                  <a:cubicBezTo>
                    <a:pt x="1775" y="7222"/>
                    <a:pt x="1844" y="7279"/>
                    <a:pt x="1889" y="7336"/>
                  </a:cubicBezTo>
                  <a:cubicBezTo>
                    <a:pt x="1897" y="7344"/>
                    <a:pt x="1905" y="7352"/>
                    <a:pt x="1913" y="7352"/>
                  </a:cubicBezTo>
                  <a:cubicBezTo>
                    <a:pt x="1916" y="7352"/>
                    <a:pt x="1920" y="7350"/>
                    <a:pt x="1923" y="7347"/>
                  </a:cubicBezTo>
                  <a:cubicBezTo>
                    <a:pt x="2003" y="7324"/>
                    <a:pt x="2082" y="7302"/>
                    <a:pt x="2162" y="7279"/>
                  </a:cubicBezTo>
                  <a:lnTo>
                    <a:pt x="2185" y="7268"/>
                  </a:lnTo>
                  <a:cubicBezTo>
                    <a:pt x="2196" y="7268"/>
                    <a:pt x="2207" y="7256"/>
                    <a:pt x="2207" y="7245"/>
                  </a:cubicBezTo>
                  <a:cubicBezTo>
                    <a:pt x="2219" y="7233"/>
                    <a:pt x="2207" y="7222"/>
                    <a:pt x="2196" y="7211"/>
                  </a:cubicBezTo>
                  <a:cubicBezTo>
                    <a:pt x="2162" y="7188"/>
                    <a:pt x="2128" y="7154"/>
                    <a:pt x="2094" y="7120"/>
                  </a:cubicBezTo>
                  <a:cubicBezTo>
                    <a:pt x="1571" y="6653"/>
                    <a:pt x="1161" y="6119"/>
                    <a:pt x="888" y="5550"/>
                  </a:cubicBezTo>
                  <a:cubicBezTo>
                    <a:pt x="740" y="5243"/>
                    <a:pt x="638" y="4936"/>
                    <a:pt x="592" y="4629"/>
                  </a:cubicBezTo>
                  <a:cubicBezTo>
                    <a:pt x="570" y="4470"/>
                    <a:pt x="547" y="4151"/>
                    <a:pt x="695" y="3901"/>
                  </a:cubicBezTo>
                  <a:cubicBezTo>
                    <a:pt x="818" y="3693"/>
                    <a:pt x="1019" y="3579"/>
                    <a:pt x="1240" y="3579"/>
                  </a:cubicBezTo>
                  <a:cubicBezTo>
                    <a:pt x="1285" y="3579"/>
                    <a:pt x="1331" y="3584"/>
                    <a:pt x="1377" y="3594"/>
                  </a:cubicBezTo>
                  <a:cubicBezTo>
                    <a:pt x="1389" y="3605"/>
                    <a:pt x="1411" y="3605"/>
                    <a:pt x="1434" y="3617"/>
                  </a:cubicBezTo>
                  <a:lnTo>
                    <a:pt x="1445" y="3617"/>
                  </a:lnTo>
                  <a:cubicBezTo>
                    <a:pt x="1449" y="3620"/>
                    <a:pt x="1453" y="3621"/>
                    <a:pt x="1458" y="3621"/>
                  </a:cubicBezTo>
                  <a:cubicBezTo>
                    <a:pt x="1468" y="3621"/>
                    <a:pt x="1480" y="3613"/>
                    <a:pt x="1480" y="3605"/>
                  </a:cubicBezTo>
                  <a:cubicBezTo>
                    <a:pt x="1559" y="3480"/>
                    <a:pt x="1650" y="3378"/>
                    <a:pt x="1753" y="3321"/>
                  </a:cubicBezTo>
                  <a:cubicBezTo>
                    <a:pt x="1855" y="3264"/>
                    <a:pt x="1969" y="3236"/>
                    <a:pt x="2088" y="3236"/>
                  </a:cubicBezTo>
                  <a:cubicBezTo>
                    <a:pt x="2207" y="3236"/>
                    <a:pt x="2333" y="3264"/>
                    <a:pt x="2458" y="3321"/>
                  </a:cubicBezTo>
                  <a:cubicBezTo>
                    <a:pt x="2463" y="3327"/>
                    <a:pt x="2469" y="3329"/>
                    <a:pt x="2475" y="3329"/>
                  </a:cubicBezTo>
                  <a:cubicBezTo>
                    <a:pt x="2480" y="3329"/>
                    <a:pt x="2486" y="3327"/>
                    <a:pt x="2492" y="3321"/>
                  </a:cubicBezTo>
                  <a:cubicBezTo>
                    <a:pt x="2600" y="3184"/>
                    <a:pt x="2755" y="3111"/>
                    <a:pt x="2914" y="3111"/>
                  </a:cubicBezTo>
                  <a:cubicBezTo>
                    <a:pt x="3005" y="3111"/>
                    <a:pt x="3099" y="3135"/>
                    <a:pt x="3186" y="3184"/>
                  </a:cubicBezTo>
                  <a:cubicBezTo>
                    <a:pt x="3413" y="3321"/>
                    <a:pt x="3550" y="3571"/>
                    <a:pt x="3641" y="3776"/>
                  </a:cubicBezTo>
                  <a:cubicBezTo>
                    <a:pt x="3777" y="4071"/>
                    <a:pt x="3879" y="4390"/>
                    <a:pt x="3970" y="4708"/>
                  </a:cubicBezTo>
                  <a:cubicBezTo>
                    <a:pt x="4118" y="5300"/>
                    <a:pt x="4175" y="5903"/>
                    <a:pt x="4152" y="6505"/>
                  </a:cubicBezTo>
                  <a:cubicBezTo>
                    <a:pt x="4152" y="6517"/>
                    <a:pt x="4152" y="6528"/>
                    <a:pt x="4164" y="6528"/>
                  </a:cubicBezTo>
                  <a:cubicBezTo>
                    <a:pt x="4169" y="6534"/>
                    <a:pt x="4175" y="6537"/>
                    <a:pt x="4181" y="6537"/>
                  </a:cubicBezTo>
                  <a:cubicBezTo>
                    <a:pt x="4187" y="6537"/>
                    <a:pt x="4192" y="6534"/>
                    <a:pt x="4198" y="6528"/>
                  </a:cubicBezTo>
                  <a:lnTo>
                    <a:pt x="4266" y="6505"/>
                  </a:lnTo>
                  <a:cubicBezTo>
                    <a:pt x="4300" y="6483"/>
                    <a:pt x="4334" y="6471"/>
                    <a:pt x="4369" y="6460"/>
                  </a:cubicBezTo>
                  <a:cubicBezTo>
                    <a:pt x="4380" y="6449"/>
                    <a:pt x="4391" y="6437"/>
                    <a:pt x="4391" y="6426"/>
                  </a:cubicBezTo>
                  <a:cubicBezTo>
                    <a:pt x="4391" y="6346"/>
                    <a:pt x="4414" y="6267"/>
                    <a:pt x="4437" y="6176"/>
                  </a:cubicBezTo>
                  <a:lnTo>
                    <a:pt x="4448" y="6107"/>
                  </a:lnTo>
                  <a:cubicBezTo>
                    <a:pt x="4482" y="5971"/>
                    <a:pt x="4505" y="5834"/>
                    <a:pt x="4516" y="5709"/>
                  </a:cubicBezTo>
                  <a:cubicBezTo>
                    <a:pt x="4550" y="5448"/>
                    <a:pt x="4550" y="5197"/>
                    <a:pt x="4539" y="4936"/>
                  </a:cubicBezTo>
                  <a:cubicBezTo>
                    <a:pt x="4505" y="4413"/>
                    <a:pt x="4369" y="3901"/>
                    <a:pt x="4130" y="3423"/>
                  </a:cubicBezTo>
                  <a:cubicBezTo>
                    <a:pt x="3914" y="2957"/>
                    <a:pt x="3584" y="2525"/>
                    <a:pt x="3208" y="2183"/>
                  </a:cubicBezTo>
                  <a:cubicBezTo>
                    <a:pt x="2981" y="1990"/>
                    <a:pt x="2742" y="1831"/>
                    <a:pt x="2515" y="1660"/>
                  </a:cubicBezTo>
                  <a:cubicBezTo>
                    <a:pt x="2298" y="1501"/>
                    <a:pt x="2071" y="1342"/>
                    <a:pt x="1866" y="1160"/>
                  </a:cubicBezTo>
                  <a:cubicBezTo>
                    <a:pt x="1616" y="944"/>
                    <a:pt x="1411" y="705"/>
                    <a:pt x="1218" y="421"/>
                  </a:cubicBezTo>
                  <a:lnTo>
                    <a:pt x="1207" y="409"/>
                  </a:lnTo>
                  <a:cubicBezTo>
                    <a:pt x="1127" y="273"/>
                    <a:pt x="1036" y="148"/>
                    <a:pt x="900" y="68"/>
                  </a:cubicBezTo>
                  <a:cubicBezTo>
                    <a:pt x="836" y="20"/>
                    <a:pt x="773" y="0"/>
                    <a:pt x="713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726275" y="2548950"/>
              <a:ext cx="77375" cy="95675"/>
            </a:xfrm>
            <a:custGeom>
              <a:avLst/>
              <a:gdLst/>
              <a:ahLst/>
              <a:cxnLst/>
              <a:rect l="l" t="t" r="r" b="b"/>
              <a:pathLst>
                <a:path w="3095" h="3827" extrusionOk="0">
                  <a:moveTo>
                    <a:pt x="2106" y="1"/>
                  </a:moveTo>
                  <a:cubicBezTo>
                    <a:pt x="2090" y="1"/>
                    <a:pt x="2075" y="2"/>
                    <a:pt x="2060" y="5"/>
                  </a:cubicBezTo>
                  <a:cubicBezTo>
                    <a:pt x="1991" y="16"/>
                    <a:pt x="1934" y="50"/>
                    <a:pt x="1889" y="107"/>
                  </a:cubicBezTo>
                  <a:cubicBezTo>
                    <a:pt x="1878" y="119"/>
                    <a:pt x="1878" y="141"/>
                    <a:pt x="1889" y="153"/>
                  </a:cubicBezTo>
                  <a:cubicBezTo>
                    <a:pt x="2037" y="301"/>
                    <a:pt x="2151" y="517"/>
                    <a:pt x="2219" y="790"/>
                  </a:cubicBezTo>
                  <a:lnTo>
                    <a:pt x="2230" y="824"/>
                  </a:lnTo>
                  <a:cubicBezTo>
                    <a:pt x="2264" y="960"/>
                    <a:pt x="2310" y="1108"/>
                    <a:pt x="2298" y="1245"/>
                  </a:cubicBezTo>
                  <a:cubicBezTo>
                    <a:pt x="2287" y="1370"/>
                    <a:pt x="2207" y="1506"/>
                    <a:pt x="2071" y="1529"/>
                  </a:cubicBezTo>
                  <a:cubicBezTo>
                    <a:pt x="2065" y="1529"/>
                    <a:pt x="2059" y="1530"/>
                    <a:pt x="2054" y="1530"/>
                  </a:cubicBezTo>
                  <a:cubicBezTo>
                    <a:pt x="1903" y="1530"/>
                    <a:pt x="1784" y="1389"/>
                    <a:pt x="1718" y="1302"/>
                  </a:cubicBezTo>
                  <a:cubicBezTo>
                    <a:pt x="1650" y="1188"/>
                    <a:pt x="1593" y="1040"/>
                    <a:pt x="1559" y="847"/>
                  </a:cubicBezTo>
                  <a:cubicBezTo>
                    <a:pt x="1514" y="608"/>
                    <a:pt x="1514" y="403"/>
                    <a:pt x="1548" y="232"/>
                  </a:cubicBezTo>
                  <a:cubicBezTo>
                    <a:pt x="1559" y="221"/>
                    <a:pt x="1548" y="210"/>
                    <a:pt x="1536" y="198"/>
                  </a:cubicBezTo>
                  <a:cubicBezTo>
                    <a:pt x="1457" y="153"/>
                    <a:pt x="1377" y="130"/>
                    <a:pt x="1298" y="130"/>
                  </a:cubicBezTo>
                  <a:cubicBezTo>
                    <a:pt x="1288" y="129"/>
                    <a:pt x="1278" y="129"/>
                    <a:pt x="1268" y="129"/>
                  </a:cubicBezTo>
                  <a:cubicBezTo>
                    <a:pt x="1120" y="129"/>
                    <a:pt x="985" y="209"/>
                    <a:pt x="899" y="369"/>
                  </a:cubicBezTo>
                  <a:cubicBezTo>
                    <a:pt x="888" y="380"/>
                    <a:pt x="888" y="403"/>
                    <a:pt x="899" y="414"/>
                  </a:cubicBezTo>
                  <a:cubicBezTo>
                    <a:pt x="1025" y="517"/>
                    <a:pt x="1127" y="653"/>
                    <a:pt x="1207" y="824"/>
                  </a:cubicBezTo>
                  <a:cubicBezTo>
                    <a:pt x="1275" y="983"/>
                    <a:pt x="1320" y="1165"/>
                    <a:pt x="1354" y="1302"/>
                  </a:cubicBezTo>
                  <a:cubicBezTo>
                    <a:pt x="1377" y="1438"/>
                    <a:pt x="1366" y="1563"/>
                    <a:pt x="1332" y="1654"/>
                  </a:cubicBezTo>
                  <a:cubicBezTo>
                    <a:pt x="1281" y="1765"/>
                    <a:pt x="1177" y="1840"/>
                    <a:pt x="1060" y="1840"/>
                  </a:cubicBezTo>
                  <a:cubicBezTo>
                    <a:pt x="1044" y="1840"/>
                    <a:pt x="1029" y="1839"/>
                    <a:pt x="1013" y="1836"/>
                  </a:cubicBezTo>
                  <a:cubicBezTo>
                    <a:pt x="843" y="1802"/>
                    <a:pt x="717" y="1643"/>
                    <a:pt x="672" y="1563"/>
                  </a:cubicBezTo>
                  <a:cubicBezTo>
                    <a:pt x="524" y="1336"/>
                    <a:pt x="467" y="1017"/>
                    <a:pt x="535" y="665"/>
                  </a:cubicBezTo>
                  <a:cubicBezTo>
                    <a:pt x="535" y="619"/>
                    <a:pt x="547" y="574"/>
                    <a:pt x="558" y="528"/>
                  </a:cubicBezTo>
                  <a:cubicBezTo>
                    <a:pt x="558" y="528"/>
                    <a:pt x="558" y="517"/>
                    <a:pt x="558" y="505"/>
                  </a:cubicBezTo>
                  <a:cubicBezTo>
                    <a:pt x="558" y="505"/>
                    <a:pt x="547" y="494"/>
                    <a:pt x="535" y="494"/>
                  </a:cubicBezTo>
                  <a:lnTo>
                    <a:pt x="524" y="494"/>
                  </a:lnTo>
                  <a:cubicBezTo>
                    <a:pt x="524" y="494"/>
                    <a:pt x="513" y="483"/>
                    <a:pt x="501" y="483"/>
                  </a:cubicBezTo>
                  <a:cubicBezTo>
                    <a:pt x="471" y="477"/>
                    <a:pt x="441" y="474"/>
                    <a:pt x="413" y="474"/>
                  </a:cubicBezTo>
                  <a:cubicBezTo>
                    <a:pt x="323" y="474"/>
                    <a:pt x="243" y="502"/>
                    <a:pt x="183" y="562"/>
                  </a:cubicBezTo>
                  <a:cubicBezTo>
                    <a:pt x="1" y="744"/>
                    <a:pt x="1" y="1108"/>
                    <a:pt x="35" y="1302"/>
                  </a:cubicBezTo>
                  <a:cubicBezTo>
                    <a:pt x="115" y="1779"/>
                    <a:pt x="342" y="2257"/>
                    <a:pt x="695" y="2735"/>
                  </a:cubicBezTo>
                  <a:cubicBezTo>
                    <a:pt x="843" y="2939"/>
                    <a:pt x="1013" y="3144"/>
                    <a:pt x="1207" y="3349"/>
                  </a:cubicBezTo>
                  <a:cubicBezTo>
                    <a:pt x="1263" y="3406"/>
                    <a:pt x="1320" y="3474"/>
                    <a:pt x="1377" y="3531"/>
                  </a:cubicBezTo>
                  <a:cubicBezTo>
                    <a:pt x="1468" y="3622"/>
                    <a:pt x="1559" y="3713"/>
                    <a:pt x="1650" y="3815"/>
                  </a:cubicBezTo>
                  <a:cubicBezTo>
                    <a:pt x="1661" y="3827"/>
                    <a:pt x="1673" y="3827"/>
                    <a:pt x="1684" y="3827"/>
                  </a:cubicBezTo>
                  <a:lnTo>
                    <a:pt x="1741" y="3804"/>
                  </a:lnTo>
                  <a:cubicBezTo>
                    <a:pt x="1787" y="3792"/>
                    <a:pt x="1821" y="3781"/>
                    <a:pt x="1855" y="3770"/>
                  </a:cubicBezTo>
                  <a:lnTo>
                    <a:pt x="2003" y="3713"/>
                  </a:lnTo>
                  <a:cubicBezTo>
                    <a:pt x="2105" y="3679"/>
                    <a:pt x="2207" y="3656"/>
                    <a:pt x="2310" y="3622"/>
                  </a:cubicBezTo>
                  <a:cubicBezTo>
                    <a:pt x="2412" y="3576"/>
                    <a:pt x="2514" y="3542"/>
                    <a:pt x="2605" y="3497"/>
                  </a:cubicBezTo>
                  <a:lnTo>
                    <a:pt x="2753" y="3440"/>
                  </a:lnTo>
                  <a:cubicBezTo>
                    <a:pt x="2856" y="3394"/>
                    <a:pt x="2958" y="3360"/>
                    <a:pt x="3060" y="3315"/>
                  </a:cubicBezTo>
                  <a:cubicBezTo>
                    <a:pt x="3072" y="3303"/>
                    <a:pt x="3083" y="3292"/>
                    <a:pt x="3083" y="3281"/>
                  </a:cubicBezTo>
                  <a:cubicBezTo>
                    <a:pt x="3083" y="3155"/>
                    <a:pt x="3095" y="3019"/>
                    <a:pt x="3095" y="2894"/>
                  </a:cubicBezTo>
                  <a:cubicBezTo>
                    <a:pt x="3095" y="2348"/>
                    <a:pt x="3015" y="1802"/>
                    <a:pt x="2878" y="1290"/>
                  </a:cubicBezTo>
                  <a:cubicBezTo>
                    <a:pt x="2799" y="1029"/>
                    <a:pt x="2708" y="778"/>
                    <a:pt x="2605" y="528"/>
                  </a:cubicBezTo>
                  <a:cubicBezTo>
                    <a:pt x="2526" y="358"/>
                    <a:pt x="2435" y="176"/>
                    <a:pt x="2264" y="62"/>
                  </a:cubicBezTo>
                  <a:cubicBezTo>
                    <a:pt x="2211" y="18"/>
                    <a:pt x="2158" y="1"/>
                    <a:pt x="2106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744775" y="2565825"/>
              <a:ext cx="9400" cy="22775"/>
            </a:xfrm>
            <a:custGeom>
              <a:avLst/>
              <a:gdLst/>
              <a:ahLst/>
              <a:cxnLst/>
              <a:rect l="l" t="t" r="r" b="b"/>
              <a:pathLst>
                <a:path w="376" h="911" extrusionOk="0">
                  <a:moveTo>
                    <a:pt x="57" y="1"/>
                  </a:moveTo>
                  <a:cubicBezTo>
                    <a:pt x="46" y="1"/>
                    <a:pt x="34" y="12"/>
                    <a:pt x="34" y="24"/>
                  </a:cubicBezTo>
                  <a:cubicBezTo>
                    <a:pt x="0" y="183"/>
                    <a:pt x="0" y="342"/>
                    <a:pt x="34" y="490"/>
                  </a:cubicBezTo>
                  <a:cubicBezTo>
                    <a:pt x="57" y="615"/>
                    <a:pt x="103" y="718"/>
                    <a:pt x="182" y="809"/>
                  </a:cubicBezTo>
                  <a:cubicBezTo>
                    <a:pt x="205" y="854"/>
                    <a:pt x="250" y="900"/>
                    <a:pt x="307" y="911"/>
                  </a:cubicBezTo>
                  <a:lnTo>
                    <a:pt x="341" y="911"/>
                  </a:lnTo>
                  <a:cubicBezTo>
                    <a:pt x="353" y="900"/>
                    <a:pt x="353" y="888"/>
                    <a:pt x="353" y="888"/>
                  </a:cubicBezTo>
                  <a:cubicBezTo>
                    <a:pt x="376" y="820"/>
                    <a:pt x="376" y="752"/>
                    <a:pt x="353" y="649"/>
                  </a:cubicBezTo>
                  <a:cubicBezTo>
                    <a:pt x="330" y="513"/>
                    <a:pt x="285" y="388"/>
                    <a:pt x="239" y="263"/>
                  </a:cubicBezTo>
                  <a:cubicBezTo>
                    <a:pt x="205" y="172"/>
                    <a:pt x="148" y="81"/>
                    <a:pt x="91" y="12"/>
                  </a:cubicBezTo>
                  <a:cubicBezTo>
                    <a:pt x="80" y="1"/>
                    <a:pt x="68" y="1"/>
                    <a:pt x="57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770350" y="2560600"/>
              <a:ext cx="7150" cy="19475"/>
            </a:xfrm>
            <a:custGeom>
              <a:avLst/>
              <a:gdLst/>
              <a:ahLst/>
              <a:cxnLst/>
              <a:rect l="l" t="t" r="r" b="b"/>
              <a:pathLst>
                <a:path w="286" h="779" extrusionOk="0">
                  <a:moveTo>
                    <a:pt x="36" y="1"/>
                  </a:moveTo>
                  <a:cubicBezTo>
                    <a:pt x="31" y="1"/>
                    <a:pt x="27" y="2"/>
                    <a:pt x="24" y="5"/>
                  </a:cubicBezTo>
                  <a:cubicBezTo>
                    <a:pt x="12" y="5"/>
                    <a:pt x="1" y="17"/>
                    <a:pt x="1" y="28"/>
                  </a:cubicBezTo>
                  <a:cubicBezTo>
                    <a:pt x="1" y="153"/>
                    <a:pt x="24" y="278"/>
                    <a:pt x="58" y="426"/>
                  </a:cubicBezTo>
                  <a:cubicBezTo>
                    <a:pt x="92" y="574"/>
                    <a:pt x="137" y="676"/>
                    <a:pt x="217" y="756"/>
                  </a:cubicBezTo>
                  <a:cubicBezTo>
                    <a:pt x="217" y="767"/>
                    <a:pt x="217" y="767"/>
                    <a:pt x="228" y="767"/>
                  </a:cubicBezTo>
                  <a:cubicBezTo>
                    <a:pt x="228" y="779"/>
                    <a:pt x="251" y="779"/>
                    <a:pt x="262" y="779"/>
                  </a:cubicBezTo>
                  <a:cubicBezTo>
                    <a:pt x="274" y="767"/>
                    <a:pt x="274" y="756"/>
                    <a:pt x="274" y="745"/>
                  </a:cubicBezTo>
                  <a:cubicBezTo>
                    <a:pt x="285" y="745"/>
                    <a:pt x="285" y="733"/>
                    <a:pt x="285" y="722"/>
                  </a:cubicBezTo>
                  <a:cubicBezTo>
                    <a:pt x="285" y="619"/>
                    <a:pt x="251" y="506"/>
                    <a:pt x="217" y="403"/>
                  </a:cubicBezTo>
                  <a:lnTo>
                    <a:pt x="206" y="358"/>
                  </a:lnTo>
                  <a:cubicBezTo>
                    <a:pt x="160" y="221"/>
                    <a:pt x="115" y="108"/>
                    <a:pt x="58" y="17"/>
                  </a:cubicBezTo>
                  <a:cubicBezTo>
                    <a:pt x="58" y="9"/>
                    <a:pt x="46" y="1"/>
                    <a:pt x="36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741075" y="2560725"/>
              <a:ext cx="34250" cy="26850"/>
            </a:xfrm>
            <a:custGeom>
              <a:avLst/>
              <a:gdLst/>
              <a:ahLst/>
              <a:cxnLst/>
              <a:rect l="l" t="t" r="r" b="b"/>
              <a:pathLst>
                <a:path w="1370" h="1074" extrusionOk="0">
                  <a:moveTo>
                    <a:pt x="1183" y="12"/>
                  </a:moveTo>
                  <a:lnTo>
                    <a:pt x="1183" y="12"/>
                  </a:lnTo>
                  <a:cubicBezTo>
                    <a:pt x="1160" y="194"/>
                    <a:pt x="1195" y="398"/>
                    <a:pt x="1274" y="569"/>
                  </a:cubicBezTo>
                  <a:cubicBezTo>
                    <a:pt x="1297" y="621"/>
                    <a:pt x="1333" y="732"/>
                    <a:pt x="1353" y="732"/>
                  </a:cubicBezTo>
                  <a:cubicBezTo>
                    <a:pt x="1364" y="732"/>
                    <a:pt x="1369" y="701"/>
                    <a:pt x="1365" y="614"/>
                  </a:cubicBezTo>
                  <a:cubicBezTo>
                    <a:pt x="1365" y="535"/>
                    <a:pt x="1331" y="444"/>
                    <a:pt x="1308" y="364"/>
                  </a:cubicBezTo>
                  <a:cubicBezTo>
                    <a:pt x="1274" y="250"/>
                    <a:pt x="1240" y="125"/>
                    <a:pt x="1183" y="12"/>
                  </a:cubicBezTo>
                  <a:close/>
                  <a:moveTo>
                    <a:pt x="80" y="0"/>
                  </a:moveTo>
                  <a:cubicBezTo>
                    <a:pt x="12" y="205"/>
                    <a:pt x="0" y="444"/>
                    <a:pt x="57" y="626"/>
                  </a:cubicBezTo>
                  <a:cubicBezTo>
                    <a:pt x="80" y="728"/>
                    <a:pt x="125" y="819"/>
                    <a:pt x="194" y="910"/>
                  </a:cubicBezTo>
                  <a:cubicBezTo>
                    <a:pt x="227" y="961"/>
                    <a:pt x="317" y="1073"/>
                    <a:pt x="403" y="1073"/>
                  </a:cubicBezTo>
                  <a:cubicBezTo>
                    <a:pt x="433" y="1073"/>
                    <a:pt x="463" y="1059"/>
                    <a:pt x="489" y="1024"/>
                  </a:cubicBezTo>
                  <a:cubicBezTo>
                    <a:pt x="569" y="910"/>
                    <a:pt x="455" y="569"/>
                    <a:pt x="398" y="455"/>
                  </a:cubicBezTo>
                  <a:cubicBezTo>
                    <a:pt x="330" y="296"/>
                    <a:pt x="216" y="114"/>
                    <a:pt x="91" y="12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95000" y="2457500"/>
              <a:ext cx="142500" cy="245050"/>
            </a:xfrm>
            <a:custGeom>
              <a:avLst/>
              <a:gdLst/>
              <a:ahLst/>
              <a:cxnLst/>
              <a:rect l="l" t="t" r="r" b="b"/>
              <a:pathLst>
                <a:path w="5700" h="9802" extrusionOk="0">
                  <a:moveTo>
                    <a:pt x="3049" y="4152"/>
                  </a:moveTo>
                  <a:cubicBezTo>
                    <a:pt x="3106" y="4266"/>
                    <a:pt x="3151" y="4379"/>
                    <a:pt x="3185" y="4493"/>
                  </a:cubicBezTo>
                  <a:cubicBezTo>
                    <a:pt x="3220" y="4607"/>
                    <a:pt x="3265" y="4732"/>
                    <a:pt x="3265" y="4846"/>
                  </a:cubicBezTo>
                  <a:cubicBezTo>
                    <a:pt x="3265" y="4857"/>
                    <a:pt x="3265" y="4857"/>
                    <a:pt x="3265" y="4869"/>
                  </a:cubicBezTo>
                  <a:cubicBezTo>
                    <a:pt x="3254" y="4869"/>
                    <a:pt x="3254" y="4869"/>
                    <a:pt x="3254" y="4857"/>
                  </a:cubicBezTo>
                  <a:cubicBezTo>
                    <a:pt x="3174" y="4778"/>
                    <a:pt x="3129" y="4652"/>
                    <a:pt x="3094" y="4539"/>
                  </a:cubicBezTo>
                  <a:cubicBezTo>
                    <a:pt x="3072" y="4425"/>
                    <a:pt x="3049" y="4289"/>
                    <a:pt x="3049" y="4152"/>
                  </a:cubicBezTo>
                  <a:close/>
                  <a:moveTo>
                    <a:pt x="2059" y="4368"/>
                  </a:moveTo>
                  <a:cubicBezTo>
                    <a:pt x="2116" y="4436"/>
                    <a:pt x="2162" y="4527"/>
                    <a:pt x="2196" y="4607"/>
                  </a:cubicBezTo>
                  <a:cubicBezTo>
                    <a:pt x="2253" y="4732"/>
                    <a:pt x="2287" y="4857"/>
                    <a:pt x="2310" y="4994"/>
                  </a:cubicBezTo>
                  <a:cubicBezTo>
                    <a:pt x="2332" y="5062"/>
                    <a:pt x="2332" y="5153"/>
                    <a:pt x="2310" y="5210"/>
                  </a:cubicBezTo>
                  <a:cubicBezTo>
                    <a:pt x="2310" y="5215"/>
                    <a:pt x="2313" y="5218"/>
                    <a:pt x="2313" y="5218"/>
                  </a:cubicBezTo>
                  <a:cubicBezTo>
                    <a:pt x="2313" y="5218"/>
                    <a:pt x="2310" y="5215"/>
                    <a:pt x="2298" y="5210"/>
                  </a:cubicBezTo>
                  <a:cubicBezTo>
                    <a:pt x="2253" y="5198"/>
                    <a:pt x="2219" y="5153"/>
                    <a:pt x="2196" y="5119"/>
                  </a:cubicBezTo>
                  <a:cubicBezTo>
                    <a:pt x="2128" y="5039"/>
                    <a:pt x="2082" y="4925"/>
                    <a:pt x="2059" y="4823"/>
                  </a:cubicBezTo>
                  <a:cubicBezTo>
                    <a:pt x="2025" y="4675"/>
                    <a:pt x="2025" y="4516"/>
                    <a:pt x="2059" y="4368"/>
                  </a:cubicBezTo>
                  <a:close/>
                  <a:moveTo>
                    <a:pt x="3345" y="3683"/>
                  </a:moveTo>
                  <a:cubicBezTo>
                    <a:pt x="3398" y="3683"/>
                    <a:pt x="3445" y="3705"/>
                    <a:pt x="3493" y="3743"/>
                  </a:cubicBezTo>
                  <a:cubicBezTo>
                    <a:pt x="3652" y="3856"/>
                    <a:pt x="3743" y="4038"/>
                    <a:pt x="3811" y="4198"/>
                  </a:cubicBezTo>
                  <a:cubicBezTo>
                    <a:pt x="3925" y="4448"/>
                    <a:pt x="4016" y="4709"/>
                    <a:pt x="4084" y="4960"/>
                  </a:cubicBezTo>
                  <a:cubicBezTo>
                    <a:pt x="4232" y="5483"/>
                    <a:pt x="4300" y="6017"/>
                    <a:pt x="4300" y="6552"/>
                  </a:cubicBezTo>
                  <a:cubicBezTo>
                    <a:pt x="4300" y="6688"/>
                    <a:pt x="4300" y="6813"/>
                    <a:pt x="4289" y="6939"/>
                  </a:cubicBezTo>
                  <a:cubicBezTo>
                    <a:pt x="4186" y="6984"/>
                    <a:pt x="4084" y="7030"/>
                    <a:pt x="3982" y="7075"/>
                  </a:cubicBezTo>
                  <a:cubicBezTo>
                    <a:pt x="3834" y="7132"/>
                    <a:pt x="3686" y="7189"/>
                    <a:pt x="3549" y="7246"/>
                  </a:cubicBezTo>
                  <a:cubicBezTo>
                    <a:pt x="3390" y="7291"/>
                    <a:pt x="3242" y="7348"/>
                    <a:pt x="3094" y="7394"/>
                  </a:cubicBezTo>
                  <a:cubicBezTo>
                    <a:pt x="3038" y="7416"/>
                    <a:pt x="2981" y="7428"/>
                    <a:pt x="2912" y="7450"/>
                  </a:cubicBezTo>
                  <a:cubicBezTo>
                    <a:pt x="2776" y="7291"/>
                    <a:pt x="2617" y="7143"/>
                    <a:pt x="2469" y="6984"/>
                  </a:cubicBezTo>
                  <a:cubicBezTo>
                    <a:pt x="2287" y="6802"/>
                    <a:pt x="2116" y="6597"/>
                    <a:pt x="1957" y="6381"/>
                  </a:cubicBezTo>
                  <a:cubicBezTo>
                    <a:pt x="1650" y="5960"/>
                    <a:pt x="1411" y="5483"/>
                    <a:pt x="1320" y="4960"/>
                  </a:cubicBezTo>
                  <a:cubicBezTo>
                    <a:pt x="1267" y="4685"/>
                    <a:pt x="1293" y="4165"/>
                    <a:pt x="1652" y="4165"/>
                  </a:cubicBezTo>
                  <a:cubicBezTo>
                    <a:pt x="1680" y="4165"/>
                    <a:pt x="1709" y="4168"/>
                    <a:pt x="1741" y="4175"/>
                  </a:cubicBezTo>
                  <a:cubicBezTo>
                    <a:pt x="1752" y="4175"/>
                    <a:pt x="1764" y="4186"/>
                    <a:pt x="1775" y="4186"/>
                  </a:cubicBezTo>
                  <a:cubicBezTo>
                    <a:pt x="1764" y="4232"/>
                    <a:pt x="1752" y="4277"/>
                    <a:pt x="1741" y="4323"/>
                  </a:cubicBezTo>
                  <a:cubicBezTo>
                    <a:pt x="1695" y="4630"/>
                    <a:pt x="1718" y="4971"/>
                    <a:pt x="1889" y="5244"/>
                  </a:cubicBezTo>
                  <a:cubicBezTo>
                    <a:pt x="1968" y="5369"/>
                    <a:pt x="2094" y="5494"/>
                    <a:pt x="2253" y="5528"/>
                  </a:cubicBezTo>
                  <a:cubicBezTo>
                    <a:pt x="2270" y="5531"/>
                    <a:pt x="2286" y="5532"/>
                    <a:pt x="2303" y="5532"/>
                  </a:cubicBezTo>
                  <a:cubicBezTo>
                    <a:pt x="2433" y="5532"/>
                    <a:pt x="2555" y="5455"/>
                    <a:pt x="2605" y="5324"/>
                  </a:cubicBezTo>
                  <a:cubicBezTo>
                    <a:pt x="2662" y="5210"/>
                    <a:pt x="2651" y="5073"/>
                    <a:pt x="2628" y="4948"/>
                  </a:cubicBezTo>
                  <a:cubicBezTo>
                    <a:pt x="2594" y="4789"/>
                    <a:pt x="2549" y="4618"/>
                    <a:pt x="2480" y="4459"/>
                  </a:cubicBezTo>
                  <a:cubicBezTo>
                    <a:pt x="2412" y="4300"/>
                    <a:pt x="2298" y="4152"/>
                    <a:pt x="2173" y="4050"/>
                  </a:cubicBezTo>
                  <a:cubicBezTo>
                    <a:pt x="2249" y="3920"/>
                    <a:pt x="2355" y="3821"/>
                    <a:pt x="2512" y="3821"/>
                  </a:cubicBezTo>
                  <a:cubicBezTo>
                    <a:pt x="2520" y="3821"/>
                    <a:pt x="2528" y="3822"/>
                    <a:pt x="2537" y="3822"/>
                  </a:cubicBezTo>
                  <a:cubicBezTo>
                    <a:pt x="2617" y="3822"/>
                    <a:pt x="2696" y="3845"/>
                    <a:pt x="2765" y="3879"/>
                  </a:cubicBezTo>
                  <a:cubicBezTo>
                    <a:pt x="2719" y="4084"/>
                    <a:pt x="2730" y="4311"/>
                    <a:pt x="2765" y="4516"/>
                  </a:cubicBezTo>
                  <a:cubicBezTo>
                    <a:pt x="2799" y="4675"/>
                    <a:pt x="2844" y="4834"/>
                    <a:pt x="2947" y="4982"/>
                  </a:cubicBezTo>
                  <a:cubicBezTo>
                    <a:pt x="3020" y="5097"/>
                    <a:pt x="3141" y="5212"/>
                    <a:pt x="3284" y="5212"/>
                  </a:cubicBezTo>
                  <a:cubicBezTo>
                    <a:pt x="3297" y="5212"/>
                    <a:pt x="3309" y="5212"/>
                    <a:pt x="3322" y="5210"/>
                  </a:cubicBezTo>
                  <a:cubicBezTo>
                    <a:pt x="3481" y="5198"/>
                    <a:pt x="3561" y="5051"/>
                    <a:pt x="3572" y="4903"/>
                  </a:cubicBezTo>
                  <a:cubicBezTo>
                    <a:pt x="3584" y="4743"/>
                    <a:pt x="3538" y="4584"/>
                    <a:pt x="3504" y="4436"/>
                  </a:cubicBezTo>
                  <a:cubicBezTo>
                    <a:pt x="3436" y="4198"/>
                    <a:pt x="3333" y="3959"/>
                    <a:pt x="3163" y="3788"/>
                  </a:cubicBezTo>
                  <a:cubicBezTo>
                    <a:pt x="3197" y="3731"/>
                    <a:pt x="3242" y="3697"/>
                    <a:pt x="3311" y="3686"/>
                  </a:cubicBezTo>
                  <a:cubicBezTo>
                    <a:pt x="3322" y="3684"/>
                    <a:pt x="3334" y="3683"/>
                    <a:pt x="3345" y="3683"/>
                  </a:cubicBezTo>
                  <a:close/>
                  <a:moveTo>
                    <a:pt x="1146" y="338"/>
                  </a:moveTo>
                  <a:cubicBezTo>
                    <a:pt x="1197" y="338"/>
                    <a:pt x="1256" y="359"/>
                    <a:pt x="1320" y="399"/>
                  </a:cubicBezTo>
                  <a:cubicBezTo>
                    <a:pt x="1457" y="490"/>
                    <a:pt x="1548" y="626"/>
                    <a:pt x="1627" y="751"/>
                  </a:cubicBezTo>
                  <a:cubicBezTo>
                    <a:pt x="1809" y="1024"/>
                    <a:pt x="2025" y="1274"/>
                    <a:pt x="2276" y="1491"/>
                  </a:cubicBezTo>
                  <a:cubicBezTo>
                    <a:pt x="2696" y="1855"/>
                    <a:pt x="3185" y="2150"/>
                    <a:pt x="3618" y="2526"/>
                  </a:cubicBezTo>
                  <a:cubicBezTo>
                    <a:pt x="4004" y="2867"/>
                    <a:pt x="4323" y="3288"/>
                    <a:pt x="4539" y="3754"/>
                  </a:cubicBezTo>
                  <a:cubicBezTo>
                    <a:pt x="4766" y="4220"/>
                    <a:pt x="4903" y="4732"/>
                    <a:pt x="4937" y="5244"/>
                  </a:cubicBezTo>
                  <a:cubicBezTo>
                    <a:pt x="4960" y="5494"/>
                    <a:pt x="4948" y="5756"/>
                    <a:pt x="4926" y="6006"/>
                  </a:cubicBezTo>
                  <a:cubicBezTo>
                    <a:pt x="4903" y="6142"/>
                    <a:pt x="4880" y="6268"/>
                    <a:pt x="4857" y="6404"/>
                  </a:cubicBezTo>
                  <a:cubicBezTo>
                    <a:pt x="4823" y="6518"/>
                    <a:pt x="4801" y="6620"/>
                    <a:pt x="4801" y="6734"/>
                  </a:cubicBezTo>
                  <a:cubicBezTo>
                    <a:pt x="4732" y="6757"/>
                    <a:pt x="4675" y="6779"/>
                    <a:pt x="4619" y="6802"/>
                  </a:cubicBezTo>
                  <a:cubicBezTo>
                    <a:pt x="4641" y="6199"/>
                    <a:pt x="4584" y="5596"/>
                    <a:pt x="4437" y="5005"/>
                  </a:cubicBezTo>
                  <a:cubicBezTo>
                    <a:pt x="4346" y="4687"/>
                    <a:pt x="4243" y="4368"/>
                    <a:pt x="4107" y="4072"/>
                  </a:cubicBezTo>
                  <a:cubicBezTo>
                    <a:pt x="4004" y="3834"/>
                    <a:pt x="3868" y="3595"/>
                    <a:pt x="3640" y="3458"/>
                  </a:cubicBezTo>
                  <a:cubicBezTo>
                    <a:pt x="3551" y="3405"/>
                    <a:pt x="3453" y="3380"/>
                    <a:pt x="3357" y="3380"/>
                  </a:cubicBezTo>
                  <a:cubicBezTo>
                    <a:pt x="3186" y="3380"/>
                    <a:pt x="3018" y="3460"/>
                    <a:pt x="2901" y="3606"/>
                  </a:cubicBezTo>
                  <a:cubicBezTo>
                    <a:pt x="2782" y="3541"/>
                    <a:pt x="2651" y="3506"/>
                    <a:pt x="2520" y="3506"/>
                  </a:cubicBezTo>
                  <a:cubicBezTo>
                    <a:pt x="2401" y="3506"/>
                    <a:pt x="2282" y="3535"/>
                    <a:pt x="2173" y="3595"/>
                  </a:cubicBezTo>
                  <a:cubicBezTo>
                    <a:pt x="2048" y="3663"/>
                    <a:pt x="1957" y="3777"/>
                    <a:pt x="1889" y="3890"/>
                  </a:cubicBezTo>
                  <a:cubicBezTo>
                    <a:pt x="1866" y="3890"/>
                    <a:pt x="1843" y="3879"/>
                    <a:pt x="1821" y="3868"/>
                  </a:cubicBezTo>
                  <a:cubicBezTo>
                    <a:pt x="1775" y="3859"/>
                    <a:pt x="1729" y="3854"/>
                    <a:pt x="1684" y="3854"/>
                  </a:cubicBezTo>
                  <a:cubicBezTo>
                    <a:pt x="1449" y="3854"/>
                    <a:pt x="1228" y="3976"/>
                    <a:pt x="1104" y="4186"/>
                  </a:cubicBezTo>
                  <a:cubicBezTo>
                    <a:pt x="979" y="4402"/>
                    <a:pt x="968" y="4698"/>
                    <a:pt x="1002" y="4937"/>
                  </a:cubicBezTo>
                  <a:cubicBezTo>
                    <a:pt x="1047" y="5267"/>
                    <a:pt x="1150" y="5574"/>
                    <a:pt x="1297" y="5869"/>
                  </a:cubicBezTo>
                  <a:cubicBezTo>
                    <a:pt x="1582" y="6472"/>
                    <a:pt x="2014" y="7007"/>
                    <a:pt x="2503" y="7450"/>
                  </a:cubicBezTo>
                  <a:cubicBezTo>
                    <a:pt x="2549" y="7485"/>
                    <a:pt x="2583" y="7519"/>
                    <a:pt x="2617" y="7541"/>
                  </a:cubicBezTo>
                  <a:cubicBezTo>
                    <a:pt x="2526" y="7576"/>
                    <a:pt x="2446" y="7598"/>
                    <a:pt x="2355" y="7621"/>
                  </a:cubicBezTo>
                  <a:cubicBezTo>
                    <a:pt x="2287" y="7541"/>
                    <a:pt x="2196" y="7485"/>
                    <a:pt x="2094" y="7405"/>
                  </a:cubicBezTo>
                  <a:cubicBezTo>
                    <a:pt x="1991" y="7325"/>
                    <a:pt x="1889" y="7246"/>
                    <a:pt x="1786" y="7143"/>
                  </a:cubicBezTo>
                  <a:cubicBezTo>
                    <a:pt x="1604" y="6973"/>
                    <a:pt x="1434" y="6779"/>
                    <a:pt x="1286" y="6575"/>
                  </a:cubicBezTo>
                  <a:cubicBezTo>
                    <a:pt x="979" y="6154"/>
                    <a:pt x="763" y="5676"/>
                    <a:pt x="626" y="5176"/>
                  </a:cubicBezTo>
                  <a:cubicBezTo>
                    <a:pt x="501" y="4675"/>
                    <a:pt x="467" y="4152"/>
                    <a:pt x="547" y="3640"/>
                  </a:cubicBezTo>
                  <a:cubicBezTo>
                    <a:pt x="626" y="3083"/>
                    <a:pt x="820" y="2548"/>
                    <a:pt x="911" y="1991"/>
                  </a:cubicBezTo>
                  <a:cubicBezTo>
                    <a:pt x="956" y="1661"/>
                    <a:pt x="968" y="1331"/>
                    <a:pt x="922" y="1001"/>
                  </a:cubicBezTo>
                  <a:cubicBezTo>
                    <a:pt x="911" y="854"/>
                    <a:pt x="888" y="694"/>
                    <a:pt x="933" y="547"/>
                  </a:cubicBezTo>
                  <a:cubicBezTo>
                    <a:pt x="978" y="407"/>
                    <a:pt x="1050" y="338"/>
                    <a:pt x="1146" y="338"/>
                  </a:cubicBezTo>
                  <a:close/>
                  <a:moveTo>
                    <a:pt x="4880" y="7075"/>
                  </a:moveTo>
                  <a:cubicBezTo>
                    <a:pt x="5051" y="7314"/>
                    <a:pt x="5164" y="7598"/>
                    <a:pt x="5199" y="7894"/>
                  </a:cubicBezTo>
                  <a:cubicBezTo>
                    <a:pt x="5233" y="8212"/>
                    <a:pt x="5164" y="8554"/>
                    <a:pt x="4994" y="8827"/>
                  </a:cubicBezTo>
                  <a:cubicBezTo>
                    <a:pt x="4926" y="8918"/>
                    <a:pt x="4857" y="8997"/>
                    <a:pt x="4778" y="9077"/>
                  </a:cubicBezTo>
                  <a:cubicBezTo>
                    <a:pt x="4653" y="9213"/>
                    <a:pt x="4493" y="9316"/>
                    <a:pt x="4323" y="9384"/>
                  </a:cubicBezTo>
                  <a:cubicBezTo>
                    <a:pt x="4196" y="9426"/>
                    <a:pt x="4063" y="9450"/>
                    <a:pt x="3929" y="9450"/>
                  </a:cubicBezTo>
                  <a:cubicBezTo>
                    <a:pt x="3882" y="9450"/>
                    <a:pt x="3835" y="9447"/>
                    <a:pt x="3788" y="9441"/>
                  </a:cubicBezTo>
                  <a:cubicBezTo>
                    <a:pt x="3675" y="9429"/>
                    <a:pt x="3561" y="9418"/>
                    <a:pt x="3458" y="9384"/>
                  </a:cubicBezTo>
                  <a:cubicBezTo>
                    <a:pt x="3151" y="9282"/>
                    <a:pt x="2890" y="9077"/>
                    <a:pt x="2696" y="8804"/>
                  </a:cubicBezTo>
                  <a:cubicBezTo>
                    <a:pt x="2537" y="8554"/>
                    <a:pt x="2446" y="8269"/>
                    <a:pt x="2423" y="7974"/>
                  </a:cubicBezTo>
                  <a:cubicBezTo>
                    <a:pt x="2685" y="7894"/>
                    <a:pt x="2958" y="7803"/>
                    <a:pt x="3220" y="7712"/>
                  </a:cubicBezTo>
                  <a:cubicBezTo>
                    <a:pt x="3345" y="7678"/>
                    <a:pt x="3458" y="7632"/>
                    <a:pt x="3584" y="7587"/>
                  </a:cubicBezTo>
                  <a:cubicBezTo>
                    <a:pt x="3606" y="7587"/>
                    <a:pt x="3629" y="7576"/>
                    <a:pt x="3652" y="7564"/>
                  </a:cubicBezTo>
                  <a:lnTo>
                    <a:pt x="3675" y="7564"/>
                  </a:lnTo>
                  <a:cubicBezTo>
                    <a:pt x="3697" y="7553"/>
                    <a:pt x="3720" y="7541"/>
                    <a:pt x="3743" y="7530"/>
                  </a:cubicBezTo>
                  <a:cubicBezTo>
                    <a:pt x="3868" y="7485"/>
                    <a:pt x="3982" y="7439"/>
                    <a:pt x="4107" y="7394"/>
                  </a:cubicBezTo>
                  <a:cubicBezTo>
                    <a:pt x="4368" y="7291"/>
                    <a:pt x="4619" y="7189"/>
                    <a:pt x="4880" y="7075"/>
                  </a:cubicBezTo>
                  <a:close/>
                  <a:moveTo>
                    <a:pt x="1155" y="0"/>
                  </a:moveTo>
                  <a:cubicBezTo>
                    <a:pt x="1091" y="0"/>
                    <a:pt x="1030" y="13"/>
                    <a:pt x="979" y="35"/>
                  </a:cubicBezTo>
                  <a:cubicBezTo>
                    <a:pt x="877" y="69"/>
                    <a:pt x="797" y="126"/>
                    <a:pt x="740" y="205"/>
                  </a:cubicBezTo>
                  <a:cubicBezTo>
                    <a:pt x="649" y="330"/>
                    <a:pt x="592" y="478"/>
                    <a:pt x="581" y="638"/>
                  </a:cubicBezTo>
                  <a:cubicBezTo>
                    <a:pt x="547" y="945"/>
                    <a:pt x="626" y="1252"/>
                    <a:pt x="604" y="1559"/>
                  </a:cubicBezTo>
                  <a:cubicBezTo>
                    <a:pt x="569" y="2162"/>
                    <a:pt x="365" y="2730"/>
                    <a:pt x="240" y="3310"/>
                  </a:cubicBezTo>
                  <a:cubicBezTo>
                    <a:pt x="1" y="4448"/>
                    <a:pt x="228" y="5631"/>
                    <a:pt x="854" y="6597"/>
                  </a:cubicBezTo>
                  <a:cubicBezTo>
                    <a:pt x="1036" y="6870"/>
                    <a:pt x="1241" y="7121"/>
                    <a:pt x="1468" y="7348"/>
                  </a:cubicBezTo>
                  <a:cubicBezTo>
                    <a:pt x="1570" y="7462"/>
                    <a:pt x="1695" y="7564"/>
                    <a:pt x="1809" y="7655"/>
                  </a:cubicBezTo>
                  <a:cubicBezTo>
                    <a:pt x="1900" y="7723"/>
                    <a:pt x="1980" y="7792"/>
                    <a:pt x="2071" y="7837"/>
                  </a:cubicBezTo>
                  <a:cubicBezTo>
                    <a:pt x="2071" y="7848"/>
                    <a:pt x="2071" y="7848"/>
                    <a:pt x="2071" y="7860"/>
                  </a:cubicBezTo>
                  <a:cubicBezTo>
                    <a:pt x="2082" y="8576"/>
                    <a:pt x="2458" y="9282"/>
                    <a:pt x="3106" y="9611"/>
                  </a:cubicBezTo>
                  <a:cubicBezTo>
                    <a:pt x="3351" y="9737"/>
                    <a:pt x="3620" y="9802"/>
                    <a:pt x="3887" y="9802"/>
                  </a:cubicBezTo>
                  <a:cubicBezTo>
                    <a:pt x="4078" y="9802"/>
                    <a:pt x="4268" y="9769"/>
                    <a:pt x="4448" y="9702"/>
                  </a:cubicBezTo>
                  <a:cubicBezTo>
                    <a:pt x="4880" y="9555"/>
                    <a:pt x="5233" y="9213"/>
                    <a:pt x="5415" y="8770"/>
                  </a:cubicBezTo>
                  <a:cubicBezTo>
                    <a:pt x="5699" y="8121"/>
                    <a:pt x="5540" y="7348"/>
                    <a:pt x="5108" y="6802"/>
                  </a:cubicBezTo>
                  <a:cubicBezTo>
                    <a:pt x="5176" y="6677"/>
                    <a:pt x="5210" y="6541"/>
                    <a:pt x="5233" y="6404"/>
                  </a:cubicBezTo>
                  <a:cubicBezTo>
                    <a:pt x="5267" y="6256"/>
                    <a:pt x="5290" y="6097"/>
                    <a:pt x="5301" y="5949"/>
                  </a:cubicBezTo>
                  <a:cubicBezTo>
                    <a:pt x="5335" y="5631"/>
                    <a:pt x="5324" y="5301"/>
                    <a:pt x="5290" y="4982"/>
                  </a:cubicBezTo>
                  <a:cubicBezTo>
                    <a:pt x="5142" y="3834"/>
                    <a:pt x="4562" y="2787"/>
                    <a:pt x="3640" y="2071"/>
                  </a:cubicBezTo>
                  <a:cubicBezTo>
                    <a:pt x="3174" y="1707"/>
                    <a:pt x="2651" y="1400"/>
                    <a:pt x="2230" y="967"/>
                  </a:cubicBezTo>
                  <a:cubicBezTo>
                    <a:pt x="2014" y="740"/>
                    <a:pt x="1877" y="456"/>
                    <a:pt x="1661" y="239"/>
                  </a:cubicBezTo>
                  <a:cubicBezTo>
                    <a:pt x="1548" y="137"/>
                    <a:pt x="1411" y="46"/>
                    <a:pt x="1263" y="12"/>
                  </a:cubicBezTo>
                  <a:cubicBezTo>
                    <a:pt x="1227" y="4"/>
                    <a:pt x="1191" y="0"/>
                    <a:pt x="115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762100" y="2662425"/>
              <a:ext cx="38425" cy="26275"/>
            </a:xfrm>
            <a:custGeom>
              <a:avLst/>
              <a:gdLst/>
              <a:ahLst/>
              <a:cxnLst/>
              <a:rect l="l" t="t" r="r" b="b"/>
              <a:pathLst>
                <a:path w="1537" h="1051" extrusionOk="0">
                  <a:moveTo>
                    <a:pt x="94" y="1"/>
                  </a:moveTo>
                  <a:cubicBezTo>
                    <a:pt x="82" y="1"/>
                    <a:pt x="70" y="5"/>
                    <a:pt x="58" y="15"/>
                  </a:cubicBezTo>
                  <a:cubicBezTo>
                    <a:pt x="1" y="72"/>
                    <a:pt x="46" y="175"/>
                    <a:pt x="58" y="243"/>
                  </a:cubicBezTo>
                  <a:cubicBezTo>
                    <a:pt x="92" y="334"/>
                    <a:pt x="137" y="425"/>
                    <a:pt x="194" y="493"/>
                  </a:cubicBezTo>
                  <a:cubicBezTo>
                    <a:pt x="297" y="641"/>
                    <a:pt x="433" y="766"/>
                    <a:pt x="581" y="868"/>
                  </a:cubicBezTo>
                  <a:cubicBezTo>
                    <a:pt x="718" y="959"/>
                    <a:pt x="877" y="1016"/>
                    <a:pt x="1047" y="1039"/>
                  </a:cubicBezTo>
                  <a:cubicBezTo>
                    <a:pt x="1086" y="1045"/>
                    <a:pt x="1132" y="1050"/>
                    <a:pt x="1182" y="1050"/>
                  </a:cubicBezTo>
                  <a:cubicBezTo>
                    <a:pt x="1307" y="1050"/>
                    <a:pt x="1448" y="1020"/>
                    <a:pt x="1514" y="914"/>
                  </a:cubicBezTo>
                  <a:cubicBezTo>
                    <a:pt x="1536" y="868"/>
                    <a:pt x="1491" y="823"/>
                    <a:pt x="1457" y="812"/>
                  </a:cubicBezTo>
                  <a:cubicBezTo>
                    <a:pt x="1443" y="809"/>
                    <a:pt x="1429" y="808"/>
                    <a:pt x="1415" y="808"/>
                  </a:cubicBezTo>
                  <a:cubicBezTo>
                    <a:pt x="1358" y="808"/>
                    <a:pt x="1298" y="823"/>
                    <a:pt x="1252" y="823"/>
                  </a:cubicBezTo>
                  <a:cubicBezTo>
                    <a:pt x="1184" y="823"/>
                    <a:pt x="1116" y="823"/>
                    <a:pt x="1047" y="812"/>
                  </a:cubicBezTo>
                  <a:cubicBezTo>
                    <a:pt x="911" y="789"/>
                    <a:pt x="774" y="732"/>
                    <a:pt x="661" y="652"/>
                  </a:cubicBezTo>
                  <a:cubicBezTo>
                    <a:pt x="536" y="573"/>
                    <a:pt x="422" y="448"/>
                    <a:pt x="331" y="323"/>
                  </a:cubicBezTo>
                  <a:cubicBezTo>
                    <a:pt x="297" y="254"/>
                    <a:pt x="251" y="186"/>
                    <a:pt x="206" y="118"/>
                  </a:cubicBezTo>
                  <a:cubicBezTo>
                    <a:pt x="187" y="90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804475" y="2659625"/>
              <a:ext cx="14525" cy="22050"/>
            </a:xfrm>
            <a:custGeom>
              <a:avLst/>
              <a:gdLst/>
              <a:ahLst/>
              <a:cxnLst/>
              <a:rect l="l" t="t" r="r" b="b"/>
              <a:pathLst>
                <a:path w="581" h="882" extrusionOk="0">
                  <a:moveTo>
                    <a:pt x="509" y="0"/>
                  </a:moveTo>
                  <a:cubicBezTo>
                    <a:pt x="495" y="0"/>
                    <a:pt x="480" y="8"/>
                    <a:pt x="467" y="25"/>
                  </a:cubicBezTo>
                  <a:cubicBezTo>
                    <a:pt x="444" y="48"/>
                    <a:pt x="444" y="71"/>
                    <a:pt x="444" y="93"/>
                  </a:cubicBezTo>
                  <a:cubicBezTo>
                    <a:pt x="433" y="105"/>
                    <a:pt x="433" y="116"/>
                    <a:pt x="433" y="127"/>
                  </a:cubicBezTo>
                  <a:cubicBezTo>
                    <a:pt x="433" y="127"/>
                    <a:pt x="433" y="139"/>
                    <a:pt x="433" y="139"/>
                  </a:cubicBezTo>
                  <a:cubicBezTo>
                    <a:pt x="433" y="139"/>
                    <a:pt x="422" y="150"/>
                    <a:pt x="422" y="150"/>
                  </a:cubicBezTo>
                  <a:cubicBezTo>
                    <a:pt x="422" y="162"/>
                    <a:pt x="410" y="173"/>
                    <a:pt x="410" y="184"/>
                  </a:cubicBezTo>
                  <a:cubicBezTo>
                    <a:pt x="410" y="184"/>
                    <a:pt x="410" y="196"/>
                    <a:pt x="410" y="207"/>
                  </a:cubicBezTo>
                  <a:cubicBezTo>
                    <a:pt x="399" y="218"/>
                    <a:pt x="399" y="241"/>
                    <a:pt x="387" y="253"/>
                  </a:cubicBezTo>
                  <a:cubicBezTo>
                    <a:pt x="365" y="332"/>
                    <a:pt x="331" y="400"/>
                    <a:pt x="296" y="469"/>
                  </a:cubicBezTo>
                  <a:cubicBezTo>
                    <a:pt x="251" y="537"/>
                    <a:pt x="205" y="594"/>
                    <a:pt x="160" y="651"/>
                  </a:cubicBezTo>
                  <a:cubicBezTo>
                    <a:pt x="103" y="708"/>
                    <a:pt x="23" y="753"/>
                    <a:pt x="1" y="833"/>
                  </a:cubicBezTo>
                  <a:cubicBezTo>
                    <a:pt x="1" y="855"/>
                    <a:pt x="12" y="878"/>
                    <a:pt x="35" y="878"/>
                  </a:cubicBezTo>
                  <a:cubicBezTo>
                    <a:pt x="45" y="880"/>
                    <a:pt x="55" y="881"/>
                    <a:pt x="64" y="881"/>
                  </a:cubicBezTo>
                  <a:cubicBezTo>
                    <a:pt x="105" y="881"/>
                    <a:pt x="134" y="863"/>
                    <a:pt x="171" y="844"/>
                  </a:cubicBezTo>
                  <a:cubicBezTo>
                    <a:pt x="205" y="821"/>
                    <a:pt x="240" y="787"/>
                    <a:pt x="274" y="764"/>
                  </a:cubicBezTo>
                  <a:cubicBezTo>
                    <a:pt x="342" y="696"/>
                    <a:pt x="399" y="628"/>
                    <a:pt x="444" y="548"/>
                  </a:cubicBezTo>
                  <a:cubicBezTo>
                    <a:pt x="490" y="480"/>
                    <a:pt x="524" y="400"/>
                    <a:pt x="547" y="309"/>
                  </a:cubicBezTo>
                  <a:cubicBezTo>
                    <a:pt x="558" y="275"/>
                    <a:pt x="581" y="218"/>
                    <a:pt x="581" y="184"/>
                  </a:cubicBezTo>
                  <a:cubicBezTo>
                    <a:pt x="581" y="173"/>
                    <a:pt x="581" y="173"/>
                    <a:pt x="581" y="173"/>
                  </a:cubicBezTo>
                  <a:cubicBezTo>
                    <a:pt x="581" y="162"/>
                    <a:pt x="581" y="162"/>
                    <a:pt x="581" y="150"/>
                  </a:cubicBezTo>
                  <a:cubicBezTo>
                    <a:pt x="581" y="139"/>
                    <a:pt x="581" y="127"/>
                    <a:pt x="581" y="116"/>
                  </a:cubicBezTo>
                  <a:cubicBezTo>
                    <a:pt x="581" y="93"/>
                    <a:pt x="581" y="71"/>
                    <a:pt x="569" y="48"/>
                  </a:cubicBezTo>
                  <a:cubicBezTo>
                    <a:pt x="555" y="20"/>
                    <a:pt x="533" y="0"/>
                    <a:pt x="50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774625" y="2669500"/>
              <a:ext cx="14250" cy="9250"/>
            </a:xfrm>
            <a:custGeom>
              <a:avLst/>
              <a:gdLst/>
              <a:ahLst/>
              <a:cxnLst/>
              <a:rect l="l" t="t" r="r" b="b"/>
              <a:pathLst>
                <a:path w="570" h="370" extrusionOk="0">
                  <a:moveTo>
                    <a:pt x="69" y="1"/>
                  </a:moveTo>
                  <a:cubicBezTo>
                    <a:pt x="51" y="1"/>
                    <a:pt x="31" y="9"/>
                    <a:pt x="23" y="17"/>
                  </a:cubicBezTo>
                  <a:cubicBezTo>
                    <a:pt x="0" y="40"/>
                    <a:pt x="12" y="62"/>
                    <a:pt x="23" y="85"/>
                  </a:cubicBezTo>
                  <a:cubicBezTo>
                    <a:pt x="57" y="165"/>
                    <a:pt x="126" y="222"/>
                    <a:pt x="194" y="267"/>
                  </a:cubicBezTo>
                  <a:cubicBezTo>
                    <a:pt x="239" y="290"/>
                    <a:pt x="273" y="313"/>
                    <a:pt x="308" y="324"/>
                  </a:cubicBezTo>
                  <a:cubicBezTo>
                    <a:pt x="330" y="335"/>
                    <a:pt x="364" y="347"/>
                    <a:pt x="387" y="358"/>
                  </a:cubicBezTo>
                  <a:cubicBezTo>
                    <a:pt x="410" y="358"/>
                    <a:pt x="433" y="369"/>
                    <a:pt x="455" y="369"/>
                  </a:cubicBezTo>
                  <a:cubicBezTo>
                    <a:pt x="467" y="369"/>
                    <a:pt x="490" y="369"/>
                    <a:pt x="501" y="358"/>
                  </a:cubicBezTo>
                  <a:cubicBezTo>
                    <a:pt x="535" y="358"/>
                    <a:pt x="569" y="301"/>
                    <a:pt x="524" y="267"/>
                  </a:cubicBezTo>
                  <a:cubicBezTo>
                    <a:pt x="512" y="256"/>
                    <a:pt x="501" y="256"/>
                    <a:pt x="490" y="244"/>
                  </a:cubicBezTo>
                  <a:cubicBezTo>
                    <a:pt x="478" y="233"/>
                    <a:pt x="455" y="222"/>
                    <a:pt x="433" y="210"/>
                  </a:cubicBezTo>
                  <a:cubicBezTo>
                    <a:pt x="421" y="199"/>
                    <a:pt x="399" y="199"/>
                    <a:pt x="387" y="187"/>
                  </a:cubicBezTo>
                  <a:cubicBezTo>
                    <a:pt x="342" y="176"/>
                    <a:pt x="308" y="153"/>
                    <a:pt x="273" y="131"/>
                  </a:cubicBezTo>
                  <a:lnTo>
                    <a:pt x="251" y="119"/>
                  </a:lnTo>
                  <a:lnTo>
                    <a:pt x="239" y="108"/>
                  </a:lnTo>
                  <a:cubicBezTo>
                    <a:pt x="228" y="108"/>
                    <a:pt x="228" y="96"/>
                    <a:pt x="217" y="96"/>
                  </a:cubicBezTo>
                  <a:lnTo>
                    <a:pt x="194" y="74"/>
                  </a:lnTo>
                  <a:cubicBezTo>
                    <a:pt x="171" y="62"/>
                    <a:pt x="160" y="62"/>
                    <a:pt x="148" y="40"/>
                  </a:cubicBezTo>
                  <a:cubicBezTo>
                    <a:pt x="126" y="28"/>
                    <a:pt x="103" y="17"/>
                    <a:pt x="91" y="5"/>
                  </a:cubicBezTo>
                  <a:cubicBezTo>
                    <a:pt x="85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780025" y="2666850"/>
              <a:ext cx="8850" cy="5650"/>
            </a:xfrm>
            <a:custGeom>
              <a:avLst/>
              <a:gdLst/>
              <a:ahLst/>
              <a:cxnLst/>
              <a:rect l="l" t="t" r="r" b="b"/>
              <a:pathLst>
                <a:path w="354" h="226" extrusionOk="0">
                  <a:moveTo>
                    <a:pt x="47" y="1"/>
                  </a:moveTo>
                  <a:cubicBezTo>
                    <a:pt x="38" y="1"/>
                    <a:pt x="29" y="3"/>
                    <a:pt x="23" y="9"/>
                  </a:cubicBezTo>
                  <a:cubicBezTo>
                    <a:pt x="1" y="32"/>
                    <a:pt x="1" y="43"/>
                    <a:pt x="1" y="66"/>
                  </a:cubicBezTo>
                  <a:cubicBezTo>
                    <a:pt x="12" y="77"/>
                    <a:pt x="12" y="89"/>
                    <a:pt x="23" y="100"/>
                  </a:cubicBezTo>
                  <a:cubicBezTo>
                    <a:pt x="23" y="123"/>
                    <a:pt x="46" y="134"/>
                    <a:pt x="69" y="146"/>
                  </a:cubicBezTo>
                  <a:cubicBezTo>
                    <a:pt x="69" y="157"/>
                    <a:pt x="80" y="168"/>
                    <a:pt x="103" y="180"/>
                  </a:cubicBezTo>
                  <a:cubicBezTo>
                    <a:pt x="114" y="191"/>
                    <a:pt x="126" y="202"/>
                    <a:pt x="148" y="202"/>
                  </a:cubicBezTo>
                  <a:cubicBezTo>
                    <a:pt x="171" y="214"/>
                    <a:pt x="205" y="225"/>
                    <a:pt x="228" y="225"/>
                  </a:cubicBezTo>
                  <a:lnTo>
                    <a:pt x="251" y="225"/>
                  </a:lnTo>
                  <a:cubicBezTo>
                    <a:pt x="262" y="225"/>
                    <a:pt x="274" y="214"/>
                    <a:pt x="274" y="214"/>
                  </a:cubicBezTo>
                  <a:cubicBezTo>
                    <a:pt x="296" y="214"/>
                    <a:pt x="319" y="202"/>
                    <a:pt x="342" y="191"/>
                  </a:cubicBezTo>
                  <a:cubicBezTo>
                    <a:pt x="353" y="191"/>
                    <a:pt x="353" y="168"/>
                    <a:pt x="353" y="157"/>
                  </a:cubicBezTo>
                  <a:cubicBezTo>
                    <a:pt x="353" y="134"/>
                    <a:pt x="342" y="123"/>
                    <a:pt x="330" y="111"/>
                  </a:cubicBezTo>
                  <a:lnTo>
                    <a:pt x="308" y="111"/>
                  </a:lnTo>
                  <a:cubicBezTo>
                    <a:pt x="308" y="111"/>
                    <a:pt x="296" y="111"/>
                    <a:pt x="296" y="100"/>
                  </a:cubicBezTo>
                  <a:cubicBezTo>
                    <a:pt x="285" y="100"/>
                    <a:pt x="274" y="89"/>
                    <a:pt x="274" y="89"/>
                  </a:cubicBezTo>
                  <a:lnTo>
                    <a:pt x="251" y="89"/>
                  </a:lnTo>
                  <a:cubicBezTo>
                    <a:pt x="239" y="77"/>
                    <a:pt x="228" y="66"/>
                    <a:pt x="217" y="66"/>
                  </a:cubicBezTo>
                  <a:cubicBezTo>
                    <a:pt x="183" y="55"/>
                    <a:pt x="148" y="43"/>
                    <a:pt x="114" y="20"/>
                  </a:cubicBezTo>
                  <a:lnTo>
                    <a:pt x="103" y="20"/>
                  </a:lnTo>
                  <a:lnTo>
                    <a:pt x="92" y="9"/>
                  </a:lnTo>
                  <a:lnTo>
                    <a:pt x="80" y="9"/>
                  </a:lnTo>
                  <a:cubicBezTo>
                    <a:pt x="69" y="3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781725" y="2666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2"/>
                    <a:pt x="12" y="12"/>
                  </a:cubicBezTo>
                  <a:cubicBezTo>
                    <a:pt x="12" y="12"/>
                    <a:pt x="12" y="12"/>
                    <a:pt x="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782025" y="2667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978225" y="2797850"/>
              <a:ext cx="59150" cy="70850"/>
            </a:xfrm>
            <a:custGeom>
              <a:avLst/>
              <a:gdLst/>
              <a:ahLst/>
              <a:cxnLst/>
              <a:rect l="l" t="t" r="r" b="b"/>
              <a:pathLst>
                <a:path w="2366" h="2834" extrusionOk="0">
                  <a:moveTo>
                    <a:pt x="1351" y="601"/>
                  </a:moveTo>
                  <a:cubicBezTo>
                    <a:pt x="1363" y="601"/>
                    <a:pt x="1376" y="602"/>
                    <a:pt x="1388" y="604"/>
                  </a:cubicBezTo>
                  <a:cubicBezTo>
                    <a:pt x="1410" y="604"/>
                    <a:pt x="1410" y="615"/>
                    <a:pt x="1410" y="615"/>
                  </a:cubicBezTo>
                  <a:cubicBezTo>
                    <a:pt x="1410" y="627"/>
                    <a:pt x="1410" y="627"/>
                    <a:pt x="1410" y="627"/>
                  </a:cubicBezTo>
                  <a:cubicBezTo>
                    <a:pt x="1410" y="638"/>
                    <a:pt x="1410" y="638"/>
                    <a:pt x="1399" y="638"/>
                  </a:cubicBezTo>
                  <a:lnTo>
                    <a:pt x="1388" y="649"/>
                  </a:lnTo>
                  <a:cubicBezTo>
                    <a:pt x="1376" y="661"/>
                    <a:pt x="1354" y="661"/>
                    <a:pt x="1342" y="672"/>
                  </a:cubicBezTo>
                  <a:cubicBezTo>
                    <a:pt x="1319" y="672"/>
                    <a:pt x="1308" y="683"/>
                    <a:pt x="1285" y="683"/>
                  </a:cubicBezTo>
                  <a:lnTo>
                    <a:pt x="1251" y="695"/>
                  </a:lnTo>
                  <a:cubicBezTo>
                    <a:pt x="1251" y="706"/>
                    <a:pt x="1240" y="706"/>
                    <a:pt x="1228" y="706"/>
                  </a:cubicBezTo>
                  <a:lnTo>
                    <a:pt x="1217" y="718"/>
                  </a:lnTo>
                  <a:cubicBezTo>
                    <a:pt x="1206" y="718"/>
                    <a:pt x="1194" y="718"/>
                    <a:pt x="1194" y="729"/>
                  </a:cubicBezTo>
                  <a:cubicBezTo>
                    <a:pt x="1149" y="740"/>
                    <a:pt x="1115" y="763"/>
                    <a:pt x="1081" y="786"/>
                  </a:cubicBezTo>
                  <a:cubicBezTo>
                    <a:pt x="1069" y="797"/>
                    <a:pt x="1046" y="797"/>
                    <a:pt x="1035" y="809"/>
                  </a:cubicBezTo>
                  <a:lnTo>
                    <a:pt x="1024" y="820"/>
                  </a:lnTo>
                  <a:cubicBezTo>
                    <a:pt x="1012" y="831"/>
                    <a:pt x="990" y="831"/>
                    <a:pt x="978" y="831"/>
                  </a:cubicBezTo>
                  <a:cubicBezTo>
                    <a:pt x="978" y="831"/>
                    <a:pt x="978" y="843"/>
                    <a:pt x="978" y="843"/>
                  </a:cubicBezTo>
                  <a:lnTo>
                    <a:pt x="967" y="843"/>
                  </a:lnTo>
                  <a:cubicBezTo>
                    <a:pt x="955" y="843"/>
                    <a:pt x="944" y="854"/>
                    <a:pt x="933" y="854"/>
                  </a:cubicBezTo>
                  <a:cubicBezTo>
                    <a:pt x="933" y="854"/>
                    <a:pt x="933" y="854"/>
                    <a:pt x="921" y="843"/>
                  </a:cubicBezTo>
                  <a:cubicBezTo>
                    <a:pt x="910" y="843"/>
                    <a:pt x="910" y="831"/>
                    <a:pt x="921" y="820"/>
                  </a:cubicBezTo>
                  <a:cubicBezTo>
                    <a:pt x="921" y="809"/>
                    <a:pt x="933" y="797"/>
                    <a:pt x="933" y="786"/>
                  </a:cubicBezTo>
                  <a:lnTo>
                    <a:pt x="944" y="786"/>
                  </a:lnTo>
                  <a:cubicBezTo>
                    <a:pt x="944" y="763"/>
                    <a:pt x="967" y="752"/>
                    <a:pt x="978" y="740"/>
                  </a:cubicBezTo>
                  <a:cubicBezTo>
                    <a:pt x="1001" y="729"/>
                    <a:pt x="1012" y="718"/>
                    <a:pt x="1035" y="706"/>
                  </a:cubicBezTo>
                  <a:cubicBezTo>
                    <a:pt x="1069" y="683"/>
                    <a:pt x="1103" y="672"/>
                    <a:pt x="1160" y="649"/>
                  </a:cubicBezTo>
                  <a:cubicBezTo>
                    <a:pt x="1235" y="621"/>
                    <a:pt x="1294" y="601"/>
                    <a:pt x="1351" y="601"/>
                  </a:cubicBezTo>
                  <a:close/>
                  <a:moveTo>
                    <a:pt x="1342" y="831"/>
                  </a:moveTo>
                  <a:cubicBezTo>
                    <a:pt x="1354" y="831"/>
                    <a:pt x="1365" y="831"/>
                    <a:pt x="1365" y="843"/>
                  </a:cubicBezTo>
                  <a:cubicBezTo>
                    <a:pt x="1388" y="843"/>
                    <a:pt x="1388" y="854"/>
                    <a:pt x="1388" y="854"/>
                  </a:cubicBezTo>
                  <a:cubicBezTo>
                    <a:pt x="1388" y="865"/>
                    <a:pt x="1388" y="865"/>
                    <a:pt x="1376" y="877"/>
                  </a:cubicBezTo>
                  <a:lnTo>
                    <a:pt x="1365" y="877"/>
                  </a:lnTo>
                  <a:cubicBezTo>
                    <a:pt x="1365" y="888"/>
                    <a:pt x="1365" y="888"/>
                    <a:pt x="1354" y="888"/>
                  </a:cubicBezTo>
                  <a:cubicBezTo>
                    <a:pt x="1342" y="900"/>
                    <a:pt x="1342" y="900"/>
                    <a:pt x="1342" y="900"/>
                  </a:cubicBezTo>
                  <a:cubicBezTo>
                    <a:pt x="1308" y="911"/>
                    <a:pt x="1274" y="934"/>
                    <a:pt x="1240" y="956"/>
                  </a:cubicBezTo>
                  <a:cubicBezTo>
                    <a:pt x="1228" y="968"/>
                    <a:pt x="1217" y="968"/>
                    <a:pt x="1206" y="979"/>
                  </a:cubicBezTo>
                  <a:lnTo>
                    <a:pt x="1194" y="990"/>
                  </a:lnTo>
                  <a:lnTo>
                    <a:pt x="1172" y="990"/>
                  </a:lnTo>
                  <a:cubicBezTo>
                    <a:pt x="1172" y="990"/>
                    <a:pt x="1160" y="1002"/>
                    <a:pt x="1160" y="1002"/>
                  </a:cubicBezTo>
                  <a:cubicBezTo>
                    <a:pt x="1149" y="1002"/>
                    <a:pt x="1149" y="1013"/>
                    <a:pt x="1149" y="1013"/>
                  </a:cubicBezTo>
                  <a:lnTo>
                    <a:pt x="1137" y="1013"/>
                  </a:lnTo>
                  <a:cubicBezTo>
                    <a:pt x="1134" y="1017"/>
                    <a:pt x="1131" y="1018"/>
                    <a:pt x="1129" y="1018"/>
                  </a:cubicBezTo>
                  <a:cubicBezTo>
                    <a:pt x="1126" y="1018"/>
                    <a:pt x="1126" y="1013"/>
                    <a:pt x="1126" y="1013"/>
                  </a:cubicBezTo>
                  <a:cubicBezTo>
                    <a:pt x="1115" y="1013"/>
                    <a:pt x="1115" y="1013"/>
                    <a:pt x="1115" y="1002"/>
                  </a:cubicBezTo>
                  <a:cubicBezTo>
                    <a:pt x="1115" y="990"/>
                    <a:pt x="1126" y="979"/>
                    <a:pt x="1137" y="956"/>
                  </a:cubicBezTo>
                  <a:cubicBezTo>
                    <a:pt x="1137" y="945"/>
                    <a:pt x="1137" y="945"/>
                    <a:pt x="1137" y="934"/>
                  </a:cubicBezTo>
                  <a:cubicBezTo>
                    <a:pt x="1149" y="934"/>
                    <a:pt x="1149" y="934"/>
                    <a:pt x="1160" y="922"/>
                  </a:cubicBezTo>
                  <a:cubicBezTo>
                    <a:pt x="1160" y="922"/>
                    <a:pt x="1160" y="911"/>
                    <a:pt x="1160" y="911"/>
                  </a:cubicBezTo>
                  <a:cubicBezTo>
                    <a:pt x="1172" y="900"/>
                    <a:pt x="1183" y="888"/>
                    <a:pt x="1206" y="877"/>
                  </a:cubicBezTo>
                  <a:cubicBezTo>
                    <a:pt x="1217" y="865"/>
                    <a:pt x="1228" y="854"/>
                    <a:pt x="1251" y="854"/>
                  </a:cubicBezTo>
                  <a:cubicBezTo>
                    <a:pt x="1263" y="843"/>
                    <a:pt x="1274" y="843"/>
                    <a:pt x="1285" y="843"/>
                  </a:cubicBezTo>
                  <a:cubicBezTo>
                    <a:pt x="1308" y="831"/>
                    <a:pt x="1331" y="831"/>
                    <a:pt x="1342" y="831"/>
                  </a:cubicBezTo>
                  <a:close/>
                  <a:moveTo>
                    <a:pt x="1479" y="274"/>
                  </a:moveTo>
                  <a:cubicBezTo>
                    <a:pt x="1592" y="274"/>
                    <a:pt x="1672" y="285"/>
                    <a:pt x="1752" y="308"/>
                  </a:cubicBezTo>
                  <a:lnTo>
                    <a:pt x="1774" y="319"/>
                  </a:lnTo>
                  <a:cubicBezTo>
                    <a:pt x="1831" y="331"/>
                    <a:pt x="1911" y="365"/>
                    <a:pt x="1922" y="410"/>
                  </a:cubicBezTo>
                  <a:lnTo>
                    <a:pt x="1922" y="422"/>
                  </a:lnTo>
                  <a:lnTo>
                    <a:pt x="1911" y="422"/>
                  </a:lnTo>
                  <a:cubicBezTo>
                    <a:pt x="1905" y="433"/>
                    <a:pt x="1882" y="436"/>
                    <a:pt x="1858" y="436"/>
                  </a:cubicBezTo>
                  <a:cubicBezTo>
                    <a:pt x="1834" y="436"/>
                    <a:pt x="1808" y="433"/>
                    <a:pt x="1797" y="433"/>
                  </a:cubicBezTo>
                  <a:lnTo>
                    <a:pt x="1786" y="433"/>
                  </a:lnTo>
                  <a:cubicBezTo>
                    <a:pt x="1706" y="422"/>
                    <a:pt x="1626" y="422"/>
                    <a:pt x="1547" y="422"/>
                  </a:cubicBezTo>
                  <a:cubicBezTo>
                    <a:pt x="1524" y="420"/>
                    <a:pt x="1502" y="420"/>
                    <a:pt x="1480" y="420"/>
                  </a:cubicBezTo>
                  <a:cubicBezTo>
                    <a:pt x="1335" y="420"/>
                    <a:pt x="1198" y="451"/>
                    <a:pt x="1069" y="490"/>
                  </a:cubicBezTo>
                  <a:cubicBezTo>
                    <a:pt x="933" y="547"/>
                    <a:pt x="808" y="627"/>
                    <a:pt x="705" y="718"/>
                  </a:cubicBezTo>
                  <a:cubicBezTo>
                    <a:pt x="648" y="774"/>
                    <a:pt x="614" y="831"/>
                    <a:pt x="569" y="888"/>
                  </a:cubicBezTo>
                  <a:cubicBezTo>
                    <a:pt x="557" y="900"/>
                    <a:pt x="546" y="922"/>
                    <a:pt x="535" y="945"/>
                  </a:cubicBezTo>
                  <a:cubicBezTo>
                    <a:pt x="512" y="990"/>
                    <a:pt x="489" y="1025"/>
                    <a:pt x="466" y="1047"/>
                  </a:cubicBezTo>
                  <a:cubicBezTo>
                    <a:pt x="458" y="1055"/>
                    <a:pt x="445" y="1063"/>
                    <a:pt x="433" y="1063"/>
                  </a:cubicBezTo>
                  <a:cubicBezTo>
                    <a:pt x="429" y="1063"/>
                    <a:pt x="424" y="1062"/>
                    <a:pt x="421" y="1059"/>
                  </a:cubicBezTo>
                  <a:cubicBezTo>
                    <a:pt x="409" y="1059"/>
                    <a:pt x="409" y="1059"/>
                    <a:pt x="398" y="1047"/>
                  </a:cubicBezTo>
                  <a:cubicBezTo>
                    <a:pt x="353" y="922"/>
                    <a:pt x="455" y="752"/>
                    <a:pt x="569" y="638"/>
                  </a:cubicBezTo>
                  <a:cubicBezTo>
                    <a:pt x="671" y="524"/>
                    <a:pt x="808" y="433"/>
                    <a:pt x="967" y="365"/>
                  </a:cubicBezTo>
                  <a:cubicBezTo>
                    <a:pt x="1126" y="297"/>
                    <a:pt x="1297" y="274"/>
                    <a:pt x="1479" y="274"/>
                  </a:cubicBezTo>
                  <a:close/>
                  <a:moveTo>
                    <a:pt x="398" y="1354"/>
                  </a:moveTo>
                  <a:cubicBezTo>
                    <a:pt x="432" y="1389"/>
                    <a:pt x="432" y="1445"/>
                    <a:pt x="444" y="1491"/>
                  </a:cubicBezTo>
                  <a:cubicBezTo>
                    <a:pt x="444" y="1525"/>
                    <a:pt x="444" y="1548"/>
                    <a:pt x="455" y="1571"/>
                  </a:cubicBezTo>
                  <a:cubicBezTo>
                    <a:pt x="466" y="1650"/>
                    <a:pt x="489" y="1730"/>
                    <a:pt x="523" y="1787"/>
                  </a:cubicBezTo>
                  <a:cubicBezTo>
                    <a:pt x="546" y="1855"/>
                    <a:pt x="591" y="1923"/>
                    <a:pt x="648" y="2003"/>
                  </a:cubicBezTo>
                  <a:cubicBezTo>
                    <a:pt x="660" y="2014"/>
                    <a:pt x="660" y="2026"/>
                    <a:pt x="671" y="2048"/>
                  </a:cubicBezTo>
                  <a:lnTo>
                    <a:pt x="694" y="2071"/>
                  </a:lnTo>
                  <a:cubicBezTo>
                    <a:pt x="694" y="2071"/>
                    <a:pt x="705" y="2082"/>
                    <a:pt x="705" y="2082"/>
                  </a:cubicBezTo>
                  <a:lnTo>
                    <a:pt x="705" y="2094"/>
                  </a:lnTo>
                  <a:cubicBezTo>
                    <a:pt x="717" y="2094"/>
                    <a:pt x="717" y="2105"/>
                    <a:pt x="717" y="2105"/>
                  </a:cubicBezTo>
                  <a:lnTo>
                    <a:pt x="728" y="2116"/>
                  </a:lnTo>
                  <a:cubicBezTo>
                    <a:pt x="728" y="2128"/>
                    <a:pt x="739" y="2128"/>
                    <a:pt x="751" y="2139"/>
                  </a:cubicBezTo>
                  <a:cubicBezTo>
                    <a:pt x="762" y="2151"/>
                    <a:pt x="773" y="2173"/>
                    <a:pt x="785" y="2185"/>
                  </a:cubicBezTo>
                  <a:cubicBezTo>
                    <a:pt x="785" y="2196"/>
                    <a:pt x="785" y="2196"/>
                    <a:pt x="785" y="2196"/>
                  </a:cubicBezTo>
                  <a:cubicBezTo>
                    <a:pt x="785" y="2207"/>
                    <a:pt x="785" y="2207"/>
                    <a:pt x="773" y="2207"/>
                  </a:cubicBezTo>
                  <a:cubicBezTo>
                    <a:pt x="773" y="2219"/>
                    <a:pt x="751" y="2219"/>
                    <a:pt x="739" y="2219"/>
                  </a:cubicBezTo>
                  <a:cubicBezTo>
                    <a:pt x="728" y="2219"/>
                    <a:pt x="717" y="2207"/>
                    <a:pt x="694" y="2196"/>
                  </a:cubicBezTo>
                  <a:lnTo>
                    <a:pt x="694" y="2185"/>
                  </a:lnTo>
                  <a:cubicBezTo>
                    <a:pt x="682" y="2185"/>
                    <a:pt x="671" y="2173"/>
                    <a:pt x="660" y="2173"/>
                  </a:cubicBezTo>
                  <a:lnTo>
                    <a:pt x="648" y="2162"/>
                  </a:lnTo>
                  <a:cubicBezTo>
                    <a:pt x="648" y="2151"/>
                    <a:pt x="648" y="2151"/>
                    <a:pt x="648" y="2151"/>
                  </a:cubicBezTo>
                  <a:lnTo>
                    <a:pt x="637" y="2151"/>
                  </a:lnTo>
                  <a:cubicBezTo>
                    <a:pt x="614" y="2139"/>
                    <a:pt x="591" y="2105"/>
                    <a:pt x="569" y="2071"/>
                  </a:cubicBezTo>
                  <a:lnTo>
                    <a:pt x="557" y="2060"/>
                  </a:lnTo>
                  <a:cubicBezTo>
                    <a:pt x="500" y="1991"/>
                    <a:pt x="466" y="1923"/>
                    <a:pt x="432" y="1844"/>
                  </a:cubicBezTo>
                  <a:cubicBezTo>
                    <a:pt x="387" y="1753"/>
                    <a:pt x="364" y="1673"/>
                    <a:pt x="353" y="1582"/>
                  </a:cubicBezTo>
                  <a:cubicBezTo>
                    <a:pt x="353" y="1548"/>
                    <a:pt x="353" y="1502"/>
                    <a:pt x="353" y="1468"/>
                  </a:cubicBezTo>
                  <a:lnTo>
                    <a:pt x="353" y="1457"/>
                  </a:lnTo>
                  <a:cubicBezTo>
                    <a:pt x="353" y="1411"/>
                    <a:pt x="364" y="1377"/>
                    <a:pt x="387" y="1354"/>
                  </a:cubicBezTo>
                  <a:close/>
                  <a:moveTo>
                    <a:pt x="1450" y="0"/>
                  </a:moveTo>
                  <a:cubicBezTo>
                    <a:pt x="1127" y="0"/>
                    <a:pt x="817" y="102"/>
                    <a:pt x="557" y="285"/>
                  </a:cubicBezTo>
                  <a:cubicBezTo>
                    <a:pt x="466" y="354"/>
                    <a:pt x="387" y="445"/>
                    <a:pt x="318" y="524"/>
                  </a:cubicBezTo>
                  <a:cubicBezTo>
                    <a:pt x="193" y="661"/>
                    <a:pt x="91" y="831"/>
                    <a:pt x="46" y="1013"/>
                  </a:cubicBezTo>
                  <a:cubicBezTo>
                    <a:pt x="0" y="1184"/>
                    <a:pt x="0" y="1377"/>
                    <a:pt x="34" y="1571"/>
                  </a:cubicBezTo>
                  <a:cubicBezTo>
                    <a:pt x="57" y="1673"/>
                    <a:pt x="80" y="1787"/>
                    <a:pt x="114" y="1900"/>
                  </a:cubicBezTo>
                  <a:cubicBezTo>
                    <a:pt x="250" y="2196"/>
                    <a:pt x="478" y="2458"/>
                    <a:pt x="773" y="2617"/>
                  </a:cubicBezTo>
                  <a:cubicBezTo>
                    <a:pt x="1024" y="2765"/>
                    <a:pt x="1331" y="2833"/>
                    <a:pt x="1638" y="2833"/>
                  </a:cubicBezTo>
                  <a:cubicBezTo>
                    <a:pt x="1649" y="2833"/>
                    <a:pt x="1672" y="2822"/>
                    <a:pt x="1672" y="2810"/>
                  </a:cubicBezTo>
                  <a:cubicBezTo>
                    <a:pt x="1729" y="2537"/>
                    <a:pt x="1797" y="2264"/>
                    <a:pt x="1854" y="2003"/>
                  </a:cubicBezTo>
                  <a:cubicBezTo>
                    <a:pt x="1888" y="1878"/>
                    <a:pt x="1922" y="1753"/>
                    <a:pt x="1956" y="1627"/>
                  </a:cubicBezTo>
                  <a:lnTo>
                    <a:pt x="1979" y="1548"/>
                  </a:lnTo>
                  <a:lnTo>
                    <a:pt x="1979" y="1536"/>
                  </a:lnTo>
                  <a:lnTo>
                    <a:pt x="2002" y="1457"/>
                  </a:lnTo>
                  <a:cubicBezTo>
                    <a:pt x="2036" y="1332"/>
                    <a:pt x="2070" y="1207"/>
                    <a:pt x="2116" y="1093"/>
                  </a:cubicBezTo>
                  <a:cubicBezTo>
                    <a:pt x="2195" y="831"/>
                    <a:pt x="2275" y="558"/>
                    <a:pt x="2366" y="297"/>
                  </a:cubicBezTo>
                  <a:cubicBezTo>
                    <a:pt x="2366" y="285"/>
                    <a:pt x="2366" y="263"/>
                    <a:pt x="2354" y="251"/>
                  </a:cubicBezTo>
                  <a:cubicBezTo>
                    <a:pt x="2081" y="92"/>
                    <a:pt x="1786" y="1"/>
                    <a:pt x="1501" y="1"/>
                  </a:cubicBezTo>
                  <a:cubicBezTo>
                    <a:pt x="1484" y="0"/>
                    <a:pt x="1467" y="0"/>
                    <a:pt x="1450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6026550" y="2801275"/>
              <a:ext cx="185975" cy="110200"/>
            </a:xfrm>
            <a:custGeom>
              <a:avLst/>
              <a:gdLst/>
              <a:ahLst/>
              <a:cxnLst/>
              <a:rect l="l" t="t" r="r" b="b"/>
              <a:pathLst>
                <a:path w="7439" h="4408" extrusionOk="0">
                  <a:moveTo>
                    <a:pt x="2196" y="0"/>
                  </a:moveTo>
                  <a:cubicBezTo>
                    <a:pt x="1934" y="0"/>
                    <a:pt x="1673" y="23"/>
                    <a:pt x="1434" y="80"/>
                  </a:cubicBezTo>
                  <a:cubicBezTo>
                    <a:pt x="1297" y="103"/>
                    <a:pt x="1172" y="137"/>
                    <a:pt x="1036" y="182"/>
                  </a:cubicBezTo>
                  <a:cubicBezTo>
                    <a:pt x="1013" y="182"/>
                    <a:pt x="990" y="194"/>
                    <a:pt x="967" y="205"/>
                  </a:cubicBezTo>
                  <a:cubicBezTo>
                    <a:pt x="888" y="228"/>
                    <a:pt x="808" y="251"/>
                    <a:pt x="717" y="262"/>
                  </a:cubicBezTo>
                  <a:cubicBezTo>
                    <a:pt x="706" y="262"/>
                    <a:pt x="694" y="273"/>
                    <a:pt x="694" y="285"/>
                  </a:cubicBezTo>
                  <a:cubicBezTo>
                    <a:pt x="672" y="364"/>
                    <a:pt x="637" y="433"/>
                    <a:pt x="615" y="512"/>
                  </a:cubicBezTo>
                  <a:lnTo>
                    <a:pt x="603" y="535"/>
                  </a:lnTo>
                  <a:lnTo>
                    <a:pt x="603" y="546"/>
                  </a:lnTo>
                  <a:cubicBezTo>
                    <a:pt x="603" y="558"/>
                    <a:pt x="603" y="569"/>
                    <a:pt x="615" y="569"/>
                  </a:cubicBezTo>
                  <a:cubicBezTo>
                    <a:pt x="615" y="581"/>
                    <a:pt x="637" y="581"/>
                    <a:pt x="649" y="581"/>
                  </a:cubicBezTo>
                  <a:cubicBezTo>
                    <a:pt x="683" y="569"/>
                    <a:pt x="728" y="558"/>
                    <a:pt x="785" y="546"/>
                  </a:cubicBezTo>
                  <a:cubicBezTo>
                    <a:pt x="1182" y="459"/>
                    <a:pt x="1586" y="415"/>
                    <a:pt x="1978" y="415"/>
                  </a:cubicBezTo>
                  <a:cubicBezTo>
                    <a:pt x="2249" y="415"/>
                    <a:pt x="2513" y="436"/>
                    <a:pt x="2764" y="478"/>
                  </a:cubicBezTo>
                  <a:cubicBezTo>
                    <a:pt x="3094" y="535"/>
                    <a:pt x="3401" y="637"/>
                    <a:pt x="3686" y="774"/>
                  </a:cubicBezTo>
                  <a:cubicBezTo>
                    <a:pt x="3834" y="853"/>
                    <a:pt x="4106" y="1024"/>
                    <a:pt x="4220" y="1286"/>
                  </a:cubicBezTo>
                  <a:cubicBezTo>
                    <a:pt x="4334" y="1536"/>
                    <a:pt x="4277" y="1820"/>
                    <a:pt x="4072" y="2002"/>
                  </a:cubicBezTo>
                  <a:cubicBezTo>
                    <a:pt x="4061" y="2025"/>
                    <a:pt x="4038" y="2036"/>
                    <a:pt x="4027" y="2048"/>
                  </a:cubicBezTo>
                  <a:lnTo>
                    <a:pt x="4016" y="2059"/>
                  </a:lnTo>
                  <a:cubicBezTo>
                    <a:pt x="4004" y="2059"/>
                    <a:pt x="3993" y="2082"/>
                    <a:pt x="4004" y="2093"/>
                  </a:cubicBezTo>
                  <a:cubicBezTo>
                    <a:pt x="4061" y="2230"/>
                    <a:pt x="4084" y="2355"/>
                    <a:pt x="4072" y="2480"/>
                  </a:cubicBezTo>
                  <a:cubicBezTo>
                    <a:pt x="4050" y="2707"/>
                    <a:pt x="3902" y="2912"/>
                    <a:pt x="3663" y="3049"/>
                  </a:cubicBezTo>
                  <a:cubicBezTo>
                    <a:pt x="3652" y="3049"/>
                    <a:pt x="3652" y="3071"/>
                    <a:pt x="3652" y="3083"/>
                  </a:cubicBezTo>
                  <a:cubicBezTo>
                    <a:pt x="3731" y="3344"/>
                    <a:pt x="3606" y="3617"/>
                    <a:pt x="3356" y="3720"/>
                  </a:cubicBezTo>
                  <a:cubicBezTo>
                    <a:pt x="3236" y="3777"/>
                    <a:pt x="3106" y="3796"/>
                    <a:pt x="2976" y="3796"/>
                  </a:cubicBezTo>
                  <a:cubicBezTo>
                    <a:pt x="2847" y="3796"/>
                    <a:pt x="2719" y="3777"/>
                    <a:pt x="2605" y="3754"/>
                  </a:cubicBezTo>
                  <a:cubicBezTo>
                    <a:pt x="2287" y="3686"/>
                    <a:pt x="1968" y="3595"/>
                    <a:pt x="1661" y="3469"/>
                  </a:cubicBezTo>
                  <a:cubicBezTo>
                    <a:pt x="1092" y="3253"/>
                    <a:pt x="569" y="2958"/>
                    <a:pt x="92" y="2582"/>
                  </a:cubicBezTo>
                  <a:cubicBezTo>
                    <a:pt x="92" y="2582"/>
                    <a:pt x="87" y="2577"/>
                    <a:pt x="80" y="2577"/>
                  </a:cubicBezTo>
                  <a:cubicBezTo>
                    <a:pt x="76" y="2577"/>
                    <a:pt x="73" y="2579"/>
                    <a:pt x="69" y="2582"/>
                  </a:cubicBezTo>
                  <a:cubicBezTo>
                    <a:pt x="46" y="2582"/>
                    <a:pt x="46" y="2594"/>
                    <a:pt x="46" y="2605"/>
                  </a:cubicBezTo>
                  <a:lnTo>
                    <a:pt x="23" y="2673"/>
                  </a:lnTo>
                  <a:cubicBezTo>
                    <a:pt x="23" y="2719"/>
                    <a:pt x="12" y="2753"/>
                    <a:pt x="1" y="2798"/>
                  </a:cubicBezTo>
                  <a:cubicBezTo>
                    <a:pt x="1" y="2810"/>
                    <a:pt x="1" y="2821"/>
                    <a:pt x="12" y="2821"/>
                  </a:cubicBezTo>
                  <a:cubicBezTo>
                    <a:pt x="80" y="2878"/>
                    <a:pt x="137" y="2935"/>
                    <a:pt x="194" y="3003"/>
                  </a:cubicBezTo>
                  <a:cubicBezTo>
                    <a:pt x="205" y="3026"/>
                    <a:pt x="228" y="3037"/>
                    <a:pt x="239" y="3060"/>
                  </a:cubicBezTo>
                  <a:cubicBezTo>
                    <a:pt x="330" y="3162"/>
                    <a:pt x="433" y="3253"/>
                    <a:pt x="524" y="3344"/>
                  </a:cubicBezTo>
                  <a:cubicBezTo>
                    <a:pt x="717" y="3515"/>
                    <a:pt x="922" y="3663"/>
                    <a:pt x="1138" y="3799"/>
                  </a:cubicBezTo>
                  <a:cubicBezTo>
                    <a:pt x="1593" y="4072"/>
                    <a:pt x="2082" y="4266"/>
                    <a:pt x="2605" y="4357"/>
                  </a:cubicBezTo>
                  <a:cubicBezTo>
                    <a:pt x="2823" y="4391"/>
                    <a:pt x="3046" y="4408"/>
                    <a:pt x="3267" y="4408"/>
                  </a:cubicBezTo>
                  <a:cubicBezTo>
                    <a:pt x="3566" y="4408"/>
                    <a:pt x="3865" y="4376"/>
                    <a:pt x="4152" y="4311"/>
                  </a:cubicBezTo>
                  <a:cubicBezTo>
                    <a:pt x="4436" y="4243"/>
                    <a:pt x="4709" y="4152"/>
                    <a:pt x="4982" y="4061"/>
                  </a:cubicBezTo>
                  <a:cubicBezTo>
                    <a:pt x="5244" y="3970"/>
                    <a:pt x="5505" y="3879"/>
                    <a:pt x="5767" y="3822"/>
                  </a:cubicBezTo>
                  <a:cubicBezTo>
                    <a:pt x="6046" y="3752"/>
                    <a:pt x="6324" y="3718"/>
                    <a:pt x="6618" y="3718"/>
                  </a:cubicBezTo>
                  <a:cubicBezTo>
                    <a:pt x="6660" y="3718"/>
                    <a:pt x="6703" y="3718"/>
                    <a:pt x="6745" y="3720"/>
                  </a:cubicBezTo>
                  <a:lnTo>
                    <a:pt x="6768" y="3720"/>
                  </a:lnTo>
                  <a:cubicBezTo>
                    <a:pt x="6814" y="3723"/>
                    <a:pt x="6860" y="3726"/>
                    <a:pt x="6908" y="3726"/>
                  </a:cubicBezTo>
                  <a:cubicBezTo>
                    <a:pt x="7013" y="3726"/>
                    <a:pt x="7121" y="3713"/>
                    <a:pt x="7223" y="3674"/>
                  </a:cubicBezTo>
                  <a:cubicBezTo>
                    <a:pt x="7325" y="3629"/>
                    <a:pt x="7394" y="3572"/>
                    <a:pt x="7416" y="3492"/>
                  </a:cubicBezTo>
                  <a:cubicBezTo>
                    <a:pt x="7439" y="3413"/>
                    <a:pt x="7416" y="3322"/>
                    <a:pt x="7337" y="3231"/>
                  </a:cubicBezTo>
                  <a:cubicBezTo>
                    <a:pt x="7246" y="3105"/>
                    <a:pt x="7109" y="3026"/>
                    <a:pt x="6973" y="2958"/>
                  </a:cubicBezTo>
                  <a:lnTo>
                    <a:pt x="6961" y="2946"/>
                  </a:lnTo>
                  <a:cubicBezTo>
                    <a:pt x="6654" y="2776"/>
                    <a:pt x="6404" y="2582"/>
                    <a:pt x="6177" y="2366"/>
                  </a:cubicBezTo>
                  <a:cubicBezTo>
                    <a:pt x="5983" y="2173"/>
                    <a:pt x="5801" y="1957"/>
                    <a:pt x="5619" y="1752"/>
                  </a:cubicBezTo>
                  <a:cubicBezTo>
                    <a:pt x="5437" y="1536"/>
                    <a:pt x="5244" y="1308"/>
                    <a:pt x="5039" y="1115"/>
                  </a:cubicBezTo>
                  <a:cubicBezTo>
                    <a:pt x="4664" y="751"/>
                    <a:pt x="4220" y="467"/>
                    <a:pt x="3731" y="285"/>
                  </a:cubicBezTo>
                  <a:cubicBezTo>
                    <a:pt x="3231" y="91"/>
                    <a:pt x="2719" y="0"/>
                    <a:pt x="2196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6029400" y="2817775"/>
              <a:ext cx="98400" cy="72075"/>
            </a:xfrm>
            <a:custGeom>
              <a:avLst/>
              <a:gdLst/>
              <a:ahLst/>
              <a:cxnLst/>
              <a:rect l="l" t="t" r="r" b="b"/>
              <a:pathLst>
                <a:path w="3936" h="2883" extrusionOk="0">
                  <a:moveTo>
                    <a:pt x="1843" y="0"/>
                  </a:moveTo>
                  <a:cubicBezTo>
                    <a:pt x="1593" y="12"/>
                    <a:pt x="1320" y="34"/>
                    <a:pt x="1047" y="68"/>
                  </a:cubicBezTo>
                  <a:cubicBezTo>
                    <a:pt x="967" y="80"/>
                    <a:pt x="887" y="91"/>
                    <a:pt x="808" y="103"/>
                  </a:cubicBezTo>
                  <a:cubicBezTo>
                    <a:pt x="671" y="125"/>
                    <a:pt x="546" y="148"/>
                    <a:pt x="421" y="159"/>
                  </a:cubicBezTo>
                  <a:cubicBezTo>
                    <a:pt x="398" y="159"/>
                    <a:pt x="398" y="171"/>
                    <a:pt x="387" y="182"/>
                  </a:cubicBezTo>
                  <a:lnTo>
                    <a:pt x="364" y="250"/>
                  </a:lnTo>
                  <a:cubicBezTo>
                    <a:pt x="353" y="284"/>
                    <a:pt x="342" y="330"/>
                    <a:pt x="330" y="364"/>
                  </a:cubicBezTo>
                  <a:lnTo>
                    <a:pt x="285" y="512"/>
                  </a:lnTo>
                  <a:cubicBezTo>
                    <a:pt x="251" y="614"/>
                    <a:pt x="216" y="717"/>
                    <a:pt x="194" y="819"/>
                  </a:cubicBezTo>
                  <a:cubicBezTo>
                    <a:pt x="171" y="921"/>
                    <a:pt x="137" y="1024"/>
                    <a:pt x="114" y="1126"/>
                  </a:cubicBezTo>
                  <a:lnTo>
                    <a:pt x="80" y="1274"/>
                  </a:lnTo>
                  <a:cubicBezTo>
                    <a:pt x="57" y="1388"/>
                    <a:pt x="34" y="1490"/>
                    <a:pt x="0" y="1604"/>
                  </a:cubicBezTo>
                  <a:cubicBezTo>
                    <a:pt x="0" y="1615"/>
                    <a:pt x="12" y="1627"/>
                    <a:pt x="12" y="1638"/>
                  </a:cubicBezTo>
                  <a:cubicBezTo>
                    <a:pt x="114" y="1718"/>
                    <a:pt x="216" y="1797"/>
                    <a:pt x="319" y="1865"/>
                  </a:cubicBezTo>
                  <a:cubicBezTo>
                    <a:pt x="774" y="2195"/>
                    <a:pt x="1263" y="2445"/>
                    <a:pt x="1752" y="2627"/>
                  </a:cubicBezTo>
                  <a:cubicBezTo>
                    <a:pt x="2013" y="2718"/>
                    <a:pt x="2275" y="2787"/>
                    <a:pt x="2537" y="2844"/>
                  </a:cubicBezTo>
                  <a:cubicBezTo>
                    <a:pt x="2642" y="2863"/>
                    <a:pt x="2754" y="2883"/>
                    <a:pt x="2868" y="2883"/>
                  </a:cubicBezTo>
                  <a:cubicBezTo>
                    <a:pt x="2951" y="2883"/>
                    <a:pt x="3035" y="2872"/>
                    <a:pt x="3117" y="2844"/>
                  </a:cubicBezTo>
                  <a:cubicBezTo>
                    <a:pt x="3196" y="2821"/>
                    <a:pt x="3253" y="2775"/>
                    <a:pt x="3287" y="2707"/>
                  </a:cubicBezTo>
                  <a:cubicBezTo>
                    <a:pt x="3310" y="2650"/>
                    <a:pt x="3321" y="2582"/>
                    <a:pt x="3299" y="2502"/>
                  </a:cubicBezTo>
                  <a:cubicBezTo>
                    <a:pt x="3299" y="2491"/>
                    <a:pt x="3276" y="2480"/>
                    <a:pt x="3265" y="2480"/>
                  </a:cubicBezTo>
                  <a:cubicBezTo>
                    <a:pt x="3209" y="2488"/>
                    <a:pt x="3153" y="2493"/>
                    <a:pt x="3095" y="2493"/>
                  </a:cubicBezTo>
                  <a:cubicBezTo>
                    <a:pt x="2925" y="2493"/>
                    <a:pt x="2743" y="2456"/>
                    <a:pt x="2548" y="2389"/>
                  </a:cubicBezTo>
                  <a:lnTo>
                    <a:pt x="2514" y="2377"/>
                  </a:lnTo>
                  <a:cubicBezTo>
                    <a:pt x="2377" y="2320"/>
                    <a:pt x="2241" y="2275"/>
                    <a:pt x="2139" y="2184"/>
                  </a:cubicBezTo>
                  <a:cubicBezTo>
                    <a:pt x="2036" y="2093"/>
                    <a:pt x="1968" y="1956"/>
                    <a:pt x="2036" y="1831"/>
                  </a:cubicBezTo>
                  <a:cubicBezTo>
                    <a:pt x="2104" y="1714"/>
                    <a:pt x="2256" y="1681"/>
                    <a:pt x="2370" y="1681"/>
                  </a:cubicBezTo>
                  <a:cubicBezTo>
                    <a:pt x="2389" y="1681"/>
                    <a:pt x="2407" y="1682"/>
                    <a:pt x="2423" y="1683"/>
                  </a:cubicBezTo>
                  <a:cubicBezTo>
                    <a:pt x="2559" y="1683"/>
                    <a:pt x="2707" y="1729"/>
                    <a:pt x="2889" y="1809"/>
                  </a:cubicBezTo>
                  <a:cubicBezTo>
                    <a:pt x="3117" y="1911"/>
                    <a:pt x="3276" y="2025"/>
                    <a:pt x="3390" y="2161"/>
                  </a:cubicBezTo>
                  <a:cubicBezTo>
                    <a:pt x="3401" y="2173"/>
                    <a:pt x="3412" y="2173"/>
                    <a:pt x="3424" y="2173"/>
                  </a:cubicBezTo>
                  <a:cubicBezTo>
                    <a:pt x="3503" y="2127"/>
                    <a:pt x="3572" y="2082"/>
                    <a:pt x="3617" y="2013"/>
                  </a:cubicBezTo>
                  <a:cubicBezTo>
                    <a:pt x="3720" y="1888"/>
                    <a:pt x="3731" y="1729"/>
                    <a:pt x="3663" y="1547"/>
                  </a:cubicBezTo>
                  <a:cubicBezTo>
                    <a:pt x="3655" y="1539"/>
                    <a:pt x="3647" y="1531"/>
                    <a:pt x="3635" y="1531"/>
                  </a:cubicBezTo>
                  <a:cubicBezTo>
                    <a:pt x="3630" y="1531"/>
                    <a:pt x="3624" y="1532"/>
                    <a:pt x="3617" y="1536"/>
                  </a:cubicBezTo>
                  <a:cubicBezTo>
                    <a:pt x="3543" y="1553"/>
                    <a:pt x="3461" y="1561"/>
                    <a:pt x="3375" y="1561"/>
                  </a:cubicBezTo>
                  <a:cubicBezTo>
                    <a:pt x="3290" y="1561"/>
                    <a:pt x="3202" y="1553"/>
                    <a:pt x="3117" y="1536"/>
                  </a:cubicBezTo>
                  <a:cubicBezTo>
                    <a:pt x="2935" y="1501"/>
                    <a:pt x="2764" y="1433"/>
                    <a:pt x="2639" y="1376"/>
                  </a:cubicBezTo>
                  <a:cubicBezTo>
                    <a:pt x="2503" y="1319"/>
                    <a:pt x="2412" y="1251"/>
                    <a:pt x="2355" y="1160"/>
                  </a:cubicBezTo>
                  <a:cubicBezTo>
                    <a:pt x="2286" y="1035"/>
                    <a:pt x="2298" y="887"/>
                    <a:pt x="2400" y="796"/>
                  </a:cubicBezTo>
                  <a:cubicBezTo>
                    <a:pt x="2525" y="671"/>
                    <a:pt x="2730" y="671"/>
                    <a:pt x="2810" y="671"/>
                  </a:cubicBezTo>
                  <a:cubicBezTo>
                    <a:pt x="3094" y="683"/>
                    <a:pt x="3378" y="830"/>
                    <a:pt x="3629" y="1081"/>
                  </a:cubicBezTo>
                  <a:cubicBezTo>
                    <a:pt x="3663" y="1115"/>
                    <a:pt x="3685" y="1149"/>
                    <a:pt x="3720" y="1183"/>
                  </a:cubicBezTo>
                  <a:cubicBezTo>
                    <a:pt x="3731" y="1194"/>
                    <a:pt x="3731" y="1194"/>
                    <a:pt x="3742" y="1194"/>
                  </a:cubicBezTo>
                  <a:cubicBezTo>
                    <a:pt x="3754" y="1194"/>
                    <a:pt x="3754" y="1194"/>
                    <a:pt x="3765" y="1183"/>
                  </a:cubicBezTo>
                  <a:lnTo>
                    <a:pt x="3776" y="1172"/>
                  </a:lnTo>
                  <a:cubicBezTo>
                    <a:pt x="3776" y="1172"/>
                    <a:pt x="3788" y="1172"/>
                    <a:pt x="3788" y="1160"/>
                  </a:cubicBezTo>
                  <a:cubicBezTo>
                    <a:pt x="3890" y="1069"/>
                    <a:pt x="3936" y="967"/>
                    <a:pt x="3913" y="853"/>
                  </a:cubicBezTo>
                  <a:cubicBezTo>
                    <a:pt x="3879" y="603"/>
                    <a:pt x="3572" y="387"/>
                    <a:pt x="3390" y="307"/>
                  </a:cubicBezTo>
                  <a:cubicBezTo>
                    <a:pt x="2957" y="103"/>
                    <a:pt x="2446" y="0"/>
                    <a:pt x="1843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6093375" y="2840525"/>
              <a:ext cx="22775" cy="10075"/>
            </a:xfrm>
            <a:custGeom>
              <a:avLst/>
              <a:gdLst/>
              <a:ahLst/>
              <a:cxnLst/>
              <a:rect l="l" t="t" r="r" b="b"/>
              <a:pathLst>
                <a:path w="911" h="403" extrusionOk="0">
                  <a:moveTo>
                    <a:pt x="182" y="0"/>
                  </a:moveTo>
                  <a:cubicBezTo>
                    <a:pt x="126" y="11"/>
                    <a:pt x="69" y="11"/>
                    <a:pt x="23" y="46"/>
                  </a:cubicBezTo>
                  <a:lnTo>
                    <a:pt x="35" y="68"/>
                  </a:lnTo>
                  <a:lnTo>
                    <a:pt x="23" y="57"/>
                  </a:lnTo>
                  <a:cubicBezTo>
                    <a:pt x="12" y="57"/>
                    <a:pt x="0" y="68"/>
                    <a:pt x="0" y="80"/>
                  </a:cubicBezTo>
                  <a:cubicBezTo>
                    <a:pt x="0" y="80"/>
                    <a:pt x="0" y="91"/>
                    <a:pt x="0" y="91"/>
                  </a:cubicBezTo>
                  <a:cubicBezTo>
                    <a:pt x="0" y="91"/>
                    <a:pt x="0" y="102"/>
                    <a:pt x="12" y="102"/>
                  </a:cubicBezTo>
                  <a:cubicBezTo>
                    <a:pt x="46" y="159"/>
                    <a:pt x="114" y="205"/>
                    <a:pt x="205" y="250"/>
                  </a:cubicBezTo>
                  <a:cubicBezTo>
                    <a:pt x="330" y="307"/>
                    <a:pt x="455" y="341"/>
                    <a:pt x="580" y="375"/>
                  </a:cubicBezTo>
                  <a:cubicBezTo>
                    <a:pt x="655" y="392"/>
                    <a:pt x="730" y="403"/>
                    <a:pt x="801" y="403"/>
                  </a:cubicBezTo>
                  <a:cubicBezTo>
                    <a:pt x="827" y="403"/>
                    <a:pt x="852" y="401"/>
                    <a:pt x="876" y="398"/>
                  </a:cubicBezTo>
                  <a:cubicBezTo>
                    <a:pt x="888" y="398"/>
                    <a:pt x="899" y="387"/>
                    <a:pt x="899" y="375"/>
                  </a:cubicBezTo>
                  <a:cubicBezTo>
                    <a:pt x="910" y="364"/>
                    <a:pt x="910" y="353"/>
                    <a:pt x="899" y="341"/>
                  </a:cubicBezTo>
                  <a:cubicBezTo>
                    <a:pt x="785" y="228"/>
                    <a:pt x="660" y="137"/>
                    <a:pt x="524" y="68"/>
                  </a:cubicBezTo>
                  <a:cubicBezTo>
                    <a:pt x="410" y="23"/>
                    <a:pt x="285" y="0"/>
                    <a:pt x="18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6086550" y="2866000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118" y="1"/>
                  </a:moveTo>
                  <a:cubicBezTo>
                    <a:pt x="93" y="1"/>
                    <a:pt x="69" y="2"/>
                    <a:pt x="46" y="5"/>
                  </a:cubicBezTo>
                  <a:lnTo>
                    <a:pt x="35" y="5"/>
                  </a:lnTo>
                  <a:cubicBezTo>
                    <a:pt x="23" y="5"/>
                    <a:pt x="12" y="16"/>
                    <a:pt x="12" y="27"/>
                  </a:cubicBezTo>
                  <a:cubicBezTo>
                    <a:pt x="0" y="39"/>
                    <a:pt x="12" y="50"/>
                    <a:pt x="23" y="62"/>
                  </a:cubicBezTo>
                  <a:cubicBezTo>
                    <a:pt x="23" y="73"/>
                    <a:pt x="35" y="73"/>
                    <a:pt x="35" y="73"/>
                  </a:cubicBezTo>
                  <a:cubicBezTo>
                    <a:pt x="126" y="141"/>
                    <a:pt x="239" y="175"/>
                    <a:pt x="342" y="209"/>
                  </a:cubicBezTo>
                  <a:lnTo>
                    <a:pt x="376" y="221"/>
                  </a:lnTo>
                  <a:cubicBezTo>
                    <a:pt x="512" y="278"/>
                    <a:pt x="637" y="300"/>
                    <a:pt x="740" y="312"/>
                  </a:cubicBezTo>
                  <a:cubicBezTo>
                    <a:pt x="751" y="312"/>
                    <a:pt x="774" y="300"/>
                    <a:pt x="774" y="289"/>
                  </a:cubicBezTo>
                  <a:cubicBezTo>
                    <a:pt x="785" y="278"/>
                    <a:pt x="774" y="255"/>
                    <a:pt x="762" y="255"/>
                  </a:cubicBezTo>
                  <a:cubicBezTo>
                    <a:pt x="671" y="187"/>
                    <a:pt x="546" y="118"/>
                    <a:pt x="410" y="62"/>
                  </a:cubicBezTo>
                  <a:cubicBezTo>
                    <a:pt x="304" y="17"/>
                    <a:pt x="205" y="1"/>
                    <a:pt x="118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6088125" y="2839600"/>
              <a:ext cx="33700" cy="33075"/>
            </a:xfrm>
            <a:custGeom>
              <a:avLst/>
              <a:gdLst/>
              <a:ahLst/>
              <a:cxnLst/>
              <a:rect l="l" t="t" r="r" b="b"/>
              <a:pathLst>
                <a:path w="1348" h="1323" extrusionOk="0">
                  <a:moveTo>
                    <a:pt x="507" y="0"/>
                  </a:moveTo>
                  <a:cubicBezTo>
                    <a:pt x="403" y="0"/>
                    <a:pt x="239" y="36"/>
                    <a:pt x="279" y="174"/>
                  </a:cubicBezTo>
                  <a:cubicBezTo>
                    <a:pt x="324" y="310"/>
                    <a:pt x="677" y="401"/>
                    <a:pt x="802" y="435"/>
                  </a:cubicBezTo>
                  <a:cubicBezTo>
                    <a:pt x="893" y="453"/>
                    <a:pt x="994" y="465"/>
                    <a:pt x="1095" y="465"/>
                  </a:cubicBezTo>
                  <a:cubicBezTo>
                    <a:pt x="1182" y="465"/>
                    <a:pt x="1268" y="456"/>
                    <a:pt x="1348" y="435"/>
                  </a:cubicBezTo>
                  <a:cubicBezTo>
                    <a:pt x="1223" y="265"/>
                    <a:pt x="1041" y="117"/>
                    <a:pt x="859" y="60"/>
                  </a:cubicBezTo>
                  <a:cubicBezTo>
                    <a:pt x="768" y="26"/>
                    <a:pt x="654" y="3"/>
                    <a:pt x="552" y="3"/>
                  </a:cubicBezTo>
                  <a:cubicBezTo>
                    <a:pt x="539" y="1"/>
                    <a:pt x="524" y="0"/>
                    <a:pt x="507" y="0"/>
                  </a:cubicBezTo>
                  <a:close/>
                  <a:moveTo>
                    <a:pt x="31" y="1040"/>
                  </a:moveTo>
                  <a:cubicBezTo>
                    <a:pt x="0" y="1040"/>
                    <a:pt x="7" y="1060"/>
                    <a:pt x="108" y="1129"/>
                  </a:cubicBezTo>
                  <a:cubicBezTo>
                    <a:pt x="176" y="1174"/>
                    <a:pt x="267" y="1197"/>
                    <a:pt x="347" y="1231"/>
                  </a:cubicBezTo>
                  <a:cubicBezTo>
                    <a:pt x="461" y="1265"/>
                    <a:pt x="586" y="1311"/>
                    <a:pt x="711" y="1322"/>
                  </a:cubicBezTo>
                  <a:cubicBezTo>
                    <a:pt x="563" y="1197"/>
                    <a:pt x="381" y="1118"/>
                    <a:pt x="199" y="1072"/>
                  </a:cubicBezTo>
                  <a:cubicBezTo>
                    <a:pt x="150" y="1066"/>
                    <a:pt x="66" y="1040"/>
                    <a:pt x="31" y="104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968825" y="2789875"/>
              <a:ext cx="251100" cy="129875"/>
            </a:xfrm>
            <a:custGeom>
              <a:avLst/>
              <a:gdLst/>
              <a:ahLst/>
              <a:cxnLst/>
              <a:rect l="l" t="t" r="r" b="b"/>
              <a:pathLst>
                <a:path w="10044" h="5195" extrusionOk="0">
                  <a:moveTo>
                    <a:pt x="5218" y="2069"/>
                  </a:moveTo>
                  <a:cubicBezTo>
                    <a:pt x="5305" y="2069"/>
                    <a:pt x="5398" y="2091"/>
                    <a:pt x="5483" y="2128"/>
                  </a:cubicBezTo>
                  <a:cubicBezTo>
                    <a:pt x="5619" y="2197"/>
                    <a:pt x="5756" y="2288"/>
                    <a:pt x="5858" y="2390"/>
                  </a:cubicBezTo>
                  <a:cubicBezTo>
                    <a:pt x="5834" y="2393"/>
                    <a:pt x="5809" y="2394"/>
                    <a:pt x="5783" y="2394"/>
                  </a:cubicBezTo>
                  <a:cubicBezTo>
                    <a:pt x="5713" y="2394"/>
                    <a:pt x="5640" y="2384"/>
                    <a:pt x="5574" y="2367"/>
                  </a:cubicBezTo>
                  <a:lnTo>
                    <a:pt x="5199" y="2242"/>
                  </a:lnTo>
                  <a:cubicBezTo>
                    <a:pt x="5130" y="2208"/>
                    <a:pt x="5051" y="2174"/>
                    <a:pt x="5017" y="2117"/>
                  </a:cubicBezTo>
                  <a:cubicBezTo>
                    <a:pt x="5017" y="2111"/>
                    <a:pt x="5017" y="2111"/>
                    <a:pt x="5018" y="2111"/>
                  </a:cubicBezTo>
                  <a:cubicBezTo>
                    <a:pt x="5019" y="2111"/>
                    <a:pt x="5022" y="2111"/>
                    <a:pt x="5028" y="2106"/>
                  </a:cubicBezTo>
                  <a:cubicBezTo>
                    <a:pt x="5062" y="2072"/>
                    <a:pt x="5119" y="2072"/>
                    <a:pt x="5164" y="2072"/>
                  </a:cubicBezTo>
                  <a:cubicBezTo>
                    <a:pt x="5182" y="2070"/>
                    <a:pt x="5200" y="2069"/>
                    <a:pt x="5218" y="2069"/>
                  </a:cubicBezTo>
                  <a:close/>
                  <a:moveTo>
                    <a:pt x="1866" y="343"/>
                  </a:moveTo>
                  <a:cubicBezTo>
                    <a:pt x="2173" y="354"/>
                    <a:pt x="2457" y="456"/>
                    <a:pt x="2708" y="604"/>
                  </a:cubicBezTo>
                  <a:cubicBezTo>
                    <a:pt x="2617" y="866"/>
                    <a:pt x="2537" y="1128"/>
                    <a:pt x="2457" y="1400"/>
                  </a:cubicBezTo>
                  <a:cubicBezTo>
                    <a:pt x="2412" y="1526"/>
                    <a:pt x="2378" y="1639"/>
                    <a:pt x="2344" y="1764"/>
                  </a:cubicBezTo>
                  <a:cubicBezTo>
                    <a:pt x="2332" y="1799"/>
                    <a:pt x="2332" y="1821"/>
                    <a:pt x="2321" y="1844"/>
                  </a:cubicBezTo>
                  <a:cubicBezTo>
                    <a:pt x="2321" y="1844"/>
                    <a:pt x="2321" y="1844"/>
                    <a:pt x="2321" y="1855"/>
                  </a:cubicBezTo>
                  <a:cubicBezTo>
                    <a:pt x="2310" y="1878"/>
                    <a:pt x="2310" y="1912"/>
                    <a:pt x="2298" y="1935"/>
                  </a:cubicBezTo>
                  <a:cubicBezTo>
                    <a:pt x="2264" y="2060"/>
                    <a:pt x="2230" y="2185"/>
                    <a:pt x="2207" y="2310"/>
                  </a:cubicBezTo>
                  <a:cubicBezTo>
                    <a:pt x="2139" y="2572"/>
                    <a:pt x="2071" y="2845"/>
                    <a:pt x="2014" y="3118"/>
                  </a:cubicBezTo>
                  <a:cubicBezTo>
                    <a:pt x="1718" y="3118"/>
                    <a:pt x="1422" y="3050"/>
                    <a:pt x="1161" y="2913"/>
                  </a:cubicBezTo>
                  <a:cubicBezTo>
                    <a:pt x="876" y="2754"/>
                    <a:pt x="649" y="2492"/>
                    <a:pt x="524" y="2197"/>
                  </a:cubicBezTo>
                  <a:cubicBezTo>
                    <a:pt x="478" y="2094"/>
                    <a:pt x="456" y="1981"/>
                    <a:pt x="444" y="1878"/>
                  </a:cubicBezTo>
                  <a:cubicBezTo>
                    <a:pt x="410" y="1696"/>
                    <a:pt x="410" y="1514"/>
                    <a:pt x="456" y="1332"/>
                  </a:cubicBezTo>
                  <a:cubicBezTo>
                    <a:pt x="501" y="1162"/>
                    <a:pt x="604" y="1002"/>
                    <a:pt x="717" y="866"/>
                  </a:cubicBezTo>
                  <a:cubicBezTo>
                    <a:pt x="797" y="775"/>
                    <a:pt x="865" y="695"/>
                    <a:pt x="956" y="627"/>
                  </a:cubicBezTo>
                  <a:cubicBezTo>
                    <a:pt x="1218" y="434"/>
                    <a:pt x="1536" y="343"/>
                    <a:pt x="1866" y="343"/>
                  </a:cubicBezTo>
                  <a:close/>
                  <a:moveTo>
                    <a:pt x="4836" y="3077"/>
                  </a:moveTo>
                  <a:cubicBezTo>
                    <a:pt x="4930" y="3077"/>
                    <a:pt x="5019" y="3105"/>
                    <a:pt x="5108" y="3141"/>
                  </a:cubicBezTo>
                  <a:cubicBezTo>
                    <a:pt x="5221" y="3186"/>
                    <a:pt x="5346" y="3243"/>
                    <a:pt x="5449" y="3323"/>
                  </a:cubicBezTo>
                  <a:cubicBezTo>
                    <a:pt x="5324" y="3311"/>
                    <a:pt x="5210" y="3277"/>
                    <a:pt x="5096" y="3243"/>
                  </a:cubicBezTo>
                  <a:cubicBezTo>
                    <a:pt x="4982" y="3209"/>
                    <a:pt x="4857" y="3163"/>
                    <a:pt x="4766" y="3095"/>
                  </a:cubicBezTo>
                  <a:cubicBezTo>
                    <a:pt x="4766" y="3095"/>
                    <a:pt x="4755" y="3084"/>
                    <a:pt x="4744" y="3084"/>
                  </a:cubicBezTo>
                  <a:lnTo>
                    <a:pt x="4755" y="3084"/>
                  </a:lnTo>
                  <a:cubicBezTo>
                    <a:pt x="4782" y="3079"/>
                    <a:pt x="4809" y="3077"/>
                    <a:pt x="4836" y="3077"/>
                  </a:cubicBezTo>
                  <a:close/>
                  <a:moveTo>
                    <a:pt x="4277" y="1150"/>
                  </a:moveTo>
                  <a:cubicBezTo>
                    <a:pt x="4789" y="1150"/>
                    <a:pt x="5324" y="1219"/>
                    <a:pt x="5801" y="1446"/>
                  </a:cubicBezTo>
                  <a:cubicBezTo>
                    <a:pt x="6074" y="1582"/>
                    <a:pt x="6529" y="1946"/>
                    <a:pt x="6188" y="2254"/>
                  </a:cubicBezTo>
                  <a:lnTo>
                    <a:pt x="6165" y="2276"/>
                  </a:lnTo>
                  <a:cubicBezTo>
                    <a:pt x="6143" y="2231"/>
                    <a:pt x="6108" y="2197"/>
                    <a:pt x="6074" y="2174"/>
                  </a:cubicBezTo>
                  <a:cubicBezTo>
                    <a:pt x="5847" y="1946"/>
                    <a:pt x="5562" y="1764"/>
                    <a:pt x="5244" y="1753"/>
                  </a:cubicBezTo>
                  <a:cubicBezTo>
                    <a:pt x="5225" y="1752"/>
                    <a:pt x="5206" y="1751"/>
                    <a:pt x="5186" y="1751"/>
                  </a:cubicBezTo>
                  <a:cubicBezTo>
                    <a:pt x="5045" y="1751"/>
                    <a:pt x="4901" y="1789"/>
                    <a:pt x="4800" y="1890"/>
                  </a:cubicBezTo>
                  <a:cubicBezTo>
                    <a:pt x="4687" y="1992"/>
                    <a:pt x="4675" y="2163"/>
                    <a:pt x="4755" y="2288"/>
                  </a:cubicBezTo>
                  <a:cubicBezTo>
                    <a:pt x="4823" y="2390"/>
                    <a:pt x="4937" y="2470"/>
                    <a:pt x="5051" y="2526"/>
                  </a:cubicBezTo>
                  <a:cubicBezTo>
                    <a:pt x="5199" y="2595"/>
                    <a:pt x="5369" y="2652"/>
                    <a:pt x="5528" y="2686"/>
                  </a:cubicBezTo>
                  <a:cubicBezTo>
                    <a:pt x="5613" y="2702"/>
                    <a:pt x="5695" y="2710"/>
                    <a:pt x="5775" y="2710"/>
                  </a:cubicBezTo>
                  <a:cubicBezTo>
                    <a:pt x="5869" y="2710"/>
                    <a:pt x="5960" y="2699"/>
                    <a:pt x="6052" y="2674"/>
                  </a:cubicBezTo>
                  <a:lnTo>
                    <a:pt x="6052" y="2674"/>
                  </a:lnTo>
                  <a:cubicBezTo>
                    <a:pt x="6120" y="2822"/>
                    <a:pt x="6120" y="2981"/>
                    <a:pt x="6017" y="3107"/>
                  </a:cubicBezTo>
                  <a:cubicBezTo>
                    <a:pt x="5972" y="3175"/>
                    <a:pt x="5904" y="3220"/>
                    <a:pt x="5835" y="3254"/>
                  </a:cubicBezTo>
                  <a:cubicBezTo>
                    <a:pt x="5699" y="3095"/>
                    <a:pt x="5506" y="2981"/>
                    <a:pt x="5324" y="2890"/>
                  </a:cubicBezTo>
                  <a:cubicBezTo>
                    <a:pt x="5164" y="2822"/>
                    <a:pt x="5005" y="2765"/>
                    <a:pt x="4846" y="2765"/>
                  </a:cubicBezTo>
                  <a:cubicBezTo>
                    <a:pt x="4828" y="2764"/>
                    <a:pt x="4809" y="2763"/>
                    <a:pt x="4790" y="2763"/>
                  </a:cubicBezTo>
                  <a:cubicBezTo>
                    <a:pt x="4646" y="2763"/>
                    <a:pt x="4497" y="2805"/>
                    <a:pt x="4436" y="2936"/>
                  </a:cubicBezTo>
                  <a:cubicBezTo>
                    <a:pt x="4357" y="3072"/>
                    <a:pt x="4425" y="3220"/>
                    <a:pt x="4539" y="3323"/>
                  </a:cubicBezTo>
                  <a:cubicBezTo>
                    <a:pt x="4653" y="3425"/>
                    <a:pt x="4812" y="3471"/>
                    <a:pt x="4960" y="3527"/>
                  </a:cubicBezTo>
                  <a:cubicBezTo>
                    <a:pt x="5136" y="3598"/>
                    <a:pt x="5333" y="3641"/>
                    <a:pt x="5523" y="3641"/>
                  </a:cubicBezTo>
                  <a:cubicBezTo>
                    <a:pt x="5579" y="3641"/>
                    <a:pt x="5634" y="3637"/>
                    <a:pt x="5688" y="3630"/>
                  </a:cubicBezTo>
                  <a:lnTo>
                    <a:pt x="5688" y="3630"/>
                  </a:lnTo>
                  <a:cubicBezTo>
                    <a:pt x="5699" y="3687"/>
                    <a:pt x="5699" y="3755"/>
                    <a:pt x="5676" y="3812"/>
                  </a:cubicBezTo>
                  <a:cubicBezTo>
                    <a:pt x="5642" y="3869"/>
                    <a:pt x="5597" y="3914"/>
                    <a:pt x="5528" y="3937"/>
                  </a:cubicBezTo>
                  <a:cubicBezTo>
                    <a:pt x="5458" y="3959"/>
                    <a:pt x="5384" y="3967"/>
                    <a:pt x="5310" y="3967"/>
                  </a:cubicBezTo>
                  <a:cubicBezTo>
                    <a:pt x="5193" y="3967"/>
                    <a:pt x="5076" y="3946"/>
                    <a:pt x="4971" y="3925"/>
                  </a:cubicBezTo>
                  <a:cubicBezTo>
                    <a:pt x="4698" y="3869"/>
                    <a:pt x="4448" y="3800"/>
                    <a:pt x="4186" y="3709"/>
                  </a:cubicBezTo>
                  <a:cubicBezTo>
                    <a:pt x="3686" y="3527"/>
                    <a:pt x="3208" y="3266"/>
                    <a:pt x="2765" y="2959"/>
                  </a:cubicBezTo>
                  <a:cubicBezTo>
                    <a:pt x="2662" y="2890"/>
                    <a:pt x="2560" y="2811"/>
                    <a:pt x="2457" y="2720"/>
                  </a:cubicBezTo>
                  <a:cubicBezTo>
                    <a:pt x="2480" y="2617"/>
                    <a:pt x="2514" y="2504"/>
                    <a:pt x="2537" y="2401"/>
                  </a:cubicBezTo>
                  <a:cubicBezTo>
                    <a:pt x="2571" y="2242"/>
                    <a:pt x="2605" y="2094"/>
                    <a:pt x="2639" y="1935"/>
                  </a:cubicBezTo>
                  <a:cubicBezTo>
                    <a:pt x="2696" y="1787"/>
                    <a:pt x="2742" y="1639"/>
                    <a:pt x="2787" y="1491"/>
                  </a:cubicBezTo>
                  <a:cubicBezTo>
                    <a:pt x="2810" y="1423"/>
                    <a:pt x="2821" y="1366"/>
                    <a:pt x="2844" y="1309"/>
                  </a:cubicBezTo>
                  <a:cubicBezTo>
                    <a:pt x="3060" y="1287"/>
                    <a:pt x="3265" y="1241"/>
                    <a:pt x="3481" y="1219"/>
                  </a:cubicBezTo>
                  <a:cubicBezTo>
                    <a:pt x="3743" y="1173"/>
                    <a:pt x="4004" y="1150"/>
                    <a:pt x="4277" y="1150"/>
                  </a:cubicBezTo>
                  <a:close/>
                  <a:moveTo>
                    <a:pt x="4582" y="490"/>
                  </a:moveTo>
                  <a:cubicBezTo>
                    <a:pt x="5069" y="490"/>
                    <a:pt x="5564" y="591"/>
                    <a:pt x="6017" y="764"/>
                  </a:cubicBezTo>
                  <a:cubicBezTo>
                    <a:pt x="6506" y="946"/>
                    <a:pt x="6950" y="1230"/>
                    <a:pt x="7325" y="1582"/>
                  </a:cubicBezTo>
                  <a:cubicBezTo>
                    <a:pt x="7723" y="1981"/>
                    <a:pt x="8053" y="2447"/>
                    <a:pt x="8451" y="2845"/>
                  </a:cubicBezTo>
                  <a:cubicBezTo>
                    <a:pt x="8690" y="3072"/>
                    <a:pt x="8963" y="3266"/>
                    <a:pt x="9248" y="3425"/>
                  </a:cubicBezTo>
                  <a:cubicBezTo>
                    <a:pt x="9384" y="3505"/>
                    <a:pt x="9521" y="3584"/>
                    <a:pt x="9623" y="3698"/>
                  </a:cubicBezTo>
                  <a:cubicBezTo>
                    <a:pt x="9748" y="3880"/>
                    <a:pt x="9703" y="4016"/>
                    <a:pt x="9509" y="4096"/>
                  </a:cubicBezTo>
                  <a:cubicBezTo>
                    <a:pt x="9407" y="4135"/>
                    <a:pt x="9299" y="4148"/>
                    <a:pt x="9194" y="4148"/>
                  </a:cubicBezTo>
                  <a:cubicBezTo>
                    <a:pt x="9147" y="4148"/>
                    <a:pt x="9100" y="4145"/>
                    <a:pt x="9054" y="4142"/>
                  </a:cubicBezTo>
                  <a:cubicBezTo>
                    <a:pt x="8713" y="4142"/>
                    <a:pt x="8395" y="4164"/>
                    <a:pt x="8065" y="4244"/>
                  </a:cubicBezTo>
                  <a:cubicBezTo>
                    <a:pt x="7519" y="4380"/>
                    <a:pt x="7007" y="4608"/>
                    <a:pt x="6450" y="4733"/>
                  </a:cubicBezTo>
                  <a:cubicBezTo>
                    <a:pt x="6158" y="4799"/>
                    <a:pt x="5855" y="4835"/>
                    <a:pt x="5554" y="4835"/>
                  </a:cubicBezTo>
                  <a:cubicBezTo>
                    <a:pt x="5338" y="4835"/>
                    <a:pt x="5123" y="4816"/>
                    <a:pt x="4914" y="4778"/>
                  </a:cubicBezTo>
                  <a:cubicBezTo>
                    <a:pt x="4402" y="4688"/>
                    <a:pt x="3913" y="4506"/>
                    <a:pt x="3470" y="4233"/>
                  </a:cubicBezTo>
                  <a:cubicBezTo>
                    <a:pt x="3242" y="4096"/>
                    <a:pt x="3049" y="3948"/>
                    <a:pt x="2856" y="3778"/>
                  </a:cubicBezTo>
                  <a:cubicBezTo>
                    <a:pt x="2765" y="3687"/>
                    <a:pt x="2662" y="3596"/>
                    <a:pt x="2571" y="3493"/>
                  </a:cubicBezTo>
                  <a:cubicBezTo>
                    <a:pt x="2503" y="3402"/>
                    <a:pt x="2435" y="3323"/>
                    <a:pt x="2344" y="3254"/>
                  </a:cubicBezTo>
                  <a:cubicBezTo>
                    <a:pt x="2355" y="3198"/>
                    <a:pt x="2366" y="3129"/>
                    <a:pt x="2389" y="3061"/>
                  </a:cubicBezTo>
                  <a:cubicBezTo>
                    <a:pt x="2867" y="3436"/>
                    <a:pt x="3390" y="3732"/>
                    <a:pt x="3959" y="3960"/>
                  </a:cubicBezTo>
                  <a:cubicBezTo>
                    <a:pt x="4266" y="4073"/>
                    <a:pt x="4584" y="4176"/>
                    <a:pt x="4914" y="4233"/>
                  </a:cubicBezTo>
                  <a:cubicBezTo>
                    <a:pt x="5039" y="4261"/>
                    <a:pt x="5170" y="4281"/>
                    <a:pt x="5299" y="4281"/>
                  </a:cubicBezTo>
                  <a:cubicBezTo>
                    <a:pt x="5429" y="4281"/>
                    <a:pt x="5557" y="4261"/>
                    <a:pt x="5676" y="4210"/>
                  </a:cubicBezTo>
                  <a:cubicBezTo>
                    <a:pt x="5949" y="4096"/>
                    <a:pt x="6074" y="3800"/>
                    <a:pt x="5983" y="3527"/>
                  </a:cubicBezTo>
                  <a:cubicBezTo>
                    <a:pt x="6211" y="3414"/>
                    <a:pt x="6393" y="3198"/>
                    <a:pt x="6415" y="2936"/>
                  </a:cubicBezTo>
                  <a:cubicBezTo>
                    <a:pt x="6427" y="2799"/>
                    <a:pt x="6393" y="2663"/>
                    <a:pt x="6336" y="2538"/>
                  </a:cubicBezTo>
                  <a:cubicBezTo>
                    <a:pt x="6359" y="2526"/>
                    <a:pt x="6381" y="2504"/>
                    <a:pt x="6393" y="2492"/>
                  </a:cubicBezTo>
                  <a:cubicBezTo>
                    <a:pt x="6620" y="2299"/>
                    <a:pt x="6677" y="1992"/>
                    <a:pt x="6552" y="1730"/>
                  </a:cubicBezTo>
                  <a:cubicBezTo>
                    <a:pt x="6450" y="1491"/>
                    <a:pt x="6222" y="1321"/>
                    <a:pt x="6006" y="1196"/>
                  </a:cubicBezTo>
                  <a:cubicBezTo>
                    <a:pt x="5710" y="1048"/>
                    <a:pt x="5392" y="957"/>
                    <a:pt x="5073" y="900"/>
                  </a:cubicBezTo>
                  <a:cubicBezTo>
                    <a:pt x="4816" y="856"/>
                    <a:pt x="4556" y="836"/>
                    <a:pt x="4295" y="836"/>
                  </a:cubicBezTo>
                  <a:cubicBezTo>
                    <a:pt x="3887" y="836"/>
                    <a:pt x="3479" y="885"/>
                    <a:pt x="3083" y="968"/>
                  </a:cubicBezTo>
                  <a:cubicBezTo>
                    <a:pt x="3037" y="980"/>
                    <a:pt x="2992" y="991"/>
                    <a:pt x="2946" y="1002"/>
                  </a:cubicBezTo>
                  <a:cubicBezTo>
                    <a:pt x="2969" y="923"/>
                    <a:pt x="2992" y="832"/>
                    <a:pt x="3026" y="752"/>
                  </a:cubicBezTo>
                  <a:cubicBezTo>
                    <a:pt x="3140" y="741"/>
                    <a:pt x="3242" y="695"/>
                    <a:pt x="3356" y="661"/>
                  </a:cubicBezTo>
                  <a:cubicBezTo>
                    <a:pt x="3481" y="627"/>
                    <a:pt x="3618" y="593"/>
                    <a:pt x="3743" y="559"/>
                  </a:cubicBezTo>
                  <a:cubicBezTo>
                    <a:pt x="3993" y="513"/>
                    <a:pt x="4243" y="491"/>
                    <a:pt x="4505" y="491"/>
                  </a:cubicBezTo>
                  <a:cubicBezTo>
                    <a:pt x="4530" y="490"/>
                    <a:pt x="4556" y="490"/>
                    <a:pt x="4582" y="490"/>
                  </a:cubicBezTo>
                  <a:close/>
                  <a:moveTo>
                    <a:pt x="1828" y="1"/>
                  </a:moveTo>
                  <a:cubicBezTo>
                    <a:pt x="1536" y="1"/>
                    <a:pt x="1245" y="66"/>
                    <a:pt x="979" y="206"/>
                  </a:cubicBezTo>
                  <a:cubicBezTo>
                    <a:pt x="558" y="422"/>
                    <a:pt x="251" y="809"/>
                    <a:pt x="126" y="1253"/>
                  </a:cubicBezTo>
                  <a:cubicBezTo>
                    <a:pt x="1" y="1685"/>
                    <a:pt x="80" y="2174"/>
                    <a:pt x="319" y="2572"/>
                  </a:cubicBezTo>
                  <a:cubicBezTo>
                    <a:pt x="676" y="3156"/>
                    <a:pt x="1342" y="3473"/>
                    <a:pt x="2004" y="3473"/>
                  </a:cubicBezTo>
                  <a:cubicBezTo>
                    <a:pt x="2037" y="3473"/>
                    <a:pt x="2071" y="3472"/>
                    <a:pt x="2105" y="3471"/>
                  </a:cubicBezTo>
                  <a:cubicBezTo>
                    <a:pt x="2162" y="3596"/>
                    <a:pt x="2253" y="3698"/>
                    <a:pt x="2355" y="3800"/>
                  </a:cubicBezTo>
                  <a:cubicBezTo>
                    <a:pt x="2457" y="3914"/>
                    <a:pt x="2571" y="4016"/>
                    <a:pt x="2685" y="4119"/>
                  </a:cubicBezTo>
                  <a:cubicBezTo>
                    <a:pt x="2935" y="4335"/>
                    <a:pt x="3197" y="4517"/>
                    <a:pt x="3481" y="4665"/>
                  </a:cubicBezTo>
                  <a:cubicBezTo>
                    <a:pt x="4135" y="5013"/>
                    <a:pt x="4858" y="5195"/>
                    <a:pt x="5582" y="5195"/>
                  </a:cubicBezTo>
                  <a:cubicBezTo>
                    <a:pt x="5992" y="5195"/>
                    <a:pt x="6403" y="5137"/>
                    <a:pt x="6802" y="5017"/>
                  </a:cubicBezTo>
                  <a:cubicBezTo>
                    <a:pt x="7382" y="4858"/>
                    <a:pt x="7928" y="4597"/>
                    <a:pt x="8520" y="4517"/>
                  </a:cubicBezTo>
                  <a:cubicBezTo>
                    <a:pt x="8673" y="4494"/>
                    <a:pt x="8830" y="4494"/>
                    <a:pt x="8986" y="4494"/>
                  </a:cubicBezTo>
                  <a:cubicBezTo>
                    <a:pt x="9142" y="4494"/>
                    <a:pt x="9299" y="4494"/>
                    <a:pt x="9452" y="4471"/>
                  </a:cubicBezTo>
                  <a:cubicBezTo>
                    <a:pt x="9600" y="4437"/>
                    <a:pt x="9748" y="4380"/>
                    <a:pt x="9862" y="4278"/>
                  </a:cubicBezTo>
                  <a:cubicBezTo>
                    <a:pt x="9941" y="4210"/>
                    <a:pt x="9998" y="4119"/>
                    <a:pt x="10010" y="4028"/>
                  </a:cubicBezTo>
                  <a:cubicBezTo>
                    <a:pt x="10044" y="3937"/>
                    <a:pt x="10044" y="3834"/>
                    <a:pt x="10010" y="3732"/>
                  </a:cubicBezTo>
                  <a:cubicBezTo>
                    <a:pt x="9964" y="3584"/>
                    <a:pt x="9873" y="3459"/>
                    <a:pt x="9759" y="3357"/>
                  </a:cubicBezTo>
                  <a:cubicBezTo>
                    <a:pt x="9521" y="3152"/>
                    <a:pt x="9225" y="3038"/>
                    <a:pt x="8986" y="2845"/>
                  </a:cubicBezTo>
                  <a:cubicBezTo>
                    <a:pt x="8520" y="2470"/>
                    <a:pt x="8178" y="1969"/>
                    <a:pt x="7769" y="1526"/>
                  </a:cubicBezTo>
                  <a:cubicBezTo>
                    <a:pt x="6984" y="673"/>
                    <a:pt x="5892" y="183"/>
                    <a:pt x="4744" y="127"/>
                  </a:cubicBezTo>
                  <a:cubicBezTo>
                    <a:pt x="4658" y="121"/>
                    <a:pt x="4574" y="118"/>
                    <a:pt x="4490" y="118"/>
                  </a:cubicBezTo>
                  <a:cubicBezTo>
                    <a:pt x="4249" y="118"/>
                    <a:pt x="4013" y="141"/>
                    <a:pt x="3777" y="183"/>
                  </a:cubicBezTo>
                  <a:cubicBezTo>
                    <a:pt x="3618" y="206"/>
                    <a:pt x="3470" y="240"/>
                    <a:pt x="3322" y="286"/>
                  </a:cubicBezTo>
                  <a:cubicBezTo>
                    <a:pt x="3219" y="320"/>
                    <a:pt x="3117" y="343"/>
                    <a:pt x="3026" y="388"/>
                  </a:cubicBezTo>
                  <a:cubicBezTo>
                    <a:pt x="3026" y="388"/>
                    <a:pt x="3015" y="388"/>
                    <a:pt x="3015" y="377"/>
                  </a:cubicBezTo>
                  <a:cubicBezTo>
                    <a:pt x="2666" y="135"/>
                    <a:pt x="2246" y="1"/>
                    <a:pt x="182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5985900" y="2803825"/>
              <a:ext cx="41125" cy="21450"/>
            </a:xfrm>
            <a:custGeom>
              <a:avLst/>
              <a:gdLst/>
              <a:ahLst/>
              <a:cxnLst/>
              <a:rect l="l" t="t" r="r" b="b"/>
              <a:pathLst>
                <a:path w="1645" h="858" extrusionOk="0">
                  <a:moveTo>
                    <a:pt x="1172" y="1"/>
                  </a:moveTo>
                  <a:cubicBezTo>
                    <a:pt x="990" y="1"/>
                    <a:pt x="808" y="24"/>
                    <a:pt x="648" y="92"/>
                  </a:cubicBezTo>
                  <a:cubicBezTo>
                    <a:pt x="489" y="160"/>
                    <a:pt x="353" y="251"/>
                    <a:pt x="239" y="365"/>
                  </a:cubicBezTo>
                  <a:cubicBezTo>
                    <a:pt x="137" y="479"/>
                    <a:pt x="0" y="672"/>
                    <a:pt x="68" y="820"/>
                  </a:cubicBezTo>
                  <a:cubicBezTo>
                    <a:pt x="82" y="846"/>
                    <a:pt x="107" y="857"/>
                    <a:pt x="132" y="857"/>
                  </a:cubicBezTo>
                  <a:cubicBezTo>
                    <a:pt x="150" y="857"/>
                    <a:pt x="168" y="852"/>
                    <a:pt x="182" y="842"/>
                  </a:cubicBezTo>
                  <a:cubicBezTo>
                    <a:pt x="228" y="797"/>
                    <a:pt x="262" y="717"/>
                    <a:pt x="296" y="661"/>
                  </a:cubicBezTo>
                  <a:cubicBezTo>
                    <a:pt x="330" y="604"/>
                    <a:pt x="375" y="558"/>
                    <a:pt x="421" y="501"/>
                  </a:cubicBezTo>
                  <a:cubicBezTo>
                    <a:pt x="523" y="410"/>
                    <a:pt x="637" y="331"/>
                    <a:pt x="774" y="285"/>
                  </a:cubicBezTo>
                  <a:cubicBezTo>
                    <a:pt x="897" y="238"/>
                    <a:pt x="1028" y="214"/>
                    <a:pt x="1160" y="214"/>
                  </a:cubicBezTo>
                  <a:cubicBezTo>
                    <a:pt x="1187" y="214"/>
                    <a:pt x="1213" y="215"/>
                    <a:pt x="1240" y="217"/>
                  </a:cubicBezTo>
                  <a:lnTo>
                    <a:pt x="1467" y="217"/>
                  </a:lnTo>
                  <a:cubicBezTo>
                    <a:pt x="1487" y="222"/>
                    <a:pt x="1524" y="229"/>
                    <a:pt x="1558" y="229"/>
                  </a:cubicBezTo>
                  <a:cubicBezTo>
                    <a:pt x="1603" y="229"/>
                    <a:pt x="1644" y="217"/>
                    <a:pt x="1638" y="171"/>
                  </a:cubicBezTo>
                  <a:cubicBezTo>
                    <a:pt x="1638" y="92"/>
                    <a:pt x="1524" y="58"/>
                    <a:pt x="1456" y="35"/>
                  </a:cubicBezTo>
                  <a:cubicBezTo>
                    <a:pt x="1365" y="1"/>
                    <a:pt x="1263" y="1"/>
                    <a:pt x="11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5986175" y="2830700"/>
              <a:ext cx="12750" cy="23250"/>
            </a:xfrm>
            <a:custGeom>
              <a:avLst/>
              <a:gdLst/>
              <a:ahLst/>
              <a:cxnLst/>
              <a:rect l="l" t="t" r="r" b="b"/>
              <a:pathLst>
                <a:path w="510" h="930" extrusionOk="0">
                  <a:moveTo>
                    <a:pt x="76" y="1"/>
                  </a:moveTo>
                  <a:cubicBezTo>
                    <a:pt x="63" y="1"/>
                    <a:pt x="52" y="6"/>
                    <a:pt x="46" y="18"/>
                  </a:cubicBezTo>
                  <a:cubicBezTo>
                    <a:pt x="12" y="52"/>
                    <a:pt x="0" y="97"/>
                    <a:pt x="0" y="143"/>
                  </a:cubicBezTo>
                  <a:cubicBezTo>
                    <a:pt x="0" y="188"/>
                    <a:pt x="0" y="234"/>
                    <a:pt x="12" y="279"/>
                  </a:cubicBezTo>
                  <a:cubicBezTo>
                    <a:pt x="23" y="370"/>
                    <a:pt x="46" y="450"/>
                    <a:pt x="80" y="541"/>
                  </a:cubicBezTo>
                  <a:cubicBezTo>
                    <a:pt x="114" y="621"/>
                    <a:pt x="160" y="689"/>
                    <a:pt x="205" y="757"/>
                  </a:cubicBezTo>
                  <a:cubicBezTo>
                    <a:pt x="239" y="791"/>
                    <a:pt x="262" y="837"/>
                    <a:pt x="296" y="859"/>
                  </a:cubicBezTo>
                  <a:lnTo>
                    <a:pt x="308" y="859"/>
                  </a:lnTo>
                  <a:cubicBezTo>
                    <a:pt x="319" y="871"/>
                    <a:pt x="319" y="871"/>
                    <a:pt x="330" y="871"/>
                  </a:cubicBezTo>
                  <a:cubicBezTo>
                    <a:pt x="330" y="882"/>
                    <a:pt x="342" y="893"/>
                    <a:pt x="353" y="893"/>
                  </a:cubicBezTo>
                  <a:cubicBezTo>
                    <a:pt x="376" y="916"/>
                    <a:pt x="399" y="928"/>
                    <a:pt x="421" y="928"/>
                  </a:cubicBezTo>
                  <a:cubicBezTo>
                    <a:pt x="426" y="929"/>
                    <a:pt x="431" y="930"/>
                    <a:pt x="436" y="930"/>
                  </a:cubicBezTo>
                  <a:cubicBezTo>
                    <a:pt x="469" y="930"/>
                    <a:pt x="509" y="899"/>
                    <a:pt x="490" y="859"/>
                  </a:cubicBezTo>
                  <a:cubicBezTo>
                    <a:pt x="490" y="837"/>
                    <a:pt x="467" y="825"/>
                    <a:pt x="455" y="802"/>
                  </a:cubicBezTo>
                  <a:cubicBezTo>
                    <a:pt x="444" y="791"/>
                    <a:pt x="444" y="780"/>
                    <a:pt x="433" y="780"/>
                  </a:cubicBezTo>
                  <a:cubicBezTo>
                    <a:pt x="433" y="780"/>
                    <a:pt x="421" y="768"/>
                    <a:pt x="421" y="768"/>
                  </a:cubicBezTo>
                  <a:cubicBezTo>
                    <a:pt x="421" y="757"/>
                    <a:pt x="421" y="757"/>
                    <a:pt x="421" y="746"/>
                  </a:cubicBezTo>
                  <a:cubicBezTo>
                    <a:pt x="410" y="746"/>
                    <a:pt x="410" y="734"/>
                    <a:pt x="399" y="734"/>
                  </a:cubicBezTo>
                  <a:cubicBezTo>
                    <a:pt x="399" y="723"/>
                    <a:pt x="387" y="712"/>
                    <a:pt x="387" y="712"/>
                  </a:cubicBezTo>
                  <a:cubicBezTo>
                    <a:pt x="376" y="689"/>
                    <a:pt x="364" y="689"/>
                    <a:pt x="353" y="666"/>
                  </a:cubicBezTo>
                  <a:cubicBezTo>
                    <a:pt x="308" y="598"/>
                    <a:pt x="262" y="530"/>
                    <a:pt x="228" y="461"/>
                  </a:cubicBezTo>
                  <a:cubicBezTo>
                    <a:pt x="205" y="393"/>
                    <a:pt x="182" y="313"/>
                    <a:pt x="160" y="245"/>
                  </a:cubicBezTo>
                  <a:cubicBezTo>
                    <a:pt x="148" y="166"/>
                    <a:pt x="160" y="75"/>
                    <a:pt x="114" y="18"/>
                  </a:cubicBezTo>
                  <a:cubicBezTo>
                    <a:pt x="103" y="6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5999925" y="2812000"/>
              <a:ext cx="14700" cy="7900"/>
            </a:xfrm>
            <a:custGeom>
              <a:avLst/>
              <a:gdLst/>
              <a:ahLst/>
              <a:cxnLst/>
              <a:rect l="l" t="t" r="r" b="b"/>
              <a:pathLst>
                <a:path w="588" h="316" extrusionOk="0">
                  <a:moveTo>
                    <a:pt x="483" y="1"/>
                  </a:moveTo>
                  <a:cubicBezTo>
                    <a:pt x="408" y="1"/>
                    <a:pt x="335" y="21"/>
                    <a:pt x="269" y="49"/>
                  </a:cubicBezTo>
                  <a:cubicBezTo>
                    <a:pt x="235" y="72"/>
                    <a:pt x="190" y="83"/>
                    <a:pt x="156" y="106"/>
                  </a:cubicBezTo>
                  <a:cubicBezTo>
                    <a:pt x="133" y="117"/>
                    <a:pt x="110" y="140"/>
                    <a:pt x="87" y="152"/>
                  </a:cubicBezTo>
                  <a:cubicBezTo>
                    <a:pt x="76" y="163"/>
                    <a:pt x="53" y="186"/>
                    <a:pt x="42" y="197"/>
                  </a:cubicBezTo>
                  <a:cubicBezTo>
                    <a:pt x="42" y="208"/>
                    <a:pt x="31" y="231"/>
                    <a:pt x="19" y="243"/>
                  </a:cubicBezTo>
                  <a:cubicBezTo>
                    <a:pt x="0" y="271"/>
                    <a:pt x="21" y="316"/>
                    <a:pt x="55" y="316"/>
                  </a:cubicBezTo>
                  <a:cubicBezTo>
                    <a:pt x="62" y="316"/>
                    <a:pt x="69" y="314"/>
                    <a:pt x="76" y="311"/>
                  </a:cubicBezTo>
                  <a:cubicBezTo>
                    <a:pt x="87" y="311"/>
                    <a:pt x="110" y="311"/>
                    <a:pt x="122" y="299"/>
                  </a:cubicBezTo>
                  <a:cubicBezTo>
                    <a:pt x="144" y="299"/>
                    <a:pt x="167" y="288"/>
                    <a:pt x="178" y="277"/>
                  </a:cubicBezTo>
                  <a:cubicBezTo>
                    <a:pt x="201" y="265"/>
                    <a:pt x="213" y="254"/>
                    <a:pt x="235" y="243"/>
                  </a:cubicBezTo>
                  <a:cubicBezTo>
                    <a:pt x="269" y="220"/>
                    <a:pt x="304" y="208"/>
                    <a:pt x="338" y="186"/>
                  </a:cubicBezTo>
                  <a:lnTo>
                    <a:pt x="360" y="186"/>
                  </a:lnTo>
                  <a:cubicBezTo>
                    <a:pt x="360" y="186"/>
                    <a:pt x="360" y="186"/>
                    <a:pt x="360" y="174"/>
                  </a:cubicBezTo>
                  <a:lnTo>
                    <a:pt x="372" y="174"/>
                  </a:lnTo>
                  <a:cubicBezTo>
                    <a:pt x="383" y="174"/>
                    <a:pt x="395" y="163"/>
                    <a:pt x="406" y="163"/>
                  </a:cubicBezTo>
                  <a:cubicBezTo>
                    <a:pt x="417" y="163"/>
                    <a:pt x="417" y="152"/>
                    <a:pt x="429" y="152"/>
                  </a:cubicBezTo>
                  <a:cubicBezTo>
                    <a:pt x="451" y="140"/>
                    <a:pt x="463" y="140"/>
                    <a:pt x="486" y="140"/>
                  </a:cubicBezTo>
                  <a:cubicBezTo>
                    <a:pt x="508" y="129"/>
                    <a:pt x="531" y="117"/>
                    <a:pt x="554" y="106"/>
                  </a:cubicBezTo>
                  <a:cubicBezTo>
                    <a:pt x="576" y="95"/>
                    <a:pt x="588" y="72"/>
                    <a:pt x="576" y="49"/>
                  </a:cubicBezTo>
                  <a:cubicBezTo>
                    <a:pt x="576" y="26"/>
                    <a:pt x="554" y="15"/>
                    <a:pt x="531" y="4"/>
                  </a:cubicBezTo>
                  <a:cubicBezTo>
                    <a:pt x="515" y="2"/>
                    <a:pt x="499" y="1"/>
                    <a:pt x="48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6005225" y="2817925"/>
              <a:ext cx="8550" cy="6325"/>
            </a:xfrm>
            <a:custGeom>
              <a:avLst/>
              <a:gdLst/>
              <a:ahLst/>
              <a:cxnLst/>
              <a:rect l="l" t="t" r="r" b="b"/>
              <a:pathLst>
                <a:path w="342" h="253" extrusionOk="0">
                  <a:moveTo>
                    <a:pt x="239" y="0"/>
                  </a:moveTo>
                  <a:cubicBezTo>
                    <a:pt x="224" y="0"/>
                    <a:pt x="209" y="6"/>
                    <a:pt x="194" y="6"/>
                  </a:cubicBezTo>
                  <a:cubicBezTo>
                    <a:pt x="183" y="6"/>
                    <a:pt x="171" y="17"/>
                    <a:pt x="160" y="17"/>
                  </a:cubicBezTo>
                  <a:cubicBezTo>
                    <a:pt x="137" y="28"/>
                    <a:pt x="126" y="40"/>
                    <a:pt x="103" y="51"/>
                  </a:cubicBezTo>
                  <a:cubicBezTo>
                    <a:pt x="80" y="62"/>
                    <a:pt x="57" y="74"/>
                    <a:pt x="46" y="97"/>
                  </a:cubicBezTo>
                  <a:lnTo>
                    <a:pt x="35" y="119"/>
                  </a:lnTo>
                  <a:cubicBezTo>
                    <a:pt x="23" y="131"/>
                    <a:pt x="23" y="131"/>
                    <a:pt x="23" y="142"/>
                  </a:cubicBezTo>
                  <a:cubicBezTo>
                    <a:pt x="12" y="165"/>
                    <a:pt x="1" y="187"/>
                    <a:pt x="1" y="199"/>
                  </a:cubicBezTo>
                  <a:cubicBezTo>
                    <a:pt x="1" y="222"/>
                    <a:pt x="12" y="233"/>
                    <a:pt x="23" y="244"/>
                  </a:cubicBezTo>
                  <a:cubicBezTo>
                    <a:pt x="35" y="250"/>
                    <a:pt x="43" y="253"/>
                    <a:pt x="50" y="253"/>
                  </a:cubicBezTo>
                  <a:cubicBezTo>
                    <a:pt x="57" y="253"/>
                    <a:pt x="63" y="250"/>
                    <a:pt x="69" y="244"/>
                  </a:cubicBezTo>
                  <a:cubicBezTo>
                    <a:pt x="80" y="244"/>
                    <a:pt x="80" y="233"/>
                    <a:pt x="92" y="233"/>
                  </a:cubicBezTo>
                  <a:cubicBezTo>
                    <a:pt x="92" y="233"/>
                    <a:pt x="92" y="222"/>
                    <a:pt x="103" y="222"/>
                  </a:cubicBezTo>
                  <a:cubicBezTo>
                    <a:pt x="114" y="222"/>
                    <a:pt x="114" y="222"/>
                    <a:pt x="126" y="210"/>
                  </a:cubicBezTo>
                  <a:cubicBezTo>
                    <a:pt x="126" y="210"/>
                    <a:pt x="137" y="210"/>
                    <a:pt x="137" y="199"/>
                  </a:cubicBezTo>
                  <a:cubicBezTo>
                    <a:pt x="148" y="199"/>
                    <a:pt x="160" y="187"/>
                    <a:pt x="171" y="176"/>
                  </a:cubicBezTo>
                  <a:lnTo>
                    <a:pt x="183" y="176"/>
                  </a:lnTo>
                  <a:cubicBezTo>
                    <a:pt x="205" y="153"/>
                    <a:pt x="239" y="142"/>
                    <a:pt x="274" y="119"/>
                  </a:cubicBezTo>
                  <a:lnTo>
                    <a:pt x="285" y="119"/>
                  </a:lnTo>
                  <a:lnTo>
                    <a:pt x="296" y="108"/>
                  </a:lnTo>
                  <a:cubicBezTo>
                    <a:pt x="296" y="108"/>
                    <a:pt x="308" y="108"/>
                    <a:pt x="308" y="97"/>
                  </a:cubicBezTo>
                  <a:cubicBezTo>
                    <a:pt x="330" y="85"/>
                    <a:pt x="342" y="74"/>
                    <a:pt x="330" y="51"/>
                  </a:cubicBezTo>
                  <a:cubicBezTo>
                    <a:pt x="330" y="28"/>
                    <a:pt x="319" y="17"/>
                    <a:pt x="296" y="6"/>
                  </a:cubicBezTo>
                  <a:lnTo>
                    <a:pt x="262" y="6"/>
                  </a:lnTo>
                  <a:cubicBezTo>
                    <a:pt x="255" y="2"/>
                    <a:pt x="247" y="0"/>
                    <a:pt x="23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6012900" y="28203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6012900" y="28203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5874700" y="2826575"/>
              <a:ext cx="71400" cy="51500"/>
            </a:xfrm>
            <a:custGeom>
              <a:avLst/>
              <a:gdLst/>
              <a:ahLst/>
              <a:cxnLst/>
              <a:rect l="l" t="t" r="r" b="b"/>
              <a:pathLst>
                <a:path w="2856" h="2060" extrusionOk="0">
                  <a:moveTo>
                    <a:pt x="934" y="808"/>
                  </a:moveTo>
                  <a:cubicBezTo>
                    <a:pt x="934" y="808"/>
                    <a:pt x="945" y="808"/>
                    <a:pt x="956" y="820"/>
                  </a:cubicBezTo>
                  <a:lnTo>
                    <a:pt x="968" y="820"/>
                  </a:lnTo>
                  <a:lnTo>
                    <a:pt x="968" y="831"/>
                  </a:lnTo>
                  <a:lnTo>
                    <a:pt x="979" y="842"/>
                  </a:lnTo>
                  <a:cubicBezTo>
                    <a:pt x="1002" y="865"/>
                    <a:pt x="1025" y="888"/>
                    <a:pt x="1059" y="922"/>
                  </a:cubicBezTo>
                  <a:lnTo>
                    <a:pt x="1070" y="922"/>
                  </a:lnTo>
                  <a:cubicBezTo>
                    <a:pt x="1081" y="933"/>
                    <a:pt x="1081" y="933"/>
                    <a:pt x="1093" y="945"/>
                  </a:cubicBezTo>
                  <a:lnTo>
                    <a:pt x="1093" y="956"/>
                  </a:lnTo>
                  <a:lnTo>
                    <a:pt x="1104" y="967"/>
                  </a:lnTo>
                  <a:cubicBezTo>
                    <a:pt x="1104" y="967"/>
                    <a:pt x="1116" y="967"/>
                    <a:pt x="1116" y="979"/>
                  </a:cubicBezTo>
                  <a:cubicBezTo>
                    <a:pt x="1116" y="979"/>
                    <a:pt x="1127" y="979"/>
                    <a:pt x="1127" y="990"/>
                  </a:cubicBezTo>
                  <a:lnTo>
                    <a:pt x="1138" y="990"/>
                  </a:lnTo>
                  <a:cubicBezTo>
                    <a:pt x="1138" y="990"/>
                    <a:pt x="1138" y="990"/>
                    <a:pt x="1138" y="1002"/>
                  </a:cubicBezTo>
                  <a:lnTo>
                    <a:pt x="1150" y="1002"/>
                  </a:lnTo>
                  <a:cubicBezTo>
                    <a:pt x="1150" y="1013"/>
                    <a:pt x="1150" y="1013"/>
                    <a:pt x="1150" y="1024"/>
                  </a:cubicBezTo>
                  <a:cubicBezTo>
                    <a:pt x="1150" y="1024"/>
                    <a:pt x="1150" y="1024"/>
                    <a:pt x="1138" y="1036"/>
                  </a:cubicBezTo>
                  <a:cubicBezTo>
                    <a:pt x="1127" y="1036"/>
                    <a:pt x="1116" y="1036"/>
                    <a:pt x="1093" y="1024"/>
                  </a:cubicBezTo>
                  <a:lnTo>
                    <a:pt x="1047" y="1024"/>
                  </a:lnTo>
                  <a:cubicBezTo>
                    <a:pt x="1047" y="1013"/>
                    <a:pt x="1047" y="1013"/>
                    <a:pt x="1047" y="1013"/>
                  </a:cubicBezTo>
                  <a:cubicBezTo>
                    <a:pt x="1025" y="1013"/>
                    <a:pt x="1013" y="1002"/>
                    <a:pt x="991" y="979"/>
                  </a:cubicBezTo>
                  <a:cubicBezTo>
                    <a:pt x="979" y="967"/>
                    <a:pt x="968" y="956"/>
                    <a:pt x="956" y="945"/>
                  </a:cubicBezTo>
                  <a:cubicBezTo>
                    <a:pt x="956" y="933"/>
                    <a:pt x="945" y="922"/>
                    <a:pt x="945" y="911"/>
                  </a:cubicBezTo>
                  <a:cubicBezTo>
                    <a:pt x="934" y="888"/>
                    <a:pt x="922" y="877"/>
                    <a:pt x="922" y="854"/>
                  </a:cubicBezTo>
                  <a:cubicBezTo>
                    <a:pt x="922" y="842"/>
                    <a:pt x="922" y="842"/>
                    <a:pt x="922" y="831"/>
                  </a:cubicBezTo>
                  <a:cubicBezTo>
                    <a:pt x="922" y="820"/>
                    <a:pt x="922" y="820"/>
                    <a:pt x="934" y="808"/>
                  </a:cubicBezTo>
                  <a:close/>
                  <a:moveTo>
                    <a:pt x="706" y="831"/>
                  </a:moveTo>
                  <a:cubicBezTo>
                    <a:pt x="706" y="831"/>
                    <a:pt x="718" y="831"/>
                    <a:pt x="718" y="842"/>
                  </a:cubicBezTo>
                  <a:lnTo>
                    <a:pt x="729" y="854"/>
                  </a:lnTo>
                  <a:cubicBezTo>
                    <a:pt x="740" y="865"/>
                    <a:pt x="752" y="877"/>
                    <a:pt x="763" y="888"/>
                  </a:cubicBezTo>
                  <a:cubicBezTo>
                    <a:pt x="763" y="911"/>
                    <a:pt x="774" y="922"/>
                    <a:pt x="786" y="945"/>
                  </a:cubicBezTo>
                  <a:lnTo>
                    <a:pt x="809" y="967"/>
                  </a:lnTo>
                  <a:cubicBezTo>
                    <a:pt x="820" y="979"/>
                    <a:pt x="820" y="979"/>
                    <a:pt x="820" y="990"/>
                  </a:cubicBezTo>
                  <a:lnTo>
                    <a:pt x="843" y="1002"/>
                  </a:lnTo>
                  <a:lnTo>
                    <a:pt x="854" y="1024"/>
                  </a:lnTo>
                  <a:cubicBezTo>
                    <a:pt x="877" y="1058"/>
                    <a:pt x="911" y="1093"/>
                    <a:pt x="934" y="1115"/>
                  </a:cubicBezTo>
                  <a:cubicBezTo>
                    <a:pt x="945" y="1127"/>
                    <a:pt x="968" y="1138"/>
                    <a:pt x="979" y="1161"/>
                  </a:cubicBezTo>
                  <a:cubicBezTo>
                    <a:pt x="1002" y="1172"/>
                    <a:pt x="1002" y="1184"/>
                    <a:pt x="1013" y="1195"/>
                  </a:cubicBezTo>
                  <a:cubicBezTo>
                    <a:pt x="1013" y="1206"/>
                    <a:pt x="1013" y="1206"/>
                    <a:pt x="1013" y="1206"/>
                  </a:cubicBezTo>
                  <a:lnTo>
                    <a:pt x="1025" y="1218"/>
                  </a:lnTo>
                  <a:cubicBezTo>
                    <a:pt x="1025" y="1218"/>
                    <a:pt x="1036" y="1229"/>
                    <a:pt x="1036" y="1240"/>
                  </a:cubicBezTo>
                  <a:cubicBezTo>
                    <a:pt x="1047" y="1240"/>
                    <a:pt x="1047" y="1252"/>
                    <a:pt x="1036" y="1252"/>
                  </a:cubicBezTo>
                  <a:cubicBezTo>
                    <a:pt x="1036" y="1263"/>
                    <a:pt x="1025" y="1263"/>
                    <a:pt x="1013" y="1263"/>
                  </a:cubicBezTo>
                  <a:cubicBezTo>
                    <a:pt x="1002" y="1263"/>
                    <a:pt x="991" y="1263"/>
                    <a:pt x="979" y="1252"/>
                  </a:cubicBezTo>
                  <a:lnTo>
                    <a:pt x="968" y="1252"/>
                  </a:lnTo>
                  <a:cubicBezTo>
                    <a:pt x="956" y="1252"/>
                    <a:pt x="945" y="1240"/>
                    <a:pt x="922" y="1229"/>
                  </a:cubicBezTo>
                  <a:cubicBezTo>
                    <a:pt x="900" y="1206"/>
                    <a:pt x="888" y="1195"/>
                    <a:pt x="865" y="1172"/>
                  </a:cubicBezTo>
                  <a:cubicBezTo>
                    <a:pt x="843" y="1149"/>
                    <a:pt x="820" y="1115"/>
                    <a:pt x="786" y="1081"/>
                  </a:cubicBezTo>
                  <a:cubicBezTo>
                    <a:pt x="729" y="1002"/>
                    <a:pt x="695" y="933"/>
                    <a:pt x="683" y="865"/>
                  </a:cubicBezTo>
                  <a:cubicBezTo>
                    <a:pt x="683" y="842"/>
                    <a:pt x="695" y="842"/>
                    <a:pt x="695" y="842"/>
                  </a:cubicBezTo>
                  <a:cubicBezTo>
                    <a:pt x="695" y="831"/>
                    <a:pt x="695" y="831"/>
                    <a:pt x="706" y="831"/>
                  </a:cubicBezTo>
                  <a:close/>
                  <a:moveTo>
                    <a:pt x="2389" y="1047"/>
                  </a:moveTo>
                  <a:cubicBezTo>
                    <a:pt x="2401" y="1047"/>
                    <a:pt x="2412" y="1058"/>
                    <a:pt x="2412" y="1070"/>
                  </a:cubicBezTo>
                  <a:cubicBezTo>
                    <a:pt x="2412" y="1093"/>
                    <a:pt x="2401" y="1104"/>
                    <a:pt x="2401" y="1127"/>
                  </a:cubicBezTo>
                  <a:lnTo>
                    <a:pt x="2389" y="1127"/>
                  </a:lnTo>
                  <a:cubicBezTo>
                    <a:pt x="2389" y="1138"/>
                    <a:pt x="2389" y="1149"/>
                    <a:pt x="2378" y="1161"/>
                  </a:cubicBezTo>
                  <a:lnTo>
                    <a:pt x="2378" y="1184"/>
                  </a:lnTo>
                  <a:lnTo>
                    <a:pt x="2367" y="1184"/>
                  </a:lnTo>
                  <a:lnTo>
                    <a:pt x="2367" y="1195"/>
                  </a:lnTo>
                  <a:cubicBezTo>
                    <a:pt x="2367" y="1229"/>
                    <a:pt x="2333" y="1252"/>
                    <a:pt x="2321" y="1286"/>
                  </a:cubicBezTo>
                  <a:lnTo>
                    <a:pt x="2310" y="1297"/>
                  </a:lnTo>
                  <a:cubicBezTo>
                    <a:pt x="2253" y="1366"/>
                    <a:pt x="2196" y="1422"/>
                    <a:pt x="2128" y="1479"/>
                  </a:cubicBezTo>
                  <a:cubicBezTo>
                    <a:pt x="2060" y="1536"/>
                    <a:pt x="1980" y="1582"/>
                    <a:pt x="1900" y="1616"/>
                  </a:cubicBezTo>
                  <a:cubicBezTo>
                    <a:pt x="1866" y="1627"/>
                    <a:pt x="1821" y="1639"/>
                    <a:pt x="1787" y="1650"/>
                  </a:cubicBezTo>
                  <a:lnTo>
                    <a:pt x="1775" y="1650"/>
                  </a:lnTo>
                  <a:cubicBezTo>
                    <a:pt x="1756" y="1655"/>
                    <a:pt x="1740" y="1657"/>
                    <a:pt x="1724" y="1657"/>
                  </a:cubicBezTo>
                  <a:cubicBezTo>
                    <a:pt x="1702" y="1657"/>
                    <a:pt x="1682" y="1652"/>
                    <a:pt x="1662" y="1639"/>
                  </a:cubicBezTo>
                  <a:cubicBezTo>
                    <a:pt x="1662" y="1639"/>
                    <a:pt x="1662" y="1639"/>
                    <a:pt x="1662" y="1627"/>
                  </a:cubicBezTo>
                  <a:cubicBezTo>
                    <a:pt x="1684" y="1593"/>
                    <a:pt x="1741" y="1570"/>
                    <a:pt x="1787" y="1548"/>
                  </a:cubicBezTo>
                  <a:cubicBezTo>
                    <a:pt x="1809" y="1548"/>
                    <a:pt x="1832" y="1536"/>
                    <a:pt x="1855" y="1525"/>
                  </a:cubicBezTo>
                  <a:cubicBezTo>
                    <a:pt x="1923" y="1491"/>
                    <a:pt x="2003" y="1445"/>
                    <a:pt x="2048" y="1400"/>
                  </a:cubicBezTo>
                  <a:cubicBezTo>
                    <a:pt x="2117" y="1354"/>
                    <a:pt x="2162" y="1297"/>
                    <a:pt x="2230" y="1229"/>
                  </a:cubicBezTo>
                  <a:cubicBezTo>
                    <a:pt x="2242" y="1218"/>
                    <a:pt x="2253" y="1206"/>
                    <a:pt x="2264" y="1184"/>
                  </a:cubicBezTo>
                  <a:lnTo>
                    <a:pt x="2276" y="1161"/>
                  </a:lnTo>
                  <a:cubicBezTo>
                    <a:pt x="2276" y="1161"/>
                    <a:pt x="2287" y="1149"/>
                    <a:pt x="2287" y="1149"/>
                  </a:cubicBezTo>
                  <a:lnTo>
                    <a:pt x="2298" y="1138"/>
                  </a:lnTo>
                  <a:cubicBezTo>
                    <a:pt x="2298" y="1138"/>
                    <a:pt x="2298" y="1138"/>
                    <a:pt x="2310" y="1127"/>
                  </a:cubicBezTo>
                  <a:lnTo>
                    <a:pt x="2310" y="1115"/>
                  </a:lnTo>
                  <a:cubicBezTo>
                    <a:pt x="2321" y="1115"/>
                    <a:pt x="2321" y="1104"/>
                    <a:pt x="2333" y="1093"/>
                  </a:cubicBezTo>
                  <a:cubicBezTo>
                    <a:pt x="2344" y="1070"/>
                    <a:pt x="2355" y="1058"/>
                    <a:pt x="2367" y="1047"/>
                  </a:cubicBezTo>
                  <a:close/>
                  <a:moveTo>
                    <a:pt x="365" y="399"/>
                  </a:moveTo>
                  <a:cubicBezTo>
                    <a:pt x="388" y="410"/>
                    <a:pt x="399" y="490"/>
                    <a:pt x="410" y="513"/>
                  </a:cubicBezTo>
                  <a:cubicBezTo>
                    <a:pt x="410" y="524"/>
                    <a:pt x="410" y="524"/>
                    <a:pt x="410" y="535"/>
                  </a:cubicBezTo>
                  <a:cubicBezTo>
                    <a:pt x="422" y="604"/>
                    <a:pt x="445" y="683"/>
                    <a:pt x="467" y="763"/>
                  </a:cubicBezTo>
                  <a:cubicBezTo>
                    <a:pt x="501" y="922"/>
                    <a:pt x="570" y="1081"/>
                    <a:pt x="661" y="1206"/>
                  </a:cubicBezTo>
                  <a:cubicBezTo>
                    <a:pt x="740" y="1331"/>
                    <a:pt x="843" y="1422"/>
                    <a:pt x="968" y="1502"/>
                  </a:cubicBezTo>
                  <a:cubicBezTo>
                    <a:pt x="1036" y="1536"/>
                    <a:pt x="1104" y="1559"/>
                    <a:pt x="1161" y="1582"/>
                  </a:cubicBezTo>
                  <a:cubicBezTo>
                    <a:pt x="1184" y="1593"/>
                    <a:pt x="1218" y="1593"/>
                    <a:pt x="1241" y="1604"/>
                  </a:cubicBezTo>
                  <a:cubicBezTo>
                    <a:pt x="1275" y="1604"/>
                    <a:pt x="1320" y="1616"/>
                    <a:pt x="1354" y="1639"/>
                  </a:cubicBezTo>
                  <a:cubicBezTo>
                    <a:pt x="1366" y="1650"/>
                    <a:pt x="1377" y="1673"/>
                    <a:pt x="1377" y="1684"/>
                  </a:cubicBezTo>
                  <a:cubicBezTo>
                    <a:pt x="1377" y="1695"/>
                    <a:pt x="1377" y="1695"/>
                    <a:pt x="1366" y="1707"/>
                  </a:cubicBezTo>
                  <a:cubicBezTo>
                    <a:pt x="1331" y="1734"/>
                    <a:pt x="1286" y="1745"/>
                    <a:pt x="1235" y="1745"/>
                  </a:cubicBezTo>
                  <a:cubicBezTo>
                    <a:pt x="1137" y="1745"/>
                    <a:pt x="1020" y="1702"/>
                    <a:pt x="922" y="1650"/>
                  </a:cubicBezTo>
                  <a:cubicBezTo>
                    <a:pt x="786" y="1582"/>
                    <a:pt x="661" y="1468"/>
                    <a:pt x="558" y="1331"/>
                  </a:cubicBezTo>
                  <a:cubicBezTo>
                    <a:pt x="456" y="1195"/>
                    <a:pt x="388" y="1047"/>
                    <a:pt x="331" y="865"/>
                  </a:cubicBezTo>
                  <a:cubicBezTo>
                    <a:pt x="308" y="763"/>
                    <a:pt x="297" y="672"/>
                    <a:pt x="297" y="592"/>
                  </a:cubicBezTo>
                  <a:lnTo>
                    <a:pt x="308" y="569"/>
                  </a:lnTo>
                  <a:cubicBezTo>
                    <a:pt x="308" y="513"/>
                    <a:pt x="308" y="422"/>
                    <a:pt x="365" y="399"/>
                  </a:cubicBezTo>
                  <a:close/>
                  <a:moveTo>
                    <a:pt x="126" y="1"/>
                  </a:moveTo>
                  <a:cubicBezTo>
                    <a:pt x="115" y="1"/>
                    <a:pt x="103" y="12"/>
                    <a:pt x="103" y="23"/>
                  </a:cubicBezTo>
                  <a:cubicBezTo>
                    <a:pt x="12" y="331"/>
                    <a:pt x="1" y="638"/>
                    <a:pt x="69" y="922"/>
                  </a:cubicBezTo>
                  <a:cubicBezTo>
                    <a:pt x="149" y="1240"/>
                    <a:pt x="331" y="1536"/>
                    <a:pt x="581" y="1752"/>
                  </a:cubicBezTo>
                  <a:cubicBezTo>
                    <a:pt x="683" y="1821"/>
                    <a:pt x="786" y="1877"/>
                    <a:pt x="877" y="1923"/>
                  </a:cubicBezTo>
                  <a:cubicBezTo>
                    <a:pt x="1047" y="2003"/>
                    <a:pt x="1241" y="2048"/>
                    <a:pt x="1423" y="2059"/>
                  </a:cubicBezTo>
                  <a:cubicBezTo>
                    <a:pt x="1593" y="2059"/>
                    <a:pt x="1787" y="2014"/>
                    <a:pt x="1957" y="1934"/>
                  </a:cubicBezTo>
                  <a:cubicBezTo>
                    <a:pt x="2060" y="1889"/>
                    <a:pt x="2162" y="1832"/>
                    <a:pt x="2253" y="1764"/>
                  </a:cubicBezTo>
                  <a:cubicBezTo>
                    <a:pt x="2515" y="1559"/>
                    <a:pt x="2708" y="1263"/>
                    <a:pt x="2788" y="945"/>
                  </a:cubicBezTo>
                  <a:cubicBezTo>
                    <a:pt x="2856" y="660"/>
                    <a:pt x="2856" y="353"/>
                    <a:pt x="2776" y="46"/>
                  </a:cubicBezTo>
                  <a:cubicBezTo>
                    <a:pt x="2765" y="35"/>
                    <a:pt x="2753" y="23"/>
                    <a:pt x="2742" y="23"/>
                  </a:cubicBezTo>
                  <a:cubicBezTo>
                    <a:pt x="2458" y="35"/>
                    <a:pt x="2173" y="46"/>
                    <a:pt x="1912" y="58"/>
                  </a:cubicBezTo>
                  <a:lnTo>
                    <a:pt x="1434" y="58"/>
                  </a:lnTo>
                  <a:lnTo>
                    <a:pt x="1434" y="92"/>
                  </a:lnTo>
                  <a:lnTo>
                    <a:pt x="1423" y="58"/>
                  </a:lnTo>
                  <a:lnTo>
                    <a:pt x="1354" y="58"/>
                  </a:lnTo>
                  <a:cubicBezTo>
                    <a:pt x="1218" y="58"/>
                    <a:pt x="1093" y="46"/>
                    <a:pt x="968" y="46"/>
                  </a:cubicBezTo>
                  <a:cubicBezTo>
                    <a:pt x="695" y="35"/>
                    <a:pt x="410" y="23"/>
                    <a:pt x="126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5858500" y="2636350"/>
              <a:ext cx="108075" cy="184000"/>
            </a:xfrm>
            <a:custGeom>
              <a:avLst/>
              <a:gdLst/>
              <a:ahLst/>
              <a:cxnLst/>
              <a:rect l="l" t="t" r="r" b="b"/>
              <a:pathLst>
                <a:path w="4323" h="7360" extrusionOk="0">
                  <a:moveTo>
                    <a:pt x="2207" y="1"/>
                  </a:moveTo>
                  <a:cubicBezTo>
                    <a:pt x="2128" y="1"/>
                    <a:pt x="2048" y="46"/>
                    <a:pt x="1968" y="149"/>
                  </a:cubicBezTo>
                  <a:cubicBezTo>
                    <a:pt x="1877" y="262"/>
                    <a:pt x="1832" y="422"/>
                    <a:pt x="1798" y="569"/>
                  </a:cubicBezTo>
                  <a:lnTo>
                    <a:pt x="1798" y="581"/>
                  </a:lnTo>
                  <a:cubicBezTo>
                    <a:pt x="1707" y="922"/>
                    <a:pt x="1593" y="1218"/>
                    <a:pt x="1434" y="1491"/>
                  </a:cubicBezTo>
                  <a:cubicBezTo>
                    <a:pt x="1297" y="1730"/>
                    <a:pt x="1138" y="1968"/>
                    <a:pt x="990" y="2184"/>
                  </a:cubicBezTo>
                  <a:cubicBezTo>
                    <a:pt x="831" y="2423"/>
                    <a:pt x="660" y="2662"/>
                    <a:pt x="513" y="2912"/>
                  </a:cubicBezTo>
                  <a:cubicBezTo>
                    <a:pt x="262" y="3367"/>
                    <a:pt x="103" y="3879"/>
                    <a:pt x="46" y="4391"/>
                  </a:cubicBezTo>
                  <a:cubicBezTo>
                    <a:pt x="1" y="4926"/>
                    <a:pt x="35" y="5449"/>
                    <a:pt x="171" y="5949"/>
                  </a:cubicBezTo>
                  <a:cubicBezTo>
                    <a:pt x="251" y="6199"/>
                    <a:pt x="342" y="6438"/>
                    <a:pt x="444" y="6666"/>
                  </a:cubicBezTo>
                  <a:cubicBezTo>
                    <a:pt x="513" y="6791"/>
                    <a:pt x="569" y="6905"/>
                    <a:pt x="649" y="7018"/>
                  </a:cubicBezTo>
                  <a:cubicBezTo>
                    <a:pt x="660" y="7041"/>
                    <a:pt x="672" y="7064"/>
                    <a:pt x="683" y="7087"/>
                  </a:cubicBezTo>
                  <a:cubicBezTo>
                    <a:pt x="740" y="7155"/>
                    <a:pt x="785" y="7223"/>
                    <a:pt x="808" y="7303"/>
                  </a:cubicBezTo>
                  <a:cubicBezTo>
                    <a:pt x="808" y="7314"/>
                    <a:pt x="820" y="7325"/>
                    <a:pt x="842" y="7325"/>
                  </a:cubicBezTo>
                  <a:cubicBezTo>
                    <a:pt x="922" y="7337"/>
                    <a:pt x="1002" y="7337"/>
                    <a:pt x="1081" y="7348"/>
                  </a:cubicBezTo>
                  <a:lnTo>
                    <a:pt x="1115" y="7348"/>
                  </a:lnTo>
                  <a:cubicBezTo>
                    <a:pt x="1127" y="7348"/>
                    <a:pt x="1127" y="7337"/>
                    <a:pt x="1138" y="7325"/>
                  </a:cubicBezTo>
                  <a:cubicBezTo>
                    <a:pt x="1149" y="7314"/>
                    <a:pt x="1149" y="7303"/>
                    <a:pt x="1138" y="7291"/>
                  </a:cubicBezTo>
                  <a:cubicBezTo>
                    <a:pt x="1115" y="7257"/>
                    <a:pt x="1093" y="7212"/>
                    <a:pt x="1070" y="7178"/>
                  </a:cubicBezTo>
                  <a:cubicBezTo>
                    <a:pt x="751" y="6552"/>
                    <a:pt x="547" y="5904"/>
                    <a:pt x="490" y="5278"/>
                  </a:cubicBezTo>
                  <a:cubicBezTo>
                    <a:pt x="456" y="4937"/>
                    <a:pt x="478" y="4618"/>
                    <a:pt x="547" y="4311"/>
                  </a:cubicBezTo>
                  <a:cubicBezTo>
                    <a:pt x="581" y="4152"/>
                    <a:pt x="672" y="3845"/>
                    <a:pt x="899" y="3663"/>
                  </a:cubicBezTo>
                  <a:cubicBezTo>
                    <a:pt x="1017" y="3564"/>
                    <a:pt x="1154" y="3516"/>
                    <a:pt x="1294" y="3516"/>
                  </a:cubicBezTo>
                  <a:cubicBezTo>
                    <a:pt x="1411" y="3516"/>
                    <a:pt x="1529" y="3550"/>
                    <a:pt x="1639" y="3618"/>
                  </a:cubicBezTo>
                  <a:cubicBezTo>
                    <a:pt x="1650" y="3629"/>
                    <a:pt x="1673" y="3640"/>
                    <a:pt x="1684" y="3652"/>
                  </a:cubicBezTo>
                  <a:lnTo>
                    <a:pt x="1695" y="3663"/>
                  </a:lnTo>
                  <a:cubicBezTo>
                    <a:pt x="1701" y="3669"/>
                    <a:pt x="1710" y="3672"/>
                    <a:pt x="1718" y="3672"/>
                  </a:cubicBezTo>
                  <a:cubicBezTo>
                    <a:pt x="1727" y="3672"/>
                    <a:pt x="1735" y="3669"/>
                    <a:pt x="1741" y="3663"/>
                  </a:cubicBezTo>
                  <a:cubicBezTo>
                    <a:pt x="1843" y="3572"/>
                    <a:pt x="1968" y="3515"/>
                    <a:pt x="2082" y="3492"/>
                  </a:cubicBezTo>
                  <a:cubicBezTo>
                    <a:pt x="2115" y="3488"/>
                    <a:pt x="2148" y="3485"/>
                    <a:pt x="2181" y="3485"/>
                  </a:cubicBezTo>
                  <a:cubicBezTo>
                    <a:pt x="2386" y="3485"/>
                    <a:pt x="2585" y="3576"/>
                    <a:pt x="2742" y="3743"/>
                  </a:cubicBezTo>
                  <a:cubicBezTo>
                    <a:pt x="2753" y="3754"/>
                    <a:pt x="2765" y="3754"/>
                    <a:pt x="2787" y="3754"/>
                  </a:cubicBezTo>
                  <a:cubicBezTo>
                    <a:pt x="2876" y="3696"/>
                    <a:pt x="2976" y="3668"/>
                    <a:pt x="3074" y="3668"/>
                  </a:cubicBezTo>
                  <a:cubicBezTo>
                    <a:pt x="3227" y="3668"/>
                    <a:pt x="3377" y="3736"/>
                    <a:pt x="3481" y="3868"/>
                  </a:cubicBezTo>
                  <a:cubicBezTo>
                    <a:pt x="3640" y="4072"/>
                    <a:pt x="3686" y="4357"/>
                    <a:pt x="3697" y="4584"/>
                  </a:cubicBezTo>
                  <a:cubicBezTo>
                    <a:pt x="3720" y="4914"/>
                    <a:pt x="3709" y="5244"/>
                    <a:pt x="3674" y="5574"/>
                  </a:cubicBezTo>
                  <a:cubicBezTo>
                    <a:pt x="3606" y="6177"/>
                    <a:pt x="3458" y="6757"/>
                    <a:pt x="3219" y="7314"/>
                  </a:cubicBezTo>
                  <a:cubicBezTo>
                    <a:pt x="3208" y="7325"/>
                    <a:pt x="3208" y="7337"/>
                    <a:pt x="3219" y="7348"/>
                  </a:cubicBezTo>
                  <a:cubicBezTo>
                    <a:pt x="3219" y="7348"/>
                    <a:pt x="3231" y="7360"/>
                    <a:pt x="3242" y="7360"/>
                  </a:cubicBezTo>
                  <a:lnTo>
                    <a:pt x="3322" y="7360"/>
                  </a:lnTo>
                  <a:cubicBezTo>
                    <a:pt x="3356" y="7348"/>
                    <a:pt x="3401" y="7348"/>
                    <a:pt x="3436" y="7348"/>
                  </a:cubicBezTo>
                  <a:cubicBezTo>
                    <a:pt x="3458" y="7348"/>
                    <a:pt x="3470" y="7337"/>
                    <a:pt x="3470" y="7325"/>
                  </a:cubicBezTo>
                  <a:cubicBezTo>
                    <a:pt x="3492" y="7246"/>
                    <a:pt x="3549" y="7178"/>
                    <a:pt x="3595" y="7109"/>
                  </a:cubicBezTo>
                  <a:cubicBezTo>
                    <a:pt x="3606" y="7087"/>
                    <a:pt x="3618" y="7064"/>
                    <a:pt x="3629" y="7052"/>
                  </a:cubicBezTo>
                  <a:cubicBezTo>
                    <a:pt x="3709" y="6939"/>
                    <a:pt x="3777" y="6814"/>
                    <a:pt x="3845" y="6700"/>
                  </a:cubicBezTo>
                  <a:cubicBezTo>
                    <a:pt x="3959" y="6472"/>
                    <a:pt x="4050" y="6234"/>
                    <a:pt x="4118" y="5983"/>
                  </a:cubicBezTo>
                  <a:cubicBezTo>
                    <a:pt x="4266" y="5483"/>
                    <a:pt x="4323" y="4960"/>
                    <a:pt x="4277" y="4436"/>
                  </a:cubicBezTo>
                  <a:cubicBezTo>
                    <a:pt x="4232" y="3913"/>
                    <a:pt x="4084" y="3401"/>
                    <a:pt x="3834" y="2946"/>
                  </a:cubicBezTo>
                  <a:cubicBezTo>
                    <a:pt x="3697" y="2696"/>
                    <a:pt x="3538" y="2446"/>
                    <a:pt x="3379" y="2207"/>
                  </a:cubicBezTo>
                  <a:cubicBezTo>
                    <a:pt x="3231" y="1980"/>
                    <a:pt x="3083" y="1752"/>
                    <a:pt x="2946" y="1502"/>
                  </a:cubicBezTo>
                  <a:cubicBezTo>
                    <a:pt x="2799" y="1229"/>
                    <a:pt x="2685" y="933"/>
                    <a:pt x="2605" y="592"/>
                  </a:cubicBezTo>
                  <a:lnTo>
                    <a:pt x="2605" y="569"/>
                  </a:lnTo>
                  <a:cubicBezTo>
                    <a:pt x="2560" y="422"/>
                    <a:pt x="2526" y="274"/>
                    <a:pt x="2435" y="149"/>
                  </a:cubicBezTo>
                  <a:cubicBezTo>
                    <a:pt x="2366" y="58"/>
                    <a:pt x="2287" y="1"/>
                    <a:pt x="220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5875575" y="2729600"/>
              <a:ext cx="69400" cy="91600"/>
            </a:xfrm>
            <a:custGeom>
              <a:avLst/>
              <a:gdLst/>
              <a:ahLst/>
              <a:cxnLst/>
              <a:rect l="l" t="t" r="r" b="b"/>
              <a:pathLst>
                <a:path w="2776" h="3664" extrusionOk="0">
                  <a:moveTo>
                    <a:pt x="1522" y="1"/>
                  </a:moveTo>
                  <a:cubicBezTo>
                    <a:pt x="1417" y="1"/>
                    <a:pt x="1315" y="44"/>
                    <a:pt x="1217" y="126"/>
                  </a:cubicBezTo>
                  <a:cubicBezTo>
                    <a:pt x="1206" y="138"/>
                    <a:pt x="1206" y="149"/>
                    <a:pt x="1206" y="161"/>
                  </a:cubicBezTo>
                  <a:cubicBezTo>
                    <a:pt x="1285" y="297"/>
                    <a:pt x="1342" y="468"/>
                    <a:pt x="1354" y="650"/>
                  </a:cubicBezTo>
                  <a:cubicBezTo>
                    <a:pt x="1365" y="832"/>
                    <a:pt x="1342" y="1014"/>
                    <a:pt x="1319" y="1150"/>
                  </a:cubicBezTo>
                  <a:cubicBezTo>
                    <a:pt x="1297" y="1287"/>
                    <a:pt x="1240" y="1400"/>
                    <a:pt x="1172" y="1480"/>
                  </a:cubicBezTo>
                  <a:cubicBezTo>
                    <a:pt x="1116" y="1543"/>
                    <a:pt x="1038" y="1576"/>
                    <a:pt x="957" y="1576"/>
                  </a:cubicBezTo>
                  <a:cubicBezTo>
                    <a:pt x="907" y="1576"/>
                    <a:pt x="856" y="1563"/>
                    <a:pt x="808" y="1537"/>
                  </a:cubicBezTo>
                  <a:cubicBezTo>
                    <a:pt x="660" y="1446"/>
                    <a:pt x="603" y="1252"/>
                    <a:pt x="592" y="1161"/>
                  </a:cubicBezTo>
                  <a:cubicBezTo>
                    <a:pt x="535" y="888"/>
                    <a:pt x="592" y="581"/>
                    <a:pt x="774" y="274"/>
                  </a:cubicBezTo>
                  <a:cubicBezTo>
                    <a:pt x="796" y="229"/>
                    <a:pt x="819" y="195"/>
                    <a:pt x="842" y="161"/>
                  </a:cubicBezTo>
                  <a:cubicBezTo>
                    <a:pt x="853" y="149"/>
                    <a:pt x="853" y="138"/>
                    <a:pt x="853" y="138"/>
                  </a:cubicBezTo>
                  <a:cubicBezTo>
                    <a:pt x="853" y="126"/>
                    <a:pt x="842" y="115"/>
                    <a:pt x="842" y="115"/>
                  </a:cubicBezTo>
                  <a:lnTo>
                    <a:pt x="830" y="115"/>
                  </a:lnTo>
                  <a:cubicBezTo>
                    <a:pt x="830" y="104"/>
                    <a:pt x="819" y="104"/>
                    <a:pt x="819" y="104"/>
                  </a:cubicBezTo>
                  <a:cubicBezTo>
                    <a:pt x="742" y="55"/>
                    <a:pt x="674" y="32"/>
                    <a:pt x="606" y="32"/>
                  </a:cubicBezTo>
                  <a:cubicBezTo>
                    <a:pt x="564" y="32"/>
                    <a:pt x="522" y="41"/>
                    <a:pt x="478" y="58"/>
                  </a:cubicBezTo>
                  <a:cubicBezTo>
                    <a:pt x="250" y="161"/>
                    <a:pt x="125" y="513"/>
                    <a:pt x="91" y="706"/>
                  </a:cubicBezTo>
                  <a:cubicBezTo>
                    <a:pt x="0" y="1173"/>
                    <a:pt x="34" y="1696"/>
                    <a:pt x="193" y="2276"/>
                  </a:cubicBezTo>
                  <a:cubicBezTo>
                    <a:pt x="262" y="2515"/>
                    <a:pt x="353" y="2776"/>
                    <a:pt x="466" y="3027"/>
                  </a:cubicBezTo>
                  <a:cubicBezTo>
                    <a:pt x="501" y="3106"/>
                    <a:pt x="535" y="3186"/>
                    <a:pt x="569" y="3254"/>
                  </a:cubicBezTo>
                  <a:cubicBezTo>
                    <a:pt x="614" y="3368"/>
                    <a:pt x="671" y="3493"/>
                    <a:pt x="717" y="3618"/>
                  </a:cubicBezTo>
                  <a:cubicBezTo>
                    <a:pt x="717" y="3630"/>
                    <a:pt x="728" y="3641"/>
                    <a:pt x="751" y="3641"/>
                  </a:cubicBezTo>
                  <a:lnTo>
                    <a:pt x="933" y="3641"/>
                  </a:lnTo>
                  <a:lnTo>
                    <a:pt x="1081" y="3652"/>
                  </a:lnTo>
                  <a:cubicBezTo>
                    <a:pt x="1194" y="3652"/>
                    <a:pt x="1297" y="3664"/>
                    <a:pt x="1410" y="3664"/>
                  </a:cubicBezTo>
                  <a:lnTo>
                    <a:pt x="1729" y="3664"/>
                  </a:lnTo>
                  <a:lnTo>
                    <a:pt x="1877" y="3652"/>
                  </a:lnTo>
                  <a:cubicBezTo>
                    <a:pt x="1991" y="3652"/>
                    <a:pt x="2104" y="3652"/>
                    <a:pt x="2218" y="3641"/>
                  </a:cubicBezTo>
                  <a:cubicBezTo>
                    <a:pt x="2229" y="3641"/>
                    <a:pt x="2241" y="3641"/>
                    <a:pt x="2241" y="3630"/>
                  </a:cubicBezTo>
                  <a:cubicBezTo>
                    <a:pt x="2298" y="3504"/>
                    <a:pt x="2343" y="3391"/>
                    <a:pt x="2389" y="3266"/>
                  </a:cubicBezTo>
                  <a:cubicBezTo>
                    <a:pt x="2582" y="2742"/>
                    <a:pt x="2707" y="2219"/>
                    <a:pt x="2753" y="1685"/>
                  </a:cubicBezTo>
                  <a:cubicBezTo>
                    <a:pt x="2775" y="1423"/>
                    <a:pt x="2775" y="1150"/>
                    <a:pt x="2764" y="877"/>
                  </a:cubicBezTo>
                  <a:cubicBezTo>
                    <a:pt x="2753" y="695"/>
                    <a:pt x="2730" y="479"/>
                    <a:pt x="2616" y="320"/>
                  </a:cubicBezTo>
                  <a:cubicBezTo>
                    <a:pt x="2571" y="240"/>
                    <a:pt x="2502" y="206"/>
                    <a:pt x="2434" y="195"/>
                  </a:cubicBezTo>
                  <a:cubicBezTo>
                    <a:pt x="2420" y="192"/>
                    <a:pt x="2405" y="190"/>
                    <a:pt x="2389" y="190"/>
                  </a:cubicBezTo>
                  <a:cubicBezTo>
                    <a:pt x="2343" y="190"/>
                    <a:pt x="2292" y="203"/>
                    <a:pt x="2241" y="229"/>
                  </a:cubicBezTo>
                  <a:cubicBezTo>
                    <a:pt x="2229" y="240"/>
                    <a:pt x="2218" y="252"/>
                    <a:pt x="2229" y="263"/>
                  </a:cubicBezTo>
                  <a:cubicBezTo>
                    <a:pt x="2309" y="468"/>
                    <a:pt x="2343" y="706"/>
                    <a:pt x="2309" y="991"/>
                  </a:cubicBezTo>
                  <a:lnTo>
                    <a:pt x="2309" y="1014"/>
                  </a:lnTo>
                  <a:cubicBezTo>
                    <a:pt x="2298" y="1161"/>
                    <a:pt x="2286" y="1309"/>
                    <a:pt x="2218" y="1434"/>
                  </a:cubicBezTo>
                  <a:cubicBezTo>
                    <a:pt x="2179" y="1533"/>
                    <a:pt x="2079" y="1623"/>
                    <a:pt x="1965" y="1623"/>
                  </a:cubicBezTo>
                  <a:cubicBezTo>
                    <a:pt x="1947" y="1623"/>
                    <a:pt x="1929" y="1621"/>
                    <a:pt x="1911" y="1616"/>
                  </a:cubicBezTo>
                  <a:cubicBezTo>
                    <a:pt x="1752" y="1582"/>
                    <a:pt x="1695" y="1400"/>
                    <a:pt x="1661" y="1287"/>
                  </a:cubicBezTo>
                  <a:cubicBezTo>
                    <a:pt x="1627" y="1150"/>
                    <a:pt x="1638" y="1002"/>
                    <a:pt x="1672" y="809"/>
                  </a:cubicBezTo>
                  <a:cubicBezTo>
                    <a:pt x="1706" y="559"/>
                    <a:pt x="1774" y="365"/>
                    <a:pt x="1877" y="229"/>
                  </a:cubicBezTo>
                  <a:cubicBezTo>
                    <a:pt x="1888" y="217"/>
                    <a:pt x="1888" y="195"/>
                    <a:pt x="1877" y="183"/>
                  </a:cubicBezTo>
                  <a:cubicBezTo>
                    <a:pt x="1820" y="115"/>
                    <a:pt x="1752" y="70"/>
                    <a:pt x="1683" y="35"/>
                  </a:cubicBezTo>
                  <a:cubicBezTo>
                    <a:pt x="1629" y="12"/>
                    <a:pt x="1575" y="1"/>
                    <a:pt x="152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5895750" y="2739000"/>
              <a:ext cx="7425" cy="23925"/>
            </a:xfrm>
            <a:custGeom>
              <a:avLst/>
              <a:gdLst/>
              <a:ahLst/>
              <a:cxnLst/>
              <a:rect l="l" t="t" r="r" b="b"/>
              <a:pathLst>
                <a:path w="297" h="957" extrusionOk="0">
                  <a:moveTo>
                    <a:pt x="217" y="1"/>
                  </a:moveTo>
                  <a:cubicBezTo>
                    <a:pt x="205" y="1"/>
                    <a:pt x="194" y="12"/>
                    <a:pt x="183" y="23"/>
                  </a:cubicBezTo>
                  <a:cubicBezTo>
                    <a:pt x="103" y="160"/>
                    <a:pt x="46" y="308"/>
                    <a:pt x="23" y="456"/>
                  </a:cubicBezTo>
                  <a:cubicBezTo>
                    <a:pt x="1" y="581"/>
                    <a:pt x="12" y="694"/>
                    <a:pt x="46" y="808"/>
                  </a:cubicBezTo>
                  <a:cubicBezTo>
                    <a:pt x="58" y="854"/>
                    <a:pt x="80" y="911"/>
                    <a:pt x="126" y="945"/>
                  </a:cubicBezTo>
                  <a:lnTo>
                    <a:pt x="149" y="922"/>
                  </a:lnTo>
                  <a:lnTo>
                    <a:pt x="137" y="945"/>
                  </a:lnTo>
                  <a:cubicBezTo>
                    <a:pt x="137" y="956"/>
                    <a:pt x="149" y="956"/>
                    <a:pt x="160" y="956"/>
                  </a:cubicBezTo>
                  <a:lnTo>
                    <a:pt x="171" y="956"/>
                  </a:lnTo>
                  <a:cubicBezTo>
                    <a:pt x="171" y="956"/>
                    <a:pt x="183" y="945"/>
                    <a:pt x="183" y="933"/>
                  </a:cubicBezTo>
                  <a:cubicBezTo>
                    <a:pt x="228" y="888"/>
                    <a:pt x="251" y="820"/>
                    <a:pt x="274" y="717"/>
                  </a:cubicBezTo>
                  <a:cubicBezTo>
                    <a:pt x="285" y="581"/>
                    <a:pt x="296" y="444"/>
                    <a:pt x="296" y="319"/>
                  </a:cubicBezTo>
                  <a:cubicBezTo>
                    <a:pt x="296" y="217"/>
                    <a:pt x="274" y="114"/>
                    <a:pt x="239" y="23"/>
                  </a:cubicBezTo>
                  <a:cubicBezTo>
                    <a:pt x="239" y="12"/>
                    <a:pt x="228" y="12"/>
                    <a:pt x="21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5922775" y="2742975"/>
              <a:ext cx="4850" cy="20225"/>
            </a:xfrm>
            <a:custGeom>
              <a:avLst/>
              <a:gdLst/>
              <a:ahLst/>
              <a:cxnLst/>
              <a:rect l="l" t="t" r="r" b="b"/>
              <a:pathLst>
                <a:path w="194" h="809" extrusionOk="0">
                  <a:moveTo>
                    <a:pt x="137" y="1"/>
                  </a:moveTo>
                  <a:cubicBezTo>
                    <a:pt x="125" y="1"/>
                    <a:pt x="103" y="1"/>
                    <a:pt x="103" y="24"/>
                  </a:cubicBezTo>
                  <a:cubicBezTo>
                    <a:pt x="57" y="126"/>
                    <a:pt x="34" y="262"/>
                    <a:pt x="12" y="410"/>
                  </a:cubicBezTo>
                  <a:cubicBezTo>
                    <a:pt x="0" y="558"/>
                    <a:pt x="12" y="672"/>
                    <a:pt x="46" y="774"/>
                  </a:cubicBezTo>
                  <a:cubicBezTo>
                    <a:pt x="46" y="774"/>
                    <a:pt x="46" y="786"/>
                    <a:pt x="57" y="786"/>
                  </a:cubicBezTo>
                  <a:cubicBezTo>
                    <a:pt x="57" y="797"/>
                    <a:pt x="68" y="808"/>
                    <a:pt x="80" y="808"/>
                  </a:cubicBezTo>
                  <a:cubicBezTo>
                    <a:pt x="91" y="808"/>
                    <a:pt x="103" y="797"/>
                    <a:pt x="114" y="786"/>
                  </a:cubicBezTo>
                  <a:cubicBezTo>
                    <a:pt x="114" y="774"/>
                    <a:pt x="114" y="774"/>
                    <a:pt x="125" y="763"/>
                  </a:cubicBezTo>
                  <a:cubicBezTo>
                    <a:pt x="159" y="661"/>
                    <a:pt x="171" y="547"/>
                    <a:pt x="171" y="444"/>
                  </a:cubicBezTo>
                  <a:lnTo>
                    <a:pt x="182" y="399"/>
                  </a:lnTo>
                  <a:cubicBezTo>
                    <a:pt x="194" y="251"/>
                    <a:pt x="182" y="126"/>
                    <a:pt x="159" y="24"/>
                  </a:cubicBezTo>
                  <a:cubicBezTo>
                    <a:pt x="159" y="12"/>
                    <a:pt x="148" y="1"/>
                    <a:pt x="13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5893775" y="2727325"/>
              <a:ext cx="32150" cy="34250"/>
            </a:xfrm>
            <a:custGeom>
              <a:avLst/>
              <a:gdLst/>
              <a:ahLst/>
              <a:cxnLst/>
              <a:rect l="l" t="t" r="r" b="b"/>
              <a:pathLst>
                <a:path w="1286" h="1370" extrusionOk="0">
                  <a:moveTo>
                    <a:pt x="722" y="1"/>
                  </a:moveTo>
                  <a:cubicBezTo>
                    <a:pt x="650" y="1"/>
                    <a:pt x="582" y="13"/>
                    <a:pt x="523" y="35"/>
                  </a:cubicBezTo>
                  <a:cubicBezTo>
                    <a:pt x="648" y="206"/>
                    <a:pt x="728" y="411"/>
                    <a:pt x="762" y="604"/>
                  </a:cubicBezTo>
                  <a:cubicBezTo>
                    <a:pt x="830" y="422"/>
                    <a:pt x="921" y="240"/>
                    <a:pt x="1035" y="115"/>
                  </a:cubicBezTo>
                  <a:cubicBezTo>
                    <a:pt x="978" y="70"/>
                    <a:pt x="921" y="35"/>
                    <a:pt x="842" y="13"/>
                  </a:cubicBezTo>
                  <a:cubicBezTo>
                    <a:pt x="801" y="5"/>
                    <a:pt x="761" y="1"/>
                    <a:pt x="722" y="1"/>
                  </a:cubicBezTo>
                  <a:close/>
                  <a:moveTo>
                    <a:pt x="250" y="240"/>
                  </a:moveTo>
                  <a:cubicBezTo>
                    <a:pt x="114" y="411"/>
                    <a:pt x="23" y="627"/>
                    <a:pt x="11" y="809"/>
                  </a:cubicBezTo>
                  <a:cubicBezTo>
                    <a:pt x="0" y="911"/>
                    <a:pt x="11" y="1025"/>
                    <a:pt x="34" y="1127"/>
                  </a:cubicBezTo>
                  <a:cubicBezTo>
                    <a:pt x="53" y="1193"/>
                    <a:pt x="110" y="1358"/>
                    <a:pt x="205" y="1358"/>
                  </a:cubicBezTo>
                  <a:cubicBezTo>
                    <a:pt x="226" y="1358"/>
                    <a:pt x="249" y="1350"/>
                    <a:pt x="273" y="1332"/>
                  </a:cubicBezTo>
                  <a:cubicBezTo>
                    <a:pt x="398" y="1264"/>
                    <a:pt x="398" y="900"/>
                    <a:pt x="387" y="775"/>
                  </a:cubicBezTo>
                  <a:cubicBezTo>
                    <a:pt x="375" y="604"/>
                    <a:pt x="341" y="399"/>
                    <a:pt x="250" y="240"/>
                  </a:cubicBezTo>
                  <a:close/>
                  <a:moveTo>
                    <a:pt x="1274" y="627"/>
                  </a:moveTo>
                  <a:cubicBezTo>
                    <a:pt x="1194" y="797"/>
                    <a:pt x="1160" y="1002"/>
                    <a:pt x="1172" y="1184"/>
                  </a:cubicBezTo>
                  <a:cubicBezTo>
                    <a:pt x="1172" y="1246"/>
                    <a:pt x="1166" y="1370"/>
                    <a:pt x="1188" y="1370"/>
                  </a:cubicBezTo>
                  <a:cubicBezTo>
                    <a:pt x="1198" y="1370"/>
                    <a:pt x="1214" y="1341"/>
                    <a:pt x="1240" y="1264"/>
                  </a:cubicBezTo>
                  <a:cubicBezTo>
                    <a:pt x="1274" y="1184"/>
                    <a:pt x="1274" y="1082"/>
                    <a:pt x="1274" y="1002"/>
                  </a:cubicBezTo>
                  <a:cubicBezTo>
                    <a:pt x="1285" y="888"/>
                    <a:pt x="1285" y="763"/>
                    <a:pt x="1274" y="627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5847125" y="2628950"/>
              <a:ext cx="130825" cy="256800"/>
            </a:xfrm>
            <a:custGeom>
              <a:avLst/>
              <a:gdLst/>
              <a:ahLst/>
              <a:cxnLst/>
              <a:rect l="l" t="t" r="r" b="b"/>
              <a:pathLst>
                <a:path w="5233" h="10272" extrusionOk="0">
                  <a:moveTo>
                    <a:pt x="2162" y="4437"/>
                  </a:moveTo>
                  <a:cubicBezTo>
                    <a:pt x="2196" y="4528"/>
                    <a:pt x="2207" y="4630"/>
                    <a:pt x="2207" y="4721"/>
                  </a:cubicBezTo>
                  <a:cubicBezTo>
                    <a:pt x="2219" y="4846"/>
                    <a:pt x="2207" y="4983"/>
                    <a:pt x="2184" y="5119"/>
                  </a:cubicBezTo>
                  <a:cubicBezTo>
                    <a:pt x="2173" y="5187"/>
                    <a:pt x="2150" y="5267"/>
                    <a:pt x="2105" y="5324"/>
                  </a:cubicBezTo>
                  <a:lnTo>
                    <a:pt x="2094" y="5324"/>
                  </a:lnTo>
                  <a:cubicBezTo>
                    <a:pt x="2048" y="5290"/>
                    <a:pt x="2037" y="5233"/>
                    <a:pt x="2014" y="5199"/>
                  </a:cubicBezTo>
                  <a:cubicBezTo>
                    <a:pt x="1980" y="5085"/>
                    <a:pt x="1980" y="4971"/>
                    <a:pt x="2003" y="4869"/>
                  </a:cubicBezTo>
                  <a:cubicBezTo>
                    <a:pt x="2025" y="4721"/>
                    <a:pt x="2082" y="4573"/>
                    <a:pt x="2162" y="4437"/>
                  </a:cubicBezTo>
                  <a:close/>
                  <a:moveTo>
                    <a:pt x="3163" y="4596"/>
                  </a:moveTo>
                  <a:cubicBezTo>
                    <a:pt x="3185" y="4710"/>
                    <a:pt x="3185" y="4835"/>
                    <a:pt x="3174" y="4960"/>
                  </a:cubicBezTo>
                  <a:cubicBezTo>
                    <a:pt x="3163" y="5074"/>
                    <a:pt x="3163" y="5210"/>
                    <a:pt x="3117" y="5313"/>
                  </a:cubicBezTo>
                  <a:cubicBezTo>
                    <a:pt x="3117" y="5313"/>
                    <a:pt x="3117" y="5324"/>
                    <a:pt x="3106" y="5335"/>
                  </a:cubicBezTo>
                  <a:cubicBezTo>
                    <a:pt x="3106" y="5324"/>
                    <a:pt x="3106" y="5324"/>
                    <a:pt x="3106" y="5324"/>
                  </a:cubicBezTo>
                  <a:cubicBezTo>
                    <a:pt x="3060" y="5210"/>
                    <a:pt x="3060" y="5085"/>
                    <a:pt x="3072" y="4971"/>
                  </a:cubicBezTo>
                  <a:cubicBezTo>
                    <a:pt x="3083" y="4858"/>
                    <a:pt x="3106" y="4721"/>
                    <a:pt x="3163" y="4596"/>
                  </a:cubicBezTo>
                  <a:close/>
                  <a:moveTo>
                    <a:pt x="2657" y="339"/>
                  </a:moveTo>
                  <a:cubicBezTo>
                    <a:pt x="2728" y="339"/>
                    <a:pt x="2799" y="382"/>
                    <a:pt x="2867" y="467"/>
                  </a:cubicBezTo>
                  <a:cubicBezTo>
                    <a:pt x="2958" y="592"/>
                    <a:pt x="2992" y="752"/>
                    <a:pt x="3026" y="899"/>
                  </a:cubicBezTo>
                  <a:cubicBezTo>
                    <a:pt x="3106" y="1218"/>
                    <a:pt x="3208" y="1525"/>
                    <a:pt x="3367" y="1821"/>
                  </a:cubicBezTo>
                  <a:cubicBezTo>
                    <a:pt x="3640" y="2321"/>
                    <a:pt x="3993" y="2753"/>
                    <a:pt x="4266" y="3254"/>
                  </a:cubicBezTo>
                  <a:cubicBezTo>
                    <a:pt x="4505" y="3709"/>
                    <a:pt x="4653" y="4221"/>
                    <a:pt x="4698" y="4732"/>
                  </a:cubicBezTo>
                  <a:cubicBezTo>
                    <a:pt x="4744" y="5256"/>
                    <a:pt x="4687" y="5767"/>
                    <a:pt x="4539" y="6268"/>
                  </a:cubicBezTo>
                  <a:cubicBezTo>
                    <a:pt x="4471" y="6518"/>
                    <a:pt x="4380" y="6757"/>
                    <a:pt x="4266" y="6973"/>
                  </a:cubicBezTo>
                  <a:cubicBezTo>
                    <a:pt x="4209" y="7098"/>
                    <a:pt x="4141" y="7212"/>
                    <a:pt x="4061" y="7326"/>
                  </a:cubicBezTo>
                  <a:cubicBezTo>
                    <a:pt x="3993" y="7428"/>
                    <a:pt x="3936" y="7508"/>
                    <a:pt x="3891" y="7610"/>
                  </a:cubicBezTo>
                  <a:cubicBezTo>
                    <a:pt x="3822" y="7621"/>
                    <a:pt x="3765" y="7621"/>
                    <a:pt x="3697" y="7621"/>
                  </a:cubicBezTo>
                  <a:cubicBezTo>
                    <a:pt x="3936" y="7064"/>
                    <a:pt x="4095" y="6484"/>
                    <a:pt x="4152" y="5870"/>
                  </a:cubicBezTo>
                  <a:cubicBezTo>
                    <a:pt x="4198" y="5540"/>
                    <a:pt x="4198" y="5210"/>
                    <a:pt x="4186" y="4880"/>
                  </a:cubicBezTo>
                  <a:cubicBezTo>
                    <a:pt x="4164" y="4619"/>
                    <a:pt x="4118" y="4346"/>
                    <a:pt x="3959" y="4141"/>
                  </a:cubicBezTo>
                  <a:cubicBezTo>
                    <a:pt x="3847" y="4002"/>
                    <a:pt x="3684" y="3930"/>
                    <a:pt x="3520" y="3930"/>
                  </a:cubicBezTo>
                  <a:cubicBezTo>
                    <a:pt x="3416" y="3930"/>
                    <a:pt x="3312" y="3959"/>
                    <a:pt x="3220" y="4016"/>
                  </a:cubicBezTo>
                  <a:cubicBezTo>
                    <a:pt x="3069" y="3856"/>
                    <a:pt x="2857" y="3748"/>
                    <a:pt x="2630" y="3748"/>
                  </a:cubicBezTo>
                  <a:cubicBezTo>
                    <a:pt x="2599" y="3748"/>
                    <a:pt x="2568" y="3750"/>
                    <a:pt x="2537" y="3754"/>
                  </a:cubicBezTo>
                  <a:cubicBezTo>
                    <a:pt x="2401" y="3777"/>
                    <a:pt x="2275" y="3845"/>
                    <a:pt x="2173" y="3936"/>
                  </a:cubicBezTo>
                  <a:cubicBezTo>
                    <a:pt x="2150" y="3925"/>
                    <a:pt x="2128" y="3902"/>
                    <a:pt x="2105" y="3891"/>
                  </a:cubicBezTo>
                  <a:cubicBezTo>
                    <a:pt x="1997" y="3819"/>
                    <a:pt x="1876" y="3784"/>
                    <a:pt x="1754" y="3784"/>
                  </a:cubicBezTo>
                  <a:cubicBezTo>
                    <a:pt x="1606" y="3784"/>
                    <a:pt x="1457" y="3836"/>
                    <a:pt x="1331" y="3936"/>
                  </a:cubicBezTo>
                  <a:cubicBezTo>
                    <a:pt x="1127" y="4096"/>
                    <a:pt x="1013" y="4357"/>
                    <a:pt x="968" y="4607"/>
                  </a:cubicBezTo>
                  <a:cubicBezTo>
                    <a:pt x="899" y="4926"/>
                    <a:pt x="888" y="5256"/>
                    <a:pt x="911" y="5574"/>
                  </a:cubicBezTo>
                  <a:cubicBezTo>
                    <a:pt x="979" y="6245"/>
                    <a:pt x="1184" y="6893"/>
                    <a:pt x="1491" y="7485"/>
                  </a:cubicBezTo>
                  <a:cubicBezTo>
                    <a:pt x="1513" y="7530"/>
                    <a:pt x="1536" y="7576"/>
                    <a:pt x="1559" y="7610"/>
                  </a:cubicBezTo>
                  <a:cubicBezTo>
                    <a:pt x="1468" y="7610"/>
                    <a:pt x="1377" y="7599"/>
                    <a:pt x="1286" y="7599"/>
                  </a:cubicBezTo>
                  <a:cubicBezTo>
                    <a:pt x="1252" y="7485"/>
                    <a:pt x="1184" y="7394"/>
                    <a:pt x="1127" y="7303"/>
                  </a:cubicBezTo>
                  <a:cubicBezTo>
                    <a:pt x="1058" y="7189"/>
                    <a:pt x="990" y="7064"/>
                    <a:pt x="933" y="6950"/>
                  </a:cubicBezTo>
                  <a:cubicBezTo>
                    <a:pt x="820" y="6723"/>
                    <a:pt x="729" y="6484"/>
                    <a:pt x="660" y="6234"/>
                  </a:cubicBezTo>
                  <a:cubicBezTo>
                    <a:pt x="524" y="5733"/>
                    <a:pt x="478" y="5210"/>
                    <a:pt x="535" y="4698"/>
                  </a:cubicBezTo>
                  <a:cubicBezTo>
                    <a:pt x="592" y="4187"/>
                    <a:pt x="751" y="3675"/>
                    <a:pt x="1002" y="3231"/>
                  </a:cubicBezTo>
                  <a:cubicBezTo>
                    <a:pt x="1275" y="2731"/>
                    <a:pt x="1639" y="2298"/>
                    <a:pt x="1912" y="1809"/>
                  </a:cubicBezTo>
                  <a:cubicBezTo>
                    <a:pt x="2082" y="1514"/>
                    <a:pt x="2196" y="1218"/>
                    <a:pt x="2275" y="888"/>
                  </a:cubicBezTo>
                  <a:cubicBezTo>
                    <a:pt x="2310" y="740"/>
                    <a:pt x="2355" y="581"/>
                    <a:pt x="2446" y="467"/>
                  </a:cubicBezTo>
                  <a:cubicBezTo>
                    <a:pt x="2514" y="382"/>
                    <a:pt x="2585" y="339"/>
                    <a:pt x="2657" y="339"/>
                  </a:cubicBezTo>
                  <a:close/>
                  <a:moveTo>
                    <a:pt x="2667" y="4065"/>
                  </a:moveTo>
                  <a:cubicBezTo>
                    <a:pt x="2713" y="4065"/>
                    <a:pt x="2761" y="4075"/>
                    <a:pt x="2810" y="4096"/>
                  </a:cubicBezTo>
                  <a:cubicBezTo>
                    <a:pt x="2878" y="4130"/>
                    <a:pt x="2947" y="4175"/>
                    <a:pt x="2992" y="4243"/>
                  </a:cubicBezTo>
                  <a:cubicBezTo>
                    <a:pt x="2878" y="4414"/>
                    <a:pt x="2810" y="4630"/>
                    <a:pt x="2776" y="4835"/>
                  </a:cubicBezTo>
                  <a:cubicBezTo>
                    <a:pt x="2742" y="4994"/>
                    <a:pt x="2730" y="5165"/>
                    <a:pt x="2776" y="5324"/>
                  </a:cubicBezTo>
                  <a:cubicBezTo>
                    <a:pt x="2810" y="5472"/>
                    <a:pt x="2890" y="5642"/>
                    <a:pt x="3049" y="5676"/>
                  </a:cubicBezTo>
                  <a:cubicBezTo>
                    <a:pt x="3068" y="5681"/>
                    <a:pt x="3088" y="5683"/>
                    <a:pt x="3107" y="5683"/>
                  </a:cubicBezTo>
                  <a:cubicBezTo>
                    <a:pt x="3231" y="5683"/>
                    <a:pt x="3341" y="5592"/>
                    <a:pt x="3390" y="5483"/>
                  </a:cubicBezTo>
                  <a:cubicBezTo>
                    <a:pt x="3458" y="5335"/>
                    <a:pt x="3470" y="5176"/>
                    <a:pt x="3481" y="5017"/>
                  </a:cubicBezTo>
                  <a:cubicBezTo>
                    <a:pt x="3504" y="4778"/>
                    <a:pt x="3492" y="4516"/>
                    <a:pt x="3390" y="4289"/>
                  </a:cubicBezTo>
                  <a:cubicBezTo>
                    <a:pt x="3433" y="4263"/>
                    <a:pt x="3475" y="4250"/>
                    <a:pt x="3523" y="4250"/>
                  </a:cubicBezTo>
                  <a:cubicBezTo>
                    <a:pt x="3539" y="4250"/>
                    <a:pt x="3555" y="4252"/>
                    <a:pt x="3572" y="4255"/>
                  </a:cubicBezTo>
                  <a:cubicBezTo>
                    <a:pt x="3640" y="4266"/>
                    <a:pt x="3686" y="4312"/>
                    <a:pt x="3731" y="4368"/>
                  </a:cubicBezTo>
                  <a:cubicBezTo>
                    <a:pt x="3834" y="4516"/>
                    <a:pt x="3856" y="4721"/>
                    <a:pt x="3868" y="4903"/>
                  </a:cubicBezTo>
                  <a:cubicBezTo>
                    <a:pt x="3879" y="5176"/>
                    <a:pt x="3879" y="5438"/>
                    <a:pt x="3856" y="5711"/>
                  </a:cubicBezTo>
                  <a:cubicBezTo>
                    <a:pt x="3811" y="6245"/>
                    <a:pt x="3686" y="6780"/>
                    <a:pt x="3492" y="7280"/>
                  </a:cubicBezTo>
                  <a:cubicBezTo>
                    <a:pt x="3447" y="7405"/>
                    <a:pt x="3401" y="7519"/>
                    <a:pt x="3345" y="7633"/>
                  </a:cubicBezTo>
                  <a:cubicBezTo>
                    <a:pt x="3242" y="7644"/>
                    <a:pt x="3129" y="7644"/>
                    <a:pt x="3015" y="7644"/>
                  </a:cubicBezTo>
                  <a:cubicBezTo>
                    <a:pt x="2856" y="7656"/>
                    <a:pt x="2696" y="7656"/>
                    <a:pt x="2537" y="7667"/>
                  </a:cubicBezTo>
                  <a:cubicBezTo>
                    <a:pt x="2389" y="7656"/>
                    <a:pt x="2230" y="7644"/>
                    <a:pt x="2071" y="7644"/>
                  </a:cubicBezTo>
                  <a:cubicBezTo>
                    <a:pt x="2003" y="7633"/>
                    <a:pt x="1946" y="7633"/>
                    <a:pt x="1877" y="7633"/>
                  </a:cubicBezTo>
                  <a:cubicBezTo>
                    <a:pt x="1809" y="7428"/>
                    <a:pt x="1707" y="7235"/>
                    <a:pt x="1627" y="7041"/>
                  </a:cubicBezTo>
                  <a:cubicBezTo>
                    <a:pt x="1525" y="6791"/>
                    <a:pt x="1434" y="6541"/>
                    <a:pt x="1366" y="6291"/>
                  </a:cubicBezTo>
                  <a:cubicBezTo>
                    <a:pt x="1218" y="5790"/>
                    <a:pt x="1161" y="5244"/>
                    <a:pt x="1252" y="4732"/>
                  </a:cubicBezTo>
                  <a:cubicBezTo>
                    <a:pt x="1299" y="4489"/>
                    <a:pt x="1469" y="4092"/>
                    <a:pt x="1743" y="4092"/>
                  </a:cubicBezTo>
                  <a:cubicBezTo>
                    <a:pt x="1802" y="4092"/>
                    <a:pt x="1866" y="4110"/>
                    <a:pt x="1934" y="4152"/>
                  </a:cubicBezTo>
                  <a:cubicBezTo>
                    <a:pt x="1946" y="4164"/>
                    <a:pt x="1946" y="4164"/>
                    <a:pt x="1957" y="4175"/>
                  </a:cubicBezTo>
                  <a:cubicBezTo>
                    <a:pt x="1934" y="4209"/>
                    <a:pt x="1900" y="4243"/>
                    <a:pt x="1877" y="4289"/>
                  </a:cubicBezTo>
                  <a:cubicBezTo>
                    <a:pt x="1730" y="4562"/>
                    <a:pt x="1627" y="4892"/>
                    <a:pt x="1695" y="5199"/>
                  </a:cubicBezTo>
                  <a:cubicBezTo>
                    <a:pt x="1730" y="5347"/>
                    <a:pt x="1798" y="5517"/>
                    <a:pt x="1934" y="5597"/>
                  </a:cubicBezTo>
                  <a:cubicBezTo>
                    <a:pt x="1985" y="5622"/>
                    <a:pt x="2040" y="5635"/>
                    <a:pt x="2093" y="5635"/>
                  </a:cubicBezTo>
                  <a:cubicBezTo>
                    <a:pt x="2182" y="5635"/>
                    <a:pt x="2268" y="5600"/>
                    <a:pt x="2332" y="5529"/>
                  </a:cubicBezTo>
                  <a:cubicBezTo>
                    <a:pt x="2423" y="5438"/>
                    <a:pt x="2469" y="5313"/>
                    <a:pt x="2492" y="5187"/>
                  </a:cubicBezTo>
                  <a:cubicBezTo>
                    <a:pt x="2514" y="5017"/>
                    <a:pt x="2526" y="4846"/>
                    <a:pt x="2526" y="4676"/>
                  </a:cubicBezTo>
                  <a:cubicBezTo>
                    <a:pt x="2514" y="4505"/>
                    <a:pt x="2469" y="4334"/>
                    <a:pt x="2378" y="4175"/>
                  </a:cubicBezTo>
                  <a:cubicBezTo>
                    <a:pt x="2465" y="4112"/>
                    <a:pt x="2562" y="4065"/>
                    <a:pt x="2667" y="4065"/>
                  </a:cubicBezTo>
                  <a:close/>
                  <a:moveTo>
                    <a:pt x="1229" y="7940"/>
                  </a:moveTo>
                  <a:cubicBezTo>
                    <a:pt x="1513" y="7963"/>
                    <a:pt x="1786" y="7974"/>
                    <a:pt x="2071" y="7985"/>
                  </a:cubicBezTo>
                  <a:cubicBezTo>
                    <a:pt x="2196" y="7985"/>
                    <a:pt x="2321" y="7997"/>
                    <a:pt x="2457" y="7997"/>
                  </a:cubicBezTo>
                  <a:lnTo>
                    <a:pt x="3003" y="7997"/>
                  </a:lnTo>
                  <a:cubicBezTo>
                    <a:pt x="3288" y="7985"/>
                    <a:pt x="3561" y="7974"/>
                    <a:pt x="3845" y="7963"/>
                  </a:cubicBezTo>
                  <a:cubicBezTo>
                    <a:pt x="3925" y="8247"/>
                    <a:pt x="3936" y="8554"/>
                    <a:pt x="3856" y="8838"/>
                  </a:cubicBezTo>
                  <a:cubicBezTo>
                    <a:pt x="3777" y="9157"/>
                    <a:pt x="3595" y="9441"/>
                    <a:pt x="3345" y="9646"/>
                  </a:cubicBezTo>
                  <a:cubicBezTo>
                    <a:pt x="3254" y="9703"/>
                    <a:pt x="3151" y="9760"/>
                    <a:pt x="3049" y="9805"/>
                  </a:cubicBezTo>
                  <a:cubicBezTo>
                    <a:pt x="2890" y="9885"/>
                    <a:pt x="2708" y="9930"/>
                    <a:pt x="2526" y="9930"/>
                  </a:cubicBezTo>
                  <a:cubicBezTo>
                    <a:pt x="2344" y="9930"/>
                    <a:pt x="2162" y="9873"/>
                    <a:pt x="1991" y="9794"/>
                  </a:cubicBezTo>
                  <a:cubicBezTo>
                    <a:pt x="1900" y="9748"/>
                    <a:pt x="1798" y="9691"/>
                    <a:pt x="1707" y="9635"/>
                  </a:cubicBezTo>
                  <a:cubicBezTo>
                    <a:pt x="1457" y="9430"/>
                    <a:pt x="1275" y="9134"/>
                    <a:pt x="1206" y="8816"/>
                  </a:cubicBezTo>
                  <a:cubicBezTo>
                    <a:pt x="1138" y="8531"/>
                    <a:pt x="1149" y="8224"/>
                    <a:pt x="1229" y="7940"/>
                  </a:cubicBezTo>
                  <a:close/>
                  <a:moveTo>
                    <a:pt x="2662" y="1"/>
                  </a:moveTo>
                  <a:cubicBezTo>
                    <a:pt x="2571" y="1"/>
                    <a:pt x="2469" y="24"/>
                    <a:pt x="2378" y="81"/>
                  </a:cubicBezTo>
                  <a:cubicBezTo>
                    <a:pt x="2253" y="160"/>
                    <a:pt x="2150" y="285"/>
                    <a:pt x="2082" y="422"/>
                  </a:cubicBezTo>
                  <a:cubicBezTo>
                    <a:pt x="1946" y="706"/>
                    <a:pt x="1912" y="1013"/>
                    <a:pt x="1786" y="1298"/>
                  </a:cubicBezTo>
                  <a:cubicBezTo>
                    <a:pt x="1536" y="1844"/>
                    <a:pt x="1138" y="2310"/>
                    <a:pt x="820" y="2810"/>
                  </a:cubicBezTo>
                  <a:cubicBezTo>
                    <a:pt x="205" y="3788"/>
                    <a:pt x="1" y="4971"/>
                    <a:pt x="251" y="6109"/>
                  </a:cubicBezTo>
                  <a:cubicBezTo>
                    <a:pt x="319" y="6416"/>
                    <a:pt x="422" y="6723"/>
                    <a:pt x="558" y="7019"/>
                  </a:cubicBezTo>
                  <a:cubicBezTo>
                    <a:pt x="626" y="7166"/>
                    <a:pt x="695" y="7303"/>
                    <a:pt x="774" y="7428"/>
                  </a:cubicBezTo>
                  <a:cubicBezTo>
                    <a:pt x="831" y="7519"/>
                    <a:pt x="877" y="7610"/>
                    <a:pt x="956" y="7690"/>
                  </a:cubicBezTo>
                  <a:cubicBezTo>
                    <a:pt x="945" y="7701"/>
                    <a:pt x="945" y="7701"/>
                    <a:pt x="945" y="7712"/>
                  </a:cubicBezTo>
                  <a:cubicBezTo>
                    <a:pt x="695" y="8383"/>
                    <a:pt x="808" y="9180"/>
                    <a:pt x="1297" y="9714"/>
                  </a:cubicBezTo>
                  <a:cubicBezTo>
                    <a:pt x="1616" y="10067"/>
                    <a:pt x="2071" y="10271"/>
                    <a:pt x="2526" y="10271"/>
                  </a:cubicBezTo>
                  <a:cubicBezTo>
                    <a:pt x="2538" y="10272"/>
                    <a:pt x="2551" y="10272"/>
                    <a:pt x="2564" y="10272"/>
                  </a:cubicBezTo>
                  <a:cubicBezTo>
                    <a:pt x="3006" y="10272"/>
                    <a:pt x="3444" y="10080"/>
                    <a:pt x="3754" y="9737"/>
                  </a:cubicBezTo>
                  <a:cubicBezTo>
                    <a:pt x="4255" y="9225"/>
                    <a:pt x="4380" y="8452"/>
                    <a:pt x="4164" y="7781"/>
                  </a:cubicBezTo>
                  <a:cubicBezTo>
                    <a:pt x="4266" y="7701"/>
                    <a:pt x="4346" y="7587"/>
                    <a:pt x="4414" y="7462"/>
                  </a:cubicBezTo>
                  <a:cubicBezTo>
                    <a:pt x="4493" y="7337"/>
                    <a:pt x="4573" y="7201"/>
                    <a:pt x="4641" y="7064"/>
                  </a:cubicBezTo>
                  <a:cubicBezTo>
                    <a:pt x="4778" y="6768"/>
                    <a:pt x="4891" y="6461"/>
                    <a:pt x="4971" y="6154"/>
                  </a:cubicBezTo>
                  <a:cubicBezTo>
                    <a:pt x="5233" y="5028"/>
                    <a:pt x="5051" y="3834"/>
                    <a:pt x="4448" y="2844"/>
                  </a:cubicBezTo>
                  <a:cubicBezTo>
                    <a:pt x="4141" y="2344"/>
                    <a:pt x="3754" y="1866"/>
                    <a:pt x="3515" y="1320"/>
                  </a:cubicBezTo>
                  <a:cubicBezTo>
                    <a:pt x="3390" y="1036"/>
                    <a:pt x="3367" y="718"/>
                    <a:pt x="3231" y="433"/>
                  </a:cubicBezTo>
                  <a:cubicBezTo>
                    <a:pt x="3174" y="297"/>
                    <a:pt x="3072" y="172"/>
                    <a:pt x="2947" y="92"/>
                  </a:cubicBezTo>
                  <a:cubicBezTo>
                    <a:pt x="2856" y="24"/>
                    <a:pt x="2765" y="1"/>
                    <a:pt x="26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5881250" y="2835825"/>
              <a:ext cx="29025" cy="35225"/>
            </a:xfrm>
            <a:custGeom>
              <a:avLst/>
              <a:gdLst/>
              <a:ahLst/>
              <a:cxnLst/>
              <a:rect l="l" t="t" r="r" b="b"/>
              <a:pathLst>
                <a:path w="1161" h="1409" extrusionOk="0">
                  <a:moveTo>
                    <a:pt x="111" y="1"/>
                  </a:moveTo>
                  <a:cubicBezTo>
                    <a:pt x="105" y="1"/>
                    <a:pt x="99" y="3"/>
                    <a:pt x="92" y="6"/>
                  </a:cubicBezTo>
                  <a:cubicBezTo>
                    <a:pt x="12" y="40"/>
                    <a:pt x="12" y="154"/>
                    <a:pt x="12" y="222"/>
                  </a:cubicBezTo>
                  <a:cubicBezTo>
                    <a:pt x="1" y="313"/>
                    <a:pt x="23" y="416"/>
                    <a:pt x="46" y="507"/>
                  </a:cubicBezTo>
                  <a:cubicBezTo>
                    <a:pt x="92" y="677"/>
                    <a:pt x="171" y="848"/>
                    <a:pt x="274" y="984"/>
                  </a:cubicBezTo>
                  <a:cubicBezTo>
                    <a:pt x="376" y="1121"/>
                    <a:pt x="501" y="1234"/>
                    <a:pt x="649" y="1314"/>
                  </a:cubicBezTo>
                  <a:cubicBezTo>
                    <a:pt x="731" y="1359"/>
                    <a:pt x="852" y="1408"/>
                    <a:pt x="964" y="1408"/>
                  </a:cubicBezTo>
                  <a:cubicBezTo>
                    <a:pt x="1023" y="1408"/>
                    <a:pt x="1080" y="1395"/>
                    <a:pt x="1127" y="1360"/>
                  </a:cubicBezTo>
                  <a:cubicBezTo>
                    <a:pt x="1161" y="1325"/>
                    <a:pt x="1149" y="1269"/>
                    <a:pt x="1115" y="1246"/>
                  </a:cubicBezTo>
                  <a:cubicBezTo>
                    <a:pt x="1058" y="1212"/>
                    <a:pt x="967" y="1200"/>
                    <a:pt x="910" y="1178"/>
                  </a:cubicBezTo>
                  <a:cubicBezTo>
                    <a:pt x="842" y="1155"/>
                    <a:pt x="785" y="1132"/>
                    <a:pt x="729" y="1098"/>
                  </a:cubicBezTo>
                  <a:cubicBezTo>
                    <a:pt x="603" y="1030"/>
                    <a:pt x="501" y="927"/>
                    <a:pt x="421" y="825"/>
                  </a:cubicBezTo>
                  <a:cubicBezTo>
                    <a:pt x="330" y="688"/>
                    <a:pt x="274" y="541"/>
                    <a:pt x="239" y="393"/>
                  </a:cubicBezTo>
                  <a:cubicBezTo>
                    <a:pt x="217" y="313"/>
                    <a:pt x="205" y="234"/>
                    <a:pt x="183" y="154"/>
                  </a:cubicBezTo>
                  <a:cubicBezTo>
                    <a:pt x="172" y="123"/>
                    <a:pt x="162" y="1"/>
                    <a:pt x="11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5915100" y="2851875"/>
              <a:ext cx="20775" cy="17000"/>
            </a:xfrm>
            <a:custGeom>
              <a:avLst/>
              <a:gdLst/>
              <a:ahLst/>
              <a:cxnLst/>
              <a:rect l="l" t="t" r="r" b="b"/>
              <a:pathLst>
                <a:path w="831" h="680" extrusionOk="0">
                  <a:moveTo>
                    <a:pt x="766" y="0"/>
                  </a:moveTo>
                  <a:cubicBezTo>
                    <a:pt x="757" y="0"/>
                    <a:pt x="748" y="4"/>
                    <a:pt x="739" y="12"/>
                  </a:cubicBezTo>
                  <a:cubicBezTo>
                    <a:pt x="717" y="24"/>
                    <a:pt x="705" y="35"/>
                    <a:pt x="682" y="58"/>
                  </a:cubicBezTo>
                  <a:lnTo>
                    <a:pt x="671" y="92"/>
                  </a:lnTo>
                  <a:cubicBezTo>
                    <a:pt x="671" y="92"/>
                    <a:pt x="660" y="103"/>
                    <a:pt x="660" y="103"/>
                  </a:cubicBezTo>
                  <a:cubicBezTo>
                    <a:pt x="660" y="103"/>
                    <a:pt x="648" y="103"/>
                    <a:pt x="648" y="115"/>
                  </a:cubicBezTo>
                  <a:cubicBezTo>
                    <a:pt x="637" y="115"/>
                    <a:pt x="637" y="126"/>
                    <a:pt x="637" y="137"/>
                  </a:cubicBezTo>
                  <a:cubicBezTo>
                    <a:pt x="626" y="137"/>
                    <a:pt x="626" y="149"/>
                    <a:pt x="614" y="160"/>
                  </a:cubicBezTo>
                  <a:cubicBezTo>
                    <a:pt x="603" y="172"/>
                    <a:pt x="591" y="183"/>
                    <a:pt x="580" y="194"/>
                  </a:cubicBezTo>
                  <a:cubicBezTo>
                    <a:pt x="535" y="263"/>
                    <a:pt x="478" y="319"/>
                    <a:pt x="421" y="365"/>
                  </a:cubicBezTo>
                  <a:cubicBezTo>
                    <a:pt x="364" y="410"/>
                    <a:pt x="284" y="456"/>
                    <a:pt x="228" y="490"/>
                  </a:cubicBezTo>
                  <a:cubicBezTo>
                    <a:pt x="159" y="524"/>
                    <a:pt x="57" y="536"/>
                    <a:pt x="11" y="604"/>
                  </a:cubicBezTo>
                  <a:cubicBezTo>
                    <a:pt x="0" y="615"/>
                    <a:pt x="11" y="649"/>
                    <a:pt x="34" y="661"/>
                  </a:cubicBezTo>
                  <a:cubicBezTo>
                    <a:pt x="61" y="674"/>
                    <a:pt x="87" y="680"/>
                    <a:pt x="114" y="680"/>
                  </a:cubicBezTo>
                  <a:cubicBezTo>
                    <a:pt x="133" y="680"/>
                    <a:pt x="152" y="677"/>
                    <a:pt x="171" y="672"/>
                  </a:cubicBezTo>
                  <a:cubicBezTo>
                    <a:pt x="216" y="661"/>
                    <a:pt x="250" y="649"/>
                    <a:pt x="296" y="627"/>
                  </a:cubicBezTo>
                  <a:cubicBezTo>
                    <a:pt x="375" y="592"/>
                    <a:pt x="455" y="547"/>
                    <a:pt x="523" y="490"/>
                  </a:cubicBezTo>
                  <a:cubicBezTo>
                    <a:pt x="603" y="445"/>
                    <a:pt x="660" y="376"/>
                    <a:pt x="717" y="308"/>
                  </a:cubicBezTo>
                  <a:cubicBezTo>
                    <a:pt x="739" y="274"/>
                    <a:pt x="773" y="240"/>
                    <a:pt x="785" y="194"/>
                  </a:cubicBezTo>
                  <a:cubicBezTo>
                    <a:pt x="785" y="194"/>
                    <a:pt x="785" y="183"/>
                    <a:pt x="785" y="183"/>
                  </a:cubicBezTo>
                  <a:cubicBezTo>
                    <a:pt x="785" y="183"/>
                    <a:pt x="796" y="172"/>
                    <a:pt x="796" y="172"/>
                  </a:cubicBezTo>
                  <a:cubicBezTo>
                    <a:pt x="796" y="160"/>
                    <a:pt x="808" y="149"/>
                    <a:pt x="808" y="137"/>
                  </a:cubicBezTo>
                  <a:cubicBezTo>
                    <a:pt x="819" y="115"/>
                    <a:pt x="830" y="92"/>
                    <a:pt x="819" y="58"/>
                  </a:cubicBezTo>
                  <a:cubicBezTo>
                    <a:pt x="819" y="32"/>
                    <a:pt x="793" y="0"/>
                    <a:pt x="76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5890925" y="2846650"/>
              <a:ext cx="11050" cy="12425"/>
            </a:xfrm>
            <a:custGeom>
              <a:avLst/>
              <a:gdLst/>
              <a:ahLst/>
              <a:cxnLst/>
              <a:rect l="l" t="t" r="r" b="b"/>
              <a:pathLst>
                <a:path w="442" h="497" extrusionOk="0">
                  <a:moveTo>
                    <a:pt x="49" y="1"/>
                  </a:moveTo>
                  <a:cubicBezTo>
                    <a:pt x="43" y="1"/>
                    <a:pt x="38" y="2"/>
                    <a:pt x="34" y="5"/>
                  </a:cubicBezTo>
                  <a:cubicBezTo>
                    <a:pt x="12" y="28"/>
                    <a:pt x="0" y="51"/>
                    <a:pt x="0" y="74"/>
                  </a:cubicBezTo>
                  <a:cubicBezTo>
                    <a:pt x="12" y="153"/>
                    <a:pt x="57" y="233"/>
                    <a:pt x="114" y="301"/>
                  </a:cubicBezTo>
                  <a:cubicBezTo>
                    <a:pt x="137" y="335"/>
                    <a:pt x="171" y="369"/>
                    <a:pt x="194" y="403"/>
                  </a:cubicBezTo>
                  <a:cubicBezTo>
                    <a:pt x="216" y="415"/>
                    <a:pt x="239" y="437"/>
                    <a:pt x="251" y="449"/>
                  </a:cubicBezTo>
                  <a:cubicBezTo>
                    <a:pt x="273" y="460"/>
                    <a:pt x="296" y="472"/>
                    <a:pt x="319" y="483"/>
                  </a:cubicBezTo>
                  <a:cubicBezTo>
                    <a:pt x="330" y="483"/>
                    <a:pt x="342" y="494"/>
                    <a:pt x="353" y="494"/>
                  </a:cubicBezTo>
                  <a:cubicBezTo>
                    <a:pt x="358" y="496"/>
                    <a:pt x="362" y="496"/>
                    <a:pt x="367" y="496"/>
                  </a:cubicBezTo>
                  <a:cubicBezTo>
                    <a:pt x="407" y="496"/>
                    <a:pt x="441" y="455"/>
                    <a:pt x="421" y="415"/>
                  </a:cubicBezTo>
                  <a:cubicBezTo>
                    <a:pt x="410" y="403"/>
                    <a:pt x="398" y="392"/>
                    <a:pt x="387" y="381"/>
                  </a:cubicBezTo>
                  <a:cubicBezTo>
                    <a:pt x="387" y="358"/>
                    <a:pt x="364" y="346"/>
                    <a:pt x="353" y="335"/>
                  </a:cubicBezTo>
                  <a:cubicBezTo>
                    <a:pt x="342" y="312"/>
                    <a:pt x="319" y="301"/>
                    <a:pt x="307" y="290"/>
                  </a:cubicBezTo>
                  <a:cubicBezTo>
                    <a:pt x="285" y="267"/>
                    <a:pt x="251" y="233"/>
                    <a:pt x="228" y="199"/>
                  </a:cubicBezTo>
                  <a:cubicBezTo>
                    <a:pt x="228" y="199"/>
                    <a:pt x="216" y="187"/>
                    <a:pt x="216" y="187"/>
                  </a:cubicBezTo>
                  <a:lnTo>
                    <a:pt x="205" y="164"/>
                  </a:lnTo>
                  <a:cubicBezTo>
                    <a:pt x="194" y="164"/>
                    <a:pt x="194" y="153"/>
                    <a:pt x="182" y="142"/>
                  </a:cubicBezTo>
                  <a:cubicBezTo>
                    <a:pt x="182" y="142"/>
                    <a:pt x="171" y="130"/>
                    <a:pt x="171" y="119"/>
                  </a:cubicBezTo>
                  <a:cubicBezTo>
                    <a:pt x="160" y="108"/>
                    <a:pt x="148" y="85"/>
                    <a:pt x="137" y="74"/>
                  </a:cubicBezTo>
                  <a:cubicBezTo>
                    <a:pt x="125" y="51"/>
                    <a:pt x="103" y="39"/>
                    <a:pt x="91" y="17"/>
                  </a:cubicBezTo>
                  <a:cubicBezTo>
                    <a:pt x="83" y="9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5896900" y="2845925"/>
              <a:ext cx="7400" cy="7250"/>
            </a:xfrm>
            <a:custGeom>
              <a:avLst/>
              <a:gdLst/>
              <a:ahLst/>
              <a:cxnLst/>
              <a:rect l="l" t="t" r="r" b="b"/>
              <a:pathLst>
                <a:path w="296" h="290" extrusionOk="0">
                  <a:moveTo>
                    <a:pt x="34" y="0"/>
                  </a:moveTo>
                  <a:cubicBezTo>
                    <a:pt x="12" y="12"/>
                    <a:pt x="0" y="34"/>
                    <a:pt x="0" y="46"/>
                  </a:cubicBezTo>
                  <a:cubicBezTo>
                    <a:pt x="0" y="57"/>
                    <a:pt x="0" y="68"/>
                    <a:pt x="0" y="80"/>
                  </a:cubicBezTo>
                  <a:cubicBezTo>
                    <a:pt x="0" y="103"/>
                    <a:pt x="12" y="125"/>
                    <a:pt x="23" y="148"/>
                  </a:cubicBezTo>
                  <a:cubicBezTo>
                    <a:pt x="34" y="159"/>
                    <a:pt x="34" y="171"/>
                    <a:pt x="46" y="182"/>
                  </a:cubicBezTo>
                  <a:cubicBezTo>
                    <a:pt x="57" y="205"/>
                    <a:pt x="68" y="216"/>
                    <a:pt x="80" y="228"/>
                  </a:cubicBezTo>
                  <a:cubicBezTo>
                    <a:pt x="103" y="250"/>
                    <a:pt x="125" y="262"/>
                    <a:pt x="148" y="273"/>
                  </a:cubicBezTo>
                  <a:cubicBezTo>
                    <a:pt x="159" y="273"/>
                    <a:pt x="159" y="273"/>
                    <a:pt x="171" y="284"/>
                  </a:cubicBezTo>
                  <a:lnTo>
                    <a:pt x="205" y="284"/>
                  </a:lnTo>
                  <a:cubicBezTo>
                    <a:pt x="220" y="284"/>
                    <a:pt x="230" y="290"/>
                    <a:pt x="242" y="290"/>
                  </a:cubicBezTo>
                  <a:cubicBezTo>
                    <a:pt x="248" y="290"/>
                    <a:pt x="254" y="288"/>
                    <a:pt x="262" y="284"/>
                  </a:cubicBezTo>
                  <a:cubicBezTo>
                    <a:pt x="284" y="284"/>
                    <a:pt x="296" y="273"/>
                    <a:pt x="296" y="250"/>
                  </a:cubicBezTo>
                  <a:cubicBezTo>
                    <a:pt x="296" y="239"/>
                    <a:pt x="296" y="216"/>
                    <a:pt x="284" y="205"/>
                  </a:cubicBezTo>
                  <a:cubicBezTo>
                    <a:pt x="284" y="205"/>
                    <a:pt x="273" y="193"/>
                    <a:pt x="273" y="193"/>
                  </a:cubicBezTo>
                  <a:cubicBezTo>
                    <a:pt x="266" y="193"/>
                    <a:pt x="263" y="193"/>
                    <a:pt x="262" y="191"/>
                  </a:cubicBezTo>
                  <a:lnTo>
                    <a:pt x="262" y="191"/>
                  </a:lnTo>
                  <a:cubicBezTo>
                    <a:pt x="265" y="192"/>
                    <a:pt x="269" y="193"/>
                    <a:pt x="273" y="193"/>
                  </a:cubicBezTo>
                  <a:cubicBezTo>
                    <a:pt x="267" y="191"/>
                    <a:pt x="264" y="189"/>
                    <a:pt x="262" y="189"/>
                  </a:cubicBezTo>
                  <a:lnTo>
                    <a:pt x="262" y="189"/>
                  </a:lnTo>
                  <a:cubicBezTo>
                    <a:pt x="262" y="189"/>
                    <a:pt x="262" y="190"/>
                    <a:pt x="262" y="191"/>
                  </a:cubicBezTo>
                  <a:lnTo>
                    <a:pt x="262" y="191"/>
                  </a:lnTo>
                  <a:cubicBezTo>
                    <a:pt x="260" y="189"/>
                    <a:pt x="259" y="188"/>
                    <a:pt x="260" y="188"/>
                  </a:cubicBezTo>
                  <a:lnTo>
                    <a:pt x="260" y="188"/>
                  </a:lnTo>
                  <a:cubicBezTo>
                    <a:pt x="261" y="188"/>
                    <a:pt x="261" y="189"/>
                    <a:pt x="262" y="189"/>
                  </a:cubicBezTo>
                  <a:lnTo>
                    <a:pt x="262" y="189"/>
                  </a:lnTo>
                  <a:cubicBezTo>
                    <a:pt x="262" y="187"/>
                    <a:pt x="262" y="185"/>
                    <a:pt x="262" y="182"/>
                  </a:cubicBezTo>
                  <a:cubicBezTo>
                    <a:pt x="250" y="182"/>
                    <a:pt x="250" y="171"/>
                    <a:pt x="239" y="159"/>
                  </a:cubicBezTo>
                  <a:cubicBezTo>
                    <a:pt x="239" y="159"/>
                    <a:pt x="239" y="159"/>
                    <a:pt x="228" y="148"/>
                  </a:cubicBezTo>
                  <a:cubicBezTo>
                    <a:pt x="216" y="137"/>
                    <a:pt x="216" y="137"/>
                    <a:pt x="205" y="125"/>
                  </a:cubicBezTo>
                  <a:lnTo>
                    <a:pt x="193" y="125"/>
                  </a:lnTo>
                  <a:cubicBezTo>
                    <a:pt x="171" y="103"/>
                    <a:pt x="137" y="80"/>
                    <a:pt x="125" y="46"/>
                  </a:cubicBezTo>
                  <a:cubicBezTo>
                    <a:pt x="114" y="46"/>
                    <a:pt x="114" y="34"/>
                    <a:pt x="103" y="34"/>
                  </a:cubicBezTo>
                  <a:cubicBezTo>
                    <a:pt x="103" y="34"/>
                    <a:pt x="103" y="23"/>
                    <a:pt x="103" y="23"/>
                  </a:cubicBezTo>
                  <a:cubicBezTo>
                    <a:pt x="103" y="23"/>
                    <a:pt x="91" y="23"/>
                    <a:pt x="91" y="12"/>
                  </a:cubicBezTo>
                  <a:cubicBezTo>
                    <a:pt x="68" y="0"/>
                    <a:pt x="57" y="0"/>
                    <a:pt x="3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5898875" y="2846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2" y="1"/>
                  </a:cubicBezTo>
                  <a:cubicBezTo>
                    <a:pt x="12" y="1"/>
                    <a:pt x="1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5899175" y="2846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5722300" y="2838600"/>
              <a:ext cx="72250" cy="63650"/>
            </a:xfrm>
            <a:custGeom>
              <a:avLst/>
              <a:gdLst/>
              <a:ahLst/>
              <a:cxnLst/>
              <a:rect l="l" t="t" r="r" b="b"/>
              <a:pathLst>
                <a:path w="2890" h="2546" extrusionOk="0">
                  <a:moveTo>
                    <a:pt x="1138" y="1522"/>
                  </a:moveTo>
                  <a:lnTo>
                    <a:pt x="1149" y="1533"/>
                  </a:lnTo>
                  <a:lnTo>
                    <a:pt x="1161" y="1533"/>
                  </a:lnTo>
                  <a:cubicBezTo>
                    <a:pt x="1184" y="1544"/>
                    <a:pt x="1218" y="1556"/>
                    <a:pt x="1263" y="1567"/>
                  </a:cubicBezTo>
                  <a:lnTo>
                    <a:pt x="1275" y="1567"/>
                  </a:lnTo>
                  <a:cubicBezTo>
                    <a:pt x="1286" y="1567"/>
                    <a:pt x="1297" y="1567"/>
                    <a:pt x="1309" y="1578"/>
                  </a:cubicBezTo>
                  <a:lnTo>
                    <a:pt x="1331" y="1578"/>
                  </a:lnTo>
                  <a:cubicBezTo>
                    <a:pt x="1331" y="1590"/>
                    <a:pt x="1343" y="1590"/>
                    <a:pt x="1343" y="1590"/>
                  </a:cubicBezTo>
                  <a:lnTo>
                    <a:pt x="1354" y="1590"/>
                  </a:lnTo>
                  <a:lnTo>
                    <a:pt x="1366" y="1601"/>
                  </a:lnTo>
                  <a:lnTo>
                    <a:pt x="1388" y="1601"/>
                  </a:lnTo>
                  <a:cubicBezTo>
                    <a:pt x="1400" y="1612"/>
                    <a:pt x="1400" y="1612"/>
                    <a:pt x="1400" y="1612"/>
                  </a:cubicBezTo>
                  <a:cubicBezTo>
                    <a:pt x="1400" y="1612"/>
                    <a:pt x="1400" y="1624"/>
                    <a:pt x="1388" y="1624"/>
                  </a:cubicBezTo>
                  <a:cubicBezTo>
                    <a:pt x="1377" y="1635"/>
                    <a:pt x="1366" y="1635"/>
                    <a:pt x="1354" y="1647"/>
                  </a:cubicBezTo>
                  <a:lnTo>
                    <a:pt x="1343" y="1647"/>
                  </a:lnTo>
                  <a:cubicBezTo>
                    <a:pt x="1331" y="1658"/>
                    <a:pt x="1331" y="1658"/>
                    <a:pt x="1320" y="1658"/>
                  </a:cubicBezTo>
                  <a:lnTo>
                    <a:pt x="1297" y="1658"/>
                  </a:lnTo>
                  <a:cubicBezTo>
                    <a:pt x="1286" y="1658"/>
                    <a:pt x="1252" y="1658"/>
                    <a:pt x="1240" y="1647"/>
                  </a:cubicBezTo>
                  <a:cubicBezTo>
                    <a:pt x="1218" y="1647"/>
                    <a:pt x="1206" y="1635"/>
                    <a:pt x="1184" y="1635"/>
                  </a:cubicBezTo>
                  <a:cubicBezTo>
                    <a:pt x="1172" y="1624"/>
                    <a:pt x="1161" y="1612"/>
                    <a:pt x="1161" y="1612"/>
                  </a:cubicBezTo>
                  <a:cubicBezTo>
                    <a:pt x="1138" y="1601"/>
                    <a:pt x="1127" y="1590"/>
                    <a:pt x="1115" y="1567"/>
                  </a:cubicBezTo>
                  <a:cubicBezTo>
                    <a:pt x="1104" y="1567"/>
                    <a:pt x="1104" y="1556"/>
                    <a:pt x="1104" y="1556"/>
                  </a:cubicBezTo>
                  <a:cubicBezTo>
                    <a:pt x="1093" y="1533"/>
                    <a:pt x="1104" y="1533"/>
                    <a:pt x="1104" y="1533"/>
                  </a:cubicBezTo>
                  <a:cubicBezTo>
                    <a:pt x="1104" y="1522"/>
                    <a:pt x="1115" y="1522"/>
                    <a:pt x="1127" y="1522"/>
                  </a:cubicBezTo>
                  <a:close/>
                  <a:moveTo>
                    <a:pt x="933" y="1658"/>
                  </a:moveTo>
                  <a:cubicBezTo>
                    <a:pt x="956" y="1669"/>
                    <a:pt x="967" y="1669"/>
                    <a:pt x="979" y="1681"/>
                  </a:cubicBezTo>
                  <a:cubicBezTo>
                    <a:pt x="1002" y="1692"/>
                    <a:pt x="1013" y="1703"/>
                    <a:pt x="1036" y="1715"/>
                  </a:cubicBezTo>
                  <a:lnTo>
                    <a:pt x="1070" y="1726"/>
                  </a:lnTo>
                  <a:cubicBezTo>
                    <a:pt x="1070" y="1726"/>
                    <a:pt x="1081" y="1738"/>
                    <a:pt x="1093" y="1738"/>
                  </a:cubicBezTo>
                  <a:lnTo>
                    <a:pt x="1104" y="1749"/>
                  </a:lnTo>
                  <a:cubicBezTo>
                    <a:pt x="1115" y="1749"/>
                    <a:pt x="1127" y="1749"/>
                    <a:pt x="1127" y="1760"/>
                  </a:cubicBezTo>
                  <a:cubicBezTo>
                    <a:pt x="1172" y="1772"/>
                    <a:pt x="1206" y="1783"/>
                    <a:pt x="1240" y="1794"/>
                  </a:cubicBezTo>
                  <a:cubicBezTo>
                    <a:pt x="1263" y="1806"/>
                    <a:pt x="1286" y="1806"/>
                    <a:pt x="1297" y="1817"/>
                  </a:cubicBezTo>
                  <a:lnTo>
                    <a:pt x="1309" y="1817"/>
                  </a:lnTo>
                  <a:cubicBezTo>
                    <a:pt x="1320" y="1829"/>
                    <a:pt x="1343" y="1829"/>
                    <a:pt x="1354" y="1840"/>
                  </a:cubicBezTo>
                  <a:lnTo>
                    <a:pt x="1366" y="1840"/>
                  </a:lnTo>
                  <a:cubicBezTo>
                    <a:pt x="1377" y="1851"/>
                    <a:pt x="1377" y="1851"/>
                    <a:pt x="1388" y="1863"/>
                  </a:cubicBezTo>
                  <a:cubicBezTo>
                    <a:pt x="1400" y="1863"/>
                    <a:pt x="1400" y="1863"/>
                    <a:pt x="1400" y="1874"/>
                  </a:cubicBezTo>
                  <a:cubicBezTo>
                    <a:pt x="1400" y="1885"/>
                    <a:pt x="1388" y="1897"/>
                    <a:pt x="1377" y="1897"/>
                  </a:cubicBezTo>
                  <a:lnTo>
                    <a:pt x="1331" y="1897"/>
                  </a:lnTo>
                  <a:cubicBezTo>
                    <a:pt x="1326" y="1903"/>
                    <a:pt x="1317" y="1905"/>
                    <a:pt x="1309" y="1905"/>
                  </a:cubicBezTo>
                  <a:cubicBezTo>
                    <a:pt x="1300" y="1905"/>
                    <a:pt x="1292" y="1903"/>
                    <a:pt x="1286" y="1897"/>
                  </a:cubicBezTo>
                  <a:cubicBezTo>
                    <a:pt x="1263" y="1897"/>
                    <a:pt x="1229" y="1885"/>
                    <a:pt x="1218" y="1885"/>
                  </a:cubicBezTo>
                  <a:cubicBezTo>
                    <a:pt x="1172" y="1874"/>
                    <a:pt x="1138" y="1851"/>
                    <a:pt x="1093" y="1829"/>
                  </a:cubicBezTo>
                  <a:cubicBezTo>
                    <a:pt x="1002" y="1794"/>
                    <a:pt x="945" y="1749"/>
                    <a:pt x="911" y="1692"/>
                  </a:cubicBezTo>
                  <a:cubicBezTo>
                    <a:pt x="899" y="1669"/>
                    <a:pt x="899" y="1669"/>
                    <a:pt x="899" y="1658"/>
                  </a:cubicBezTo>
                  <a:close/>
                  <a:moveTo>
                    <a:pt x="2503" y="1067"/>
                  </a:moveTo>
                  <a:cubicBezTo>
                    <a:pt x="2514" y="1067"/>
                    <a:pt x="2526" y="1078"/>
                    <a:pt x="2537" y="1089"/>
                  </a:cubicBezTo>
                  <a:cubicBezTo>
                    <a:pt x="2537" y="1101"/>
                    <a:pt x="2548" y="1112"/>
                    <a:pt x="2548" y="1135"/>
                  </a:cubicBezTo>
                  <a:lnTo>
                    <a:pt x="2548" y="1146"/>
                  </a:lnTo>
                  <a:cubicBezTo>
                    <a:pt x="2548" y="1158"/>
                    <a:pt x="2548" y="1169"/>
                    <a:pt x="2548" y="1180"/>
                  </a:cubicBezTo>
                  <a:lnTo>
                    <a:pt x="2548" y="1192"/>
                  </a:lnTo>
                  <a:cubicBezTo>
                    <a:pt x="2548" y="1203"/>
                    <a:pt x="2548" y="1203"/>
                    <a:pt x="2548" y="1203"/>
                  </a:cubicBezTo>
                  <a:lnTo>
                    <a:pt x="2560" y="1214"/>
                  </a:lnTo>
                  <a:cubicBezTo>
                    <a:pt x="2560" y="1237"/>
                    <a:pt x="2548" y="1283"/>
                    <a:pt x="2548" y="1317"/>
                  </a:cubicBezTo>
                  <a:lnTo>
                    <a:pt x="2548" y="1340"/>
                  </a:lnTo>
                  <a:cubicBezTo>
                    <a:pt x="2526" y="1419"/>
                    <a:pt x="2503" y="1499"/>
                    <a:pt x="2469" y="1578"/>
                  </a:cubicBezTo>
                  <a:cubicBezTo>
                    <a:pt x="2435" y="1658"/>
                    <a:pt x="2389" y="1726"/>
                    <a:pt x="2332" y="1794"/>
                  </a:cubicBezTo>
                  <a:cubicBezTo>
                    <a:pt x="2298" y="1829"/>
                    <a:pt x="2275" y="1863"/>
                    <a:pt x="2241" y="1885"/>
                  </a:cubicBezTo>
                  <a:lnTo>
                    <a:pt x="2230" y="1885"/>
                  </a:lnTo>
                  <a:cubicBezTo>
                    <a:pt x="2207" y="1908"/>
                    <a:pt x="2173" y="1931"/>
                    <a:pt x="2139" y="1931"/>
                  </a:cubicBezTo>
                  <a:cubicBezTo>
                    <a:pt x="2139" y="1931"/>
                    <a:pt x="2128" y="1931"/>
                    <a:pt x="2128" y="1920"/>
                  </a:cubicBezTo>
                  <a:cubicBezTo>
                    <a:pt x="2128" y="1874"/>
                    <a:pt x="2162" y="1840"/>
                    <a:pt x="2207" y="1794"/>
                  </a:cubicBezTo>
                  <a:cubicBezTo>
                    <a:pt x="2219" y="1772"/>
                    <a:pt x="2230" y="1760"/>
                    <a:pt x="2253" y="1738"/>
                  </a:cubicBezTo>
                  <a:cubicBezTo>
                    <a:pt x="2298" y="1669"/>
                    <a:pt x="2344" y="1601"/>
                    <a:pt x="2366" y="1544"/>
                  </a:cubicBezTo>
                  <a:cubicBezTo>
                    <a:pt x="2401" y="1476"/>
                    <a:pt x="2423" y="1396"/>
                    <a:pt x="2446" y="1305"/>
                  </a:cubicBezTo>
                  <a:cubicBezTo>
                    <a:pt x="2446" y="1283"/>
                    <a:pt x="2446" y="1271"/>
                    <a:pt x="2457" y="1249"/>
                  </a:cubicBezTo>
                  <a:lnTo>
                    <a:pt x="2457" y="1226"/>
                  </a:lnTo>
                  <a:cubicBezTo>
                    <a:pt x="2457" y="1214"/>
                    <a:pt x="2457" y="1214"/>
                    <a:pt x="2457" y="1214"/>
                  </a:cubicBezTo>
                  <a:lnTo>
                    <a:pt x="2469" y="1203"/>
                  </a:lnTo>
                  <a:cubicBezTo>
                    <a:pt x="2469" y="1192"/>
                    <a:pt x="2469" y="1192"/>
                    <a:pt x="2469" y="1180"/>
                  </a:cubicBezTo>
                  <a:lnTo>
                    <a:pt x="2469" y="1169"/>
                  </a:lnTo>
                  <a:cubicBezTo>
                    <a:pt x="2469" y="1158"/>
                    <a:pt x="2469" y="1146"/>
                    <a:pt x="2469" y="1135"/>
                  </a:cubicBezTo>
                  <a:cubicBezTo>
                    <a:pt x="2480" y="1112"/>
                    <a:pt x="2480" y="1101"/>
                    <a:pt x="2492" y="1078"/>
                  </a:cubicBezTo>
                  <a:cubicBezTo>
                    <a:pt x="2492" y="1078"/>
                    <a:pt x="2492" y="1067"/>
                    <a:pt x="2492" y="1067"/>
                  </a:cubicBezTo>
                  <a:close/>
                  <a:moveTo>
                    <a:pt x="421" y="1419"/>
                  </a:moveTo>
                  <a:cubicBezTo>
                    <a:pt x="444" y="1419"/>
                    <a:pt x="490" y="1476"/>
                    <a:pt x="501" y="1499"/>
                  </a:cubicBezTo>
                  <a:cubicBezTo>
                    <a:pt x="501" y="1510"/>
                    <a:pt x="512" y="1510"/>
                    <a:pt x="512" y="1522"/>
                  </a:cubicBezTo>
                  <a:cubicBezTo>
                    <a:pt x="558" y="1578"/>
                    <a:pt x="615" y="1647"/>
                    <a:pt x="672" y="1703"/>
                  </a:cubicBezTo>
                  <a:cubicBezTo>
                    <a:pt x="774" y="1829"/>
                    <a:pt x="899" y="1931"/>
                    <a:pt x="1047" y="2011"/>
                  </a:cubicBezTo>
                  <a:cubicBezTo>
                    <a:pt x="1172" y="2079"/>
                    <a:pt x="1309" y="2113"/>
                    <a:pt x="1457" y="2124"/>
                  </a:cubicBezTo>
                  <a:cubicBezTo>
                    <a:pt x="1525" y="2124"/>
                    <a:pt x="1593" y="2113"/>
                    <a:pt x="1661" y="2113"/>
                  </a:cubicBezTo>
                  <a:cubicBezTo>
                    <a:pt x="1684" y="2102"/>
                    <a:pt x="1707" y="2102"/>
                    <a:pt x="1729" y="2090"/>
                  </a:cubicBezTo>
                  <a:cubicBezTo>
                    <a:pt x="1775" y="2079"/>
                    <a:pt x="1820" y="2067"/>
                    <a:pt x="1855" y="2067"/>
                  </a:cubicBezTo>
                  <a:cubicBezTo>
                    <a:pt x="1866" y="2079"/>
                    <a:pt x="1889" y="2090"/>
                    <a:pt x="1900" y="2102"/>
                  </a:cubicBezTo>
                  <a:cubicBezTo>
                    <a:pt x="1900" y="2113"/>
                    <a:pt x="1900" y="2113"/>
                    <a:pt x="1900" y="2124"/>
                  </a:cubicBezTo>
                  <a:cubicBezTo>
                    <a:pt x="1843" y="2238"/>
                    <a:pt x="1638" y="2284"/>
                    <a:pt x="1479" y="2284"/>
                  </a:cubicBezTo>
                  <a:cubicBezTo>
                    <a:pt x="1331" y="2284"/>
                    <a:pt x="1161" y="2238"/>
                    <a:pt x="1013" y="2170"/>
                  </a:cubicBezTo>
                  <a:cubicBezTo>
                    <a:pt x="854" y="2090"/>
                    <a:pt x="717" y="1988"/>
                    <a:pt x="592" y="1851"/>
                  </a:cubicBezTo>
                  <a:cubicBezTo>
                    <a:pt x="524" y="1772"/>
                    <a:pt x="467" y="1692"/>
                    <a:pt x="444" y="1624"/>
                  </a:cubicBezTo>
                  <a:lnTo>
                    <a:pt x="433" y="1601"/>
                  </a:lnTo>
                  <a:cubicBezTo>
                    <a:pt x="410" y="1544"/>
                    <a:pt x="376" y="1465"/>
                    <a:pt x="410" y="1431"/>
                  </a:cubicBezTo>
                  <a:cubicBezTo>
                    <a:pt x="410" y="1419"/>
                    <a:pt x="410" y="1419"/>
                    <a:pt x="410" y="1419"/>
                  </a:cubicBezTo>
                  <a:close/>
                  <a:moveTo>
                    <a:pt x="2372" y="0"/>
                  </a:moveTo>
                  <a:cubicBezTo>
                    <a:pt x="2366" y="0"/>
                    <a:pt x="2361" y="3"/>
                    <a:pt x="2355" y="9"/>
                  </a:cubicBezTo>
                  <a:cubicBezTo>
                    <a:pt x="2105" y="145"/>
                    <a:pt x="1866" y="282"/>
                    <a:pt x="1627" y="407"/>
                  </a:cubicBezTo>
                  <a:cubicBezTo>
                    <a:pt x="1513" y="475"/>
                    <a:pt x="1400" y="532"/>
                    <a:pt x="1286" y="589"/>
                  </a:cubicBezTo>
                  <a:lnTo>
                    <a:pt x="1218" y="623"/>
                  </a:lnTo>
                  <a:lnTo>
                    <a:pt x="1206" y="634"/>
                  </a:lnTo>
                  <a:lnTo>
                    <a:pt x="1218" y="657"/>
                  </a:lnTo>
                  <a:lnTo>
                    <a:pt x="1195" y="634"/>
                  </a:lnTo>
                  <a:lnTo>
                    <a:pt x="1127" y="668"/>
                  </a:lnTo>
                  <a:cubicBezTo>
                    <a:pt x="1013" y="725"/>
                    <a:pt x="899" y="782"/>
                    <a:pt x="785" y="839"/>
                  </a:cubicBezTo>
                  <a:cubicBezTo>
                    <a:pt x="535" y="953"/>
                    <a:pt x="285" y="1067"/>
                    <a:pt x="23" y="1180"/>
                  </a:cubicBezTo>
                  <a:cubicBezTo>
                    <a:pt x="1" y="1180"/>
                    <a:pt x="1" y="1203"/>
                    <a:pt x="1" y="1214"/>
                  </a:cubicBezTo>
                  <a:cubicBezTo>
                    <a:pt x="58" y="1522"/>
                    <a:pt x="194" y="1794"/>
                    <a:pt x="387" y="2022"/>
                  </a:cubicBezTo>
                  <a:cubicBezTo>
                    <a:pt x="603" y="2272"/>
                    <a:pt x="899" y="2454"/>
                    <a:pt x="1218" y="2522"/>
                  </a:cubicBezTo>
                  <a:cubicBezTo>
                    <a:pt x="1331" y="2545"/>
                    <a:pt x="1457" y="2545"/>
                    <a:pt x="1559" y="2545"/>
                  </a:cubicBezTo>
                  <a:cubicBezTo>
                    <a:pt x="1752" y="2545"/>
                    <a:pt x="1946" y="2500"/>
                    <a:pt x="2105" y="2420"/>
                  </a:cubicBezTo>
                  <a:cubicBezTo>
                    <a:pt x="2264" y="2329"/>
                    <a:pt x="2412" y="2204"/>
                    <a:pt x="2526" y="2056"/>
                  </a:cubicBezTo>
                  <a:cubicBezTo>
                    <a:pt x="2594" y="1976"/>
                    <a:pt x="2662" y="1874"/>
                    <a:pt x="2719" y="1772"/>
                  </a:cubicBezTo>
                  <a:cubicBezTo>
                    <a:pt x="2855" y="1465"/>
                    <a:pt x="2890" y="1123"/>
                    <a:pt x="2810" y="794"/>
                  </a:cubicBezTo>
                  <a:cubicBezTo>
                    <a:pt x="2753" y="509"/>
                    <a:pt x="2605" y="248"/>
                    <a:pt x="2389" y="9"/>
                  </a:cubicBezTo>
                  <a:cubicBezTo>
                    <a:pt x="2383" y="3"/>
                    <a:pt x="2378" y="0"/>
                    <a:pt x="2372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5662600" y="2682125"/>
              <a:ext cx="117725" cy="179175"/>
            </a:xfrm>
            <a:custGeom>
              <a:avLst/>
              <a:gdLst/>
              <a:ahLst/>
              <a:cxnLst/>
              <a:rect l="l" t="t" r="r" b="b"/>
              <a:pathLst>
                <a:path w="4709" h="7167" extrusionOk="0">
                  <a:moveTo>
                    <a:pt x="296" y="0"/>
                  </a:moveTo>
                  <a:cubicBezTo>
                    <a:pt x="257" y="0"/>
                    <a:pt x="223" y="9"/>
                    <a:pt x="194" y="24"/>
                  </a:cubicBezTo>
                  <a:cubicBezTo>
                    <a:pt x="114" y="58"/>
                    <a:pt x="68" y="137"/>
                    <a:pt x="46" y="251"/>
                  </a:cubicBezTo>
                  <a:cubicBezTo>
                    <a:pt x="23" y="410"/>
                    <a:pt x="57" y="570"/>
                    <a:pt x="91" y="706"/>
                  </a:cubicBezTo>
                  <a:lnTo>
                    <a:pt x="91" y="729"/>
                  </a:lnTo>
                  <a:cubicBezTo>
                    <a:pt x="171" y="1059"/>
                    <a:pt x="205" y="1377"/>
                    <a:pt x="194" y="1696"/>
                  </a:cubicBezTo>
                  <a:cubicBezTo>
                    <a:pt x="171" y="1980"/>
                    <a:pt x="137" y="2253"/>
                    <a:pt x="103" y="2526"/>
                  </a:cubicBezTo>
                  <a:cubicBezTo>
                    <a:pt x="68" y="2799"/>
                    <a:pt x="34" y="3095"/>
                    <a:pt x="23" y="3379"/>
                  </a:cubicBezTo>
                  <a:cubicBezTo>
                    <a:pt x="0" y="3902"/>
                    <a:pt x="91" y="4425"/>
                    <a:pt x="285" y="4914"/>
                  </a:cubicBezTo>
                  <a:cubicBezTo>
                    <a:pt x="478" y="5403"/>
                    <a:pt x="751" y="5847"/>
                    <a:pt x="1103" y="6234"/>
                  </a:cubicBezTo>
                  <a:cubicBezTo>
                    <a:pt x="1285" y="6427"/>
                    <a:pt x="1479" y="6598"/>
                    <a:pt x="1672" y="6745"/>
                  </a:cubicBezTo>
                  <a:cubicBezTo>
                    <a:pt x="1786" y="6825"/>
                    <a:pt x="1900" y="6905"/>
                    <a:pt x="2013" y="6973"/>
                  </a:cubicBezTo>
                  <a:cubicBezTo>
                    <a:pt x="2036" y="6984"/>
                    <a:pt x="2059" y="6996"/>
                    <a:pt x="2082" y="7007"/>
                  </a:cubicBezTo>
                  <a:cubicBezTo>
                    <a:pt x="2161" y="7053"/>
                    <a:pt x="2229" y="7098"/>
                    <a:pt x="2298" y="7155"/>
                  </a:cubicBezTo>
                  <a:cubicBezTo>
                    <a:pt x="2298" y="7166"/>
                    <a:pt x="2320" y="7166"/>
                    <a:pt x="2332" y="7166"/>
                  </a:cubicBezTo>
                  <a:cubicBezTo>
                    <a:pt x="2400" y="7132"/>
                    <a:pt x="2480" y="7098"/>
                    <a:pt x="2548" y="7064"/>
                  </a:cubicBezTo>
                  <a:lnTo>
                    <a:pt x="2582" y="7053"/>
                  </a:lnTo>
                  <a:cubicBezTo>
                    <a:pt x="2593" y="7053"/>
                    <a:pt x="2593" y="7041"/>
                    <a:pt x="2593" y="7030"/>
                  </a:cubicBezTo>
                  <a:cubicBezTo>
                    <a:pt x="2593" y="7018"/>
                    <a:pt x="2593" y="7007"/>
                    <a:pt x="2582" y="6996"/>
                  </a:cubicBezTo>
                  <a:cubicBezTo>
                    <a:pt x="2548" y="6973"/>
                    <a:pt x="2502" y="6939"/>
                    <a:pt x="2468" y="6916"/>
                  </a:cubicBezTo>
                  <a:cubicBezTo>
                    <a:pt x="1900" y="6518"/>
                    <a:pt x="1422" y="6018"/>
                    <a:pt x="1081" y="5494"/>
                  </a:cubicBezTo>
                  <a:cubicBezTo>
                    <a:pt x="899" y="5210"/>
                    <a:pt x="762" y="4914"/>
                    <a:pt x="683" y="4619"/>
                  </a:cubicBezTo>
                  <a:cubicBezTo>
                    <a:pt x="637" y="4448"/>
                    <a:pt x="580" y="4141"/>
                    <a:pt x="705" y="3868"/>
                  </a:cubicBezTo>
                  <a:cubicBezTo>
                    <a:pt x="811" y="3635"/>
                    <a:pt x="1036" y="3490"/>
                    <a:pt x="1287" y="3490"/>
                  </a:cubicBezTo>
                  <a:cubicBezTo>
                    <a:pt x="1305" y="3490"/>
                    <a:pt x="1324" y="3491"/>
                    <a:pt x="1342" y="3493"/>
                  </a:cubicBezTo>
                  <a:cubicBezTo>
                    <a:pt x="1365" y="3493"/>
                    <a:pt x="1376" y="3504"/>
                    <a:pt x="1399" y="3504"/>
                  </a:cubicBezTo>
                  <a:lnTo>
                    <a:pt x="1411" y="3504"/>
                  </a:lnTo>
                  <a:cubicBezTo>
                    <a:pt x="1417" y="3507"/>
                    <a:pt x="1423" y="3509"/>
                    <a:pt x="1428" y="3509"/>
                  </a:cubicBezTo>
                  <a:cubicBezTo>
                    <a:pt x="1439" y="3509"/>
                    <a:pt x="1445" y="3501"/>
                    <a:pt x="1445" y="3493"/>
                  </a:cubicBezTo>
                  <a:cubicBezTo>
                    <a:pt x="1502" y="3356"/>
                    <a:pt x="1581" y="3254"/>
                    <a:pt x="1683" y="3174"/>
                  </a:cubicBezTo>
                  <a:cubicBezTo>
                    <a:pt x="1793" y="3092"/>
                    <a:pt x="1931" y="3051"/>
                    <a:pt x="2077" y="3051"/>
                  </a:cubicBezTo>
                  <a:cubicBezTo>
                    <a:pt x="2175" y="3051"/>
                    <a:pt x="2277" y="3070"/>
                    <a:pt x="2377" y="3106"/>
                  </a:cubicBezTo>
                  <a:cubicBezTo>
                    <a:pt x="2389" y="3106"/>
                    <a:pt x="2411" y="3106"/>
                    <a:pt x="2411" y="3083"/>
                  </a:cubicBezTo>
                  <a:cubicBezTo>
                    <a:pt x="2518" y="2918"/>
                    <a:pt x="2697" y="2825"/>
                    <a:pt x="2878" y="2825"/>
                  </a:cubicBezTo>
                  <a:cubicBezTo>
                    <a:pt x="2947" y="2825"/>
                    <a:pt x="3017" y="2839"/>
                    <a:pt x="3082" y="2867"/>
                  </a:cubicBezTo>
                  <a:cubicBezTo>
                    <a:pt x="3333" y="2981"/>
                    <a:pt x="3492" y="3220"/>
                    <a:pt x="3606" y="3413"/>
                  </a:cubicBezTo>
                  <a:cubicBezTo>
                    <a:pt x="3776" y="3697"/>
                    <a:pt x="3924" y="3993"/>
                    <a:pt x="4038" y="4300"/>
                  </a:cubicBezTo>
                  <a:cubicBezTo>
                    <a:pt x="4254" y="4869"/>
                    <a:pt x="4390" y="5449"/>
                    <a:pt x="4436" y="6052"/>
                  </a:cubicBezTo>
                  <a:cubicBezTo>
                    <a:pt x="4436" y="6063"/>
                    <a:pt x="4436" y="6074"/>
                    <a:pt x="4447" y="6086"/>
                  </a:cubicBezTo>
                  <a:lnTo>
                    <a:pt x="4481" y="6086"/>
                  </a:lnTo>
                  <a:lnTo>
                    <a:pt x="4538" y="6040"/>
                  </a:lnTo>
                  <a:cubicBezTo>
                    <a:pt x="4584" y="6029"/>
                    <a:pt x="4618" y="6006"/>
                    <a:pt x="4652" y="5983"/>
                  </a:cubicBezTo>
                  <a:cubicBezTo>
                    <a:pt x="4663" y="5983"/>
                    <a:pt x="4663" y="5972"/>
                    <a:pt x="4663" y="5949"/>
                  </a:cubicBezTo>
                  <a:cubicBezTo>
                    <a:pt x="4652" y="5870"/>
                    <a:pt x="4663" y="5790"/>
                    <a:pt x="4675" y="5699"/>
                  </a:cubicBezTo>
                  <a:cubicBezTo>
                    <a:pt x="4675" y="5676"/>
                    <a:pt x="4686" y="5654"/>
                    <a:pt x="4686" y="5631"/>
                  </a:cubicBezTo>
                  <a:cubicBezTo>
                    <a:pt x="4698" y="5494"/>
                    <a:pt x="4709" y="5358"/>
                    <a:pt x="4709" y="5221"/>
                  </a:cubicBezTo>
                  <a:cubicBezTo>
                    <a:pt x="4709" y="4971"/>
                    <a:pt x="4686" y="4721"/>
                    <a:pt x="4641" y="4459"/>
                  </a:cubicBezTo>
                  <a:cubicBezTo>
                    <a:pt x="4538" y="3948"/>
                    <a:pt x="4345" y="3458"/>
                    <a:pt x="4061" y="3015"/>
                  </a:cubicBezTo>
                  <a:cubicBezTo>
                    <a:pt x="3788" y="2571"/>
                    <a:pt x="3412" y="2185"/>
                    <a:pt x="2991" y="1889"/>
                  </a:cubicBezTo>
                  <a:cubicBezTo>
                    <a:pt x="2753" y="1718"/>
                    <a:pt x="2502" y="1582"/>
                    <a:pt x="2252" y="1445"/>
                  </a:cubicBezTo>
                  <a:cubicBezTo>
                    <a:pt x="2013" y="1309"/>
                    <a:pt x="1763" y="1172"/>
                    <a:pt x="1536" y="1025"/>
                  </a:cubicBezTo>
                  <a:cubicBezTo>
                    <a:pt x="1274" y="843"/>
                    <a:pt x="1035" y="626"/>
                    <a:pt x="819" y="365"/>
                  </a:cubicBezTo>
                  <a:lnTo>
                    <a:pt x="808" y="353"/>
                  </a:lnTo>
                  <a:cubicBezTo>
                    <a:pt x="705" y="228"/>
                    <a:pt x="603" y="115"/>
                    <a:pt x="467" y="46"/>
                  </a:cubicBezTo>
                  <a:cubicBezTo>
                    <a:pt x="402" y="14"/>
                    <a:pt x="346" y="0"/>
                    <a:pt x="296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5683625" y="2758900"/>
              <a:ext cx="83925" cy="96425"/>
            </a:xfrm>
            <a:custGeom>
              <a:avLst/>
              <a:gdLst/>
              <a:ahLst/>
              <a:cxnLst/>
              <a:rect l="l" t="t" r="r" b="b"/>
              <a:pathLst>
                <a:path w="3357" h="3857" extrusionOk="0">
                  <a:moveTo>
                    <a:pt x="2026" y="1"/>
                  </a:moveTo>
                  <a:cubicBezTo>
                    <a:pt x="2003" y="1"/>
                    <a:pt x="1980" y="5"/>
                    <a:pt x="1957" y="12"/>
                  </a:cubicBezTo>
                  <a:cubicBezTo>
                    <a:pt x="1900" y="35"/>
                    <a:pt x="1843" y="80"/>
                    <a:pt x="1798" y="137"/>
                  </a:cubicBezTo>
                  <a:cubicBezTo>
                    <a:pt x="1787" y="149"/>
                    <a:pt x="1798" y="171"/>
                    <a:pt x="1809" y="183"/>
                  </a:cubicBezTo>
                  <a:cubicBezTo>
                    <a:pt x="1968" y="308"/>
                    <a:pt x="2105" y="513"/>
                    <a:pt x="2219" y="774"/>
                  </a:cubicBezTo>
                  <a:lnTo>
                    <a:pt x="2230" y="808"/>
                  </a:lnTo>
                  <a:cubicBezTo>
                    <a:pt x="2276" y="933"/>
                    <a:pt x="2332" y="1081"/>
                    <a:pt x="2344" y="1218"/>
                  </a:cubicBezTo>
                  <a:cubicBezTo>
                    <a:pt x="2344" y="1343"/>
                    <a:pt x="2287" y="1491"/>
                    <a:pt x="2150" y="1525"/>
                  </a:cubicBezTo>
                  <a:cubicBezTo>
                    <a:pt x="2132" y="1529"/>
                    <a:pt x="2114" y="1531"/>
                    <a:pt x="2096" y="1531"/>
                  </a:cubicBezTo>
                  <a:cubicBezTo>
                    <a:pt x="1958" y="1531"/>
                    <a:pt x="1836" y="1423"/>
                    <a:pt x="1775" y="1343"/>
                  </a:cubicBezTo>
                  <a:cubicBezTo>
                    <a:pt x="1684" y="1241"/>
                    <a:pt x="1616" y="1104"/>
                    <a:pt x="1559" y="911"/>
                  </a:cubicBezTo>
                  <a:cubicBezTo>
                    <a:pt x="1479" y="672"/>
                    <a:pt x="1457" y="478"/>
                    <a:pt x="1479" y="296"/>
                  </a:cubicBezTo>
                  <a:cubicBezTo>
                    <a:pt x="1479" y="285"/>
                    <a:pt x="1479" y="274"/>
                    <a:pt x="1468" y="262"/>
                  </a:cubicBezTo>
                  <a:cubicBezTo>
                    <a:pt x="1403" y="244"/>
                    <a:pt x="1330" y="225"/>
                    <a:pt x="1263" y="225"/>
                  </a:cubicBezTo>
                  <a:cubicBezTo>
                    <a:pt x="1247" y="225"/>
                    <a:pt x="1232" y="226"/>
                    <a:pt x="1218" y="228"/>
                  </a:cubicBezTo>
                  <a:cubicBezTo>
                    <a:pt x="1059" y="240"/>
                    <a:pt x="933" y="342"/>
                    <a:pt x="854" y="513"/>
                  </a:cubicBezTo>
                  <a:cubicBezTo>
                    <a:pt x="842" y="524"/>
                    <a:pt x="842" y="547"/>
                    <a:pt x="865" y="558"/>
                  </a:cubicBezTo>
                  <a:cubicBezTo>
                    <a:pt x="990" y="638"/>
                    <a:pt x="1115" y="763"/>
                    <a:pt x="1206" y="922"/>
                  </a:cubicBezTo>
                  <a:cubicBezTo>
                    <a:pt x="1297" y="1081"/>
                    <a:pt x="1366" y="1252"/>
                    <a:pt x="1411" y="1388"/>
                  </a:cubicBezTo>
                  <a:cubicBezTo>
                    <a:pt x="1457" y="1513"/>
                    <a:pt x="1457" y="1639"/>
                    <a:pt x="1434" y="1741"/>
                  </a:cubicBezTo>
                  <a:cubicBezTo>
                    <a:pt x="1388" y="1877"/>
                    <a:pt x="1275" y="1957"/>
                    <a:pt x="1138" y="1957"/>
                  </a:cubicBezTo>
                  <a:cubicBezTo>
                    <a:pt x="956" y="1946"/>
                    <a:pt x="820" y="1798"/>
                    <a:pt x="763" y="1730"/>
                  </a:cubicBezTo>
                  <a:cubicBezTo>
                    <a:pt x="592" y="1513"/>
                    <a:pt x="501" y="1206"/>
                    <a:pt x="524" y="854"/>
                  </a:cubicBezTo>
                  <a:cubicBezTo>
                    <a:pt x="524" y="808"/>
                    <a:pt x="524" y="763"/>
                    <a:pt x="535" y="717"/>
                  </a:cubicBezTo>
                  <a:cubicBezTo>
                    <a:pt x="535" y="706"/>
                    <a:pt x="535" y="695"/>
                    <a:pt x="535" y="695"/>
                  </a:cubicBezTo>
                  <a:cubicBezTo>
                    <a:pt x="524" y="683"/>
                    <a:pt x="513" y="683"/>
                    <a:pt x="513" y="683"/>
                  </a:cubicBezTo>
                  <a:lnTo>
                    <a:pt x="490" y="672"/>
                  </a:lnTo>
                  <a:lnTo>
                    <a:pt x="479" y="672"/>
                  </a:lnTo>
                  <a:cubicBezTo>
                    <a:pt x="465" y="671"/>
                    <a:pt x="451" y="670"/>
                    <a:pt x="438" y="670"/>
                  </a:cubicBezTo>
                  <a:cubicBezTo>
                    <a:pt x="320" y="670"/>
                    <a:pt x="221" y="715"/>
                    <a:pt x="160" y="797"/>
                  </a:cubicBezTo>
                  <a:cubicBezTo>
                    <a:pt x="1" y="990"/>
                    <a:pt x="46" y="1354"/>
                    <a:pt x="103" y="1548"/>
                  </a:cubicBezTo>
                  <a:cubicBezTo>
                    <a:pt x="240" y="2003"/>
                    <a:pt x="513" y="2458"/>
                    <a:pt x="922" y="2890"/>
                  </a:cubicBezTo>
                  <a:cubicBezTo>
                    <a:pt x="1093" y="3083"/>
                    <a:pt x="1286" y="3265"/>
                    <a:pt x="1502" y="3436"/>
                  </a:cubicBezTo>
                  <a:cubicBezTo>
                    <a:pt x="1559" y="3493"/>
                    <a:pt x="1627" y="3549"/>
                    <a:pt x="1696" y="3595"/>
                  </a:cubicBezTo>
                  <a:cubicBezTo>
                    <a:pt x="1798" y="3674"/>
                    <a:pt x="1900" y="3754"/>
                    <a:pt x="1991" y="3845"/>
                  </a:cubicBezTo>
                  <a:cubicBezTo>
                    <a:pt x="2003" y="3856"/>
                    <a:pt x="2014" y="3856"/>
                    <a:pt x="2025" y="3856"/>
                  </a:cubicBezTo>
                  <a:lnTo>
                    <a:pt x="2094" y="3822"/>
                  </a:lnTo>
                  <a:cubicBezTo>
                    <a:pt x="2128" y="3811"/>
                    <a:pt x="2162" y="3788"/>
                    <a:pt x="2196" y="3777"/>
                  </a:cubicBezTo>
                  <a:lnTo>
                    <a:pt x="2344" y="3709"/>
                  </a:lnTo>
                  <a:cubicBezTo>
                    <a:pt x="2435" y="3663"/>
                    <a:pt x="2537" y="3618"/>
                    <a:pt x="2628" y="3572"/>
                  </a:cubicBezTo>
                  <a:cubicBezTo>
                    <a:pt x="2731" y="3527"/>
                    <a:pt x="2822" y="3470"/>
                    <a:pt x="2913" y="3424"/>
                  </a:cubicBezTo>
                  <a:lnTo>
                    <a:pt x="3049" y="3345"/>
                  </a:lnTo>
                  <a:cubicBezTo>
                    <a:pt x="3151" y="3299"/>
                    <a:pt x="3242" y="3242"/>
                    <a:pt x="3345" y="3185"/>
                  </a:cubicBezTo>
                  <a:cubicBezTo>
                    <a:pt x="3345" y="3174"/>
                    <a:pt x="3356" y="3163"/>
                    <a:pt x="3356" y="3151"/>
                  </a:cubicBezTo>
                  <a:cubicBezTo>
                    <a:pt x="3356" y="3026"/>
                    <a:pt x="3345" y="2890"/>
                    <a:pt x="3322" y="2765"/>
                  </a:cubicBezTo>
                  <a:cubicBezTo>
                    <a:pt x="3254" y="2219"/>
                    <a:pt x="3117" y="1695"/>
                    <a:pt x="2924" y="1206"/>
                  </a:cubicBezTo>
                  <a:cubicBezTo>
                    <a:pt x="2810" y="956"/>
                    <a:pt x="2696" y="706"/>
                    <a:pt x="2560" y="478"/>
                  </a:cubicBezTo>
                  <a:cubicBezTo>
                    <a:pt x="2469" y="319"/>
                    <a:pt x="2355" y="137"/>
                    <a:pt x="2173" y="46"/>
                  </a:cubicBezTo>
                  <a:cubicBezTo>
                    <a:pt x="2120" y="16"/>
                    <a:pt x="2072" y="1"/>
                    <a:pt x="2026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5702400" y="2779675"/>
              <a:ext cx="11125" cy="21900"/>
            </a:xfrm>
            <a:custGeom>
              <a:avLst/>
              <a:gdLst/>
              <a:ahLst/>
              <a:cxnLst/>
              <a:rect l="l" t="t" r="r" b="b"/>
              <a:pathLst>
                <a:path w="445" h="876" extrusionOk="0">
                  <a:moveTo>
                    <a:pt x="35" y="0"/>
                  </a:moveTo>
                  <a:cubicBezTo>
                    <a:pt x="23" y="0"/>
                    <a:pt x="12" y="11"/>
                    <a:pt x="12" y="34"/>
                  </a:cubicBezTo>
                  <a:cubicBezTo>
                    <a:pt x="1" y="193"/>
                    <a:pt x="23" y="353"/>
                    <a:pt x="69" y="489"/>
                  </a:cubicBezTo>
                  <a:cubicBezTo>
                    <a:pt x="103" y="603"/>
                    <a:pt x="171" y="705"/>
                    <a:pt x="251" y="785"/>
                  </a:cubicBezTo>
                  <a:cubicBezTo>
                    <a:pt x="285" y="830"/>
                    <a:pt x="330" y="864"/>
                    <a:pt x="387" y="876"/>
                  </a:cubicBezTo>
                  <a:cubicBezTo>
                    <a:pt x="399" y="876"/>
                    <a:pt x="410" y="876"/>
                    <a:pt x="421" y="864"/>
                  </a:cubicBezTo>
                  <a:cubicBezTo>
                    <a:pt x="433" y="853"/>
                    <a:pt x="433" y="853"/>
                    <a:pt x="433" y="842"/>
                  </a:cubicBezTo>
                  <a:cubicBezTo>
                    <a:pt x="444" y="785"/>
                    <a:pt x="433" y="705"/>
                    <a:pt x="410" y="614"/>
                  </a:cubicBezTo>
                  <a:cubicBezTo>
                    <a:pt x="364" y="478"/>
                    <a:pt x="308" y="353"/>
                    <a:pt x="251" y="239"/>
                  </a:cubicBezTo>
                  <a:cubicBezTo>
                    <a:pt x="194" y="148"/>
                    <a:pt x="137" y="68"/>
                    <a:pt x="69" y="11"/>
                  </a:cubicBezTo>
                  <a:cubicBezTo>
                    <a:pt x="57" y="0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5726575" y="2771500"/>
              <a:ext cx="9125" cy="1870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46" y="0"/>
                  </a:moveTo>
                  <a:cubicBezTo>
                    <a:pt x="37" y="0"/>
                    <a:pt x="29" y="3"/>
                    <a:pt x="23" y="9"/>
                  </a:cubicBezTo>
                  <a:cubicBezTo>
                    <a:pt x="12" y="9"/>
                    <a:pt x="0" y="20"/>
                    <a:pt x="12" y="31"/>
                  </a:cubicBezTo>
                  <a:cubicBezTo>
                    <a:pt x="23" y="156"/>
                    <a:pt x="57" y="282"/>
                    <a:pt x="103" y="418"/>
                  </a:cubicBezTo>
                  <a:cubicBezTo>
                    <a:pt x="160" y="566"/>
                    <a:pt x="228" y="668"/>
                    <a:pt x="307" y="737"/>
                  </a:cubicBezTo>
                  <a:cubicBezTo>
                    <a:pt x="307" y="737"/>
                    <a:pt x="307" y="737"/>
                    <a:pt x="319" y="748"/>
                  </a:cubicBezTo>
                  <a:lnTo>
                    <a:pt x="353" y="748"/>
                  </a:lnTo>
                  <a:cubicBezTo>
                    <a:pt x="364" y="737"/>
                    <a:pt x="364" y="725"/>
                    <a:pt x="364" y="714"/>
                  </a:cubicBezTo>
                  <a:cubicBezTo>
                    <a:pt x="364" y="702"/>
                    <a:pt x="364" y="691"/>
                    <a:pt x="364" y="691"/>
                  </a:cubicBezTo>
                  <a:cubicBezTo>
                    <a:pt x="353" y="577"/>
                    <a:pt x="307" y="475"/>
                    <a:pt x="262" y="373"/>
                  </a:cubicBezTo>
                  <a:lnTo>
                    <a:pt x="250" y="338"/>
                  </a:lnTo>
                  <a:cubicBezTo>
                    <a:pt x="194" y="202"/>
                    <a:pt x="125" y="100"/>
                    <a:pt x="69" y="9"/>
                  </a:cubicBezTo>
                  <a:cubicBezTo>
                    <a:pt x="63" y="3"/>
                    <a:pt x="54" y="0"/>
                    <a:pt x="46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5698425" y="2771975"/>
              <a:ext cx="35300" cy="28575"/>
            </a:xfrm>
            <a:custGeom>
              <a:avLst/>
              <a:gdLst/>
              <a:ahLst/>
              <a:cxnLst/>
              <a:rect l="l" t="t" r="r" b="b"/>
              <a:pathLst>
                <a:path w="1412" h="1143" extrusionOk="0">
                  <a:moveTo>
                    <a:pt x="1138" y="1"/>
                  </a:moveTo>
                  <a:lnTo>
                    <a:pt x="1138" y="1"/>
                  </a:lnTo>
                  <a:cubicBezTo>
                    <a:pt x="1149" y="183"/>
                    <a:pt x="1206" y="376"/>
                    <a:pt x="1297" y="547"/>
                  </a:cubicBezTo>
                  <a:cubicBezTo>
                    <a:pt x="1327" y="591"/>
                    <a:pt x="1376" y="699"/>
                    <a:pt x="1397" y="699"/>
                  </a:cubicBezTo>
                  <a:cubicBezTo>
                    <a:pt x="1408" y="699"/>
                    <a:pt x="1411" y="668"/>
                    <a:pt x="1399" y="581"/>
                  </a:cubicBezTo>
                  <a:cubicBezTo>
                    <a:pt x="1388" y="501"/>
                    <a:pt x="1342" y="410"/>
                    <a:pt x="1308" y="331"/>
                  </a:cubicBezTo>
                  <a:cubicBezTo>
                    <a:pt x="1274" y="228"/>
                    <a:pt x="1206" y="103"/>
                    <a:pt x="1138" y="1"/>
                  </a:cubicBezTo>
                  <a:close/>
                  <a:moveTo>
                    <a:pt x="57" y="126"/>
                  </a:moveTo>
                  <a:cubicBezTo>
                    <a:pt x="0" y="331"/>
                    <a:pt x="23" y="558"/>
                    <a:pt x="91" y="740"/>
                  </a:cubicBezTo>
                  <a:cubicBezTo>
                    <a:pt x="137" y="831"/>
                    <a:pt x="194" y="922"/>
                    <a:pt x="262" y="1002"/>
                  </a:cubicBezTo>
                  <a:cubicBezTo>
                    <a:pt x="302" y="1050"/>
                    <a:pt x="398" y="1142"/>
                    <a:pt x="479" y="1142"/>
                  </a:cubicBezTo>
                  <a:cubicBezTo>
                    <a:pt x="513" y="1142"/>
                    <a:pt x="545" y="1126"/>
                    <a:pt x="569" y="1081"/>
                  </a:cubicBezTo>
                  <a:cubicBezTo>
                    <a:pt x="649" y="956"/>
                    <a:pt x="478" y="638"/>
                    <a:pt x="421" y="536"/>
                  </a:cubicBezTo>
                  <a:cubicBezTo>
                    <a:pt x="330" y="376"/>
                    <a:pt x="205" y="217"/>
                    <a:pt x="57" y="126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5652650" y="2674650"/>
              <a:ext cx="152150" cy="235600"/>
            </a:xfrm>
            <a:custGeom>
              <a:avLst/>
              <a:gdLst/>
              <a:ahLst/>
              <a:cxnLst/>
              <a:rect l="l" t="t" r="r" b="b"/>
              <a:pathLst>
                <a:path w="6086" h="9424" extrusionOk="0">
                  <a:moveTo>
                    <a:pt x="2991" y="3905"/>
                  </a:moveTo>
                  <a:lnTo>
                    <a:pt x="2991" y="3905"/>
                  </a:lnTo>
                  <a:cubicBezTo>
                    <a:pt x="3071" y="4008"/>
                    <a:pt x="3128" y="4110"/>
                    <a:pt x="3173" y="4224"/>
                  </a:cubicBezTo>
                  <a:cubicBezTo>
                    <a:pt x="3219" y="4326"/>
                    <a:pt x="3276" y="4451"/>
                    <a:pt x="3287" y="4565"/>
                  </a:cubicBezTo>
                  <a:cubicBezTo>
                    <a:pt x="3287" y="4576"/>
                    <a:pt x="3287" y="4576"/>
                    <a:pt x="3287" y="4588"/>
                  </a:cubicBezTo>
                  <a:cubicBezTo>
                    <a:pt x="3287" y="4588"/>
                    <a:pt x="3287" y="4576"/>
                    <a:pt x="3276" y="4576"/>
                  </a:cubicBezTo>
                  <a:cubicBezTo>
                    <a:pt x="3196" y="4508"/>
                    <a:pt x="3139" y="4394"/>
                    <a:pt x="3094" y="4281"/>
                  </a:cubicBezTo>
                  <a:cubicBezTo>
                    <a:pt x="3048" y="4167"/>
                    <a:pt x="3014" y="4042"/>
                    <a:pt x="2991" y="3905"/>
                  </a:cubicBezTo>
                  <a:close/>
                  <a:moveTo>
                    <a:pt x="2036" y="4235"/>
                  </a:moveTo>
                  <a:cubicBezTo>
                    <a:pt x="2104" y="4292"/>
                    <a:pt x="2161" y="4372"/>
                    <a:pt x="2207" y="4451"/>
                  </a:cubicBezTo>
                  <a:cubicBezTo>
                    <a:pt x="2275" y="4576"/>
                    <a:pt x="2332" y="4690"/>
                    <a:pt x="2366" y="4815"/>
                  </a:cubicBezTo>
                  <a:cubicBezTo>
                    <a:pt x="2389" y="4895"/>
                    <a:pt x="2411" y="4974"/>
                    <a:pt x="2389" y="5043"/>
                  </a:cubicBezTo>
                  <a:lnTo>
                    <a:pt x="2377" y="5043"/>
                  </a:lnTo>
                  <a:cubicBezTo>
                    <a:pt x="2332" y="5031"/>
                    <a:pt x="2298" y="4997"/>
                    <a:pt x="2263" y="4963"/>
                  </a:cubicBezTo>
                  <a:cubicBezTo>
                    <a:pt x="2184" y="4883"/>
                    <a:pt x="2127" y="4781"/>
                    <a:pt x="2093" y="4679"/>
                  </a:cubicBezTo>
                  <a:cubicBezTo>
                    <a:pt x="2047" y="4542"/>
                    <a:pt x="2025" y="4383"/>
                    <a:pt x="2036" y="4235"/>
                  </a:cubicBezTo>
                  <a:close/>
                  <a:moveTo>
                    <a:pt x="3264" y="3407"/>
                  </a:moveTo>
                  <a:cubicBezTo>
                    <a:pt x="3313" y="3407"/>
                    <a:pt x="3360" y="3426"/>
                    <a:pt x="3401" y="3450"/>
                  </a:cubicBezTo>
                  <a:cubicBezTo>
                    <a:pt x="3571" y="3530"/>
                    <a:pt x="3674" y="3712"/>
                    <a:pt x="3776" y="3871"/>
                  </a:cubicBezTo>
                  <a:cubicBezTo>
                    <a:pt x="3913" y="4099"/>
                    <a:pt x="4026" y="4338"/>
                    <a:pt x="4129" y="4588"/>
                  </a:cubicBezTo>
                  <a:cubicBezTo>
                    <a:pt x="4333" y="5088"/>
                    <a:pt x="4470" y="5611"/>
                    <a:pt x="4527" y="6146"/>
                  </a:cubicBezTo>
                  <a:cubicBezTo>
                    <a:pt x="4550" y="6271"/>
                    <a:pt x="4561" y="6408"/>
                    <a:pt x="4561" y="6533"/>
                  </a:cubicBezTo>
                  <a:cubicBezTo>
                    <a:pt x="4470" y="6590"/>
                    <a:pt x="4368" y="6635"/>
                    <a:pt x="4277" y="6692"/>
                  </a:cubicBezTo>
                  <a:cubicBezTo>
                    <a:pt x="4140" y="6772"/>
                    <a:pt x="3992" y="6840"/>
                    <a:pt x="3856" y="6919"/>
                  </a:cubicBezTo>
                  <a:cubicBezTo>
                    <a:pt x="3719" y="6988"/>
                    <a:pt x="3571" y="7056"/>
                    <a:pt x="3424" y="7113"/>
                  </a:cubicBezTo>
                  <a:cubicBezTo>
                    <a:pt x="3367" y="7147"/>
                    <a:pt x="3310" y="7170"/>
                    <a:pt x="3264" y="7192"/>
                  </a:cubicBezTo>
                  <a:cubicBezTo>
                    <a:pt x="3105" y="7056"/>
                    <a:pt x="2923" y="6919"/>
                    <a:pt x="2764" y="6783"/>
                  </a:cubicBezTo>
                  <a:cubicBezTo>
                    <a:pt x="2559" y="6612"/>
                    <a:pt x="2366" y="6430"/>
                    <a:pt x="2184" y="6237"/>
                  </a:cubicBezTo>
                  <a:cubicBezTo>
                    <a:pt x="1831" y="5862"/>
                    <a:pt x="1524" y="5407"/>
                    <a:pt x="1376" y="4906"/>
                  </a:cubicBezTo>
                  <a:cubicBezTo>
                    <a:pt x="1288" y="4619"/>
                    <a:pt x="1264" y="4074"/>
                    <a:pt x="1679" y="4074"/>
                  </a:cubicBezTo>
                  <a:cubicBezTo>
                    <a:pt x="1692" y="4074"/>
                    <a:pt x="1704" y="4075"/>
                    <a:pt x="1718" y="4076"/>
                  </a:cubicBezTo>
                  <a:cubicBezTo>
                    <a:pt x="1718" y="4076"/>
                    <a:pt x="1729" y="4076"/>
                    <a:pt x="1740" y="4087"/>
                  </a:cubicBezTo>
                  <a:cubicBezTo>
                    <a:pt x="1729" y="4133"/>
                    <a:pt x="1729" y="4178"/>
                    <a:pt x="1729" y="4224"/>
                  </a:cubicBezTo>
                  <a:cubicBezTo>
                    <a:pt x="1706" y="4531"/>
                    <a:pt x="1774" y="4872"/>
                    <a:pt x="1979" y="5122"/>
                  </a:cubicBezTo>
                  <a:cubicBezTo>
                    <a:pt x="2070" y="5236"/>
                    <a:pt x="2207" y="5350"/>
                    <a:pt x="2366" y="5361"/>
                  </a:cubicBezTo>
                  <a:cubicBezTo>
                    <a:pt x="2525" y="5361"/>
                    <a:pt x="2650" y="5270"/>
                    <a:pt x="2696" y="5122"/>
                  </a:cubicBezTo>
                  <a:cubicBezTo>
                    <a:pt x="2730" y="4997"/>
                    <a:pt x="2718" y="4861"/>
                    <a:pt x="2673" y="4747"/>
                  </a:cubicBezTo>
                  <a:cubicBezTo>
                    <a:pt x="2616" y="4588"/>
                    <a:pt x="2559" y="4417"/>
                    <a:pt x="2468" y="4281"/>
                  </a:cubicBezTo>
                  <a:cubicBezTo>
                    <a:pt x="2377" y="4121"/>
                    <a:pt x="2263" y="3985"/>
                    <a:pt x="2116" y="3894"/>
                  </a:cubicBezTo>
                  <a:cubicBezTo>
                    <a:pt x="2184" y="3757"/>
                    <a:pt x="2286" y="3644"/>
                    <a:pt x="2457" y="3632"/>
                  </a:cubicBezTo>
                  <a:cubicBezTo>
                    <a:pt x="2471" y="3630"/>
                    <a:pt x="2486" y="3629"/>
                    <a:pt x="2501" y="3629"/>
                  </a:cubicBezTo>
                  <a:cubicBezTo>
                    <a:pt x="2565" y="3629"/>
                    <a:pt x="2629" y="3648"/>
                    <a:pt x="2684" y="3666"/>
                  </a:cubicBezTo>
                  <a:cubicBezTo>
                    <a:pt x="2662" y="3871"/>
                    <a:pt x="2707" y="4099"/>
                    <a:pt x="2764" y="4292"/>
                  </a:cubicBezTo>
                  <a:cubicBezTo>
                    <a:pt x="2809" y="4451"/>
                    <a:pt x="2878" y="4611"/>
                    <a:pt x="2991" y="4736"/>
                  </a:cubicBezTo>
                  <a:cubicBezTo>
                    <a:pt x="3071" y="4835"/>
                    <a:pt x="3195" y="4935"/>
                    <a:pt x="3331" y="4935"/>
                  </a:cubicBezTo>
                  <a:cubicBezTo>
                    <a:pt x="3350" y="4935"/>
                    <a:pt x="3370" y="4933"/>
                    <a:pt x="3389" y="4929"/>
                  </a:cubicBezTo>
                  <a:cubicBezTo>
                    <a:pt x="3549" y="4883"/>
                    <a:pt x="3617" y="4736"/>
                    <a:pt x="3606" y="4588"/>
                  </a:cubicBezTo>
                  <a:cubicBezTo>
                    <a:pt x="3606" y="4440"/>
                    <a:pt x="3537" y="4281"/>
                    <a:pt x="3480" y="4144"/>
                  </a:cubicBezTo>
                  <a:cubicBezTo>
                    <a:pt x="3389" y="3905"/>
                    <a:pt x="3264" y="3689"/>
                    <a:pt x="3071" y="3530"/>
                  </a:cubicBezTo>
                  <a:cubicBezTo>
                    <a:pt x="3105" y="3473"/>
                    <a:pt x="3151" y="3439"/>
                    <a:pt x="3207" y="3416"/>
                  </a:cubicBezTo>
                  <a:cubicBezTo>
                    <a:pt x="3227" y="3410"/>
                    <a:pt x="3246" y="3407"/>
                    <a:pt x="3264" y="3407"/>
                  </a:cubicBezTo>
                  <a:close/>
                  <a:moveTo>
                    <a:pt x="693" y="333"/>
                  </a:moveTo>
                  <a:cubicBezTo>
                    <a:pt x="740" y="333"/>
                    <a:pt x="794" y="348"/>
                    <a:pt x="853" y="379"/>
                  </a:cubicBezTo>
                  <a:cubicBezTo>
                    <a:pt x="990" y="436"/>
                    <a:pt x="1092" y="573"/>
                    <a:pt x="1194" y="687"/>
                  </a:cubicBezTo>
                  <a:cubicBezTo>
                    <a:pt x="1410" y="937"/>
                    <a:pt x="1649" y="1153"/>
                    <a:pt x="1922" y="1346"/>
                  </a:cubicBezTo>
                  <a:cubicBezTo>
                    <a:pt x="2389" y="1665"/>
                    <a:pt x="2912" y="1892"/>
                    <a:pt x="3378" y="2211"/>
                  </a:cubicBezTo>
                  <a:cubicBezTo>
                    <a:pt x="3799" y="2506"/>
                    <a:pt x="4163" y="2893"/>
                    <a:pt x="4436" y="3325"/>
                  </a:cubicBezTo>
                  <a:cubicBezTo>
                    <a:pt x="4720" y="3769"/>
                    <a:pt x="4914" y="4258"/>
                    <a:pt x="5005" y="4770"/>
                  </a:cubicBezTo>
                  <a:cubicBezTo>
                    <a:pt x="5061" y="5020"/>
                    <a:pt x="5084" y="5270"/>
                    <a:pt x="5084" y="5520"/>
                  </a:cubicBezTo>
                  <a:cubicBezTo>
                    <a:pt x="5073" y="5657"/>
                    <a:pt x="5061" y="5793"/>
                    <a:pt x="5050" y="5930"/>
                  </a:cubicBezTo>
                  <a:cubicBezTo>
                    <a:pt x="5039" y="6044"/>
                    <a:pt x="5016" y="6146"/>
                    <a:pt x="5039" y="6260"/>
                  </a:cubicBezTo>
                  <a:cubicBezTo>
                    <a:pt x="4982" y="6294"/>
                    <a:pt x="4925" y="6317"/>
                    <a:pt x="4868" y="6351"/>
                  </a:cubicBezTo>
                  <a:cubicBezTo>
                    <a:pt x="4823" y="5748"/>
                    <a:pt x="4686" y="5156"/>
                    <a:pt x="4470" y="4588"/>
                  </a:cubicBezTo>
                  <a:cubicBezTo>
                    <a:pt x="4356" y="4281"/>
                    <a:pt x="4208" y="3985"/>
                    <a:pt x="4038" y="3701"/>
                  </a:cubicBezTo>
                  <a:cubicBezTo>
                    <a:pt x="3913" y="3473"/>
                    <a:pt x="3742" y="3257"/>
                    <a:pt x="3503" y="3143"/>
                  </a:cubicBezTo>
                  <a:cubicBezTo>
                    <a:pt x="3430" y="3108"/>
                    <a:pt x="3353" y="3092"/>
                    <a:pt x="3277" y="3092"/>
                  </a:cubicBezTo>
                  <a:cubicBezTo>
                    <a:pt x="3082" y="3092"/>
                    <a:pt x="2893" y="3199"/>
                    <a:pt x="2787" y="3371"/>
                  </a:cubicBezTo>
                  <a:cubicBezTo>
                    <a:pt x="2689" y="3334"/>
                    <a:pt x="2586" y="3314"/>
                    <a:pt x="2485" y="3314"/>
                  </a:cubicBezTo>
                  <a:cubicBezTo>
                    <a:pt x="2337" y="3314"/>
                    <a:pt x="2191" y="3356"/>
                    <a:pt x="2070" y="3450"/>
                  </a:cubicBezTo>
                  <a:cubicBezTo>
                    <a:pt x="1956" y="3541"/>
                    <a:pt x="1877" y="3655"/>
                    <a:pt x="1820" y="3780"/>
                  </a:cubicBezTo>
                  <a:cubicBezTo>
                    <a:pt x="1797" y="3769"/>
                    <a:pt x="1774" y="3769"/>
                    <a:pt x="1740" y="3769"/>
                  </a:cubicBezTo>
                  <a:cubicBezTo>
                    <a:pt x="1715" y="3766"/>
                    <a:pt x="1689" y="3764"/>
                    <a:pt x="1664" y="3764"/>
                  </a:cubicBezTo>
                  <a:cubicBezTo>
                    <a:pt x="1410" y="3764"/>
                    <a:pt x="1184" y="3918"/>
                    <a:pt x="1081" y="4156"/>
                  </a:cubicBezTo>
                  <a:cubicBezTo>
                    <a:pt x="967" y="4394"/>
                    <a:pt x="990" y="4679"/>
                    <a:pt x="1058" y="4929"/>
                  </a:cubicBezTo>
                  <a:cubicBezTo>
                    <a:pt x="1137" y="5236"/>
                    <a:pt x="1285" y="5543"/>
                    <a:pt x="1456" y="5805"/>
                  </a:cubicBezTo>
                  <a:cubicBezTo>
                    <a:pt x="1809" y="6373"/>
                    <a:pt x="2309" y="6863"/>
                    <a:pt x="2844" y="7238"/>
                  </a:cubicBezTo>
                  <a:cubicBezTo>
                    <a:pt x="2889" y="7272"/>
                    <a:pt x="2923" y="7295"/>
                    <a:pt x="2969" y="7317"/>
                  </a:cubicBezTo>
                  <a:cubicBezTo>
                    <a:pt x="2889" y="7363"/>
                    <a:pt x="2798" y="7397"/>
                    <a:pt x="2718" y="7431"/>
                  </a:cubicBezTo>
                  <a:cubicBezTo>
                    <a:pt x="2639" y="7352"/>
                    <a:pt x="2536" y="7306"/>
                    <a:pt x="2434" y="7249"/>
                  </a:cubicBezTo>
                  <a:cubicBezTo>
                    <a:pt x="2320" y="7181"/>
                    <a:pt x="2207" y="7101"/>
                    <a:pt x="2093" y="7022"/>
                  </a:cubicBezTo>
                  <a:cubicBezTo>
                    <a:pt x="1888" y="6874"/>
                    <a:pt x="1706" y="6703"/>
                    <a:pt x="1536" y="6510"/>
                  </a:cubicBezTo>
                  <a:cubicBezTo>
                    <a:pt x="1183" y="6135"/>
                    <a:pt x="910" y="5691"/>
                    <a:pt x="717" y="5202"/>
                  </a:cubicBezTo>
                  <a:cubicBezTo>
                    <a:pt x="535" y="4724"/>
                    <a:pt x="444" y="4201"/>
                    <a:pt x="455" y="3689"/>
                  </a:cubicBezTo>
                  <a:cubicBezTo>
                    <a:pt x="478" y="3121"/>
                    <a:pt x="603" y="2563"/>
                    <a:pt x="626" y="1995"/>
                  </a:cubicBezTo>
                  <a:cubicBezTo>
                    <a:pt x="637" y="1665"/>
                    <a:pt x="603" y="1346"/>
                    <a:pt x="523" y="1016"/>
                  </a:cubicBezTo>
                  <a:cubicBezTo>
                    <a:pt x="489" y="869"/>
                    <a:pt x="455" y="709"/>
                    <a:pt x="489" y="561"/>
                  </a:cubicBezTo>
                  <a:cubicBezTo>
                    <a:pt x="513" y="412"/>
                    <a:pt x="586" y="333"/>
                    <a:pt x="693" y="333"/>
                  </a:cubicBezTo>
                  <a:close/>
                  <a:moveTo>
                    <a:pt x="5152" y="6590"/>
                  </a:moveTo>
                  <a:cubicBezTo>
                    <a:pt x="5357" y="6806"/>
                    <a:pt x="5505" y="7067"/>
                    <a:pt x="5573" y="7363"/>
                  </a:cubicBezTo>
                  <a:cubicBezTo>
                    <a:pt x="5641" y="7681"/>
                    <a:pt x="5607" y="8023"/>
                    <a:pt x="5471" y="8318"/>
                  </a:cubicBezTo>
                  <a:cubicBezTo>
                    <a:pt x="5425" y="8409"/>
                    <a:pt x="5357" y="8500"/>
                    <a:pt x="5289" y="8591"/>
                  </a:cubicBezTo>
                  <a:cubicBezTo>
                    <a:pt x="5175" y="8739"/>
                    <a:pt x="5039" y="8864"/>
                    <a:pt x="4879" y="8944"/>
                  </a:cubicBezTo>
                  <a:cubicBezTo>
                    <a:pt x="4709" y="9024"/>
                    <a:pt x="4527" y="9069"/>
                    <a:pt x="4345" y="9069"/>
                  </a:cubicBezTo>
                  <a:cubicBezTo>
                    <a:pt x="4243" y="9069"/>
                    <a:pt x="4129" y="9069"/>
                    <a:pt x="4015" y="9046"/>
                  </a:cubicBezTo>
                  <a:cubicBezTo>
                    <a:pt x="3697" y="8978"/>
                    <a:pt x="3412" y="8807"/>
                    <a:pt x="3196" y="8557"/>
                  </a:cubicBezTo>
                  <a:cubicBezTo>
                    <a:pt x="3003" y="8330"/>
                    <a:pt x="2878" y="8057"/>
                    <a:pt x="2821" y="7761"/>
                  </a:cubicBezTo>
                  <a:cubicBezTo>
                    <a:pt x="3071" y="7659"/>
                    <a:pt x="3333" y="7534"/>
                    <a:pt x="3583" y="7420"/>
                  </a:cubicBezTo>
                  <a:cubicBezTo>
                    <a:pt x="3697" y="7363"/>
                    <a:pt x="3810" y="7306"/>
                    <a:pt x="3935" y="7249"/>
                  </a:cubicBezTo>
                  <a:cubicBezTo>
                    <a:pt x="3958" y="7238"/>
                    <a:pt x="3981" y="7226"/>
                    <a:pt x="4004" y="7215"/>
                  </a:cubicBezTo>
                  <a:lnTo>
                    <a:pt x="4015" y="7215"/>
                  </a:lnTo>
                  <a:cubicBezTo>
                    <a:pt x="4038" y="7204"/>
                    <a:pt x="4061" y="7192"/>
                    <a:pt x="4083" y="7181"/>
                  </a:cubicBezTo>
                  <a:cubicBezTo>
                    <a:pt x="4197" y="7113"/>
                    <a:pt x="4311" y="7056"/>
                    <a:pt x="4424" y="6999"/>
                  </a:cubicBezTo>
                  <a:cubicBezTo>
                    <a:pt x="4675" y="6863"/>
                    <a:pt x="4914" y="6726"/>
                    <a:pt x="5152" y="6590"/>
                  </a:cubicBezTo>
                  <a:close/>
                  <a:moveTo>
                    <a:pt x="667" y="0"/>
                  </a:moveTo>
                  <a:cubicBezTo>
                    <a:pt x="590" y="0"/>
                    <a:pt x="516" y="15"/>
                    <a:pt x="455" y="50"/>
                  </a:cubicBezTo>
                  <a:cubicBezTo>
                    <a:pt x="364" y="95"/>
                    <a:pt x="296" y="163"/>
                    <a:pt x="239" y="254"/>
                  </a:cubicBezTo>
                  <a:cubicBezTo>
                    <a:pt x="159" y="379"/>
                    <a:pt x="125" y="539"/>
                    <a:pt x="137" y="687"/>
                  </a:cubicBezTo>
                  <a:cubicBezTo>
                    <a:pt x="137" y="1005"/>
                    <a:pt x="250" y="1301"/>
                    <a:pt x="273" y="1608"/>
                  </a:cubicBezTo>
                  <a:cubicBezTo>
                    <a:pt x="296" y="2211"/>
                    <a:pt x="159" y="2802"/>
                    <a:pt x="102" y="3394"/>
                  </a:cubicBezTo>
                  <a:cubicBezTo>
                    <a:pt x="0" y="4542"/>
                    <a:pt x="364" y="5691"/>
                    <a:pt x="1103" y="6590"/>
                  </a:cubicBezTo>
                  <a:cubicBezTo>
                    <a:pt x="1308" y="6828"/>
                    <a:pt x="1536" y="7056"/>
                    <a:pt x="1797" y="7261"/>
                  </a:cubicBezTo>
                  <a:cubicBezTo>
                    <a:pt x="1922" y="7352"/>
                    <a:pt x="2047" y="7443"/>
                    <a:pt x="2172" y="7522"/>
                  </a:cubicBezTo>
                  <a:cubicBezTo>
                    <a:pt x="2263" y="7579"/>
                    <a:pt x="2354" y="7636"/>
                    <a:pt x="2457" y="7670"/>
                  </a:cubicBezTo>
                  <a:cubicBezTo>
                    <a:pt x="2457" y="7681"/>
                    <a:pt x="2457" y="7681"/>
                    <a:pt x="2457" y="7693"/>
                  </a:cubicBezTo>
                  <a:cubicBezTo>
                    <a:pt x="2548" y="8398"/>
                    <a:pt x="3003" y="9058"/>
                    <a:pt x="3685" y="9319"/>
                  </a:cubicBezTo>
                  <a:cubicBezTo>
                    <a:pt x="3884" y="9389"/>
                    <a:pt x="4090" y="9424"/>
                    <a:pt x="4291" y="9424"/>
                  </a:cubicBezTo>
                  <a:cubicBezTo>
                    <a:pt x="4551" y="9424"/>
                    <a:pt x="4803" y="9366"/>
                    <a:pt x="5027" y="9251"/>
                  </a:cubicBezTo>
                  <a:cubicBezTo>
                    <a:pt x="5437" y="9046"/>
                    <a:pt x="5755" y="8660"/>
                    <a:pt x="5892" y="8205"/>
                  </a:cubicBezTo>
                  <a:cubicBezTo>
                    <a:pt x="6085" y="7522"/>
                    <a:pt x="5846" y="6783"/>
                    <a:pt x="5357" y="6282"/>
                  </a:cubicBezTo>
                  <a:cubicBezTo>
                    <a:pt x="5414" y="6169"/>
                    <a:pt x="5414" y="6021"/>
                    <a:pt x="5437" y="5884"/>
                  </a:cubicBezTo>
                  <a:cubicBezTo>
                    <a:pt x="5448" y="5737"/>
                    <a:pt x="5448" y="5577"/>
                    <a:pt x="5448" y="5418"/>
                  </a:cubicBezTo>
                  <a:cubicBezTo>
                    <a:pt x="5437" y="5100"/>
                    <a:pt x="5391" y="4781"/>
                    <a:pt x="5312" y="4463"/>
                  </a:cubicBezTo>
                  <a:cubicBezTo>
                    <a:pt x="5039" y="3348"/>
                    <a:pt x="4333" y="2370"/>
                    <a:pt x="3344" y="1767"/>
                  </a:cubicBezTo>
                  <a:cubicBezTo>
                    <a:pt x="2844" y="1449"/>
                    <a:pt x="2275" y="1210"/>
                    <a:pt x="1820" y="834"/>
                  </a:cubicBezTo>
                  <a:cubicBezTo>
                    <a:pt x="1581" y="630"/>
                    <a:pt x="1410" y="368"/>
                    <a:pt x="1160" y="175"/>
                  </a:cubicBezTo>
                  <a:cubicBezTo>
                    <a:pt x="1046" y="84"/>
                    <a:pt x="899" y="16"/>
                    <a:pt x="739" y="4"/>
                  </a:cubicBezTo>
                  <a:cubicBezTo>
                    <a:pt x="715" y="1"/>
                    <a:pt x="691" y="0"/>
                    <a:pt x="6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5730550" y="2873275"/>
              <a:ext cx="40400" cy="23275"/>
            </a:xfrm>
            <a:custGeom>
              <a:avLst/>
              <a:gdLst/>
              <a:ahLst/>
              <a:cxnLst/>
              <a:rect l="l" t="t" r="r" b="b"/>
              <a:pathLst>
                <a:path w="1616" h="931" extrusionOk="0">
                  <a:moveTo>
                    <a:pt x="89" y="1"/>
                  </a:moveTo>
                  <a:cubicBezTo>
                    <a:pt x="78" y="1"/>
                    <a:pt x="67" y="7"/>
                    <a:pt x="57" y="21"/>
                  </a:cubicBezTo>
                  <a:cubicBezTo>
                    <a:pt x="1" y="78"/>
                    <a:pt x="57" y="180"/>
                    <a:pt x="80" y="248"/>
                  </a:cubicBezTo>
                  <a:cubicBezTo>
                    <a:pt x="114" y="339"/>
                    <a:pt x="182" y="419"/>
                    <a:pt x="239" y="487"/>
                  </a:cubicBezTo>
                  <a:cubicBezTo>
                    <a:pt x="364" y="624"/>
                    <a:pt x="512" y="726"/>
                    <a:pt x="672" y="806"/>
                  </a:cubicBezTo>
                  <a:cubicBezTo>
                    <a:pt x="819" y="874"/>
                    <a:pt x="979" y="919"/>
                    <a:pt x="1149" y="931"/>
                  </a:cubicBezTo>
                  <a:cubicBezTo>
                    <a:pt x="1297" y="931"/>
                    <a:pt x="1525" y="897"/>
                    <a:pt x="1593" y="749"/>
                  </a:cubicBezTo>
                  <a:cubicBezTo>
                    <a:pt x="1616" y="703"/>
                    <a:pt x="1570" y="658"/>
                    <a:pt x="1536" y="658"/>
                  </a:cubicBezTo>
                  <a:cubicBezTo>
                    <a:pt x="1526" y="656"/>
                    <a:pt x="1517" y="655"/>
                    <a:pt x="1507" y="655"/>
                  </a:cubicBezTo>
                  <a:cubicBezTo>
                    <a:pt x="1446" y="655"/>
                    <a:pt x="1379" y="682"/>
                    <a:pt x="1320" y="692"/>
                  </a:cubicBezTo>
                  <a:cubicBezTo>
                    <a:pt x="1252" y="692"/>
                    <a:pt x="1195" y="703"/>
                    <a:pt x="1127" y="703"/>
                  </a:cubicBezTo>
                  <a:cubicBezTo>
                    <a:pt x="990" y="692"/>
                    <a:pt x="842" y="658"/>
                    <a:pt x="728" y="589"/>
                  </a:cubicBezTo>
                  <a:cubicBezTo>
                    <a:pt x="592" y="510"/>
                    <a:pt x="467" y="407"/>
                    <a:pt x="364" y="294"/>
                  </a:cubicBezTo>
                  <a:cubicBezTo>
                    <a:pt x="308" y="237"/>
                    <a:pt x="262" y="169"/>
                    <a:pt x="205" y="112"/>
                  </a:cubicBezTo>
                  <a:cubicBezTo>
                    <a:pt x="187" y="85"/>
                    <a:pt x="134" y="1"/>
                    <a:pt x="8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5774625" y="2864500"/>
              <a:ext cx="12525" cy="23250"/>
            </a:xfrm>
            <a:custGeom>
              <a:avLst/>
              <a:gdLst/>
              <a:ahLst/>
              <a:cxnLst/>
              <a:rect l="l" t="t" r="r" b="b"/>
              <a:pathLst>
                <a:path w="501" h="930" extrusionOk="0">
                  <a:moveTo>
                    <a:pt x="411" y="1"/>
                  </a:moveTo>
                  <a:cubicBezTo>
                    <a:pt x="393" y="1"/>
                    <a:pt x="375" y="9"/>
                    <a:pt x="364" y="31"/>
                  </a:cubicBezTo>
                  <a:cubicBezTo>
                    <a:pt x="353" y="53"/>
                    <a:pt x="353" y="76"/>
                    <a:pt x="342" y="99"/>
                  </a:cubicBezTo>
                  <a:cubicBezTo>
                    <a:pt x="342" y="110"/>
                    <a:pt x="342" y="122"/>
                    <a:pt x="342" y="133"/>
                  </a:cubicBezTo>
                  <a:cubicBezTo>
                    <a:pt x="342" y="133"/>
                    <a:pt x="342" y="144"/>
                    <a:pt x="342" y="144"/>
                  </a:cubicBezTo>
                  <a:cubicBezTo>
                    <a:pt x="342" y="156"/>
                    <a:pt x="342" y="156"/>
                    <a:pt x="330" y="167"/>
                  </a:cubicBezTo>
                  <a:cubicBezTo>
                    <a:pt x="330" y="167"/>
                    <a:pt x="330" y="178"/>
                    <a:pt x="330" y="190"/>
                  </a:cubicBezTo>
                  <a:cubicBezTo>
                    <a:pt x="330" y="201"/>
                    <a:pt x="330" y="201"/>
                    <a:pt x="330" y="213"/>
                  </a:cubicBezTo>
                  <a:cubicBezTo>
                    <a:pt x="330" y="235"/>
                    <a:pt x="319" y="247"/>
                    <a:pt x="319" y="269"/>
                  </a:cubicBezTo>
                  <a:cubicBezTo>
                    <a:pt x="308" y="338"/>
                    <a:pt x="285" y="417"/>
                    <a:pt x="251" y="486"/>
                  </a:cubicBezTo>
                  <a:cubicBezTo>
                    <a:pt x="217" y="554"/>
                    <a:pt x="171" y="622"/>
                    <a:pt x="126" y="690"/>
                  </a:cubicBezTo>
                  <a:cubicBezTo>
                    <a:pt x="91" y="747"/>
                    <a:pt x="12" y="804"/>
                    <a:pt x="0" y="884"/>
                  </a:cubicBezTo>
                  <a:cubicBezTo>
                    <a:pt x="0" y="906"/>
                    <a:pt x="23" y="929"/>
                    <a:pt x="46" y="929"/>
                  </a:cubicBezTo>
                  <a:cubicBezTo>
                    <a:pt x="91" y="929"/>
                    <a:pt x="126" y="906"/>
                    <a:pt x="171" y="872"/>
                  </a:cubicBezTo>
                  <a:cubicBezTo>
                    <a:pt x="205" y="849"/>
                    <a:pt x="228" y="815"/>
                    <a:pt x="262" y="781"/>
                  </a:cubicBezTo>
                  <a:cubicBezTo>
                    <a:pt x="319" y="713"/>
                    <a:pt x="364" y="633"/>
                    <a:pt x="410" y="554"/>
                  </a:cubicBezTo>
                  <a:cubicBezTo>
                    <a:pt x="444" y="474"/>
                    <a:pt x="467" y="395"/>
                    <a:pt x="490" y="304"/>
                  </a:cubicBezTo>
                  <a:cubicBezTo>
                    <a:pt x="490" y="269"/>
                    <a:pt x="501" y="213"/>
                    <a:pt x="501" y="167"/>
                  </a:cubicBezTo>
                  <a:cubicBezTo>
                    <a:pt x="490" y="167"/>
                    <a:pt x="490" y="167"/>
                    <a:pt x="490" y="156"/>
                  </a:cubicBezTo>
                  <a:cubicBezTo>
                    <a:pt x="490" y="156"/>
                    <a:pt x="490" y="144"/>
                    <a:pt x="490" y="144"/>
                  </a:cubicBezTo>
                  <a:cubicBezTo>
                    <a:pt x="490" y="133"/>
                    <a:pt x="490" y="122"/>
                    <a:pt x="490" y="99"/>
                  </a:cubicBezTo>
                  <a:cubicBezTo>
                    <a:pt x="490" y="76"/>
                    <a:pt x="490" y="53"/>
                    <a:pt x="467" y="31"/>
                  </a:cubicBezTo>
                  <a:cubicBezTo>
                    <a:pt x="455" y="12"/>
                    <a:pt x="433" y="1"/>
                    <a:pt x="41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5743925" y="2879075"/>
              <a:ext cx="14525" cy="8025"/>
            </a:xfrm>
            <a:custGeom>
              <a:avLst/>
              <a:gdLst/>
              <a:ahLst/>
              <a:cxnLst/>
              <a:rect l="l" t="t" r="r" b="b"/>
              <a:pathLst>
                <a:path w="581" h="321" extrusionOk="0">
                  <a:moveTo>
                    <a:pt x="50" y="0"/>
                  </a:moveTo>
                  <a:cubicBezTo>
                    <a:pt x="34" y="0"/>
                    <a:pt x="20" y="11"/>
                    <a:pt x="11" y="28"/>
                  </a:cubicBezTo>
                  <a:cubicBezTo>
                    <a:pt x="0" y="50"/>
                    <a:pt x="0" y="73"/>
                    <a:pt x="11" y="96"/>
                  </a:cubicBezTo>
                  <a:cubicBezTo>
                    <a:pt x="68" y="164"/>
                    <a:pt x="137" y="210"/>
                    <a:pt x="216" y="244"/>
                  </a:cubicBezTo>
                  <a:cubicBezTo>
                    <a:pt x="250" y="266"/>
                    <a:pt x="296" y="278"/>
                    <a:pt x="341" y="301"/>
                  </a:cubicBezTo>
                  <a:cubicBezTo>
                    <a:pt x="364" y="301"/>
                    <a:pt x="387" y="312"/>
                    <a:pt x="410" y="312"/>
                  </a:cubicBezTo>
                  <a:cubicBezTo>
                    <a:pt x="421" y="318"/>
                    <a:pt x="432" y="320"/>
                    <a:pt x="444" y="320"/>
                  </a:cubicBezTo>
                  <a:cubicBezTo>
                    <a:pt x="455" y="320"/>
                    <a:pt x="466" y="318"/>
                    <a:pt x="478" y="312"/>
                  </a:cubicBezTo>
                  <a:lnTo>
                    <a:pt x="523" y="312"/>
                  </a:lnTo>
                  <a:cubicBezTo>
                    <a:pt x="569" y="301"/>
                    <a:pt x="580" y="232"/>
                    <a:pt x="546" y="210"/>
                  </a:cubicBezTo>
                  <a:cubicBezTo>
                    <a:pt x="535" y="210"/>
                    <a:pt x="523" y="198"/>
                    <a:pt x="512" y="198"/>
                  </a:cubicBezTo>
                  <a:cubicBezTo>
                    <a:pt x="489" y="175"/>
                    <a:pt x="466" y="175"/>
                    <a:pt x="444" y="164"/>
                  </a:cubicBezTo>
                  <a:cubicBezTo>
                    <a:pt x="421" y="164"/>
                    <a:pt x="410" y="153"/>
                    <a:pt x="387" y="153"/>
                  </a:cubicBezTo>
                  <a:cubicBezTo>
                    <a:pt x="353" y="141"/>
                    <a:pt x="319" y="130"/>
                    <a:pt x="273" y="107"/>
                  </a:cubicBezTo>
                  <a:cubicBezTo>
                    <a:pt x="273" y="107"/>
                    <a:pt x="262" y="96"/>
                    <a:pt x="250" y="96"/>
                  </a:cubicBezTo>
                  <a:cubicBezTo>
                    <a:pt x="250" y="96"/>
                    <a:pt x="239" y="96"/>
                    <a:pt x="239" y="84"/>
                  </a:cubicBezTo>
                  <a:lnTo>
                    <a:pt x="216" y="73"/>
                  </a:lnTo>
                  <a:cubicBezTo>
                    <a:pt x="205" y="73"/>
                    <a:pt x="193" y="73"/>
                    <a:pt x="182" y="62"/>
                  </a:cubicBezTo>
                  <a:cubicBezTo>
                    <a:pt x="171" y="50"/>
                    <a:pt x="148" y="39"/>
                    <a:pt x="137" y="39"/>
                  </a:cubicBezTo>
                  <a:cubicBezTo>
                    <a:pt x="114" y="16"/>
                    <a:pt x="91" y="16"/>
                    <a:pt x="68" y="5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5749025" y="2875775"/>
              <a:ext cx="9125" cy="5150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69" y="0"/>
                  </a:moveTo>
                  <a:cubicBezTo>
                    <a:pt x="46" y="0"/>
                    <a:pt x="24" y="0"/>
                    <a:pt x="12" y="23"/>
                  </a:cubicBezTo>
                  <a:cubicBezTo>
                    <a:pt x="1" y="35"/>
                    <a:pt x="1" y="57"/>
                    <a:pt x="1" y="80"/>
                  </a:cubicBezTo>
                  <a:cubicBezTo>
                    <a:pt x="12" y="91"/>
                    <a:pt x="12" y="91"/>
                    <a:pt x="24" y="103"/>
                  </a:cubicBezTo>
                  <a:cubicBezTo>
                    <a:pt x="24" y="125"/>
                    <a:pt x="46" y="137"/>
                    <a:pt x="69" y="148"/>
                  </a:cubicBezTo>
                  <a:cubicBezTo>
                    <a:pt x="80" y="160"/>
                    <a:pt x="92" y="171"/>
                    <a:pt x="103" y="171"/>
                  </a:cubicBezTo>
                  <a:cubicBezTo>
                    <a:pt x="126" y="182"/>
                    <a:pt x="137" y="194"/>
                    <a:pt x="160" y="194"/>
                  </a:cubicBezTo>
                  <a:cubicBezTo>
                    <a:pt x="183" y="205"/>
                    <a:pt x="217" y="205"/>
                    <a:pt x="240" y="205"/>
                  </a:cubicBezTo>
                  <a:lnTo>
                    <a:pt x="262" y="205"/>
                  </a:lnTo>
                  <a:cubicBezTo>
                    <a:pt x="274" y="194"/>
                    <a:pt x="274" y="194"/>
                    <a:pt x="285" y="194"/>
                  </a:cubicBezTo>
                  <a:cubicBezTo>
                    <a:pt x="308" y="182"/>
                    <a:pt x="331" y="182"/>
                    <a:pt x="342" y="160"/>
                  </a:cubicBezTo>
                  <a:cubicBezTo>
                    <a:pt x="353" y="160"/>
                    <a:pt x="365" y="137"/>
                    <a:pt x="353" y="125"/>
                  </a:cubicBezTo>
                  <a:cubicBezTo>
                    <a:pt x="353" y="103"/>
                    <a:pt x="342" y="91"/>
                    <a:pt x="331" y="80"/>
                  </a:cubicBezTo>
                  <a:lnTo>
                    <a:pt x="285" y="80"/>
                  </a:lnTo>
                  <a:cubicBezTo>
                    <a:pt x="285" y="69"/>
                    <a:pt x="274" y="69"/>
                    <a:pt x="262" y="69"/>
                  </a:cubicBezTo>
                  <a:cubicBezTo>
                    <a:pt x="262" y="69"/>
                    <a:pt x="251" y="57"/>
                    <a:pt x="251" y="57"/>
                  </a:cubicBezTo>
                  <a:cubicBezTo>
                    <a:pt x="240" y="57"/>
                    <a:pt x="228" y="46"/>
                    <a:pt x="217" y="46"/>
                  </a:cubicBezTo>
                  <a:lnTo>
                    <a:pt x="206" y="46"/>
                  </a:lnTo>
                  <a:cubicBezTo>
                    <a:pt x="171" y="46"/>
                    <a:pt x="137" y="35"/>
                    <a:pt x="103" y="12"/>
                  </a:cubicBezTo>
                  <a:lnTo>
                    <a:pt x="80" y="12"/>
                  </a:lnTo>
                  <a:cubicBezTo>
                    <a:pt x="80" y="12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5750450" y="287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5750450" y="287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Jih mečete stran? Nikar! - Dominvrt.si">
            <a:extLst>
              <a:ext uri="{FF2B5EF4-FFF2-40B4-BE49-F238E27FC236}">
                <a16:creationId xmlns:a16="http://schemas.microsoft.com/office/drawing/2014/main" id="{E0FDC269-7919-4BB9-9306-5FF6E73F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28" y="28673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0"/>
          <p:cNvSpPr txBox="1">
            <a:spLocks noGrp="1"/>
          </p:cNvSpPr>
          <p:nvPr>
            <p:ph type="subTitle" idx="1"/>
          </p:nvPr>
        </p:nvSpPr>
        <p:spPr>
          <a:xfrm>
            <a:off x="4801688" y="2292324"/>
            <a:ext cx="37089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Stojimo 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razkoračno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, tulec držimo nad glavo, delamo odklone v eno in drugo stran, pri tem se s tulcem dotaknemo stegna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2700" dirty="0"/>
          </a:p>
        </p:txBody>
      </p:sp>
      <p:grpSp>
        <p:nvGrpSpPr>
          <p:cNvPr id="666" name="Google Shape;666;p40"/>
          <p:cNvGrpSpPr/>
          <p:nvPr/>
        </p:nvGrpSpPr>
        <p:grpSpPr>
          <a:xfrm rot="403416">
            <a:off x="242468" y="678009"/>
            <a:ext cx="2890718" cy="3787356"/>
            <a:chOff x="2583900" y="2025250"/>
            <a:chExt cx="501325" cy="656825"/>
          </a:xfrm>
        </p:grpSpPr>
        <p:sp>
          <p:nvSpPr>
            <p:cNvPr id="667" name="Google Shape;667;p40"/>
            <p:cNvSpPr/>
            <p:nvPr/>
          </p:nvSpPr>
          <p:spPr>
            <a:xfrm>
              <a:off x="2601800" y="2043025"/>
              <a:ext cx="465500" cy="621125"/>
            </a:xfrm>
            <a:custGeom>
              <a:avLst/>
              <a:gdLst/>
              <a:ahLst/>
              <a:cxnLst/>
              <a:rect l="l" t="t" r="r" b="b"/>
              <a:pathLst>
                <a:path w="18620" h="24845" extrusionOk="0">
                  <a:moveTo>
                    <a:pt x="9783" y="0"/>
                  </a:moveTo>
                  <a:cubicBezTo>
                    <a:pt x="9655" y="0"/>
                    <a:pt x="9533" y="66"/>
                    <a:pt x="9464" y="175"/>
                  </a:cubicBezTo>
                  <a:lnTo>
                    <a:pt x="8656" y="1392"/>
                  </a:lnTo>
                  <a:cubicBezTo>
                    <a:pt x="8645" y="1415"/>
                    <a:pt x="8634" y="1415"/>
                    <a:pt x="8611" y="1415"/>
                  </a:cubicBezTo>
                  <a:lnTo>
                    <a:pt x="7155" y="1449"/>
                  </a:lnTo>
                  <a:cubicBezTo>
                    <a:pt x="7007" y="1449"/>
                    <a:pt x="6871" y="1540"/>
                    <a:pt x="6814" y="1665"/>
                  </a:cubicBezTo>
                  <a:cubicBezTo>
                    <a:pt x="6746" y="1802"/>
                    <a:pt x="6768" y="1961"/>
                    <a:pt x="6859" y="2075"/>
                  </a:cubicBezTo>
                  <a:lnTo>
                    <a:pt x="7769" y="3212"/>
                  </a:lnTo>
                  <a:cubicBezTo>
                    <a:pt x="7781" y="3235"/>
                    <a:pt x="7792" y="3257"/>
                    <a:pt x="7781" y="3269"/>
                  </a:cubicBezTo>
                  <a:lnTo>
                    <a:pt x="7360" y="4668"/>
                  </a:lnTo>
                  <a:cubicBezTo>
                    <a:pt x="7314" y="4816"/>
                    <a:pt x="7360" y="4964"/>
                    <a:pt x="7462" y="5066"/>
                  </a:cubicBezTo>
                  <a:cubicBezTo>
                    <a:pt x="7539" y="5135"/>
                    <a:pt x="7631" y="5168"/>
                    <a:pt x="7725" y="5168"/>
                  </a:cubicBezTo>
                  <a:cubicBezTo>
                    <a:pt x="7770" y="5168"/>
                    <a:pt x="7816" y="5160"/>
                    <a:pt x="7860" y="5146"/>
                  </a:cubicBezTo>
                  <a:lnTo>
                    <a:pt x="8361" y="4952"/>
                  </a:lnTo>
                  <a:lnTo>
                    <a:pt x="8361" y="4952"/>
                  </a:lnTo>
                  <a:cubicBezTo>
                    <a:pt x="8247" y="5055"/>
                    <a:pt x="8145" y="5146"/>
                    <a:pt x="8031" y="5225"/>
                  </a:cubicBezTo>
                  <a:cubicBezTo>
                    <a:pt x="7712" y="5453"/>
                    <a:pt x="7383" y="5635"/>
                    <a:pt x="7064" y="5839"/>
                  </a:cubicBezTo>
                  <a:cubicBezTo>
                    <a:pt x="6427" y="6226"/>
                    <a:pt x="5767" y="6715"/>
                    <a:pt x="5574" y="7466"/>
                  </a:cubicBezTo>
                  <a:cubicBezTo>
                    <a:pt x="5529" y="7648"/>
                    <a:pt x="5517" y="7830"/>
                    <a:pt x="5540" y="8012"/>
                  </a:cubicBezTo>
                  <a:cubicBezTo>
                    <a:pt x="5540" y="8023"/>
                    <a:pt x="5540" y="8023"/>
                    <a:pt x="5540" y="8034"/>
                  </a:cubicBezTo>
                  <a:cubicBezTo>
                    <a:pt x="5540" y="8046"/>
                    <a:pt x="5540" y="8057"/>
                    <a:pt x="5540" y="8069"/>
                  </a:cubicBezTo>
                  <a:cubicBezTo>
                    <a:pt x="5551" y="8080"/>
                    <a:pt x="5551" y="8103"/>
                    <a:pt x="5551" y="8114"/>
                  </a:cubicBezTo>
                  <a:cubicBezTo>
                    <a:pt x="5551" y="8114"/>
                    <a:pt x="5551" y="8125"/>
                    <a:pt x="5563" y="8125"/>
                  </a:cubicBezTo>
                  <a:cubicBezTo>
                    <a:pt x="5563" y="8137"/>
                    <a:pt x="5563" y="8148"/>
                    <a:pt x="5563" y="8148"/>
                  </a:cubicBezTo>
                  <a:cubicBezTo>
                    <a:pt x="5585" y="8262"/>
                    <a:pt x="5620" y="8364"/>
                    <a:pt x="5665" y="8455"/>
                  </a:cubicBezTo>
                  <a:cubicBezTo>
                    <a:pt x="5597" y="8489"/>
                    <a:pt x="5517" y="8524"/>
                    <a:pt x="5449" y="8569"/>
                  </a:cubicBezTo>
                  <a:cubicBezTo>
                    <a:pt x="5176" y="8705"/>
                    <a:pt x="4926" y="8876"/>
                    <a:pt x="4687" y="9058"/>
                  </a:cubicBezTo>
                  <a:cubicBezTo>
                    <a:pt x="3936" y="9650"/>
                    <a:pt x="3288" y="10514"/>
                    <a:pt x="3311" y="11515"/>
                  </a:cubicBezTo>
                  <a:cubicBezTo>
                    <a:pt x="3322" y="12027"/>
                    <a:pt x="3527" y="12561"/>
                    <a:pt x="3982" y="12834"/>
                  </a:cubicBezTo>
                  <a:cubicBezTo>
                    <a:pt x="3993" y="12846"/>
                    <a:pt x="4005" y="12846"/>
                    <a:pt x="4016" y="12857"/>
                  </a:cubicBezTo>
                  <a:cubicBezTo>
                    <a:pt x="3834" y="12937"/>
                    <a:pt x="3663" y="13039"/>
                    <a:pt x="3504" y="13141"/>
                  </a:cubicBezTo>
                  <a:cubicBezTo>
                    <a:pt x="3129" y="13403"/>
                    <a:pt x="2776" y="13710"/>
                    <a:pt x="2492" y="14074"/>
                  </a:cubicBezTo>
                  <a:cubicBezTo>
                    <a:pt x="2185" y="14438"/>
                    <a:pt x="1946" y="14847"/>
                    <a:pt x="1775" y="15291"/>
                  </a:cubicBezTo>
                  <a:cubicBezTo>
                    <a:pt x="1593" y="15734"/>
                    <a:pt x="1514" y="16224"/>
                    <a:pt x="1730" y="16667"/>
                  </a:cubicBezTo>
                  <a:cubicBezTo>
                    <a:pt x="1775" y="16747"/>
                    <a:pt x="1821" y="16815"/>
                    <a:pt x="1878" y="16883"/>
                  </a:cubicBezTo>
                  <a:cubicBezTo>
                    <a:pt x="1832" y="16929"/>
                    <a:pt x="1775" y="16963"/>
                    <a:pt x="1730" y="17008"/>
                  </a:cubicBezTo>
                  <a:cubicBezTo>
                    <a:pt x="1502" y="17202"/>
                    <a:pt x="1286" y="17406"/>
                    <a:pt x="1081" y="17634"/>
                  </a:cubicBezTo>
                  <a:cubicBezTo>
                    <a:pt x="456" y="18362"/>
                    <a:pt x="1" y="19329"/>
                    <a:pt x="217" y="20318"/>
                  </a:cubicBezTo>
                  <a:cubicBezTo>
                    <a:pt x="319" y="20807"/>
                    <a:pt x="627" y="21296"/>
                    <a:pt x="1116" y="21478"/>
                  </a:cubicBezTo>
                  <a:cubicBezTo>
                    <a:pt x="1242" y="21525"/>
                    <a:pt x="1379" y="21548"/>
                    <a:pt x="1515" y="21548"/>
                  </a:cubicBezTo>
                  <a:cubicBezTo>
                    <a:pt x="1612" y="21548"/>
                    <a:pt x="1708" y="21536"/>
                    <a:pt x="1798" y="21512"/>
                  </a:cubicBezTo>
                  <a:cubicBezTo>
                    <a:pt x="1912" y="21478"/>
                    <a:pt x="2014" y="21433"/>
                    <a:pt x="2116" y="21364"/>
                  </a:cubicBezTo>
                  <a:cubicBezTo>
                    <a:pt x="2196" y="21501"/>
                    <a:pt x="2310" y="21626"/>
                    <a:pt x="2446" y="21717"/>
                  </a:cubicBezTo>
                  <a:cubicBezTo>
                    <a:pt x="2592" y="21825"/>
                    <a:pt x="2770" y="21886"/>
                    <a:pt x="2950" y="21886"/>
                  </a:cubicBezTo>
                  <a:cubicBezTo>
                    <a:pt x="3037" y="21886"/>
                    <a:pt x="3124" y="21872"/>
                    <a:pt x="3208" y="21842"/>
                  </a:cubicBezTo>
                  <a:cubicBezTo>
                    <a:pt x="3265" y="21819"/>
                    <a:pt x="3333" y="21785"/>
                    <a:pt x="3390" y="21751"/>
                  </a:cubicBezTo>
                  <a:cubicBezTo>
                    <a:pt x="3527" y="22047"/>
                    <a:pt x="3800" y="22286"/>
                    <a:pt x="4107" y="22388"/>
                  </a:cubicBezTo>
                  <a:cubicBezTo>
                    <a:pt x="4221" y="22428"/>
                    <a:pt x="4341" y="22447"/>
                    <a:pt x="4461" y="22447"/>
                  </a:cubicBezTo>
                  <a:cubicBezTo>
                    <a:pt x="4650" y="22447"/>
                    <a:pt x="4838" y="22399"/>
                    <a:pt x="5005" y="22309"/>
                  </a:cubicBezTo>
                  <a:cubicBezTo>
                    <a:pt x="5051" y="22399"/>
                    <a:pt x="5108" y="22490"/>
                    <a:pt x="5176" y="22570"/>
                  </a:cubicBezTo>
                  <a:cubicBezTo>
                    <a:pt x="5324" y="22729"/>
                    <a:pt x="5540" y="22854"/>
                    <a:pt x="5756" y="22911"/>
                  </a:cubicBezTo>
                  <a:cubicBezTo>
                    <a:pt x="5841" y="22930"/>
                    <a:pt x="5926" y="22938"/>
                    <a:pt x="6011" y="22938"/>
                  </a:cubicBezTo>
                  <a:cubicBezTo>
                    <a:pt x="6344" y="22938"/>
                    <a:pt x="6667" y="22804"/>
                    <a:pt x="6939" y="22604"/>
                  </a:cubicBezTo>
                  <a:lnTo>
                    <a:pt x="6939" y="22604"/>
                  </a:lnTo>
                  <a:cubicBezTo>
                    <a:pt x="6939" y="22616"/>
                    <a:pt x="6928" y="22627"/>
                    <a:pt x="6928" y="22638"/>
                  </a:cubicBezTo>
                  <a:cubicBezTo>
                    <a:pt x="6871" y="22775"/>
                    <a:pt x="6814" y="22900"/>
                    <a:pt x="6768" y="23036"/>
                  </a:cubicBezTo>
                  <a:cubicBezTo>
                    <a:pt x="6677" y="23264"/>
                    <a:pt x="6586" y="23503"/>
                    <a:pt x="6495" y="23742"/>
                  </a:cubicBezTo>
                  <a:cubicBezTo>
                    <a:pt x="6461" y="23844"/>
                    <a:pt x="6382" y="23980"/>
                    <a:pt x="6382" y="24094"/>
                  </a:cubicBezTo>
                  <a:cubicBezTo>
                    <a:pt x="6382" y="24231"/>
                    <a:pt x="6484" y="24310"/>
                    <a:pt x="6586" y="24379"/>
                  </a:cubicBezTo>
                  <a:cubicBezTo>
                    <a:pt x="6768" y="24492"/>
                    <a:pt x="6984" y="24572"/>
                    <a:pt x="7201" y="24629"/>
                  </a:cubicBezTo>
                  <a:cubicBezTo>
                    <a:pt x="7656" y="24742"/>
                    <a:pt x="8133" y="24799"/>
                    <a:pt x="8600" y="24833"/>
                  </a:cubicBezTo>
                  <a:cubicBezTo>
                    <a:pt x="8744" y="24841"/>
                    <a:pt x="8889" y="24844"/>
                    <a:pt x="9035" y="24844"/>
                  </a:cubicBezTo>
                  <a:cubicBezTo>
                    <a:pt x="9350" y="24844"/>
                    <a:pt x="9668" y="24827"/>
                    <a:pt x="9987" y="24788"/>
                  </a:cubicBezTo>
                  <a:cubicBezTo>
                    <a:pt x="10522" y="24720"/>
                    <a:pt x="11034" y="24583"/>
                    <a:pt x="11534" y="24379"/>
                  </a:cubicBezTo>
                  <a:cubicBezTo>
                    <a:pt x="11614" y="24344"/>
                    <a:pt x="11670" y="24276"/>
                    <a:pt x="11648" y="24185"/>
                  </a:cubicBezTo>
                  <a:cubicBezTo>
                    <a:pt x="11534" y="23764"/>
                    <a:pt x="11420" y="23344"/>
                    <a:pt x="11318" y="22923"/>
                  </a:cubicBezTo>
                  <a:cubicBezTo>
                    <a:pt x="11352" y="22923"/>
                    <a:pt x="11386" y="22911"/>
                    <a:pt x="11432" y="22900"/>
                  </a:cubicBezTo>
                  <a:cubicBezTo>
                    <a:pt x="11648" y="22854"/>
                    <a:pt x="11864" y="22729"/>
                    <a:pt x="12012" y="22570"/>
                  </a:cubicBezTo>
                  <a:cubicBezTo>
                    <a:pt x="12091" y="22479"/>
                    <a:pt x="12160" y="22377"/>
                    <a:pt x="12205" y="22263"/>
                  </a:cubicBezTo>
                  <a:cubicBezTo>
                    <a:pt x="12353" y="22343"/>
                    <a:pt x="12512" y="22388"/>
                    <a:pt x="12671" y="22388"/>
                  </a:cubicBezTo>
                  <a:cubicBezTo>
                    <a:pt x="12684" y="22389"/>
                    <a:pt x="12696" y="22389"/>
                    <a:pt x="12709" y="22389"/>
                  </a:cubicBezTo>
                  <a:cubicBezTo>
                    <a:pt x="12946" y="22389"/>
                    <a:pt x="13180" y="22287"/>
                    <a:pt x="13342" y="22104"/>
                  </a:cubicBezTo>
                  <a:cubicBezTo>
                    <a:pt x="13399" y="22161"/>
                    <a:pt x="13467" y="22218"/>
                    <a:pt x="13536" y="22252"/>
                  </a:cubicBezTo>
                  <a:cubicBezTo>
                    <a:pt x="13722" y="22378"/>
                    <a:pt x="13942" y="22446"/>
                    <a:pt x="14162" y="22446"/>
                  </a:cubicBezTo>
                  <a:cubicBezTo>
                    <a:pt x="14277" y="22446"/>
                    <a:pt x="14393" y="22427"/>
                    <a:pt x="14502" y="22388"/>
                  </a:cubicBezTo>
                  <a:cubicBezTo>
                    <a:pt x="14821" y="22286"/>
                    <a:pt x="15083" y="22047"/>
                    <a:pt x="15219" y="21751"/>
                  </a:cubicBezTo>
                  <a:cubicBezTo>
                    <a:pt x="15276" y="21785"/>
                    <a:pt x="15344" y="21819"/>
                    <a:pt x="15412" y="21842"/>
                  </a:cubicBezTo>
                  <a:cubicBezTo>
                    <a:pt x="15493" y="21868"/>
                    <a:pt x="15578" y="21881"/>
                    <a:pt x="15662" y="21881"/>
                  </a:cubicBezTo>
                  <a:cubicBezTo>
                    <a:pt x="15840" y="21881"/>
                    <a:pt x="16020" y="21825"/>
                    <a:pt x="16174" y="21717"/>
                  </a:cubicBezTo>
                  <a:cubicBezTo>
                    <a:pt x="16300" y="21626"/>
                    <a:pt x="16413" y="21501"/>
                    <a:pt x="16493" y="21364"/>
                  </a:cubicBezTo>
                  <a:cubicBezTo>
                    <a:pt x="16595" y="21433"/>
                    <a:pt x="16698" y="21478"/>
                    <a:pt x="16811" y="21512"/>
                  </a:cubicBezTo>
                  <a:cubicBezTo>
                    <a:pt x="16906" y="21536"/>
                    <a:pt x="17003" y="21548"/>
                    <a:pt x="17099" y="21548"/>
                  </a:cubicBezTo>
                  <a:cubicBezTo>
                    <a:pt x="17234" y="21548"/>
                    <a:pt x="17368" y="21525"/>
                    <a:pt x="17494" y="21478"/>
                  </a:cubicBezTo>
                  <a:cubicBezTo>
                    <a:pt x="17983" y="21296"/>
                    <a:pt x="18290" y="20807"/>
                    <a:pt x="18404" y="20307"/>
                  </a:cubicBezTo>
                  <a:cubicBezTo>
                    <a:pt x="18620" y="19329"/>
                    <a:pt x="18165" y="18362"/>
                    <a:pt x="17528" y="17634"/>
                  </a:cubicBezTo>
                  <a:cubicBezTo>
                    <a:pt x="17335" y="17406"/>
                    <a:pt x="17118" y="17202"/>
                    <a:pt x="16891" y="17008"/>
                  </a:cubicBezTo>
                  <a:cubicBezTo>
                    <a:pt x="16834" y="16963"/>
                    <a:pt x="16789" y="16929"/>
                    <a:pt x="16732" y="16883"/>
                  </a:cubicBezTo>
                  <a:cubicBezTo>
                    <a:pt x="16789" y="16815"/>
                    <a:pt x="16845" y="16747"/>
                    <a:pt x="16880" y="16667"/>
                  </a:cubicBezTo>
                  <a:cubicBezTo>
                    <a:pt x="17096" y="16224"/>
                    <a:pt x="17016" y="15734"/>
                    <a:pt x="16845" y="15291"/>
                  </a:cubicBezTo>
                  <a:cubicBezTo>
                    <a:pt x="16664" y="14847"/>
                    <a:pt x="16425" y="14438"/>
                    <a:pt x="16129" y="14074"/>
                  </a:cubicBezTo>
                  <a:cubicBezTo>
                    <a:pt x="15833" y="13710"/>
                    <a:pt x="15492" y="13403"/>
                    <a:pt x="15105" y="13141"/>
                  </a:cubicBezTo>
                  <a:cubicBezTo>
                    <a:pt x="14912" y="13016"/>
                    <a:pt x="14719" y="12902"/>
                    <a:pt x="14514" y="12811"/>
                  </a:cubicBezTo>
                  <a:cubicBezTo>
                    <a:pt x="14935" y="12538"/>
                    <a:pt x="15128" y="12015"/>
                    <a:pt x="15139" y="11515"/>
                  </a:cubicBezTo>
                  <a:cubicBezTo>
                    <a:pt x="15151" y="10514"/>
                    <a:pt x="14514" y="9650"/>
                    <a:pt x="13752" y="9058"/>
                  </a:cubicBezTo>
                  <a:cubicBezTo>
                    <a:pt x="13524" y="8876"/>
                    <a:pt x="13263" y="8705"/>
                    <a:pt x="13001" y="8569"/>
                  </a:cubicBezTo>
                  <a:cubicBezTo>
                    <a:pt x="12887" y="8512"/>
                    <a:pt x="12774" y="8455"/>
                    <a:pt x="12660" y="8398"/>
                  </a:cubicBezTo>
                  <a:cubicBezTo>
                    <a:pt x="12740" y="7989"/>
                    <a:pt x="12455" y="7477"/>
                    <a:pt x="12182" y="7193"/>
                  </a:cubicBezTo>
                  <a:cubicBezTo>
                    <a:pt x="11921" y="6908"/>
                    <a:pt x="11591" y="6704"/>
                    <a:pt x="11295" y="6465"/>
                  </a:cubicBezTo>
                  <a:cubicBezTo>
                    <a:pt x="10965" y="6203"/>
                    <a:pt x="10670" y="5919"/>
                    <a:pt x="10419" y="5589"/>
                  </a:cubicBezTo>
                  <a:cubicBezTo>
                    <a:pt x="10340" y="5487"/>
                    <a:pt x="10271" y="5384"/>
                    <a:pt x="10203" y="5271"/>
                  </a:cubicBezTo>
                  <a:lnTo>
                    <a:pt x="10203" y="5271"/>
                  </a:lnTo>
                  <a:lnTo>
                    <a:pt x="10488" y="5475"/>
                  </a:lnTo>
                  <a:cubicBezTo>
                    <a:pt x="10556" y="5521"/>
                    <a:pt x="10624" y="5544"/>
                    <a:pt x="10704" y="5544"/>
                  </a:cubicBezTo>
                  <a:cubicBezTo>
                    <a:pt x="10772" y="5544"/>
                    <a:pt x="10829" y="5521"/>
                    <a:pt x="10886" y="5487"/>
                  </a:cubicBezTo>
                  <a:cubicBezTo>
                    <a:pt x="11022" y="5418"/>
                    <a:pt x="11102" y="5282"/>
                    <a:pt x="11090" y="5134"/>
                  </a:cubicBezTo>
                  <a:lnTo>
                    <a:pt x="11022" y="3678"/>
                  </a:lnTo>
                  <a:cubicBezTo>
                    <a:pt x="11022" y="3667"/>
                    <a:pt x="11022" y="3667"/>
                    <a:pt x="11022" y="3656"/>
                  </a:cubicBezTo>
                  <a:cubicBezTo>
                    <a:pt x="11034" y="3656"/>
                    <a:pt x="11034" y="3644"/>
                    <a:pt x="11045" y="3633"/>
                  </a:cubicBezTo>
                  <a:lnTo>
                    <a:pt x="11045" y="3621"/>
                  </a:lnTo>
                  <a:lnTo>
                    <a:pt x="12216" y="2746"/>
                  </a:lnTo>
                  <a:cubicBezTo>
                    <a:pt x="12330" y="2655"/>
                    <a:pt x="12387" y="2507"/>
                    <a:pt x="12353" y="2370"/>
                  </a:cubicBezTo>
                  <a:cubicBezTo>
                    <a:pt x="12330" y="2222"/>
                    <a:pt x="12228" y="2109"/>
                    <a:pt x="12080" y="2063"/>
                  </a:cubicBezTo>
                  <a:lnTo>
                    <a:pt x="10670" y="1677"/>
                  </a:lnTo>
                  <a:cubicBezTo>
                    <a:pt x="10647" y="1677"/>
                    <a:pt x="10635" y="1654"/>
                    <a:pt x="10624" y="1642"/>
                  </a:cubicBezTo>
                  <a:lnTo>
                    <a:pt x="10146" y="255"/>
                  </a:lnTo>
                  <a:cubicBezTo>
                    <a:pt x="10101" y="118"/>
                    <a:pt x="9976" y="16"/>
                    <a:pt x="9839" y="5"/>
                  </a:cubicBezTo>
                  <a:cubicBezTo>
                    <a:pt x="9820" y="2"/>
                    <a:pt x="9801" y="0"/>
                    <a:pt x="9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2583900" y="2025250"/>
              <a:ext cx="501325" cy="656825"/>
            </a:xfrm>
            <a:custGeom>
              <a:avLst/>
              <a:gdLst/>
              <a:ahLst/>
              <a:cxnLst/>
              <a:rect l="l" t="t" r="r" b="b"/>
              <a:pathLst>
                <a:path w="20053" h="26273" extrusionOk="0">
                  <a:moveTo>
                    <a:pt x="11886" y="8359"/>
                  </a:moveTo>
                  <a:cubicBezTo>
                    <a:pt x="11499" y="8359"/>
                    <a:pt x="11181" y="8677"/>
                    <a:pt x="11181" y="9075"/>
                  </a:cubicBezTo>
                  <a:cubicBezTo>
                    <a:pt x="11181" y="9462"/>
                    <a:pt x="11499" y="9780"/>
                    <a:pt x="11886" y="9780"/>
                  </a:cubicBezTo>
                  <a:cubicBezTo>
                    <a:pt x="12284" y="9780"/>
                    <a:pt x="12603" y="9462"/>
                    <a:pt x="12603" y="9075"/>
                  </a:cubicBezTo>
                  <a:cubicBezTo>
                    <a:pt x="12603" y="8677"/>
                    <a:pt x="12284" y="8359"/>
                    <a:pt x="11886" y="8359"/>
                  </a:cubicBezTo>
                  <a:close/>
                  <a:moveTo>
                    <a:pt x="4379" y="15103"/>
                  </a:moveTo>
                  <a:cubicBezTo>
                    <a:pt x="3981" y="15103"/>
                    <a:pt x="3663" y="15422"/>
                    <a:pt x="3663" y="15809"/>
                  </a:cubicBezTo>
                  <a:cubicBezTo>
                    <a:pt x="3663" y="16207"/>
                    <a:pt x="3981" y="16525"/>
                    <a:pt x="4379" y="16525"/>
                  </a:cubicBezTo>
                  <a:cubicBezTo>
                    <a:pt x="4766" y="16525"/>
                    <a:pt x="5084" y="16207"/>
                    <a:pt x="5084" y="15809"/>
                  </a:cubicBezTo>
                  <a:cubicBezTo>
                    <a:pt x="5084" y="15422"/>
                    <a:pt x="4766" y="15103"/>
                    <a:pt x="4379" y="15103"/>
                  </a:cubicBezTo>
                  <a:close/>
                  <a:moveTo>
                    <a:pt x="4493" y="17117"/>
                  </a:moveTo>
                  <a:cubicBezTo>
                    <a:pt x="4106" y="17117"/>
                    <a:pt x="3788" y="17435"/>
                    <a:pt x="3788" y="17822"/>
                  </a:cubicBezTo>
                  <a:cubicBezTo>
                    <a:pt x="3788" y="18208"/>
                    <a:pt x="4106" y="18538"/>
                    <a:pt x="4493" y="18538"/>
                  </a:cubicBezTo>
                  <a:cubicBezTo>
                    <a:pt x="4891" y="18538"/>
                    <a:pt x="5210" y="18208"/>
                    <a:pt x="5210" y="17822"/>
                  </a:cubicBezTo>
                  <a:cubicBezTo>
                    <a:pt x="5210" y="17435"/>
                    <a:pt x="4891" y="17117"/>
                    <a:pt x="4493" y="17117"/>
                  </a:cubicBezTo>
                  <a:close/>
                  <a:moveTo>
                    <a:pt x="10419" y="1830"/>
                  </a:moveTo>
                  <a:lnTo>
                    <a:pt x="10680" y="2581"/>
                  </a:lnTo>
                  <a:cubicBezTo>
                    <a:pt x="10760" y="2820"/>
                    <a:pt x="10953" y="3013"/>
                    <a:pt x="11204" y="3081"/>
                  </a:cubicBezTo>
                  <a:lnTo>
                    <a:pt x="11966" y="3286"/>
                  </a:lnTo>
                  <a:lnTo>
                    <a:pt x="11329" y="3775"/>
                  </a:lnTo>
                  <a:cubicBezTo>
                    <a:pt x="11295" y="3798"/>
                    <a:pt x="11260" y="3832"/>
                    <a:pt x="11226" y="3866"/>
                  </a:cubicBezTo>
                  <a:cubicBezTo>
                    <a:pt x="11192" y="3912"/>
                    <a:pt x="11158" y="3957"/>
                    <a:pt x="11124" y="4014"/>
                  </a:cubicBezTo>
                  <a:cubicBezTo>
                    <a:pt x="11090" y="4059"/>
                    <a:pt x="11067" y="4128"/>
                    <a:pt x="11056" y="4185"/>
                  </a:cubicBezTo>
                  <a:cubicBezTo>
                    <a:pt x="11033" y="4264"/>
                    <a:pt x="11022" y="4344"/>
                    <a:pt x="11022" y="4423"/>
                  </a:cubicBezTo>
                  <a:lnTo>
                    <a:pt x="11067" y="5288"/>
                  </a:lnTo>
                  <a:cubicBezTo>
                    <a:pt x="11017" y="5278"/>
                    <a:pt x="10967" y="5273"/>
                    <a:pt x="10916" y="5273"/>
                  </a:cubicBezTo>
                  <a:cubicBezTo>
                    <a:pt x="10737" y="5273"/>
                    <a:pt x="10561" y="5337"/>
                    <a:pt x="10419" y="5470"/>
                  </a:cubicBezTo>
                  <a:cubicBezTo>
                    <a:pt x="10180" y="5709"/>
                    <a:pt x="10134" y="6084"/>
                    <a:pt x="10316" y="6368"/>
                  </a:cubicBezTo>
                  <a:cubicBezTo>
                    <a:pt x="10407" y="6505"/>
                    <a:pt x="10487" y="6619"/>
                    <a:pt x="10578" y="6732"/>
                  </a:cubicBezTo>
                  <a:cubicBezTo>
                    <a:pt x="10862" y="7108"/>
                    <a:pt x="11192" y="7449"/>
                    <a:pt x="11568" y="7733"/>
                  </a:cubicBezTo>
                  <a:cubicBezTo>
                    <a:pt x="11659" y="7801"/>
                    <a:pt x="11738" y="7870"/>
                    <a:pt x="11829" y="7938"/>
                  </a:cubicBezTo>
                  <a:cubicBezTo>
                    <a:pt x="12034" y="8086"/>
                    <a:pt x="12227" y="8234"/>
                    <a:pt x="12386" y="8393"/>
                  </a:cubicBezTo>
                  <a:cubicBezTo>
                    <a:pt x="12568" y="8598"/>
                    <a:pt x="12694" y="8882"/>
                    <a:pt x="12682" y="8984"/>
                  </a:cubicBezTo>
                  <a:cubicBezTo>
                    <a:pt x="12614" y="9314"/>
                    <a:pt x="12796" y="9655"/>
                    <a:pt x="13114" y="9780"/>
                  </a:cubicBezTo>
                  <a:cubicBezTo>
                    <a:pt x="13205" y="9815"/>
                    <a:pt x="13296" y="9860"/>
                    <a:pt x="13387" y="9906"/>
                  </a:cubicBezTo>
                  <a:cubicBezTo>
                    <a:pt x="13615" y="10031"/>
                    <a:pt x="13831" y="10179"/>
                    <a:pt x="14036" y="10338"/>
                  </a:cubicBezTo>
                  <a:cubicBezTo>
                    <a:pt x="14377" y="10599"/>
                    <a:pt x="15162" y="11305"/>
                    <a:pt x="15139" y="12214"/>
                  </a:cubicBezTo>
                  <a:cubicBezTo>
                    <a:pt x="15139" y="12465"/>
                    <a:pt x="15048" y="12783"/>
                    <a:pt x="14832" y="12931"/>
                  </a:cubicBezTo>
                  <a:cubicBezTo>
                    <a:pt x="14616" y="13079"/>
                    <a:pt x="14491" y="13329"/>
                    <a:pt x="14513" y="13591"/>
                  </a:cubicBezTo>
                  <a:cubicBezTo>
                    <a:pt x="14547" y="13852"/>
                    <a:pt x="14707" y="14080"/>
                    <a:pt x="14957" y="14182"/>
                  </a:cubicBezTo>
                  <a:cubicBezTo>
                    <a:pt x="15105" y="14250"/>
                    <a:pt x="15264" y="14330"/>
                    <a:pt x="15423" y="14444"/>
                  </a:cubicBezTo>
                  <a:cubicBezTo>
                    <a:pt x="15764" y="14671"/>
                    <a:pt x="16049" y="14933"/>
                    <a:pt x="16288" y="15228"/>
                  </a:cubicBezTo>
                  <a:cubicBezTo>
                    <a:pt x="16549" y="15547"/>
                    <a:pt x="16754" y="15900"/>
                    <a:pt x="16902" y="16263"/>
                  </a:cubicBezTo>
                  <a:cubicBezTo>
                    <a:pt x="17038" y="16605"/>
                    <a:pt x="17061" y="16878"/>
                    <a:pt x="16959" y="17060"/>
                  </a:cubicBezTo>
                  <a:cubicBezTo>
                    <a:pt x="16947" y="17082"/>
                    <a:pt x="16936" y="17105"/>
                    <a:pt x="16913" y="17128"/>
                  </a:cubicBezTo>
                  <a:cubicBezTo>
                    <a:pt x="16788" y="17276"/>
                    <a:pt x="16720" y="17469"/>
                    <a:pt x="16743" y="17674"/>
                  </a:cubicBezTo>
                  <a:cubicBezTo>
                    <a:pt x="16765" y="17867"/>
                    <a:pt x="16868" y="18049"/>
                    <a:pt x="17016" y="18163"/>
                  </a:cubicBezTo>
                  <a:cubicBezTo>
                    <a:pt x="17061" y="18197"/>
                    <a:pt x="17107" y="18231"/>
                    <a:pt x="17152" y="18265"/>
                  </a:cubicBezTo>
                  <a:cubicBezTo>
                    <a:pt x="17357" y="18436"/>
                    <a:pt x="17539" y="18618"/>
                    <a:pt x="17709" y="18811"/>
                  </a:cubicBezTo>
                  <a:cubicBezTo>
                    <a:pt x="17994" y="19130"/>
                    <a:pt x="18619" y="19983"/>
                    <a:pt x="18426" y="20870"/>
                  </a:cubicBezTo>
                  <a:cubicBezTo>
                    <a:pt x="18369" y="21131"/>
                    <a:pt x="18221" y="21427"/>
                    <a:pt x="17960" y="21530"/>
                  </a:cubicBezTo>
                  <a:cubicBezTo>
                    <a:pt x="17917" y="21544"/>
                    <a:pt x="17862" y="21553"/>
                    <a:pt x="17810" y="21553"/>
                  </a:cubicBezTo>
                  <a:cubicBezTo>
                    <a:pt x="17778" y="21553"/>
                    <a:pt x="17747" y="21550"/>
                    <a:pt x="17721" y="21541"/>
                  </a:cubicBezTo>
                  <a:cubicBezTo>
                    <a:pt x="17687" y="21530"/>
                    <a:pt x="17652" y="21518"/>
                    <a:pt x="17630" y="21495"/>
                  </a:cubicBezTo>
                  <a:cubicBezTo>
                    <a:pt x="17503" y="21411"/>
                    <a:pt x="17358" y="21364"/>
                    <a:pt x="17212" y="21364"/>
                  </a:cubicBezTo>
                  <a:cubicBezTo>
                    <a:pt x="17162" y="21364"/>
                    <a:pt x="17111" y="21370"/>
                    <a:pt x="17061" y="21382"/>
                  </a:cubicBezTo>
                  <a:cubicBezTo>
                    <a:pt x="16868" y="21427"/>
                    <a:pt x="16708" y="21552"/>
                    <a:pt x="16606" y="21723"/>
                  </a:cubicBezTo>
                  <a:cubicBezTo>
                    <a:pt x="16572" y="21780"/>
                    <a:pt x="16526" y="21825"/>
                    <a:pt x="16481" y="21859"/>
                  </a:cubicBezTo>
                  <a:cubicBezTo>
                    <a:pt x="16448" y="21876"/>
                    <a:pt x="16414" y="21887"/>
                    <a:pt x="16386" y="21887"/>
                  </a:cubicBezTo>
                  <a:cubicBezTo>
                    <a:pt x="16375" y="21887"/>
                    <a:pt x="16365" y="21885"/>
                    <a:pt x="16356" y="21882"/>
                  </a:cubicBezTo>
                  <a:cubicBezTo>
                    <a:pt x="16333" y="21882"/>
                    <a:pt x="16333" y="21871"/>
                    <a:pt x="16333" y="21871"/>
                  </a:cubicBezTo>
                  <a:cubicBezTo>
                    <a:pt x="16214" y="21794"/>
                    <a:pt x="16069" y="21756"/>
                    <a:pt x="15927" y="21756"/>
                  </a:cubicBezTo>
                  <a:cubicBezTo>
                    <a:pt x="15880" y="21756"/>
                    <a:pt x="15833" y="21760"/>
                    <a:pt x="15787" y="21768"/>
                  </a:cubicBezTo>
                  <a:cubicBezTo>
                    <a:pt x="15605" y="21814"/>
                    <a:pt x="15435" y="21928"/>
                    <a:pt x="15344" y="22087"/>
                  </a:cubicBezTo>
                  <a:cubicBezTo>
                    <a:pt x="15321" y="22121"/>
                    <a:pt x="15309" y="22144"/>
                    <a:pt x="15298" y="22178"/>
                  </a:cubicBezTo>
                  <a:cubicBezTo>
                    <a:pt x="15241" y="22292"/>
                    <a:pt x="15128" y="22394"/>
                    <a:pt x="15002" y="22428"/>
                  </a:cubicBezTo>
                  <a:cubicBezTo>
                    <a:pt x="14962" y="22444"/>
                    <a:pt x="14919" y="22452"/>
                    <a:pt x="14875" y="22452"/>
                  </a:cubicBezTo>
                  <a:cubicBezTo>
                    <a:pt x="14795" y="22452"/>
                    <a:pt x="14712" y="22427"/>
                    <a:pt x="14638" y="22383"/>
                  </a:cubicBezTo>
                  <a:cubicBezTo>
                    <a:pt x="14616" y="22360"/>
                    <a:pt x="14582" y="22337"/>
                    <a:pt x="14559" y="22314"/>
                  </a:cubicBezTo>
                  <a:cubicBezTo>
                    <a:pt x="14422" y="22188"/>
                    <a:pt x="14255" y="22120"/>
                    <a:pt x="14077" y="22120"/>
                  </a:cubicBezTo>
                  <a:cubicBezTo>
                    <a:pt x="14063" y="22120"/>
                    <a:pt x="14050" y="22120"/>
                    <a:pt x="14036" y="22121"/>
                  </a:cubicBezTo>
                  <a:cubicBezTo>
                    <a:pt x="13842" y="22121"/>
                    <a:pt x="13660" y="22212"/>
                    <a:pt x="13535" y="22348"/>
                  </a:cubicBezTo>
                  <a:cubicBezTo>
                    <a:pt x="13512" y="22383"/>
                    <a:pt x="13467" y="22394"/>
                    <a:pt x="13421" y="22394"/>
                  </a:cubicBezTo>
                  <a:cubicBezTo>
                    <a:pt x="13365" y="22394"/>
                    <a:pt x="13296" y="22383"/>
                    <a:pt x="13239" y="22348"/>
                  </a:cubicBezTo>
                  <a:cubicBezTo>
                    <a:pt x="13142" y="22296"/>
                    <a:pt x="13033" y="22270"/>
                    <a:pt x="12922" y="22270"/>
                  </a:cubicBezTo>
                  <a:cubicBezTo>
                    <a:pt x="12839" y="22270"/>
                    <a:pt x="12754" y="22285"/>
                    <a:pt x="12671" y="22314"/>
                  </a:cubicBezTo>
                  <a:cubicBezTo>
                    <a:pt x="12489" y="22394"/>
                    <a:pt x="12341" y="22530"/>
                    <a:pt x="12261" y="22724"/>
                  </a:cubicBezTo>
                  <a:cubicBezTo>
                    <a:pt x="12250" y="22747"/>
                    <a:pt x="12239" y="22781"/>
                    <a:pt x="12216" y="22803"/>
                  </a:cubicBezTo>
                  <a:cubicBezTo>
                    <a:pt x="12159" y="22860"/>
                    <a:pt x="12079" y="22906"/>
                    <a:pt x="12000" y="22929"/>
                  </a:cubicBezTo>
                  <a:lnTo>
                    <a:pt x="11954" y="22929"/>
                  </a:lnTo>
                  <a:cubicBezTo>
                    <a:pt x="11750" y="22963"/>
                    <a:pt x="11556" y="23065"/>
                    <a:pt x="11442" y="23236"/>
                  </a:cubicBezTo>
                  <a:cubicBezTo>
                    <a:pt x="11329" y="23406"/>
                    <a:pt x="11295" y="23622"/>
                    <a:pt x="11351" y="23827"/>
                  </a:cubicBezTo>
                  <a:lnTo>
                    <a:pt x="11556" y="24600"/>
                  </a:lnTo>
                  <a:cubicBezTo>
                    <a:pt x="11260" y="24691"/>
                    <a:pt x="10942" y="24748"/>
                    <a:pt x="10612" y="24794"/>
                  </a:cubicBezTo>
                  <a:cubicBezTo>
                    <a:pt x="10340" y="24833"/>
                    <a:pt x="10057" y="24850"/>
                    <a:pt x="9768" y="24850"/>
                  </a:cubicBezTo>
                  <a:cubicBezTo>
                    <a:pt x="9634" y="24850"/>
                    <a:pt x="9498" y="24847"/>
                    <a:pt x="9361" y="24839"/>
                  </a:cubicBezTo>
                  <a:cubicBezTo>
                    <a:pt x="8861" y="24805"/>
                    <a:pt x="8451" y="24748"/>
                    <a:pt x="8099" y="24657"/>
                  </a:cubicBezTo>
                  <a:cubicBezTo>
                    <a:pt x="8030" y="24635"/>
                    <a:pt x="7973" y="24623"/>
                    <a:pt x="7917" y="24600"/>
                  </a:cubicBezTo>
                  <a:cubicBezTo>
                    <a:pt x="7996" y="24407"/>
                    <a:pt x="8076" y="24202"/>
                    <a:pt x="8144" y="23998"/>
                  </a:cubicBezTo>
                  <a:cubicBezTo>
                    <a:pt x="8201" y="23873"/>
                    <a:pt x="8246" y="23759"/>
                    <a:pt x="8292" y="23634"/>
                  </a:cubicBezTo>
                  <a:lnTo>
                    <a:pt x="8315" y="23600"/>
                  </a:lnTo>
                  <a:cubicBezTo>
                    <a:pt x="8440" y="23304"/>
                    <a:pt x="8349" y="22963"/>
                    <a:pt x="8099" y="22769"/>
                  </a:cubicBezTo>
                  <a:cubicBezTo>
                    <a:pt x="7968" y="22663"/>
                    <a:pt x="7810" y="22608"/>
                    <a:pt x="7651" y="22608"/>
                  </a:cubicBezTo>
                  <a:cubicBezTo>
                    <a:pt x="7505" y="22608"/>
                    <a:pt x="7359" y="22654"/>
                    <a:pt x="7234" y="22747"/>
                  </a:cubicBezTo>
                  <a:cubicBezTo>
                    <a:pt x="7156" y="22805"/>
                    <a:pt x="6951" y="22940"/>
                    <a:pt x="6736" y="22940"/>
                  </a:cubicBezTo>
                  <a:cubicBezTo>
                    <a:pt x="6701" y="22940"/>
                    <a:pt x="6666" y="22936"/>
                    <a:pt x="6631" y="22929"/>
                  </a:cubicBezTo>
                  <a:cubicBezTo>
                    <a:pt x="6552" y="22906"/>
                    <a:pt x="6472" y="22860"/>
                    <a:pt x="6415" y="22803"/>
                  </a:cubicBezTo>
                  <a:cubicBezTo>
                    <a:pt x="6404" y="22781"/>
                    <a:pt x="6381" y="22758"/>
                    <a:pt x="6370" y="22724"/>
                  </a:cubicBezTo>
                  <a:cubicBezTo>
                    <a:pt x="6290" y="22542"/>
                    <a:pt x="6142" y="22405"/>
                    <a:pt x="5949" y="22348"/>
                  </a:cubicBezTo>
                  <a:cubicBezTo>
                    <a:pt x="5881" y="22326"/>
                    <a:pt x="5824" y="22314"/>
                    <a:pt x="5756" y="22314"/>
                  </a:cubicBezTo>
                  <a:cubicBezTo>
                    <a:pt x="5858" y="22189"/>
                    <a:pt x="5915" y="22019"/>
                    <a:pt x="5915" y="21859"/>
                  </a:cubicBezTo>
                  <a:cubicBezTo>
                    <a:pt x="5915" y="21803"/>
                    <a:pt x="5915" y="21746"/>
                    <a:pt x="5903" y="21677"/>
                  </a:cubicBezTo>
                  <a:cubicBezTo>
                    <a:pt x="5816" y="21358"/>
                    <a:pt x="5523" y="21146"/>
                    <a:pt x="5206" y="21146"/>
                  </a:cubicBezTo>
                  <a:cubicBezTo>
                    <a:pt x="5151" y="21146"/>
                    <a:pt x="5095" y="21152"/>
                    <a:pt x="5039" y="21166"/>
                  </a:cubicBezTo>
                  <a:cubicBezTo>
                    <a:pt x="4709" y="21245"/>
                    <a:pt x="4493" y="21530"/>
                    <a:pt x="4493" y="21848"/>
                  </a:cubicBezTo>
                  <a:lnTo>
                    <a:pt x="4493" y="21871"/>
                  </a:lnTo>
                  <a:cubicBezTo>
                    <a:pt x="4425" y="21825"/>
                    <a:pt x="4345" y="21791"/>
                    <a:pt x="4266" y="21768"/>
                  </a:cubicBezTo>
                  <a:cubicBezTo>
                    <a:pt x="4217" y="21760"/>
                    <a:pt x="4169" y="21756"/>
                    <a:pt x="4121" y="21756"/>
                  </a:cubicBezTo>
                  <a:cubicBezTo>
                    <a:pt x="3978" y="21756"/>
                    <a:pt x="3839" y="21794"/>
                    <a:pt x="3720" y="21871"/>
                  </a:cubicBezTo>
                  <a:cubicBezTo>
                    <a:pt x="3720" y="21871"/>
                    <a:pt x="3708" y="21871"/>
                    <a:pt x="3697" y="21882"/>
                  </a:cubicBezTo>
                  <a:cubicBezTo>
                    <a:pt x="3688" y="21885"/>
                    <a:pt x="3679" y="21886"/>
                    <a:pt x="3669" y="21886"/>
                  </a:cubicBezTo>
                  <a:cubicBezTo>
                    <a:pt x="3640" y="21886"/>
                    <a:pt x="3606" y="21874"/>
                    <a:pt x="3572" y="21848"/>
                  </a:cubicBezTo>
                  <a:cubicBezTo>
                    <a:pt x="3526" y="21814"/>
                    <a:pt x="3481" y="21780"/>
                    <a:pt x="3447" y="21723"/>
                  </a:cubicBezTo>
                  <a:cubicBezTo>
                    <a:pt x="3344" y="21541"/>
                    <a:pt x="3185" y="21427"/>
                    <a:pt x="2992" y="21382"/>
                  </a:cubicBezTo>
                  <a:cubicBezTo>
                    <a:pt x="2939" y="21370"/>
                    <a:pt x="2887" y="21364"/>
                    <a:pt x="2836" y="21364"/>
                  </a:cubicBezTo>
                  <a:cubicBezTo>
                    <a:pt x="2689" y="21364"/>
                    <a:pt x="2550" y="21411"/>
                    <a:pt x="2423" y="21495"/>
                  </a:cubicBezTo>
                  <a:cubicBezTo>
                    <a:pt x="2400" y="21518"/>
                    <a:pt x="2366" y="21530"/>
                    <a:pt x="2332" y="21541"/>
                  </a:cubicBezTo>
                  <a:cubicBezTo>
                    <a:pt x="2306" y="21550"/>
                    <a:pt x="2275" y="21553"/>
                    <a:pt x="2243" y="21553"/>
                  </a:cubicBezTo>
                  <a:cubicBezTo>
                    <a:pt x="2191" y="21553"/>
                    <a:pt x="2135" y="21544"/>
                    <a:pt x="2093" y="21530"/>
                  </a:cubicBezTo>
                  <a:cubicBezTo>
                    <a:pt x="1832" y="21427"/>
                    <a:pt x="1684" y="21131"/>
                    <a:pt x="1627" y="20870"/>
                  </a:cubicBezTo>
                  <a:cubicBezTo>
                    <a:pt x="1434" y="19983"/>
                    <a:pt x="2059" y="19130"/>
                    <a:pt x="2343" y="18811"/>
                  </a:cubicBezTo>
                  <a:cubicBezTo>
                    <a:pt x="2514" y="18618"/>
                    <a:pt x="2696" y="18436"/>
                    <a:pt x="2901" y="18265"/>
                  </a:cubicBezTo>
                  <a:cubicBezTo>
                    <a:pt x="2946" y="18231"/>
                    <a:pt x="2992" y="18197"/>
                    <a:pt x="3037" y="18163"/>
                  </a:cubicBezTo>
                  <a:cubicBezTo>
                    <a:pt x="3185" y="18038"/>
                    <a:pt x="3287" y="17867"/>
                    <a:pt x="3310" y="17662"/>
                  </a:cubicBezTo>
                  <a:cubicBezTo>
                    <a:pt x="3333" y="17469"/>
                    <a:pt x="3265" y="17276"/>
                    <a:pt x="3140" y="17128"/>
                  </a:cubicBezTo>
                  <a:cubicBezTo>
                    <a:pt x="3117" y="17105"/>
                    <a:pt x="3105" y="17082"/>
                    <a:pt x="3094" y="17060"/>
                  </a:cubicBezTo>
                  <a:cubicBezTo>
                    <a:pt x="2992" y="16878"/>
                    <a:pt x="3014" y="16605"/>
                    <a:pt x="3151" y="16263"/>
                  </a:cubicBezTo>
                  <a:cubicBezTo>
                    <a:pt x="3299" y="15900"/>
                    <a:pt x="3504" y="15547"/>
                    <a:pt x="3765" y="15228"/>
                  </a:cubicBezTo>
                  <a:cubicBezTo>
                    <a:pt x="4004" y="14933"/>
                    <a:pt x="4288" y="14671"/>
                    <a:pt x="4630" y="14444"/>
                  </a:cubicBezTo>
                  <a:cubicBezTo>
                    <a:pt x="4766" y="14353"/>
                    <a:pt x="4903" y="14273"/>
                    <a:pt x="5028" y="14216"/>
                  </a:cubicBezTo>
                  <a:cubicBezTo>
                    <a:pt x="5266" y="14102"/>
                    <a:pt x="5426" y="13864"/>
                    <a:pt x="5437" y="13602"/>
                  </a:cubicBezTo>
                  <a:cubicBezTo>
                    <a:pt x="5448" y="13329"/>
                    <a:pt x="5312" y="13079"/>
                    <a:pt x="5084" y="12954"/>
                  </a:cubicBezTo>
                  <a:lnTo>
                    <a:pt x="5062" y="12942"/>
                  </a:lnTo>
                  <a:cubicBezTo>
                    <a:pt x="4834" y="12795"/>
                    <a:pt x="4755" y="12476"/>
                    <a:pt x="4743" y="12214"/>
                  </a:cubicBezTo>
                  <a:cubicBezTo>
                    <a:pt x="4721" y="11305"/>
                    <a:pt x="5505" y="10588"/>
                    <a:pt x="5847" y="10326"/>
                  </a:cubicBezTo>
                  <a:cubicBezTo>
                    <a:pt x="6051" y="10167"/>
                    <a:pt x="6267" y="10031"/>
                    <a:pt x="6506" y="9906"/>
                  </a:cubicBezTo>
                  <a:cubicBezTo>
                    <a:pt x="6563" y="9871"/>
                    <a:pt x="6631" y="9837"/>
                    <a:pt x="6688" y="9815"/>
                  </a:cubicBezTo>
                  <a:cubicBezTo>
                    <a:pt x="6859" y="9735"/>
                    <a:pt x="6995" y="9587"/>
                    <a:pt x="7052" y="9405"/>
                  </a:cubicBezTo>
                  <a:cubicBezTo>
                    <a:pt x="7120" y="9235"/>
                    <a:pt x="7109" y="9030"/>
                    <a:pt x="7029" y="8859"/>
                  </a:cubicBezTo>
                  <a:cubicBezTo>
                    <a:pt x="7007" y="8814"/>
                    <a:pt x="6984" y="8757"/>
                    <a:pt x="6973" y="8700"/>
                  </a:cubicBezTo>
                  <a:cubicBezTo>
                    <a:pt x="6973" y="8689"/>
                    <a:pt x="6973" y="8689"/>
                    <a:pt x="6973" y="8689"/>
                  </a:cubicBezTo>
                  <a:lnTo>
                    <a:pt x="6973" y="8666"/>
                  </a:lnTo>
                  <a:cubicBezTo>
                    <a:pt x="6973" y="8666"/>
                    <a:pt x="6961" y="8654"/>
                    <a:pt x="6961" y="8654"/>
                  </a:cubicBezTo>
                  <a:cubicBezTo>
                    <a:pt x="6961" y="8654"/>
                    <a:pt x="6961" y="8632"/>
                    <a:pt x="6961" y="8632"/>
                  </a:cubicBezTo>
                  <a:lnTo>
                    <a:pt x="6961" y="8620"/>
                  </a:lnTo>
                  <a:cubicBezTo>
                    <a:pt x="6950" y="8541"/>
                    <a:pt x="6961" y="8450"/>
                    <a:pt x="6984" y="8359"/>
                  </a:cubicBezTo>
                  <a:cubicBezTo>
                    <a:pt x="7120" y="7847"/>
                    <a:pt x="7644" y="7460"/>
                    <a:pt x="8144" y="7153"/>
                  </a:cubicBezTo>
                  <a:lnTo>
                    <a:pt x="8349" y="7039"/>
                  </a:lnTo>
                  <a:cubicBezTo>
                    <a:pt x="8610" y="6880"/>
                    <a:pt x="8883" y="6710"/>
                    <a:pt x="9156" y="6516"/>
                  </a:cubicBezTo>
                  <a:cubicBezTo>
                    <a:pt x="9316" y="6414"/>
                    <a:pt x="9441" y="6289"/>
                    <a:pt x="9554" y="6198"/>
                  </a:cubicBezTo>
                  <a:cubicBezTo>
                    <a:pt x="9805" y="5970"/>
                    <a:pt x="9861" y="5595"/>
                    <a:pt x="9679" y="5299"/>
                  </a:cubicBezTo>
                  <a:cubicBezTo>
                    <a:pt x="9546" y="5079"/>
                    <a:pt x="9315" y="4956"/>
                    <a:pt x="9076" y="4956"/>
                  </a:cubicBezTo>
                  <a:cubicBezTo>
                    <a:pt x="9031" y="4956"/>
                    <a:pt x="8986" y="4960"/>
                    <a:pt x="8940" y="4969"/>
                  </a:cubicBezTo>
                  <a:lnTo>
                    <a:pt x="9179" y="4196"/>
                  </a:lnTo>
                  <a:cubicBezTo>
                    <a:pt x="9247" y="3946"/>
                    <a:pt x="9202" y="3684"/>
                    <a:pt x="9043" y="3479"/>
                  </a:cubicBezTo>
                  <a:lnTo>
                    <a:pt x="8542" y="2854"/>
                  </a:lnTo>
                  <a:lnTo>
                    <a:pt x="9338" y="2842"/>
                  </a:lnTo>
                  <a:cubicBezTo>
                    <a:pt x="9600" y="2842"/>
                    <a:pt x="9827" y="2706"/>
                    <a:pt x="9975" y="2501"/>
                  </a:cubicBezTo>
                  <a:lnTo>
                    <a:pt x="10419" y="1830"/>
                  </a:lnTo>
                  <a:close/>
                  <a:moveTo>
                    <a:pt x="10493" y="1"/>
                  </a:moveTo>
                  <a:cubicBezTo>
                    <a:pt x="10133" y="1"/>
                    <a:pt x="9790" y="188"/>
                    <a:pt x="9588" y="499"/>
                  </a:cubicBezTo>
                  <a:lnTo>
                    <a:pt x="8974" y="1432"/>
                  </a:lnTo>
                  <a:lnTo>
                    <a:pt x="7848" y="1455"/>
                  </a:lnTo>
                  <a:cubicBezTo>
                    <a:pt x="7427" y="1455"/>
                    <a:pt x="7064" y="1705"/>
                    <a:pt x="6882" y="2080"/>
                  </a:cubicBezTo>
                  <a:cubicBezTo>
                    <a:pt x="6700" y="2456"/>
                    <a:pt x="6756" y="2899"/>
                    <a:pt x="7018" y="3229"/>
                  </a:cubicBezTo>
                  <a:lnTo>
                    <a:pt x="7712" y="4105"/>
                  </a:lnTo>
                  <a:lnTo>
                    <a:pt x="7393" y="5174"/>
                  </a:lnTo>
                  <a:cubicBezTo>
                    <a:pt x="7314" y="5424"/>
                    <a:pt x="7325" y="5697"/>
                    <a:pt x="7427" y="5925"/>
                  </a:cubicBezTo>
                  <a:lnTo>
                    <a:pt x="7405" y="5936"/>
                  </a:lnTo>
                  <a:cubicBezTo>
                    <a:pt x="6700" y="6368"/>
                    <a:pt x="5858" y="6994"/>
                    <a:pt x="5596" y="8006"/>
                  </a:cubicBezTo>
                  <a:cubicBezTo>
                    <a:pt x="5528" y="8279"/>
                    <a:pt x="5517" y="8552"/>
                    <a:pt x="5551" y="8814"/>
                  </a:cubicBezTo>
                  <a:cubicBezTo>
                    <a:pt x="5346" y="8939"/>
                    <a:pt x="5153" y="9064"/>
                    <a:pt x="4971" y="9212"/>
                  </a:cubicBezTo>
                  <a:cubicBezTo>
                    <a:pt x="3879" y="10053"/>
                    <a:pt x="3299" y="11134"/>
                    <a:pt x="3322" y="12237"/>
                  </a:cubicBezTo>
                  <a:cubicBezTo>
                    <a:pt x="3333" y="12669"/>
                    <a:pt x="3435" y="13067"/>
                    <a:pt x="3617" y="13409"/>
                  </a:cubicBezTo>
                  <a:cubicBezTo>
                    <a:pt x="3253" y="13682"/>
                    <a:pt x="2923" y="13989"/>
                    <a:pt x="2651" y="14341"/>
                  </a:cubicBezTo>
                  <a:cubicBezTo>
                    <a:pt x="2309" y="14762"/>
                    <a:pt x="2036" y="15240"/>
                    <a:pt x="1832" y="15740"/>
                  </a:cubicBezTo>
                  <a:cubicBezTo>
                    <a:pt x="1581" y="16354"/>
                    <a:pt x="1536" y="16923"/>
                    <a:pt x="1706" y="17424"/>
                  </a:cubicBezTo>
                  <a:cubicBezTo>
                    <a:pt x="1547" y="17571"/>
                    <a:pt x="1399" y="17719"/>
                    <a:pt x="1263" y="17879"/>
                  </a:cubicBezTo>
                  <a:cubicBezTo>
                    <a:pt x="364" y="18925"/>
                    <a:pt x="0" y="20096"/>
                    <a:pt x="239" y="21177"/>
                  </a:cubicBezTo>
                  <a:cubicBezTo>
                    <a:pt x="410" y="21984"/>
                    <a:pt x="922" y="22610"/>
                    <a:pt x="1593" y="22860"/>
                  </a:cubicBezTo>
                  <a:cubicBezTo>
                    <a:pt x="1794" y="22937"/>
                    <a:pt x="2013" y="22975"/>
                    <a:pt x="2230" y="22975"/>
                  </a:cubicBezTo>
                  <a:cubicBezTo>
                    <a:pt x="2369" y="22975"/>
                    <a:pt x="2506" y="22959"/>
                    <a:pt x="2639" y="22929"/>
                  </a:cubicBezTo>
                  <a:cubicBezTo>
                    <a:pt x="2673" y="22963"/>
                    <a:pt x="2719" y="22985"/>
                    <a:pt x="2753" y="23020"/>
                  </a:cubicBezTo>
                  <a:cubicBezTo>
                    <a:pt x="3028" y="23216"/>
                    <a:pt x="3354" y="23311"/>
                    <a:pt x="3680" y="23311"/>
                  </a:cubicBezTo>
                  <a:cubicBezTo>
                    <a:pt x="3731" y="23311"/>
                    <a:pt x="3783" y="23308"/>
                    <a:pt x="3833" y="23304"/>
                  </a:cubicBezTo>
                  <a:cubicBezTo>
                    <a:pt x="4038" y="23520"/>
                    <a:pt x="4311" y="23679"/>
                    <a:pt x="4595" y="23782"/>
                  </a:cubicBezTo>
                  <a:cubicBezTo>
                    <a:pt x="4785" y="23842"/>
                    <a:pt x="4975" y="23873"/>
                    <a:pt x="5167" y="23873"/>
                  </a:cubicBezTo>
                  <a:cubicBezTo>
                    <a:pt x="5264" y="23873"/>
                    <a:pt x="5361" y="23865"/>
                    <a:pt x="5460" y="23850"/>
                  </a:cubicBezTo>
                  <a:cubicBezTo>
                    <a:pt x="5699" y="24077"/>
                    <a:pt x="5994" y="24236"/>
                    <a:pt x="6324" y="24316"/>
                  </a:cubicBezTo>
                  <a:cubicBezTo>
                    <a:pt x="6381" y="24327"/>
                    <a:pt x="6438" y="24339"/>
                    <a:pt x="6495" y="24339"/>
                  </a:cubicBezTo>
                  <a:cubicBezTo>
                    <a:pt x="6449" y="24464"/>
                    <a:pt x="6392" y="24612"/>
                    <a:pt x="6392" y="24794"/>
                  </a:cubicBezTo>
                  <a:cubicBezTo>
                    <a:pt x="6381" y="25146"/>
                    <a:pt x="6552" y="25453"/>
                    <a:pt x="6916" y="25681"/>
                  </a:cubicBezTo>
                  <a:cubicBezTo>
                    <a:pt x="7143" y="25840"/>
                    <a:pt x="7416" y="25954"/>
                    <a:pt x="7735" y="26034"/>
                  </a:cubicBezTo>
                  <a:cubicBezTo>
                    <a:pt x="8178" y="26147"/>
                    <a:pt x="8679" y="26216"/>
                    <a:pt x="9270" y="26250"/>
                  </a:cubicBezTo>
                  <a:cubicBezTo>
                    <a:pt x="9441" y="26261"/>
                    <a:pt x="9611" y="26272"/>
                    <a:pt x="9782" y="26272"/>
                  </a:cubicBezTo>
                  <a:cubicBezTo>
                    <a:pt x="10134" y="26272"/>
                    <a:pt x="10464" y="26250"/>
                    <a:pt x="10794" y="26204"/>
                  </a:cubicBezTo>
                  <a:cubicBezTo>
                    <a:pt x="11408" y="26125"/>
                    <a:pt x="11988" y="25977"/>
                    <a:pt x="12512" y="25761"/>
                  </a:cubicBezTo>
                  <a:cubicBezTo>
                    <a:pt x="12944" y="25579"/>
                    <a:pt x="13160" y="25146"/>
                    <a:pt x="13046" y="24714"/>
                  </a:cubicBezTo>
                  <a:lnTo>
                    <a:pt x="12876" y="24077"/>
                  </a:lnTo>
                  <a:cubicBezTo>
                    <a:pt x="13001" y="23998"/>
                    <a:pt x="13114" y="23907"/>
                    <a:pt x="13217" y="23804"/>
                  </a:cubicBezTo>
                  <a:cubicBezTo>
                    <a:pt x="13262" y="23816"/>
                    <a:pt x="13319" y="23816"/>
                    <a:pt x="13365" y="23816"/>
                  </a:cubicBezTo>
                  <a:cubicBezTo>
                    <a:pt x="13388" y="23817"/>
                    <a:pt x="13412" y="23817"/>
                    <a:pt x="13436" y="23817"/>
                  </a:cubicBezTo>
                  <a:cubicBezTo>
                    <a:pt x="13651" y="23817"/>
                    <a:pt x="13864" y="23771"/>
                    <a:pt x="14058" y="23679"/>
                  </a:cubicBezTo>
                  <a:cubicBezTo>
                    <a:pt x="14315" y="23807"/>
                    <a:pt x="14596" y="23872"/>
                    <a:pt x="14877" y="23872"/>
                  </a:cubicBezTo>
                  <a:cubicBezTo>
                    <a:pt x="15069" y="23872"/>
                    <a:pt x="15261" y="23842"/>
                    <a:pt x="15446" y="23782"/>
                  </a:cubicBezTo>
                  <a:cubicBezTo>
                    <a:pt x="15742" y="23679"/>
                    <a:pt x="16003" y="23520"/>
                    <a:pt x="16219" y="23304"/>
                  </a:cubicBezTo>
                  <a:cubicBezTo>
                    <a:pt x="16269" y="23308"/>
                    <a:pt x="16318" y="23311"/>
                    <a:pt x="16368" y="23311"/>
                  </a:cubicBezTo>
                  <a:cubicBezTo>
                    <a:pt x="16687" y="23311"/>
                    <a:pt x="17013" y="23216"/>
                    <a:pt x="17289" y="23020"/>
                  </a:cubicBezTo>
                  <a:cubicBezTo>
                    <a:pt x="17334" y="22985"/>
                    <a:pt x="17368" y="22963"/>
                    <a:pt x="17414" y="22929"/>
                  </a:cubicBezTo>
                  <a:cubicBezTo>
                    <a:pt x="17546" y="22959"/>
                    <a:pt x="17682" y="22975"/>
                    <a:pt x="17819" y="22975"/>
                  </a:cubicBezTo>
                  <a:cubicBezTo>
                    <a:pt x="18034" y="22975"/>
                    <a:pt x="18251" y="22937"/>
                    <a:pt x="18460" y="22860"/>
                  </a:cubicBezTo>
                  <a:cubicBezTo>
                    <a:pt x="19131" y="22610"/>
                    <a:pt x="19632" y="21984"/>
                    <a:pt x="19813" y="21177"/>
                  </a:cubicBezTo>
                  <a:cubicBezTo>
                    <a:pt x="20052" y="20096"/>
                    <a:pt x="19688" y="18925"/>
                    <a:pt x="18778" y="17879"/>
                  </a:cubicBezTo>
                  <a:cubicBezTo>
                    <a:pt x="18642" y="17719"/>
                    <a:pt x="18494" y="17571"/>
                    <a:pt x="18346" y="17424"/>
                  </a:cubicBezTo>
                  <a:cubicBezTo>
                    <a:pt x="18506" y="16923"/>
                    <a:pt x="18460" y="16354"/>
                    <a:pt x="18210" y="15740"/>
                  </a:cubicBezTo>
                  <a:cubicBezTo>
                    <a:pt x="18016" y="15240"/>
                    <a:pt x="17743" y="14762"/>
                    <a:pt x="17391" y="14341"/>
                  </a:cubicBezTo>
                  <a:cubicBezTo>
                    <a:pt x="17084" y="13955"/>
                    <a:pt x="16720" y="13613"/>
                    <a:pt x="16299" y="13318"/>
                  </a:cubicBezTo>
                  <a:cubicBezTo>
                    <a:pt x="16458" y="12999"/>
                    <a:pt x="16549" y="12635"/>
                    <a:pt x="16561" y="12249"/>
                  </a:cubicBezTo>
                  <a:cubicBezTo>
                    <a:pt x="16583" y="11134"/>
                    <a:pt x="15992" y="10053"/>
                    <a:pt x="14911" y="9212"/>
                  </a:cubicBezTo>
                  <a:cubicBezTo>
                    <a:pt x="14650" y="9007"/>
                    <a:pt x="14365" y="8825"/>
                    <a:pt x="14070" y="8666"/>
                  </a:cubicBezTo>
                  <a:cubicBezTo>
                    <a:pt x="13979" y="8165"/>
                    <a:pt x="13694" y="7710"/>
                    <a:pt x="13410" y="7415"/>
                  </a:cubicBezTo>
                  <a:cubicBezTo>
                    <a:pt x="13171" y="7164"/>
                    <a:pt x="12921" y="6971"/>
                    <a:pt x="12671" y="6789"/>
                  </a:cubicBezTo>
                  <a:cubicBezTo>
                    <a:pt x="12591" y="6732"/>
                    <a:pt x="12523" y="6675"/>
                    <a:pt x="12443" y="6619"/>
                  </a:cubicBezTo>
                  <a:cubicBezTo>
                    <a:pt x="12398" y="6584"/>
                    <a:pt x="12352" y="6539"/>
                    <a:pt x="12307" y="6505"/>
                  </a:cubicBezTo>
                  <a:cubicBezTo>
                    <a:pt x="12443" y="6311"/>
                    <a:pt x="12523" y="6073"/>
                    <a:pt x="12512" y="5811"/>
                  </a:cubicBezTo>
                  <a:lnTo>
                    <a:pt x="12455" y="4696"/>
                  </a:lnTo>
                  <a:lnTo>
                    <a:pt x="13353" y="4025"/>
                  </a:lnTo>
                  <a:cubicBezTo>
                    <a:pt x="13683" y="3764"/>
                    <a:pt x="13842" y="3354"/>
                    <a:pt x="13763" y="2945"/>
                  </a:cubicBezTo>
                  <a:cubicBezTo>
                    <a:pt x="13683" y="2524"/>
                    <a:pt x="13387" y="2206"/>
                    <a:pt x="12978" y="2092"/>
                  </a:cubicBezTo>
                  <a:lnTo>
                    <a:pt x="11897" y="1796"/>
                  </a:lnTo>
                  <a:lnTo>
                    <a:pt x="11533" y="738"/>
                  </a:lnTo>
                  <a:cubicBezTo>
                    <a:pt x="11397" y="340"/>
                    <a:pt x="11056" y="67"/>
                    <a:pt x="10635" y="10"/>
                  </a:cubicBezTo>
                  <a:cubicBezTo>
                    <a:pt x="10587" y="4"/>
                    <a:pt x="10540" y="1"/>
                    <a:pt x="10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2838375" y="2124450"/>
              <a:ext cx="25900" cy="46100"/>
            </a:xfrm>
            <a:custGeom>
              <a:avLst/>
              <a:gdLst/>
              <a:ahLst/>
              <a:cxnLst/>
              <a:rect l="l" t="t" r="r" b="b"/>
              <a:pathLst>
                <a:path w="1036" h="1844" extrusionOk="0">
                  <a:moveTo>
                    <a:pt x="160" y="0"/>
                  </a:moveTo>
                  <a:cubicBezTo>
                    <a:pt x="149" y="0"/>
                    <a:pt x="137" y="12"/>
                    <a:pt x="137" y="35"/>
                  </a:cubicBezTo>
                  <a:lnTo>
                    <a:pt x="126" y="103"/>
                  </a:lnTo>
                  <a:cubicBezTo>
                    <a:pt x="115" y="228"/>
                    <a:pt x="103" y="364"/>
                    <a:pt x="81" y="490"/>
                  </a:cubicBezTo>
                  <a:cubicBezTo>
                    <a:pt x="69" y="626"/>
                    <a:pt x="46" y="751"/>
                    <a:pt x="35" y="888"/>
                  </a:cubicBezTo>
                  <a:lnTo>
                    <a:pt x="1" y="1104"/>
                  </a:lnTo>
                  <a:cubicBezTo>
                    <a:pt x="1" y="1104"/>
                    <a:pt x="1" y="1115"/>
                    <a:pt x="1" y="1126"/>
                  </a:cubicBezTo>
                  <a:cubicBezTo>
                    <a:pt x="1" y="1138"/>
                    <a:pt x="1" y="1149"/>
                    <a:pt x="12" y="1149"/>
                  </a:cubicBezTo>
                  <a:lnTo>
                    <a:pt x="990" y="1832"/>
                  </a:lnTo>
                  <a:cubicBezTo>
                    <a:pt x="990" y="1832"/>
                    <a:pt x="1002" y="1843"/>
                    <a:pt x="1002" y="1843"/>
                  </a:cubicBezTo>
                  <a:cubicBezTo>
                    <a:pt x="1013" y="1843"/>
                    <a:pt x="1025" y="1832"/>
                    <a:pt x="1025" y="1832"/>
                  </a:cubicBezTo>
                  <a:cubicBezTo>
                    <a:pt x="1036" y="1820"/>
                    <a:pt x="1036" y="1809"/>
                    <a:pt x="1036" y="1786"/>
                  </a:cubicBezTo>
                  <a:cubicBezTo>
                    <a:pt x="979" y="1684"/>
                    <a:pt x="934" y="1581"/>
                    <a:pt x="877" y="1479"/>
                  </a:cubicBezTo>
                  <a:cubicBezTo>
                    <a:pt x="786" y="1274"/>
                    <a:pt x="683" y="1081"/>
                    <a:pt x="592" y="876"/>
                  </a:cubicBezTo>
                  <a:cubicBezTo>
                    <a:pt x="490" y="660"/>
                    <a:pt x="399" y="455"/>
                    <a:pt x="297" y="251"/>
                  </a:cubicBezTo>
                  <a:cubicBezTo>
                    <a:pt x="263" y="182"/>
                    <a:pt x="228" y="103"/>
                    <a:pt x="194" y="23"/>
                  </a:cubicBezTo>
                  <a:cubicBezTo>
                    <a:pt x="194" y="12"/>
                    <a:pt x="172" y="0"/>
                    <a:pt x="160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2787200" y="2085200"/>
              <a:ext cx="49500" cy="25350"/>
            </a:xfrm>
            <a:custGeom>
              <a:avLst/>
              <a:gdLst/>
              <a:ahLst/>
              <a:cxnLst/>
              <a:rect l="l" t="t" r="r" b="b"/>
              <a:pathLst>
                <a:path w="1980" h="1014" extrusionOk="0">
                  <a:moveTo>
                    <a:pt x="1320" y="1"/>
                  </a:moveTo>
                  <a:cubicBezTo>
                    <a:pt x="1286" y="12"/>
                    <a:pt x="1240" y="24"/>
                    <a:pt x="1206" y="24"/>
                  </a:cubicBezTo>
                  <a:lnTo>
                    <a:pt x="35" y="46"/>
                  </a:lnTo>
                  <a:cubicBezTo>
                    <a:pt x="23" y="46"/>
                    <a:pt x="12" y="58"/>
                    <a:pt x="1" y="69"/>
                  </a:cubicBezTo>
                  <a:cubicBezTo>
                    <a:pt x="1" y="92"/>
                    <a:pt x="12" y="103"/>
                    <a:pt x="23" y="103"/>
                  </a:cubicBezTo>
                  <a:lnTo>
                    <a:pt x="69" y="126"/>
                  </a:lnTo>
                  <a:cubicBezTo>
                    <a:pt x="126" y="160"/>
                    <a:pt x="183" y="194"/>
                    <a:pt x="240" y="217"/>
                  </a:cubicBezTo>
                  <a:cubicBezTo>
                    <a:pt x="444" y="319"/>
                    <a:pt x="660" y="422"/>
                    <a:pt x="911" y="535"/>
                  </a:cubicBezTo>
                  <a:lnTo>
                    <a:pt x="1036" y="592"/>
                  </a:lnTo>
                  <a:cubicBezTo>
                    <a:pt x="1218" y="672"/>
                    <a:pt x="1411" y="752"/>
                    <a:pt x="1582" y="831"/>
                  </a:cubicBezTo>
                  <a:cubicBezTo>
                    <a:pt x="1707" y="888"/>
                    <a:pt x="1809" y="945"/>
                    <a:pt x="1911" y="990"/>
                  </a:cubicBezTo>
                  <a:lnTo>
                    <a:pt x="1934" y="1013"/>
                  </a:lnTo>
                  <a:lnTo>
                    <a:pt x="1946" y="1013"/>
                  </a:lnTo>
                  <a:cubicBezTo>
                    <a:pt x="1957" y="1013"/>
                    <a:pt x="1968" y="1013"/>
                    <a:pt x="1968" y="1002"/>
                  </a:cubicBezTo>
                  <a:cubicBezTo>
                    <a:pt x="1980" y="990"/>
                    <a:pt x="1980" y="979"/>
                    <a:pt x="1980" y="968"/>
                  </a:cubicBezTo>
                  <a:cubicBezTo>
                    <a:pt x="1968" y="945"/>
                    <a:pt x="1957" y="934"/>
                    <a:pt x="1957" y="922"/>
                  </a:cubicBezTo>
                  <a:cubicBezTo>
                    <a:pt x="1889" y="820"/>
                    <a:pt x="1832" y="729"/>
                    <a:pt x="1764" y="638"/>
                  </a:cubicBezTo>
                  <a:lnTo>
                    <a:pt x="1695" y="524"/>
                  </a:lnTo>
                  <a:cubicBezTo>
                    <a:pt x="1616" y="422"/>
                    <a:pt x="1547" y="308"/>
                    <a:pt x="1479" y="194"/>
                  </a:cubicBezTo>
                  <a:lnTo>
                    <a:pt x="1456" y="160"/>
                  </a:lnTo>
                  <a:cubicBezTo>
                    <a:pt x="1422" y="115"/>
                    <a:pt x="1388" y="69"/>
                    <a:pt x="1366" y="12"/>
                  </a:cubicBezTo>
                  <a:cubicBezTo>
                    <a:pt x="1354" y="1"/>
                    <a:pt x="1343" y="1"/>
                    <a:pt x="132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2824175" y="2053650"/>
              <a:ext cx="19925" cy="50075"/>
            </a:xfrm>
            <a:custGeom>
              <a:avLst/>
              <a:gdLst/>
              <a:ahLst/>
              <a:cxnLst/>
              <a:rect l="l" t="t" r="r" b="b"/>
              <a:pathLst>
                <a:path w="797" h="2003" extrusionOk="0">
                  <a:moveTo>
                    <a:pt x="785" y="0"/>
                  </a:moveTo>
                  <a:cubicBezTo>
                    <a:pt x="762" y="0"/>
                    <a:pt x="751" y="0"/>
                    <a:pt x="740" y="12"/>
                  </a:cubicBezTo>
                  <a:lnTo>
                    <a:pt x="12" y="1126"/>
                  </a:lnTo>
                  <a:cubicBezTo>
                    <a:pt x="0" y="1138"/>
                    <a:pt x="0" y="1149"/>
                    <a:pt x="12" y="1161"/>
                  </a:cubicBezTo>
                  <a:cubicBezTo>
                    <a:pt x="46" y="1206"/>
                    <a:pt x="80" y="1263"/>
                    <a:pt x="114" y="1308"/>
                  </a:cubicBezTo>
                  <a:cubicBezTo>
                    <a:pt x="125" y="1331"/>
                    <a:pt x="148" y="1354"/>
                    <a:pt x="159" y="1377"/>
                  </a:cubicBezTo>
                  <a:cubicBezTo>
                    <a:pt x="228" y="1479"/>
                    <a:pt x="307" y="1581"/>
                    <a:pt x="376" y="1695"/>
                  </a:cubicBezTo>
                  <a:lnTo>
                    <a:pt x="410" y="1741"/>
                  </a:lnTo>
                  <a:cubicBezTo>
                    <a:pt x="467" y="1820"/>
                    <a:pt x="523" y="1900"/>
                    <a:pt x="569" y="1991"/>
                  </a:cubicBezTo>
                  <a:cubicBezTo>
                    <a:pt x="580" y="2002"/>
                    <a:pt x="592" y="2002"/>
                    <a:pt x="603" y="2002"/>
                  </a:cubicBezTo>
                  <a:cubicBezTo>
                    <a:pt x="626" y="2002"/>
                    <a:pt x="626" y="1991"/>
                    <a:pt x="637" y="1968"/>
                  </a:cubicBezTo>
                  <a:cubicBezTo>
                    <a:pt x="671" y="1627"/>
                    <a:pt x="694" y="1343"/>
                    <a:pt x="717" y="1081"/>
                  </a:cubicBezTo>
                  <a:cubicBezTo>
                    <a:pt x="740" y="842"/>
                    <a:pt x="751" y="615"/>
                    <a:pt x="774" y="387"/>
                  </a:cubicBezTo>
                  <a:cubicBezTo>
                    <a:pt x="785" y="262"/>
                    <a:pt x="785" y="148"/>
                    <a:pt x="796" y="57"/>
                  </a:cubicBezTo>
                  <a:lnTo>
                    <a:pt x="796" y="35"/>
                  </a:lnTo>
                  <a:cubicBezTo>
                    <a:pt x="796" y="23"/>
                    <a:pt x="796" y="12"/>
                    <a:pt x="785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2845200" y="2056100"/>
              <a:ext cx="16800" cy="49325"/>
            </a:xfrm>
            <a:custGeom>
              <a:avLst/>
              <a:gdLst/>
              <a:ahLst/>
              <a:cxnLst/>
              <a:rect l="l" t="t" r="r" b="b"/>
              <a:pathLst>
                <a:path w="672" h="1973" extrusionOk="0">
                  <a:moveTo>
                    <a:pt x="187" y="0"/>
                  </a:moveTo>
                  <a:cubicBezTo>
                    <a:pt x="183" y="0"/>
                    <a:pt x="178" y="2"/>
                    <a:pt x="172" y="5"/>
                  </a:cubicBezTo>
                  <a:cubicBezTo>
                    <a:pt x="160" y="5"/>
                    <a:pt x="149" y="16"/>
                    <a:pt x="149" y="28"/>
                  </a:cubicBezTo>
                  <a:cubicBezTo>
                    <a:pt x="149" y="107"/>
                    <a:pt x="149" y="175"/>
                    <a:pt x="137" y="244"/>
                  </a:cubicBezTo>
                  <a:cubicBezTo>
                    <a:pt x="126" y="471"/>
                    <a:pt x="115" y="710"/>
                    <a:pt x="92" y="937"/>
                  </a:cubicBezTo>
                  <a:cubicBezTo>
                    <a:pt x="69" y="1233"/>
                    <a:pt x="46" y="1552"/>
                    <a:pt x="1" y="1938"/>
                  </a:cubicBezTo>
                  <a:cubicBezTo>
                    <a:pt x="1" y="1950"/>
                    <a:pt x="12" y="1961"/>
                    <a:pt x="24" y="1972"/>
                  </a:cubicBezTo>
                  <a:lnTo>
                    <a:pt x="35" y="1972"/>
                  </a:lnTo>
                  <a:cubicBezTo>
                    <a:pt x="46" y="1972"/>
                    <a:pt x="58" y="1972"/>
                    <a:pt x="58" y="1961"/>
                  </a:cubicBezTo>
                  <a:cubicBezTo>
                    <a:pt x="149" y="1870"/>
                    <a:pt x="217" y="1779"/>
                    <a:pt x="297" y="1699"/>
                  </a:cubicBezTo>
                  <a:cubicBezTo>
                    <a:pt x="388" y="1608"/>
                    <a:pt x="479" y="1517"/>
                    <a:pt x="558" y="1438"/>
                  </a:cubicBezTo>
                  <a:cubicBezTo>
                    <a:pt x="592" y="1404"/>
                    <a:pt x="626" y="1370"/>
                    <a:pt x="661" y="1336"/>
                  </a:cubicBezTo>
                  <a:cubicBezTo>
                    <a:pt x="672" y="1324"/>
                    <a:pt x="672" y="1313"/>
                    <a:pt x="661" y="1290"/>
                  </a:cubicBezTo>
                  <a:cubicBezTo>
                    <a:pt x="649" y="1267"/>
                    <a:pt x="626" y="1233"/>
                    <a:pt x="626" y="1210"/>
                  </a:cubicBezTo>
                  <a:lnTo>
                    <a:pt x="206" y="28"/>
                  </a:lnTo>
                  <a:cubicBezTo>
                    <a:pt x="206" y="11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2847475" y="2120475"/>
              <a:ext cx="24200" cy="48075"/>
            </a:xfrm>
            <a:custGeom>
              <a:avLst/>
              <a:gdLst/>
              <a:ahLst/>
              <a:cxnLst/>
              <a:rect l="l" t="t" r="r" b="b"/>
              <a:pathLst>
                <a:path w="968" h="1923" extrusionOk="0">
                  <a:moveTo>
                    <a:pt x="46" y="0"/>
                  </a:moveTo>
                  <a:cubicBezTo>
                    <a:pt x="35" y="0"/>
                    <a:pt x="24" y="0"/>
                    <a:pt x="12" y="12"/>
                  </a:cubicBezTo>
                  <a:cubicBezTo>
                    <a:pt x="1" y="12"/>
                    <a:pt x="1" y="34"/>
                    <a:pt x="1" y="46"/>
                  </a:cubicBezTo>
                  <a:cubicBezTo>
                    <a:pt x="35" y="114"/>
                    <a:pt x="69" y="171"/>
                    <a:pt x="103" y="239"/>
                  </a:cubicBezTo>
                  <a:lnTo>
                    <a:pt x="149" y="341"/>
                  </a:lnTo>
                  <a:cubicBezTo>
                    <a:pt x="217" y="478"/>
                    <a:pt x="274" y="603"/>
                    <a:pt x="342" y="740"/>
                  </a:cubicBezTo>
                  <a:lnTo>
                    <a:pt x="433" y="944"/>
                  </a:lnTo>
                  <a:cubicBezTo>
                    <a:pt x="535" y="1149"/>
                    <a:pt x="638" y="1354"/>
                    <a:pt x="729" y="1558"/>
                  </a:cubicBezTo>
                  <a:cubicBezTo>
                    <a:pt x="786" y="1661"/>
                    <a:pt x="831" y="1763"/>
                    <a:pt x="877" y="1854"/>
                  </a:cubicBezTo>
                  <a:cubicBezTo>
                    <a:pt x="888" y="1877"/>
                    <a:pt x="899" y="1888"/>
                    <a:pt x="899" y="1900"/>
                  </a:cubicBezTo>
                  <a:cubicBezTo>
                    <a:pt x="911" y="1911"/>
                    <a:pt x="922" y="1922"/>
                    <a:pt x="934" y="1922"/>
                  </a:cubicBezTo>
                  <a:cubicBezTo>
                    <a:pt x="934" y="1922"/>
                    <a:pt x="934" y="1922"/>
                    <a:pt x="945" y="1911"/>
                  </a:cubicBezTo>
                  <a:cubicBezTo>
                    <a:pt x="956" y="1911"/>
                    <a:pt x="968" y="1900"/>
                    <a:pt x="968" y="1888"/>
                  </a:cubicBezTo>
                  <a:lnTo>
                    <a:pt x="911" y="592"/>
                  </a:lnTo>
                  <a:cubicBezTo>
                    <a:pt x="899" y="569"/>
                    <a:pt x="911" y="546"/>
                    <a:pt x="911" y="512"/>
                  </a:cubicBezTo>
                  <a:cubicBezTo>
                    <a:pt x="911" y="501"/>
                    <a:pt x="911" y="489"/>
                    <a:pt x="899" y="478"/>
                  </a:cubicBezTo>
                  <a:cubicBezTo>
                    <a:pt x="888" y="478"/>
                    <a:pt x="865" y="467"/>
                    <a:pt x="854" y="455"/>
                  </a:cubicBezTo>
                  <a:cubicBezTo>
                    <a:pt x="831" y="432"/>
                    <a:pt x="797" y="421"/>
                    <a:pt x="774" y="398"/>
                  </a:cubicBezTo>
                  <a:cubicBezTo>
                    <a:pt x="661" y="341"/>
                    <a:pt x="558" y="285"/>
                    <a:pt x="444" y="216"/>
                  </a:cubicBezTo>
                  <a:lnTo>
                    <a:pt x="353" y="171"/>
                  </a:lnTo>
                  <a:cubicBezTo>
                    <a:pt x="274" y="125"/>
                    <a:pt x="194" y="91"/>
                    <a:pt x="115" y="46"/>
                  </a:cubicBezTo>
                  <a:cubicBezTo>
                    <a:pt x="92" y="23"/>
                    <a:pt x="69" y="12"/>
                    <a:pt x="46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2848625" y="2091925"/>
              <a:ext cx="47225" cy="18900"/>
            </a:xfrm>
            <a:custGeom>
              <a:avLst/>
              <a:gdLst/>
              <a:ahLst/>
              <a:cxnLst/>
              <a:rect l="l" t="t" r="r" b="b"/>
              <a:pathLst>
                <a:path w="1889" h="756" extrusionOk="0">
                  <a:moveTo>
                    <a:pt x="707" y="0"/>
                  </a:moveTo>
                  <a:cubicBezTo>
                    <a:pt x="699" y="0"/>
                    <a:pt x="691" y="8"/>
                    <a:pt x="683" y="16"/>
                  </a:cubicBezTo>
                  <a:cubicBezTo>
                    <a:pt x="649" y="50"/>
                    <a:pt x="603" y="96"/>
                    <a:pt x="558" y="141"/>
                  </a:cubicBezTo>
                  <a:cubicBezTo>
                    <a:pt x="467" y="221"/>
                    <a:pt x="387" y="312"/>
                    <a:pt x="296" y="392"/>
                  </a:cubicBezTo>
                  <a:cubicBezTo>
                    <a:pt x="216" y="483"/>
                    <a:pt x="125" y="574"/>
                    <a:pt x="46" y="665"/>
                  </a:cubicBezTo>
                  <a:lnTo>
                    <a:pt x="12" y="699"/>
                  </a:lnTo>
                  <a:cubicBezTo>
                    <a:pt x="0" y="710"/>
                    <a:pt x="0" y="721"/>
                    <a:pt x="0" y="744"/>
                  </a:cubicBezTo>
                  <a:cubicBezTo>
                    <a:pt x="12" y="744"/>
                    <a:pt x="23" y="756"/>
                    <a:pt x="35" y="756"/>
                  </a:cubicBezTo>
                  <a:lnTo>
                    <a:pt x="46" y="756"/>
                  </a:lnTo>
                  <a:cubicBezTo>
                    <a:pt x="114" y="733"/>
                    <a:pt x="194" y="710"/>
                    <a:pt x="273" y="699"/>
                  </a:cubicBezTo>
                  <a:cubicBezTo>
                    <a:pt x="478" y="653"/>
                    <a:pt x="683" y="608"/>
                    <a:pt x="888" y="562"/>
                  </a:cubicBezTo>
                  <a:cubicBezTo>
                    <a:pt x="1195" y="494"/>
                    <a:pt x="1502" y="437"/>
                    <a:pt x="1854" y="380"/>
                  </a:cubicBezTo>
                  <a:cubicBezTo>
                    <a:pt x="1877" y="380"/>
                    <a:pt x="1877" y="357"/>
                    <a:pt x="1888" y="346"/>
                  </a:cubicBezTo>
                  <a:cubicBezTo>
                    <a:pt x="1888" y="335"/>
                    <a:pt x="1877" y="323"/>
                    <a:pt x="1866" y="312"/>
                  </a:cubicBezTo>
                  <a:lnTo>
                    <a:pt x="717" y="5"/>
                  </a:lnTo>
                  <a:cubicBezTo>
                    <a:pt x="714" y="2"/>
                    <a:pt x="710" y="0"/>
                    <a:pt x="707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2851175" y="2105975"/>
              <a:ext cx="49800" cy="22200"/>
            </a:xfrm>
            <a:custGeom>
              <a:avLst/>
              <a:gdLst/>
              <a:ahLst/>
              <a:cxnLst/>
              <a:rect l="l" t="t" r="r" b="b"/>
              <a:pathLst>
                <a:path w="1992" h="888" extrusionOk="0">
                  <a:moveTo>
                    <a:pt x="1946" y="0"/>
                  </a:moveTo>
                  <a:lnTo>
                    <a:pt x="1786" y="34"/>
                  </a:lnTo>
                  <a:cubicBezTo>
                    <a:pt x="1422" y="91"/>
                    <a:pt x="1059" y="171"/>
                    <a:pt x="695" y="250"/>
                  </a:cubicBezTo>
                  <a:cubicBezTo>
                    <a:pt x="524" y="285"/>
                    <a:pt x="342" y="319"/>
                    <a:pt x="171" y="364"/>
                  </a:cubicBezTo>
                  <a:cubicBezTo>
                    <a:pt x="126" y="376"/>
                    <a:pt x="80" y="376"/>
                    <a:pt x="46" y="387"/>
                  </a:cubicBezTo>
                  <a:lnTo>
                    <a:pt x="23" y="398"/>
                  </a:lnTo>
                  <a:cubicBezTo>
                    <a:pt x="12" y="398"/>
                    <a:pt x="1" y="410"/>
                    <a:pt x="1" y="421"/>
                  </a:cubicBezTo>
                  <a:cubicBezTo>
                    <a:pt x="1" y="432"/>
                    <a:pt x="1" y="444"/>
                    <a:pt x="23" y="455"/>
                  </a:cubicBezTo>
                  <a:lnTo>
                    <a:pt x="58" y="467"/>
                  </a:lnTo>
                  <a:cubicBezTo>
                    <a:pt x="160" y="512"/>
                    <a:pt x="262" y="557"/>
                    <a:pt x="399" y="626"/>
                  </a:cubicBezTo>
                  <a:cubicBezTo>
                    <a:pt x="501" y="683"/>
                    <a:pt x="615" y="751"/>
                    <a:pt x="729" y="808"/>
                  </a:cubicBezTo>
                  <a:cubicBezTo>
                    <a:pt x="763" y="830"/>
                    <a:pt x="808" y="865"/>
                    <a:pt x="854" y="887"/>
                  </a:cubicBezTo>
                  <a:lnTo>
                    <a:pt x="888" y="887"/>
                  </a:lnTo>
                  <a:lnTo>
                    <a:pt x="1980" y="57"/>
                  </a:lnTo>
                  <a:cubicBezTo>
                    <a:pt x="1991" y="57"/>
                    <a:pt x="1991" y="34"/>
                    <a:pt x="1991" y="23"/>
                  </a:cubicBezTo>
                  <a:cubicBezTo>
                    <a:pt x="1980" y="12"/>
                    <a:pt x="1968" y="0"/>
                    <a:pt x="1946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2778400" y="2088400"/>
              <a:ext cx="54050" cy="32375"/>
            </a:xfrm>
            <a:custGeom>
              <a:avLst/>
              <a:gdLst/>
              <a:ahLst/>
              <a:cxnLst/>
              <a:rect l="l" t="t" r="r" b="b"/>
              <a:pathLst>
                <a:path w="2162" h="1295" extrusionOk="0">
                  <a:moveTo>
                    <a:pt x="34" y="1"/>
                  </a:moveTo>
                  <a:cubicBezTo>
                    <a:pt x="26" y="1"/>
                    <a:pt x="17" y="4"/>
                    <a:pt x="11" y="9"/>
                  </a:cubicBezTo>
                  <a:cubicBezTo>
                    <a:pt x="0" y="21"/>
                    <a:pt x="0" y="32"/>
                    <a:pt x="0" y="44"/>
                  </a:cubicBezTo>
                  <a:cubicBezTo>
                    <a:pt x="11" y="55"/>
                    <a:pt x="11" y="66"/>
                    <a:pt x="23" y="78"/>
                  </a:cubicBezTo>
                  <a:lnTo>
                    <a:pt x="933" y="1215"/>
                  </a:lnTo>
                  <a:cubicBezTo>
                    <a:pt x="944" y="1238"/>
                    <a:pt x="955" y="1249"/>
                    <a:pt x="967" y="1272"/>
                  </a:cubicBezTo>
                  <a:cubicBezTo>
                    <a:pt x="978" y="1283"/>
                    <a:pt x="990" y="1295"/>
                    <a:pt x="1001" y="1295"/>
                  </a:cubicBezTo>
                  <a:lnTo>
                    <a:pt x="1012" y="1295"/>
                  </a:lnTo>
                  <a:cubicBezTo>
                    <a:pt x="1069" y="1272"/>
                    <a:pt x="1149" y="1260"/>
                    <a:pt x="1217" y="1260"/>
                  </a:cubicBezTo>
                  <a:cubicBezTo>
                    <a:pt x="1251" y="1249"/>
                    <a:pt x="1274" y="1249"/>
                    <a:pt x="1308" y="1249"/>
                  </a:cubicBezTo>
                  <a:lnTo>
                    <a:pt x="1445" y="1226"/>
                  </a:lnTo>
                  <a:cubicBezTo>
                    <a:pt x="1536" y="1215"/>
                    <a:pt x="1627" y="1204"/>
                    <a:pt x="1718" y="1181"/>
                  </a:cubicBezTo>
                  <a:lnTo>
                    <a:pt x="1808" y="1170"/>
                  </a:lnTo>
                  <a:cubicBezTo>
                    <a:pt x="1911" y="1158"/>
                    <a:pt x="2013" y="1147"/>
                    <a:pt x="2116" y="1124"/>
                  </a:cubicBezTo>
                  <a:lnTo>
                    <a:pt x="2127" y="1124"/>
                  </a:lnTo>
                  <a:cubicBezTo>
                    <a:pt x="2138" y="1124"/>
                    <a:pt x="2150" y="1113"/>
                    <a:pt x="2150" y="1101"/>
                  </a:cubicBezTo>
                  <a:cubicBezTo>
                    <a:pt x="2161" y="1079"/>
                    <a:pt x="2150" y="1067"/>
                    <a:pt x="2138" y="1067"/>
                  </a:cubicBezTo>
                  <a:cubicBezTo>
                    <a:pt x="2036" y="1010"/>
                    <a:pt x="1934" y="965"/>
                    <a:pt x="1820" y="908"/>
                  </a:cubicBezTo>
                  <a:cubicBezTo>
                    <a:pt x="1661" y="840"/>
                    <a:pt x="1513" y="771"/>
                    <a:pt x="1365" y="703"/>
                  </a:cubicBezTo>
                  <a:cubicBezTo>
                    <a:pt x="1285" y="669"/>
                    <a:pt x="1217" y="635"/>
                    <a:pt x="1137" y="601"/>
                  </a:cubicBezTo>
                  <a:cubicBezTo>
                    <a:pt x="921" y="498"/>
                    <a:pt x="694" y="407"/>
                    <a:pt x="478" y="282"/>
                  </a:cubicBezTo>
                  <a:cubicBezTo>
                    <a:pt x="375" y="225"/>
                    <a:pt x="273" y="169"/>
                    <a:pt x="171" y="100"/>
                  </a:cubicBezTo>
                  <a:cubicBezTo>
                    <a:pt x="159" y="89"/>
                    <a:pt x="148" y="78"/>
                    <a:pt x="137" y="66"/>
                  </a:cubicBezTo>
                  <a:cubicBezTo>
                    <a:pt x="102" y="55"/>
                    <a:pt x="80" y="32"/>
                    <a:pt x="57" y="9"/>
                  </a:cubicBezTo>
                  <a:cubicBezTo>
                    <a:pt x="51" y="4"/>
                    <a:pt x="43" y="1"/>
                    <a:pt x="34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2802000" y="2125175"/>
              <a:ext cx="36125" cy="36825"/>
            </a:xfrm>
            <a:custGeom>
              <a:avLst/>
              <a:gdLst/>
              <a:ahLst/>
              <a:cxnLst/>
              <a:rect l="l" t="t" r="r" b="b"/>
              <a:pathLst>
                <a:path w="1445" h="1473" extrusionOk="0">
                  <a:moveTo>
                    <a:pt x="1410" y="1"/>
                  </a:moveTo>
                  <a:cubicBezTo>
                    <a:pt x="1399" y="1"/>
                    <a:pt x="1388" y="9"/>
                    <a:pt x="1388" y="17"/>
                  </a:cubicBezTo>
                  <a:cubicBezTo>
                    <a:pt x="1160" y="256"/>
                    <a:pt x="933" y="495"/>
                    <a:pt x="728" y="699"/>
                  </a:cubicBezTo>
                  <a:cubicBezTo>
                    <a:pt x="580" y="847"/>
                    <a:pt x="432" y="1006"/>
                    <a:pt x="284" y="1154"/>
                  </a:cubicBezTo>
                  <a:cubicBezTo>
                    <a:pt x="205" y="1234"/>
                    <a:pt x="125" y="1314"/>
                    <a:pt x="46" y="1382"/>
                  </a:cubicBezTo>
                  <a:cubicBezTo>
                    <a:pt x="34" y="1393"/>
                    <a:pt x="23" y="1405"/>
                    <a:pt x="11" y="1416"/>
                  </a:cubicBezTo>
                  <a:cubicBezTo>
                    <a:pt x="0" y="1427"/>
                    <a:pt x="0" y="1450"/>
                    <a:pt x="11" y="1461"/>
                  </a:cubicBezTo>
                  <a:cubicBezTo>
                    <a:pt x="11" y="1473"/>
                    <a:pt x="23" y="1473"/>
                    <a:pt x="34" y="1473"/>
                  </a:cubicBezTo>
                  <a:lnTo>
                    <a:pt x="46" y="1473"/>
                  </a:lnTo>
                  <a:lnTo>
                    <a:pt x="1115" y="1075"/>
                  </a:lnTo>
                  <a:cubicBezTo>
                    <a:pt x="1149" y="1052"/>
                    <a:pt x="1183" y="1052"/>
                    <a:pt x="1228" y="1052"/>
                  </a:cubicBezTo>
                  <a:cubicBezTo>
                    <a:pt x="1240" y="1052"/>
                    <a:pt x="1251" y="1041"/>
                    <a:pt x="1263" y="1018"/>
                  </a:cubicBezTo>
                  <a:lnTo>
                    <a:pt x="1285" y="825"/>
                  </a:lnTo>
                  <a:cubicBezTo>
                    <a:pt x="1308" y="699"/>
                    <a:pt x="1331" y="563"/>
                    <a:pt x="1354" y="438"/>
                  </a:cubicBezTo>
                  <a:cubicBezTo>
                    <a:pt x="1376" y="324"/>
                    <a:pt x="1399" y="188"/>
                    <a:pt x="1433" y="51"/>
                  </a:cubicBezTo>
                  <a:lnTo>
                    <a:pt x="1433" y="40"/>
                  </a:lnTo>
                  <a:cubicBezTo>
                    <a:pt x="1445" y="28"/>
                    <a:pt x="1433" y="17"/>
                    <a:pt x="1422" y="6"/>
                  </a:cubicBezTo>
                  <a:cubicBezTo>
                    <a:pt x="1418" y="2"/>
                    <a:pt x="1414" y="1"/>
                    <a:pt x="141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2793450" y="2122450"/>
              <a:ext cx="36150" cy="37575"/>
            </a:xfrm>
            <a:custGeom>
              <a:avLst/>
              <a:gdLst/>
              <a:ahLst/>
              <a:cxnLst/>
              <a:rect l="l" t="t" r="r" b="b"/>
              <a:pathLst>
                <a:path w="1446" h="1503" extrusionOk="0">
                  <a:moveTo>
                    <a:pt x="1400" y="1"/>
                  </a:moveTo>
                  <a:cubicBezTo>
                    <a:pt x="1343" y="12"/>
                    <a:pt x="1286" y="24"/>
                    <a:pt x="1218" y="35"/>
                  </a:cubicBezTo>
                  <a:lnTo>
                    <a:pt x="1184" y="35"/>
                  </a:lnTo>
                  <a:cubicBezTo>
                    <a:pt x="1070" y="46"/>
                    <a:pt x="968" y="69"/>
                    <a:pt x="865" y="80"/>
                  </a:cubicBezTo>
                  <a:lnTo>
                    <a:pt x="752" y="92"/>
                  </a:lnTo>
                  <a:cubicBezTo>
                    <a:pt x="717" y="92"/>
                    <a:pt x="683" y="103"/>
                    <a:pt x="649" y="103"/>
                  </a:cubicBezTo>
                  <a:cubicBezTo>
                    <a:pt x="599" y="120"/>
                    <a:pt x="543" y="130"/>
                    <a:pt x="490" y="130"/>
                  </a:cubicBezTo>
                  <a:cubicBezTo>
                    <a:pt x="470" y="130"/>
                    <a:pt x="451" y="129"/>
                    <a:pt x="433" y="126"/>
                  </a:cubicBezTo>
                  <a:cubicBezTo>
                    <a:pt x="410" y="126"/>
                    <a:pt x="399" y="137"/>
                    <a:pt x="399" y="160"/>
                  </a:cubicBezTo>
                  <a:lnTo>
                    <a:pt x="399" y="183"/>
                  </a:lnTo>
                  <a:lnTo>
                    <a:pt x="1" y="1468"/>
                  </a:lnTo>
                  <a:cubicBezTo>
                    <a:pt x="1" y="1479"/>
                    <a:pt x="12" y="1491"/>
                    <a:pt x="24" y="1502"/>
                  </a:cubicBezTo>
                  <a:lnTo>
                    <a:pt x="35" y="1502"/>
                  </a:lnTo>
                  <a:cubicBezTo>
                    <a:pt x="46" y="1502"/>
                    <a:pt x="58" y="1502"/>
                    <a:pt x="58" y="1491"/>
                  </a:cubicBezTo>
                  <a:cubicBezTo>
                    <a:pt x="92" y="1445"/>
                    <a:pt x="137" y="1400"/>
                    <a:pt x="183" y="1354"/>
                  </a:cubicBezTo>
                  <a:cubicBezTo>
                    <a:pt x="194" y="1343"/>
                    <a:pt x="217" y="1332"/>
                    <a:pt x="228" y="1309"/>
                  </a:cubicBezTo>
                  <a:lnTo>
                    <a:pt x="240" y="1297"/>
                  </a:lnTo>
                  <a:cubicBezTo>
                    <a:pt x="308" y="1229"/>
                    <a:pt x="376" y="1161"/>
                    <a:pt x="444" y="1093"/>
                  </a:cubicBezTo>
                  <a:cubicBezTo>
                    <a:pt x="592" y="934"/>
                    <a:pt x="752" y="786"/>
                    <a:pt x="899" y="626"/>
                  </a:cubicBezTo>
                  <a:cubicBezTo>
                    <a:pt x="1081" y="444"/>
                    <a:pt x="1275" y="240"/>
                    <a:pt x="1434" y="58"/>
                  </a:cubicBezTo>
                  <a:cubicBezTo>
                    <a:pt x="1445" y="46"/>
                    <a:pt x="1445" y="35"/>
                    <a:pt x="1434" y="24"/>
                  </a:cubicBezTo>
                  <a:cubicBezTo>
                    <a:pt x="1434" y="12"/>
                    <a:pt x="1423" y="1"/>
                    <a:pt x="140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2832425" y="2210900"/>
              <a:ext cx="33850" cy="33850"/>
            </a:xfrm>
            <a:custGeom>
              <a:avLst/>
              <a:gdLst/>
              <a:ahLst/>
              <a:cxnLst/>
              <a:rect l="l" t="t" r="r" b="b"/>
              <a:pathLst>
                <a:path w="1354" h="1354" extrusionOk="0">
                  <a:moveTo>
                    <a:pt x="683" y="0"/>
                  </a:moveTo>
                  <a:cubicBezTo>
                    <a:pt x="307" y="0"/>
                    <a:pt x="0" y="307"/>
                    <a:pt x="0" y="683"/>
                  </a:cubicBezTo>
                  <a:cubicBezTo>
                    <a:pt x="0" y="1046"/>
                    <a:pt x="307" y="1354"/>
                    <a:pt x="683" y="1354"/>
                  </a:cubicBezTo>
                  <a:cubicBezTo>
                    <a:pt x="1058" y="1354"/>
                    <a:pt x="1354" y="1046"/>
                    <a:pt x="1354" y="683"/>
                  </a:cubicBezTo>
                  <a:cubicBezTo>
                    <a:pt x="1354" y="307"/>
                    <a:pt x="1058" y="0"/>
                    <a:pt x="683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2876200" y="2327175"/>
              <a:ext cx="33875" cy="33875"/>
            </a:xfrm>
            <a:custGeom>
              <a:avLst/>
              <a:gdLst/>
              <a:ahLst/>
              <a:cxnLst/>
              <a:rect l="l" t="t" r="r" b="b"/>
              <a:pathLst>
                <a:path w="1355" h="1355" extrusionOk="0">
                  <a:moveTo>
                    <a:pt x="672" y="1"/>
                  </a:moveTo>
                  <a:cubicBezTo>
                    <a:pt x="296" y="1"/>
                    <a:pt x="1" y="297"/>
                    <a:pt x="1" y="672"/>
                  </a:cubicBezTo>
                  <a:cubicBezTo>
                    <a:pt x="1" y="1047"/>
                    <a:pt x="296" y="1354"/>
                    <a:pt x="672" y="1354"/>
                  </a:cubicBezTo>
                  <a:cubicBezTo>
                    <a:pt x="1047" y="1354"/>
                    <a:pt x="1354" y="1047"/>
                    <a:pt x="1354" y="672"/>
                  </a:cubicBezTo>
                  <a:cubicBezTo>
                    <a:pt x="1354" y="297"/>
                    <a:pt x="1047" y="1"/>
                    <a:pt x="67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2961500" y="2511150"/>
              <a:ext cx="34150" cy="33875"/>
            </a:xfrm>
            <a:custGeom>
              <a:avLst/>
              <a:gdLst/>
              <a:ahLst/>
              <a:cxnLst/>
              <a:rect l="l" t="t" r="r" b="b"/>
              <a:pathLst>
                <a:path w="1366" h="1355" extrusionOk="0">
                  <a:moveTo>
                    <a:pt x="683" y="1"/>
                  </a:moveTo>
                  <a:cubicBezTo>
                    <a:pt x="308" y="1"/>
                    <a:pt x="1" y="308"/>
                    <a:pt x="1" y="672"/>
                  </a:cubicBezTo>
                  <a:cubicBezTo>
                    <a:pt x="1" y="1047"/>
                    <a:pt x="308" y="1354"/>
                    <a:pt x="683" y="1354"/>
                  </a:cubicBezTo>
                  <a:cubicBezTo>
                    <a:pt x="1059" y="1354"/>
                    <a:pt x="1366" y="1047"/>
                    <a:pt x="1366" y="672"/>
                  </a:cubicBezTo>
                  <a:cubicBezTo>
                    <a:pt x="1366" y="308"/>
                    <a:pt x="1059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2722650" y="2430400"/>
              <a:ext cx="33875" cy="33875"/>
            </a:xfrm>
            <a:custGeom>
              <a:avLst/>
              <a:gdLst/>
              <a:ahLst/>
              <a:cxnLst/>
              <a:rect l="l" t="t" r="r" b="b"/>
              <a:pathLst>
                <a:path w="1355" h="1355" extrusionOk="0">
                  <a:moveTo>
                    <a:pt x="683" y="1"/>
                  </a:moveTo>
                  <a:cubicBezTo>
                    <a:pt x="308" y="1"/>
                    <a:pt x="1" y="308"/>
                    <a:pt x="1" y="672"/>
                  </a:cubicBezTo>
                  <a:cubicBezTo>
                    <a:pt x="1" y="1047"/>
                    <a:pt x="308" y="1354"/>
                    <a:pt x="683" y="1354"/>
                  </a:cubicBezTo>
                  <a:cubicBezTo>
                    <a:pt x="1059" y="1354"/>
                    <a:pt x="1354" y="1047"/>
                    <a:pt x="1354" y="672"/>
                  </a:cubicBezTo>
                  <a:cubicBezTo>
                    <a:pt x="1354" y="308"/>
                    <a:pt x="1059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2913175" y="2401400"/>
              <a:ext cx="33850" cy="33850"/>
            </a:xfrm>
            <a:custGeom>
              <a:avLst/>
              <a:gdLst/>
              <a:ahLst/>
              <a:cxnLst/>
              <a:rect l="l" t="t" r="r" b="b"/>
              <a:pathLst>
                <a:path w="1354" h="1354" extrusionOk="0">
                  <a:moveTo>
                    <a:pt x="683" y="1"/>
                  </a:moveTo>
                  <a:cubicBezTo>
                    <a:pt x="307" y="1"/>
                    <a:pt x="0" y="308"/>
                    <a:pt x="0" y="672"/>
                  </a:cubicBezTo>
                  <a:cubicBezTo>
                    <a:pt x="0" y="1047"/>
                    <a:pt x="307" y="1354"/>
                    <a:pt x="683" y="1354"/>
                  </a:cubicBezTo>
                  <a:cubicBezTo>
                    <a:pt x="1058" y="1354"/>
                    <a:pt x="1354" y="1047"/>
                    <a:pt x="1354" y="672"/>
                  </a:cubicBezTo>
                  <a:cubicBezTo>
                    <a:pt x="1354" y="308"/>
                    <a:pt x="1058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2775550" y="2469725"/>
              <a:ext cx="279250" cy="143250"/>
            </a:xfrm>
            <a:custGeom>
              <a:avLst/>
              <a:gdLst/>
              <a:ahLst/>
              <a:cxnLst/>
              <a:rect l="l" t="t" r="r" b="b"/>
              <a:pathLst>
                <a:path w="11170" h="5730" extrusionOk="0">
                  <a:moveTo>
                    <a:pt x="9577" y="1692"/>
                  </a:moveTo>
                  <a:cubicBezTo>
                    <a:pt x="9588" y="1692"/>
                    <a:pt x="9600" y="1692"/>
                    <a:pt x="9600" y="1703"/>
                  </a:cubicBezTo>
                  <a:cubicBezTo>
                    <a:pt x="9611" y="1703"/>
                    <a:pt x="9623" y="1715"/>
                    <a:pt x="9623" y="1715"/>
                  </a:cubicBezTo>
                  <a:cubicBezTo>
                    <a:pt x="9645" y="1737"/>
                    <a:pt x="9657" y="1749"/>
                    <a:pt x="9657" y="1760"/>
                  </a:cubicBezTo>
                  <a:cubicBezTo>
                    <a:pt x="9679" y="1806"/>
                    <a:pt x="9691" y="1840"/>
                    <a:pt x="9702" y="1863"/>
                  </a:cubicBezTo>
                  <a:cubicBezTo>
                    <a:pt x="9714" y="1885"/>
                    <a:pt x="9714" y="1908"/>
                    <a:pt x="9714" y="1919"/>
                  </a:cubicBezTo>
                  <a:lnTo>
                    <a:pt x="9714" y="1931"/>
                  </a:lnTo>
                  <a:cubicBezTo>
                    <a:pt x="9714" y="1953"/>
                    <a:pt x="9714" y="1976"/>
                    <a:pt x="9714" y="1988"/>
                  </a:cubicBezTo>
                  <a:cubicBezTo>
                    <a:pt x="9714" y="2010"/>
                    <a:pt x="9702" y="2067"/>
                    <a:pt x="9679" y="2079"/>
                  </a:cubicBezTo>
                  <a:cubicBezTo>
                    <a:pt x="9668" y="2090"/>
                    <a:pt x="9668" y="2090"/>
                    <a:pt x="9657" y="2090"/>
                  </a:cubicBezTo>
                  <a:cubicBezTo>
                    <a:pt x="9657" y="2090"/>
                    <a:pt x="9645" y="2090"/>
                    <a:pt x="9645" y="2079"/>
                  </a:cubicBezTo>
                  <a:cubicBezTo>
                    <a:pt x="9634" y="2067"/>
                    <a:pt x="9634" y="2044"/>
                    <a:pt x="9623" y="2022"/>
                  </a:cubicBezTo>
                  <a:cubicBezTo>
                    <a:pt x="9623" y="2010"/>
                    <a:pt x="9623" y="1999"/>
                    <a:pt x="9623" y="1988"/>
                  </a:cubicBezTo>
                  <a:cubicBezTo>
                    <a:pt x="9623" y="1976"/>
                    <a:pt x="9611" y="1976"/>
                    <a:pt x="9611" y="1965"/>
                  </a:cubicBezTo>
                  <a:cubicBezTo>
                    <a:pt x="9611" y="1965"/>
                    <a:pt x="9611" y="1953"/>
                    <a:pt x="9611" y="1953"/>
                  </a:cubicBezTo>
                  <a:lnTo>
                    <a:pt x="9611" y="1942"/>
                  </a:lnTo>
                  <a:cubicBezTo>
                    <a:pt x="9611" y="1931"/>
                    <a:pt x="9611" y="1919"/>
                    <a:pt x="9611" y="1919"/>
                  </a:cubicBezTo>
                  <a:lnTo>
                    <a:pt x="9600" y="1897"/>
                  </a:lnTo>
                  <a:cubicBezTo>
                    <a:pt x="9588" y="1863"/>
                    <a:pt x="9577" y="1828"/>
                    <a:pt x="9566" y="1794"/>
                  </a:cubicBezTo>
                  <a:lnTo>
                    <a:pt x="9566" y="1783"/>
                  </a:lnTo>
                  <a:cubicBezTo>
                    <a:pt x="9566" y="1783"/>
                    <a:pt x="9566" y="1772"/>
                    <a:pt x="9566" y="1772"/>
                  </a:cubicBezTo>
                  <a:cubicBezTo>
                    <a:pt x="9554" y="1760"/>
                    <a:pt x="9554" y="1760"/>
                    <a:pt x="9554" y="1749"/>
                  </a:cubicBezTo>
                  <a:cubicBezTo>
                    <a:pt x="9554" y="1737"/>
                    <a:pt x="9554" y="1726"/>
                    <a:pt x="9554" y="1715"/>
                  </a:cubicBezTo>
                  <a:cubicBezTo>
                    <a:pt x="9554" y="1703"/>
                    <a:pt x="9566" y="1692"/>
                    <a:pt x="9577" y="1692"/>
                  </a:cubicBezTo>
                  <a:close/>
                  <a:moveTo>
                    <a:pt x="9679" y="1334"/>
                  </a:moveTo>
                  <a:cubicBezTo>
                    <a:pt x="9683" y="1334"/>
                    <a:pt x="9687" y="1336"/>
                    <a:pt x="9691" y="1339"/>
                  </a:cubicBezTo>
                  <a:cubicBezTo>
                    <a:pt x="9827" y="1430"/>
                    <a:pt x="9918" y="1567"/>
                    <a:pt x="9964" y="1669"/>
                  </a:cubicBezTo>
                  <a:cubicBezTo>
                    <a:pt x="9998" y="1749"/>
                    <a:pt x="10021" y="1817"/>
                    <a:pt x="10043" y="1897"/>
                  </a:cubicBezTo>
                  <a:cubicBezTo>
                    <a:pt x="10043" y="1919"/>
                    <a:pt x="10043" y="1953"/>
                    <a:pt x="10043" y="1988"/>
                  </a:cubicBezTo>
                  <a:lnTo>
                    <a:pt x="10043" y="2010"/>
                  </a:lnTo>
                  <a:cubicBezTo>
                    <a:pt x="10055" y="2044"/>
                    <a:pt x="10043" y="2079"/>
                    <a:pt x="10043" y="2101"/>
                  </a:cubicBezTo>
                  <a:cubicBezTo>
                    <a:pt x="10043" y="2135"/>
                    <a:pt x="10032" y="2158"/>
                    <a:pt x="10032" y="2192"/>
                  </a:cubicBezTo>
                  <a:cubicBezTo>
                    <a:pt x="10021" y="2204"/>
                    <a:pt x="10021" y="2204"/>
                    <a:pt x="10009" y="2204"/>
                  </a:cubicBezTo>
                  <a:cubicBezTo>
                    <a:pt x="9998" y="2204"/>
                    <a:pt x="9986" y="2204"/>
                    <a:pt x="9975" y="2192"/>
                  </a:cubicBezTo>
                  <a:lnTo>
                    <a:pt x="9975" y="2170"/>
                  </a:lnTo>
                  <a:cubicBezTo>
                    <a:pt x="9975" y="2158"/>
                    <a:pt x="9964" y="2135"/>
                    <a:pt x="9952" y="2113"/>
                  </a:cubicBezTo>
                  <a:lnTo>
                    <a:pt x="9952" y="2101"/>
                  </a:lnTo>
                  <a:cubicBezTo>
                    <a:pt x="9941" y="2090"/>
                    <a:pt x="9930" y="2056"/>
                    <a:pt x="9918" y="2022"/>
                  </a:cubicBezTo>
                  <a:cubicBezTo>
                    <a:pt x="9918" y="2010"/>
                    <a:pt x="9907" y="1988"/>
                    <a:pt x="9907" y="1976"/>
                  </a:cubicBezTo>
                  <a:cubicBezTo>
                    <a:pt x="9895" y="1965"/>
                    <a:pt x="9895" y="1942"/>
                    <a:pt x="9884" y="1931"/>
                  </a:cubicBezTo>
                  <a:cubicBezTo>
                    <a:pt x="9861" y="1863"/>
                    <a:pt x="9839" y="1794"/>
                    <a:pt x="9816" y="1737"/>
                  </a:cubicBezTo>
                  <a:cubicBezTo>
                    <a:pt x="9793" y="1658"/>
                    <a:pt x="9759" y="1590"/>
                    <a:pt x="9725" y="1521"/>
                  </a:cubicBezTo>
                  <a:cubicBezTo>
                    <a:pt x="9702" y="1476"/>
                    <a:pt x="9679" y="1419"/>
                    <a:pt x="9657" y="1362"/>
                  </a:cubicBezTo>
                  <a:cubicBezTo>
                    <a:pt x="9657" y="1362"/>
                    <a:pt x="9657" y="1351"/>
                    <a:pt x="9657" y="1339"/>
                  </a:cubicBezTo>
                  <a:cubicBezTo>
                    <a:pt x="9664" y="1339"/>
                    <a:pt x="9672" y="1334"/>
                    <a:pt x="9679" y="1334"/>
                  </a:cubicBezTo>
                  <a:close/>
                  <a:moveTo>
                    <a:pt x="9588" y="600"/>
                  </a:moveTo>
                  <a:cubicBezTo>
                    <a:pt x="9759" y="725"/>
                    <a:pt x="9907" y="884"/>
                    <a:pt x="10021" y="1021"/>
                  </a:cubicBezTo>
                  <a:cubicBezTo>
                    <a:pt x="10134" y="1157"/>
                    <a:pt x="10271" y="1317"/>
                    <a:pt x="10373" y="1510"/>
                  </a:cubicBezTo>
                  <a:cubicBezTo>
                    <a:pt x="10487" y="1726"/>
                    <a:pt x="10555" y="1908"/>
                    <a:pt x="10567" y="2067"/>
                  </a:cubicBezTo>
                  <a:cubicBezTo>
                    <a:pt x="10589" y="2283"/>
                    <a:pt x="10555" y="2488"/>
                    <a:pt x="10487" y="2625"/>
                  </a:cubicBezTo>
                  <a:cubicBezTo>
                    <a:pt x="10480" y="2638"/>
                    <a:pt x="10474" y="2643"/>
                    <a:pt x="10467" y="2643"/>
                  </a:cubicBezTo>
                  <a:cubicBezTo>
                    <a:pt x="10462" y="2643"/>
                    <a:pt x="10458" y="2641"/>
                    <a:pt x="10453" y="2636"/>
                  </a:cubicBezTo>
                  <a:cubicBezTo>
                    <a:pt x="10441" y="2636"/>
                    <a:pt x="10430" y="2625"/>
                    <a:pt x="10430" y="2613"/>
                  </a:cubicBezTo>
                  <a:cubicBezTo>
                    <a:pt x="10430" y="2579"/>
                    <a:pt x="10430" y="2556"/>
                    <a:pt x="10441" y="2522"/>
                  </a:cubicBezTo>
                  <a:cubicBezTo>
                    <a:pt x="10441" y="2465"/>
                    <a:pt x="10441" y="2397"/>
                    <a:pt x="10430" y="2340"/>
                  </a:cubicBezTo>
                  <a:cubicBezTo>
                    <a:pt x="10430" y="2272"/>
                    <a:pt x="10407" y="2204"/>
                    <a:pt x="10396" y="2135"/>
                  </a:cubicBezTo>
                  <a:lnTo>
                    <a:pt x="10373" y="2067"/>
                  </a:lnTo>
                  <a:cubicBezTo>
                    <a:pt x="10339" y="1874"/>
                    <a:pt x="10271" y="1703"/>
                    <a:pt x="10191" y="1555"/>
                  </a:cubicBezTo>
                  <a:cubicBezTo>
                    <a:pt x="10112" y="1385"/>
                    <a:pt x="10009" y="1226"/>
                    <a:pt x="9895" y="1078"/>
                  </a:cubicBezTo>
                  <a:cubicBezTo>
                    <a:pt x="9861" y="1044"/>
                    <a:pt x="9839" y="1009"/>
                    <a:pt x="9816" y="987"/>
                  </a:cubicBezTo>
                  <a:cubicBezTo>
                    <a:pt x="9725" y="873"/>
                    <a:pt x="9634" y="759"/>
                    <a:pt x="9566" y="634"/>
                  </a:cubicBezTo>
                  <a:cubicBezTo>
                    <a:pt x="9554" y="623"/>
                    <a:pt x="9566" y="611"/>
                    <a:pt x="9566" y="611"/>
                  </a:cubicBezTo>
                  <a:cubicBezTo>
                    <a:pt x="9577" y="600"/>
                    <a:pt x="9577" y="600"/>
                    <a:pt x="9577" y="600"/>
                  </a:cubicBezTo>
                  <a:close/>
                  <a:moveTo>
                    <a:pt x="10396" y="3057"/>
                  </a:moveTo>
                  <a:cubicBezTo>
                    <a:pt x="10430" y="3057"/>
                    <a:pt x="10464" y="3079"/>
                    <a:pt x="10464" y="3182"/>
                  </a:cubicBezTo>
                  <a:cubicBezTo>
                    <a:pt x="10464" y="3182"/>
                    <a:pt x="10464" y="3193"/>
                    <a:pt x="10464" y="3193"/>
                  </a:cubicBezTo>
                  <a:cubicBezTo>
                    <a:pt x="10476" y="3205"/>
                    <a:pt x="10476" y="3205"/>
                    <a:pt x="10476" y="3216"/>
                  </a:cubicBezTo>
                  <a:cubicBezTo>
                    <a:pt x="10476" y="3261"/>
                    <a:pt x="10453" y="3307"/>
                    <a:pt x="10430" y="3375"/>
                  </a:cubicBezTo>
                  <a:cubicBezTo>
                    <a:pt x="10407" y="3409"/>
                    <a:pt x="10385" y="3455"/>
                    <a:pt x="10350" y="3489"/>
                  </a:cubicBezTo>
                  <a:cubicBezTo>
                    <a:pt x="10328" y="3523"/>
                    <a:pt x="10294" y="3546"/>
                    <a:pt x="10248" y="3580"/>
                  </a:cubicBezTo>
                  <a:lnTo>
                    <a:pt x="10225" y="3591"/>
                  </a:lnTo>
                  <a:lnTo>
                    <a:pt x="10214" y="3591"/>
                  </a:lnTo>
                  <a:cubicBezTo>
                    <a:pt x="10203" y="3591"/>
                    <a:pt x="10191" y="3591"/>
                    <a:pt x="10191" y="3603"/>
                  </a:cubicBezTo>
                  <a:lnTo>
                    <a:pt x="10168" y="3603"/>
                  </a:lnTo>
                  <a:lnTo>
                    <a:pt x="10157" y="3614"/>
                  </a:lnTo>
                  <a:cubicBezTo>
                    <a:pt x="10146" y="3614"/>
                    <a:pt x="10134" y="3625"/>
                    <a:pt x="10123" y="3625"/>
                  </a:cubicBezTo>
                  <a:cubicBezTo>
                    <a:pt x="10119" y="3628"/>
                    <a:pt x="10114" y="3629"/>
                    <a:pt x="10110" y="3629"/>
                  </a:cubicBezTo>
                  <a:cubicBezTo>
                    <a:pt x="10092" y="3629"/>
                    <a:pt x="10075" y="3612"/>
                    <a:pt x="10066" y="3603"/>
                  </a:cubicBezTo>
                  <a:lnTo>
                    <a:pt x="10055" y="3603"/>
                  </a:lnTo>
                  <a:cubicBezTo>
                    <a:pt x="10055" y="3591"/>
                    <a:pt x="10055" y="3591"/>
                    <a:pt x="10055" y="3591"/>
                  </a:cubicBezTo>
                  <a:cubicBezTo>
                    <a:pt x="10055" y="3580"/>
                    <a:pt x="10055" y="3580"/>
                    <a:pt x="10055" y="3569"/>
                  </a:cubicBezTo>
                  <a:cubicBezTo>
                    <a:pt x="10055" y="3546"/>
                    <a:pt x="10055" y="3534"/>
                    <a:pt x="10077" y="3523"/>
                  </a:cubicBezTo>
                  <a:cubicBezTo>
                    <a:pt x="10077" y="3523"/>
                    <a:pt x="10077" y="3512"/>
                    <a:pt x="10077" y="3512"/>
                  </a:cubicBezTo>
                  <a:cubicBezTo>
                    <a:pt x="10089" y="3512"/>
                    <a:pt x="10089" y="3512"/>
                    <a:pt x="10100" y="3500"/>
                  </a:cubicBezTo>
                  <a:cubicBezTo>
                    <a:pt x="10100" y="3489"/>
                    <a:pt x="10100" y="3489"/>
                    <a:pt x="10112" y="3489"/>
                  </a:cubicBezTo>
                  <a:cubicBezTo>
                    <a:pt x="10112" y="3478"/>
                    <a:pt x="10123" y="3466"/>
                    <a:pt x="10134" y="3455"/>
                  </a:cubicBezTo>
                  <a:cubicBezTo>
                    <a:pt x="10134" y="3443"/>
                    <a:pt x="10146" y="3443"/>
                    <a:pt x="10157" y="3432"/>
                  </a:cubicBezTo>
                  <a:cubicBezTo>
                    <a:pt x="10157" y="3421"/>
                    <a:pt x="10157" y="3421"/>
                    <a:pt x="10157" y="3421"/>
                  </a:cubicBezTo>
                  <a:lnTo>
                    <a:pt x="10191" y="3375"/>
                  </a:lnTo>
                  <a:cubicBezTo>
                    <a:pt x="10214" y="3352"/>
                    <a:pt x="10237" y="3318"/>
                    <a:pt x="10259" y="3273"/>
                  </a:cubicBezTo>
                  <a:lnTo>
                    <a:pt x="10259" y="3261"/>
                  </a:lnTo>
                  <a:cubicBezTo>
                    <a:pt x="10259" y="3250"/>
                    <a:pt x="10271" y="3250"/>
                    <a:pt x="10271" y="3239"/>
                  </a:cubicBezTo>
                  <a:cubicBezTo>
                    <a:pt x="10271" y="3239"/>
                    <a:pt x="10271" y="3227"/>
                    <a:pt x="10282" y="3216"/>
                  </a:cubicBezTo>
                  <a:cubicBezTo>
                    <a:pt x="10282" y="3205"/>
                    <a:pt x="10294" y="3182"/>
                    <a:pt x="10294" y="3170"/>
                  </a:cubicBezTo>
                  <a:lnTo>
                    <a:pt x="10305" y="3159"/>
                  </a:lnTo>
                  <a:lnTo>
                    <a:pt x="10305" y="3148"/>
                  </a:lnTo>
                  <a:lnTo>
                    <a:pt x="10316" y="3125"/>
                  </a:lnTo>
                  <a:cubicBezTo>
                    <a:pt x="10328" y="3091"/>
                    <a:pt x="10350" y="3057"/>
                    <a:pt x="10396" y="3057"/>
                  </a:cubicBezTo>
                  <a:close/>
                  <a:moveTo>
                    <a:pt x="6859" y="3898"/>
                  </a:moveTo>
                  <a:cubicBezTo>
                    <a:pt x="6859" y="3898"/>
                    <a:pt x="6870" y="3898"/>
                    <a:pt x="6870" y="3910"/>
                  </a:cubicBezTo>
                  <a:lnTo>
                    <a:pt x="6881" y="3910"/>
                  </a:lnTo>
                  <a:cubicBezTo>
                    <a:pt x="6881" y="3921"/>
                    <a:pt x="6881" y="3921"/>
                    <a:pt x="6881" y="3921"/>
                  </a:cubicBezTo>
                  <a:cubicBezTo>
                    <a:pt x="6893" y="3933"/>
                    <a:pt x="6893" y="3944"/>
                    <a:pt x="6904" y="3944"/>
                  </a:cubicBezTo>
                  <a:cubicBezTo>
                    <a:pt x="6904" y="3955"/>
                    <a:pt x="6904" y="3955"/>
                    <a:pt x="6904" y="3967"/>
                  </a:cubicBezTo>
                  <a:lnTo>
                    <a:pt x="6916" y="3989"/>
                  </a:lnTo>
                  <a:lnTo>
                    <a:pt x="6927" y="4001"/>
                  </a:lnTo>
                  <a:cubicBezTo>
                    <a:pt x="6927" y="4012"/>
                    <a:pt x="6927" y="4012"/>
                    <a:pt x="6927" y="4012"/>
                  </a:cubicBezTo>
                  <a:lnTo>
                    <a:pt x="6938" y="4024"/>
                  </a:lnTo>
                  <a:cubicBezTo>
                    <a:pt x="6938" y="4024"/>
                    <a:pt x="6938" y="4024"/>
                    <a:pt x="6938" y="4035"/>
                  </a:cubicBezTo>
                  <a:cubicBezTo>
                    <a:pt x="6950" y="4035"/>
                    <a:pt x="6950" y="4046"/>
                    <a:pt x="6950" y="4046"/>
                  </a:cubicBezTo>
                  <a:lnTo>
                    <a:pt x="6961" y="4058"/>
                  </a:lnTo>
                  <a:lnTo>
                    <a:pt x="6961" y="4069"/>
                  </a:lnTo>
                  <a:lnTo>
                    <a:pt x="6972" y="4080"/>
                  </a:lnTo>
                  <a:lnTo>
                    <a:pt x="6984" y="4092"/>
                  </a:lnTo>
                  <a:cubicBezTo>
                    <a:pt x="6995" y="4103"/>
                    <a:pt x="6995" y="4103"/>
                    <a:pt x="6995" y="4115"/>
                  </a:cubicBezTo>
                  <a:cubicBezTo>
                    <a:pt x="7029" y="4149"/>
                    <a:pt x="7063" y="4171"/>
                    <a:pt x="7098" y="4205"/>
                  </a:cubicBezTo>
                  <a:lnTo>
                    <a:pt x="7120" y="4228"/>
                  </a:lnTo>
                  <a:cubicBezTo>
                    <a:pt x="7132" y="4228"/>
                    <a:pt x="7143" y="4228"/>
                    <a:pt x="7143" y="4240"/>
                  </a:cubicBezTo>
                  <a:cubicBezTo>
                    <a:pt x="7154" y="4240"/>
                    <a:pt x="7154" y="4251"/>
                    <a:pt x="7166" y="4251"/>
                  </a:cubicBezTo>
                  <a:cubicBezTo>
                    <a:pt x="7166" y="4262"/>
                    <a:pt x="7166" y="4262"/>
                    <a:pt x="7177" y="4262"/>
                  </a:cubicBezTo>
                  <a:cubicBezTo>
                    <a:pt x="7189" y="4274"/>
                    <a:pt x="7189" y="4285"/>
                    <a:pt x="7200" y="4285"/>
                  </a:cubicBezTo>
                  <a:cubicBezTo>
                    <a:pt x="7211" y="4296"/>
                    <a:pt x="7223" y="4331"/>
                    <a:pt x="7211" y="4342"/>
                  </a:cubicBezTo>
                  <a:cubicBezTo>
                    <a:pt x="7200" y="4365"/>
                    <a:pt x="7189" y="4376"/>
                    <a:pt x="7166" y="4376"/>
                  </a:cubicBezTo>
                  <a:lnTo>
                    <a:pt x="7120" y="4376"/>
                  </a:lnTo>
                  <a:lnTo>
                    <a:pt x="7109" y="4365"/>
                  </a:lnTo>
                  <a:lnTo>
                    <a:pt x="7086" y="4365"/>
                  </a:lnTo>
                  <a:cubicBezTo>
                    <a:pt x="7075" y="4365"/>
                    <a:pt x="7063" y="4353"/>
                    <a:pt x="7063" y="4353"/>
                  </a:cubicBezTo>
                  <a:cubicBezTo>
                    <a:pt x="7052" y="4353"/>
                    <a:pt x="7041" y="4342"/>
                    <a:pt x="7041" y="4342"/>
                  </a:cubicBezTo>
                  <a:cubicBezTo>
                    <a:pt x="6995" y="4319"/>
                    <a:pt x="6972" y="4285"/>
                    <a:pt x="6938" y="4262"/>
                  </a:cubicBezTo>
                  <a:cubicBezTo>
                    <a:pt x="6916" y="4228"/>
                    <a:pt x="6893" y="4194"/>
                    <a:pt x="6870" y="4160"/>
                  </a:cubicBezTo>
                  <a:cubicBezTo>
                    <a:pt x="6859" y="4137"/>
                    <a:pt x="6859" y="4115"/>
                    <a:pt x="6847" y="4092"/>
                  </a:cubicBezTo>
                  <a:cubicBezTo>
                    <a:pt x="6847" y="4092"/>
                    <a:pt x="6836" y="4080"/>
                    <a:pt x="6836" y="4069"/>
                  </a:cubicBezTo>
                  <a:cubicBezTo>
                    <a:pt x="6836" y="4069"/>
                    <a:pt x="6836" y="4058"/>
                    <a:pt x="6836" y="4046"/>
                  </a:cubicBezTo>
                  <a:cubicBezTo>
                    <a:pt x="6836" y="4024"/>
                    <a:pt x="6825" y="4001"/>
                    <a:pt x="6825" y="3978"/>
                  </a:cubicBezTo>
                  <a:cubicBezTo>
                    <a:pt x="6825" y="3955"/>
                    <a:pt x="6825" y="3933"/>
                    <a:pt x="6847" y="3910"/>
                  </a:cubicBezTo>
                  <a:cubicBezTo>
                    <a:pt x="6847" y="3910"/>
                    <a:pt x="6847" y="3898"/>
                    <a:pt x="6859" y="3898"/>
                  </a:cubicBezTo>
                  <a:close/>
                  <a:moveTo>
                    <a:pt x="6540" y="3705"/>
                  </a:moveTo>
                  <a:cubicBezTo>
                    <a:pt x="6552" y="3739"/>
                    <a:pt x="6563" y="3773"/>
                    <a:pt x="6563" y="3807"/>
                  </a:cubicBezTo>
                  <a:cubicBezTo>
                    <a:pt x="6563" y="3819"/>
                    <a:pt x="6563" y="3842"/>
                    <a:pt x="6563" y="3853"/>
                  </a:cubicBezTo>
                  <a:cubicBezTo>
                    <a:pt x="6574" y="3910"/>
                    <a:pt x="6586" y="3967"/>
                    <a:pt x="6597" y="4012"/>
                  </a:cubicBezTo>
                  <a:cubicBezTo>
                    <a:pt x="6620" y="4115"/>
                    <a:pt x="6665" y="4205"/>
                    <a:pt x="6722" y="4285"/>
                  </a:cubicBezTo>
                  <a:cubicBezTo>
                    <a:pt x="6779" y="4365"/>
                    <a:pt x="6859" y="4433"/>
                    <a:pt x="6961" y="4478"/>
                  </a:cubicBezTo>
                  <a:cubicBezTo>
                    <a:pt x="6995" y="4490"/>
                    <a:pt x="7041" y="4513"/>
                    <a:pt x="7086" y="4535"/>
                  </a:cubicBezTo>
                  <a:cubicBezTo>
                    <a:pt x="7109" y="4535"/>
                    <a:pt x="7120" y="4547"/>
                    <a:pt x="7143" y="4547"/>
                  </a:cubicBezTo>
                  <a:cubicBezTo>
                    <a:pt x="7166" y="4558"/>
                    <a:pt x="7189" y="4569"/>
                    <a:pt x="7211" y="4581"/>
                  </a:cubicBezTo>
                  <a:lnTo>
                    <a:pt x="7223" y="4581"/>
                  </a:lnTo>
                  <a:lnTo>
                    <a:pt x="7257" y="4592"/>
                  </a:lnTo>
                  <a:cubicBezTo>
                    <a:pt x="7268" y="4592"/>
                    <a:pt x="7280" y="4604"/>
                    <a:pt x="7302" y="4604"/>
                  </a:cubicBezTo>
                  <a:cubicBezTo>
                    <a:pt x="7314" y="4615"/>
                    <a:pt x="7325" y="4626"/>
                    <a:pt x="7325" y="4649"/>
                  </a:cubicBezTo>
                  <a:cubicBezTo>
                    <a:pt x="7325" y="4649"/>
                    <a:pt x="7325" y="4660"/>
                    <a:pt x="7314" y="4672"/>
                  </a:cubicBezTo>
                  <a:cubicBezTo>
                    <a:pt x="7291" y="4672"/>
                    <a:pt x="7280" y="4683"/>
                    <a:pt x="7257" y="4683"/>
                  </a:cubicBezTo>
                  <a:cubicBezTo>
                    <a:pt x="7245" y="4683"/>
                    <a:pt x="7234" y="4695"/>
                    <a:pt x="7223" y="4695"/>
                  </a:cubicBezTo>
                  <a:cubicBezTo>
                    <a:pt x="7189" y="4706"/>
                    <a:pt x="7166" y="4706"/>
                    <a:pt x="7132" y="4706"/>
                  </a:cubicBezTo>
                  <a:cubicBezTo>
                    <a:pt x="7052" y="4706"/>
                    <a:pt x="6995" y="4695"/>
                    <a:pt x="6938" y="4672"/>
                  </a:cubicBezTo>
                  <a:cubicBezTo>
                    <a:pt x="6813" y="4615"/>
                    <a:pt x="6699" y="4535"/>
                    <a:pt x="6620" y="4444"/>
                  </a:cubicBezTo>
                  <a:cubicBezTo>
                    <a:pt x="6517" y="4331"/>
                    <a:pt x="6461" y="4194"/>
                    <a:pt x="6449" y="4080"/>
                  </a:cubicBezTo>
                  <a:cubicBezTo>
                    <a:pt x="6438" y="4012"/>
                    <a:pt x="6426" y="3944"/>
                    <a:pt x="6438" y="3876"/>
                  </a:cubicBezTo>
                  <a:lnTo>
                    <a:pt x="6438" y="3864"/>
                  </a:lnTo>
                  <a:cubicBezTo>
                    <a:pt x="6449" y="3819"/>
                    <a:pt x="6461" y="3739"/>
                    <a:pt x="6506" y="3705"/>
                  </a:cubicBezTo>
                  <a:close/>
                  <a:moveTo>
                    <a:pt x="3219" y="4353"/>
                  </a:moveTo>
                  <a:cubicBezTo>
                    <a:pt x="3230" y="4353"/>
                    <a:pt x="3242" y="4353"/>
                    <a:pt x="3242" y="4365"/>
                  </a:cubicBezTo>
                  <a:lnTo>
                    <a:pt x="3253" y="4376"/>
                  </a:lnTo>
                  <a:cubicBezTo>
                    <a:pt x="3253" y="4376"/>
                    <a:pt x="3253" y="4387"/>
                    <a:pt x="3253" y="4387"/>
                  </a:cubicBezTo>
                  <a:cubicBezTo>
                    <a:pt x="3265" y="4387"/>
                    <a:pt x="3265" y="4399"/>
                    <a:pt x="3265" y="4399"/>
                  </a:cubicBezTo>
                  <a:cubicBezTo>
                    <a:pt x="3276" y="4410"/>
                    <a:pt x="3287" y="4433"/>
                    <a:pt x="3287" y="4456"/>
                  </a:cubicBezTo>
                  <a:cubicBezTo>
                    <a:pt x="3287" y="4467"/>
                    <a:pt x="3299" y="4478"/>
                    <a:pt x="3299" y="4490"/>
                  </a:cubicBezTo>
                  <a:cubicBezTo>
                    <a:pt x="3299" y="4490"/>
                    <a:pt x="3299" y="4501"/>
                    <a:pt x="3299" y="4513"/>
                  </a:cubicBezTo>
                  <a:cubicBezTo>
                    <a:pt x="3299" y="4513"/>
                    <a:pt x="3299" y="4513"/>
                    <a:pt x="3299" y="4524"/>
                  </a:cubicBezTo>
                  <a:cubicBezTo>
                    <a:pt x="3299" y="4535"/>
                    <a:pt x="3299" y="4535"/>
                    <a:pt x="3299" y="4547"/>
                  </a:cubicBezTo>
                  <a:cubicBezTo>
                    <a:pt x="3299" y="4581"/>
                    <a:pt x="3287" y="4615"/>
                    <a:pt x="3276" y="4649"/>
                  </a:cubicBezTo>
                  <a:cubicBezTo>
                    <a:pt x="3265" y="4683"/>
                    <a:pt x="3253" y="4717"/>
                    <a:pt x="3230" y="4751"/>
                  </a:cubicBezTo>
                  <a:cubicBezTo>
                    <a:pt x="3208" y="4786"/>
                    <a:pt x="3174" y="4820"/>
                    <a:pt x="3139" y="4831"/>
                  </a:cubicBezTo>
                  <a:lnTo>
                    <a:pt x="3128" y="4831"/>
                  </a:lnTo>
                  <a:cubicBezTo>
                    <a:pt x="3094" y="4854"/>
                    <a:pt x="3071" y="4865"/>
                    <a:pt x="3048" y="4865"/>
                  </a:cubicBezTo>
                  <a:cubicBezTo>
                    <a:pt x="3037" y="4854"/>
                    <a:pt x="3026" y="4842"/>
                    <a:pt x="3026" y="4842"/>
                  </a:cubicBezTo>
                  <a:cubicBezTo>
                    <a:pt x="3026" y="4831"/>
                    <a:pt x="3026" y="4820"/>
                    <a:pt x="3037" y="4808"/>
                  </a:cubicBezTo>
                  <a:cubicBezTo>
                    <a:pt x="3037" y="4797"/>
                    <a:pt x="3037" y="4797"/>
                    <a:pt x="3037" y="4797"/>
                  </a:cubicBezTo>
                  <a:lnTo>
                    <a:pt x="3048" y="4774"/>
                  </a:lnTo>
                  <a:cubicBezTo>
                    <a:pt x="3048" y="4774"/>
                    <a:pt x="3060" y="4763"/>
                    <a:pt x="3060" y="4763"/>
                  </a:cubicBezTo>
                  <a:cubicBezTo>
                    <a:pt x="3060" y="4763"/>
                    <a:pt x="3060" y="4751"/>
                    <a:pt x="3060" y="4751"/>
                  </a:cubicBezTo>
                  <a:cubicBezTo>
                    <a:pt x="3060" y="4740"/>
                    <a:pt x="3060" y="4729"/>
                    <a:pt x="3071" y="4729"/>
                  </a:cubicBezTo>
                  <a:lnTo>
                    <a:pt x="3071" y="4717"/>
                  </a:lnTo>
                  <a:lnTo>
                    <a:pt x="3083" y="4683"/>
                  </a:lnTo>
                  <a:lnTo>
                    <a:pt x="3094" y="4683"/>
                  </a:lnTo>
                  <a:cubicBezTo>
                    <a:pt x="3094" y="4672"/>
                    <a:pt x="3094" y="4672"/>
                    <a:pt x="3094" y="4672"/>
                  </a:cubicBezTo>
                  <a:cubicBezTo>
                    <a:pt x="3094" y="4649"/>
                    <a:pt x="3105" y="4638"/>
                    <a:pt x="3117" y="4615"/>
                  </a:cubicBezTo>
                  <a:lnTo>
                    <a:pt x="3128" y="4581"/>
                  </a:lnTo>
                  <a:cubicBezTo>
                    <a:pt x="3139" y="4558"/>
                    <a:pt x="3139" y="4535"/>
                    <a:pt x="3151" y="4524"/>
                  </a:cubicBezTo>
                  <a:cubicBezTo>
                    <a:pt x="3151" y="4513"/>
                    <a:pt x="3151" y="4501"/>
                    <a:pt x="3162" y="4490"/>
                  </a:cubicBezTo>
                  <a:lnTo>
                    <a:pt x="3162" y="4467"/>
                  </a:lnTo>
                  <a:cubicBezTo>
                    <a:pt x="3162" y="4456"/>
                    <a:pt x="3174" y="4433"/>
                    <a:pt x="3174" y="4422"/>
                  </a:cubicBezTo>
                  <a:cubicBezTo>
                    <a:pt x="3174" y="4422"/>
                    <a:pt x="3185" y="4399"/>
                    <a:pt x="3185" y="4387"/>
                  </a:cubicBezTo>
                  <a:cubicBezTo>
                    <a:pt x="3196" y="4387"/>
                    <a:pt x="3196" y="4387"/>
                    <a:pt x="3196" y="4376"/>
                  </a:cubicBezTo>
                  <a:lnTo>
                    <a:pt x="3196" y="4365"/>
                  </a:lnTo>
                  <a:cubicBezTo>
                    <a:pt x="3196" y="4365"/>
                    <a:pt x="3208" y="4353"/>
                    <a:pt x="3219" y="4353"/>
                  </a:cubicBezTo>
                  <a:close/>
                  <a:moveTo>
                    <a:pt x="2355" y="4672"/>
                  </a:moveTo>
                  <a:cubicBezTo>
                    <a:pt x="2355" y="4683"/>
                    <a:pt x="2366" y="4683"/>
                    <a:pt x="2366" y="4695"/>
                  </a:cubicBezTo>
                  <a:lnTo>
                    <a:pt x="2377" y="4695"/>
                  </a:lnTo>
                  <a:cubicBezTo>
                    <a:pt x="2377" y="4695"/>
                    <a:pt x="2377" y="4695"/>
                    <a:pt x="2377" y="4706"/>
                  </a:cubicBezTo>
                  <a:cubicBezTo>
                    <a:pt x="2389" y="4706"/>
                    <a:pt x="2389" y="4706"/>
                    <a:pt x="2389" y="4717"/>
                  </a:cubicBezTo>
                  <a:cubicBezTo>
                    <a:pt x="2400" y="4717"/>
                    <a:pt x="2412" y="4729"/>
                    <a:pt x="2412" y="4740"/>
                  </a:cubicBezTo>
                  <a:lnTo>
                    <a:pt x="2423" y="4751"/>
                  </a:lnTo>
                  <a:cubicBezTo>
                    <a:pt x="2423" y="4763"/>
                    <a:pt x="2434" y="4763"/>
                    <a:pt x="2434" y="4763"/>
                  </a:cubicBezTo>
                  <a:cubicBezTo>
                    <a:pt x="2446" y="4763"/>
                    <a:pt x="2446" y="4774"/>
                    <a:pt x="2446" y="4774"/>
                  </a:cubicBezTo>
                  <a:cubicBezTo>
                    <a:pt x="2457" y="4786"/>
                    <a:pt x="2468" y="4797"/>
                    <a:pt x="2480" y="4808"/>
                  </a:cubicBezTo>
                  <a:cubicBezTo>
                    <a:pt x="2503" y="4820"/>
                    <a:pt x="2525" y="4831"/>
                    <a:pt x="2548" y="4842"/>
                  </a:cubicBezTo>
                  <a:cubicBezTo>
                    <a:pt x="2559" y="4842"/>
                    <a:pt x="2559" y="4842"/>
                    <a:pt x="2571" y="4854"/>
                  </a:cubicBezTo>
                  <a:cubicBezTo>
                    <a:pt x="2582" y="4854"/>
                    <a:pt x="2594" y="4854"/>
                    <a:pt x="2594" y="4865"/>
                  </a:cubicBezTo>
                  <a:lnTo>
                    <a:pt x="2605" y="4865"/>
                  </a:lnTo>
                  <a:cubicBezTo>
                    <a:pt x="2605" y="4865"/>
                    <a:pt x="2616" y="4865"/>
                    <a:pt x="2616" y="4877"/>
                  </a:cubicBezTo>
                  <a:cubicBezTo>
                    <a:pt x="2628" y="4877"/>
                    <a:pt x="2628" y="4877"/>
                    <a:pt x="2639" y="4888"/>
                  </a:cubicBezTo>
                  <a:cubicBezTo>
                    <a:pt x="2650" y="4888"/>
                    <a:pt x="2662" y="4899"/>
                    <a:pt x="2662" y="4911"/>
                  </a:cubicBezTo>
                  <a:cubicBezTo>
                    <a:pt x="2662" y="4922"/>
                    <a:pt x="2662" y="4933"/>
                    <a:pt x="2662" y="4945"/>
                  </a:cubicBezTo>
                  <a:cubicBezTo>
                    <a:pt x="2662" y="4968"/>
                    <a:pt x="2639" y="4979"/>
                    <a:pt x="2616" y="4979"/>
                  </a:cubicBezTo>
                  <a:cubicBezTo>
                    <a:pt x="2605" y="4990"/>
                    <a:pt x="2605" y="4990"/>
                    <a:pt x="2594" y="4990"/>
                  </a:cubicBezTo>
                  <a:lnTo>
                    <a:pt x="2537" y="4990"/>
                  </a:lnTo>
                  <a:cubicBezTo>
                    <a:pt x="2514" y="4990"/>
                    <a:pt x="2503" y="4979"/>
                    <a:pt x="2480" y="4968"/>
                  </a:cubicBezTo>
                  <a:cubicBezTo>
                    <a:pt x="2468" y="4968"/>
                    <a:pt x="2446" y="4956"/>
                    <a:pt x="2434" y="4945"/>
                  </a:cubicBezTo>
                  <a:cubicBezTo>
                    <a:pt x="2412" y="4922"/>
                    <a:pt x="2400" y="4911"/>
                    <a:pt x="2377" y="4888"/>
                  </a:cubicBezTo>
                  <a:cubicBezTo>
                    <a:pt x="2366" y="4877"/>
                    <a:pt x="2355" y="4865"/>
                    <a:pt x="2355" y="4854"/>
                  </a:cubicBezTo>
                  <a:cubicBezTo>
                    <a:pt x="2343" y="4842"/>
                    <a:pt x="2343" y="4831"/>
                    <a:pt x="2332" y="4820"/>
                  </a:cubicBezTo>
                  <a:cubicBezTo>
                    <a:pt x="2321" y="4786"/>
                    <a:pt x="2321" y="4763"/>
                    <a:pt x="2321" y="4740"/>
                  </a:cubicBezTo>
                  <a:cubicBezTo>
                    <a:pt x="2321" y="4740"/>
                    <a:pt x="2321" y="4729"/>
                    <a:pt x="2321" y="4729"/>
                  </a:cubicBezTo>
                  <a:cubicBezTo>
                    <a:pt x="2321" y="4729"/>
                    <a:pt x="2321" y="4717"/>
                    <a:pt x="2321" y="4717"/>
                  </a:cubicBezTo>
                  <a:cubicBezTo>
                    <a:pt x="2321" y="4717"/>
                    <a:pt x="2332" y="4717"/>
                    <a:pt x="2332" y="4706"/>
                  </a:cubicBezTo>
                  <a:cubicBezTo>
                    <a:pt x="2332" y="4706"/>
                    <a:pt x="2332" y="4706"/>
                    <a:pt x="2332" y="4695"/>
                  </a:cubicBezTo>
                  <a:cubicBezTo>
                    <a:pt x="2343" y="4695"/>
                    <a:pt x="2343" y="4683"/>
                    <a:pt x="2343" y="4683"/>
                  </a:cubicBezTo>
                  <a:cubicBezTo>
                    <a:pt x="2343" y="4672"/>
                    <a:pt x="2343" y="4672"/>
                    <a:pt x="2343" y="4672"/>
                  </a:cubicBezTo>
                  <a:close/>
                  <a:moveTo>
                    <a:pt x="2002" y="4558"/>
                  </a:moveTo>
                  <a:cubicBezTo>
                    <a:pt x="2002" y="4558"/>
                    <a:pt x="2013" y="4569"/>
                    <a:pt x="2013" y="4581"/>
                  </a:cubicBezTo>
                  <a:cubicBezTo>
                    <a:pt x="2025" y="4592"/>
                    <a:pt x="2025" y="4604"/>
                    <a:pt x="2025" y="4615"/>
                  </a:cubicBezTo>
                  <a:cubicBezTo>
                    <a:pt x="2025" y="4626"/>
                    <a:pt x="2025" y="4638"/>
                    <a:pt x="2036" y="4649"/>
                  </a:cubicBezTo>
                  <a:cubicBezTo>
                    <a:pt x="2036" y="4672"/>
                    <a:pt x="2036" y="4683"/>
                    <a:pt x="2048" y="4706"/>
                  </a:cubicBezTo>
                  <a:cubicBezTo>
                    <a:pt x="2048" y="4717"/>
                    <a:pt x="2059" y="4729"/>
                    <a:pt x="2059" y="4740"/>
                  </a:cubicBezTo>
                  <a:cubicBezTo>
                    <a:pt x="2070" y="4786"/>
                    <a:pt x="2093" y="4831"/>
                    <a:pt x="2116" y="4888"/>
                  </a:cubicBezTo>
                  <a:cubicBezTo>
                    <a:pt x="2184" y="4990"/>
                    <a:pt x="2252" y="5070"/>
                    <a:pt x="2332" y="5115"/>
                  </a:cubicBezTo>
                  <a:cubicBezTo>
                    <a:pt x="2434" y="5172"/>
                    <a:pt x="2525" y="5195"/>
                    <a:pt x="2650" y="5195"/>
                  </a:cubicBezTo>
                  <a:cubicBezTo>
                    <a:pt x="2658" y="5199"/>
                    <a:pt x="2667" y="5200"/>
                    <a:pt x="2676" y="5200"/>
                  </a:cubicBezTo>
                  <a:cubicBezTo>
                    <a:pt x="2695" y="5200"/>
                    <a:pt x="2715" y="5195"/>
                    <a:pt x="2730" y="5195"/>
                  </a:cubicBezTo>
                  <a:lnTo>
                    <a:pt x="2764" y="5195"/>
                  </a:lnTo>
                  <a:cubicBezTo>
                    <a:pt x="2787" y="5195"/>
                    <a:pt x="2798" y="5195"/>
                    <a:pt x="2821" y="5184"/>
                  </a:cubicBezTo>
                  <a:lnTo>
                    <a:pt x="2844" y="5184"/>
                  </a:lnTo>
                  <a:cubicBezTo>
                    <a:pt x="2867" y="5172"/>
                    <a:pt x="2889" y="5172"/>
                    <a:pt x="2901" y="5172"/>
                  </a:cubicBezTo>
                  <a:cubicBezTo>
                    <a:pt x="2910" y="5177"/>
                    <a:pt x="2919" y="5180"/>
                    <a:pt x="2928" y="5180"/>
                  </a:cubicBezTo>
                  <a:cubicBezTo>
                    <a:pt x="2940" y="5180"/>
                    <a:pt x="2951" y="5174"/>
                    <a:pt x="2958" y="5161"/>
                  </a:cubicBezTo>
                  <a:lnTo>
                    <a:pt x="2992" y="5161"/>
                  </a:lnTo>
                  <a:cubicBezTo>
                    <a:pt x="2995" y="5158"/>
                    <a:pt x="2999" y="5156"/>
                    <a:pt x="3004" y="5156"/>
                  </a:cubicBezTo>
                  <a:cubicBezTo>
                    <a:pt x="3014" y="5156"/>
                    <a:pt x="3026" y="5164"/>
                    <a:pt x="3026" y="5172"/>
                  </a:cubicBezTo>
                  <a:cubicBezTo>
                    <a:pt x="3037" y="5184"/>
                    <a:pt x="3037" y="5195"/>
                    <a:pt x="3026" y="5206"/>
                  </a:cubicBezTo>
                  <a:cubicBezTo>
                    <a:pt x="3014" y="5218"/>
                    <a:pt x="3003" y="5229"/>
                    <a:pt x="2992" y="5241"/>
                  </a:cubicBezTo>
                  <a:cubicBezTo>
                    <a:pt x="2980" y="5252"/>
                    <a:pt x="2980" y="5252"/>
                    <a:pt x="2969" y="5263"/>
                  </a:cubicBezTo>
                  <a:cubicBezTo>
                    <a:pt x="2935" y="5297"/>
                    <a:pt x="2912" y="5309"/>
                    <a:pt x="2878" y="5331"/>
                  </a:cubicBezTo>
                  <a:cubicBezTo>
                    <a:pt x="2867" y="5331"/>
                    <a:pt x="2855" y="5343"/>
                    <a:pt x="2844" y="5343"/>
                  </a:cubicBezTo>
                  <a:cubicBezTo>
                    <a:pt x="2821" y="5354"/>
                    <a:pt x="2798" y="5366"/>
                    <a:pt x="2776" y="5377"/>
                  </a:cubicBezTo>
                  <a:cubicBezTo>
                    <a:pt x="2730" y="5377"/>
                    <a:pt x="2685" y="5388"/>
                    <a:pt x="2650" y="5388"/>
                  </a:cubicBezTo>
                  <a:cubicBezTo>
                    <a:pt x="2514" y="5388"/>
                    <a:pt x="2366" y="5343"/>
                    <a:pt x="2252" y="5275"/>
                  </a:cubicBezTo>
                  <a:cubicBezTo>
                    <a:pt x="2127" y="5184"/>
                    <a:pt x="2036" y="5070"/>
                    <a:pt x="1991" y="4945"/>
                  </a:cubicBezTo>
                  <a:cubicBezTo>
                    <a:pt x="1968" y="4888"/>
                    <a:pt x="1957" y="4820"/>
                    <a:pt x="1957" y="4751"/>
                  </a:cubicBezTo>
                  <a:cubicBezTo>
                    <a:pt x="1945" y="4695"/>
                    <a:pt x="1957" y="4615"/>
                    <a:pt x="1991" y="4569"/>
                  </a:cubicBezTo>
                  <a:cubicBezTo>
                    <a:pt x="1991" y="4569"/>
                    <a:pt x="1991" y="4558"/>
                    <a:pt x="2002" y="4558"/>
                  </a:cubicBezTo>
                  <a:close/>
                  <a:moveTo>
                    <a:pt x="9514" y="0"/>
                  </a:moveTo>
                  <a:cubicBezTo>
                    <a:pt x="9509" y="0"/>
                    <a:pt x="9503" y="3"/>
                    <a:pt x="9497" y="9"/>
                  </a:cubicBezTo>
                  <a:cubicBezTo>
                    <a:pt x="9441" y="31"/>
                    <a:pt x="9395" y="43"/>
                    <a:pt x="9338" y="54"/>
                  </a:cubicBezTo>
                  <a:cubicBezTo>
                    <a:pt x="9255" y="71"/>
                    <a:pt x="9184" y="81"/>
                    <a:pt x="9125" y="81"/>
                  </a:cubicBezTo>
                  <a:cubicBezTo>
                    <a:pt x="9103" y="81"/>
                    <a:pt x="9083" y="80"/>
                    <a:pt x="9065" y="77"/>
                  </a:cubicBezTo>
                  <a:lnTo>
                    <a:pt x="9042" y="77"/>
                  </a:lnTo>
                  <a:cubicBezTo>
                    <a:pt x="9031" y="88"/>
                    <a:pt x="9031" y="100"/>
                    <a:pt x="9031" y="111"/>
                  </a:cubicBezTo>
                  <a:cubicBezTo>
                    <a:pt x="9054" y="361"/>
                    <a:pt x="9008" y="611"/>
                    <a:pt x="8917" y="839"/>
                  </a:cubicBezTo>
                  <a:cubicBezTo>
                    <a:pt x="8815" y="1078"/>
                    <a:pt x="8633" y="1271"/>
                    <a:pt x="8406" y="1385"/>
                  </a:cubicBezTo>
                  <a:cubicBezTo>
                    <a:pt x="8394" y="1385"/>
                    <a:pt x="8383" y="1396"/>
                    <a:pt x="8383" y="1419"/>
                  </a:cubicBezTo>
                  <a:cubicBezTo>
                    <a:pt x="8383" y="1430"/>
                    <a:pt x="8394" y="1442"/>
                    <a:pt x="8406" y="1442"/>
                  </a:cubicBezTo>
                  <a:cubicBezTo>
                    <a:pt x="8792" y="1567"/>
                    <a:pt x="9054" y="1931"/>
                    <a:pt x="9054" y="2340"/>
                  </a:cubicBezTo>
                  <a:cubicBezTo>
                    <a:pt x="9054" y="2852"/>
                    <a:pt x="8644" y="3273"/>
                    <a:pt x="8121" y="3273"/>
                  </a:cubicBezTo>
                  <a:cubicBezTo>
                    <a:pt x="7609" y="3273"/>
                    <a:pt x="7189" y="2852"/>
                    <a:pt x="7189" y="2340"/>
                  </a:cubicBezTo>
                  <a:cubicBezTo>
                    <a:pt x="7189" y="2010"/>
                    <a:pt x="7359" y="1703"/>
                    <a:pt x="7643" y="1533"/>
                  </a:cubicBezTo>
                  <a:cubicBezTo>
                    <a:pt x="7655" y="1521"/>
                    <a:pt x="7666" y="1510"/>
                    <a:pt x="7655" y="1499"/>
                  </a:cubicBezTo>
                  <a:cubicBezTo>
                    <a:pt x="7655" y="1487"/>
                    <a:pt x="7643" y="1476"/>
                    <a:pt x="7632" y="1464"/>
                  </a:cubicBezTo>
                  <a:cubicBezTo>
                    <a:pt x="7496" y="1442"/>
                    <a:pt x="7371" y="1396"/>
                    <a:pt x="7268" y="1317"/>
                  </a:cubicBezTo>
                  <a:lnTo>
                    <a:pt x="7234" y="1317"/>
                  </a:lnTo>
                  <a:cubicBezTo>
                    <a:pt x="7234" y="1317"/>
                    <a:pt x="7223" y="1328"/>
                    <a:pt x="7223" y="1339"/>
                  </a:cubicBezTo>
                  <a:cubicBezTo>
                    <a:pt x="7189" y="1396"/>
                    <a:pt x="7154" y="1453"/>
                    <a:pt x="7109" y="1499"/>
                  </a:cubicBezTo>
                  <a:cubicBezTo>
                    <a:pt x="6968" y="1694"/>
                    <a:pt x="6723" y="1806"/>
                    <a:pt x="6474" y="1806"/>
                  </a:cubicBezTo>
                  <a:cubicBezTo>
                    <a:pt x="6462" y="1806"/>
                    <a:pt x="6450" y="1806"/>
                    <a:pt x="6438" y="1806"/>
                  </a:cubicBezTo>
                  <a:cubicBezTo>
                    <a:pt x="6279" y="1806"/>
                    <a:pt x="6131" y="1760"/>
                    <a:pt x="5983" y="1692"/>
                  </a:cubicBezTo>
                  <a:cubicBezTo>
                    <a:pt x="5977" y="1686"/>
                    <a:pt x="5972" y="1683"/>
                    <a:pt x="5967" y="1683"/>
                  </a:cubicBezTo>
                  <a:cubicBezTo>
                    <a:pt x="5963" y="1683"/>
                    <a:pt x="5960" y="1686"/>
                    <a:pt x="5960" y="1692"/>
                  </a:cubicBezTo>
                  <a:cubicBezTo>
                    <a:pt x="5949" y="1692"/>
                    <a:pt x="5937" y="1692"/>
                    <a:pt x="5937" y="1703"/>
                  </a:cubicBezTo>
                  <a:cubicBezTo>
                    <a:pt x="5892" y="1817"/>
                    <a:pt x="5835" y="1908"/>
                    <a:pt x="5755" y="1999"/>
                  </a:cubicBezTo>
                  <a:cubicBezTo>
                    <a:pt x="5608" y="2158"/>
                    <a:pt x="5403" y="2272"/>
                    <a:pt x="5187" y="2317"/>
                  </a:cubicBezTo>
                  <a:cubicBezTo>
                    <a:pt x="5102" y="2338"/>
                    <a:pt x="5015" y="2348"/>
                    <a:pt x="4927" y="2348"/>
                  </a:cubicBezTo>
                  <a:cubicBezTo>
                    <a:pt x="4671" y="2348"/>
                    <a:pt x="4405" y="2265"/>
                    <a:pt x="4152" y="2113"/>
                  </a:cubicBezTo>
                  <a:cubicBezTo>
                    <a:pt x="4146" y="2107"/>
                    <a:pt x="4140" y="2104"/>
                    <a:pt x="4135" y="2104"/>
                  </a:cubicBezTo>
                  <a:cubicBezTo>
                    <a:pt x="4129" y="2104"/>
                    <a:pt x="4123" y="2107"/>
                    <a:pt x="4118" y="2113"/>
                  </a:cubicBezTo>
                  <a:cubicBezTo>
                    <a:pt x="3947" y="2317"/>
                    <a:pt x="3742" y="2454"/>
                    <a:pt x="3515" y="2511"/>
                  </a:cubicBezTo>
                  <a:cubicBezTo>
                    <a:pt x="3456" y="2521"/>
                    <a:pt x="3399" y="2526"/>
                    <a:pt x="3344" y="2526"/>
                  </a:cubicBezTo>
                  <a:cubicBezTo>
                    <a:pt x="3046" y="2526"/>
                    <a:pt x="2802" y="2385"/>
                    <a:pt x="2639" y="2261"/>
                  </a:cubicBezTo>
                  <a:cubicBezTo>
                    <a:pt x="2491" y="2135"/>
                    <a:pt x="2366" y="1976"/>
                    <a:pt x="2264" y="1794"/>
                  </a:cubicBezTo>
                  <a:cubicBezTo>
                    <a:pt x="2264" y="1783"/>
                    <a:pt x="2252" y="1772"/>
                    <a:pt x="2241" y="1772"/>
                  </a:cubicBezTo>
                  <a:cubicBezTo>
                    <a:pt x="2230" y="1772"/>
                    <a:pt x="2230" y="1772"/>
                    <a:pt x="2218" y="1783"/>
                  </a:cubicBezTo>
                  <a:cubicBezTo>
                    <a:pt x="2116" y="1885"/>
                    <a:pt x="1979" y="1965"/>
                    <a:pt x="1809" y="2033"/>
                  </a:cubicBezTo>
                  <a:cubicBezTo>
                    <a:pt x="1702" y="2071"/>
                    <a:pt x="1589" y="2088"/>
                    <a:pt x="1474" y="2088"/>
                  </a:cubicBezTo>
                  <a:cubicBezTo>
                    <a:pt x="1381" y="2088"/>
                    <a:pt x="1287" y="2076"/>
                    <a:pt x="1195" y="2056"/>
                  </a:cubicBezTo>
                  <a:cubicBezTo>
                    <a:pt x="1081" y="2033"/>
                    <a:pt x="978" y="1976"/>
                    <a:pt x="887" y="1897"/>
                  </a:cubicBezTo>
                  <a:cubicBezTo>
                    <a:pt x="882" y="1891"/>
                    <a:pt x="873" y="1888"/>
                    <a:pt x="865" y="1888"/>
                  </a:cubicBezTo>
                  <a:cubicBezTo>
                    <a:pt x="856" y="1888"/>
                    <a:pt x="848" y="1891"/>
                    <a:pt x="842" y="1897"/>
                  </a:cubicBezTo>
                  <a:cubicBezTo>
                    <a:pt x="660" y="2079"/>
                    <a:pt x="444" y="2204"/>
                    <a:pt x="216" y="2283"/>
                  </a:cubicBezTo>
                  <a:cubicBezTo>
                    <a:pt x="216" y="2283"/>
                    <a:pt x="205" y="2295"/>
                    <a:pt x="205" y="2295"/>
                  </a:cubicBezTo>
                  <a:cubicBezTo>
                    <a:pt x="194" y="2306"/>
                    <a:pt x="194" y="2317"/>
                    <a:pt x="205" y="2329"/>
                  </a:cubicBezTo>
                  <a:cubicBezTo>
                    <a:pt x="239" y="2386"/>
                    <a:pt x="239" y="2465"/>
                    <a:pt x="239" y="2534"/>
                  </a:cubicBezTo>
                  <a:cubicBezTo>
                    <a:pt x="239" y="2545"/>
                    <a:pt x="239" y="2556"/>
                    <a:pt x="239" y="2568"/>
                  </a:cubicBezTo>
                  <a:cubicBezTo>
                    <a:pt x="239" y="2602"/>
                    <a:pt x="239" y="2636"/>
                    <a:pt x="239" y="2670"/>
                  </a:cubicBezTo>
                  <a:cubicBezTo>
                    <a:pt x="239" y="2693"/>
                    <a:pt x="251" y="2704"/>
                    <a:pt x="273" y="2704"/>
                  </a:cubicBezTo>
                  <a:cubicBezTo>
                    <a:pt x="728" y="2784"/>
                    <a:pt x="1047" y="3170"/>
                    <a:pt x="1047" y="3625"/>
                  </a:cubicBezTo>
                  <a:cubicBezTo>
                    <a:pt x="1047" y="4149"/>
                    <a:pt x="626" y="4569"/>
                    <a:pt x="114" y="4569"/>
                  </a:cubicBezTo>
                  <a:cubicBezTo>
                    <a:pt x="91" y="4569"/>
                    <a:pt x="57" y="4569"/>
                    <a:pt x="34" y="4558"/>
                  </a:cubicBezTo>
                  <a:cubicBezTo>
                    <a:pt x="23" y="4558"/>
                    <a:pt x="12" y="4569"/>
                    <a:pt x="0" y="4581"/>
                  </a:cubicBezTo>
                  <a:cubicBezTo>
                    <a:pt x="0" y="4581"/>
                    <a:pt x="0" y="4604"/>
                    <a:pt x="0" y="4604"/>
                  </a:cubicBezTo>
                  <a:cubicBezTo>
                    <a:pt x="34" y="4660"/>
                    <a:pt x="57" y="4729"/>
                    <a:pt x="80" y="4786"/>
                  </a:cubicBezTo>
                  <a:cubicBezTo>
                    <a:pt x="171" y="5002"/>
                    <a:pt x="273" y="5241"/>
                    <a:pt x="558" y="5297"/>
                  </a:cubicBezTo>
                  <a:cubicBezTo>
                    <a:pt x="608" y="5307"/>
                    <a:pt x="659" y="5312"/>
                    <a:pt x="708" y="5312"/>
                  </a:cubicBezTo>
                  <a:cubicBezTo>
                    <a:pt x="829" y="5312"/>
                    <a:pt x="944" y="5287"/>
                    <a:pt x="1024" y="5263"/>
                  </a:cubicBezTo>
                  <a:cubicBezTo>
                    <a:pt x="1183" y="5206"/>
                    <a:pt x="1286" y="5104"/>
                    <a:pt x="1388" y="5002"/>
                  </a:cubicBezTo>
                  <a:cubicBezTo>
                    <a:pt x="1399" y="4990"/>
                    <a:pt x="1411" y="4979"/>
                    <a:pt x="1422" y="4979"/>
                  </a:cubicBezTo>
                  <a:cubicBezTo>
                    <a:pt x="1433" y="4968"/>
                    <a:pt x="1433" y="4956"/>
                    <a:pt x="1433" y="4945"/>
                  </a:cubicBezTo>
                  <a:cubicBezTo>
                    <a:pt x="1399" y="4786"/>
                    <a:pt x="1377" y="4638"/>
                    <a:pt x="1388" y="4501"/>
                  </a:cubicBezTo>
                  <a:cubicBezTo>
                    <a:pt x="1399" y="4217"/>
                    <a:pt x="1479" y="4115"/>
                    <a:pt x="1536" y="4092"/>
                  </a:cubicBezTo>
                  <a:cubicBezTo>
                    <a:pt x="1541" y="4086"/>
                    <a:pt x="1547" y="4083"/>
                    <a:pt x="1551" y="4083"/>
                  </a:cubicBezTo>
                  <a:cubicBezTo>
                    <a:pt x="1556" y="4083"/>
                    <a:pt x="1559" y="4086"/>
                    <a:pt x="1559" y="4092"/>
                  </a:cubicBezTo>
                  <a:cubicBezTo>
                    <a:pt x="1604" y="4137"/>
                    <a:pt x="1604" y="4205"/>
                    <a:pt x="1615" y="4262"/>
                  </a:cubicBezTo>
                  <a:lnTo>
                    <a:pt x="1615" y="4285"/>
                  </a:lnTo>
                  <a:cubicBezTo>
                    <a:pt x="1615" y="4353"/>
                    <a:pt x="1627" y="4433"/>
                    <a:pt x="1627" y="4513"/>
                  </a:cubicBezTo>
                  <a:cubicBezTo>
                    <a:pt x="1638" y="4695"/>
                    <a:pt x="1672" y="4854"/>
                    <a:pt x="1718" y="5002"/>
                  </a:cubicBezTo>
                  <a:cubicBezTo>
                    <a:pt x="1866" y="5388"/>
                    <a:pt x="2230" y="5730"/>
                    <a:pt x="2616" y="5730"/>
                  </a:cubicBezTo>
                  <a:cubicBezTo>
                    <a:pt x="2685" y="5730"/>
                    <a:pt x="2753" y="5718"/>
                    <a:pt x="2832" y="5695"/>
                  </a:cubicBezTo>
                  <a:cubicBezTo>
                    <a:pt x="3321" y="5525"/>
                    <a:pt x="3401" y="4979"/>
                    <a:pt x="3469" y="4535"/>
                  </a:cubicBezTo>
                  <a:lnTo>
                    <a:pt x="3481" y="4433"/>
                  </a:lnTo>
                  <a:cubicBezTo>
                    <a:pt x="3481" y="4410"/>
                    <a:pt x="3492" y="4399"/>
                    <a:pt x="3515" y="4399"/>
                  </a:cubicBezTo>
                  <a:cubicBezTo>
                    <a:pt x="3549" y="4399"/>
                    <a:pt x="3583" y="4422"/>
                    <a:pt x="3594" y="4444"/>
                  </a:cubicBezTo>
                  <a:cubicBezTo>
                    <a:pt x="3697" y="4706"/>
                    <a:pt x="3697" y="5002"/>
                    <a:pt x="3594" y="5286"/>
                  </a:cubicBezTo>
                  <a:cubicBezTo>
                    <a:pt x="3583" y="5297"/>
                    <a:pt x="3594" y="5320"/>
                    <a:pt x="3606" y="5320"/>
                  </a:cubicBezTo>
                  <a:cubicBezTo>
                    <a:pt x="3788" y="5445"/>
                    <a:pt x="3970" y="5513"/>
                    <a:pt x="4152" y="5525"/>
                  </a:cubicBezTo>
                  <a:cubicBezTo>
                    <a:pt x="4184" y="5528"/>
                    <a:pt x="4217" y="5530"/>
                    <a:pt x="4248" y="5530"/>
                  </a:cubicBezTo>
                  <a:cubicBezTo>
                    <a:pt x="4440" y="5530"/>
                    <a:pt x="4620" y="5471"/>
                    <a:pt x="4766" y="5354"/>
                  </a:cubicBezTo>
                  <a:cubicBezTo>
                    <a:pt x="4800" y="5331"/>
                    <a:pt x="4846" y="5286"/>
                    <a:pt x="4880" y="5252"/>
                  </a:cubicBezTo>
                  <a:cubicBezTo>
                    <a:pt x="4880" y="5241"/>
                    <a:pt x="4880" y="5229"/>
                    <a:pt x="4880" y="5218"/>
                  </a:cubicBezTo>
                  <a:cubicBezTo>
                    <a:pt x="4868" y="5206"/>
                    <a:pt x="4857" y="5195"/>
                    <a:pt x="4846" y="5195"/>
                  </a:cubicBezTo>
                  <a:cubicBezTo>
                    <a:pt x="4789" y="5206"/>
                    <a:pt x="4743" y="5206"/>
                    <a:pt x="4698" y="5206"/>
                  </a:cubicBezTo>
                  <a:cubicBezTo>
                    <a:pt x="4186" y="5206"/>
                    <a:pt x="3765" y="4797"/>
                    <a:pt x="3765" y="4274"/>
                  </a:cubicBezTo>
                  <a:cubicBezTo>
                    <a:pt x="3765" y="3830"/>
                    <a:pt x="4072" y="3443"/>
                    <a:pt x="4504" y="3352"/>
                  </a:cubicBezTo>
                  <a:cubicBezTo>
                    <a:pt x="4527" y="3352"/>
                    <a:pt x="4538" y="3341"/>
                    <a:pt x="4538" y="3318"/>
                  </a:cubicBezTo>
                  <a:lnTo>
                    <a:pt x="4527" y="3159"/>
                  </a:lnTo>
                  <a:cubicBezTo>
                    <a:pt x="4516" y="3125"/>
                    <a:pt x="4516" y="3091"/>
                    <a:pt x="4516" y="3057"/>
                  </a:cubicBezTo>
                  <a:cubicBezTo>
                    <a:pt x="4527" y="3011"/>
                    <a:pt x="4527" y="2954"/>
                    <a:pt x="4550" y="2909"/>
                  </a:cubicBezTo>
                  <a:cubicBezTo>
                    <a:pt x="4573" y="2886"/>
                    <a:pt x="4607" y="2863"/>
                    <a:pt x="4641" y="2863"/>
                  </a:cubicBezTo>
                  <a:cubicBezTo>
                    <a:pt x="4652" y="2863"/>
                    <a:pt x="4686" y="2863"/>
                    <a:pt x="4709" y="2886"/>
                  </a:cubicBezTo>
                  <a:cubicBezTo>
                    <a:pt x="4720" y="2909"/>
                    <a:pt x="4732" y="2920"/>
                    <a:pt x="4743" y="2943"/>
                  </a:cubicBezTo>
                  <a:cubicBezTo>
                    <a:pt x="4743" y="2954"/>
                    <a:pt x="4755" y="2966"/>
                    <a:pt x="4755" y="2977"/>
                  </a:cubicBezTo>
                  <a:cubicBezTo>
                    <a:pt x="4755" y="2989"/>
                    <a:pt x="4766" y="3011"/>
                    <a:pt x="4766" y="3034"/>
                  </a:cubicBezTo>
                  <a:cubicBezTo>
                    <a:pt x="4777" y="3068"/>
                    <a:pt x="4777" y="3114"/>
                    <a:pt x="4777" y="3148"/>
                  </a:cubicBezTo>
                  <a:lnTo>
                    <a:pt x="4800" y="3318"/>
                  </a:lnTo>
                  <a:cubicBezTo>
                    <a:pt x="4800" y="3330"/>
                    <a:pt x="4811" y="3341"/>
                    <a:pt x="4823" y="3341"/>
                  </a:cubicBezTo>
                  <a:cubicBezTo>
                    <a:pt x="5289" y="3409"/>
                    <a:pt x="5642" y="3807"/>
                    <a:pt x="5642" y="4274"/>
                  </a:cubicBezTo>
                  <a:cubicBezTo>
                    <a:pt x="5642" y="4490"/>
                    <a:pt x="5562" y="4695"/>
                    <a:pt x="5426" y="4854"/>
                  </a:cubicBezTo>
                  <a:cubicBezTo>
                    <a:pt x="5426" y="4865"/>
                    <a:pt x="5426" y="4877"/>
                    <a:pt x="5426" y="4888"/>
                  </a:cubicBezTo>
                  <a:cubicBezTo>
                    <a:pt x="5426" y="4899"/>
                    <a:pt x="5437" y="4899"/>
                    <a:pt x="5448" y="4911"/>
                  </a:cubicBezTo>
                  <a:cubicBezTo>
                    <a:pt x="5551" y="4956"/>
                    <a:pt x="5676" y="4990"/>
                    <a:pt x="5790" y="4990"/>
                  </a:cubicBezTo>
                  <a:cubicBezTo>
                    <a:pt x="5949" y="4979"/>
                    <a:pt x="6097" y="4922"/>
                    <a:pt x="6199" y="4797"/>
                  </a:cubicBezTo>
                  <a:cubicBezTo>
                    <a:pt x="6210" y="4786"/>
                    <a:pt x="6210" y="4774"/>
                    <a:pt x="6199" y="4763"/>
                  </a:cubicBezTo>
                  <a:cubicBezTo>
                    <a:pt x="6028" y="4501"/>
                    <a:pt x="5926" y="4183"/>
                    <a:pt x="5915" y="3864"/>
                  </a:cubicBezTo>
                  <a:cubicBezTo>
                    <a:pt x="5915" y="3773"/>
                    <a:pt x="5915" y="3694"/>
                    <a:pt x="5926" y="3614"/>
                  </a:cubicBezTo>
                  <a:cubicBezTo>
                    <a:pt x="5937" y="3534"/>
                    <a:pt x="5972" y="3478"/>
                    <a:pt x="6017" y="3421"/>
                  </a:cubicBezTo>
                  <a:cubicBezTo>
                    <a:pt x="6017" y="3421"/>
                    <a:pt x="6017" y="3421"/>
                    <a:pt x="6028" y="3409"/>
                  </a:cubicBezTo>
                  <a:cubicBezTo>
                    <a:pt x="6040" y="3409"/>
                    <a:pt x="6051" y="3421"/>
                    <a:pt x="6051" y="3421"/>
                  </a:cubicBezTo>
                  <a:cubicBezTo>
                    <a:pt x="6074" y="3455"/>
                    <a:pt x="6097" y="3489"/>
                    <a:pt x="6108" y="3512"/>
                  </a:cubicBezTo>
                  <a:cubicBezTo>
                    <a:pt x="6131" y="3534"/>
                    <a:pt x="6131" y="3569"/>
                    <a:pt x="6131" y="3591"/>
                  </a:cubicBezTo>
                  <a:cubicBezTo>
                    <a:pt x="6142" y="3603"/>
                    <a:pt x="6142" y="3625"/>
                    <a:pt x="6142" y="3637"/>
                  </a:cubicBezTo>
                  <a:cubicBezTo>
                    <a:pt x="6154" y="3682"/>
                    <a:pt x="6165" y="3739"/>
                    <a:pt x="6165" y="3785"/>
                  </a:cubicBezTo>
                  <a:cubicBezTo>
                    <a:pt x="6176" y="3819"/>
                    <a:pt x="6176" y="3842"/>
                    <a:pt x="6176" y="3876"/>
                  </a:cubicBezTo>
                  <a:cubicBezTo>
                    <a:pt x="6210" y="4046"/>
                    <a:pt x="6245" y="4194"/>
                    <a:pt x="6301" y="4319"/>
                  </a:cubicBezTo>
                  <a:cubicBezTo>
                    <a:pt x="6415" y="4626"/>
                    <a:pt x="6643" y="4865"/>
                    <a:pt x="6904" y="4979"/>
                  </a:cubicBezTo>
                  <a:cubicBezTo>
                    <a:pt x="7003" y="5017"/>
                    <a:pt x="7105" y="5037"/>
                    <a:pt x="7205" y="5037"/>
                  </a:cubicBezTo>
                  <a:cubicBezTo>
                    <a:pt x="7312" y="5037"/>
                    <a:pt x="7418" y="5015"/>
                    <a:pt x="7518" y="4968"/>
                  </a:cubicBezTo>
                  <a:cubicBezTo>
                    <a:pt x="7734" y="4877"/>
                    <a:pt x="7916" y="4683"/>
                    <a:pt x="7996" y="4456"/>
                  </a:cubicBezTo>
                  <a:cubicBezTo>
                    <a:pt x="8030" y="4331"/>
                    <a:pt x="8064" y="4194"/>
                    <a:pt x="8064" y="4058"/>
                  </a:cubicBezTo>
                  <a:lnTo>
                    <a:pt x="8064" y="3978"/>
                  </a:lnTo>
                  <a:cubicBezTo>
                    <a:pt x="8064" y="3933"/>
                    <a:pt x="8064" y="3887"/>
                    <a:pt x="8064" y="3842"/>
                  </a:cubicBezTo>
                  <a:cubicBezTo>
                    <a:pt x="8064" y="3807"/>
                    <a:pt x="8064" y="3773"/>
                    <a:pt x="8053" y="3751"/>
                  </a:cubicBezTo>
                  <a:cubicBezTo>
                    <a:pt x="8053" y="3716"/>
                    <a:pt x="8053" y="3682"/>
                    <a:pt x="8053" y="3660"/>
                  </a:cubicBezTo>
                  <a:cubicBezTo>
                    <a:pt x="8053" y="3637"/>
                    <a:pt x="8076" y="3625"/>
                    <a:pt x="8087" y="3614"/>
                  </a:cubicBezTo>
                  <a:cubicBezTo>
                    <a:pt x="8094" y="3611"/>
                    <a:pt x="8100" y="3609"/>
                    <a:pt x="8107" y="3609"/>
                  </a:cubicBezTo>
                  <a:cubicBezTo>
                    <a:pt x="8123" y="3609"/>
                    <a:pt x="8139" y="3617"/>
                    <a:pt x="8155" y="3625"/>
                  </a:cubicBezTo>
                  <a:cubicBezTo>
                    <a:pt x="8189" y="3648"/>
                    <a:pt x="8201" y="3682"/>
                    <a:pt x="8224" y="3716"/>
                  </a:cubicBezTo>
                  <a:cubicBezTo>
                    <a:pt x="8224" y="3728"/>
                    <a:pt x="8235" y="3739"/>
                    <a:pt x="8235" y="3739"/>
                  </a:cubicBezTo>
                  <a:cubicBezTo>
                    <a:pt x="8246" y="3762"/>
                    <a:pt x="8246" y="3773"/>
                    <a:pt x="8258" y="3785"/>
                  </a:cubicBezTo>
                  <a:cubicBezTo>
                    <a:pt x="8269" y="3807"/>
                    <a:pt x="8292" y="3830"/>
                    <a:pt x="8303" y="3853"/>
                  </a:cubicBezTo>
                  <a:cubicBezTo>
                    <a:pt x="8337" y="3944"/>
                    <a:pt x="8349" y="4046"/>
                    <a:pt x="8349" y="4137"/>
                  </a:cubicBezTo>
                  <a:cubicBezTo>
                    <a:pt x="8360" y="4205"/>
                    <a:pt x="8360" y="4274"/>
                    <a:pt x="8349" y="4353"/>
                  </a:cubicBezTo>
                  <a:cubicBezTo>
                    <a:pt x="8349" y="4365"/>
                    <a:pt x="8349" y="4376"/>
                    <a:pt x="8360" y="4387"/>
                  </a:cubicBezTo>
                  <a:cubicBezTo>
                    <a:pt x="8417" y="4422"/>
                    <a:pt x="8485" y="4456"/>
                    <a:pt x="8531" y="4467"/>
                  </a:cubicBezTo>
                  <a:cubicBezTo>
                    <a:pt x="8590" y="4484"/>
                    <a:pt x="8649" y="4493"/>
                    <a:pt x="8708" y="4493"/>
                  </a:cubicBezTo>
                  <a:cubicBezTo>
                    <a:pt x="8807" y="4493"/>
                    <a:pt x="8904" y="4467"/>
                    <a:pt x="8997" y="4410"/>
                  </a:cubicBezTo>
                  <a:cubicBezTo>
                    <a:pt x="9145" y="4308"/>
                    <a:pt x="9247" y="4171"/>
                    <a:pt x="9315" y="3989"/>
                  </a:cubicBezTo>
                  <a:cubicBezTo>
                    <a:pt x="9338" y="3933"/>
                    <a:pt x="9350" y="3876"/>
                    <a:pt x="9361" y="3819"/>
                  </a:cubicBezTo>
                  <a:cubicBezTo>
                    <a:pt x="9361" y="3785"/>
                    <a:pt x="9372" y="3739"/>
                    <a:pt x="9384" y="3705"/>
                  </a:cubicBezTo>
                  <a:cubicBezTo>
                    <a:pt x="9395" y="3660"/>
                    <a:pt x="9395" y="3614"/>
                    <a:pt x="9395" y="3569"/>
                  </a:cubicBezTo>
                  <a:cubicBezTo>
                    <a:pt x="9395" y="3523"/>
                    <a:pt x="9406" y="3478"/>
                    <a:pt x="9418" y="3432"/>
                  </a:cubicBezTo>
                  <a:cubicBezTo>
                    <a:pt x="9418" y="3421"/>
                    <a:pt x="9418" y="3421"/>
                    <a:pt x="9418" y="3421"/>
                  </a:cubicBezTo>
                  <a:cubicBezTo>
                    <a:pt x="9418" y="3387"/>
                    <a:pt x="9418" y="3364"/>
                    <a:pt x="9406" y="3341"/>
                  </a:cubicBezTo>
                  <a:cubicBezTo>
                    <a:pt x="9406" y="3273"/>
                    <a:pt x="9395" y="3205"/>
                    <a:pt x="9406" y="3136"/>
                  </a:cubicBezTo>
                  <a:cubicBezTo>
                    <a:pt x="9406" y="3114"/>
                    <a:pt x="9418" y="3102"/>
                    <a:pt x="9441" y="3102"/>
                  </a:cubicBezTo>
                  <a:cubicBezTo>
                    <a:pt x="9447" y="3099"/>
                    <a:pt x="9454" y="3098"/>
                    <a:pt x="9461" y="3098"/>
                  </a:cubicBezTo>
                  <a:cubicBezTo>
                    <a:pt x="9481" y="3098"/>
                    <a:pt x="9504" y="3108"/>
                    <a:pt x="9520" y="3125"/>
                  </a:cubicBezTo>
                  <a:cubicBezTo>
                    <a:pt x="9554" y="3170"/>
                    <a:pt x="9577" y="3239"/>
                    <a:pt x="9600" y="3307"/>
                  </a:cubicBezTo>
                  <a:cubicBezTo>
                    <a:pt x="9611" y="3330"/>
                    <a:pt x="9611" y="3352"/>
                    <a:pt x="9623" y="3375"/>
                  </a:cubicBezTo>
                  <a:cubicBezTo>
                    <a:pt x="9645" y="3421"/>
                    <a:pt x="9657" y="3466"/>
                    <a:pt x="9668" y="3512"/>
                  </a:cubicBezTo>
                  <a:cubicBezTo>
                    <a:pt x="9691" y="3682"/>
                    <a:pt x="9691" y="3819"/>
                    <a:pt x="9657" y="3955"/>
                  </a:cubicBezTo>
                  <a:cubicBezTo>
                    <a:pt x="9657" y="3955"/>
                    <a:pt x="9657" y="3967"/>
                    <a:pt x="9657" y="3967"/>
                  </a:cubicBezTo>
                  <a:lnTo>
                    <a:pt x="9657" y="3989"/>
                  </a:lnTo>
                  <a:cubicBezTo>
                    <a:pt x="9645" y="4001"/>
                    <a:pt x="9657" y="4012"/>
                    <a:pt x="9668" y="4024"/>
                  </a:cubicBezTo>
                  <a:cubicBezTo>
                    <a:pt x="9702" y="4035"/>
                    <a:pt x="9736" y="4069"/>
                    <a:pt x="9782" y="4080"/>
                  </a:cubicBezTo>
                  <a:cubicBezTo>
                    <a:pt x="9861" y="4126"/>
                    <a:pt x="9952" y="4149"/>
                    <a:pt x="10055" y="4160"/>
                  </a:cubicBezTo>
                  <a:cubicBezTo>
                    <a:pt x="10082" y="4163"/>
                    <a:pt x="10109" y="4164"/>
                    <a:pt x="10136" y="4164"/>
                  </a:cubicBezTo>
                  <a:cubicBezTo>
                    <a:pt x="10325" y="4164"/>
                    <a:pt x="10508" y="4096"/>
                    <a:pt x="10658" y="3967"/>
                  </a:cubicBezTo>
                  <a:cubicBezTo>
                    <a:pt x="10953" y="3739"/>
                    <a:pt x="11135" y="3330"/>
                    <a:pt x="11158" y="2875"/>
                  </a:cubicBezTo>
                  <a:cubicBezTo>
                    <a:pt x="11169" y="2488"/>
                    <a:pt x="11090" y="2090"/>
                    <a:pt x="10908" y="1681"/>
                  </a:cubicBezTo>
                  <a:cubicBezTo>
                    <a:pt x="10737" y="1317"/>
                    <a:pt x="10487" y="953"/>
                    <a:pt x="10134" y="589"/>
                  </a:cubicBezTo>
                  <a:cubicBezTo>
                    <a:pt x="9964" y="429"/>
                    <a:pt x="9793" y="247"/>
                    <a:pt x="9600" y="77"/>
                  </a:cubicBezTo>
                  <a:cubicBezTo>
                    <a:pt x="9577" y="54"/>
                    <a:pt x="9554" y="31"/>
                    <a:pt x="9532" y="9"/>
                  </a:cubicBezTo>
                  <a:cubicBezTo>
                    <a:pt x="9526" y="3"/>
                    <a:pt x="9520" y="0"/>
                    <a:pt x="9514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2846925" y="2448025"/>
              <a:ext cx="34125" cy="34150"/>
            </a:xfrm>
            <a:custGeom>
              <a:avLst/>
              <a:gdLst/>
              <a:ahLst/>
              <a:cxnLst/>
              <a:rect l="l" t="t" r="r" b="b"/>
              <a:pathLst>
                <a:path w="1365" h="1366" extrusionOk="0">
                  <a:moveTo>
                    <a:pt x="683" y="1"/>
                  </a:moveTo>
                  <a:cubicBezTo>
                    <a:pt x="307" y="1"/>
                    <a:pt x="0" y="308"/>
                    <a:pt x="0" y="683"/>
                  </a:cubicBezTo>
                  <a:cubicBezTo>
                    <a:pt x="0" y="1059"/>
                    <a:pt x="307" y="1366"/>
                    <a:pt x="683" y="1366"/>
                  </a:cubicBezTo>
                  <a:cubicBezTo>
                    <a:pt x="1058" y="1366"/>
                    <a:pt x="1365" y="1059"/>
                    <a:pt x="1365" y="683"/>
                  </a:cubicBezTo>
                  <a:cubicBezTo>
                    <a:pt x="1365" y="308"/>
                    <a:pt x="1058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2672625" y="2507750"/>
              <a:ext cx="33850" cy="34150"/>
            </a:xfrm>
            <a:custGeom>
              <a:avLst/>
              <a:gdLst/>
              <a:ahLst/>
              <a:cxnLst/>
              <a:rect l="l" t="t" r="r" b="b"/>
              <a:pathLst>
                <a:path w="1354" h="1366" extrusionOk="0">
                  <a:moveTo>
                    <a:pt x="682" y="0"/>
                  </a:moveTo>
                  <a:cubicBezTo>
                    <a:pt x="307" y="12"/>
                    <a:pt x="0" y="307"/>
                    <a:pt x="0" y="683"/>
                  </a:cubicBezTo>
                  <a:cubicBezTo>
                    <a:pt x="0" y="1058"/>
                    <a:pt x="307" y="1365"/>
                    <a:pt x="682" y="1365"/>
                  </a:cubicBezTo>
                  <a:cubicBezTo>
                    <a:pt x="1058" y="1365"/>
                    <a:pt x="1354" y="1058"/>
                    <a:pt x="1354" y="683"/>
                  </a:cubicBezTo>
                  <a:cubicBezTo>
                    <a:pt x="1354" y="307"/>
                    <a:pt x="1058" y="0"/>
                    <a:pt x="682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2647875" y="2365075"/>
              <a:ext cx="373375" cy="160600"/>
            </a:xfrm>
            <a:custGeom>
              <a:avLst/>
              <a:gdLst/>
              <a:ahLst/>
              <a:cxnLst/>
              <a:rect l="l" t="t" r="r" b="b"/>
              <a:pathLst>
                <a:path w="14935" h="6424" extrusionOk="0">
                  <a:moveTo>
                    <a:pt x="12876" y="1647"/>
                  </a:moveTo>
                  <a:cubicBezTo>
                    <a:pt x="12887" y="1658"/>
                    <a:pt x="12898" y="1658"/>
                    <a:pt x="12910" y="1658"/>
                  </a:cubicBezTo>
                  <a:lnTo>
                    <a:pt x="12921" y="1658"/>
                  </a:lnTo>
                  <a:cubicBezTo>
                    <a:pt x="12932" y="1658"/>
                    <a:pt x="12944" y="1670"/>
                    <a:pt x="12944" y="1670"/>
                  </a:cubicBezTo>
                  <a:cubicBezTo>
                    <a:pt x="12967" y="1681"/>
                    <a:pt x="12989" y="1704"/>
                    <a:pt x="13012" y="1715"/>
                  </a:cubicBezTo>
                  <a:cubicBezTo>
                    <a:pt x="13058" y="1749"/>
                    <a:pt x="13080" y="1783"/>
                    <a:pt x="13114" y="1817"/>
                  </a:cubicBezTo>
                  <a:cubicBezTo>
                    <a:pt x="13114" y="1829"/>
                    <a:pt x="13114" y="1829"/>
                    <a:pt x="13126" y="1852"/>
                  </a:cubicBezTo>
                  <a:lnTo>
                    <a:pt x="13126" y="1863"/>
                  </a:lnTo>
                  <a:cubicBezTo>
                    <a:pt x="13137" y="1874"/>
                    <a:pt x="13149" y="1886"/>
                    <a:pt x="13149" y="1897"/>
                  </a:cubicBezTo>
                  <a:cubicBezTo>
                    <a:pt x="13149" y="1897"/>
                    <a:pt x="13149" y="1920"/>
                    <a:pt x="13137" y="1931"/>
                  </a:cubicBezTo>
                  <a:cubicBezTo>
                    <a:pt x="13137" y="1943"/>
                    <a:pt x="13126" y="1943"/>
                    <a:pt x="13114" y="1943"/>
                  </a:cubicBezTo>
                  <a:cubicBezTo>
                    <a:pt x="13103" y="1943"/>
                    <a:pt x="13092" y="1931"/>
                    <a:pt x="13092" y="1931"/>
                  </a:cubicBezTo>
                  <a:cubicBezTo>
                    <a:pt x="13080" y="1931"/>
                    <a:pt x="13069" y="1920"/>
                    <a:pt x="13069" y="1920"/>
                  </a:cubicBezTo>
                  <a:cubicBezTo>
                    <a:pt x="13058" y="1908"/>
                    <a:pt x="13058" y="1908"/>
                    <a:pt x="13046" y="1908"/>
                  </a:cubicBezTo>
                  <a:cubicBezTo>
                    <a:pt x="13035" y="1897"/>
                    <a:pt x="13035" y="1886"/>
                    <a:pt x="13023" y="1874"/>
                  </a:cubicBezTo>
                  <a:lnTo>
                    <a:pt x="13012" y="1852"/>
                  </a:lnTo>
                  <a:cubicBezTo>
                    <a:pt x="12989" y="1829"/>
                    <a:pt x="12967" y="1806"/>
                    <a:pt x="12955" y="1783"/>
                  </a:cubicBezTo>
                  <a:lnTo>
                    <a:pt x="12944" y="1772"/>
                  </a:lnTo>
                  <a:cubicBezTo>
                    <a:pt x="12932" y="1761"/>
                    <a:pt x="12921" y="1749"/>
                    <a:pt x="12910" y="1738"/>
                  </a:cubicBezTo>
                  <a:lnTo>
                    <a:pt x="12910" y="1726"/>
                  </a:lnTo>
                  <a:lnTo>
                    <a:pt x="12898" y="1715"/>
                  </a:lnTo>
                  <a:cubicBezTo>
                    <a:pt x="12898" y="1715"/>
                    <a:pt x="12898" y="1715"/>
                    <a:pt x="12898" y="1704"/>
                  </a:cubicBezTo>
                  <a:cubicBezTo>
                    <a:pt x="12898" y="1704"/>
                    <a:pt x="12898" y="1704"/>
                    <a:pt x="12898" y="1692"/>
                  </a:cubicBezTo>
                  <a:cubicBezTo>
                    <a:pt x="12887" y="1692"/>
                    <a:pt x="12887" y="1692"/>
                    <a:pt x="12887" y="1681"/>
                  </a:cubicBezTo>
                  <a:lnTo>
                    <a:pt x="12876" y="1658"/>
                  </a:lnTo>
                  <a:cubicBezTo>
                    <a:pt x="12876" y="1658"/>
                    <a:pt x="12876" y="1658"/>
                    <a:pt x="12876" y="1647"/>
                  </a:cubicBezTo>
                  <a:close/>
                  <a:moveTo>
                    <a:pt x="12944" y="1374"/>
                  </a:moveTo>
                  <a:cubicBezTo>
                    <a:pt x="12967" y="1374"/>
                    <a:pt x="12989" y="1397"/>
                    <a:pt x="13012" y="1408"/>
                  </a:cubicBezTo>
                  <a:cubicBezTo>
                    <a:pt x="13035" y="1419"/>
                    <a:pt x="13058" y="1442"/>
                    <a:pt x="13092" y="1465"/>
                  </a:cubicBezTo>
                  <a:cubicBezTo>
                    <a:pt x="13137" y="1499"/>
                    <a:pt x="13194" y="1544"/>
                    <a:pt x="13240" y="1601"/>
                  </a:cubicBezTo>
                  <a:cubicBezTo>
                    <a:pt x="13296" y="1647"/>
                    <a:pt x="13331" y="1692"/>
                    <a:pt x="13376" y="1738"/>
                  </a:cubicBezTo>
                  <a:cubicBezTo>
                    <a:pt x="13399" y="1761"/>
                    <a:pt x="13410" y="1795"/>
                    <a:pt x="13433" y="1829"/>
                  </a:cubicBezTo>
                  <a:lnTo>
                    <a:pt x="13433" y="1840"/>
                  </a:lnTo>
                  <a:cubicBezTo>
                    <a:pt x="13444" y="1840"/>
                    <a:pt x="13444" y="1852"/>
                    <a:pt x="13444" y="1852"/>
                  </a:cubicBezTo>
                  <a:cubicBezTo>
                    <a:pt x="13444" y="1852"/>
                    <a:pt x="13444" y="1863"/>
                    <a:pt x="13444" y="1863"/>
                  </a:cubicBezTo>
                  <a:cubicBezTo>
                    <a:pt x="13444" y="1874"/>
                    <a:pt x="13456" y="1874"/>
                    <a:pt x="13456" y="1886"/>
                  </a:cubicBezTo>
                  <a:cubicBezTo>
                    <a:pt x="13456" y="1886"/>
                    <a:pt x="13456" y="1897"/>
                    <a:pt x="13456" y="1897"/>
                  </a:cubicBezTo>
                  <a:cubicBezTo>
                    <a:pt x="13456" y="1908"/>
                    <a:pt x="13467" y="1920"/>
                    <a:pt x="13467" y="1920"/>
                  </a:cubicBezTo>
                  <a:cubicBezTo>
                    <a:pt x="13467" y="1931"/>
                    <a:pt x="13467" y="1943"/>
                    <a:pt x="13456" y="1943"/>
                  </a:cubicBezTo>
                  <a:lnTo>
                    <a:pt x="13444" y="1943"/>
                  </a:lnTo>
                  <a:cubicBezTo>
                    <a:pt x="13376" y="1897"/>
                    <a:pt x="13319" y="1829"/>
                    <a:pt x="13262" y="1761"/>
                  </a:cubicBezTo>
                  <a:cubicBezTo>
                    <a:pt x="13240" y="1726"/>
                    <a:pt x="13205" y="1692"/>
                    <a:pt x="13183" y="1658"/>
                  </a:cubicBezTo>
                  <a:cubicBezTo>
                    <a:pt x="13137" y="1613"/>
                    <a:pt x="13080" y="1567"/>
                    <a:pt x="13035" y="1522"/>
                  </a:cubicBezTo>
                  <a:cubicBezTo>
                    <a:pt x="13012" y="1499"/>
                    <a:pt x="12989" y="1476"/>
                    <a:pt x="12967" y="1454"/>
                  </a:cubicBezTo>
                  <a:cubicBezTo>
                    <a:pt x="12955" y="1442"/>
                    <a:pt x="12932" y="1419"/>
                    <a:pt x="12921" y="1408"/>
                  </a:cubicBezTo>
                  <a:cubicBezTo>
                    <a:pt x="12921" y="1397"/>
                    <a:pt x="12921" y="1397"/>
                    <a:pt x="12910" y="1385"/>
                  </a:cubicBezTo>
                  <a:cubicBezTo>
                    <a:pt x="12910" y="1385"/>
                    <a:pt x="12910" y="1385"/>
                    <a:pt x="12910" y="1374"/>
                  </a:cubicBezTo>
                  <a:close/>
                  <a:moveTo>
                    <a:pt x="2116" y="1852"/>
                  </a:moveTo>
                  <a:cubicBezTo>
                    <a:pt x="2139" y="1852"/>
                    <a:pt x="2162" y="1863"/>
                    <a:pt x="2162" y="1874"/>
                  </a:cubicBezTo>
                  <a:cubicBezTo>
                    <a:pt x="2184" y="1897"/>
                    <a:pt x="2173" y="1931"/>
                    <a:pt x="2150" y="1965"/>
                  </a:cubicBezTo>
                  <a:lnTo>
                    <a:pt x="2139" y="1977"/>
                  </a:lnTo>
                  <a:cubicBezTo>
                    <a:pt x="2139" y="1977"/>
                    <a:pt x="2139" y="1988"/>
                    <a:pt x="2139" y="1988"/>
                  </a:cubicBezTo>
                  <a:cubicBezTo>
                    <a:pt x="2127" y="1988"/>
                    <a:pt x="2127" y="1999"/>
                    <a:pt x="2127" y="1999"/>
                  </a:cubicBezTo>
                  <a:cubicBezTo>
                    <a:pt x="2116" y="2011"/>
                    <a:pt x="2116" y="2022"/>
                    <a:pt x="2105" y="2045"/>
                  </a:cubicBezTo>
                  <a:cubicBezTo>
                    <a:pt x="2082" y="2068"/>
                    <a:pt x="2059" y="2090"/>
                    <a:pt x="2036" y="2113"/>
                  </a:cubicBezTo>
                  <a:cubicBezTo>
                    <a:pt x="2025" y="2136"/>
                    <a:pt x="2014" y="2147"/>
                    <a:pt x="2002" y="2159"/>
                  </a:cubicBezTo>
                  <a:lnTo>
                    <a:pt x="1968" y="2193"/>
                  </a:lnTo>
                  <a:cubicBezTo>
                    <a:pt x="1945" y="2204"/>
                    <a:pt x="1934" y="2227"/>
                    <a:pt x="1911" y="2227"/>
                  </a:cubicBezTo>
                  <a:cubicBezTo>
                    <a:pt x="1900" y="2238"/>
                    <a:pt x="1889" y="2238"/>
                    <a:pt x="1889" y="2238"/>
                  </a:cubicBezTo>
                  <a:lnTo>
                    <a:pt x="1877" y="2238"/>
                  </a:lnTo>
                  <a:cubicBezTo>
                    <a:pt x="1872" y="2244"/>
                    <a:pt x="1866" y="2247"/>
                    <a:pt x="1862" y="2247"/>
                  </a:cubicBezTo>
                  <a:cubicBezTo>
                    <a:pt x="1857" y="2247"/>
                    <a:pt x="1854" y="2244"/>
                    <a:pt x="1854" y="2238"/>
                  </a:cubicBezTo>
                  <a:cubicBezTo>
                    <a:pt x="1843" y="2238"/>
                    <a:pt x="1843" y="2238"/>
                    <a:pt x="1843" y="2227"/>
                  </a:cubicBezTo>
                  <a:lnTo>
                    <a:pt x="1809" y="2216"/>
                  </a:lnTo>
                  <a:lnTo>
                    <a:pt x="1843" y="2216"/>
                  </a:lnTo>
                  <a:cubicBezTo>
                    <a:pt x="1843" y="2216"/>
                    <a:pt x="1843" y="2216"/>
                    <a:pt x="1843" y="2204"/>
                  </a:cubicBezTo>
                  <a:cubicBezTo>
                    <a:pt x="1843" y="2204"/>
                    <a:pt x="1843" y="2193"/>
                    <a:pt x="1854" y="2181"/>
                  </a:cubicBezTo>
                  <a:cubicBezTo>
                    <a:pt x="1854" y="2170"/>
                    <a:pt x="1854" y="2159"/>
                    <a:pt x="1854" y="2159"/>
                  </a:cubicBezTo>
                  <a:cubicBezTo>
                    <a:pt x="1854" y="2147"/>
                    <a:pt x="1866" y="2147"/>
                    <a:pt x="1866" y="2147"/>
                  </a:cubicBezTo>
                  <a:lnTo>
                    <a:pt x="1900" y="2090"/>
                  </a:lnTo>
                  <a:cubicBezTo>
                    <a:pt x="1911" y="2068"/>
                    <a:pt x="1923" y="2045"/>
                    <a:pt x="1945" y="2022"/>
                  </a:cubicBezTo>
                  <a:cubicBezTo>
                    <a:pt x="1968" y="1988"/>
                    <a:pt x="1980" y="1965"/>
                    <a:pt x="2014" y="1943"/>
                  </a:cubicBezTo>
                  <a:cubicBezTo>
                    <a:pt x="2014" y="1931"/>
                    <a:pt x="2025" y="1920"/>
                    <a:pt x="2036" y="1920"/>
                  </a:cubicBezTo>
                  <a:lnTo>
                    <a:pt x="2048" y="1908"/>
                  </a:lnTo>
                  <a:cubicBezTo>
                    <a:pt x="2048" y="1908"/>
                    <a:pt x="2048" y="1897"/>
                    <a:pt x="2059" y="1897"/>
                  </a:cubicBezTo>
                  <a:lnTo>
                    <a:pt x="2071" y="1886"/>
                  </a:lnTo>
                  <a:cubicBezTo>
                    <a:pt x="2082" y="1874"/>
                    <a:pt x="2093" y="1863"/>
                    <a:pt x="2116" y="1852"/>
                  </a:cubicBezTo>
                  <a:close/>
                  <a:moveTo>
                    <a:pt x="2002" y="1465"/>
                  </a:moveTo>
                  <a:cubicBezTo>
                    <a:pt x="2014" y="1465"/>
                    <a:pt x="2025" y="1476"/>
                    <a:pt x="2025" y="1476"/>
                  </a:cubicBezTo>
                  <a:cubicBezTo>
                    <a:pt x="2036" y="1488"/>
                    <a:pt x="2036" y="1499"/>
                    <a:pt x="2036" y="1499"/>
                  </a:cubicBezTo>
                  <a:cubicBezTo>
                    <a:pt x="2025" y="1522"/>
                    <a:pt x="2014" y="1544"/>
                    <a:pt x="2002" y="1556"/>
                  </a:cubicBezTo>
                  <a:cubicBezTo>
                    <a:pt x="1991" y="1567"/>
                    <a:pt x="1991" y="1579"/>
                    <a:pt x="1980" y="1590"/>
                  </a:cubicBezTo>
                  <a:cubicBezTo>
                    <a:pt x="1980" y="1601"/>
                    <a:pt x="1968" y="1613"/>
                    <a:pt x="1968" y="1613"/>
                  </a:cubicBezTo>
                  <a:cubicBezTo>
                    <a:pt x="1945" y="1647"/>
                    <a:pt x="1923" y="1670"/>
                    <a:pt x="1900" y="1692"/>
                  </a:cubicBezTo>
                  <a:lnTo>
                    <a:pt x="1877" y="1726"/>
                  </a:lnTo>
                  <a:cubicBezTo>
                    <a:pt x="1820" y="1783"/>
                    <a:pt x="1775" y="1852"/>
                    <a:pt x="1718" y="1920"/>
                  </a:cubicBezTo>
                  <a:cubicBezTo>
                    <a:pt x="1672" y="1977"/>
                    <a:pt x="1616" y="2045"/>
                    <a:pt x="1559" y="2125"/>
                  </a:cubicBezTo>
                  <a:cubicBezTo>
                    <a:pt x="1536" y="2159"/>
                    <a:pt x="1513" y="2193"/>
                    <a:pt x="1479" y="2227"/>
                  </a:cubicBezTo>
                  <a:cubicBezTo>
                    <a:pt x="1468" y="2238"/>
                    <a:pt x="1468" y="2250"/>
                    <a:pt x="1456" y="2250"/>
                  </a:cubicBezTo>
                  <a:cubicBezTo>
                    <a:pt x="1456" y="2261"/>
                    <a:pt x="1445" y="2272"/>
                    <a:pt x="1434" y="2284"/>
                  </a:cubicBezTo>
                  <a:cubicBezTo>
                    <a:pt x="1434" y="2284"/>
                    <a:pt x="1422" y="2295"/>
                    <a:pt x="1422" y="2295"/>
                  </a:cubicBezTo>
                  <a:cubicBezTo>
                    <a:pt x="1411" y="2307"/>
                    <a:pt x="1399" y="2318"/>
                    <a:pt x="1388" y="2329"/>
                  </a:cubicBezTo>
                  <a:lnTo>
                    <a:pt x="1365" y="2329"/>
                  </a:lnTo>
                  <a:cubicBezTo>
                    <a:pt x="1377" y="2307"/>
                    <a:pt x="1388" y="2295"/>
                    <a:pt x="1388" y="2284"/>
                  </a:cubicBezTo>
                  <a:cubicBezTo>
                    <a:pt x="1388" y="2272"/>
                    <a:pt x="1388" y="2261"/>
                    <a:pt x="1399" y="2261"/>
                  </a:cubicBezTo>
                  <a:cubicBezTo>
                    <a:pt x="1399" y="2238"/>
                    <a:pt x="1399" y="2238"/>
                    <a:pt x="1411" y="2227"/>
                  </a:cubicBezTo>
                  <a:cubicBezTo>
                    <a:pt x="1411" y="2216"/>
                    <a:pt x="1422" y="2204"/>
                    <a:pt x="1422" y="2193"/>
                  </a:cubicBezTo>
                  <a:cubicBezTo>
                    <a:pt x="1434" y="2159"/>
                    <a:pt x="1456" y="2113"/>
                    <a:pt x="1479" y="2079"/>
                  </a:cubicBezTo>
                  <a:cubicBezTo>
                    <a:pt x="1525" y="1999"/>
                    <a:pt x="1570" y="1931"/>
                    <a:pt x="1627" y="1852"/>
                  </a:cubicBezTo>
                  <a:cubicBezTo>
                    <a:pt x="1684" y="1783"/>
                    <a:pt x="1741" y="1704"/>
                    <a:pt x="1798" y="1635"/>
                  </a:cubicBezTo>
                  <a:lnTo>
                    <a:pt x="1820" y="1613"/>
                  </a:lnTo>
                  <a:cubicBezTo>
                    <a:pt x="1843" y="1590"/>
                    <a:pt x="1866" y="1556"/>
                    <a:pt x="1889" y="1544"/>
                  </a:cubicBezTo>
                  <a:cubicBezTo>
                    <a:pt x="1900" y="1533"/>
                    <a:pt x="1911" y="1533"/>
                    <a:pt x="1923" y="1522"/>
                  </a:cubicBezTo>
                  <a:cubicBezTo>
                    <a:pt x="1945" y="1499"/>
                    <a:pt x="1980" y="1476"/>
                    <a:pt x="2002" y="1476"/>
                  </a:cubicBezTo>
                  <a:cubicBezTo>
                    <a:pt x="2002" y="1476"/>
                    <a:pt x="2002" y="1465"/>
                    <a:pt x="2002" y="1465"/>
                  </a:cubicBezTo>
                  <a:close/>
                  <a:moveTo>
                    <a:pt x="11191" y="812"/>
                  </a:moveTo>
                  <a:cubicBezTo>
                    <a:pt x="11199" y="812"/>
                    <a:pt x="11207" y="820"/>
                    <a:pt x="11215" y="828"/>
                  </a:cubicBezTo>
                  <a:lnTo>
                    <a:pt x="11226" y="828"/>
                  </a:lnTo>
                  <a:cubicBezTo>
                    <a:pt x="11226" y="828"/>
                    <a:pt x="11226" y="839"/>
                    <a:pt x="11238" y="839"/>
                  </a:cubicBezTo>
                  <a:lnTo>
                    <a:pt x="11238" y="851"/>
                  </a:lnTo>
                  <a:cubicBezTo>
                    <a:pt x="11261" y="862"/>
                    <a:pt x="11283" y="896"/>
                    <a:pt x="11295" y="930"/>
                  </a:cubicBezTo>
                  <a:cubicBezTo>
                    <a:pt x="11295" y="942"/>
                    <a:pt x="11295" y="942"/>
                    <a:pt x="11295" y="942"/>
                  </a:cubicBezTo>
                  <a:lnTo>
                    <a:pt x="11306" y="976"/>
                  </a:lnTo>
                  <a:cubicBezTo>
                    <a:pt x="11306" y="976"/>
                    <a:pt x="11306" y="976"/>
                    <a:pt x="11306" y="987"/>
                  </a:cubicBezTo>
                  <a:cubicBezTo>
                    <a:pt x="11329" y="1021"/>
                    <a:pt x="11329" y="1055"/>
                    <a:pt x="11340" y="1090"/>
                  </a:cubicBezTo>
                  <a:lnTo>
                    <a:pt x="11352" y="1169"/>
                  </a:lnTo>
                  <a:cubicBezTo>
                    <a:pt x="11352" y="1181"/>
                    <a:pt x="11363" y="1192"/>
                    <a:pt x="11386" y="1192"/>
                  </a:cubicBezTo>
                  <a:cubicBezTo>
                    <a:pt x="11863" y="1249"/>
                    <a:pt x="12227" y="1647"/>
                    <a:pt x="12227" y="2125"/>
                  </a:cubicBezTo>
                  <a:cubicBezTo>
                    <a:pt x="12227" y="2648"/>
                    <a:pt x="11806" y="3069"/>
                    <a:pt x="11283" y="3069"/>
                  </a:cubicBezTo>
                  <a:cubicBezTo>
                    <a:pt x="10771" y="3069"/>
                    <a:pt x="10351" y="2648"/>
                    <a:pt x="10351" y="2125"/>
                  </a:cubicBezTo>
                  <a:cubicBezTo>
                    <a:pt x="10351" y="1692"/>
                    <a:pt x="10658" y="1306"/>
                    <a:pt x="11090" y="1215"/>
                  </a:cubicBezTo>
                  <a:cubicBezTo>
                    <a:pt x="11113" y="1203"/>
                    <a:pt x="11124" y="1192"/>
                    <a:pt x="11113" y="1169"/>
                  </a:cubicBezTo>
                  <a:lnTo>
                    <a:pt x="11124" y="1158"/>
                  </a:lnTo>
                  <a:cubicBezTo>
                    <a:pt x="11113" y="1124"/>
                    <a:pt x="11113" y="1090"/>
                    <a:pt x="11113" y="1067"/>
                  </a:cubicBezTo>
                  <a:cubicBezTo>
                    <a:pt x="11101" y="1044"/>
                    <a:pt x="11113" y="1033"/>
                    <a:pt x="11113" y="1010"/>
                  </a:cubicBezTo>
                  <a:lnTo>
                    <a:pt x="11113" y="976"/>
                  </a:lnTo>
                  <a:cubicBezTo>
                    <a:pt x="11113" y="964"/>
                    <a:pt x="11113" y="964"/>
                    <a:pt x="11113" y="953"/>
                  </a:cubicBezTo>
                  <a:cubicBezTo>
                    <a:pt x="11113" y="919"/>
                    <a:pt x="11113" y="885"/>
                    <a:pt x="11135" y="862"/>
                  </a:cubicBezTo>
                  <a:cubicBezTo>
                    <a:pt x="11135" y="851"/>
                    <a:pt x="11135" y="851"/>
                    <a:pt x="11135" y="851"/>
                  </a:cubicBezTo>
                  <a:cubicBezTo>
                    <a:pt x="11147" y="851"/>
                    <a:pt x="11147" y="851"/>
                    <a:pt x="11147" y="839"/>
                  </a:cubicBezTo>
                  <a:lnTo>
                    <a:pt x="11158" y="839"/>
                  </a:lnTo>
                  <a:cubicBezTo>
                    <a:pt x="11158" y="817"/>
                    <a:pt x="11181" y="817"/>
                    <a:pt x="11181" y="817"/>
                  </a:cubicBezTo>
                  <a:cubicBezTo>
                    <a:pt x="11184" y="813"/>
                    <a:pt x="11188" y="812"/>
                    <a:pt x="11191" y="812"/>
                  </a:cubicBezTo>
                  <a:close/>
                  <a:moveTo>
                    <a:pt x="12478" y="680"/>
                  </a:moveTo>
                  <a:cubicBezTo>
                    <a:pt x="12478" y="680"/>
                    <a:pt x="12478" y="680"/>
                    <a:pt x="12478" y="691"/>
                  </a:cubicBezTo>
                  <a:cubicBezTo>
                    <a:pt x="12500" y="691"/>
                    <a:pt x="12523" y="703"/>
                    <a:pt x="12546" y="714"/>
                  </a:cubicBezTo>
                  <a:cubicBezTo>
                    <a:pt x="12580" y="726"/>
                    <a:pt x="12625" y="748"/>
                    <a:pt x="12659" y="771"/>
                  </a:cubicBezTo>
                  <a:cubicBezTo>
                    <a:pt x="12716" y="805"/>
                    <a:pt x="12773" y="839"/>
                    <a:pt x="12830" y="873"/>
                  </a:cubicBezTo>
                  <a:cubicBezTo>
                    <a:pt x="12955" y="953"/>
                    <a:pt x="13058" y="1033"/>
                    <a:pt x="13149" y="1090"/>
                  </a:cubicBezTo>
                  <a:cubicBezTo>
                    <a:pt x="13581" y="1431"/>
                    <a:pt x="13888" y="1738"/>
                    <a:pt x="14093" y="2068"/>
                  </a:cubicBezTo>
                  <a:cubicBezTo>
                    <a:pt x="14229" y="2272"/>
                    <a:pt x="14434" y="2659"/>
                    <a:pt x="14354" y="2921"/>
                  </a:cubicBezTo>
                  <a:cubicBezTo>
                    <a:pt x="14331" y="3012"/>
                    <a:pt x="14275" y="3080"/>
                    <a:pt x="14172" y="3137"/>
                  </a:cubicBezTo>
                  <a:cubicBezTo>
                    <a:pt x="14166" y="3140"/>
                    <a:pt x="14160" y="3142"/>
                    <a:pt x="14155" y="3142"/>
                  </a:cubicBezTo>
                  <a:cubicBezTo>
                    <a:pt x="14143" y="3142"/>
                    <a:pt x="14135" y="3133"/>
                    <a:pt x="14127" y="3125"/>
                  </a:cubicBezTo>
                  <a:cubicBezTo>
                    <a:pt x="14115" y="3114"/>
                    <a:pt x="14115" y="3091"/>
                    <a:pt x="14127" y="3069"/>
                  </a:cubicBezTo>
                  <a:cubicBezTo>
                    <a:pt x="14206" y="2978"/>
                    <a:pt x="14206" y="2841"/>
                    <a:pt x="14195" y="2750"/>
                  </a:cubicBezTo>
                  <a:cubicBezTo>
                    <a:pt x="14184" y="2625"/>
                    <a:pt x="14138" y="2500"/>
                    <a:pt x="14093" y="2398"/>
                  </a:cubicBezTo>
                  <a:cubicBezTo>
                    <a:pt x="13979" y="2181"/>
                    <a:pt x="13842" y="1977"/>
                    <a:pt x="13649" y="1761"/>
                  </a:cubicBezTo>
                  <a:cubicBezTo>
                    <a:pt x="13490" y="1579"/>
                    <a:pt x="13296" y="1397"/>
                    <a:pt x="13080" y="1226"/>
                  </a:cubicBezTo>
                  <a:cubicBezTo>
                    <a:pt x="13035" y="1181"/>
                    <a:pt x="12989" y="1146"/>
                    <a:pt x="12944" y="1112"/>
                  </a:cubicBezTo>
                  <a:cubicBezTo>
                    <a:pt x="12876" y="1067"/>
                    <a:pt x="12819" y="1021"/>
                    <a:pt x="12762" y="964"/>
                  </a:cubicBezTo>
                  <a:lnTo>
                    <a:pt x="12603" y="839"/>
                  </a:lnTo>
                  <a:cubicBezTo>
                    <a:pt x="12569" y="817"/>
                    <a:pt x="12546" y="782"/>
                    <a:pt x="12512" y="748"/>
                  </a:cubicBezTo>
                  <a:cubicBezTo>
                    <a:pt x="12500" y="737"/>
                    <a:pt x="12478" y="714"/>
                    <a:pt x="12466" y="691"/>
                  </a:cubicBezTo>
                  <a:cubicBezTo>
                    <a:pt x="12466" y="691"/>
                    <a:pt x="12466" y="680"/>
                    <a:pt x="12478" y="680"/>
                  </a:cubicBezTo>
                  <a:close/>
                  <a:moveTo>
                    <a:pt x="2101" y="743"/>
                  </a:moveTo>
                  <a:cubicBezTo>
                    <a:pt x="2105" y="743"/>
                    <a:pt x="2105" y="748"/>
                    <a:pt x="2105" y="748"/>
                  </a:cubicBezTo>
                  <a:cubicBezTo>
                    <a:pt x="2002" y="930"/>
                    <a:pt x="1866" y="1101"/>
                    <a:pt x="1729" y="1260"/>
                  </a:cubicBezTo>
                  <a:cubicBezTo>
                    <a:pt x="1695" y="1306"/>
                    <a:pt x="1661" y="1351"/>
                    <a:pt x="1627" y="1397"/>
                  </a:cubicBezTo>
                  <a:cubicBezTo>
                    <a:pt x="1547" y="1488"/>
                    <a:pt x="1468" y="1579"/>
                    <a:pt x="1388" y="1681"/>
                  </a:cubicBezTo>
                  <a:cubicBezTo>
                    <a:pt x="1309" y="1783"/>
                    <a:pt x="1218" y="1897"/>
                    <a:pt x="1127" y="1999"/>
                  </a:cubicBezTo>
                  <a:cubicBezTo>
                    <a:pt x="1001" y="2159"/>
                    <a:pt x="842" y="2386"/>
                    <a:pt x="728" y="2625"/>
                  </a:cubicBezTo>
                  <a:cubicBezTo>
                    <a:pt x="683" y="2750"/>
                    <a:pt x="637" y="2875"/>
                    <a:pt x="626" y="3000"/>
                  </a:cubicBezTo>
                  <a:cubicBezTo>
                    <a:pt x="615" y="3057"/>
                    <a:pt x="615" y="3114"/>
                    <a:pt x="615" y="3171"/>
                  </a:cubicBezTo>
                  <a:cubicBezTo>
                    <a:pt x="615" y="3194"/>
                    <a:pt x="615" y="3216"/>
                    <a:pt x="615" y="3239"/>
                  </a:cubicBezTo>
                  <a:cubicBezTo>
                    <a:pt x="603" y="3285"/>
                    <a:pt x="603" y="3330"/>
                    <a:pt x="603" y="3376"/>
                  </a:cubicBezTo>
                  <a:cubicBezTo>
                    <a:pt x="615" y="3398"/>
                    <a:pt x="581" y="3410"/>
                    <a:pt x="569" y="3410"/>
                  </a:cubicBezTo>
                  <a:cubicBezTo>
                    <a:pt x="566" y="3413"/>
                    <a:pt x="561" y="3414"/>
                    <a:pt x="556" y="3414"/>
                  </a:cubicBezTo>
                  <a:cubicBezTo>
                    <a:pt x="541" y="3414"/>
                    <a:pt x="521" y="3404"/>
                    <a:pt x="512" y="3387"/>
                  </a:cubicBezTo>
                  <a:cubicBezTo>
                    <a:pt x="512" y="3364"/>
                    <a:pt x="512" y="3353"/>
                    <a:pt x="501" y="3342"/>
                  </a:cubicBezTo>
                  <a:cubicBezTo>
                    <a:pt x="490" y="3296"/>
                    <a:pt x="478" y="3251"/>
                    <a:pt x="478" y="3205"/>
                  </a:cubicBezTo>
                  <a:cubicBezTo>
                    <a:pt x="467" y="3137"/>
                    <a:pt x="478" y="3069"/>
                    <a:pt x="478" y="3012"/>
                  </a:cubicBezTo>
                  <a:cubicBezTo>
                    <a:pt x="501" y="2887"/>
                    <a:pt x="535" y="2761"/>
                    <a:pt x="581" y="2636"/>
                  </a:cubicBezTo>
                  <a:cubicBezTo>
                    <a:pt x="660" y="2432"/>
                    <a:pt x="785" y="2227"/>
                    <a:pt x="967" y="1999"/>
                  </a:cubicBezTo>
                  <a:cubicBezTo>
                    <a:pt x="1149" y="1772"/>
                    <a:pt x="1343" y="1556"/>
                    <a:pt x="1513" y="1363"/>
                  </a:cubicBezTo>
                  <a:cubicBezTo>
                    <a:pt x="1547" y="1317"/>
                    <a:pt x="1593" y="1272"/>
                    <a:pt x="1627" y="1226"/>
                  </a:cubicBezTo>
                  <a:cubicBezTo>
                    <a:pt x="1775" y="1055"/>
                    <a:pt x="1923" y="885"/>
                    <a:pt x="2093" y="748"/>
                  </a:cubicBezTo>
                  <a:cubicBezTo>
                    <a:pt x="2097" y="745"/>
                    <a:pt x="2100" y="743"/>
                    <a:pt x="2101" y="743"/>
                  </a:cubicBezTo>
                  <a:close/>
                  <a:moveTo>
                    <a:pt x="3680" y="1853"/>
                  </a:moveTo>
                  <a:cubicBezTo>
                    <a:pt x="3699" y="1853"/>
                    <a:pt x="3712" y="1866"/>
                    <a:pt x="3720" y="1874"/>
                  </a:cubicBezTo>
                  <a:cubicBezTo>
                    <a:pt x="3742" y="1886"/>
                    <a:pt x="3742" y="1897"/>
                    <a:pt x="3754" y="1920"/>
                  </a:cubicBezTo>
                  <a:lnTo>
                    <a:pt x="3754" y="1931"/>
                  </a:lnTo>
                  <a:cubicBezTo>
                    <a:pt x="3788" y="1988"/>
                    <a:pt x="3799" y="2056"/>
                    <a:pt x="3811" y="2113"/>
                  </a:cubicBezTo>
                  <a:lnTo>
                    <a:pt x="3811" y="2136"/>
                  </a:lnTo>
                  <a:cubicBezTo>
                    <a:pt x="3822" y="2204"/>
                    <a:pt x="3833" y="2272"/>
                    <a:pt x="3833" y="2341"/>
                  </a:cubicBezTo>
                  <a:cubicBezTo>
                    <a:pt x="3833" y="2363"/>
                    <a:pt x="3845" y="2375"/>
                    <a:pt x="3856" y="2375"/>
                  </a:cubicBezTo>
                  <a:cubicBezTo>
                    <a:pt x="4288" y="2466"/>
                    <a:pt x="4607" y="2852"/>
                    <a:pt x="4607" y="3296"/>
                  </a:cubicBezTo>
                  <a:cubicBezTo>
                    <a:pt x="4607" y="3808"/>
                    <a:pt x="4186" y="4229"/>
                    <a:pt x="3674" y="4229"/>
                  </a:cubicBezTo>
                  <a:cubicBezTo>
                    <a:pt x="3151" y="4229"/>
                    <a:pt x="2730" y="3808"/>
                    <a:pt x="2730" y="3296"/>
                  </a:cubicBezTo>
                  <a:cubicBezTo>
                    <a:pt x="2730" y="2818"/>
                    <a:pt x="3083" y="2420"/>
                    <a:pt x="3561" y="2363"/>
                  </a:cubicBezTo>
                  <a:cubicBezTo>
                    <a:pt x="3572" y="2363"/>
                    <a:pt x="3595" y="2341"/>
                    <a:pt x="3583" y="2329"/>
                  </a:cubicBezTo>
                  <a:cubicBezTo>
                    <a:pt x="3595" y="2318"/>
                    <a:pt x="3595" y="2307"/>
                    <a:pt x="3595" y="2284"/>
                  </a:cubicBezTo>
                  <a:cubicBezTo>
                    <a:pt x="3595" y="2272"/>
                    <a:pt x="3583" y="2261"/>
                    <a:pt x="3583" y="2250"/>
                  </a:cubicBezTo>
                  <a:cubicBezTo>
                    <a:pt x="3583" y="2204"/>
                    <a:pt x="3583" y="2159"/>
                    <a:pt x="3583" y="2113"/>
                  </a:cubicBezTo>
                  <a:cubicBezTo>
                    <a:pt x="3583" y="2068"/>
                    <a:pt x="3583" y="2022"/>
                    <a:pt x="3595" y="1977"/>
                  </a:cubicBezTo>
                  <a:cubicBezTo>
                    <a:pt x="3595" y="1965"/>
                    <a:pt x="3595" y="1954"/>
                    <a:pt x="3606" y="1954"/>
                  </a:cubicBezTo>
                  <a:cubicBezTo>
                    <a:pt x="3606" y="1931"/>
                    <a:pt x="3617" y="1908"/>
                    <a:pt x="3617" y="1897"/>
                  </a:cubicBezTo>
                  <a:cubicBezTo>
                    <a:pt x="3617" y="1886"/>
                    <a:pt x="3640" y="1863"/>
                    <a:pt x="3651" y="1863"/>
                  </a:cubicBezTo>
                  <a:cubicBezTo>
                    <a:pt x="3662" y="1856"/>
                    <a:pt x="3672" y="1853"/>
                    <a:pt x="3680" y="1853"/>
                  </a:cubicBezTo>
                  <a:close/>
                  <a:moveTo>
                    <a:pt x="2264" y="4172"/>
                  </a:moveTo>
                  <a:cubicBezTo>
                    <a:pt x="2264" y="4183"/>
                    <a:pt x="2264" y="4183"/>
                    <a:pt x="2264" y="4195"/>
                  </a:cubicBezTo>
                  <a:cubicBezTo>
                    <a:pt x="2264" y="4206"/>
                    <a:pt x="2264" y="4217"/>
                    <a:pt x="2264" y="4229"/>
                  </a:cubicBezTo>
                  <a:cubicBezTo>
                    <a:pt x="2264" y="4240"/>
                    <a:pt x="2264" y="4240"/>
                    <a:pt x="2264" y="4240"/>
                  </a:cubicBezTo>
                  <a:cubicBezTo>
                    <a:pt x="2264" y="4240"/>
                    <a:pt x="2253" y="4251"/>
                    <a:pt x="2253" y="4251"/>
                  </a:cubicBezTo>
                  <a:cubicBezTo>
                    <a:pt x="2253" y="4263"/>
                    <a:pt x="2253" y="4274"/>
                    <a:pt x="2253" y="4286"/>
                  </a:cubicBezTo>
                  <a:cubicBezTo>
                    <a:pt x="2253" y="4286"/>
                    <a:pt x="2253" y="4297"/>
                    <a:pt x="2253" y="4297"/>
                  </a:cubicBezTo>
                  <a:cubicBezTo>
                    <a:pt x="2253" y="4297"/>
                    <a:pt x="2253" y="4308"/>
                    <a:pt x="2253" y="4308"/>
                  </a:cubicBezTo>
                  <a:cubicBezTo>
                    <a:pt x="2253" y="4320"/>
                    <a:pt x="2253" y="4331"/>
                    <a:pt x="2253" y="4342"/>
                  </a:cubicBezTo>
                  <a:cubicBezTo>
                    <a:pt x="2253" y="4342"/>
                    <a:pt x="2253" y="4342"/>
                    <a:pt x="2253" y="4354"/>
                  </a:cubicBezTo>
                  <a:cubicBezTo>
                    <a:pt x="2253" y="4365"/>
                    <a:pt x="2264" y="4377"/>
                    <a:pt x="2264" y="4399"/>
                  </a:cubicBezTo>
                  <a:lnTo>
                    <a:pt x="2287" y="4392"/>
                  </a:lnTo>
                  <a:lnTo>
                    <a:pt x="2287" y="4392"/>
                  </a:lnTo>
                  <a:cubicBezTo>
                    <a:pt x="2287" y="4393"/>
                    <a:pt x="2287" y="4396"/>
                    <a:pt x="2287" y="4399"/>
                  </a:cubicBezTo>
                  <a:lnTo>
                    <a:pt x="2264" y="4411"/>
                  </a:lnTo>
                  <a:lnTo>
                    <a:pt x="2275" y="4433"/>
                  </a:lnTo>
                  <a:lnTo>
                    <a:pt x="2287" y="4433"/>
                  </a:lnTo>
                  <a:cubicBezTo>
                    <a:pt x="2287" y="4445"/>
                    <a:pt x="2287" y="4445"/>
                    <a:pt x="2287" y="4445"/>
                  </a:cubicBezTo>
                  <a:cubicBezTo>
                    <a:pt x="2287" y="4445"/>
                    <a:pt x="2287" y="4456"/>
                    <a:pt x="2298" y="4456"/>
                  </a:cubicBezTo>
                  <a:lnTo>
                    <a:pt x="2309" y="4468"/>
                  </a:lnTo>
                  <a:cubicBezTo>
                    <a:pt x="2309" y="4479"/>
                    <a:pt x="2309" y="4479"/>
                    <a:pt x="2309" y="4490"/>
                  </a:cubicBezTo>
                  <a:cubicBezTo>
                    <a:pt x="2309" y="4490"/>
                    <a:pt x="2309" y="4490"/>
                    <a:pt x="2321" y="4502"/>
                  </a:cubicBezTo>
                  <a:cubicBezTo>
                    <a:pt x="2321" y="4502"/>
                    <a:pt x="2321" y="4513"/>
                    <a:pt x="2321" y="4524"/>
                  </a:cubicBezTo>
                  <a:cubicBezTo>
                    <a:pt x="2309" y="4536"/>
                    <a:pt x="2298" y="4536"/>
                    <a:pt x="2287" y="4536"/>
                  </a:cubicBezTo>
                  <a:lnTo>
                    <a:pt x="2264" y="4536"/>
                  </a:lnTo>
                  <a:cubicBezTo>
                    <a:pt x="2253" y="4536"/>
                    <a:pt x="2253" y="4524"/>
                    <a:pt x="2241" y="4524"/>
                  </a:cubicBezTo>
                  <a:cubicBezTo>
                    <a:pt x="2230" y="4513"/>
                    <a:pt x="2218" y="4502"/>
                    <a:pt x="2207" y="4490"/>
                  </a:cubicBezTo>
                  <a:cubicBezTo>
                    <a:pt x="2184" y="4468"/>
                    <a:pt x="2173" y="4445"/>
                    <a:pt x="2162" y="4411"/>
                  </a:cubicBezTo>
                  <a:cubicBezTo>
                    <a:pt x="2150" y="4377"/>
                    <a:pt x="2150" y="4354"/>
                    <a:pt x="2150" y="4320"/>
                  </a:cubicBezTo>
                  <a:cubicBezTo>
                    <a:pt x="2150" y="4297"/>
                    <a:pt x="2162" y="4251"/>
                    <a:pt x="2173" y="4229"/>
                  </a:cubicBezTo>
                  <a:cubicBezTo>
                    <a:pt x="2184" y="4217"/>
                    <a:pt x="2196" y="4206"/>
                    <a:pt x="2207" y="4195"/>
                  </a:cubicBezTo>
                  <a:cubicBezTo>
                    <a:pt x="2218" y="4172"/>
                    <a:pt x="2230" y="4172"/>
                    <a:pt x="2241" y="4172"/>
                  </a:cubicBezTo>
                  <a:close/>
                  <a:moveTo>
                    <a:pt x="12785" y="4195"/>
                  </a:moveTo>
                  <a:cubicBezTo>
                    <a:pt x="12785" y="4195"/>
                    <a:pt x="12785" y="4195"/>
                    <a:pt x="12785" y="4206"/>
                  </a:cubicBezTo>
                  <a:lnTo>
                    <a:pt x="12796" y="4206"/>
                  </a:lnTo>
                  <a:cubicBezTo>
                    <a:pt x="12796" y="4217"/>
                    <a:pt x="12796" y="4217"/>
                    <a:pt x="12807" y="4217"/>
                  </a:cubicBezTo>
                  <a:cubicBezTo>
                    <a:pt x="12807" y="4229"/>
                    <a:pt x="12807" y="4229"/>
                    <a:pt x="12807" y="4229"/>
                  </a:cubicBezTo>
                  <a:lnTo>
                    <a:pt x="12819" y="4240"/>
                  </a:lnTo>
                  <a:cubicBezTo>
                    <a:pt x="12819" y="4240"/>
                    <a:pt x="12830" y="4240"/>
                    <a:pt x="12830" y="4251"/>
                  </a:cubicBezTo>
                  <a:cubicBezTo>
                    <a:pt x="12841" y="4274"/>
                    <a:pt x="12853" y="4297"/>
                    <a:pt x="12853" y="4308"/>
                  </a:cubicBezTo>
                  <a:cubicBezTo>
                    <a:pt x="12864" y="4354"/>
                    <a:pt x="12864" y="4399"/>
                    <a:pt x="12853" y="4445"/>
                  </a:cubicBezTo>
                  <a:cubicBezTo>
                    <a:pt x="12841" y="4490"/>
                    <a:pt x="12819" y="4536"/>
                    <a:pt x="12785" y="4570"/>
                  </a:cubicBezTo>
                  <a:cubicBezTo>
                    <a:pt x="12750" y="4615"/>
                    <a:pt x="12716" y="4638"/>
                    <a:pt x="12682" y="4638"/>
                  </a:cubicBezTo>
                  <a:cubicBezTo>
                    <a:pt x="12671" y="4638"/>
                    <a:pt x="12671" y="4638"/>
                    <a:pt x="12659" y="4627"/>
                  </a:cubicBezTo>
                  <a:cubicBezTo>
                    <a:pt x="12659" y="4627"/>
                    <a:pt x="12659" y="4615"/>
                    <a:pt x="12659" y="4615"/>
                  </a:cubicBezTo>
                  <a:cubicBezTo>
                    <a:pt x="12671" y="4604"/>
                    <a:pt x="12682" y="4593"/>
                    <a:pt x="12694" y="4581"/>
                  </a:cubicBezTo>
                  <a:lnTo>
                    <a:pt x="12705" y="4559"/>
                  </a:lnTo>
                  <a:cubicBezTo>
                    <a:pt x="12705" y="4559"/>
                    <a:pt x="12716" y="4547"/>
                    <a:pt x="12716" y="4547"/>
                  </a:cubicBezTo>
                  <a:cubicBezTo>
                    <a:pt x="12716" y="4547"/>
                    <a:pt x="12728" y="4536"/>
                    <a:pt x="12728" y="4524"/>
                  </a:cubicBezTo>
                  <a:cubicBezTo>
                    <a:pt x="12728" y="4524"/>
                    <a:pt x="12739" y="4513"/>
                    <a:pt x="12739" y="4502"/>
                  </a:cubicBezTo>
                  <a:cubicBezTo>
                    <a:pt x="12739" y="4502"/>
                    <a:pt x="12750" y="4490"/>
                    <a:pt x="12750" y="4490"/>
                  </a:cubicBezTo>
                  <a:lnTo>
                    <a:pt x="12750" y="4479"/>
                  </a:lnTo>
                  <a:cubicBezTo>
                    <a:pt x="12750" y="4456"/>
                    <a:pt x="12762" y="4445"/>
                    <a:pt x="12762" y="4422"/>
                  </a:cubicBezTo>
                  <a:cubicBezTo>
                    <a:pt x="12773" y="4422"/>
                    <a:pt x="12773" y="4411"/>
                    <a:pt x="12773" y="4399"/>
                  </a:cubicBezTo>
                  <a:lnTo>
                    <a:pt x="12773" y="4388"/>
                  </a:lnTo>
                  <a:cubicBezTo>
                    <a:pt x="12773" y="4388"/>
                    <a:pt x="12773" y="4377"/>
                    <a:pt x="12773" y="4377"/>
                  </a:cubicBezTo>
                  <a:lnTo>
                    <a:pt x="12773" y="4365"/>
                  </a:lnTo>
                  <a:cubicBezTo>
                    <a:pt x="12773" y="4354"/>
                    <a:pt x="12773" y="4342"/>
                    <a:pt x="12773" y="4320"/>
                  </a:cubicBezTo>
                  <a:cubicBezTo>
                    <a:pt x="12773" y="4308"/>
                    <a:pt x="12773" y="4297"/>
                    <a:pt x="12773" y="4297"/>
                  </a:cubicBezTo>
                  <a:cubicBezTo>
                    <a:pt x="12773" y="4286"/>
                    <a:pt x="12773" y="4274"/>
                    <a:pt x="12773" y="4263"/>
                  </a:cubicBezTo>
                  <a:lnTo>
                    <a:pt x="12739" y="4263"/>
                  </a:lnTo>
                  <a:lnTo>
                    <a:pt x="12773" y="4251"/>
                  </a:lnTo>
                  <a:cubicBezTo>
                    <a:pt x="12773" y="4251"/>
                    <a:pt x="12773" y="4240"/>
                    <a:pt x="12773" y="4240"/>
                  </a:cubicBezTo>
                  <a:cubicBezTo>
                    <a:pt x="12773" y="4240"/>
                    <a:pt x="12773" y="4229"/>
                    <a:pt x="12773" y="4229"/>
                  </a:cubicBezTo>
                  <a:cubicBezTo>
                    <a:pt x="12773" y="4229"/>
                    <a:pt x="12773" y="4217"/>
                    <a:pt x="12762" y="4217"/>
                  </a:cubicBezTo>
                  <a:cubicBezTo>
                    <a:pt x="12762" y="4206"/>
                    <a:pt x="12773" y="4206"/>
                    <a:pt x="12773" y="4206"/>
                  </a:cubicBezTo>
                  <a:cubicBezTo>
                    <a:pt x="12773" y="4195"/>
                    <a:pt x="12785" y="4195"/>
                    <a:pt x="12785" y="4195"/>
                  </a:cubicBezTo>
                  <a:close/>
                  <a:moveTo>
                    <a:pt x="13015" y="4008"/>
                  </a:moveTo>
                  <a:cubicBezTo>
                    <a:pt x="13017" y="4008"/>
                    <a:pt x="13020" y="4009"/>
                    <a:pt x="13023" y="4013"/>
                  </a:cubicBezTo>
                  <a:cubicBezTo>
                    <a:pt x="13080" y="4058"/>
                    <a:pt x="13103" y="4115"/>
                    <a:pt x="13126" y="4172"/>
                  </a:cubicBezTo>
                  <a:cubicBezTo>
                    <a:pt x="13149" y="4240"/>
                    <a:pt x="13149" y="4308"/>
                    <a:pt x="13137" y="4377"/>
                  </a:cubicBezTo>
                  <a:cubicBezTo>
                    <a:pt x="13126" y="4445"/>
                    <a:pt x="13103" y="4502"/>
                    <a:pt x="13080" y="4559"/>
                  </a:cubicBezTo>
                  <a:cubicBezTo>
                    <a:pt x="13046" y="4615"/>
                    <a:pt x="12978" y="4684"/>
                    <a:pt x="12932" y="4695"/>
                  </a:cubicBezTo>
                  <a:lnTo>
                    <a:pt x="12853" y="4695"/>
                  </a:lnTo>
                  <a:cubicBezTo>
                    <a:pt x="12853" y="4695"/>
                    <a:pt x="12841" y="4695"/>
                    <a:pt x="12841" y="4684"/>
                  </a:cubicBezTo>
                  <a:cubicBezTo>
                    <a:pt x="12830" y="4672"/>
                    <a:pt x="12830" y="4661"/>
                    <a:pt x="12841" y="4650"/>
                  </a:cubicBezTo>
                  <a:cubicBezTo>
                    <a:pt x="12841" y="4650"/>
                    <a:pt x="12841" y="4638"/>
                    <a:pt x="12841" y="4638"/>
                  </a:cubicBezTo>
                  <a:cubicBezTo>
                    <a:pt x="12841" y="4638"/>
                    <a:pt x="12853" y="4627"/>
                    <a:pt x="12853" y="4627"/>
                  </a:cubicBezTo>
                  <a:cubicBezTo>
                    <a:pt x="12853" y="4615"/>
                    <a:pt x="12853" y="4615"/>
                    <a:pt x="12853" y="4615"/>
                  </a:cubicBezTo>
                  <a:cubicBezTo>
                    <a:pt x="12853" y="4604"/>
                    <a:pt x="12864" y="4581"/>
                    <a:pt x="12876" y="4570"/>
                  </a:cubicBezTo>
                  <a:lnTo>
                    <a:pt x="12932" y="4502"/>
                  </a:lnTo>
                  <a:cubicBezTo>
                    <a:pt x="12932" y="4490"/>
                    <a:pt x="12944" y="4490"/>
                    <a:pt x="12944" y="4479"/>
                  </a:cubicBezTo>
                  <a:cubicBezTo>
                    <a:pt x="12955" y="4456"/>
                    <a:pt x="12967" y="4433"/>
                    <a:pt x="12989" y="4411"/>
                  </a:cubicBezTo>
                  <a:lnTo>
                    <a:pt x="13001" y="4377"/>
                  </a:lnTo>
                  <a:cubicBezTo>
                    <a:pt x="13001" y="4365"/>
                    <a:pt x="13001" y="4354"/>
                    <a:pt x="13012" y="4331"/>
                  </a:cubicBezTo>
                  <a:cubicBezTo>
                    <a:pt x="13012" y="4308"/>
                    <a:pt x="13012" y="4286"/>
                    <a:pt x="13023" y="4263"/>
                  </a:cubicBezTo>
                  <a:cubicBezTo>
                    <a:pt x="13023" y="4251"/>
                    <a:pt x="13023" y="4240"/>
                    <a:pt x="13023" y="4240"/>
                  </a:cubicBezTo>
                  <a:lnTo>
                    <a:pt x="13023" y="4229"/>
                  </a:lnTo>
                  <a:lnTo>
                    <a:pt x="13023" y="4217"/>
                  </a:lnTo>
                  <a:lnTo>
                    <a:pt x="13023" y="4206"/>
                  </a:lnTo>
                  <a:cubicBezTo>
                    <a:pt x="13023" y="4195"/>
                    <a:pt x="13023" y="4183"/>
                    <a:pt x="13023" y="4183"/>
                  </a:cubicBezTo>
                  <a:lnTo>
                    <a:pt x="13023" y="4160"/>
                  </a:lnTo>
                  <a:cubicBezTo>
                    <a:pt x="13023" y="4115"/>
                    <a:pt x="13012" y="4069"/>
                    <a:pt x="13001" y="4024"/>
                  </a:cubicBezTo>
                  <a:cubicBezTo>
                    <a:pt x="13001" y="4013"/>
                    <a:pt x="13001" y="4013"/>
                    <a:pt x="13001" y="4013"/>
                  </a:cubicBezTo>
                  <a:cubicBezTo>
                    <a:pt x="13008" y="4013"/>
                    <a:pt x="13011" y="4008"/>
                    <a:pt x="13015" y="4008"/>
                  </a:cubicBezTo>
                  <a:close/>
                  <a:moveTo>
                    <a:pt x="1900" y="4035"/>
                  </a:moveTo>
                  <a:cubicBezTo>
                    <a:pt x="1900" y="4035"/>
                    <a:pt x="1900" y="4035"/>
                    <a:pt x="1900" y="4047"/>
                  </a:cubicBezTo>
                  <a:cubicBezTo>
                    <a:pt x="1911" y="4047"/>
                    <a:pt x="1911" y="4047"/>
                    <a:pt x="1911" y="4058"/>
                  </a:cubicBezTo>
                  <a:cubicBezTo>
                    <a:pt x="1911" y="4058"/>
                    <a:pt x="1911" y="4069"/>
                    <a:pt x="1911" y="4081"/>
                  </a:cubicBezTo>
                  <a:cubicBezTo>
                    <a:pt x="1923" y="4104"/>
                    <a:pt x="1911" y="4126"/>
                    <a:pt x="1911" y="4160"/>
                  </a:cubicBezTo>
                  <a:lnTo>
                    <a:pt x="1911" y="4183"/>
                  </a:lnTo>
                  <a:cubicBezTo>
                    <a:pt x="1911" y="4195"/>
                    <a:pt x="1900" y="4206"/>
                    <a:pt x="1900" y="4217"/>
                  </a:cubicBezTo>
                  <a:lnTo>
                    <a:pt x="1934" y="4229"/>
                  </a:lnTo>
                  <a:lnTo>
                    <a:pt x="1900" y="4229"/>
                  </a:lnTo>
                  <a:cubicBezTo>
                    <a:pt x="1900" y="4240"/>
                    <a:pt x="1900" y="4240"/>
                    <a:pt x="1900" y="4251"/>
                  </a:cubicBezTo>
                  <a:cubicBezTo>
                    <a:pt x="1900" y="4274"/>
                    <a:pt x="1900" y="4286"/>
                    <a:pt x="1900" y="4308"/>
                  </a:cubicBezTo>
                  <a:lnTo>
                    <a:pt x="1900" y="4331"/>
                  </a:lnTo>
                  <a:lnTo>
                    <a:pt x="1900" y="4342"/>
                  </a:lnTo>
                  <a:lnTo>
                    <a:pt x="1911" y="4365"/>
                  </a:lnTo>
                  <a:cubicBezTo>
                    <a:pt x="1911" y="4388"/>
                    <a:pt x="1923" y="4422"/>
                    <a:pt x="1934" y="4445"/>
                  </a:cubicBezTo>
                  <a:lnTo>
                    <a:pt x="1934" y="4456"/>
                  </a:lnTo>
                  <a:cubicBezTo>
                    <a:pt x="1934" y="4456"/>
                    <a:pt x="1934" y="4468"/>
                    <a:pt x="1934" y="4468"/>
                  </a:cubicBezTo>
                  <a:cubicBezTo>
                    <a:pt x="1945" y="4479"/>
                    <a:pt x="1945" y="4490"/>
                    <a:pt x="1957" y="4502"/>
                  </a:cubicBezTo>
                  <a:cubicBezTo>
                    <a:pt x="1968" y="4524"/>
                    <a:pt x="1980" y="4547"/>
                    <a:pt x="2002" y="4570"/>
                  </a:cubicBezTo>
                  <a:lnTo>
                    <a:pt x="2002" y="4581"/>
                  </a:lnTo>
                  <a:lnTo>
                    <a:pt x="2014" y="4593"/>
                  </a:lnTo>
                  <a:cubicBezTo>
                    <a:pt x="2025" y="4604"/>
                    <a:pt x="2025" y="4615"/>
                    <a:pt x="2036" y="4627"/>
                  </a:cubicBezTo>
                  <a:cubicBezTo>
                    <a:pt x="2036" y="4627"/>
                    <a:pt x="2036" y="4627"/>
                    <a:pt x="2036" y="4638"/>
                  </a:cubicBezTo>
                  <a:cubicBezTo>
                    <a:pt x="2036" y="4638"/>
                    <a:pt x="2036" y="4638"/>
                    <a:pt x="2048" y="4650"/>
                  </a:cubicBezTo>
                  <a:cubicBezTo>
                    <a:pt x="2048" y="4650"/>
                    <a:pt x="2048" y="4650"/>
                    <a:pt x="2048" y="4661"/>
                  </a:cubicBezTo>
                  <a:cubicBezTo>
                    <a:pt x="2059" y="4672"/>
                    <a:pt x="2059" y="4672"/>
                    <a:pt x="2059" y="4672"/>
                  </a:cubicBezTo>
                  <a:lnTo>
                    <a:pt x="2059" y="4684"/>
                  </a:lnTo>
                  <a:cubicBezTo>
                    <a:pt x="2071" y="4684"/>
                    <a:pt x="2071" y="4695"/>
                    <a:pt x="2082" y="4706"/>
                  </a:cubicBezTo>
                  <a:cubicBezTo>
                    <a:pt x="2082" y="4718"/>
                    <a:pt x="2082" y="4729"/>
                    <a:pt x="2082" y="4729"/>
                  </a:cubicBezTo>
                  <a:cubicBezTo>
                    <a:pt x="2071" y="4741"/>
                    <a:pt x="2071" y="4741"/>
                    <a:pt x="2059" y="4741"/>
                  </a:cubicBezTo>
                  <a:cubicBezTo>
                    <a:pt x="2025" y="4741"/>
                    <a:pt x="1991" y="4741"/>
                    <a:pt x="1945" y="4706"/>
                  </a:cubicBezTo>
                  <a:lnTo>
                    <a:pt x="1934" y="4706"/>
                  </a:lnTo>
                  <a:cubicBezTo>
                    <a:pt x="1900" y="4695"/>
                    <a:pt x="1854" y="4638"/>
                    <a:pt x="1820" y="4581"/>
                  </a:cubicBezTo>
                  <a:cubicBezTo>
                    <a:pt x="1798" y="4524"/>
                    <a:pt x="1775" y="4468"/>
                    <a:pt x="1763" y="4411"/>
                  </a:cubicBezTo>
                  <a:cubicBezTo>
                    <a:pt x="1752" y="4331"/>
                    <a:pt x="1752" y="4274"/>
                    <a:pt x="1763" y="4206"/>
                  </a:cubicBezTo>
                  <a:cubicBezTo>
                    <a:pt x="1763" y="4172"/>
                    <a:pt x="1786" y="4149"/>
                    <a:pt x="1798" y="4115"/>
                  </a:cubicBezTo>
                  <a:cubicBezTo>
                    <a:pt x="1809" y="4081"/>
                    <a:pt x="1832" y="4058"/>
                    <a:pt x="1854" y="4047"/>
                  </a:cubicBezTo>
                  <a:cubicBezTo>
                    <a:pt x="1866" y="4047"/>
                    <a:pt x="1866" y="4035"/>
                    <a:pt x="1877" y="4035"/>
                  </a:cubicBezTo>
                  <a:close/>
                  <a:moveTo>
                    <a:pt x="8633" y="2659"/>
                  </a:moveTo>
                  <a:cubicBezTo>
                    <a:pt x="8679" y="2659"/>
                    <a:pt x="8713" y="2705"/>
                    <a:pt x="8724" y="2739"/>
                  </a:cubicBezTo>
                  <a:cubicBezTo>
                    <a:pt x="8736" y="2773"/>
                    <a:pt x="8747" y="2807"/>
                    <a:pt x="8747" y="2841"/>
                  </a:cubicBezTo>
                  <a:cubicBezTo>
                    <a:pt x="8758" y="2898"/>
                    <a:pt x="8758" y="2943"/>
                    <a:pt x="8770" y="2978"/>
                  </a:cubicBezTo>
                  <a:lnTo>
                    <a:pt x="8770" y="3046"/>
                  </a:lnTo>
                  <a:cubicBezTo>
                    <a:pt x="8770" y="3069"/>
                    <a:pt x="8781" y="3080"/>
                    <a:pt x="8792" y="3080"/>
                  </a:cubicBezTo>
                  <a:cubicBezTo>
                    <a:pt x="9247" y="3160"/>
                    <a:pt x="9577" y="3546"/>
                    <a:pt x="9577" y="4001"/>
                  </a:cubicBezTo>
                  <a:cubicBezTo>
                    <a:pt x="9577" y="4513"/>
                    <a:pt x="9156" y="4934"/>
                    <a:pt x="8645" y="4934"/>
                  </a:cubicBezTo>
                  <a:cubicBezTo>
                    <a:pt x="8133" y="4934"/>
                    <a:pt x="7712" y="4524"/>
                    <a:pt x="7712" y="4001"/>
                  </a:cubicBezTo>
                  <a:cubicBezTo>
                    <a:pt x="7712" y="3546"/>
                    <a:pt x="8042" y="3148"/>
                    <a:pt x="8497" y="3080"/>
                  </a:cubicBezTo>
                  <a:cubicBezTo>
                    <a:pt x="8508" y="3080"/>
                    <a:pt x="8519" y="3057"/>
                    <a:pt x="8519" y="3046"/>
                  </a:cubicBezTo>
                  <a:lnTo>
                    <a:pt x="8519" y="2978"/>
                  </a:lnTo>
                  <a:cubicBezTo>
                    <a:pt x="8519" y="2943"/>
                    <a:pt x="8508" y="2909"/>
                    <a:pt x="8519" y="2864"/>
                  </a:cubicBezTo>
                  <a:cubicBezTo>
                    <a:pt x="8519" y="2818"/>
                    <a:pt x="8519" y="2773"/>
                    <a:pt x="8531" y="2739"/>
                  </a:cubicBezTo>
                  <a:cubicBezTo>
                    <a:pt x="8531" y="2693"/>
                    <a:pt x="8588" y="2670"/>
                    <a:pt x="8622" y="2659"/>
                  </a:cubicBezTo>
                  <a:close/>
                  <a:moveTo>
                    <a:pt x="1672" y="3524"/>
                  </a:moveTo>
                  <a:cubicBezTo>
                    <a:pt x="1661" y="3615"/>
                    <a:pt x="1638" y="3694"/>
                    <a:pt x="1616" y="3774"/>
                  </a:cubicBezTo>
                  <a:cubicBezTo>
                    <a:pt x="1604" y="3831"/>
                    <a:pt x="1593" y="3876"/>
                    <a:pt x="1581" y="3922"/>
                  </a:cubicBezTo>
                  <a:cubicBezTo>
                    <a:pt x="1547" y="4069"/>
                    <a:pt x="1525" y="4206"/>
                    <a:pt x="1536" y="4331"/>
                  </a:cubicBezTo>
                  <a:cubicBezTo>
                    <a:pt x="1536" y="4547"/>
                    <a:pt x="1638" y="4832"/>
                    <a:pt x="1900" y="4923"/>
                  </a:cubicBezTo>
                  <a:cubicBezTo>
                    <a:pt x="1911" y="4934"/>
                    <a:pt x="1923" y="4945"/>
                    <a:pt x="1923" y="4957"/>
                  </a:cubicBezTo>
                  <a:cubicBezTo>
                    <a:pt x="1923" y="4968"/>
                    <a:pt x="1911" y="4968"/>
                    <a:pt x="1900" y="4968"/>
                  </a:cubicBezTo>
                  <a:cubicBezTo>
                    <a:pt x="1872" y="4976"/>
                    <a:pt x="1843" y="4979"/>
                    <a:pt x="1814" y="4979"/>
                  </a:cubicBezTo>
                  <a:cubicBezTo>
                    <a:pt x="1712" y="4979"/>
                    <a:pt x="1607" y="4934"/>
                    <a:pt x="1536" y="4854"/>
                  </a:cubicBezTo>
                  <a:cubicBezTo>
                    <a:pt x="1445" y="4752"/>
                    <a:pt x="1388" y="4615"/>
                    <a:pt x="1377" y="4433"/>
                  </a:cubicBezTo>
                  <a:cubicBezTo>
                    <a:pt x="1354" y="4274"/>
                    <a:pt x="1377" y="4104"/>
                    <a:pt x="1422" y="3944"/>
                  </a:cubicBezTo>
                  <a:cubicBezTo>
                    <a:pt x="1468" y="3740"/>
                    <a:pt x="1547" y="3603"/>
                    <a:pt x="1650" y="3524"/>
                  </a:cubicBezTo>
                  <a:close/>
                  <a:moveTo>
                    <a:pt x="13217" y="3489"/>
                  </a:moveTo>
                  <a:cubicBezTo>
                    <a:pt x="13228" y="3489"/>
                    <a:pt x="13228" y="3489"/>
                    <a:pt x="13240" y="3501"/>
                  </a:cubicBezTo>
                  <a:cubicBezTo>
                    <a:pt x="13365" y="3615"/>
                    <a:pt x="13433" y="3831"/>
                    <a:pt x="13467" y="3978"/>
                  </a:cubicBezTo>
                  <a:cubicBezTo>
                    <a:pt x="13513" y="4160"/>
                    <a:pt x="13524" y="4354"/>
                    <a:pt x="13501" y="4536"/>
                  </a:cubicBezTo>
                  <a:cubicBezTo>
                    <a:pt x="13478" y="4752"/>
                    <a:pt x="13410" y="4900"/>
                    <a:pt x="13308" y="4991"/>
                  </a:cubicBezTo>
                  <a:cubicBezTo>
                    <a:pt x="13242" y="5049"/>
                    <a:pt x="13148" y="5094"/>
                    <a:pt x="13053" y="5094"/>
                  </a:cubicBezTo>
                  <a:cubicBezTo>
                    <a:pt x="13000" y="5094"/>
                    <a:pt x="12947" y="5080"/>
                    <a:pt x="12898" y="5048"/>
                  </a:cubicBezTo>
                  <a:cubicBezTo>
                    <a:pt x="12887" y="5036"/>
                    <a:pt x="12887" y="5025"/>
                    <a:pt x="12887" y="5013"/>
                  </a:cubicBezTo>
                  <a:cubicBezTo>
                    <a:pt x="12887" y="5002"/>
                    <a:pt x="12898" y="4991"/>
                    <a:pt x="12910" y="4991"/>
                  </a:cubicBezTo>
                  <a:cubicBezTo>
                    <a:pt x="13296" y="4991"/>
                    <a:pt x="13331" y="4536"/>
                    <a:pt x="13331" y="4399"/>
                  </a:cubicBezTo>
                  <a:cubicBezTo>
                    <a:pt x="13342" y="4263"/>
                    <a:pt x="13331" y="4115"/>
                    <a:pt x="13296" y="3944"/>
                  </a:cubicBezTo>
                  <a:cubicBezTo>
                    <a:pt x="13285" y="3876"/>
                    <a:pt x="13262" y="3819"/>
                    <a:pt x="13251" y="3762"/>
                  </a:cubicBezTo>
                  <a:cubicBezTo>
                    <a:pt x="13228" y="3683"/>
                    <a:pt x="13205" y="3592"/>
                    <a:pt x="13205" y="3501"/>
                  </a:cubicBezTo>
                  <a:cubicBezTo>
                    <a:pt x="13205" y="3501"/>
                    <a:pt x="13205" y="3501"/>
                    <a:pt x="13205" y="3489"/>
                  </a:cubicBezTo>
                  <a:close/>
                  <a:moveTo>
                    <a:pt x="4994" y="5503"/>
                  </a:moveTo>
                  <a:lnTo>
                    <a:pt x="4982" y="5525"/>
                  </a:lnTo>
                  <a:lnTo>
                    <a:pt x="4971" y="5525"/>
                  </a:lnTo>
                  <a:lnTo>
                    <a:pt x="4994" y="5503"/>
                  </a:lnTo>
                  <a:close/>
                  <a:moveTo>
                    <a:pt x="4769" y="5441"/>
                  </a:moveTo>
                  <a:cubicBezTo>
                    <a:pt x="4771" y="5441"/>
                    <a:pt x="4774" y="5442"/>
                    <a:pt x="4777" y="5446"/>
                  </a:cubicBezTo>
                  <a:lnTo>
                    <a:pt x="4789" y="5446"/>
                  </a:lnTo>
                  <a:cubicBezTo>
                    <a:pt x="4800" y="5446"/>
                    <a:pt x="4800" y="5457"/>
                    <a:pt x="4800" y="5457"/>
                  </a:cubicBezTo>
                  <a:lnTo>
                    <a:pt x="4823" y="5457"/>
                  </a:lnTo>
                  <a:cubicBezTo>
                    <a:pt x="4834" y="5468"/>
                    <a:pt x="4834" y="5468"/>
                    <a:pt x="4846" y="5468"/>
                  </a:cubicBezTo>
                  <a:cubicBezTo>
                    <a:pt x="4857" y="5480"/>
                    <a:pt x="4868" y="5491"/>
                    <a:pt x="4880" y="5491"/>
                  </a:cubicBezTo>
                  <a:lnTo>
                    <a:pt x="4891" y="5491"/>
                  </a:lnTo>
                  <a:cubicBezTo>
                    <a:pt x="4891" y="5491"/>
                    <a:pt x="4903" y="5503"/>
                    <a:pt x="4903" y="5503"/>
                  </a:cubicBezTo>
                  <a:lnTo>
                    <a:pt x="4914" y="5468"/>
                  </a:lnTo>
                  <a:lnTo>
                    <a:pt x="4914" y="5503"/>
                  </a:lnTo>
                  <a:cubicBezTo>
                    <a:pt x="4914" y="5514"/>
                    <a:pt x="4914" y="5514"/>
                    <a:pt x="4925" y="5514"/>
                  </a:cubicBezTo>
                  <a:lnTo>
                    <a:pt x="4937" y="5514"/>
                  </a:lnTo>
                  <a:cubicBezTo>
                    <a:pt x="4937" y="5525"/>
                    <a:pt x="4948" y="5525"/>
                    <a:pt x="4948" y="5525"/>
                  </a:cubicBezTo>
                  <a:cubicBezTo>
                    <a:pt x="4959" y="5525"/>
                    <a:pt x="4971" y="5525"/>
                    <a:pt x="4971" y="5537"/>
                  </a:cubicBezTo>
                  <a:lnTo>
                    <a:pt x="4982" y="5537"/>
                  </a:lnTo>
                  <a:cubicBezTo>
                    <a:pt x="4982" y="5537"/>
                    <a:pt x="4982" y="5548"/>
                    <a:pt x="4982" y="5548"/>
                  </a:cubicBezTo>
                  <a:lnTo>
                    <a:pt x="5005" y="5548"/>
                  </a:lnTo>
                  <a:cubicBezTo>
                    <a:pt x="5016" y="5559"/>
                    <a:pt x="5028" y="5559"/>
                    <a:pt x="5028" y="5559"/>
                  </a:cubicBezTo>
                  <a:cubicBezTo>
                    <a:pt x="5039" y="5559"/>
                    <a:pt x="5039" y="5571"/>
                    <a:pt x="5039" y="5582"/>
                  </a:cubicBezTo>
                  <a:cubicBezTo>
                    <a:pt x="5039" y="5582"/>
                    <a:pt x="5039" y="5594"/>
                    <a:pt x="5028" y="5594"/>
                  </a:cubicBezTo>
                  <a:lnTo>
                    <a:pt x="4959" y="5594"/>
                  </a:lnTo>
                  <a:cubicBezTo>
                    <a:pt x="4937" y="5594"/>
                    <a:pt x="4914" y="5582"/>
                    <a:pt x="4891" y="5582"/>
                  </a:cubicBezTo>
                  <a:cubicBezTo>
                    <a:pt x="4857" y="5571"/>
                    <a:pt x="4846" y="5559"/>
                    <a:pt x="4823" y="5537"/>
                  </a:cubicBezTo>
                  <a:cubicBezTo>
                    <a:pt x="4812" y="5525"/>
                    <a:pt x="4800" y="5525"/>
                    <a:pt x="4789" y="5514"/>
                  </a:cubicBezTo>
                  <a:cubicBezTo>
                    <a:pt x="4789" y="5503"/>
                    <a:pt x="4777" y="5503"/>
                    <a:pt x="4777" y="5503"/>
                  </a:cubicBezTo>
                  <a:cubicBezTo>
                    <a:pt x="4777" y="5491"/>
                    <a:pt x="4777" y="5491"/>
                    <a:pt x="4766" y="5491"/>
                  </a:cubicBezTo>
                  <a:cubicBezTo>
                    <a:pt x="4766" y="5480"/>
                    <a:pt x="4766" y="5480"/>
                    <a:pt x="4766" y="5480"/>
                  </a:cubicBezTo>
                  <a:cubicBezTo>
                    <a:pt x="4766" y="5480"/>
                    <a:pt x="4766" y="5468"/>
                    <a:pt x="4755" y="5468"/>
                  </a:cubicBezTo>
                  <a:cubicBezTo>
                    <a:pt x="4755" y="5457"/>
                    <a:pt x="4755" y="5457"/>
                    <a:pt x="4755" y="5446"/>
                  </a:cubicBezTo>
                  <a:cubicBezTo>
                    <a:pt x="4762" y="5446"/>
                    <a:pt x="4765" y="5441"/>
                    <a:pt x="4769" y="5441"/>
                  </a:cubicBezTo>
                  <a:close/>
                  <a:moveTo>
                    <a:pt x="8153" y="5247"/>
                  </a:moveTo>
                  <a:cubicBezTo>
                    <a:pt x="8154" y="5247"/>
                    <a:pt x="8155" y="5249"/>
                    <a:pt x="8155" y="5252"/>
                  </a:cubicBezTo>
                  <a:cubicBezTo>
                    <a:pt x="8155" y="5252"/>
                    <a:pt x="8155" y="5252"/>
                    <a:pt x="8155" y="5264"/>
                  </a:cubicBezTo>
                  <a:cubicBezTo>
                    <a:pt x="8155" y="5275"/>
                    <a:pt x="8155" y="5286"/>
                    <a:pt x="8155" y="5286"/>
                  </a:cubicBezTo>
                  <a:cubicBezTo>
                    <a:pt x="8155" y="5298"/>
                    <a:pt x="8155" y="5298"/>
                    <a:pt x="8155" y="5298"/>
                  </a:cubicBezTo>
                  <a:lnTo>
                    <a:pt x="8155" y="5309"/>
                  </a:lnTo>
                  <a:cubicBezTo>
                    <a:pt x="8155" y="5309"/>
                    <a:pt x="8155" y="5321"/>
                    <a:pt x="8155" y="5321"/>
                  </a:cubicBezTo>
                  <a:lnTo>
                    <a:pt x="8167" y="5332"/>
                  </a:lnTo>
                  <a:cubicBezTo>
                    <a:pt x="8167" y="5332"/>
                    <a:pt x="8167" y="5343"/>
                    <a:pt x="8167" y="5343"/>
                  </a:cubicBezTo>
                  <a:cubicBezTo>
                    <a:pt x="8167" y="5355"/>
                    <a:pt x="8178" y="5355"/>
                    <a:pt x="8178" y="5366"/>
                  </a:cubicBezTo>
                  <a:lnTo>
                    <a:pt x="8178" y="5377"/>
                  </a:lnTo>
                  <a:cubicBezTo>
                    <a:pt x="8178" y="5377"/>
                    <a:pt x="8190" y="5377"/>
                    <a:pt x="8190" y="5389"/>
                  </a:cubicBezTo>
                  <a:cubicBezTo>
                    <a:pt x="8190" y="5389"/>
                    <a:pt x="8190" y="5400"/>
                    <a:pt x="8190" y="5400"/>
                  </a:cubicBezTo>
                  <a:cubicBezTo>
                    <a:pt x="8190" y="5400"/>
                    <a:pt x="8201" y="5412"/>
                    <a:pt x="8201" y="5412"/>
                  </a:cubicBezTo>
                  <a:cubicBezTo>
                    <a:pt x="8201" y="5423"/>
                    <a:pt x="8212" y="5423"/>
                    <a:pt x="8212" y="5434"/>
                  </a:cubicBezTo>
                  <a:lnTo>
                    <a:pt x="8224" y="5434"/>
                  </a:lnTo>
                  <a:cubicBezTo>
                    <a:pt x="8224" y="5434"/>
                    <a:pt x="8224" y="5446"/>
                    <a:pt x="8224" y="5446"/>
                  </a:cubicBezTo>
                  <a:lnTo>
                    <a:pt x="8235" y="5457"/>
                  </a:lnTo>
                  <a:cubicBezTo>
                    <a:pt x="8235" y="5457"/>
                    <a:pt x="8246" y="5468"/>
                    <a:pt x="8258" y="5468"/>
                  </a:cubicBezTo>
                  <a:cubicBezTo>
                    <a:pt x="8258" y="5468"/>
                    <a:pt x="8258" y="5480"/>
                    <a:pt x="8269" y="5480"/>
                  </a:cubicBezTo>
                  <a:cubicBezTo>
                    <a:pt x="8281" y="5480"/>
                    <a:pt x="8281" y="5491"/>
                    <a:pt x="8281" y="5491"/>
                  </a:cubicBezTo>
                  <a:cubicBezTo>
                    <a:pt x="8292" y="5491"/>
                    <a:pt x="8303" y="5503"/>
                    <a:pt x="8315" y="5503"/>
                  </a:cubicBezTo>
                  <a:cubicBezTo>
                    <a:pt x="8337" y="5514"/>
                    <a:pt x="8360" y="5525"/>
                    <a:pt x="8383" y="5525"/>
                  </a:cubicBezTo>
                  <a:lnTo>
                    <a:pt x="8394" y="5525"/>
                  </a:lnTo>
                  <a:lnTo>
                    <a:pt x="8406" y="5537"/>
                  </a:lnTo>
                  <a:lnTo>
                    <a:pt x="8440" y="5537"/>
                  </a:lnTo>
                  <a:cubicBezTo>
                    <a:pt x="8440" y="5548"/>
                    <a:pt x="8451" y="5548"/>
                    <a:pt x="8451" y="5548"/>
                  </a:cubicBezTo>
                  <a:lnTo>
                    <a:pt x="8497" y="5548"/>
                  </a:lnTo>
                  <a:cubicBezTo>
                    <a:pt x="8508" y="5548"/>
                    <a:pt x="8519" y="5559"/>
                    <a:pt x="8519" y="5582"/>
                  </a:cubicBezTo>
                  <a:cubicBezTo>
                    <a:pt x="8531" y="5594"/>
                    <a:pt x="8519" y="5616"/>
                    <a:pt x="8508" y="5628"/>
                  </a:cubicBezTo>
                  <a:cubicBezTo>
                    <a:pt x="8497" y="5639"/>
                    <a:pt x="8485" y="5650"/>
                    <a:pt x="8451" y="5662"/>
                  </a:cubicBezTo>
                  <a:lnTo>
                    <a:pt x="8440" y="5662"/>
                  </a:lnTo>
                  <a:cubicBezTo>
                    <a:pt x="8428" y="5662"/>
                    <a:pt x="8428" y="5673"/>
                    <a:pt x="8417" y="5673"/>
                  </a:cubicBezTo>
                  <a:lnTo>
                    <a:pt x="8337" y="5673"/>
                  </a:lnTo>
                  <a:cubicBezTo>
                    <a:pt x="8315" y="5662"/>
                    <a:pt x="8292" y="5650"/>
                    <a:pt x="8258" y="5639"/>
                  </a:cubicBezTo>
                  <a:cubicBezTo>
                    <a:pt x="8235" y="5628"/>
                    <a:pt x="8212" y="5616"/>
                    <a:pt x="8190" y="5594"/>
                  </a:cubicBezTo>
                  <a:lnTo>
                    <a:pt x="8178" y="5582"/>
                  </a:lnTo>
                  <a:cubicBezTo>
                    <a:pt x="8178" y="5571"/>
                    <a:pt x="8178" y="5571"/>
                    <a:pt x="8178" y="5571"/>
                  </a:cubicBezTo>
                  <a:lnTo>
                    <a:pt x="8167" y="5559"/>
                  </a:lnTo>
                  <a:cubicBezTo>
                    <a:pt x="8155" y="5548"/>
                    <a:pt x="8155" y="5548"/>
                    <a:pt x="8144" y="5537"/>
                  </a:cubicBezTo>
                  <a:cubicBezTo>
                    <a:pt x="8133" y="5514"/>
                    <a:pt x="8121" y="5491"/>
                    <a:pt x="8110" y="5457"/>
                  </a:cubicBezTo>
                  <a:cubicBezTo>
                    <a:pt x="8110" y="5446"/>
                    <a:pt x="8110" y="5446"/>
                    <a:pt x="8110" y="5434"/>
                  </a:cubicBezTo>
                  <a:cubicBezTo>
                    <a:pt x="8110" y="5423"/>
                    <a:pt x="8099" y="5412"/>
                    <a:pt x="8099" y="5412"/>
                  </a:cubicBezTo>
                  <a:lnTo>
                    <a:pt x="8110" y="5400"/>
                  </a:lnTo>
                  <a:lnTo>
                    <a:pt x="8110" y="5389"/>
                  </a:lnTo>
                  <a:cubicBezTo>
                    <a:pt x="8110" y="5366"/>
                    <a:pt x="8110" y="5355"/>
                    <a:pt x="8110" y="5343"/>
                  </a:cubicBezTo>
                  <a:cubicBezTo>
                    <a:pt x="8110" y="5343"/>
                    <a:pt x="8110" y="5332"/>
                    <a:pt x="8110" y="5332"/>
                  </a:cubicBezTo>
                  <a:cubicBezTo>
                    <a:pt x="8110" y="5332"/>
                    <a:pt x="8110" y="5321"/>
                    <a:pt x="8110" y="5321"/>
                  </a:cubicBezTo>
                  <a:lnTo>
                    <a:pt x="8121" y="5309"/>
                  </a:lnTo>
                  <a:cubicBezTo>
                    <a:pt x="8121" y="5298"/>
                    <a:pt x="8133" y="5275"/>
                    <a:pt x="8133" y="5264"/>
                  </a:cubicBezTo>
                  <a:lnTo>
                    <a:pt x="8144" y="5252"/>
                  </a:lnTo>
                  <a:cubicBezTo>
                    <a:pt x="8144" y="5252"/>
                    <a:pt x="8149" y="5247"/>
                    <a:pt x="8153" y="5247"/>
                  </a:cubicBezTo>
                  <a:close/>
                  <a:moveTo>
                    <a:pt x="10322" y="5653"/>
                  </a:moveTo>
                  <a:cubicBezTo>
                    <a:pt x="10328" y="5653"/>
                    <a:pt x="10334" y="5656"/>
                    <a:pt x="10339" y="5662"/>
                  </a:cubicBezTo>
                  <a:cubicBezTo>
                    <a:pt x="10339" y="5662"/>
                    <a:pt x="10351" y="5673"/>
                    <a:pt x="10351" y="5685"/>
                  </a:cubicBezTo>
                  <a:cubicBezTo>
                    <a:pt x="10351" y="5707"/>
                    <a:pt x="10339" y="5719"/>
                    <a:pt x="10328" y="5741"/>
                  </a:cubicBezTo>
                  <a:cubicBezTo>
                    <a:pt x="10328" y="5753"/>
                    <a:pt x="10317" y="5764"/>
                    <a:pt x="10317" y="5776"/>
                  </a:cubicBezTo>
                  <a:cubicBezTo>
                    <a:pt x="10305" y="5776"/>
                    <a:pt x="10305" y="5787"/>
                    <a:pt x="10305" y="5798"/>
                  </a:cubicBezTo>
                  <a:cubicBezTo>
                    <a:pt x="10294" y="5810"/>
                    <a:pt x="10282" y="5832"/>
                    <a:pt x="10260" y="5844"/>
                  </a:cubicBezTo>
                  <a:cubicBezTo>
                    <a:pt x="10248" y="5855"/>
                    <a:pt x="10237" y="5867"/>
                    <a:pt x="10214" y="5878"/>
                  </a:cubicBezTo>
                  <a:cubicBezTo>
                    <a:pt x="10214" y="5878"/>
                    <a:pt x="10203" y="5889"/>
                    <a:pt x="10203" y="5889"/>
                  </a:cubicBezTo>
                  <a:cubicBezTo>
                    <a:pt x="10169" y="5923"/>
                    <a:pt x="10100" y="5935"/>
                    <a:pt x="10021" y="5946"/>
                  </a:cubicBezTo>
                  <a:cubicBezTo>
                    <a:pt x="9975" y="5946"/>
                    <a:pt x="9918" y="5946"/>
                    <a:pt x="9873" y="5923"/>
                  </a:cubicBezTo>
                  <a:cubicBezTo>
                    <a:pt x="9850" y="5912"/>
                    <a:pt x="9816" y="5901"/>
                    <a:pt x="9805" y="5889"/>
                  </a:cubicBezTo>
                  <a:lnTo>
                    <a:pt x="9793" y="5878"/>
                  </a:lnTo>
                  <a:cubicBezTo>
                    <a:pt x="9793" y="5867"/>
                    <a:pt x="9793" y="5867"/>
                    <a:pt x="9793" y="5867"/>
                  </a:cubicBezTo>
                  <a:lnTo>
                    <a:pt x="9782" y="5855"/>
                  </a:lnTo>
                  <a:cubicBezTo>
                    <a:pt x="9782" y="5855"/>
                    <a:pt x="9782" y="5844"/>
                    <a:pt x="9771" y="5844"/>
                  </a:cubicBezTo>
                  <a:cubicBezTo>
                    <a:pt x="9771" y="5844"/>
                    <a:pt x="9771" y="5832"/>
                    <a:pt x="9759" y="5832"/>
                  </a:cubicBezTo>
                  <a:cubicBezTo>
                    <a:pt x="9759" y="5821"/>
                    <a:pt x="9759" y="5821"/>
                    <a:pt x="9759" y="5810"/>
                  </a:cubicBezTo>
                  <a:lnTo>
                    <a:pt x="9839" y="5810"/>
                  </a:lnTo>
                  <a:cubicBezTo>
                    <a:pt x="9862" y="5798"/>
                    <a:pt x="9873" y="5798"/>
                    <a:pt x="9896" y="5798"/>
                  </a:cubicBezTo>
                  <a:lnTo>
                    <a:pt x="10009" y="5798"/>
                  </a:lnTo>
                  <a:cubicBezTo>
                    <a:pt x="10032" y="5787"/>
                    <a:pt x="10055" y="5776"/>
                    <a:pt x="10078" y="5776"/>
                  </a:cubicBezTo>
                  <a:cubicBezTo>
                    <a:pt x="10100" y="5764"/>
                    <a:pt x="10112" y="5753"/>
                    <a:pt x="10135" y="5753"/>
                  </a:cubicBezTo>
                  <a:lnTo>
                    <a:pt x="10146" y="5753"/>
                  </a:lnTo>
                  <a:cubicBezTo>
                    <a:pt x="10157" y="5753"/>
                    <a:pt x="10169" y="5741"/>
                    <a:pt x="10180" y="5741"/>
                  </a:cubicBezTo>
                  <a:lnTo>
                    <a:pt x="10191" y="5730"/>
                  </a:lnTo>
                  <a:cubicBezTo>
                    <a:pt x="10203" y="5719"/>
                    <a:pt x="10214" y="5719"/>
                    <a:pt x="10226" y="5707"/>
                  </a:cubicBezTo>
                  <a:lnTo>
                    <a:pt x="10237" y="5707"/>
                  </a:lnTo>
                  <a:cubicBezTo>
                    <a:pt x="10237" y="5707"/>
                    <a:pt x="10248" y="5707"/>
                    <a:pt x="10248" y="5696"/>
                  </a:cubicBezTo>
                  <a:lnTo>
                    <a:pt x="10260" y="5696"/>
                  </a:lnTo>
                  <a:cubicBezTo>
                    <a:pt x="10282" y="5673"/>
                    <a:pt x="10294" y="5662"/>
                    <a:pt x="10305" y="5662"/>
                  </a:cubicBezTo>
                  <a:cubicBezTo>
                    <a:pt x="10311" y="5656"/>
                    <a:pt x="10317" y="5653"/>
                    <a:pt x="10322" y="5653"/>
                  </a:cubicBezTo>
                  <a:close/>
                  <a:moveTo>
                    <a:pt x="4470" y="5559"/>
                  </a:moveTo>
                  <a:cubicBezTo>
                    <a:pt x="4493" y="5559"/>
                    <a:pt x="4505" y="5582"/>
                    <a:pt x="4516" y="5594"/>
                  </a:cubicBezTo>
                  <a:lnTo>
                    <a:pt x="4539" y="5616"/>
                  </a:lnTo>
                  <a:cubicBezTo>
                    <a:pt x="4539" y="5628"/>
                    <a:pt x="4550" y="5628"/>
                    <a:pt x="4561" y="5639"/>
                  </a:cubicBezTo>
                  <a:cubicBezTo>
                    <a:pt x="4561" y="5650"/>
                    <a:pt x="4573" y="5662"/>
                    <a:pt x="4584" y="5662"/>
                  </a:cubicBezTo>
                  <a:lnTo>
                    <a:pt x="4596" y="5673"/>
                  </a:lnTo>
                  <a:lnTo>
                    <a:pt x="4596" y="5685"/>
                  </a:lnTo>
                  <a:cubicBezTo>
                    <a:pt x="4607" y="5685"/>
                    <a:pt x="4607" y="5696"/>
                    <a:pt x="4618" y="5707"/>
                  </a:cubicBezTo>
                  <a:lnTo>
                    <a:pt x="4630" y="5707"/>
                  </a:lnTo>
                  <a:lnTo>
                    <a:pt x="4641" y="5719"/>
                  </a:lnTo>
                  <a:cubicBezTo>
                    <a:pt x="4664" y="5741"/>
                    <a:pt x="4698" y="5753"/>
                    <a:pt x="4721" y="5776"/>
                  </a:cubicBezTo>
                  <a:cubicBezTo>
                    <a:pt x="4732" y="5776"/>
                    <a:pt x="4755" y="5787"/>
                    <a:pt x="4766" y="5787"/>
                  </a:cubicBezTo>
                  <a:lnTo>
                    <a:pt x="4777" y="5798"/>
                  </a:lnTo>
                  <a:lnTo>
                    <a:pt x="4789" y="5798"/>
                  </a:lnTo>
                  <a:cubicBezTo>
                    <a:pt x="4823" y="5810"/>
                    <a:pt x="4846" y="5821"/>
                    <a:pt x="4880" y="5832"/>
                  </a:cubicBezTo>
                  <a:lnTo>
                    <a:pt x="4925" y="5832"/>
                  </a:lnTo>
                  <a:lnTo>
                    <a:pt x="4937" y="5844"/>
                  </a:lnTo>
                  <a:lnTo>
                    <a:pt x="4959" y="5844"/>
                  </a:lnTo>
                  <a:cubicBezTo>
                    <a:pt x="4982" y="5844"/>
                    <a:pt x="5005" y="5844"/>
                    <a:pt x="5016" y="5855"/>
                  </a:cubicBezTo>
                  <a:lnTo>
                    <a:pt x="5028" y="5855"/>
                  </a:lnTo>
                  <a:cubicBezTo>
                    <a:pt x="5050" y="5855"/>
                    <a:pt x="5073" y="5855"/>
                    <a:pt x="5096" y="5844"/>
                  </a:cubicBezTo>
                  <a:lnTo>
                    <a:pt x="5130" y="5844"/>
                  </a:lnTo>
                  <a:cubicBezTo>
                    <a:pt x="5153" y="5844"/>
                    <a:pt x="5164" y="5832"/>
                    <a:pt x="5187" y="5832"/>
                  </a:cubicBezTo>
                  <a:cubicBezTo>
                    <a:pt x="5187" y="5832"/>
                    <a:pt x="5198" y="5832"/>
                    <a:pt x="5210" y="5855"/>
                  </a:cubicBezTo>
                  <a:cubicBezTo>
                    <a:pt x="5210" y="5867"/>
                    <a:pt x="5210" y="5889"/>
                    <a:pt x="5198" y="5901"/>
                  </a:cubicBezTo>
                  <a:cubicBezTo>
                    <a:pt x="5164" y="5946"/>
                    <a:pt x="5085" y="5969"/>
                    <a:pt x="5039" y="5980"/>
                  </a:cubicBezTo>
                  <a:cubicBezTo>
                    <a:pt x="5005" y="6003"/>
                    <a:pt x="4971" y="6003"/>
                    <a:pt x="4948" y="6003"/>
                  </a:cubicBezTo>
                  <a:cubicBezTo>
                    <a:pt x="4903" y="6003"/>
                    <a:pt x="4868" y="6003"/>
                    <a:pt x="4834" y="5992"/>
                  </a:cubicBezTo>
                  <a:cubicBezTo>
                    <a:pt x="4766" y="5980"/>
                    <a:pt x="4698" y="5946"/>
                    <a:pt x="4641" y="5912"/>
                  </a:cubicBezTo>
                  <a:cubicBezTo>
                    <a:pt x="4607" y="5889"/>
                    <a:pt x="4584" y="5867"/>
                    <a:pt x="4561" y="5832"/>
                  </a:cubicBezTo>
                  <a:cubicBezTo>
                    <a:pt x="4550" y="5832"/>
                    <a:pt x="4539" y="5821"/>
                    <a:pt x="4539" y="5821"/>
                  </a:cubicBezTo>
                  <a:lnTo>
                    <a:pt x="4527" y="5810"/>
                  </a:lnTo>
                  <a:cubicBezTo>
                    <a:pt x="4527" y="5810"/>
                    <a:pt x="4527" y="5810"/>
                    <a:pt x="4527" y="5798"/>
                  </a:cubicBezTo>
                  <a:lnTo>
                    <a:pt x="4516" y="5787"/>
                  </a:lnTo>
                  <a:cubicBezTo>
                    <a:pt x="4505" y="5776"/>
                    <a:pt x="4493" y="5764"/>
                    <a:pt x="4493" y="5753"/>
                  </a:cubicBezTo>
                  <a:cubicBezTo>
                    <a:pt x="4482" y="5741"/>
                    <a:pt x="4482" y="5741"/>
                    <a:pt x="4482" y="5730"/>
                  </a:cubicBezTo>
                  <a:lnTo>
                    <a:pt x="4470" y="5719"/>
                  </a:lnTo>
                  <a:cubicBezTo>
                    <a:pt x="4470" y="5719"/>
                    <a:pt x="4470" y="5719"/>
                    <a:pt x="4470" y="5707"/>
                  </a:cubicBezTo>
                  <a:cubicBezTo>
                    <a:pt x="4459" y="5696"/>
                    <a:pt x="4459" y="5673"/>
                    <a:pt x="4448" y="5662"/>
                  </a:cubicBezTo>
                  <a:cubicBezTo>
                    <a:pt x="4436" y="5616"/>
                    <a:pt x="4436" y="5594"/>
                    <a:pt x="4448" y="5571"/>
                  </a:cubicBezTo>
                  <a:cubicBezTo>
                    <a:pt x="4459" y="5559"/>
                    <a:pt x="4470" y="5559"/>
                    <a:pt x="4470" y="5559"/>
                  </a:cubicBezTo>
                  <a:close/>
                  <a:moveTo>
                    <a:pt x="7757" y="5150"/>
                  </a:moveTo>
                  <a:cubicBezTo>
                    <a:pt x="7769" y="5150"/>
                    <a:pt x="7780" y="5150"/>
                    <a:pt x="7780" y="5161"/>
                  </a:cubicBezTo>
                  <a:cubicBezTo>
                    <a:pt x="7814" y="5218"/>
                    <a:pt x="7837" y="5275"/>
                    <a:pt x="7848" y="5343"/>
                  </a:cubicBezTo>
                  <a:cubicBezTo>
                    <a:pt x="7871" y="5412"/>
                    <a:pt x="7905" y="5480"/>
                    <a:pt x="7928" y="5548"/>
                  </a:cubicBezTo>
                  <a:cubicBezTo>
                    <a:pt x="7985" y="5639"/>
                    <a:pt x="8053" y="5764"/>
                    <a:pt x="8167" y="5867"/>
                  </a:cubicBezTo>
                  <a:cubicBezTo>
                    <a:pt x="8246" y="5935"/>
                    <a:pt x="8349" y="5980"/>
                    <a:pt x="8463" y="5980"/>
                  </a:cubicBezTo>
                  <a:cubicBezTo>
                    <a:pt x="8519" y="5980"/>
                    <a:pt x="8565" y="5980"/>
                    <a:pt x="8622" y="5958"/>
                  </a:cubicBezTo>
                  <a:cubicBezTo>
                    <a:pt x="8667" y="5946"/>
                    <a:pt x="8690" y="5923"/>
                    <a:pt x="8724" y="5901"/>
                  </a:cubicBezTo>
                  <a:cubicBezTo>
                    <a:pt x="8736" y="5889"/>
                    <a:pt x="8747" y="5878"/>
                    <a:pt x="8758" y="5878"/>
                  </a:cubicBezTo>
                  <a:cubicBezTo>
                    <a:pt x="8758" y="5872"/>
                    <a:pt x="8761" y="5869"/>
                    <a:pt x="8765" y="5869"/>
                  </a:cubicBezTo>
                  <a:cubicBezTo>
                    <a:pt x="8770" y="5869"/>
                    <a:pt x="8775" y="5872"/>
                    <a:pt x="8781" y="5878"/>
                  </a:cubicBezTo>
                  <a:cubicBezTo>
                    <a:pt x="8792" y="5878"/>
                    <a:pt x="8804" y="5901"/>
                    <a:pt x="8804" y="5912"/>
                  </a:cubicBezTo>
                  <a:cubicBezTo>
                    <a:pt x="8792" y="5969"/>
                    <a:pt x="8736" y="6026"/>
                    <a:pt x="8679" y="6060"/>
                  </a:cubicBezTo>
                  <a:cubicBezTo>
                    <a:pt x="8633" y="6105"/>
                    <a:pt x="8576" y="6128"/>
                    <a:pt x="8508" y="6139"/>
                  </a:cubicBezTo>
                  <a:cubicBezTo>
                    <a:pt x="8492" y="6141"/>
                    <a:pt x="8475" y="6142"/>
                    <a:pt x="8458" y="6142"/>
                  </a:cubicBezTo>
                  <a:cubicBezTo>
                    <a:pt x="8339" y="6142"/>
                    <a:pt x="8220" y="6104"/>
                    <a:pt x="8110" y="6014"/>
                  </a:cubicBezTo>
                  <a:cubicBezTo>
                    <a:pt x="7996" y="5923"/>
                    <a:pt x="7894" y="5810"/>
                    <a:pt x="7826" y="5662"/>
                  </a:cubicBezTo>
                  <a:cubicBezTo>
                    <a:pt x="7769" y="5548"/>
                    <a:pt x="7678" y="5343"/>
                    <a:pt x="7723" y="5173"/>
                  </a:cubicBezTo>
                  <a:cubicBezTo>
                    <a:pt x="7735" y="5150"/>
                    <a:pt x="7746" y="5150"/>
                    <a:pt x="7757" y="5150"/>
                  </a:cubicBezTo>
                  <a:close/>
                  <a:moveTo>
                    <a:pt x="11632" y="1"/>
                  </a:moveTo>
                  <a:cubicBezTo>
                    <a:pt x="11627" y="1"/>
                    <a:pt x="11624" y="3"/>
                    <a:pt x="11624" y="9"/>
                  </a:cubicBezTo>
                  <a:cubicBezTo>
                    <a:pt x="11613" y="9"/>
                    <a:pt x="11602" y="20"/>
                    <a:pt x="11602" y="20"/>
                  </a:cubicBezTo>
                  <a:cubicBezTo>
                    <a:pt x="11545" y="180"/>
                    <a:pt x="11465" y="316"/>
                    <a:pt x="11363" y="430"/>
                  </a:cubicBezTo>
                  <a:cubicBezTo>
                    <a:pt x="11196" y="597"/>
                    <a:pt x="10987" y="687"/>
                    <a:pt x="10773" y="687"/>
                  </a:cubicBezTo>
                  <a:cubicBezTo>
                    <a:pt x="10738" y="687"/>
                    <a:pt x="10704" y="685"/>
                    <a:pt x="10669" y="680"/>
                  </a:cubicBezTo>
                  <a:cubicBezTo>
                    <a:pt x="10589" y="680"/>
                    <a:pt x="10533" y="657"/>
                    <a:pt x="10476" y="635"/>
                  </a:cubicBezTo>
                  <a:lnTo>
                    <a:pt x="10442" y="635"/>
                  </a:lnTo>
                  <a:cubicBezTo>
                    <a:pt x="10442" y="646"/>
                    <a:pt x="10430" y="646"/>
                    <a:pt x="10430" y="657"/>
                  </a:cubicBezTo>
                  <a:cubicBezTo>
                    <a:pt x="10351" y="964"/>
                    <a:pt x="10146" y="1249"/>
                    <a:pt x="9862" y="1408"/>
                  </a:cubicBezTo>
                  <a:cubicBezTo>
                    <a:pt x="9700" y="1499"/>
                    <a:pt x="9515" y="1545"/>
                    <a:pt x="9330" y="1545"/>
                  </a:cubicBezTo>
                  <a:cubicBezTo>
                    <a:pt x="9190" y="1545"/>
                    <a:pt x="9050" y="1519"/>
                    <a:pt x="8918" y="1465"/>
                  </a:cubicBezTo>
                  <a:cubicBezTo>
                    <a:pt x="8588" y="1340"/>
                    <a:pt x="8326" y="1090"/>
                    <a:pt x="8144" y="748"/>
                  </a:cubicBezTo>
                  <a:cubicBezTo>
                    <a:pt x="8144" y="737"/>
                    <a:pt x="8133" y="737"/>
                    <a:pt x="8121" y="737"/>
                  </a:cubicBezTo>
                  <a:cubicBezTo>
                    <a:pt x="8110" y="737"/>
                    <a:pt x="8099" y="737"/>
                    <a:pt x="8087" y="748"/>
                  </a:cubicBezTo>
                  <a:cubicBezTo>
                    <a:pt x="7905" y="999"/>
                    <a:pt x="7689" y="1169"/>
                    <a:pt x="7439" y="1260"/>
                  </a:cubicBezTo>
                  <a:cubicBezTo>
                    <a:pt x="7337" y="1297"/>
                    <a:pt x="7227" y="1315"/>
                    <a:pt x="7121" y="1315"/>
                  </a:cubicBezTo>
                  <a:cubicBezTo>
                    <a:pt x="6966" y="1315"/>
                    <a:pt x="6819" y="1277"/>
                    <a:pt x="6711" y="1203"/>
                  </a:cubicBezTo>
                  <a:cubicBezTo>
                    <a:pt x="6609" y="1146"/>
                    <a:pt x="6540" y="1078"/>
                    <a:pt x="6495" y="1021"/>
                  </a:cubicBezTo>
                  <a:cubicBezTo>
                    <a:pt x="6495" y="1010"/>
                    <a:pt x="6484" y="1010"/>
                    <a:pt x="6472" y="1010"/>
                  </a:cubicBezTo>
                  <a:cubicBezTo>
                    <a:pt x="6461" y="1010"/>
                    <a:pt x="6449" y="1010"/>
                    <a:pt x="6449" y="1021"/>
                  </a:cubicBezTo>
                  <a:cubicBezTo>
                    <a:pt x="6290" y="1215"/>
                    <a:pt x="6085" y="1374"/>
                    <a:pt x="5858" y="1465"/>
                  </a:cubicBezTo>
                  <a:cubicBezTo>
                    <a:pt x="5721" y="1519"/>
                    <a:pt x="5578" y="1545"/>
                    <a:pt x="5436" y="1545"/>
                  </a:cubicBezTo>
                  <a:cubicBezTo>
                    <a:pt x="5249" y="1545"/>
                    <a:pt x="5065" y="1499"/>
                    <a:pt x="4903" y="1408"/>
                  </a:cubicBezTo>
                  <a:cubicBezTo>
                    <a:pt x="4618" y="1249"/>
                    <a:pt x="4414" y="964"/>
                    <a:pt x="4345" y="657"/>
                  </a:cubicBezTo>
                  <a:cubicBezTo>
                    <a:pt x="4334" y="646"/>
                    <a:pt x="4334" y="646"/>
                    <a:pt x="4323" y="635"/>
                  </a:cubicBezTo>
                  <a:lnTo>
                    <a:pt x="4300" y="635"/>
                  </a:lnTo>
                  <a:cubicBezTo>
                    <a:pt x="4232" y="657"/>
                    <a:pt x="4175" y="680"/>
                    <a:pt x="4106" y="691"/>
                  </a:cubicBezTo>
                  <a:cubicBezTo>
                    <a:pt x="4081" y="694"/>
                    <a:pt x="4056" y="695"/>
                    <a:pt x="4031" y="695"/>
                  </a:cubicBezTo>
                  <a:cubicBezTo>
                    <a:pt x="3804" y="695"/>
                    <a:pt x="3576" y="604"/>
                    <a:pt x="3413" y="430"/>
                  </a:cubicBezTo>
                  <a:cubicBezTo>
                    <a:pt x="3299" y="316"/>
                    <a:pt x="3219" y="180"/>
                    <a:pt x="3162" y="32"/>
                  </a:cubicBezTo>
                  <a:cubicBezTo>
                    <a:pt x="3162" y="20"/>
                    <a:pt x="3151" y="9"/>
                    <a:pt x="3151" y="9"/>
                  </a:cubicBezTo>
                  <a:lnTo>
                    <a:pt x="3128" y="9"/>
                  </a:lnTo>
                  <a:cubicBezTo>
                    <a:pt x="3015" y="55"/>
                    <a:pt x="2901" y="89"/>
                    <a:pt x="2787" y="89"/>
                  </a:cubicBezTo>
                  <a:lnTo>
                    <a:pt x="2776" y="89"/>
                  </a:lnTo>
                  <a:lnTo>
                    <a:pt x="2753" y="100"/>
                  </a:lnTo>
                  <a:cubicBezTo>
                    <a:pt x="2719" y="111"/>
                    <a:pt x="2685" y="123"/>
                    <a:pt x="2651" y="123"/>
                  </a:cubicBezTo>
                  <a:cubicBezTo>
                    <a:pt x="2525" y="168"/>
                    <a:pt x="2423" y="202"/>
                    <a:pt x="2321" y="259"/>
                  </a:cubicBezTo>
                  <a:cubicBezTo>
                    <a:pt x="2116" y="362"/>
                    <a:pt x="1923" y="475"/>
                    <a:pt x="1729" y="612"/>
                  </a:cubicBezTo>
                  <a:cubicBezTo>
                    <a:pt x="1081" y="1090"/>
                    <a:pt x="558" y="1749"/>
                    <a:pt x="262" y="2489"/>
                  </a:cubicBezTo>
                  <a:cubicBezTo>
                    <a:pt x="137" y="2784"/>
                    <a:pt x="1" y="3239"/>
                    <a:pt x="183" y="3615"/>
                  </a:cubicBezTo>
                  <a:cubicBezTo>
                    <a:pt x="273" y="3785"/>
                    <a:pt x="399" y="3899"/>
                    <a:pt x="558" y="3956"/>
                  </a:cubicBezTo>
                  <a:cubicBezTo>
                    <a:pt x="637" y="3978"/>
                    <a:pt x="706" y="3978"/>
                    <a:pt x="785" y="3990"/>
                  </a:cubicBezTo>
                  <a:lnTo>
                    <a:pt x="831" y="3990"/>
                  </a:lnTo>
                  <a:cubicBezTo>
                    <a:pt x="842" y="3990"/>
                    <a:pt x="865" y="3990"/>
                    <a:pt x="865" y="3967"/>
                  </a:cubicBezTo>
                  <a:cubicBezTo>
                    <a:pt x="910" y="3819"/>
                    <a:pt x="979" y="3683"/>
                    <a:pt x="1047" y="3546"/>
                  </a:cubicBezTo>
                  <a:cubicBezTo>
                    <a:pt x="1092" y="3467"/>
                    <a:pt x="1138" y="3410"/>
                    <a:pt x="1195" y="3342"/>
                  </a:cubicBezTo>
                  <a:cubicBezTo>
                    <a:pt x="1252" y="3285"/>
                    <a:pt x="1309" y="3262"/>
                    <a:pt x="1377" y="3239"/>
                  </a:cubicBezTo>
                  <a:lnTo>
                    <a:pt x="1388" y="3239"/>
                  </a:lnTo>
                  <a:cubicBezTo>
                    <a:pt x="1399" y="3239"/>
                    <a:pt x="1399" y="3251"/>
                    <a:pt x="1399" y="3262"/>
                  </a:cubicBezTo>
                  <a:cubicBezTo>
                    <a:pt x="1399" y="3296"/>
                    <a:pt x="1399" y="3330"/>
                    <a:pt x="1399" y="3364"/>
                  </a:cubicBezTo>
                  <a:cubicBezTo>
                    <a:pt x="1399" y="3387"/>
                    <a:pt x="1388" y="3421"/>
                    <a:pt x="1377" y="3444"/>
                  </a:cubicBezTo>
                  <a:cubicBezTo>
                    <a:pt x="1377" y="3455"/>
                    <a:pt x="1365" y="3467"/>
                    <a:pt x="1365" y="3478"/>
                  </a:cubicBezTo>
                  <a:cubicBezTo>
                    <a:pt x="1343" y="3535"/>
                    <a:pt x="1320" y="3580"/>
                    <a:pt x="1297" y="3626"/>
                  </a:cubicBezTo>
                  <a:cubicBezTo>
                    <a:pt x="1286" y="3660"/>
                    <a:pt x="1274" y="3683"/>
                    <a:pt x="1263" y="3706"/>
                  </a:cubicBezTo>
                  <a:cubicBezTo>
                    <a:pt x="1195" y="3865"/>
                    <a:pt x="1149" y="4013"/>
                    <a:pt x="1127" y="4138"/>
                  </a:cubicBezTo>
                  <a:cubicBezTo>
                    <a:pt x="1058" y="4468"/>
                    <a:pt x="1115" y="4797"/>
                    <a:pt x="1274" y="5025"/>
                  </a:cubicBezTo>
                  <a:cubicBezTo>
                    <a:pt x="1399" y="5207"/>
                    <a:pt x="1581" y="5321"/>
                    <a:pt x="1798" y="5355"/>
                  </a:cubicBezTo>
                  <a:cubicBezTo>
                    <a:pt x="1845" y="5364"/>
                    <a:pt x="1892" y="5369"/>
                    <a:pt x="1941" y="5369"/>
                  </a:cubicBezTo>
                  <a:cubicBezTo>
                    <a:pt x="2126" y="5369"/>
                    <a:pt x="2315" y="5301"/>
                    <a:pt x="2469" y="5184"/>
                  </a:cubicBezTo>
                  <a:cubicBezTo>
                    <a:pt x="2571" y="5104"/>
                    <a:pt x="2673" y="4991"/>
                    <a:pt x="2742" y="4888"/>
                  </a:cubicBezTo>
                  <a:cubicBezTo>
                    <a:pt x="2753" y="4866"/>
                    <a:pt x="2776" y="4843"/>
                    <a:pt x="2787" y="4809"/>
                  </a:cubicBezTo>
                  <a:cubicBezTo>
                    <a:pt x="2810" y="4775"/>
                    <a:pt x="2833" y="4741"/>
                    <a:pt x="2867" y="4695"/>
                  </a:cubicBezTo>
                  <a:cubicBezTo>
                    <a:pt x="2878" y="4672"/>
                    <a:pt x="2901" y="4650"/>
                    <a:pt x="2912" y="4627"/>
                  </a:cubicBezTo>
                  <a:cubicBezTo>
                    <a:pt x="2924" y="4593"/>
                    <a:pt x="2935" y="4570"/>
                    <a:pt x="2958" y="4547"/>
                  </a:cubicBezTo>
                  <a:cubicBezTo>
                    <a:pt x="2969" y="4536"/>
                    <a:pt x="2980" y="4524"/>
                    <a:pt x="3003" y="4524"/>
                  </a:cubicBezTo>
                  <a:cubicBezTo>
                    <a:pt x="3026" y="4536"/>
                    <a:pt x="3049" y="4547"/>
                    <a:pt x="3060" y="4581"/>
                  </a:cubicBezTo>
                  <a:cubicBezTo>
                    <a:pt x="3071" y="4615"/>
                    <a:pt x="3071" y="4638"/>
                    <a:pt x="3060" y="4684"/>
                  </a:cubicBezTo>
                  <a:cubicBezTo>
                    <a:pt x="3060" y="4695"/>
                    <a:pt x="3060" y="4706"/>
                    <a:pt x="3060" y="4718"/>
                  </a:cubicBezTo>
                  <a:cubicBezTo>
                    <a:pt x="3060" y="4729"/>
                    <a:pt x="3060" y="4752"/>
                    <a:pt x="3060" y="4763"/>
                  </a:cubicBezTo>
                  <a:cubicBezTo>
                    <a:pt x="3060" y="4797"/>
                    <a:pt x="3060" y="4820"/>
                    <a:pt x="3049" y="4843"/>
                  </a:cubicBezTo>
                  <a:cubicBezTo>
                    <a:pt x="3037" y="4945"/>
                    <a:pt x="2980" y="5036"/>
                    <a:pt x="2946" y="5104"/>
                  </a:cubicBezTo>
                  <a:cubicBezTo>
                    <a:pt x="2912" y="5173"/>
                    <a:pt x="2867" y="5230"/>
                    <a:pt x="2821" y="5286"/>
                  </a:cubicBezTo>
                  <a:cubicBezTo>
                    <a:pt x="2810" y="5298"/>
                    <a:pt x="2810" y="5309"/>
                    <a:pt x="2810" y="5321"/>
                  </a:cubicBezTo>
                  <a:cubicBezTo>
                    <a:pt x="2844" y="5377"/>
                    <a:pt x="2878" y="5446"/>
                    <a:pt x="2912" y="5480"/>
                  </a:cubicBezTo>
                  <a:cubicBezTo>
                    <a:pt x="3015" y="5616"/>
                    <a:pt x="3162" y="5685"/>
                    <a:pt x="3333" y="5685"/>
                  </a:cubicBezTo>
                  <a:cubicBezTo>
                    <a:pt x="3504" y="5685"/>
                    <a:pt x="3674" y="5628"/>
                    <a:pt x="3822" y="5514"/>
                  </a:cubicBezTo>
                  <a:cubicBezTo>
                    <a:pt x="3879" y="5480"/>
                    <a:pt x="3913" y="5434"/>
                    <a:pt x="3959" y="5389"/>
                  </a:cubicBezTo>
                  <a:cubicBezTo>
                    <a:pt x="3981" y="5366"/>
                    <a:pt x="4004" y="5332"/>
                    <a:pt x="4038" y="5309"/>
                  </a:cubicBezTo>
                  <a:cubicBezTo>
                    <a:pt x="4072" y="5275"/>
                    <a:pt x="4106" y="5230"/>
                    <a:pt x="4129" y="5195"/>
                  </a:cubicBezTo>
                  <a:cubicBezTo>
                    <a:pt x="4152" y="5161"/>
                    <a:pt x="4186" y="5116"/>
                    <a:pt x="4220" y="5093"/>
                  </a:cubicBezTo>
                  <a:cubicBezTo>
                    <a:pt x="4220" y="5093"/>
                    <a:pt x="4220" y="5082"/>
                    <a:pt x="4220" y="5082"/>
                  </a:cubicBezTo>
                  <a:cubicBezTo>
                    <a:pt x="4243" y="5059"/>
                    <a:pt x="4254" y="5036"/>
                    <a:pt x="4266" y="5013"/>
                  </a:cubicBezTo>
                  <a:cubicBezTo>
                    <a:pt x="4300" y="4957"/>
                    <a:pt x="4323" y="4888"/>
                    <a:pt x="4368" y="4843"/>
                  </a:cubicBezTo>
                  <a:cubicBezTo>
                    <a:pt x="4376" y="4835"/>
                    <a:pt x="4390" y="4827"/>
                    <a:pt x="4405" y="4827"/>
                  </a:cubicBezTo>
                  <a:cubicBezTo>
                    <a:pt x="4412" y="4827"/>
                    <a:pt x="4418" y="4828"/>
                    <a:pt x="4425" y="4832"/>
                  </a:cubicBezTo>
                  <a:cubicBezTo>
                    <a:pt x="4448" y="4843"/>
                    <a:pt x="4470" y="4866"/>
                    <a:pt x="4470" y="4888"/>
                  </a:cubicBezTo>
                  <a:cubicBezTo>
                    <a:pt x="4482" y="4957"/>
                    <a:pt x="4459" y="5025"/>
                    <a:pt x="4436" y="5082"/>
                  </a:cubicBezTo>
                  <a:cubicBezTo>
                    <a:pt x="4436" y="5116"/>
                    <a:pt x="4425" y="5139"/>
                    <a:pt x="4414" y="5161"/>
                  </a:cubicBezTo>
                  <a:cubicBezTo>
                    <a:pt x="4402" y="5207"/>
                    <a:pt x="4391" y="5252"/>
                    <a:pt x="4379" y="5298"/>
                  </a:cubicBezTo>
                  <a:cubicBezTo>
                    <a:pt x="4311" y="5457"/>
                    <a:pt x="4232" y="5571"/>
                    <a:pt x="4141" y="5662"/>
                  </a:cubicBezTo>
                  <a:cubicBezTo>
                    <a:pt x="4129" y="5662"/>
                    <a:pt x="4129" y="5673"/>
                    <a:pt x="4129" y="5673"/>
                  </a:cubicBezTo>
                  <a:lnTo>
                    <a:pt x="4118" y="5685"/>
                  </a:lnTo>
                  <a:cubicBezTo>
                    <a:pt x="4106" y="5696"/>
                    <a:pt x="4095" y="5707"/>
                    <a:pt x="4106" y="5719"/>
                  </a:cubicBezTo>
                  <a:cubicBezTo>
                    <a:pt x="4118" y="5753"/>
                    <a:pt x="4141" y="5798"/>
                    <a:pt x="4163" y="5832"/>
                  </a:cubicBezTo>
                  <a:cubicBezTo>
                    <a:pt x="4209" y="5912"/>
                    <a:pt x="4277" y="5992"/>
                    <a:pt x="4357" y="6049"/>
                  </a:cubicBezTo>
                  <a:cubicBezTo>
                    <a:pt x="4503" y="6165"/>
                    <a:pt x="4683" y="6224"/>
                    <a:pt x="4874" y="6224"/>
                  </a:cubicBezTo>
                  <a:cubicBezTo>
                    <a:pt x="4906" y="6224"/>
                    <a:pt x="4938" y="6222"/>
                    <a:pt x="4971" y="6219"/>
                  </a:cubicBezTo>
                  <a:cubicBezTo>
                    <a:pt x="5244" y="6196"/>
                    <a:pt x="5528" y="6049"/>
                    <a:pt x="5767" y="5821"/>
                  </a:cubicBezTo>
                  <a:cubicBezTo>
                    <a:pt x="5778" y="5810"/>
                    <a:pt x="5778" y="5798"/>
                    <a:pt x="5778" y="5787"/>
                  </a:cubicBezTo>
                  <a:cubicBezTo>
                    <a:pt x="5676" y="5582"/>
                    <a:pt x="5653" y="5355"/>
                    <a:pt x="5710" y="5173"/>
                  </a:cubicBezTo>
                  <a:cubicBezTo>
                    <a:pt x="5710" y="5161"/>
                    <a:pt x="5722" y="5161"/>
                    <a:pt x="5722" y="5161"/>
                  </a:cubicBezTo>
                  <a:cubicBezTo>
                    <a:pt x="5722" y="5161"/>
                    <a:pt x="5733" y="5161"/>
                    <a:pt x="5744" y="5173"/>
                  </a:cubicBezTo>
                  <a:cubicBezTo>
                    <a:pt x="5801" y="5264"/>
                    <a:pt x="5858" y="5366"/>
                    <a:pt x="5892" y="5468"/>
                  </a:cubicBezTo>
                  <a:cubicBezTo>
                    <a:pt x="5994" y="5696"/>
                    <a:pt x="6097" y="5935"/>
                    <a:pt x="6370" y="5992"/>
                  </a:cubicBezTo>
                  <a:cubicBezTo>
                    <a:pt x="6423" y="6002"/>
                    <a:pt x="6475" y="6006"/>
                    <a:pt x="6526" y="6006"/>
                  </a:cubicBezTo>
                  <a:cubicBezTo>
                    <a:pt x="6647" y="6006"/>
                    <a:pt x="6756" y="5982"/>
                    <a:pt x="6836" y="5958"/>
                  </a:cubicBezTo>
                  <a:cubicBezTo>
                    <a:pt x="6995" y="5901"/>
                    <a:pt x="7098" y="5798"/>
                    <a:pt x="7200" y="5685"/>
                  </a:cubicBezTo>
                  <a:cubicBezTo>
                    <a:pt x="7211" y="5685"/>
                    <a:pt x="7223" y="5673"/>
                    <a:pt x="7234" y="5673"/>
                  </a:cubicBezTo>
                  <a:cubicBezTo>
                    <a:pt x="7246" y="5662"/>
                    <a:pt x="7257" y="5650"/>
                    <a:pt x="7246" y="5639"/>
                  </a:cubicBezTo>
                  <a:cubicBezTo>
                    <a:pt x="7211" y="5480"/>
                    <a:pt x="7200" y="5332"/>
                    <a:pt x="7211" y="5195"/>
                  </a:cubicBezTo>
                  <a:cubicBezTo>
                    <a:pt x="7223" y="4900"/>
                    <a:pt x="7291" y="4809"/>
                    <a:pt x="7359" y="4786"/>
                  </a:cubicBezTo>
                  <a:cubicBezTo>
                    <a:pt x="7359" y="4780"/>
                    <a:pt x="7362" y="4777"/>
                    <a:pt x="7366" y="4777"/>
                  </a:cubicBezTo>
                  <a:cubicBezTo>
                    <a:pt x="7371" y="4777"/>
                    <a:pt x="7376" y="4780"/>
                    <a:pt x="7382" y="4786"/>
                  </a:cubicBezTo>
                  <a:cubicBezTo>
                    <a:pt x="7416" y="4832"/>
                    <a:pt x="7428" y="4888"/>
                    <a:pt x="7428" y="4957"/>
                  </a:cubicBezTo>
                  <a:lnTo>
                    <a:pt x="7428" y="4968"/>
                  </a:lnTo>
                  <a:cubicBezTo>
                    <a:pt x="7439" y="5048"/>
                    <a:pt x="7439" y="5127"/>
                    <a:pt x="7439" y="5207"/>
                  </a:cubicBezTo>
                  <a:cubicBezTo>
                    <a:pt x="7450" y="5377"/>
                    <a:pt x="7484" y="5548"/>
                    <a:pt x="7541" y="5696"/>
                  </a:cubicBezTo>
                  <a:cubicBezTo>
                    <a:pt x="7689" y="6083"/>
                    <a:pt x="8042" y="6424"/>
                    <a:pt x="8428" y="6424"/>
                  </a:cubicBezTo>
                  <a:cubicBezTo>
                    <a:pt x="8497" y="6424"/>
                    <a:pt x="8576" y="6412"/>
                    <a:pt x="8645" y="6390"/>
                  </a:cubicBezTo>
                  <a:cubicBezTo>
                    <a:pt x="9134" y="6208"/>
                    <a:pt x="9213" y="5673"/>
                    <a:pt x="9281" y="5230"/>
                  </a:cubicBezTo>
                  <a:lnTo>
                    <a:pt x="9304" y="5127"/>
                  </a:lnTo>
                  <a:cubicBezTo>
                    <a:pt x="9304" y="5104"/>
                    <a:pt x="9316" y="5093"/>
                    <a:pt x="9338" y="5093"/>
                  </a:cubicBezTo>
                  <a:cubicBezTo>
                    <a:pt x="9342" y="5091"/>
                    <a:pt x="9347" y="5090"/>
                    <a:pt x="9352" y="5090"/>
                  </a:cubicBezTo>
                  <a:cubicBezTo>
                    <a:pt x="9376" y="5090"/>
                    <a:pt x="9409" y="5111"/>
                    <a:pt x="9418" y="5139"/>
                  </a:cubicBezTo>
                  <a:cubicBezTo>
                    <a:pt x="9520" y="5400"/>
                    <a:pt x="9520" y="5696"/>
                    <a:pt x="9407" y="5980"/>
                  </a:cubicBezTo>
                  <a:cubicBezTo>
                    <a:pt x="9407" y="5992"/>
                    <a:pt x="9407" y="6003"/>
                    <a:pt x="9418" y="6014"/>
                  </a:cubicBezTo>
                  <a:cubicBezTo>
                    <a:pt x="9600" y="6128"/>
                    <a:pt x="9782" y="6196"/>
                    <a:pt x="9975" y="6219"/>
                  </a:cubicBezTo>
                  <a:cubicBezTo>
                    <a:pt x="10006" y="6222"/>
                    <a:pt x="10037" y="6224"/>
                    <a:pt x="10068" y="6224"/>
                  </a:cubicBezTo>
                  <a:cubicBezTo>
                    <a:pt x="10252" y="6224"/>
                    <a:pt x="10432" y="6165"/>
                    <a:pt x="10578" y="6049"/>
                  </a:cubicBezTo>
                  <a:cubicBezTo>
                    <a:pt x="10658" y="5992"/>
                    <a:pt x="10726" y="5912"/>
                    <a:pt x="10771" y="5832"/>
                  </a:cubicBezTo>
                  <a:cubicBezTo>
                    <a:pt x="10794" y="5798"/>
                    <a:pt x="10817" y="5753"/>
                    <a:pt x="10828" y="5719"/>
                  </a:cubicBezTo>
                  <a:cubicBezTo>
                    <a:pt x="10840" y="5707"/>
                    <a:pt x="10828" y="5696"/>
                    <a:pt x="10817" y="5685"/>
                  </a:cubicBezTo>
                  <a:lnTo>
                    <a:pt x="10806" y="5673"/>
                  </a:lnTo>
                  <a:cubicBezTo>
                    <a:pt x="10806" y="5673"/>
                    <a:pt x="10806" y="5662"/>
                    <a:pt x="10794" y="5662"/>
                  </a:cubicBezTo>
                  <a:cubicBezTo>
                    <a:pt x="10703" y="5571"/>
                    <a:pt x="10624" y="5457"/>
                    <a:pt x="10555" y="5298"/>
                  </a:cubicBezTo>
                  <a:cubicBezTo>
                    <a:pt x="10533" y="5252"/>
                    <a:pt x="10533" y="5207"/>
                    <a:pt x="10521" y="5161"/>
                  </a:cubicBezTo>
                  <a:cubicBezTo>
                    <a:pt x="10510" y="5139"/>
                    <a:pt x="10510" y="5104"/>
                    <a:pt x="10498" y="5082"/>
                  </a:cubicBezTo>
                  <a:cubicBezTo>
                    <a:pt x="10476" y="5025"/>
                    <a:pt x="10453" y="4945"/>
                    <a:pt x="10464" y="4888"/>
                  </a:cubicBezTo>
                  <a:cubicBezTo>
                    <a:pt x="10464" y="4866"/>
                    <a:pt x="10487" y="4832"/>
                    <a:pt x="10510" y="4832"/>
                  </a:cubicBezTo>
                  <a:cubicBezTo>
                    <a:pt x="10517" y="4828"/>
                    <a:pt x="10523" y="4827"/>
                    <a:pt x="10530" y="4827"/>
                  </a:cubicBezTo>
                  <a:cubicBezTo>
                    <a:pt x="10545" y="4827"/>
                    <a:pt x="10559" y="4835"/>
                    <a:pt x="10567" y="4843"/>
                  </a:cubicBezTo>
                  <a:cubicBezTo>
                    <a:pt x="10612" y="4888"/>
                    <a:pt x="10635" y="4945"/>
                    <a:pt x="10669" y="5013"/>
                  </a:cubicBezTo>
                  <a:cubicBezTo>
                    <a:pt x="10680" y="5036"/>
                    <a:pt x="10692" y="5059"/>
                    <a:pt x="10715" y="5082"/>
                  </a:cubicBezTo>
                  <a:cubicBezTo>
                    <a:pt x="10715" y="5082"/>
                    <a:pt x="10715" y="5082"/>
                    <a:pt x="10715" y="5093"/>
                  </a:cubicBezTo>
                  <a:cubicBezTo>
                    <a:pt x="10749" y="5116"/>
                    <a:pt x="10783" y="5150"/>
                    <a:pt x="10806" y="5195"/>
                  </a:cubicBezTo>
                  <a:cubicBezTo>
                    <a:pt x="10828" y="5230"/>
                    <a:pt x="10862" y="5275"/>
                    <a:pt x="10897" y="5298"/>
                  </a:cubicBezTo>
                  <a:cubicBezTo>
                    <a:pt x="10931" y="5332"/>
                    <a:pt x="10953" y="5355"/>
                    <a:pt x="10976" y="5389"/>
                  </a:cubicBezTo>
                  <a:cubicBezTo>
                    <a:pt x="11022" y="5434"/>
                    <a:pt x="11056" y="5468"/>
                    <a:pt x="11113" y="5514"/>
                  </a:cubicBezTo>
                  <a:cubicBezTo>
                    <a:pt x="11248" y="5618"/>
                    <a:pt x="11403" y="5675"/>
                    <a:pt x="11559" y="5675"/>
                  </a:cubicBezTo>
                  <a:cubicBezTo>
                    <a:pt x="11573" y="5675"/>
                    <a:pt x="11587" y="5674"/>
                    <a:pt x="11602" y="5673"/>
                  </a:cubicBezTo>
                  <a:cubicBezTo>
                    <a:pt x="11772" y="5673"/>
                    <a:pt x="11920" y="5605"/>
                    <a:pt x="12023" y="5480"/>
                  </a:cubicBezTo>
                  <a:cubicBezTo>
                    <a:pt x="12057" y="5446"/>
                    <a:pt x="12091" y="5377"/>
                    <a:pt x="12125" y="5321"/>
                  </a:cubicBezTo>
                  <a:cubicBezTo>
                    <a:pt x="12125" y="5309"/>
                    <a:pt x="12125" y="5298"/>
                    <a:pt x="12114" y="5286"/>
                  </a:cubicBezTo>
                  <a:cubicBezTo>
                    <a:pt x="12068" y="5230"/>
                    <a:pt x="12023" y="5161"/>
                    <a:pt x="11988" y="5104"/>
                  </a:cubicBezTo>
                  <a:cubicBezTo>
                    <a:pt x="11954" y="5036"/>
                    <a:pt x="11897" y="4934"/>
                    <a:pt x="11886" y="4843"/>
                  </a:cubicBezTo>
                  <a:cubicBezTo>
                    <a:pt x="11875" y="4820"/>
                    <a:pt x="11875" y="4786"/>
                    <a:pt x="11875" y="4763"/>
                  </a:cubicBezTo>
                  <a:cubicBezTo>
                    <a:pt x="11875" y="4741"/>
                    <a:pt x="11875" y="4729"/>
                    <a:pt x="11875" y="4718"/>
                  </a:cubicBezTo>
                  <a:cubicBezTo>
                    <a:pt x="11875" y="4706"/>
                    <a:pt x="11875" y="4695"/>
                    <a:pt x="11875" y="4684"/>
                  </a:cubicBezTo>
                  <a:cubicBezTo>
                    <a:pt x="11875" y="4638"/>
                    <a:pt x="11863" y="4615"/>
                    <a:pt x="11875" y="4570"/>
                  </a:cubicBezTo>
                  <a:cubicBezTo>
                    <a:pt x="11886" y="4547"/>
                    <a:pt x="11909" y="4536"/>
                    <a:pt x="11932" y="4524"/>
                  </a:cubicBezTo>
                  <a:cubicBezTo>
                    <a:pt x="11954" y="4524"/>
                    <a:pt x="11966" y="4524"/>
                    <a:pt x="11977" y="4536"/>
                  </a:cubicBezTo>
                  <a:cubicBezTo>
                    <a:pt x="12000" y="4570"/>
                    <a:pt x="12011" y="4593"/>
                    <a:pt x="12023" y="4615"/>
                  </a:cubicBezTo>
                  <a:cubicBezTo>
                    <a:pt x="12034" y="4650"/>
                    <a:pt x="12057" y="4672"/>
                    <a:pt x="12068" y="4695"/>
                  </a:cubicBezTo>
                  <a:cubicBezTo>
                    <a:pt x="12102" y="4729"/>
                    <a:pt x="12125" y="4775"/>
                    <a:pt x="12148" y="4809"/>
                  </a:cubicBezTo>
                  <a:cubicBezTo>
                    <a:pt x="12159" y="4832"/>
                    <a:pt x="12182" y="4866"/>
                    <a:pt x="12193" y="4888"/>
                  </a:cubicBezTo>
                  <a:cubicBezTo>
                    <a:pt x="12261" y="4991"/>
                    <a:pt x="12364" y="5093"/>
                    <a:pt x="12466" y="5184"/>
                  </a:cubicBezTo>
                  <a:cubicBezTo>
                    <a:pt x="12623" y="5304"/>
                    <a:pt x="12818" y="5364"/>
                    <a:pt x="13007" y="5364"/>
                  </a:cubicBezTo>
                  <a:cubicBezTo>
                    <a:pt x="13051" y="5364"/>
                    <a:pt x="13095" y="5361"/>
                    <a:pt x="13137" y="5355"/>
                  </a:cubicBezTo>
                  <a:cubicBezTo>
                    <a:pt x="13353" y="5321"/>
                    <a:pt x="13535" y="5207"/>
                    <a:pt x="13660" y="5025"/>
                  </a:cubicBezTo>
                  <a:cubicBezTo>
                    <a:pt x="13820" y="4786"/>
                    <a:pt x="13876" y="4456"/>
                    <a:pt x="13820" y="4138"/>
                  </a:cubicBezTo>
                  <a:cubicBezTo>
                    <a:pt x="13785" y="4001"/>
                    <a:pt x="13740" y="3865"/>
                    <a:pt x="13672" y="3706"/>
                  </a:cubicBezTo>
                  <a:cubicBezTo>
                    <a:pt x="13660" y="3683"/>
                    <a:pt x="13649" y="3649"/>
                    <a:pt x="13638" y="3626"/>
                  </a:cubicBezTo>
                  <a:cubicBezTo>
                    <a:pt x="13615" y="3580"/>
                    <a:pt x="13592" y="3535"/>
                    <a:pt x="13569" y="3478"/>
                  </a:cubicBezTo>
                  <a:cubicBezTo>
                    <a:pt x="13569" y="3467"/>
                    <a:pt x="13558" y="3455"/>
                    <a:pt x="13558" y="3444"/>
                  </a:cubicBezTo>
                  <a:cubicBezTo>
                    <a:pt x="13547" y="3421"/>
                    <a:pt x="13535" y="3387"/>
                    <a:pt x="13535" y="3364"/>
                  </a:cubicBezTo>
                  <a:cubicBezTo>
                    <a:pt x="13535" y="3330"/>
                    <a:pt x="13535" y="3296"/>
                    <a:pt x="13535" y="3262"/>
                  </a:cubicBezTo>
                  <a:cubicBezTo>
                    <a:pt x="13535" y="3251"/>
                    <a:pt x="13535" y="3239"/>
                    <a:pt x="13547" y="3239"/>
                  </a:cubicBezTo>
                  <a:cubicBezTo>
                    <a:pt x="13550" y="3235"/>
                    <a:pt x="13553" y="3234"/>
                    <a:pt x="13555" y="3234"/>
                  </a:cubicBezTo>
                  <a:cubicBezTo>
                    <a:pt x="13558" y="3234"/>
                    <a:pt x="13558" y="3239"/>
                    <a:pt x="13558" y="3239"/>
                  </a:cubicBezTo>
                  <a:cubicBezTo>
                    <a:pt x="13638" y="3251"/>
                    <a:pt x="13683" y="3285"/>
                    <a:pt x="13740" y="3342"/>
                  </a:cubicBezTo>
                  <a:cubicBezTo>
                    <a:pt x="13797" y="3398"/>
                    <a:pt x="13842" y="3467"/>
                    <a:pt x="13888" y="3546"/>
                  </a:cubicBezTo>
                  <a:cubicBezTo>
                    <a:pt x="13967" y="3683"/>
                    <a:pt x="14024" y="3819"/>
                    <a:pt x="14070" y="3967"/>
                  </a:cubicBezTo>
                  <a:cubicBezTo>
                    <a:pt x="14070" y="3978"/>
                    <a:pt x="14093" y="3990"/>
                    <a:pt x="14104" y="3990"/>
                  </a:cubicBezTo>
                  <a:lnTo>
                    <a:pt x="14149" y="3990"/>
                  </a:lnTo>
                  <a:cubicBezTo>
                    <a:pt x="14229" y="3978"/>
                    <a:pt x="14297" y="3978"/>
                    <a:pt x="14377" y="3944"/>
                  </a:cubicBezTo>
                  <a:cubicBezTo>
                    <a:pt x="14536" y="3899"/>
                    <a:pt x="14661" y="3785"/>
                    <a:pt x="14752" y="3615"/>
                  </a:cubicBezTo>
                  <a:cubicBezTo>
                    <a:pt x="14934" y="3239"/>
                    <a:pt x="14798" y="2784"/>
                    <a:pt x="14673" y="2489"/>
                  </a:cubicBezTo>
                  <a:cubicBezTo>
                    <a:pt x="14377" y="1749"/>
                    <a:pt x="13854" y="1090"/>
                    <a:pt x="13205" y="612"/>
                  </a:cubicBezTo>
                  <a:cubicBezTo>
                    <a:pt x="13012" y="475"/>
                    <a:pt x="12819" y="350"/>
                    <a:pt x="12614" y="259"/>
                  </a:cubicBezTo>
                  <a:cubicBezTo>
                    <a:pt x="12512" y="202"/>
                    <a:pt x="12409" y="168"/>
                    <a:pt x="12284" y="123"/>
                  </a:cubicBezTo>
                  <a:cubicBezTo>
                    <a:pt x="12250" y="123"/>
                    <a:pt x="12216" y="111"/>
                    <a:pt x="12182" y="100"/>
                  </a:cubicBezTo>
                  <a:lnTo>
                    <a:pt x="12148" y="89"/>
                  </a:lnTo>
                  <a:lnTo>
                    <a:pt x="11977" y="89"/>
                  </a:lnTo>
                  <a:cubicBezTo>
                    <a:pt x="11863" y="77"/>
                    <a:pt x="11750" y="55"/>
                    <a:pt x="11647" y="9"/>
                  </a:cubicBezTo>
                  <a:cubicBezTo>
                    <a:pt x="11642" y="3"/>
                    <a:pt x="11636" y="1"/>
                    <a:pt x="11632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2747975" y="2157525"/>
              <a:ext cx="164075" cy="128175"/>
            </a:xfrm>
            <a:custGeom>
              <a:avLst/>
              <a:gdLst/>
              <a:ahLst/>
              <a:cxnLst/>
              <a:rect l="l" t="t" r="r" b="b"/>
              <a:pathLst>
                <a:path w="6563" h="5127" extrusionOk="0">
                  <a:moveTo>
                    <a:pt x="2718" y="986"/>
                  </a:moveTo>
                  <a:cubicBezTo>
                    <a:pt x="2718" y="986"/>
                    <a:pt x="2718" y="998"/>
                    <a:pt x="2718" y="998"/>
                  </a:cubicBezTo>
                  <a:cubicBezTo>
                    <a:pt x="2696" y="1020"/>
                    <a:pt x="2673" y="1055"/>
                    <a:pt x="2650" y="1077"/>
                  </a:cubicBezTo>
                  <a:lnTo>
                    <a:pt x="2627" y="1089"/>
                  </a:lnTo>
                  <a:cubicBezTo>
                    <a:pt x="2627" y="1089"/>
                    <a:pt x="2627" y="1100"/>
                    <a:pt x="2627" y="1100"/>
                  </a:cubicBezTo>
                  <a:cubicBezTo>
                    <a:pt x="2616" y="1111"/>
                    <a:pt x="2605" y="1123"/>
                    <a:pt x="2593" y="1134"/>
                  </a:cubicBezTo>
                  <a:lnTo>
                    <a:pt x="2582" y="1146"/>
                  </a:lnTo>
                  <a:lnTo>
                    <a:pt x="2536" y="1191"/>
                  </a:lnTo>
                  <a:cubicBezTo>
                    <a:pt x="2514" y="1214"/>
                    <a:pt x="2491" y="1237"/>
                    <a:pt x="2457" y="1259"/>
                  </a:cubicBezTo>
                  <a:lnTo>
                    <a:pt x="2445" y="1271"/>
                  </a:lnTo>
                  <a:cubicBezTo>
                    <a:pt x="2400" y="1305"/>
                    <a:pt x="2366" y="1328"/>
                    <a:pt x="2332" y="1350"/>
                  </a:cubicBezTo>
                  <a:lnTo>
                    <a:pt x="2320" y="1362"/>
                  </a:lnTo>
                  <a:cubicBezTo>
                    <a:pt x="2309" y="1373"/>
                    <a:pt x="2286" y="1384"/>
                    <a:pt x="2275" y="1396"/>
                  </a:cubicBezTo>
                  <a:cubicBezTo>
                    <a:pt x="2263" y="1396"/>
                    <a:pt x="2252" y="1407"/>
                    <a:pt x="2241" y="1407"/>
                  </a:cubicBezTo>
                  <a:cubicBezTo>
                    <a:pt x="2229" y="1407"/>
                    <a:pt x="2218" y="1407"/>
                    <a:pt x="2207" y="1419"/>
                  </a:cubicBezTo>
                  <a:cubicBezTo>
                    <a:pt x="2207" y="1419"/>
                    <a:pt x="2195" y="1419"/>
                    <a:pt x="2195" y="1407"/>
                  </a:cubicBezTo>
                  <a:cubicBezTo>
                    <a:pt x="2195" y="1407"/>
                    <a:pt x="2195" y="1407"/>
                    <a:pt x="2195" y="1396"/>
                  </a:cubicBezTo>
                  <a:cubicBezTo>
                    <a:pt x="2207" y="1384"/>
                    <a:pt x="2207" y="1373"/>
                    <a:pt x="2218" y="1362"/>
                  </a:cubicBezTo>
                  <a:cubicBezTo>
                    <a:pt x="2218" y="1362"/>
                    <a:pt x="2229" y="1350"/>
                    <a:pt x="2241" y="1339"/>
                  </a:cubicBezTo>
                  <a:cubicBezTo>
                    <a:pt x="2252" y="1328"/>
                    <a:pt x="2263" y="1316"/>
                    <a:pt x="2275" y="1305"/>
                  </a:cubicBezTo>
                  <a:lnTo>
                    <a:pt x="2286" y="1293"/>
                  </a:lnTo>
                  <a:cubicBezTo>
                    <a:pt x="2320" y="1259"/>
                    <a:pt x="2354" y="1237"/>
                    <a:pt x="2389" y="1202"/>
                  </a:cubicBezTo>
                  <a:lnTo>
                    <a:pt x="2411" y="1191"/>
                  </a:lnTo>
                  <a:cubicBezTo>
                    <a:pt x="2445" y="1157"/>
                    <a:pt x="2468" y="1134"/>
                    <a:pt x="2502" y="1111"/>
                  </a:cubicBezTo>
                  <a:cubicBezTo>
                    <a:pt x="2502" y="1111"/>
                    <a:pt x="2514" y="1100"/>
                    <a:pt x="2525" y="1100"/>
                  </a:cubicBezTo>
                  <a:cubicBezTo>
                    <a:pt x="2548" y="1077"/>
                    <a:pt x="2571" y="1066"/>
                    <a:pt x="2582" y="1055"/>
                  </a:cubicBezTo>
                  <a:lnTo>
                    <a:pt x="2593" y="1055"/>
                  </a:lnTo>
                  <a:cubicBezTo>
                    <a:pt x="2605" y="1043"/>
                    <a:pt x="2616" y="1043"/>
                    <a:pt x="2627" y="1032"/>
                  </a:cubicBezTo>
                  <a:cubicBezTo>
                    <a:pt x="2650" y="1009"/>
                    <a:pt x="2673" y="998"/>
                    <a:pt x="2696" y="986"/>
                  </a:cubicBezTo>
                  <a:close/>
                  <a:moveTo>
                    <a:pt x="1103" y="2408"/>
                  </a:moveTo>
                  <a:cubicBezTo>
                    <a:pt x="1103" y="2408"/>
                    <a:pt x="1115" y="2419"/>
                    <a:pt x="1115" y="2419"/>
                  </a:cubicBezTo>
                  <a:cubicBezTo>
                    <a:pt x="1126" y="2431"/>
                    <a:pt x="1126" y="2442"/>
                    <a:pt x="1126" y="2442"/>
                  </a:cubicBezTo>
                  <a:cubicBezTo>
                    <a:pt x="1115" y="2465"/>
                    <a:pt x="1103" y="2476"/>
                    <a:pt x="1092" y="2499"/>
                  </a:cubicBezTo>
                  <a:lnTo>
                    <a:pt x="1081" y="2510"/>
                  </a:lnTo>
                  <a:cubicBezTo>
                    <a:pt x="1069" y="2510"/>
                    <a:pt x="1069" y="2522"/>
                    <a:pt x="1069" y="2522"/>
                  </a:cubicBezTo>
                  <a:lnTo>
                    <a:pt x="1069" y="2533"/>
                  </a:lnTo>
                  <a:cubicBezTo>
                    <a:pt x="1058" y="2545"/>
                    <a:pt x="1058" y="2545"/>
                    <a:pt x="1046" y="2556"/>
                  </a:cubicBezTo>
                  <a:lnTo>
                    <a:pt x="1035" y="2567"/>
                  </a:lnTo>
                  <a:cubicBezTo>
                    <a:pt x="1035" y="2579"/>
                    <a:pt x="1035" y="2579"/>
                    <a:pt x="1035" y="2579"/>
                  </a:cubicBezTo>
                  <a:lnTo>
                    <a:pt x="1024" y="2579"/>
                  </a:lnTo>
                  <a:lnTo>
                    <a:pt x="1024" y="2590"/>
                  </a:lnTo>
                  <a:cubicBezTo>
                    <a:pt x="1001" y="2613"/>
                    <a:pt x="1001" y="2624"/>
                    <a:pt x="990" y="2647"/>
                  </a:cubicBezTo>
                  <a:cubicBezTo>
                    <a:pt x="955" y="2681"/>
                    <a:pt x="933" y="2715"/>
                    <a:pt x="921" y="2749"/>
                  </a:cubicBezTo>
                  <a:cubicBezTo>
                    <a:pt x="910" y="2772"/>
                    <a:pt x="899" y="2783"/>
                    <a:pt x="887" y="2806"/>
                  </a:cubicBezTo>
                  <a:cubicBezTo>
                    <a:pt x="887" y="2806"/>
                    <a:pt x="887" y="2818"/>
                    <a:pt x="876" y="2829"/>
                  </a:cubicBezTo>
                  <a:lnTo>
                    <a:pt x="864" y="2829"/>
                  </a:lnTo>
                  <a:cubicBezTo>
                    <a:pt x="864" y="2840"/>
                    <a:pt x="853" y="2840"/>
                    <a:pt x="853" y="2852"/>
                  </a:cubicBezTo>
                  <a:cubicBezTo>
                    <a:pt x="842" y="2863"/>
                    <a:pt x="830" y="2863"/>
                    <a:pt x="830" y="2863"/>
                  </a:cubicBezTo>
                  <a:cubicBezTo>
                    <a:pt x="819" y="2863"/>
                    <a:pt x="808" y="2852"/>
                    <a:pt x="808" y="2852"/>
                  </a:cubicBezTo>
                  <a:lnTo>
                    <a:pt x="796" y="2840"/>
                  </a:lnTo>
                  <a:cubicBezTo>
                    <a:pt x="796" y="2829"/>
                    <a:pt x="796" y="2829"/>
                    <a:pt x="796" y="2818"/>
                  </a:cubicBezTo>
                  <a:cubicBezTo>
                    <a:pt x="796" y="2818"/>
                    <a:pt x="796" y="2806"/>
                    <a:pt x="796" y="2806"/>
                  </a:cubicBezTo>
                  <a:lnTo>
                    <a:pt x="796" y="2795"/>
                  </a:lnTo>
                  <a:cubicBezTo>
                    <a:pt x="796" y="2795"/>
                    <a:pt x="796" y="2795"/>
                    <a:pt x="796" y="2783"/>
                  </a:cubicBezTo>
                  <a:cubicBezTo>
                    <a:pt x="796" y="2783"/>
                    <a:pt x="796" y="2772"/>
                    <a:pt x="796" y="2772"/>
                  </a:cubicBezTo>
                  <a:cubicBezTo>
                    <a:pt x="796" y="2749"/>
                    <a:pt x="808" y="2727"/>
                    <a:pt x="819" y="2715"/>
                  </a:cubicBezTo>
                  <a:cubicBezTo>
                    <a:pt x="830" y="2670"/>
                    <a:pt x="853" y="2624"/>
                    <a:pt x="876" y="2590"/>
                  </a:cubicBezTo>
                  <a:cubicBezTo>
                    <a:pt x="910" y="2545"/>
                    <a:pt x="944" y="2510"/>
                    <a:pt x="967" y="2476"/>
                  </a:cubicBezTo>
                  <a:cubicBezTo>
                    <a:pt x="990" y="2465"/>
                    <a:pt x="1001" y="2454"/>
                    <a:pt x="1024" y="2454"/>
                  </a:cubicBezTo>
                  <a:lnTo>
                    <a:pt x="1035" y="2442"/>
                  </a:lnTo>
                  <a:cubicBezTo>
                    <a:pt x="1058" y="2419"/>
                    <a:pt x="1081" y="2408"/>
                    <a:pt x="1103" y="2408"/>
                  </a:cubicBezTo>
                  <a:close/>
                  <a:moveTo>
                    <a:pt x="1763" y="1566"/>
                  </a:moveTo>
                  <a:cubicBezTo>
                    <a:pt x="1763" y="1566"/>
                    <a:pt x="1774" y="1578"/>
                    <a:pt x="1774" y="1578"/>
                  </a:cubicBezTo>
                  <a:cubicBezTo>
                    <a:pt x="1774" y="1578"/>
                    <a:pt x="1786" y="1601"/>
                    <a:pt x="1774" y="1601"/>
                  </a:cubicBezTo>
                  <a:cubicBezTo>
                    <a:pt x="1592" y="1748"/>
                    <a:pt x="1445" y="1862"/>
                    <a:pt x="1297" y="1964"/>
                  </a:cubicBezTo>
                  <a:cubicBezTo>
                    <a:pt x="1115" y="2090"/>
                    <a:pt x="967" y="2215"/>
                    <a:pt x="842" y="2340"/>
                  </a:cubicBezTo>
                  <a:cubicBezTo>
                    <a:pt x="694" y="2488"/>
                    <a:pt x="580" y="2658"/>
                    <a:pt x="512" y="2829"/>
                  </a:cubicBezTo>
                  <a:cubicBezTo>
                    <a:pt x="466" y="2931"/>
                    <a:pt x="432" y="3034"/>
                    <a:pt x="432" y="3136"/>
                  </a:cubicBezTo>
                  <a:cubicBezTo>
                    <a:pt x="432" y="3181"/>
                    <a:pt x="432" y="3238"/>
                    <a:pt x="444" y="3284"/>
                  </a:cubicBezTo>
                  <a:cubicBezTo>
                    <a:pt x="444" y="3307"/>
                    <a:pt x="444" y="3329"/>
                    <a:pt x="444" y="3341"/>
                  </a:cubicBezTo>
                  <a:cubicBezTo>
                    <a:pt x="444" y="3375"/>
                    <a:pt x="432" y="3420"/>
                    <a:pt x="444" y="3443"/>
                  </a:cubicBezTo>
                  <a:cubicBezTo>
                    <a:pt x="444" y="3454"/>
                    <a:pt x="444" y="3454"/>
                    <a:pt x="444" y="3454"/>
                  </a:cubicBezTo>
                  <a:cubicBezTo>
                    <a:pt x="440" y="3458"/>
                    <a:pt x="437" y="3460"/>
                    <a:pt x="436" y="3460"/>
                  </a:cubicBezTo>
                  <a:cubicBezTo>
                    <a:pt x="432" y="3460"/>
                    <a:pt x="432" y="3454"/>
                    <a:pt x="432" y="3454"/>
                  </a:cubicBezTo>
                  <a:cubicBezTo>
                    <a:pt x="421" y="3443"/>
                    <a:pt x="410" y="3432"/>
                    <a:pt x="398" y="3420"/>
                  </a:cubicBezTo>
                  <a:cubicBezTo>
                    <a:pt x="364" y="3398"/>
                    <a:pt x="341" y="3375"/>
                    <a:pt x="330" y="3341"/>
                  </a:cubicBezTo>
                  <a:cubicBezTo>
                    <a:pt x="307" y="3295"/>
                    <a:pt x="296" y="3250"/>
                    <a:pt x="284" y="3181"/>
                  </a:cubicBezTo>
                  <a:cubicBezTo>
                    <a:pt x="284" y="3090"/>
                    <a:pt x="296" y="2977"/>
                    <a:pt x="341" y="2863"/>
                  </a:cubicBezTo>
                  <a:cubicBezTo>
                    <a:pt x="398" y="2681"/>
                    <a:pt x="512" y="2488"/>
                    <a:pt x="671" y="2306"/>
                  </a:cubicBezTo>
                  <a:cubicBezTo>
                    <a:pt x="796" y="2158"/>
                    <a:pt x="955" y="2021"/>
                    <a:pt x="1172" y="1873"/>
                  </a:cubicBezTo>
                  <a:cubicBezTo>
                    <a:pt x="1365" y="1737"/>
                    <a:pt x="1592" y="1635"/>
                    <a:pt x="1752" y="1566"/>
                  </a:cubicBezTo>
                  <a:close/>
                  <a:moveTo>
                    <a:pt x="4061" y="1601"/>
                  </a:moveTo>
                  <a:cubicBezTo>
                    <a:pt x="4061" y="1601"/>
                    <a:pt x="4072" y="1612"/>
                    <a:pt x="4083" y="1612"/>
                  </a:cubicBezTo>
                  <a:cubicBezTo>
                    <a:pt x="4083" y="1623"/>
                    <a:pt x="4095" y="1623"/>
                    <a:pt x="4095" y="1635"/>
                  </a:cubicBezTo>
                  <a:lnTo>
                    <a:pt x="4106" y="1635"/>
                  </a:lnTo>
                  <a:lnTo>
                    <a:pt x="4117" y="1657"/>
                  </a:lnTo>
                  <a:cubicBezTo>
                    <a:pt x="4129" y="1669"/>
                    <a:pt x="4129" y="1669"/>
                    <a:pt x="4129" y="1680"/>
                  </a:cubicBezTo>
                  <a:cubicBezTo>
                    <a:pt x="4129" y="1692"/>
                    <a:pt x="4129" y="1692"/>
                    <a:pt x="4140" y="1692"/>
                  </a:cubicBezTo>
                  <a:lnTo>
                    <a:pt x="4140" y="1703"/>
                  </a:lnTo>
                  <a:lnTo>
                    <a:pt x="4140" y="1737"/>
                  </a:lnTo>
                  <a:cubicBezTo>
                    <a:pt x="4151" y="1760"/>
                    <a:pt x="4151" y="1794"/>
                    <a:pt x="4163" y="1828"/>
                  </a:cubicBezTo>
                  <a:lnTo>
                    <a:pt x="4163" y="1851"/>
                  </a:lnTo>
                  <a:cubicBezTo>
                    <a:pt x="4163" y="1873"/>
                    <a:pt x="4174" y="1885"/>
                    <a:pt x="4186" y="1885"/>
                  </a:cubicBezTo>
                  <a:cubicBezTo>
                    <a:pt x="4652" y="1953"/>
                    <a:pt x="4993" y="2351"/>
                    <a:pt x="4993" y="2806"/>
                  </a:cubicBezTo>
                  <a:cubicBezTo>
                    <a:pt x="4993" y="3329"/>
                    <a:pt x="4572" y="3750"/>
                    <a:pt x="4061" y="3750"/>
                  </a:cubicBezTo>
                  <a:cubicBezTo>
                    <a:pt x="3537" y="3750"/>
                    <a:pt x="3116" y="3329"/>
                    <a:pt x="3116" y="2806"/>
                  </a:cubicBezTo>
                  <a:cubicBezTo>
                    <a:pt x="3128" y="2363"/>
                    <a:pt x="3446" y="1976"/>
                    <a:pt x="3901" y="1896"/>
                  </a:cubicBezTo>
                  <a:cubicBezTo>
                    <a:pt x="3913" y="1885"/>
                    <a:pt x="3924" y="1873"/>
                    <a:pt x="3924" y="1862"/>
                  </a:cubicBezTo>
                  <a:lnTo>
                    <a:pt x="3924" y="1817"/>
                  </a:lnTo>
                  <a:cubicBezTo>
                    <a:pt x="3924" y="1783"/>
                    <a:pt x="3935" y="1748"/>
                    <a:pt x="3935" y="1703"/>
                  </a:cubicBezTo>
                  <a:cubicBezTo>
                    <a:pt x="3947" y="1680"/>
                    <a:pt x="3958" y="1635"/>
                    <a:pt x="4004" y="1612"/>
                  </a:cubicBezTo>
                  <a:cubicBezTo>
                    <a:pt x="4015" y="1601"/>
                    <a:pt x="4026" y="1601"/>
                    <a:pt x="4038" y="1601"/>
                  </a:cubicBezTo>
                  <a:close/>
                  <a:moveTo>
                    <a:pt x="5437" y="3477"/>
                  </a:moveTo>
                  <a:cubicBezTo>
                    <a:pt x="5459" y="3489"/>
                    <a:pt x="5471" y="3511"/>
                    <a:pt x="5494" y="3545"/>
                  </a:cubicBezTo>
                  <a:cubicBezTo>
                    <a:pt x="5505" y="3580"/>
                    <a:pt x="5505" y="3614"/>
                    <a:pt x="5505" y="3625"/>
                  </a:cubicBezTo>
                  <a:cubicBezTo>
                    <a:pt x="5505" y="3659"/>
                    <a:pt x="5494" y="3682"/>
                    <a:pt x="5482" y="3716"/>
                  </a:cubicBezTo>
                  <a:lnTo>
                    <a:pt x="5459" y="3750"/>
                  </a:lnTo>
                  <a:cubicBezTo>
                    <a:pt x="5459" y="3762"/>
                    <a:pt x="5448" y="3773"/>
                    <a:pt x="5448" y="3773"/>
                  </a:cubicBezTo>
                  <a:cubicBezTo>
                    <a:pt x="5437" y="3784"/>
                    <a:pt x="5437" y="3784"/>
                    <a:pt x="5437" y="3784"/>
                  </a:cubicBezTo>
                  <a:cubicBezTo>
                    <a:pt x="5437" y="3784"/>
                    <a:pt x="5425" y="3784"/>
                    <a:pt x="5425" y="3796"/>
                  </a:cubicBezTo>
                  <a:cubicBezTo>
                    <a:pt x="5425" y="3796"/>
                    <a:pt x="5414" y="3796"/>
                    <a:pt x="5403" y="3807"/>
                  </a:cubicBezTo>
                  <a:cubicBezTo>
                    <a:pt x="5403" y="3807"/>
                    <a:pt x="5391" y="3818"/>
                    <a:pt x="5391" y="3818"/>
                  </a:cubicBezTo>
                  <a:lnTo>
                    <a:pt x="5346" y="3818"/>
                  </a:lnTo>
                  <a:cubicBezTo>
                    <a:pt x="5346" y="3807"/>
                    <a:pt x="5346" y="3807"/>
                    <a:pt x="5346" y="3796"/>
                  </a:cubicBezTo>
                  <a:lnTo>
                    <a:pt x="5323" y="3784"/>
                  </a:lnTo>
                  <a:lnTo>
                    <a:pt x="5323" y="3784"/>
                  </a:lnTo>
                  <a:lnTo>
                    <a:pt x="5357" y="3796"/>
                  </a:lnTo>
                  <a:cubicBezTo>
                    <a:pt x="5357" y="3784"/>
                    <a:pt x="5357" y="3784"/>
                    <a:pt x="5357" y="3784"/>
                  </a:cubicBezTo>
                  <a:cubicBezTo>
                    <a:pt x="5357" y="3773"/>
                    <a:pt x="5357" y="3773"/>
                    <a:pt x="5357" y="3762"/>
                  </a:cubicBezTo>
                  <a:cubicBezTo>
                    <a:pt x="5368" y="3762"/>
                    <a:pt x="5368" y="3750"/>
                    <a:pt x="5380" y="3739"/>
                  </a:cubicBezTo>
                  <a:cubicBezTo>
                    <a:pt x="5380" y="3727"/>
                    <a:pt x="5380" y="3727"/>
                    <a:pt x="5380" y="3716"/>
                  </a:cubicBezTo>
                  <a:lnTo>
                    <a:pt x="5391" y="3705"/>
                  </a:lnTo>
                  <a:cubicBezTo>
                    <a:pt x="5391" y="3693"/>
                    <a:pt x="5391" y="3693"/>
                    <a:pt x="5403" y="3682"/>
                  </a:cubicBezTo>
                  <a:cubicBezTo>
                    <a:pt x="5403" y="3682"/>
                    <a:pt x="5403" y="3671"/>
                    <a:pt x="5403" y="3659"/>
                  </a:cubicBezTo>
                  <a:cubicBezTo>
                    <a:pt x="5403" y="3659"/>
                    <a:pt x="5403" y="3659"/>
                    <a:pt x="5403" y="3648"/>
                  </a:cubicBezTo>
                  <a:cubicBezTo>
                    <a:pt x="5403" y="3648"/>
                    <a:pt x="5403" y="3636"/>
                    <a:pt x="5403" y="3636"/>
                  </a:cubicBezTo>
                  <a:lnTo>
                    <a:pt x="5403" y="3625"/>
                  </a:lnTo>
                  <a:cubicBezTo>
                    <a:pt x="5414" y="3614"/>
                    <a:pt x="5414" y="3614"/>
                    <a:pt x="5414" y="3602"/>
                  </a:cubicBezTo>
                  <a:cubicBezTo>
                    <a:pt x="5414" y="3591"/>
                    <a:pt x="5414" y="3591"/>
                    <a:pt x="5414" y="3580"/>
                  </a:cubicBezTo>
                  <a:lnTo>
                    <a:pt x="5414" y="3557"/>
                  </a:lnTo>
                  <a:cubicBezTo>
                    <a:pt x="5414" y="3557"/>
                    <a:pt x="5414" y="3557"/>
                    <a:pt x="5414" y="3545"/>
                  </a:cubicBezTo>
                  <a:cubicBezTo>
                    <a:pt x="5414" y="3534"/>
                    <a:pt x="5414" y="3534"/>
                    <a:pt x="5414" y="3523"/>
                  </a:cubicBezTo>
                  <a:cubicBezTo>
                    <a:pt x="5414" y="3511"/>
                    <a:pt x="5414" y="3500"/>
                    <a:pt x="5414" y="3489"/>
                  </a:cubicBezTo>
                  <a:cubicBezTo>
                    <a:pt x="5414" y="3489"/>
                    <a:pt x="5414" y="3477"/>
                    <a:pt x="5425" y="3477"/>
                  </a:cubicBezTo>
                  <a:close/>
                  <a:moveTo>
                    <a:pt x="5721" y="3523"/>
                  </a:moveTo>
                  <a:cubicBezTo>
                    <a:pt x="5732" y="3545"/>
                    <a:pt x="5755" y="3580"/>
                    <a:pt x="5767" y="3602"/>
                  </a:cubicBezTo>
                  <a:cubicBezTo>
                    <a:pt x="5778" y="3614"/>
                    <a:pt x="5778" y="3636"/>
                    <a:pt x="5778" y="3659"/>
                  </a:cubicBezTo>
                  <a:cubicBezTo>
                    <a:pt x="5789" y="3659"/>
                    <a:pt x="5789" y="3659"/>
                    <a:pt x="5789" y="3671"/>
                  </a:cubicBezTo>
                  <a:cubicBezTo>
                    <a:pt x="5789" y="3682"/>
                    <a:pt x="5789" y="3693"/>
                    <a:pt x="5789" y="3705"/>
                  </a:cubicBezTo>
                  <a:cubicBezTo>
                    <a:pt x="5789" y="3705"/>
                    <a:pt x="5789" y="3716"/>
                    <a:pt x="5789" y="3716"/>
                  </a:cubicBezTo>
                  <a:cubicBezTo>
                    <a:pt x="5789" y="3773"/>
                    <a:pt x="5778" y="3841"/>
                    <a:pt x="5732" y="3921"/>
                  </a:cubicBezTo>
                  <a:cubicBezTo>
                    <a:pt x="5710" y="3989"/>
                    <a:pt x="5664" y="4046"/>
                    <a:pt x="5607" y="4091"/>
                  </a:cubicBezTo>
                  <a:cubicBezTo>
                    <a:pt x="5607" y="4091"/>
                    <a:pt x="5596" y="4091"/>
                    <a:pt x="5596" y="4103"/>
                  </a:cubicBezTo>
                  <a:lnTo>
                    <a:pt x="5573" y="4103"/>
                  </a:lnTo>
                  <a:cubicBezTo>
                    <a:pt x="5562" y="4114"/>
                    <a:pt x="5562" y="4114"/>
                    <a:pt x="5562" y="4114"/>
                  </a:cubicBezTo>
                  <a:cubicBezTo>
                    <a:pt x="5550" y="4125"/>
                    <a:pt x="5539" y="4125"/>
                    <a:pt x="5539" y="4125"/>
                  </a:cubicBezTo>
                  <a:cubicBezTo>
                    <a:pt x="5505" y="4148"/>
                    <a:pt x="5482" y="4148"/>
                    <a:pt x="5437" y="4148"/>
                  </a:cubicBezTo>
                  <a:cubicBezTo>
                    <a:pt x="5437" y="4148"/>
                    <a:pt x="5437" y="4148"/>
                    <a:pt x="5437" y="4137"/>
                  </a:cubicBezTo>
                  <a:cubicBezTo>
                    <a:pt x="5437" y="4125"/>
                    <a:pt x="5448" y="4114"/>
                    <a:pt x="5459" y="4091"/>
                  </a:cubicBezTo>
                  <a:cubicBezTo>
                    <a:pt x="5459" y="4080"/>
                    <a:pt x="5471" y="4069"/>
                    <a:pt x="5482" y="4057"/>
                  </a:cubicBezTo>
                  <a:lnTo>
                    <a:pt x="5494" y="4057"/>
                  </a:lnTo>
                  <a:cubicBezTo>
                    <a:pt x="5494" y="4046"/>
                    <a:pt x="5505" y="4035"/>
                    <a:pt x="5516" y="4023"/>
                  </a:cubicBezTo>
                  <a:cubicBezTo>
                    <a:pt x="5516" y="4023"/>
                    <a:pt x="5516" y="4023"/>
                    <a:pt x="5516" y="4012"/>
                  </a:cubicBezTo>
                  <a:cubicBezTo>
                    <a:pt x="5516" y="4000"/>
                    <a:pt x="5528" y="4000"/>
                    <a:pt x="5528" y="4000"/>
                  </a:cubicBezTo>
                  <a:cubicBezTo>
                    <a:pt x="5550" y="3966"/>
                    <a:pt x="5585" y="3909"/>
                    <a:pt x="5607" y="3853"/>
                  </a:cubicBezTo>
                  <a:lnTo>
                    <a:pt x="5607" y="3841"/>
                  </a:lnTo>
                  <a:lnTo>
                    <a:pt x="5619" y="3818"/>
                  </a:lnTo>
                  <a:cubicBezTo>
                    <a:pt x="5619" y="3807"/>
                    <a:pt x="5630" y="3796"/>
                    <a:pt x="5630" y="3784"/>
                  </a:cubicBezTo>
                  <a:cubicBezTo>
                    <a:pt x="5641" y="3773"/>
                    <a:pt x="5641" y="3750"/>
                    <a:pt x="5641" y="3739"/>
                  </a:cubicBezTo>
                  <a:cubicBezTo>
                    <a:pt x="5641" y="3739"/>
                    <a:pt x="5641" y="3727"/>
                    <a:pt x="5641" y="3727"/>
                  </a:cubicBezTo>
                  <a:cubicBezTo>
                    <a:pt x="5641" y="3716"/>
                    <a:pt x="5641" y="3705"/>
                    <a:pt x="5653" y="3693"/>
                  </a:cubicBezTo>
                  <a:cubicBezTo>
                    <a:pt x="5653" y="3671"/>
                    <a:pt x="5664" y="3659"/>
                    <a:pt x="5664" y="3636"/>
                  </a:cubicBezTo>
                  <a:cubicBezTo>
                    <a:pt x="5664" y="3636"/>
                    <a:pt x="5664" y="3625"/>
                    <a:pt x="5664" y="3614"/>
                  </a:cubicBezTo>
                  <a:cubicBezTo>
                    <a:pt x="5676" y="3591"/>
                    <a:pt x="5676" y="3568"/>
                    <a:pt x="5687" y="3534"/>
                  </a:cubicBezTo>
                  <a:cubicBezTo>
                    <a:pt x="5687" y="3534"/>
                    <a:pt x="5687" y="3523"/>
                    <a:pt x="5698" y="3523"/>
                  </a:cubicBezTo>
                  <a:close/>
                  <a:moveTo>
                    <a:pt x="2195" y="3784"/>
                  </a:moveTo>
                  <a:cubicBezTo>
                    <a:pt x="2207" y="3784"/>
                    <a:pt x="2207" y="3784"/>
                    <a:pt x="2207" y="3796"/>
                  </a:cubicBezTo>
                  <a:cubicBezTo>
                    <a:pt x="2218" y="3807"/>
                    <a:pt x="2218" y="3830"/>
                    <a:pt x="2218" y="3841"/>
                  </a:cubicBezTo>
                  <a:lnTo>
                    <a:pt x="2218" y="3875"/>
                  </a:lnTo>
                  <a:cubicBezTo>
                    <a:pt x="2229" y="3898"/>
                    <a:pt x="2229" y="3932"/>
                    <a:pt x="2241" y="3955"/>
                  </a:cubicBezTo>
                  <a:lnTo>
                    <a:pt x="2252" y="3978"/>
                  </a:lnTo>
                  <a:lnTo>
                    <a:pt x="2263" y="4012"/>
                  </a:lnTo>
                  <a:cubicBezTo>
                    <a:pt x="2263" y="4012"/>
                    <a:pt x="2275" y="4023"/>
                    <a:pt x="2275" y="4035"/>
                  </a:cubicBezTo>
                  <a:cubicBezTo>
                    <a:pt x="2275" y="4046"/>
                    <a:pt x="2286" y="4057"/>
                    <a:pt x="2286" y="4057"/>
                  </a:cubicBezTo>
                  <a:lnTo>
                    <a:pt x="2298" y="4069"/>
                  </a:lnTo>
                  <a:cubicBezTo>
                    <a:pt x="2298" y="4080"/>
                    <a:pt x="2298" y="4080"/>
                    <a:pt x="2298" y="4080"/>
                  </a:cubicBezTo>
                  <a:cubicBezTo>
                    <a:pt x="2309" y="4091"/>
                    <a:pt x="2309" y="4091"/>
                    <a:pt x="2309" y="4091"/>
                  </a:cubicBezTo>
                  <a:cubicBezTo>
                    <a:pt x="2309" y="4103"/>
                    <a:pt x="2309" y="4103"/>
                    <a:pt x="2309" y="4103"/>
                  </a:cubicBezTo>
                  <a:cubicBezTo>
                    <a:pt x="2309" y="4114"/>
                    <a:pt x="2320" y="4125"/>
                    <a:pt x="2320" y="4137"/>
                  </a:cubicBezTo>
                  <a:cubicBezTo>
                    <a:pt x="2320" y="4137"/>
                    <a:pt x="2320" y="4148"/>
                    <a:pt x="2309" y="4148"/>
                  </a:cubicBezTo>
                  <a:cubicBezTo>
                    <a:pt x="2309" y="4148"/>
                    <a:pt x="2309" y="4153"/>
                    <a:pt x="2302" y="4153"/>
                  </a:cubicBezTo>
                  <a:cubicBezTo>
                    <a:pt x="2299" y="4153"/>
                    <a:pt x="2294" y="4152"/>
                    <a:pt x="2286" y="4148"/>
                  </a:cubicBezTo>
                  <a:cubicBezTo>
                    <a:pt x="2286" y="4148"/>
                    <a:pt x="2275" y="4137"/>
                    <a:pt x="2263" y="4137"/>
                  </a:cubicBezTo>
                  <a:cubicBezTo>
                    <a:pt x="2252" y="4137"/>
                    <a:pt x="2252" y="4125"/>
                    <a:pt x="2241" y="4125"/>
                  </a:cubicBezTo>
                  <a:cubicBezTo>
                    <a:pt x="2241" y="4125"/>
                    <a:pt x="2241" y="4125"/>
                    <a:pt x="2229" y="4114"/>
                  </a:cubicBezTo>
                  <a:cubicBezTo>
                    <a:pt x="2218" y="4103"/>
                    <a:pt x="2207" y="4080"/>
                    <a:pt x="2195" y="4069"/>
                  </a:cubicBezTo>
                  <a:cubicBezTo>
                    <a:pt x="2184" y="4046"/>
                    <a:pt x="2172" y="4023"/>
                    <a:pt x="2172" y="3978"/>
                  </a:cubicBezTo>
                  <a:cubicBezTo>
                    <a:pt x="2150" y="3909"/>
                    <a:pt x="2150" y="3841"/>
                    <a:pt x="2172" y="3784"/>
                  </a:cubicBezTo>
                  <a:close/>
                  <a:moveTo>
                    <a:pt x="1934" y="3750"/>
                  </a:moveTo>
                  <a:cubicBezTo>
                    <a:pt x="1934" y="3750"/>
                    <a:pt x="1945" y="3750"/>
                    <a:pt x="1945" y="3762"/>
                  </a:cubicBezTo>
                  <a:cubicBezTo>
                    <a:pt x="1945" y="3762"/>
                    <a:pt x="1956" y="3762"/>
                    <a:pt x="1956" y="3773"/>
                  </a:cubicBezTo>
                  <a:cubicBezTo>
                    <a:pt x="1956" y="3784"/>
                    <a:pt x="1956" y="3807"/>
                    <a:pt x="1956" y="3830"/>
                  </a:cubicBezTo>
                  <a:cubicBezTo>
                    <a:pt x="1956" y="3830"/>
                    <a:pt x="1956" y="3841"/>
                    <a:pt x="1956" y="3841"/>
                  </a:cubicBezTo>
                  <a:cubicBezTo>
                    <a:pt x="1956" y="3875"/>
                    <a:pt x="1956" y="3898"/>
                    <a:pt x="1968" y="3932"/>
                  </a:cubicBezTo>
                  <a:lnTo>
                    <a:pt x="1968" y="3955"/>
                  </a:lnTo>
                  <a:cubicBezTo>
                    <a:pt x="1968" y="3978"/>
                    <a:pt x="1968" y="3989"/>
                    <a:pt x="1968" y="4000"/>
                  </a:cubicBezTo>
                  <a:cubicBezTo>
                    <a:pt x="1979" y="4023"/>
                    <a:pt x="1990" y="4046"/>
                    <a:pt x="1990" y="4069"/>
                  </a:cubicBezTo>
                  <a:cubicBezTo>
                    <a:pt x="1990" y="4080"/>
                    <a:pt x="2002" y="4080"/>
                    <a:pt x="2002" y="4080"/>
                  </a:cubicBezTo>
                  <a:lnTo>
                    <a:pt x="2013" y="4103"/>
                  </a:lnTo>
                  <a:cubicBezTo>
                    <a:pt x="2013" y="4114"/>
                    <a:pt x="2025" y="4125"/>
                    <a:pt x="2025" y="4137"/>
                  </a:cubicBezTo>
                  <a:cubicBezTo>
                    <a:pt x="2036" y="4148"/>
                    <a:pt x="2036" y="4160"/>
                    <a:pt x="2047" y="4171"/>
                  </a:cubicBezTo>
                  <a:cubicBezTo>
                    <a:pt x="2059" y="4182"/>
                    <a:pt x="2059" y="4194"/>
                    <a:pt x="2070" y="4205"/>
                  </a:cubicBezTo>
                  <a:cubicBezTo>
                    <a:pt x="2070" y="4216"/>
                    <a:pt x="2081" y="4228"/>
                    <a:pt x="2081" y="4239"/>
                  </a:cubicBezTo>
                  <a:cubicBezTo>
                    <a:pt x="2093" y="4239"/>
                    <a:pt x="2093" y="4251"/>
                    <a:pt x="2104" y="4262"/>
                  </a:cubicBezTo>
                  <a:lnTo>
                    <a:pt x="2116" y="4273"/>
                  </a:lnTo>
                  <a:cubicBezTo>
                    <a:pt x="2127" y="4285"/>
                    <a:pt x="2138" y="4307"/>
                    <a:pt x="2150" y="4330"/>
                  </a:cubicBezTo>
                  <a:cubicBezTo>
                    <a:pt x="2150" y="4342"/>
                    <a:pt x="2138" y="4342"/>
                    <a:pt x="2138" y="4353"/>
                  </a:cubicBezTo>
                  <a:cubicBezTo>
                    <a:pt x="2138" y="4353"/>
                    <a:pt x="2127" y="4364"/>
                    <a:pt x="2127" y="4364"/>
                  </a:cubicBezTo>
                  <a:cubicBezTo>
                    <a:pt x="2059" y="4353"/>
                    <a:pt x="2013" y="4319"/>
                    <a:pt x="1979" y="4273"/>
                  </a:cubicBezTo>
                  <a:cubicBezTo>
                    <a:pt x="1934" y="4228"/>
                    <a:pt x="1911" y="4171"/>
                    <a:pt x="1888" y="4103"/>
                  </a:cubicBezTo>
                  <a:cubicBezTo>
                    <a:pt x="1877" y="4046"/>
                    <a:pt x="1865" y="3989"/>
                    <a:pt x="1865" y="3932"/>
                  </a:cubicBezTo>
                  <a:cubicBezTo>
                    <a:pt x="1865" y="3853"/>
                    <a:pt x="1888" y="3784"/>
                    <a:pt x="1911" y="3762"/>
                  </a:cubicBezTo>
                  <a:cubicBezTo>
                    <a:pt x="1922" y="3762"/>
                    <a:pt x="1934" y="3750"/>
                    <a:pt x="1934" y="3750"/>
                  </a:cubicBezTo>
                  <a:close/>
                  <a:moveTo>
                    <a:pt x="4083" y="4353"/>
                  </a:moveTo>
                  <a:cubicBezTo>
                    <a:pt x="4095" y="4364"/>
                    <a:pt x="4106" y="4376"/>
                    <a:pt x="4106" y="4376"/>
                  </a:cubicBezTo>
                  <a:cubicBezTo>
                    <a:pt x="4095" y="4398"/>
                    <a:pt x="4083" y="4421"/>
                    <a:pt x="4072" y="4444"/>
                  </a:cubicBezTo>
                  <a:cubicBezTo>
                    <a:pt x="4061" y="4455"/>
                    <a:pt x="4049" y="4467"/>
                    <a:pt x="4038" y="4467"/>
                  </a:cubicBezTo>
                  <a:cubicBezTo>
                    <a:pt x="4038" y="4478"/>
                    <a:pt x="4038" y="4478"/>
                    <a:pt x="4038" y="4478"/>
                  </a:cubicBezTo>
                  <a:cubicBezTo>
                    <a:pt x="4026" y="4501"/>
                    <a:pt x="4004" y="4512"/>
                    <a:pt x="3981" y="4524"/>
                  </a:cubicBezTo>
                  <a:cubicBezTo>
                    <a:pt x="3947" y="4535"/>
                    <a:pt x="3924" y="4546"/>
                    <a:pt x="3879" y="4546"/>
                  </a:cubicBezTo>
                  <a:cubicBezTo>
                    <a:pt x="3879" y="4558"/>
                    <a:pt x="3867" y="4558"/>
                    <a:pt x="3867" y="4558"/>
                  </a:cubicBezTo>
                  <a:lnTo>
                    <a:pt x="3844" y="4558"/>
                  </a:lnTo>
                  <a:cubicBezTo>
                    <a:pt x="3833" y="4558"/>
                    <a:pt x="3833" y="4546"/>
                    <a:pt x="3822" y="4546"/>
                  </a:cubicBezTo>
                  <a:lnTo>
                    <a:pt x="3799" y="4546"/>
                  </a:lnTo>
                  <a:cubicBezTo>
                    <a:pt x="3799" y="4546"/>
                    <a:pt x="3776" y="4535"/>
                    <a:pt x="3765" y="4535"/>
                  </a:cubicBezTo>
                  <a:cubicBezTo>
                    <a:pt x="3765" y="4524"/>
                    <a:pt x="3753" y="4512"/>
                    <a:pt x="3742" y="4512"/>
                  </a:cubicBezTo>
                  <a:cubicBezTo>
                    <a:pt x="3742" y="4512"/>
                    <a:pt x="3742" y="4501"/>
                    <a:pt x="3742" y="4501"/>
                  </a:cubicBezTo>
                  <a:cubicBezTo>
                    <a:pt x="3742" y="4501"/>
                    <a:pt x="3742" y="4501"/>
                    <a:pt x="3742" y="4489"/>
                  </a:cubicBezTo>
                  <a:lnTo>
                    <a:pt x="3753" y="4489"/>
                  </a:lnTo>
                  <a:cubicBezTo>
                    <a:pt x="3765" y="4478"/>
                    <a:pt x="3765" y="4478"/>
                    <a:pt x="3776" y="4478"/>
                  </a:cubicBezTo>
                  <a:cubicBezTo>
                    <a:pt x="3776" y="4478"/>
                    <a:pt x="3788" y="4478"/>
                    <a:pt x="3788" y="4467"/>
                  </a:cubicBezTo>
                  <a:lnTo>
                    <a:pt x="3833" y="4467"/>
                  </a:lnTo>
                  <a:lnTo>
                    <a:pt x="3833" y="4455"/>
                  </a:lnTo>
                  <a:lnTo>
                    <a:pt x="3856" y="4455"/>
                  </a:lnTo>
                  <a:lnTo>
                    <a:pt x="3867" y="4444"/>
                  </a:lnTo>
                  <a:cubicBezTo>
                    <a:pt x="3890" y="4444"/>
                    <a:pt x="3901" y="4433"/>
                    <a:pt x="3924" y="4433"/>
                  </a:cubicBezTo>
                  <a:lnTo>
                    <a:pt x="3935" y="4421"/>
                  </a:lnTo>
                  <a:lnTo>
                    <a:pt x="3958" y="4421"/>
                  </a:lnTo>
                  <a:lnTo>
                    <a:pt x="3958" y="4410"/>
                  </a:lnTo>
                  <a:lnTo>
                    <a:pt x="3981" y="4410"/>
                  </a:lnTo>
                  <a:cubicBezTo>
                    <a:pt x="3981" y="4410"/>
                    <a:pt x="3992" y="4398"/>
                    <a:pt x="3992" y="4398"/>
                  </a:cubicBezTo>
                  <a:lnTo>
                    <a:pt x="4004" y="4398"/>
                  </a:lnTo>
                  <a:cubicBezTo>
                    <a:pt x="4015" y="4387"/>
                    <a:pt x="4026" y="4387"/>
                    <a:pt x="4026" y="4376"/>
                  </a:cubicBezTo>
                  <a:lnTo>
                    <a:pt x="4038" y="4364"/>
                  </a:lnTo>
                  <a:cubicBezTo>
                    <a:pt x="4049" y="4364"/>
                    <a:pt x="4049" y="4353"/>
                    <a:pt x="4072" y="4353"/>
                  </a:cubicBezTo>
                  <a:close/>
                  <a:moveTo>
                    <a:pt x="5050" y="2272"/>
                  </a:moveTo>
                  <a:cubicBezTo>
                    <a:pt x="5175" y="2328"/>
                    <a:pt x="5300" y="2419"/>
                    <a:pt x="5403" y="2510"/>
                  </a:cubicBezTo>
                  <a:cubicBezTo>
                    <a:pt x="5505" y="2579"/>
                    <a:pt x="5619" y="2681"/>
                    <a:pt x="5721" y="2795"/>
                  </a:cubicBezTo>
                  <a:cubicBezTo>
                    <a:pt x="5858" y="2954"/>
                    <a:pt x="6040" y="3216"/>
                    <a:pt x="6096" y="3500"/>
                  </a:cubicBezTo>
                  <a:cubicBezTo>
                    <a:pt x="6153" y="3784"/>
                    <a:pt x="6119" y="4057"/>
                    <a:pt x="5983" y="4273"/>
                  </a:cubicBezTo>
                  <a:cubicBezTo>
                    <a:pt x="5883" y="4439"/>
                    <a:pt x="5676" y="4638"/>
                    <a:pt x="5434" y="4638"/>
                  </a:cubicBezTo>
                  <a:cubicBezTo>
                    <a:pt x="5427" y="4638"/>
                    <a:pt x="5421" y="4638"/>
                    <a:pt x="5414" y="4637"/>
                  </a:cubicBezTo>
                  <a:cubicBezTo>
                    <a:pt x="5403" y="4637"/>
                    <a:pt x="5403" y="4637"/>
                    <a:pt x="5403" y="4626"/>
                  </a:cubicBezTo>
                  <a:cubicBezTo>
                    <a:pt x="5391" y="4615"/>
                    <a:pt x="5391" y="4603"/>
                    <a:pt x="5414" y="4592"/>
                  </a:cubicBezTo>
                  <a:cubicBezTo>
                    <a:pt x="5437" y="4580"/>
                    <a:pt x="5459" y="4558"/>
                    <a:pt x="5482" y="4535"/>
                  </a:cubicBezTo>
                  <a:cubicBezTo>
                    <a:pt x="5550" y="4501"/>
                    <a:pt x="5619" y="4455"/>
                    <a:pt x="5676" y="4398"/>
                  </a:cubicBezTo>
                  <a:cubicBezTo>
                    <a:pt x="5755" y="4319"/>
                    <a:pt x="5823" y="4239"/>
                    <a:pt x="5869" y="4148"/>
                  </a:cubicBezTo>
                  <a:cubicBezTo>
                    <a:pt x="5971" y="3955"/>
                    <a:pt x="5994" y="3727"/>
                    <a:pt x="5937" y="3454"/>
                  </a:cubicBezTo>
                  <a:cubicBezTo>
                    <a:pt x="5880" y="3238"/>
                    <a:pt x="5767" y="3034"/>
                    <a:pt x="5573" y="2806"/>
                  </a:cubicBezTo>
                  <a:cubicBezTo>
                    <a:pt x="5494" y="2715"/>
                    <a:pt x="5403" y="2636"/>
                    <a:pt x="5312" y="2556"/>
                  </a:cubicBezTo>
                  <a:cubicBezTo>
                    <a:pt x="5221" y="2476"/>
                    <a:pt x="5130" y="2385"/>
                    <a:pt x="5039" y="2283"/>
                  </a:cubicBezTo>
                  <a:cubicBezTo>
                    <a:pt x="5039" y="2272"/>
                    <a:pt x="5039" y="2272"/>
                    <a:pt x="5050" y="2272"/>
                  </a:cubicBezTo>
                  <a:close/>
                  <a:moveTo>
                    <a:pt x="1683" y="3466"/>
                  </a:moveTo>
                  <a:cubicBezTo>
                    <a:pt x="1683" y="3466"/>
                    <a:pt x="1695" y="3466"/>
                    <a:pt x="1695" y="3477"/>
                  </a:cubicBezTo>
                  <a:lnTo>
                    <a:pt x="1683" y="3523"/>
                  </a:lnTo>
                  <a:cubicBezTo>
                    <a:pt x="1661" y="3727"/>
                    <a:pt x="1649" y="3921"/>
                    <a:pt x="1706" y="4125"/>
                  </a:cubicBezTo>
                  <a:cubicBezTo>
                    <a:pt x="1729" y="4239"/>
                    <a:pt x="1774" y="4342"/>
                    <a:pt x="1831" y="4433"/>
                  </a:cubicBezTo>
                  <a:cubicBezTo>
                    <a:pt x="1854" y="4467"/>
                    <a:pt x="1877" y="4501"/>
                    <a:pt x="1899" y="4524"/>
                  </a:cubicBezTo>
                  <a:cubicBezTo>
                    <a:pt x="1934" y="4580"/>
                    <a:pt x="1979" y="4637"/>
                    <a:pt x="2002" y="4694"/>
                  </a:cubicBezTo>
                  <a:cubicBezTo>
                    <a:pt x="2002" y="4706"/>
                    <a:pt x="1990" y="4717"/>
                    <a:pt x="1990" y="4717"/>
                  </a:cubicBezTo>
                  <a:cubicBezTo>
                    <a:pt x="1979" y="4728"/>
                    <a:pt x="1968" y="4728"/>
                    <a:pt x="1956" y="4728"/>
                  </a:cubicBezTo>
                  <a:cubicBezTo>
                    <a:pt x="1877" y="4706"/>
                    <a:pt x="1797" y="4626"/>
                    <a:pt x="1718" y="4489"/>
                  </a:cubicBezTo>
                  <a:cubicBezTo>
                    <a:pt x="1661" y="4376"/>
                    <a:pt x="1615" y="4273"/>
                    <a:pt x="1592" y="4160"/>
                  </a:cubicBezTo>
                  <a:cubicBezTo>
                    <a:pt x="1558" y="3989"/>
                    <a:pt x="1524" y="3693"/>
                    <a:pt x="1672" y="3477"/>
                  </a:cubicBezTo>
                  <a:cubicBezTo>
                    <a:pt x="1672" y="3466"/>
                    <a:pt x="1672" y="3466"/>
                    <a:pt x="1683" y="3466"/>
                  </a:cubicBezTo>
                  <a:close/>
                  <a:moveTo>
                    <a:pt x="3411" y="1"/>
                  </a:moveTo>
                  <a:cubicBezTo>
                    <a:pt x="3399" y="1"/>
                    <a:pt x="3388" y="3"/>
                    <a:pt x="3378" y="8"/>
                  </a:cubicBezTo>
                  <a:lnTo>
                    <a:pt x="3014" y="145"/>
                  </a:lnTo>
                  <a:cubicBezTo>
                    <a:pt x="3003" y="145"/>
                    <a:pt x="3003" y="156"/>
                    <a:pt x="2991" y="156"/>
                  </a:cubicBezTo>
                  <a:cubicBezTo>
                    <a:pt x="2957" y="247"/>
                    <a:pt x="2889" y="338"/>
                    <a:pt x="2832" y="418"/>
                  </a:cubicBezTo>
                  <a:lnTo>
                    <a:pt x="2798" y="452"/>
                  </a:lnTo>
                  <a:cubicBezTo>
                    <a:pt x="2673" y="611"/>
                    <a:pt x="2514" y="747"/>
                    <a:pt x="2389" y="850"/>
                  </a:cubicBezTo>
                  <a:cubicBezTo>
                    <a:pt x="2138" y="1043"/>
                    <a:pt x="1865" y="1202"/>
                    <a:pt x="1604" y="1362"/>
                  </a:cubicBezTo>
                  <a:cubicBezTo>
                    <a:pt x="1240" y="1578"/>
                    <a:pt x="876" y="1805"/>
                    <a:pt x="569" y="2101"/>
                  </a:cubicBezTo>
                  <a:cubicBezTo>
                    <a:pt x="307" y="2363"/>
                    <a:pt x="137" y="2636"/>
                    <a:pt x="57" y="2920"/>
                  </a:cubicBezTo>
                  <a:cubicBezTo>
                    <a:pt x="34" y="2988"/>
                    <a:pt x="11" y="3068"/>
                    <a:pt x="0" y="3147"/>
                  </a:cubicBezTo>
                  <a:cubicBezTo>
                    <a:pt x="11" y="3318"/>
                    <a:pt x="34" y="3466"/>
                    <a:pt x="80" y="3614"/>
                  </a:cubicBezTo>
                  <a:cubicBezTo>
                    <a:pt x="91" y="3648"/>
                    <a:pt x="102" y="3671"/>
                    <a:pt x="114" y="3705"/>
                  </a:cubicBezTo>
                  <a:lnTo>
                    <a:pt x="148" y="3705"/>
                  </a:lnTo>
                  <a:lnTo>
                    <a:pt x="114" y="3716"/>
                  </a:lnTo>
                  <a:cubicBezTo>
                    <a:pt x="159" y="3818"/>
                    <a:pt x="216" y="3898"/>
                    <a:pt x="296" y="3978"/>
                  </a:cubicBezTo>
                  <a:cubicBezTo>
                    <a:pt x="421" y="4103"/>
                    <a:pt x="580" y="4171"/>
                    <a:pt x="751" y="4171"/>
                  </a:cubicBezTo>
                  <a:cubicBezTo>
                    <a:pt x="830" y="4171"/>
                    <a:pt x="910" y="4148"/>
                    <a:pt x="978" y="4137"/>
                  </a:cubicBezTo>
                  <a:lnTo>
                    <a:pt x="1024" y="4125"/>
                  </a:lnTo>
                  <a:cubicBezTo>
                    <a:pt x="1046" y="4125"/>
                    <a:pt x="1046" y="4103"/>
                    <a:pt x="1046" y="4091"/>
                  </a:cubicBezTo>
                  <a:cubicBezTo>
                    <a:pt x="1046" y="3932"/>
                    <a:pt x="1058" y="3784"/>
                    <a:pt x="1092" y="3636"/>
                  </a:cubicBezTo>
                  <a:cubicBezTo>
                    <a:pt x="1103" y="3545"/>
                    <a:pt x="1137" y="3466"/>
                    <a:pt x="1160" y="3398"/>
                  </a:cubicBezTo>
                  <a:cubicBezTo>
                    <a:pt x="1194" y="3318"/>
                    <a:pt x="1240" y="3272"/>
                    <a:pt x="1297" y="3238"/>
                  </a:cubicBezTo>
                  <a:cubicBezTo>
                    <a:pt x="1297" y="3227"/>
                    <a:pt x="1308" y="3227"/>
                    <a:pt x="1308" y="3227"/>
                  </a:cubicBezTo>
                  <a:cubicBezTo>
                    <a:pt x="1319" y="3238"/>
                    <a:pt x="1331" y="3238"/>
                    <a:pt x="1331" y="3250"/>
                  </a:cubicBezTo>
                  <a:cubicBezTo>
                    <a:pt x="1342" y="3284"/>
                    <a:pt x="1354" y="3318"/>
                    <a:pt x="1365" y="3352"/>
                  </a:cubicBezTo>
                  <a:cubicBezTo>
                    <a:pt x="1376" y="3375"/>
                    <a:pt x="1376" y="3398"/>
                    <a:pt x="1365" y="3432"/>
                  </a:cubicBezTo>
                  <a:cubicBezTo>
                    <a:pt x="1365" y="3443"/>
                    <a:pt x="1365" y="3454"/>
                    <a:pt x="1365" y="3466"/>
                  </a:cubicBezTo>
                  <a:cubicBezTo>
                    <a:pt x="1365" y="3523"/>
                    <a:pt x="1365" y="3580"/>
                    <a:pt x="1354" y="3625"/>
                  </a:cubicBezTo>
                  <a:cubicBezTo>
                    <a:pt x="1354" y="3659"/>
                    <a:pt x="1342" y="3682"/>
                    <a:pt x="1342" y="3716"/>
                  </a:cubicBezTo>
                  <a:cubicBezTo>
                    <a:pt x="1331" y="3887"/>
                    <a:pt x="1331" y="4035"/>
                    <a:pt x="1342" y="4171"/>
                  </a:cubicBezTo>
                  <a:cubicBezTo>
                    <a:pt x="1388" y="4501"/>
                    <a:pt x="1547" y="4797"/>
                    <a:pt x="1774" y="4967"/>
                  </a:cubicBezTo>
                  <a:cubicBezTo>
                    <a:pt x="1911" y="5070"/>
                    <a:pt x="2070" y="5126"/>
                    <a:pt x="2241" y="5126"/>
                  </a:cubicBezTo>
                  <a:cubicBezTo>
                    <a:pt x="2286" y="5126"/>
                    <a:pt x="2332" y="5115"/>
                    <a:pt x="2377" y="5104"/>
                  </a:cubicBezTo>
                  <a:cubicBezTo>
                    <a:pt x="2605" y="5070"/>
                    <a:pt x="2821" y="4933"/>
                    <a:pt x="2957" y="4728"/>
                  </a:cubicBezTo>
                  <a:cubicBezTo>
                    <a:pt x="3025" y="4615"/>
                    <a:pt x="3082" y="4489"/>
                    <a:pt x="3116" y="4364"/>
                  </a:cubicBezTo>
                  <a:lnTo>
                    <a:pt x="3139" y="4273"/>
                  </a:lnTo>
                  <a:cubicBezTo>
                    <a:pt x="3151" y="4228"/>
                    <a:pt x="3162" y="4182"/>
                    <a:pt x="3173" y="4148"/>
                  </a:cubicBezTo>
                  <a:cubicBezTo>
                    <a:pt x="3185" y="4114"/>
                    <a:pt x="3196" y="4080"/>
                    <a:pt x="3196" y="4057"/>
                  </a:cubicBezTo>
                  <a:cubicBezTo>
                    <a:pt x="3196" y="4023"/>
                    <a:pt x="3207" y="4000"/>
                    <a:pt x="3219" y="3966"/>
                  </a:cubicBezTo>
                  <a:cubicBezTo>
                    <a:pt x="3230" y="3944"/>
                    <a:pt x="3242" y="3944"/>
                    <a:pt x="3253" y="3932"/>
                  </a:cubicBezTo>
                  <a:cubicBezTo>
                    <a:pt x="3276" y="3932"/>
                    <a:pt x="3310" y="3944"/>
                    <a:pt x="3321" y="3966"/>
                  </a:cubicBezTo>
                  <a:cubicBezTo>
                    <a:pt x="3344" y="4000"/>
                    <a:pt x="3355" y="4023"/>
                    <a:pt x="3367" y="4057"/>
                  </a:cubicBezTo>
                  <a:lnTo>
                    <a:pt x="3367" y="4091"/>
                  </a:lnTo>
                  <a:cubicBezTo>
                    <a:pt x="3378" y="4114"/>
                    <a:pt x="3378" y="4125"/>
                    <a:pt x="3389" y="4137"/>
                  </a:cubicBezTo>
                  <a:cubicBezTo>
                    <a:pt x="3389" y="4171"/>
                    <a:pt x="3401" y="4194"/>
                    <a:pt x="3401" y="4216"/>
                  </a:cubicBezTo>
                  <a:cubicBezTo>
                    <a:pt x="3412" y="4319"/>
                    <a:pt x="3401" y="4421"/>
                    <a:pt x="3389" y="4501"/>
                  </a:cubicBezTo>
                  <a:cubicBezTo>
                    <a:pt x="3378" y="4569"/>
                    <a:pt x="3355" y="4637"/>
                    <a:pt x="3321" y="4717"/>
                  </a:cubicBezTo>
                  <a:cubicBezTo>
                    <a:pt x="3321" y="4728"/>
                    <a:pt x="3321" y="4740"/>
                    <a:pt x="3333" y="4751"/>
                  </a:cubicBezTo>
                  <a:cubicBezTo>
                    <a:pt x="3378" y="4797"/>
                    <a:pt x="3435" y="4842"/>
                    <a:pt x="3469" y="4865"/>
                  </a:cubicBezTo>
                  <a:cubicBezTo>
                    <a:pt x="3563" y="4922"/>
                    <a:pt x="3661" y="4953"/>
                    <a:pt x="3761" y="4953"/>
                  </a:cubicBezTo>
                  <a:cubicBezTo>
                    <a:pt x="3819" y="4953"/>
                    <a:pt x="3877" y="4943"/>
                    <a:pt x="3935" y="4922"/>
                  </a:cubicBezTo>
                  <a:cubicBezTo>
                    <a:pt x="4106" y="4865"/>
                    <a:pt x="4242" y="4762"/>
                    <a:pt x="4356" y="4603"/>
                  </a:cubicBezTo>
                  <a:cubicBezTo>
                    <a:pt x="4390" y="4558"/>
                    <a:pt x="4413" y="4501"/>
                    <a:pt x="4436" y="4444"/>
                  </a:cubicBezTo>
                  <a:cubicBezTo>
                    <a:pt x="4447" y="4410"/>
                    <a:pt x="4470" y="4376"/>
                    <a:pt x="4493" y="4342"/>
                  </a:cubicBezTo>
                  <a:cubicBezTo>
                    <a:pt x="4515" y="4296"/>
                    <a:pt x="4527" y="4251"/>
                    <a:pt x="4538" y="4216"/>
                  </a:cubicBezTo>
                  <a:cubicBezTo>
                    <a:pt x="4550" y="4160"/>
                    <a:pt x="4572" y="4125"/>
                    <a:pt x="4595" y="4080"/>
                  </a:cubicBezTo>
                  <a:cubicBezTo>
                    <a:pt x="4595" y="4080"/>
                    <a:pt x="4595" y="4080"/>
                    <a:pt x="4595" y="4069"/>
                  </a:cubicBezTo>
                  <a:cubicBezTo>
                    <a:pt x="4595" y="4046"/>
                    <a:pt x="4606" y="4023"/>
                    <a:pt x="4606" y="3989"/>
                  </a:cubicBezTo>
                  <a:cubicBezTo>
                    <a:pt x="4618" y="3921"/>
                    <a:pt x="4629" y="3853"/>
                    <a:pt x="4652" y="3796"/>
                  </a:cubicBezTo>
                  <a:cubicBezTo>
                    <a:pt x="4663" y="3784"/>
                    <a:pt x="4675" y="3773"/>
                    <a:pt x="4697" y="3773"/>
                  </a:cubicBezTo>
                  <a:cubicBezTo>
                    <a:pt x="4720" y="3773"/>
                    <a:pt x="4754" y="3784"/>
                    <a:pt x="4766" y="3807"/>
                  </a:cubicBezTo>
                  <a:cubicBezTo>
                    <a:pt x="4788" y="3864"/>
                    <a:pt x="4800" y="3944"/>
                    <a:pt x="4800" y="4012"/>
                  </a:cubicBezTo>
                  <a:cubicBezTo>
                    <a:pt x="4800" y="4035"/>
                    <a:pt x="4800" y="4057"/>
                    <a:pt x="4800" y="4091"/>
                  </a:cubicBezTo>
                  <a:cubicBezTo>
                    <a:pt x="4811" y="4137"/>
                    <a:pt x="4811" y="4182"/>
                    <a:pt x="4811" y="4228"/>
                  </a:cubicBezTo>
                  <a:cubicBezTo>
                    <a:pt x="4788" y="4398"/>
                    <a:pt x="4754" y="4535"/>
                    <a:pt x="4697" y="4649"/>
                  </a:cubicBezTo>
                  <a:cubicBezTo>
                    <a:pt x="4697" y="4660"/>
                    <a:pt x="4686" y="4660"/>
                    <a:pt x="4686" y="4660"/>
                  </a:cubicBezTo>
                  <a:lnTo>
                    <a:pt x="4675" y="4683"/>
                  </a:lnTo>
                  <a:cubicBezTo>
                    <a:pt x="4675" y="4694"/>
                    <a:pt x="4675" y="4706"/>
                    <a:pt x="4686" y="4717"/>
                  </a:cubicBezTo>
                  <a:cubicBezTo>
                    <a:pt x="4709" y="4751"/>
                    <a:pt x="4743" y="4774"/>
                    <a:pt x="4777" y="4808"/>
                  </a:cubicBezTo>
                  <a:cubicBezTo>
                    <a:pt x="4845" y="4865"/>
                    <a:pt x="4925" y="4910"/>
                    <a:pt x="5027" y="4944"/>
                  </a:cubicBezTo>
                  <a:cubicBezTo>
                    <a:pt x="5112" y="4979"/>
                    <a:pt x="5203" y="4997"/>
                    <a:pt x="5296" y="4997"/>
                  </a:cubicBezTo>
                  <a:cubicBezTo>
                    <a:pt x="5415" y="4997"/>
                    <a:pt x="5538" y="4968"/>
                    <a:pt x="5653" y="4910"/>
                  </a:cubicBezTo>
                  <a:cubicBezTo>
                    <a:pt x="5994" y="4762"/>
                    <a:pt x="6278" y="4410"/>
                    <a:pt x="6415" y="3978"/>
                  </a:cubicBezTo>
                  <a:cubicBezTo>
                    <a:pt x="6563" y="3489"/>
                    <a:pt x="6392" y="3034"/>
                    <a:pt x="5880" y="2590"/>
                  </a:cubicBezTo>
                  <a:cubicBezTo>
                    <a:pt x="5744" y="2465"/>
                    <a:pt x="5596" y="2351"/>
                    <a:pt x="5459" y="2249"/>
                  </a:cubicBezTo>
                  <a:cubicBezTo>
                    <a:pt x="5300" y="2135"/>
                    <a:pt x="5152" y="2010"/>
                    <a:pt x="5005" y="1885"/>
                  </a:cubicBezTo>
                  <a:cubicBezTo>
                    <a:pt x="4709" y="1623"/>
                    <a:pt x="4436" y="1316"/>
                    <a:pt x="4208" y="975"/>
                  </a:cubicBezTo>
                  <a:cubicBezTo>
                    <a:pt x="4095" y="793"/>
                    <a:pt x="3992" y="622"/>
                    <a:pt x="3901" y="452"/>
                  </a:cubicBezTo>
                  <a:cubicBezTo>
                    <a:pt x="3879" y="395"/>
                    <a:pt x="3856" y="349"/>
                    <a:pt x="3833" y="281"/>
                  </a:cubicBezTo>
                  <a:cubicBezTo>
                    <a:pt x="3822" y="281"/>
                    <a:pt x="3822" y="270"/>
                    <a:pt x="3822" y="270"/>
                  </a:cubicBezTo>
                  <a:lnTo>
                    <a:pt x="3458" y="20"/>
                  </a:lnTo>
                  <a:cubicBezTo>
                    <a:pt x="3444" y="6"/>
                    <a:pt x="3427" y="1"/>
                    <a:pt x="3411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2876200" y="2559500"/>
              <a:ext cx="33875" cy="33850"/>
            </a:xfrm>
            <a:custGeom>
              <a:avLst/>
              <a:gdLst/>
              <a:ahLst/>
              <a:cxnLst/>
              <a:rect l="l" t="t" r="r" b="b"/>
              <a:pathLst>
                <a:path w="1355" h="1354" extrusionOk="0">
                  <a:moveTo>
                    <a:pt x="672" y="0"/>
                  </a:moveTo>
                  <a:cubicBezTo>
                    <a:pt x="296" y="0"/>
                    <a:pt x="1" y="307"/>
                    <a:pt x="1" y="683"/>
                  </a:cubicBezTo>
                  <a:cubicBezTo>
                    <a:pt x="1" y="1058"/>
                    <a:pt x="296" y="1354"/>
                    <a:pt x="672" y="1354"/>
                  </a:cubicBezTo>
                  <a:cubicBezTo>
                    <a:pt x="1047" y="1354"/>
                    <a:pt x="1354" y="1058"/>
                    <a:pt x="1354" y="683"/>
                  </a:cubicBezTo>
                  <a:cubicBezTo>
                    <a:pt x="1354" y="307"/>
                    <a:pt x="1047" y="0"/>
                    <a:pt x="672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2806550" y="2307850"/>
              <a:ext cx="34125" cy="33875"/>
            </a:xfrm>
            <a:custGeom>
              <a:avLst/>
              <a:gdLst/>
              <a:ahLst/>
              <a:cxnLst/>
              <a:rect l="l" t="t" r="r" b="b"/>
              <a:pathLst>
                <a:path w="1365" h="1355" extrusionOk="0">
                  <a:moveTo>
                    <a:pt x="682" y="1"/>
                  </a:moveTo>
                  <a:cubicBezTo>
                    <a:pt x="307" y="1"/>
                    <a:pt x="0" y="296"/>
                    <a:pt x="0" y="672"/>
                  </a:cubicBezTo>
                  <a:cubicBezTo>
                    <a:pt x="0" y="1047"/>
                    <a:pt x="307" y="1354"/>
                    <a:pt x="682" y="1354"/>
                  </a:cubicBezTo>
                  <a:cubicBezTo>
                    <a:pt x="1058" y="1354"/>
                    <a:pt x="1365" y="1047"/>
                    <a:pt x="1365" y="672"/>
                  </a:cubicBezTo>
                  <a:cubicBezTo>
                    <a:pt x="1365" y="296"/>
                    <a:pt x="1058" y="1"/>
                    <a:pt x="68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2614325" y="2469525"/>
              <a:ext cx="162100" cy="138325"/>
            </a:xfrm>
            <a:custGeom>
              <a:avLst/>
              <a:gdLst/>
              <a:ahLst/>
              <a:cxnLst/>
              <a:rect l="l" t="t" r="r" b="b"/>
              <a:pathLst>
                <a:path w="6484" h="5533" extrusionOk="0">
                  <a:moveTo>
                    <a:pt x="1672" y="392"/>
                  </a:moveTo>
                  <a:cubicBezTo>
                    <a:pt x="1672" y="403"/>
                    <a:pt x="1684" y="415"/>
                    <a:pt x="1672" y="426"/>
                  </a:cubicBezTo>
                  <a:cubicBezTo>
                    <a:pt x="1672" y="437"/>
                    <a:pt x="1661" y="460"/>
                    <a:pt x="1650" y="472"/>
                  </a:cubicBezTo>
                  <a:cubicBezTo>
                    <a:pt x="1638" y="506"/>
                    <a:pt x="1615" y="540"/>
                    <a:pt x="1604" y="574"/>
                  </a:cubicBezTo>
                  <a:cubicBezTo>
                    <a:pt x="1581" y="585"/>
                    <a:pt x="1570" y="608"/>
                    <a:pt x="1559" y="631"/>
                  </a:cubicBezTo>
                  <a:cubicBezTo>
                    <a:pt x="1536" y="654"/>
                    <a:pt x="1513" y="688"/>
                    <a:pt x="1490" y="710"/>
                  </a:cubicBezTo>
                  <a:cubicBezTo>
                    <a:pt x="1434" y="779"/>
                    <a:pt x="1377" y="847"/>
                    <a:pt x="1320" y="915"/>
                  </a:cubicBezTo>
                  <a:lnTo>
                    <a:pt x="1274" y="961"/>
                  </a:lnTo>
                  <a:cubicBezTo>
                    <a:pt x="1138" y="1108"/>
                    <a:pt x="979" y="1279"/>
                    <a:pt x="797" y="1404"/>
                  </a:cubicBezTo>
                  <a:lnTo>
                    <a:pt x="774" y="1404"/>
                  </a:lnTo>
                  <a:cubicBezTo>
                    <a:pt x="762" y="1393"/>
                    <a:pt x="762" y="1381"/>
                    <a:pt x="762" y="1370"/>
                  </a:cubicBezTo>
                  <a:cubicBezTo>
                    <a:pt x="876" y="1177"/>
                    <a:pt x="1024" y="995"/>
                    <a:pt x="1172" y="835"/>
                  </a:cubicBezTo>
                  <a:lnTo>
                    <a:pt x="1206" y="801"/>
                  </a:lnTo>
                  <a:cubicBezTo>
                    <a:pt x="1263" y="733"/>
                    <a:pt x="1331" y="665"/>
                    <a:pt x="1399" y="597"/>
                  </a:cubicBezTo>
                  <a:cubicBezTo>
                    <a:pt x="1445" y="563"/>
                    <a:pt x="1479" y="517"/>
                    <a:pt x="1525" y="483"/>
                  </a:cubicBezTo>
                  <a:cubicBezTo>
                    <a:pt x="1547" y="460"/>
                    <a:pt x="1581" y="449"/>
                    <a:pt x="1604" y="426"/>
                  </a:cubicBezTo>
                  <a:cubicBezTo>
                    <a:pt x="1627" y="415"/>
                    <a:pt x="1638" y="403"/>
                    <a:pt x="1661" y="392"/>
                  </a:cubicBezTo>
                  <a:close/>
                  <a:moveTo>
                    <a:pt x="1058" y="2360"/>
                  </a:moveTo>
                  <a:cubicBezTo>
                    <a:pt x="1081" y="2360"/>
                    <a:pt x="1081" y="2371"/>
                    <a:pt x="1092" y="2382"/>
                  </a:cubicBezTo>
                  <a:cubicBezTo>
                    <a:pt x="1092" y="2394"/>
                    <a:pt x="1092" y="2405"/>
                    <a:pt x="1092" y="2405"/>
                  </a:cubicBezTo>
                  <a:cubicBezTo>
                    <a:pt x="1092" y="2416"/>
                    <a:pt x="1092" y="2416"/>
                    <a:pt x="1092" y="2416"/>
                  </a:cubicBezTo>
                  <a:cubicBezTo>
                    <a:pt x="1092" y="2416"/>
                    <a:pt x="1092" y="2428"/>
                    <a:pt x="1092" y="2428"/>
                  </a:cubicBezTo>
                  <a:cubicBezTo>
                    <a:pt x="1104" y="2428"/>
                    <a:pt x="1104" y="2439"/>
                    <a:pt x="1104" y="2439"/>
                  </a:cubicBezTo>
                  <a:lnTo>
                    <a:pt x="1104" y="2462"/>
                  </a:lnTo>
                  <a:cubicBezTo>
                    <a:pt x="1104" y="2473"/>
                    <a:pt x="1104" y="2496"/>
                    <a:pt x="1104" y="2507"/>
                  </a:cubicBezTo>
                  <a:lnTo>
                    <a:pt x="1104" y="2530"/>
                  </a:lnTo>
                  <a:cubicBezTo>
                    <a:pt x="1104" y="2542"/>
                    <a:pt x="1104" y="2542"/>
                    <a:pt x="1104" y="2553"/>
                  </a:cubicBezTo>
                  <a:lnTo>
                    <a:pt x="1104" y="2576"/>
                  </a:lnTo>
                  <a:cubicBezTo>
                    <a:pt x="1104" y="2587"/>
                    <a:pt x="1104" y="2587"/>
                    <a:pt x="1104" y="2598"/>
                  </a:cubicBezTo>
                  <a:lnTo>
                    <a:pt x="1104" y="2610"/>
                  </a:lnTo>
                  <a:lnTo>
                    <a:pt x="1115" y="2621"/>
                  </a:lnTo>
                  <a:cubicBezTo>
                    <a:pt x="1115" y="2621"/>
                    <a:pt x="1115" y="2621"/>
                    <a:pt x="1115" y="2633"/>
                  </a:cubicBezTo>
                  <a:cubicBezTo>
                    <a:pt x="1115" y="2633"/>
                    <a:pt x="1115" y="2644"/>
                    <a:pt x="1104" y="2644"/>
                  </a:cubicBezTo>
                  <a:cubicBezTo>
                    <a:pt x="1104" y="2644"/>
                    <a:pt x="1104" y="2655"/>
                    <a:pt x="1104" y="2655"/>
                  </a:cubicBezTo>
                  <a:cubicBezTo>
                    <a:pt x="1104" y="2678"/>
                    <a:pt x="1104" y="2701"/>
                    <a:pt x="1092" y="2712"/>
                  </a:cubicBezTo>
                  <a:lnTo>
                    <a:pt x="1070" y="2712"/>
                  </a:lnTo>
                  <a:cubicBezTo>
                    <a:pt x="1058" y="2712"/>
                    <a:pt x="1047" y="2701"/>
                    <a:pt x="1035" y="2689"/>
                  </a:cubicBezTo>
                  <a:cubicBezTo>
                    <a:pt x="1035" y="2678"/>
                    <a:pt x="1035" y="2678"/>
                    <a:pt x="1035" y="2667"/>
                  </a:cubicBezTo>
                  <a:lnTo>
                    <a:pt x="1024" y="2667"/>
                  </a:lnTo>
                  <a:cubicBezTo>
                    <a:pt x="1024" y="2655"/>
                    <a:pt x="1024" y="2655"/>
                    <a:pt x="1013" y="2644"/>
                  </a:cubicBezTo>
                  <a:cubicBezTo>
                    <a:pt x="1013" y="2633"/>
                    <a:pt x="1013" y="2621"/>
                    <a:pt x="1013" y="2610"/>
                  </a:cubicBezTo>
                  <a:lnTo>
                    <a:pt x="1001" y="2598"/>
                  </a:lnTo>
                  <a:cubicBezTo>
                    <a:pt x="1001" y="2598"/>
                    <a:pt x="1001" y="2587"/>
                    <a:pt x="1001" y="2587"/>
                  </a:cubicBezTo>
                  <a:cubicBezTo>
                    <a:pt x="1001" y="2576"/>
                    <a:pt x="1001" y="2576"/>
                    <a:pt x="1001" y="2576"/>
                  </a:cubicBezTo>
                  <a:cubicBezTo>
                    <a:pt x="1001" y="2564"/>
                    <a:pt x="1001" y="2564"/>
                    <a:pt x="1001" y="2553"/>
                  </a:cubicBezTo>
                  <a:cubicBezTo>
                    <a:pt x="990" y="2519"/>
                    <a:pt x="1001" y="2485"/>
                    <a:pt x="1001" y="2462"/>
                  </a:cubicBezTo>
                  <a:cubicBezTo>
                    <a:pt x="1001" y="2451"/>
                    <a:pt x="1013" y="2439"/>
                    <a:pt x="1013" y="2428"/>
                  </a:cubicBezTo>
                  <a:cubicBezTo>
                    <a:pt x="1013" y="2416"/>
                    <a:pt x="1013" y="2416"/>
                    <a:pt x="1013" y="2416"/>
                  </a:cubicBezTo>
                  <a:cubicBezTo>
                    <a:pt x="1013" y="2416"/>
                    <a:pt x="1013" y="2405"/>
                    <a:pt x="1013" y="2405"/>
                  </a:cubicBezTo>
                  <a:lnTo>
                    <a:pt x="1024" y="2382"/>
                  </a:lnTo>
                  <a:cubicBezTo>
                    <a:pt x="1035" y="2360"/>
                    <a:pt x="1047" y="2360"/>
                    <a:pt x="1058" y="2360"/>
                  </a:cubicBezTo>
                  <a:close/>
                  <a:moveTo>
                    <a:pt x="853" y="2189"/>
                  </a:moveTo>
                  <a:cubicBezTo>
                    <a:pt x="865" y="2200"/>
                    <a:pt x="865" y="2212"/>
                    <a:pt x="865" y="2223"/>
                  </a:cubicBezTo>
                  <a:cubicBezTo>
                    <a:pt x="876" y="2234"/>
                    <a:pt x="865" y="2269"/>
                    <a:pt x="865" y="2291"/>
                  </a:cubicBezTo>
                  <a:lnTo>
                    <a:pt x="853" y="2314"/>
                  </a:lnTo>
                  <a:cubicBezTo>
                    <a:pt x="853" y="2337"/>
                    <a:pt x="842" y="2360"/>
                    <a:pt x="842" y="2382"/>
                  </a:cubicBezTo>
                  <a:lnTo>
                    <a:pt x="842" y="2394"/>
                  </a:lnTo>
                  <a:lnTo>
                    <a:pt x="842" y="2405"/>
                  </a:lnTo>
                  <a:cubicBezTo>
                    <a:pt x="842" y="2405"/>
                    <a:pt x="842" y="2416"/>
                    <a:pt x="842" y="2428"/>
                  </a:cubicBezTo>
                  <a:cubicBezTo>
                    <a:pt x="842" y="2439"/>
                    <a:pt x="842" y="2451"/>
                    <a:pt x="842" y="2473"/>
                  </a:cubicBezTo>
                  <a:cubicBezTo>
                    <a:pt x="842" y="2496"/>
                    <a:pt x="842" y="2530"/>
                    <a:pt x="842" y="2553"/>
                  </a:cubicBezTo>
                  <a:lnTo>
                    <a:pt x="842" y="2576"/>
                  </a:lnTo>
                  <a:cubicBezTo>
                    <a:pt x="842" y="2576"/>
                    <a:pt x="842" y="2587"/>
                    <a:pt x="842" y="2587"/>
                  </a:cubicBezTo>
                  <a:cubicBezTo>
                    <a:pt x="853" y="2598"/>
                    <a:pt x="853" y="2621"/>
                    <a:pt x="853" y="2633"/>
                  </a:cubicBezTo>
                  <a:cubicBezTo>
                    <a:pt x="865" y="2667"/>
                    <a:pt x="876" y="2689"/>
                    <a:pt x="888" y="2724"/>
                  </a:cubicBezTo>
                  <a:cubicBezTo>
                    <a:pt x="888" y="2735"/>
                    <a:pt x="888" y="2746"/>
                    <a:pt x="899" y="2758"/>
                  </a:cubicBezTo>
                  <a:cubicBezTo>
                    <a:pt x="899" y="2758"/>
                    <a:pt x="899" y="2780"/>
                    <a:pt x="899" y="2780"/>
                  </a:cubicBezTo>
                  <a:cubicBezTo>
                    <a:pt x="910" y="2780"/>
                    <a:pt x="910" y="2792"/>
                    <a:pt x="910" y="2792"/>
                  </a:cubicBezTo>
                  <a:cubicBezTo>
                    <a:pt x="910" y="2792"/>
                    <a:pt x="910" y="2803"/>
                    <a:pt x="910" y="2803"/>
                  </a:cubicBezTo>
                  <a:cubicBezTo>
                    <a:pt x="910" y="2803"/>
                    <a:pt x="910" y="2815"/>
                    <a:pt x="910" y="2815"/>
                  </a:cubicBezTo>
                  <a:lnTo>
                    <a:pt x="910" y="2826"/>
                  </a:lnTo>
                  <a:cubicBezTo>
                    <a:pt x="910" y="2837"/>
                    <a:pt x="922" y="2837"/>
                    <a:pt x="922" y="2837"/>
                  </a:cubicBezTo>
                  <a:cubicBezTo>
                    <a:pt x="922" y="2849"/>
                    <a:pt x="922" y="2871"/>
                    <a:pt x="910" y="2883"/>
                  </a:cubicBezTo>
                  <a:cubicBezTo>
                    <a:pt x="910" y="2894"/>
                    <a:pt x="899" y="2906"/>
                    <a:pt x="876" y="2906"/>
                  </a:cubicBezTo>
                  <a:cubicBezTo>
                    <a:pt x="865" y="2906"/>
                    <a:pt x="853" y="2906"/>
                    <a:pt x="831" y="2894"/>
                  </a:cubicBezTo>
                  <a:cubicBezTo>
                    <a:pt x="831" y="2883"/>
                    <a:pt x="819" y="2883"/>
                    <a:pt x="819" y="2871"/>
                  </a:cubicBezTo>
                  <a:lnTo>
                    <a:pt x="808" y="2871"/>
                  </a:lnTo>
                  <a:cubicBezTo>
                    <a:pt x="808" y="2871"/>
                    <a:pt x="808" y="2871"/>
                    <a:pt x="808" y="2860"/>
                  </a:cubicBezTo>
                  <a:cubicBezTo>
                    <a:pt x="797" y="2860"/>
                    <a:pt x="785" y="2849"/>
                    <a:pt x="785" y="2849"/>
                  </a:cubicBezTo>
                  <a:cubicBezTo>
                    <a:pt x="774" y="2849"/>
                    <a:pt x="774" y="2837"/>
                    <a:pt x="762" y="2826"/>
                  </a:cubicBezTo>
                  <a:cubicBezTo>
                    <a:pt x="762" y="2815"/>
                    <a:pt x="751" y="2803"/>
                    <a:pt x="751" y="2792"/>
                  </a:cubicBezTo>
                  <a:cubicBezTo>
                    <a:pt x="717" y="2735"/>
                    <a:pt x="694" y="2667"/>
                    <a:pt x="694" y="2587"/>
                  </a:cubicBezTo>
                  <a:cubicBezTo>
                    <a:pt x="683" y="2530"/>
                    <a:pt x="694" y="2462"/>
                    <a:pt x="706" y="2405"/>
                  </a:cubicBezTo>
                  <a:cubicBezTo>
                    <a:pt x="717" y="2360"/>
                    <a:pt x="740" y="2303"/>
                    <a:pt x="762" y="2269"/>
                  </a:cubicBezTo>
                  <a:cubicBezTo>
                    <a:pt x="762" y="2269"/>
                    <a:pt x="762" y="2269"/>
                    <a:pt x="762" y="2257"/>
                  </a:cubicBezTo>
                  <a:lnTo>
                    <a:pt x="797" y="2234"/>
                  </a:lnTo>
                  <a:cubicBezTo>
                    <a:pt x="797" y="2223"/>
                    <a:pt x="808" y="2223"/>
                    <a:pt x="808" y="2212"/>
                  </a:cubicBezTo>
                  <a:cubicBezTo>
                    <a:pt x="819" y="2200"/>
                    <a:pt x="831" y="2200"/>
                    <a:pt x="842" y="2189"/>
                  </a:cubicBezTo>
                  <a:close/>
                  <a:moveTo>
                    <a:pt x="671" y="1768"/>
                  </a:moveTo>
                  <a:cubicBezTo>
                    <a:pt x="683" y="1768"/>
                    <a:pt x="683" y="1780"/>
                    <a:pt x="683" y="1780"/>
                  </a:cubicBezTo>
                  <a:cubicBezTo>
                    <a:pt x="660" y="1859"/>
                    <a:pt x="637" y="1939"/>
                    <a:pt x="603" y="2007"/>
                  </a:cubicBezTo>
                  <a:cubicBezTo>
                    <a:pt x="592" y="2064"/>
                    <a:pt x="569" y="2132"/>
                    <a:pt x="546" y="2189"/>
                  </a:cubicBezTo>
                  <a:cubicBezTo>
                    <a:pt x="501" y="2325"/>
                    <a:pt x="489" y="2462"/>
                    <a:pt x="489" y="2610"/>
                  </a:cubicBezTo>
                  <a:cubicBezTo>
                    <a:pt x="489" y="2758"/>
                    <a:pt x="501" y="2894"/>
                    <a:pt x="546" y="3031"/>
                  </a:cubicBezTo>
                  <a:cubicBezTo>
                    <a:pt x="558" y="3099"/>
                    <a:pt x="592" y="3178"/>
                    <a:pt x="615" y="3247"/>
                  </a:cubicBezTo>
                  <a:cubicBezTo>
                    <a:pt x="626" y="3269"/>
                    <a:pt x="637" y="3304"/>
                    <a:pt x="649" y="3326"/>
                  </a:cubicBezTo>
                  <a:cubicBezTo>
                    <a:pt x="660" y="3372"/>
                    <a:pt x="671" y="3406"/>
                    <a:pt x="683" y="3440"/>
                  </a:cubicBezTo>
                  <a:cubicBezTo>
                    <a:pt x="694" y="3463"/>
                    <a:pt x="683" y="3486"/>
                    <a:pt x="671" y="3486"/>
                  </a:cubicBezTo>
                  <a:cubicBezTo>
                    <a:pt x="666" y="3491"/>
                    <a:pt x="660" y="3494"/>
                    <a:pt x="654" y="3494"/>
                  </a:cubicBezTo>
                  <a:cubicBezTo>
                    <a:pt x="649" y="3494"/>
                    <a:pt x="643" y="3491"/>
                    <a:pt x="637" y="3486"/>
                  </a:cubicBezTo>
                  <a:lnTo>
                    <a:pt x="615" y="3463"/>
                  </a:lnTo>
                  <a:cubicBezTo>
                    <a:pt x="569" y="3406"/>
                    <a:pt x="524" y="3360"/>
                    <a:pt x="489" y="3292"/>
                  </a:cubicBezTo>
                  <a:cubicBezTo>
                    <a:pt x="444" y="3224"/>
                    <a:pt x="421" y="3156"/>
                    <a:pt x="399" y="3076"/>
                  </a:cubicBezTo>
                  <a:cubicBezTo>
                    <a:pt x="353" y="2928"/>
                    <a:pt x="330" y="2758"/>
                    <a:pt x="342" y="2610"/>
                  </a:cubicBezTo>
                  <a:cubicBezTo>
                    <a:pt x="342" y="2416"/>
                    <a:pt x="376" y="1961"/>
                    <a:pt x="660" y="1768"/>
                  </a:cubicBezTo>
                  <a:close/>
                  <a:moveTo>
                    <a:pt x="2105" y="3338"/>
                  </a:moveTo>
                  <a:cubicBezTo>
                    <a:pt x="2105" y="3338"/>
                    <a:pt x="2105" y="3349"/>
                    <a:pt x="2105" y="3349"/>
                  </a:cubicBezTo>
                  <a:cubicBezTo>
                    <a:pt x="2116" y="3360"/>
                    <a:pt x="2116" y="3372"/>
                    <a:pt x="2116" y="3395"/>
                  </a:cubicBezTo>
                  <a:cubicBezTo>
                    <a:pt x="2116" y="3395"/>
                    <a:pt x="2116" y="3395"/>
                    <a:pt x="2116" y="3406"/>
                  </a:cubicBezTo>
                  <a:cubicBezTo>
                    <a:pt x="2127" y="3417"/>
                    <a:pt x="2127" y="3429"/>
                    <a:pt x="2127" y="3451"/>
                  </a:cubicBezTo>
                  <a:lnTo>
                    <a:pt x="2127" y="3474"/>
                  </a:lnTo>
                  <a:cubicBezTo>
                    <a:pt x="2127" y="3474"/>
                    <a:pt x="2127" y="3474"/>
                    <a:pt x="2127" y="3486"/>
                  </a:cubicBezTo>
                  <a:cubicBezTo>
                    <a:pt x="2127" y="3486"/>
                    <a:pt x="2139" y="3497"/>
                    <a:pt x="2139" y="3508"/>
                  </a:cubicBezTo>
                  <a:cubicBezTo>
                    <a:pt x="2150" y="3542"/>
                    <a:pt x="2161" y="3588"/>
                    <a:pt x="2173" y="3622"/>
                  </a:cubicBezTo>
                  <a:lnTo>
                    <a:pt x="2184" y="3645"/>
                  </a:lnTo>
                  <a:cubicBezTo>
                    <a:pt x="2184" y="3656"/>
                    <a:pt x="2184" y="3656"/>
                    <a:pt x="2196" y="3668"/>
                  </a:cubicBezTo>
                  <a:lnTo>
                    <a:pt x="2196" y="3679"/>
                  </a:lnTo>
                  <a:cubicBezTo>
                    <a:pt x="2207" y="3690"/>
                    <a:pt x="2207" y="3713"/>
                    <a:pt x="2218" y="3724"/>
                  </a:cubicBezTo>
                  <a:cubicBezTo>
                    <a:pt x="2230" y="3736"/>
                    <a:pt x="2230" y="3747"/>
                    <a:pt x="2241" y="3770"/>
                  </a:cubicBezTo>
                  <a:cubicBezTo>
                    <a:pt x="2252" y="3781"/>
                    <a:pt x="2264" y="3793"/>
                    <a:pt x="2264" y="3815"/>
                  </a:cubicBezTo>
                  <a:lnTo>
                    <a:pt x="2275" y="3815"/>
                  </a:lnTo>
                  <a:cubicBezTo>
                    <a:pt x="2287" y="3838"/>
                    <a:pt x="2298" y="3850"/>
                    <a:pt x="2309" y="3872"/>
                  </a:cubicBezTo>
                  <a:cubicBezTo>
                    <a:pt x="2321" y="3884"/>
                    <a:pt x="2321" y="3884"/>
                    <a:pt x="2332" y="3895"/>
                  </a:cubicBezTo>
                  <a:cubicBezTo>
                    <a:pt x="2332" y="3895"/>
                    <a:pt x="2332" y="3918"/>
                    <a:pt x="2332" y="3918"/>
                  </a:cubicBezTo>
                  <a:cubicBezTo>
                    <a:pt x="2332" y="3929"/>
                    <a:pt x="2321" y="3929"/>
                    <a:pt x="2309" y="3929"/>
                  </a:cubicBezTo>
                  <a:cubicBezTo>
                    <a:pt x="2287" y="3918"/>
                    <a:pt x="2264" y="3906"/>
                    <a:pt x="2252" y="3895"/>
                  </a:cubicBezTo>
                  <a:cubicBezTo>
                    <a:pt x="2241" y="3895"/>
                    <a:pt x="2230" y="3884"/>
                    <a:pt x="2230" y="3884"/>
                  </a:cubicBezTo>
                  <a:cubicBezTo>
                    <a:pt x="2230" y="3884"/>
                    <a:pt x="2218" y="3872"/>
                    <a:pt x="2218" y="3872"/>
                  </a:cubicBezTo>
                  <a:lnTo>
                    <a:pt x="2207" y="3872"/>
                  </a:lnTo>
                  <a:cubicBezTo>
                    <a:pt x="2196" y="3872"/>
                    <a:pt x="2196" y="3872"/>
                    <a:pt x="2196" y="3861"/>
                  </a:cubicBezTo>
                  <a:cubicBezTo>
                    <a:pt x="2150" y="3838"/>
                    <a:pt x="2116" y="3793"/>
                    <a:pt x="2093" y="3759"/>
                  </a:cubicBezTo>
                  <a:cubicBezTo>
                    <a:pt x="2070" y="3724"/>
                    <a:pt x="2059" y="3668"/>
                    <a:pt x="2048" y="3622"/>
                  </a:cubicBezTo>
                  <a:cubicBezTo>
                    <a:pt x="2036" y="3577"/>
                    <a:pt x="2036" y="3531"/>
                    <a:pt x="2036" y="3497"/>
                  </a:cubicBezTo>
                  <a:cubicBezTo>
                    <a:pt x="2036" y="3463"/>
                    <a:pt x="2048" y="3429"/>
                    <a:pt x="2059" y="3395"/>
                  </a:cubicBezTo>
                  <a:lnTo>
                    <a:pt x="2070" y="3395"/>
                  </a:lnTo>
                  <a:cubicBezTo>
                    <a:pt x="2070" y="3372"/>
                    <a:pt x="2082" y="3360"/>
                    <a:pt x="2093" y="3349"/>
                  </a:cubicBezTo>
                  <a:cubicBezTo>
                    <a:pt x="2093" y="3338"/>
                    <a:pt x="2093" y="3338"/>
                    <a:pt x="2105" y="3338"/>
                  </a:cubicBezTo>
                  <a:close/>
                  <a:moveTo>
                    <a:pt x="4311" y="3975"/>
                  </a:moveTo>
                  <a:cubicBezTo>
                    <a:pt x="4322" y="3986"/>
                    <a:pt x="4334" y="3986"/>
                    <a:pt x="4334" y="3997"/>
                  </a:cubicBezTo>
                  <a:cubicBezTo>
                    <a:pt x="4334" y="4009"/>
                    <a:pt x="4334" y="4032"/>
                    <a:pt x="4334" y="4054"/>
                  </a:cubicBezTo>
                  <a:cubicBezTo>
                    <a:pt x="4322" y="4066"/>
                    <a:pt x="4322" y="4077"/>
                    <a:pt x="4311" y="4088"/>
                  </a:cubicBezTo>
                  <a:cubicBezTo>
                    <a:pt x="4311" y="4100"/>
                    <a:pt x="4311" y="4100"/>
                    <a:pt x="4311" y="4100"/>
                  </a:cubicBezTo>
                  <a:cubicBezTo>
                    <a:pt x="4300" y="4134"/>
                    <a:pt x="4266" y="4157"/>
                    <a:pt x="4231" y="4179"/>
                  </a:cubicBezTo>
                  <a:cubicBezTo>
                    <a:pt x="4220" y="4191"/>
                    <a:pt x="4197" y="4202"/>
                    <a:pt x="4175" y="4202"/>
                  </a:cubicBezTo>
                  <a:lnTo>
                    <a:pt x="4152" y="4202"/>
                  </a:lnTo>
                  <a:cubicBezTo>
                    <a:pt x="4140" y="4213"/>
                    <a:pt x="4140" y="4213"/>
                    <a:pt x="4129" y="4225"/>
                  </a:cubicBezTo>
                  <a:lnTo>
                    <a:pt x="4084" y="4225"/>
                  </a:lnTo>
                  <a:cubicBezTo>
                    <a:pt x="4072" y="4225"/>
                    <a:pt x="4072" y="4225"/>
                    <a:pt x="4061" y="4213"/>
                  </a:cubicBezTo>
                  <a:lnTo>
                    <a:pt x="4027" y="4213"/>
                  </a:lnTo>
                  <a:cubicBezTo>
                    <a:pt x="4015" y="4202"/>
                    <a:pt x="4004" y="4202"/>
                    <a:pt x="3993" y="4191"/>
                  </a:cubicBezTo>
                  <a:cubicBezTo>
                    <a:pt x="3993" y="4191"/>
                    <a:pt x="3981" y="4191"/>
                    <a:pt x="3981" y="4179"/>
                  </a:cubicBezTo>
                  <a:cubicBezTo>
                    <a:pt x="3958" y="4168"/>
                    <a:pt x="3924" y="4157"/>
                    <a:pt x="3924" y="4134"/>
                  </a:cubicBezTo>
                  <a:lnTo>
                    <a:pt x="3913" y="4123"/>
                  </a:lnTo>
                  <a:cubicBezTo>
                    <a:pt x="3913" y="4123"/>
                    <a:pt x="3913" y="4123"/>
                    <a:pt x="3913" y="4111"/>
                  </a:cubicBezTo>
                  <a:cubicBezTo>
                    <a:pt x="3924" y="4111"/>
                    <a:pt x="3924" y="4100"/>
                    <a:pt x="3936" y="4100"/>
                  </a:cubicBezTo>
                  <a:lnTo>
                    <a:pt x="3936" y="4111"/>
                  </a:lnTo>
                  <a:lnTo>
                    <a:pt x="3981" y="4111"/>
                  </a:lnTo>
                  <a:cubicBezTo>
                    <a:pt x="3981" y="4117"/>
                    <a:pt x="3981" y="4120"/>
                    <a:pt x="3983" y="4120"/>
                  </a:cubicBezTo>
                  <a:cubicBezTo>
                    <a:pt x="3984" y="4120"/>
                    <a:pt x="3987" y="4117"/>
                    <a:pt x="3993" y="4111"/>
                  </a:cubicBezTo>
                  <a:lnTo>
                    <a:pt x="4061" y="4111"/>
                  </a:lnTo>
                  <a:lnTo>
                    <a:pt x="4061" y="4100"/>
                  </a:lnTo>
                  <a:lnTo>
                    <a:pt x="4118" y="4100"/>
                  </a:lnTo>
                  <a:cubicBezTo>
                    <a:pt x="4129" y="4100"/>
                    <a:pt x="4140" y="4100"/>
                    <a:pt x="4140" y="4088"/>
                  </a:cubicBezTo>
                  <a:lnTo>
                    <a:pt x="4152" y="4088"/>
                  </a:lnTo>
                  <a:lnTo>
                    <a:pt x="4163" y="4077"/>
                  </a:lnTo>
                  <a:lnTo>
                    <a:pt x="4175" y="4077"/>
                  </a:lnTo>
                  <a:cubicBezTo>
                    <a:pt x="4186" y="4066"/>
                    <a:pt x="4186" y="4066"/>
                    <a:pt x="4197" y="4066"/>
                  </a:cubicBezTo>
                  <a:lnTo>
                    <a:pt x="4197" y="4054"/>
                  </a:lnTo>
                  <a:lnTo>
                    <a:pt x="4209" y="4054"/>
                  </a:lnTo>
                  <a:cubicBezTo>
                    <a:pt x="4209" y="4043"/>
                    <a:pt x="4220" y="4043"/>
                    <a:pt x="4220" y="4043"/>
                  </a:cubicBezTo>
                  <a:lnTo>
                    <a:pt x="4231" y="4032"/>
                  </a:lnTo>
                  <a:lnTo>
                    <a:pt x="4243" y="4032"/>
                  </a:lnTo>
                  <a:lnTo>
                    <a:pt x="4254" y="4020"/>
                  </a:lnTo>
                  <a:lnTo>
                    <a:pt x="4266" y="4009"/>
                  </a:lnTo>
                  <a:cubicBezTo>
                    <a:pt x="4277" y="3997"/>
                    <a:pt x="4277" y="3997"/>
                    <a:pt x="4288" y="3986"/>
                  </a:cubicBezTo>
                  <a:cubicBezTo>
                    <a:pt x="4300" y="3975"/>
                    <a:pt x="4311" y="3975"/>
                    <a:pt x="4311" y="3975"/>
                  </a:cubicBezTo>
                  <a:close/>
                  <a:moveTo>
                    <a:pt x="4686" y="3884"/>
                  </a:moveTo>
                  <a:cubicBezTo>
                    <a:pt x="4698" y="3884"/>
                    <a:pt x="4698" y="3895"/>
                    <a:pt x="4709" y="3895"/>
                  </a:cubicBezTo>
                  <a:cubicBezTo>
                    <a:pt x="4732" y="4054"/>
                    <a:pt x="4675" y="4191"/>
                    <a:pt x="4618" y="4282"/>
                  </a:cubicBezTo>
                  <a:cubicBezTo>
                    <a:pt x="4561" y="4395"/>
                    <a:pt x="4448" y="4498"/>
                    <a:pt x="4311" y="4577"/>
                  </a:cubicBezTo>
                  <a:cubicBezTo>
                    <a:pt x="4198" y="4642"/>
                    <a:pt x="4085" y="4672"/>
                    <a:pt x="3977" y="4672"/>
                  </a:cubicBezTo>
                  <a:cubicBezTo>
                    <a:pt x="3932" y="4672"/>
                    <a:pt x="3888" y="4667"/>
                    <a:pt x="3845" y="4657"/>
                  </a:cubicBezTo>
                  <a:cubicBezTo>
                    <a:pt x="3788" y="4634"/>
                    <a:pt x="3731" y="4600"/>
                    <a:pt x="3686" y="4555"/>
                  </a:cubicBezTo>
                  <a:cubicBezTo>
                    <a:pt x="3651" y="4521"/>
                    <a:pt x="3583" y="4452"/>
                    <a:pt x="3629" y="4384"/>
                  </a:cubicBezTo>
                  <a:lnTo>
                    <a:pt x="3651" y="4384"/>
                  </a:lnTo>
                  <a:cubicBezTo>
                    <a:pt x="3686" y="4384"/>
                    <a:pt x="3686" y="4395"/>
                    <a:pt x="3720" y="4418"/>
                  </a:cubicBezTo>
                  <a:cubicBezTo>
                    <a:pt x="3731" y="4430"/>
                    <a:pt x="3754" y="4452"/>
                    <a:pt x="3777" y="4464"/>
                  </a:cubicBezTo>
                  <a:cubicBezTo>
                    <a:pt x="3822" y="4486"/>
                    <a:pt x="3867" y="4498"/>
                    <a:pt x="3913" y="4509"/>
                  </a:cubicBezTo>
                  <a:cubicBezTo>
                    <a:pt x="3925" y="4510"/>
                    <a:pt x="3937" y="4511"/>
                    <a:pt x="3949" y="4511"/>
                  </a:cubicBezTo>
                  <a:cubicBezTo>
                    <a:pt x="4073" y="4511"/>
                    <a:pt x="4193" y="4459"/>
                    <a:pt x="4266" y="4407"/>
                  </a:cubicBezTo>
                  <a:cubicBezTo>
                    <a:pt x="4357" y="4350"/>
                    <a:pt x="4425" y="4270"/>
                    <a:pt x="4482" y="4191"/>
                  </a:cubicBezTo>
                  <a:lnTo>
                    <a:pt x="4504" y="4179"/>
                  </a:lnTo>
                  <a:cubicBezTo>
                    <a:pt x="4561" y="4111"/>
                    <a:pt x="4595" y="4032"/>
                    <a:pt x="4630" y="3952"/>
                  </a:cubicBezTo>
                  <a:cubicBezTo>
                    <a:pt x="4641" y="3929"/>
                    <a:pt x="4652" y="3918"/>
                    <a:pt x="4664" y="3895"/>
                  </a:cubicBezTo>
                  <a:cubicBezTo>
                    <a:pt x="4664" y="3884"/>
                    <a:pt x="4675" y="3884"/>
                    <a:pt x="4686" y="3884"/>
                  </a:cubicBezTo>
                  <a:close/>
                  <a:moveTo>
                    <a:pt x="1662" y="0"/>
                  </a:moveTo>
                  <a:cubicBezTo>
                    <a:pt x="1654" y="0"/>
                    <a:pt x="1646" y="9"/>
                    <a:pt x="1638" y="17"/>
                  </a:cubicBezTo>
                  <a:cubicBezTo>
                    <a:pt x="1615" y="28"/>
                    <a:pt x="1593" y="51"/>
                    <a:pt x="1570" y="73"/>
                  </a:cubicBezTo>
                  <a:cubicBezTo>
                    <a:pt x="1377" y="255"/>
                    <a:pt x="1206" y="426"/>
                    <a:pt x="1035" y="597"/>
                  </a:cubicBezTo>
                  <a:cubicBezTo>
                    <a:pt x="683" y="961"/>
                    <a:pt x="433" y="1313"/>
                    <a:pt x="273" y="1677"/>
                  </a:cubicBezTo>
                  <a:cubicBezTo>
                    <a:pt x="80" y="2087"/>
                    <a:pt x="0" y="2485"/>
                    <a:pt x="23" y="2871"/>
                  </a:cubicBezTo>
                  <a:cubicBezTo>
                    <a:pt x="35" y="3338"/>
                    <a:pt x="228" y="3747"/>
                    <a:pt x="512" y="3975"/>
                  </a:cubicBezTo>
                  <a:cubicBezTo>
                    <a:pt x="681" y="4101"/>
                    <a:pt x="879" y="4169"/>
                    <a:pt x="1080" y="4169"/>
                  </a:cubicBezTo>
                  <a:cubicBezTo>
                    <a:pt x="1095" y="4169"/>
                    <a:pt x="1111" y="4169"/>
                    <a:pt x="1126" y="4168"/>
                  </a:cubicBezTo>
                  <a:cubicBezTo>
                    <a:pt x="1217" y="4157"/>
                    <a:pt x="1320" y="4123"/>
                    <a:pt x="1399" y="4088"/>
                  </a:cubicBezTo>
                  <a:cubicBezTo>
                    <a:pt x="1434" y="4066"/>
                    <a:pt x="1468" y="4043"/>
                    <a:pt x="1513" y="4020"/>
                  </a:cubicBezTo>
                  <a:cubicBezTo>
                    <a:pt x="1525" y="4020"/>
                    <a:pt x="1525" y="3997"/>
                    <a:pt x="1525" y="3986"/>
                  </a:cubicBezTo>
                  <a:lnTo>
                    <a:pt x="1525" y="3975"/>
                  </a:lnTo>
                  <a:cubicBezTo>
                    <a:pt x="1513" y="3963"/>
                    <a:pt x="1513" y="3963"/>
                    <a:pt x="1513" y="3952"/>
                  </a:cubicBezTo>
                  <a:cubicBezTo>
                    <a:pt x="1490" y="3827"/>
                    <a:pt x="1490" y="3690"/>
                    <a:pt x="1513" y="3520"/>
                  </a:cubicBezTo>
                  <a:cubicBezTo>
                    <a:pt x="1525" y="3474"/>
                    <a:pt x="1536" y="3429"/>
                    <a:pt x="1547" y="3383"/>
                  </a:cubicBezTo>
                  <a:cubicBezTo>
                    <a:pt x="1559" y="3360"/>
                    <a:pt x="1570" y="3326"/>
                    <a:pt x="1581" y="3304"/>
                  </a:cubicBezTo>
                  <a:cubicBezTo>
                    <a:pt x="1593" y="3247"/>
                    <a:pt x="1615" y="3167"/>
                    <a:pt x="1661" y="3122"/>
                  </a:cubicBezTo>
                  <a:cubicBezTo>
                    <a:pt x="1672" y="3099"/>
                    <a:pt x="1706" y="3099"/>
                    <a:pt x="1729" y="3099"/>
                  </a:cubicBezTo>
                  <a:cubicBezTo>
                    <a:pt x="1752" y="3110"/>
                    <a:pt x="1763" y="3122"/>
                    <a:pt x="1763" y="3144"/>
                  </a:cubicBezTo>
                  <a:cubicBezTo>
                    <a:pt x="1775" y="3201"/>
                    <a:pt x="1763" y="3269"/>
                    <a:pt x="1763" y="3338"/>
                  </a:cubicBezTo>
                  <a:cubicBezTo>
                    <a:pt x="1763" y="3372"/>
                    <a:pt x="1752" y="3395"/>
                    <a:pt x="1752" y="3417"/>
                  </a:cubicBezTo>
                  <a:cubicBezTo>
                    <a:pt x="1752" y="3429"/>
                    <a:pt x="1752" y="3429"/>
                    <a:pt x="1752" y="3429"/>
                  </a:cubicBezTo>
                  <a:cubicBezTo>
                    <a:pt x="1775" y="3474"/>
                    <a:pt x="1775" y="3520"/>
                    <a:pt x="1775" y="3565"/>
                  </a:cubicBezTo>
                  <a:cubicBezTo>
                    <a:pt x="1775" y="3611"/>
                    <a:pt x="1775" y="3668"/>
                    <a:pt x="1797" y="3713"/>
                  </a:cubicBezTo>
                  <a:cubicBezTo>
                    <a:pt x="1797" y="3747"/>
                    <a:pt x="1809" y="3781"/>
                    <a:pt x="1820" y="3827"/>
                  </a:cubicBezTo>
                  <a:cubicBezTo>
                    <a:pt x="1832" y="3884"/>
                    <a:pt x="1832" y="3941"/>
                    <a:pt x="1854" y="3997"/>
                  </a:cubicBezTo>
                  <a:cubicBezTo>
                    <a:pt x="1923" y="4179"/>
                    <a:pt x="2036" y="4316"/>
                    <a:pt x="2184" y="4407"/>
                  </a:cubicBezTo>
                  <a:cubicBezTo>
                    <a:pt x="2283" y="4468"/>
                    <a:pt x="2381" y="4498"/>
                    <a:pt x="2483" y="4498"/>
                  </a:cubicBezTo>
                  <a:cubicBezTo>
                    <a:pt x="2534" y="4498"/>
                    <a:pt x="2586" y="4490"/>
                    <a:pt x="2639" y="4475"/>
                  </a:cubicBezTo>
                  <a:cubicBezTo>
                    <a:pt x="2685" y="4452"/>
                    <a:pt x="2753" y="4430"/>
                    <a:pt x="2810" y="4384"/>
                  </a:cubicBezTo>
                  <a:cubicBezTo>
                    <a:pt x="2821" y="4384"/>
                    <a:pt x="2821" y="4373"/>
                    <a:pt x="2821" y="4361"/>
                  </a:cubicBezTo>
                  <a:cubicBezTo>
                    <a:pt x="2810" y="4282"/>
                    <a:pt x="2810" y="4213"/>
                    <a:pt x="2821" y="4134"/>
                  </a:cubicBezTo>
                  <a:cubicBezTo>
                    <a:pt x="2821" y="4054"/>
                    <a:pt x="2832" y="3952"/>
                    <a:pt x="2867" y="3861"/>
                  </a:cubicBezTo>
                  <a:cubicBezTo>
                    <a:pt x="2878" y="3838"/>
                    <a:pt x="2901" y="3815"/>
                    <a:pt x="2912" y="3793"/>
                  </a:cubicBezTo>
                  <a:cubicBezTo>
                    <a:pt x="2923" y="3781"/>
                    <a:pt x="2923" y="3759"/>
                    <a:pt x="2935" y="3747"/>
                  </a:cubicBezTo>
                  <a:cubicBezTo>
                    <a:pt x="2935" y="3736"/>
                    <a:pt x="2946" y="3724"/>
                    <a:pt x="2946" y="3713"/>
                  </a:cubicBezTo>
                  <a:cubicBezTo>
                    <a:pt x="2969" y="3679"/>
                    <a:pt x="2980" y="3656"/>
                    <a:pt x="3014" y="3633"/>
                  </a:cubicBezTo>
                  <a:cubicBezTo>
                    <a:pt x="3031" y="3625"/>
                    <a:pt x="3047" y="3617"/>
                    <a:pt x="3063" y="3617"/>
                  </a:cubicBezTo>
                  <a:cubicBezTo>
                    <a:pt x="3069" y="3617"/>
                    <a:pt x="3076" y="3619"/>
                    <a:pt x="3083" y="3622"/>
                  </a:cubicBezTo>
                  <a:cubicBezTo>
                    <a:pt x="3105" y="3633"/>
                    <a:pt x="3117" y="3645"/>
                    <a:pt x="3117" y="3656"/>
                  </a:cubicBezTo>
                  <a:cubicBezTo>
                    <a:pt x="3117" y="3690"/>
                    <a:pt x="3117" y="3724"/>
                    <a:pt x="3117" y="3747"/>
                  </a:cubicBezTo>
                  <a:cubicBezTo>
                    <a:pt x="3105" y="3781"/>
                    <a:pt x="3105" y="3815"/>
                    <a:pt x="3105" y="3838"/>
                  </a:cubicBezTo>
                  <a:cubicBezTo>
                    <a:pt x="3117" y="3884"/>
                    <a:pt x="3105" y="3929"/>
                    <a:pt x="3105" y="3975"/>
                  </a:cubicBezTo>
                  <a:cubicBezTo>
                    <a:pt x="3105" y="4009"/>
                    <a:pt x="3105" y="4043"/>
                    <a:pt x="3105" y="4066"/>
                  </a:cubicBezTo>
                  <a:cubicBezTo>
                    <a:pt x="3117" y="4191"/>
                    <a:pt x="3140" y="4339"/>
                    <a:pt x="3185" y="4464"/>
                  </a:cubicBezTo>
                  <a:cubicBezTo>
                    <a:pt x="3253" y="4691"/>
                    <a:pt x="3435" y="4885"/>
                    <a:pt x="3651" y="4976"/>
                  </a:cubicBezTo>
                  <a:cubicBezTo>
                    <a:pt x="3751" y="5023"/>
                    <a:pt x="3857" y="5045"/>
                    <a:pt x="3965" y="5045"/>
                  </a:cubicBezTo>
                  <a:cubicBezTo>
                    <a:pt x="4065" y="5045"/>
                    <a:pt x="4167" y="5025"/>
                    <a:pt x="4266" y="4987"/>
                  </a:cubicBezTo>
                  <a:cubicBezTo>
                    <a:pt x="4527" y="4873"/>
                    <a:pt x="4755" y="4623"/>
                    <a:pt x="4868" y="4327"/>
                  </a:cubicBezTo>
                  <a:cubicBezTo>
                    <a:pt x="4925" y="4191"/>
                    <a:pt x="4959" y="4054"/>
                    <a:pt x="4993" y="3884"/>
                  </a:cubicBezTo>
                  <a:cubicBezTo>
                    <a:pt x="4993" y="3850"/>
                    <a:pt x="4993" y="3827"/>
                    <a:pt x="5005" y="3793"/>
                  </a:cubicBezTo>
                  <a:cubicBezTo>
                    <a:pt x="5016" y="3736"/>
                    <a:pt x="5016" y="3690"/>
                    <a:pt x="5028" y="3633"/>
                  </a:cubicBezTo>
                  <a:cubicBezTo>
                    <a:pt x="5028" y="3622"/>
                    <a:pt x="5039" y="3611"/>
                    <a:pt x="5039" y="3599"/>
                  </a:cubicBezTo>
                  <a:cubicBezTo>
                    <a:pt x="5039" y="3565"/>
                    <a:pt x="5050" y="3542"/>
                    <a:pt x="5062" y="3520"/>
                  </a:cubicBezTo>
                  <a:cubicBezTo>
                    <a:pt x="5073" y="3486"/>
                    <a:pt x="5096" y="3463"/>
                    <a:pt x="5119" y="3429"/>
                  </a:cubicBezTo>
                  <a:cubicBezTo>
                    <a:pt x="5119" y="3429"/>
                    <a:pt x="5130" y="3417"/>
                    <a:pt x="5141" y="3417"/>
                  </a:cubicBezTo>
                  <a:cubicBezTo>
                    <a:pt x="5153" y="3417"/>
                    <a:pt x="5153" y="3417"/>
                    <a:pt x="5153" y="3429"/>
                  </a:cubicBezTo>
                  <a:cubicBezTo>
                    <a:pt x="5198" y="3486"/>
                    <a:pt x="5232" y="3531"/>
                    <a:pt x="5244" y="3611"/>
                  </a:cubicBezTo>
                  <a:cubicBezTo>
                    <a:pt x="5255" y="3690"/>
                    <a:pt x="5255" y="3770"/>
                    <a:pt x="5255" y="3872"/>
                  </a:cubicBezTo>
                  <a:cubicBezTo>
                    <a:pt x="5244" y="4157"/>
                    <a:pt x="5175" y="4407"/>
                    <a:pt x="5062" y="4634"/>
                  </a:cubicBezTo>
                  <a:cubicBezTo>
                    <a:pt x="4982" y="4782"/>
                    <a:pt x="4880" y="4907"/>
                    <a:pt x="4755" y="5021"/>
                  </a:cubicBezTo>
                  <a:cubicBezTo>
                    <a:pt x="4743" y="5032"/>
                    <a:pt x="4743" y="5044"/>
                    <a:pt x="4743" y="5067"/>
                  </a:cubicBezTo>
                  <a:cubicBezTo>
                    <a:pt x="4766" y="5089"/>
                    <a:pt x="4777" y="5123"/>
                    <a:pt x="4789" y="5146"/>
                  </a:cubicBezTo>
                  <a:cubicBezTo>
                    <a:pt x="4834" y="5226"/>
                    <a:pt x="4903" y="5305"/>
                    <a:pt x="4982" y="5362"/>
                  </a:cubicBezTo>
                  <a:cubicBezTo>
                    <a:pt x="5130" y="5476"/>
                    <a:pt x="5312" y="5533"/>
                    <a:pt x="5505" y="5533"/>
                  </a:cubicBezTo>
                  <a:lnTo>
                    <a:pt x="5596" y="5533"/>
                  </a:lnTo>
                  <a:cubicBezTo>
                    <a:pt x="5869" y="5510"/>
                    <a:pt x="6154" y="5362"/>
                    <a:pt x="6392" y="5135"/>
                  </a:cubicBezTo>
                  <a:cubicBezTo>
                    <a:pt x="6404" y="5123"/>
                    <a:pt x="6404" y="5101"/>
                    <a:pt x="6404" y="5089"/>
                  </a:cubicBezTo>
                  <a:cubicBezTo>
                    <a:pt x="6324" y="4919"/>
                    <a:pt x="6290" y="4737"/>
                    <a:pt x="6324" y="4566"/>
                  </a:cubicBezTo>
                  <a:cubicBezTo>
                    <a:pt x="6324" y="4555"/>
                    <a:pt x="6313" y="4532"/>
                    <a:pt x="6301" y="4532"/>
                  </a:cubicBezTo>
                  <a:cubicBezTo>
                    <a:pt x="5903" y="4418"/>
                    <a:pt x="5630" y="4043"/>
                    <a:pt x="5630" y="3633"/>
                  </a:cubicBezTo>
                  <a:cubicBezTo>
                    <a:pt x="5630" y="3167"/>
                    <a:pt x="5972" y="2769"/>
                    <a:pt x="6427" y="2712"/>
                  </a:cubicBezTo>
                  <a:cubicBezTo>
                    <a:pt x="6449" y="2701"/>
                    <a:pt x="6461" y="2689"/>
                    <a:pt x="6461" y="2678"/>
                  </a:cubicBezTo>
                  <a:cubicBezTo>
                    <a:pt x="6461" y="2644"/>
                    <a:pt x="6461" y="2610"/>
                    <a:pt x="6461" y="2576"/>
                  </a:cubicBezTo>
                  <a:cubicBezTo>
                    <a:pt x="6461" y="2564"/>
                    <a:pt x="6461" y="2542"/>
                    <a:pt x="6461" y="2530"/>
                  </a:cubicBezTo>
                  <a:cubicBezTo>
                    <a:pt x="6461" y="2473"/>
                    <a:pt x="6461" y="2428"/>
                    <a:pt x="6472" y="2382"/>
                  </a:cubicBezTo>
                  <a:cubicBezTo>
                    <a:pt x="6483" y="2371"/>
                    <a:pt x="6472" y="2360"/>
                    <a:pt x="6472" y="2348"/>
                  </a:cubicBezTo>
                  <a:cubicBezTo>
                    <a:pt x="6461" y="2337"/>
                    <a:pt x="6449" y="2337"/>
                    <a:pt x="6438" y="2337"/>
                  </a:cubicBezTo>
                  <a:cubicBezTo>
                    <a:pt x="6366" y="2347"/>
                    <a:pt x="6297" y="2353"/>
                    <a:pt x="6228" y="2353"/>
                  </a:cubicBezTo>
                  <a:cubicBezTo>
                    <a:pt x="6144" y="2353"/>
                    <a:pt x="6059" y="2344"/>
                    <a:pt x="5972" y="2325"/>
                  </a:cubicBezTo>
                  <a:cubicBezTo>
                    <a:pt x="5756" y="2280"/>
                    <a:pt x="5551" y="2166"/>
                    <a:pt x="5403" y="1996"/>
                  </a:cubicBezTo>
                  <a:cubicBezTo>
                    <a:pt x="5335" y="1916"/>
                    <a:pt x="5266" y="1814"/>
                    <a:pt x="5232" y="1711"/>
                  </a:cubicBezTo>
                  <a:cubicBezTo>
                    <a:pt x="5221" y="1700"/>
                    <a:pt x="5221" y="1700"/>
                    <a:pt x="5210" y="1689"/>
                  </a:cubicBezTo>
                  <a:cubicBezTo>
                    <a:pt x="5198" y="1689"/>
                    <a:pt x="5187" y="1689"/>
                    <a:pt x="5187" y="1700"/>
                  </a:cubicBezTo>
                  <a:cubicBezTo>
                    <a:pt x="5039" y="1768"/>
                    <a:pt x="4880" y="1814"/>
                    <a:pt x="4732" y="1814"/>
                  </a:cubicBezTo>
                  <a:cubicBezTo>
                    <a:pt x="4719" y="1814"/>
                    <a:pt x="4707" y="1814"/>
                    <a:pt x="4695" y="1814"/>
                  </a:cubicBezTo>
                  <a:cubicBezTo>
                    <a:pt x="4436" y="1814"/>
                    <a:pt x="4201" y="1702"/>
                    <a:pt x="4049" y="1507"/>
                  </a:cubicBezTo>
                  <a:cubicBezTo>
                    <a:pt x="4004" y="1450"/>
                    <a:pt x="3970" y="1404"/>
                    <a:pt x="3947" y="1336"/>
                  </a:cubicBezTo>
                  <a:cubicBezTo>
                    <a:pt x="3947" y="1336"/>
                    <a:pt x="3936" y="1325"/>
                    <a:pt x="3924" y="1325"/>
                  </a:cubicBezTo>
                  <a:lnTo>
                    <a:pt x="3902" y="1325"/>
                  </a:lnTo>
                  <a:cubicBezTo>
                    <a:pt x="3822" y="1381"/>
                    <a:pt x="3731" y="1416"/>
                    <a:pt x="3629" y="1450"/>
                  </a:cubicBezTo>
                  <a:cubicBezTo>
                    <a:pt x="3617" y="1450"/>
                    <a:pt x="3617" y="1461"/>
                    <a:pt x="3617" y="1472"/>
                  </a:cubicBezTo>
                  <a:cubicBezTo>
                    <a:pt x="3606" y="1484"/>
                    <a:pt x="3617" y="1495"/>
                    <a:pt x="3617" y="1507"/>
                  </a:cubicBezTo>
                  <a:cubicBezTo>
                    <a:pt x="3833" y="1689"/>
                    <a:pt x="3947" y="1939"/>
                    <a:pt x="3947" y="2212"/>
                  </a:cubicBezTo>
                  <a:cubicBezTo>
                    <a:pt x="3947" y="2724"/>
                    <a:pt x="3526" y="3144"/>
                    <a:pt x="3014" y="3144"/>
                  </a:cubicBezTo>
                  <a:cubicBezTo>
                    <a:pt x="2491" y="3144"/>
                    <a:pt x="2070" y="2724"/>
                    <a:pt x="2070" y="2212"/>
                  </a:cubicBezTo>
                  <a:cubicBezTo>
                    <a:pt x="2070" y="1848"/>
                    <a:pt x="2287" y="1518"/>
                    <a:pt x="2616" y="1359"/>
                  </a:cubicBezTo>
                  <a:cubicBezTo>
                    <a:pt x="2628" y="1359"/>
                    <a:pt x="2639" y="1347"/>
                    <a:pt x="2639" y="1336"/>
                  </a:cubicBezTo>
                  <a:cubicBezTo>
                    <a:pt x="2639" y="1325"/>
                    <a:pt x="2639" y="1313"/>
                    <a:pt x="2628" y="1302"/>
                  </a:cubicBezTo>
                  <a:cubicBezTo>
                    <a:pt x="2469" y="1188"/>
                    <a:pt x="2332" y="1029"/>
                    <a:pt x="2252" y="847"/>
                  </a:cubicBezTo>
                  <a:cubicBezTo>
                    <a:pt x="2161" y="619"/>
                    <a:pt x="2116" y="369"/>
                    <a:pt x="2139" y="108"/>
                  </a:cubicBezTo>
                  <a:cubicBezTo>
                    <a:pt x="2139" y="96"/>
                    <a:pt x="2139" y="85"/>
                    <a:pt x="2127" y="85"/>
                  </a:cubicBezTo>
                  <a:cubicBezTo>
                    <a:pt x="2127" y="73"/>
                    <a:pt x="2116" y="73"/>
                    <a:pt x="2105" y="73"/>
                  </a:cubicBezTo>
                  <a:cubicBezTo>
                    <a:pt x="2076" y="78"/>
                    <a:pt x="2042" y="81"/>
                    <a:pt x="2005" y="81"/>
                  </a:cubicBezTo>
                  <a:cubicBezTo>
                    <a:pt x="1952" y="81"/>
                    <a:pt x="1892" y="75"/>
                    <a:pt x="1832" y="62"/>
                  </a:cubicBezTo>
                  <a:cubicBezTo>
                    <a:pt x="1775" y="51"/>
                    <a:pt x="1729" y="28"/>
                    <a:pt x="1672" y="5"/>
                  </a:cubicBezTo>
                  <a:cubicBezTo>
                    <a:pt x="1669" y="2"/>
                    <a:pt x="1666" y="0"/>
                    <a:pt x="166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2761325" y="2543300"/>
              <a:ext cx="34150" cy="34125"/>
            </a:xfrm>
            <a:custGeom>
              <a:avLst/>
              <a:gdLst/>
              <a:ahLst/>
              <a:cxnLst/>
              <a:rect l="l" t="t" r="r" b="b"/>
              <a:pathLst>
                <a:path w="1366" h="1365" extrusionOk="0">
                  <a:moveTo>
                    <a:pt x="683" y="0"/>
                  </a:moveTo>
                  <a:cubicBezTo>
                    <a:pt x="308" y="0"/>
                    <a:pt x="1" y="307"/>
                    <a:pt x="1" y="682"/>
                  </a:cubicBezTo>
                  <a:cubicBezTo>
                    <a:pt x="1" y="1058"/>
                    <a:pt x="308" y="1365"/>
                    <a:pt x="683" y="1365"/>
                  </a:cubicBezTo>
                  <a:cubicBezTo>
                    <a:pt x="1058" y="1365"/>
                    <a:pt x="1365" y="1058"/>
                    <a:pt x="1365" y="682"/>
                  </a:cubicBezTo>
                  <a:cubicBezTo>
                    <a:pt x="1365" y="307"/>
                    <a:pt x="1058" y="0"/>
                    <a:pt x="683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2769000" y="2601300"/>
              <a:ext cx="116050" cy="55750"/>
            </a:xfrm>
            <a:custGeom>
              <a:avLst/>
              <a:gdLst/>
              <a:ahLst/>
              <a:cxnLst/>
              <a:rect l="l" t="t" r="r" b="b"/>
              <a:pathLst>
                <a:path w="4642" h="2230" extrusionOk="0">
                  <a:moveTo>
                    <a:pt x="1798" y="0"/>
                  </a:moveTo>
                  <a:cubicBezTo>
                    <a:pt x="1786" y="0"/>
                    <a:pt x="1775" y="0"/>
                    <a:pt x="1764" y="12"/>
                  </a:cubicBezTo>
                  <a:cubicBezTo>
                    <a:pt x="1673" y="103"/>
                    <a:pt x="1525" y="194"/>
                    <a:pt x="1366" y="250"/>
                  </a:cubicBezTo>
                  <a:cubicBezTo>
                    <a:pt x="1250" y="291"/>
                    <a:pt x="1125" y="312"/>
                    <a:pt x="1000" y="312"/>
                  </a:cubicBezTo>
                  <a:cubicBezTo>
                    <a:pt x="917" y="312"/>
                    <a:pt x="833" y="303"/>
                    <a:pt x="751" y="285"/>
                  </a:cubicBezTo>
                  <a:cubicBezTo>
                    <a:pt x="695" y="273"/>
                    <a:pt x="660" y="250"/>
                    <a:pt x="604" y="228"/>
                  </a:cubicBezTo>
                  <a:lnTo>
                    <a:pt x="581" y="228"/>
                  </a:lnTo>
                  <a:cubicBezTo>
                    <a:pt x="569" y="239"/>
                    <a:pt x="558" y="239"/>
                    <a:pt x="558" y="250"/>
                  </a:cubicBezTo>
                  <a:cubicBezTo>
                    <a:pt x="535" y="330"/>
                    <a:pt x="513" y="398"/>
                    <a:pt x="478" y="467"/>
                  </a:cubicBezTo>
                  <a:lnTo>
                    <a:pt x="467" y="512"/>
                  </a:lnTo>
                  <a:cubicBezTo>
                    <a:pt x="444" y="592"/>
                    <a:pt x="410" y="660"/>
                    <a:pt x="387" y="728"/>
                  </a:cubicBezTo>
                  <a:cubicBezTo>
                    <a:pt x="353" y="796"/>
                    <a:pt x="331" y="876"/>
                    <a:pt x="296" y="944"/>
                  </a:cubicBezTo>
                  <a:cubicBezTo>
                    <a:pt x="251" y="1081"/>
                    <a:pt x="194" y="1229"/>
                    <a:pt x="137" y="1365"/>
                  </a:cubicBezTo>
                  <a:cubicBezTo>
                    <a:pt x="114" y="1445"/>
                    <a:pt x="92" y="1513"/>
                    <a:pt x="69" y="1581"/>
                  </a:cubicBezTo>
                  <a:cubicBezTo>
                    <a:pt x="58" y="1593"/>
                    <a:pt x="46" y="1615"/>
                    <a:pt x="46" y="1627"/>
                  </a:cubicBezTo>
                  <a:cubicBezTo>
                    <a:pt x="23" y="1672"/>
                    <a:pt x="12" y="1706"/>
                    <a:pt x="1" y="1740"/>
                  </a:cubicBezTo>
                  <a:cubicBezTo>
                    <a:pt x="1" y="1752"/>
                    <a:pt x="1" y="1763"/>
                    <a:pt x="12" y="1775"/>
                  </a:cubicBezTo>
                  <a:cubicBezTo>
                    <a:pt x="46" y="1809"/>
                    <a:pt x="92" y="1831"/>
                    <a:pt x="137" y="1854"/>
                  </a:cubicBezTo>
                  <a:cubicBezTo>
                    <a:pt x="149" y="1854"/>
                    <a:pt x="160" y="1866"/>
                    <a:pt x="171" y="1866"/>
                  </a:cubicBezTo>
                  <a:cubicBezTo>
                    <a:pt x="240" y="1900"/>
                    <a:pt x="308" y="1934"/>
                    <a:pt x="399" y="1968"/>
                  </a:cubicBezTo>
                  <a:cubicBezTo>
                    <a:pt x="569" y="2025"/>
                    <a:pt x="751" y="2059"/>
                    <a:pt x="899" y="2093"/>
                  </a:cubicBezTo>
                  <a:cubicBezTo>
                    <a:pt x="1400" y="2184"/>
                    <a:pt x="1877" y="2230"/>
                    <a:pt x="2355" y="2230"/>
                  </a:cubicBezTo>
                  <a:cubicBezTo>
                    <a:pt x="3163" y="2230"/>
                    <a:pt x="3925" y="2093"/>
                    <a:pt x="4618" y="1831"/>
                  </a:cubicBezTo>
                  <a:cubicBezTo>
                    <a:pt x="4630" y="1820"/>
                    <a:pt x="4641" y="1809"/>
                    <a:pt x="4641" y="1797"/>
                  </a:cubicBezTo>
                  <a:cubicBezTo>
                    <a:pt x="4527" y="1388"/>
                    <a:pt x="4425" y="990"/>
                    <a:pt x="4311" y="580"/>
                  </a:cubicBezTo>
                  <a:cubicBezTo>
                    <a:pt x="4311" y="569"/>
                    <a:pt x="4300" y="558"/>
                    <a:pt x="4289" y="558"/>
                  </a:cubicBezTo>
                  <a:cubicBezTo>
                    <a:pt x="4095" y="523"/>
                    <a:pt x="3902" y="455"/>
                    <a:pt x="3709" y="330"/>
                  </a:cubicBezTo>
                  <a:cubicBezTo>
                    <a:pt x="3697" y="330"/>
                    <a:pt x="3674" y="330"/>
                    <a:pt x="3663" y="341"/>
                  </a:cubicBezTo>
                  <a:cubicBezTo>
                    <a:pt x="3504" y="546"/>
                    <a:pt x="3288" y="683"/>
                    <a:pt x="3060" y="728"/>
                  </a:cubicBezTo>
                  <a:cubicBezTo>
                    <a:pt x="2997" y="742"/>
                    <a:pt x="2934" y="748"/>
                    <a:pt x="2874" y="748"/>
                  </a:cubicBezTo>
                  <a:cubicBezTo>
                    <a:pt x="2589" y="748"/>
                    <a:pt x="2344" y="609"/>
                    <a:pt x="2184" y="478"/>
                  </a:cubicBezTo>
                  <a:cubicBezTo>
                    <a:pt x="2037" y="364"/>
                    <a:pt x="1912" y="205"/>
                    <a:pt x="1821" y="12"/>
                  </a:cubicBezTo>
                  <a:cubicBezTo>
                    <a:pt x="1821" y="0"/>
                    <a:pt x="1809" y="0"/>
                    <a:pt x="1798" y="0"/>
                  </a:cubicBezTo>
                  <a:close/>
                </a:path>
              </a:pathLst>
            </a:custGeom>
            <a:solidFill>
              <a:srgbClr val="C77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2715550" y="2410600"/>
              <a:ext cx="48375" cy="61050"/>
            </a:xfrm>
            <a:custGeom>
              <a:avLst/>
              <a:gdLst/>
              <a:ahLst/>
              <a:cxnLst/>
              <a:rect l="l" t="t" r="r" b="b"/>
              <a:pathLst>
                <a:path w="1935" h="2442" extrusionOk="0">
                  <a:moveTo>
                    <a:pt x="967" y="827"/>
                  </a:moveTo>
                  <a:cubicBezTo>
                    <a:pt x="1320" y="827"/>
                    <a:pt x="1604" y="1111"/>
                    <a:pt x="1604" y="1464"/>
                  </a:cubicBezTo>
                  <a:cubicBezTo>
                    <a:pt x="1604" y="1828"/>
                    <a:pt x="1320" y="2112"/>
                    <a:pt x="967" y="2112"/>
                  </a:cubicBezTo>
                  <a:cubicBezTo>
                    <a:pt x="615" y="2112"/>
                    <a:pt x="319" y="1828"/>
                    <a:pt x="319" y="1464"/>
                  </a:cubicBezTo>
                  <a:cubicBezTo>
                    <a:pt x="319" y="1111"/>
                    <a:pt x="615" y="827"/>
                    <a:pt x="967" y="827"/>
                  </a:cubicBezTo>
                  <a:close/>
                  <a:moveTo>
                    <a:pt x="976" y="0"/>
                  </a:moveTo>
                  <a:cubicBezTo>
                    <a:pt x="961" y="0"/>
                    <a:pt x="947" y="3"/>
                    <a:pt x="933" y="8"/>
                  </a:cubicBezTo>
                  <a:cubicBezTo>
                    <a:pt x="899" y="19"/>
                    <a:pt x="876" y="53"/>
                    <a:pt x="876" y="99"/>
                  </a:cubicBezTo>
                  <a:cubicBezTo>
                    <a:pt x="876" y="95"/>
                    <a:pt x="876" y="92"/>
                    <a:pt x="876" y="92"/>
                  </a:cubicBezTo>
                  <a:cubicBezTo>
                    <a:pt x="875" y="92"/>
                    <a:pt x="872" y="100"/>
                    <a:pt x="865" y="122"/>
                  </a:cubicBezTo>
                  <a:cubicBezTo>
                    <a:pt x="865" y="133"/>
                    <a:pt x="865" y="133"/>
                    <a:pt x="854" y="144"/>
                  </a:cubicBezTo>
                  <a:cubicBezTo>
                    <a:pt x="842" y="201"/>
                    <a:pt x="842" y="247"/>
                    <a:pt x="842" y="304"/>
                  </a:cubicBezTo>
                  <a:cubicBezTo>
                    <a:pt x="842" y="338"/>
                    <a:pt x="842" y="383"/>
                    <a:pt x="854" y="429"/>
                  </a:cubicBezTo>
                  <a:cubicBezTo>
                    <a:pt x="854" y="451"/>
                    <a:pt x="854" y="486"/>
                    <a:pt x="854" y="508"/>
                  </a:cubicBezTo>
                  <a:cubicBezTo>
                    <a:pt x="376" y="565"/>
                    <a:pt x="0" y="975"/>
                    <a:pt x="0" y="1475"/>
                  </a:cubicBezTo>
                  <a:cubicBezTo>
                    <a:pt x="0" y="2010"/>
                    <a:pt x="433" y="2442"/>
                    <a:pt x="967" y="2442"/>
                  </a:cubicBezTo>
                  <a:cubicBezTo>
                    <a:pt x="1502" y="2442"/>
                    <a:pt x="1934" y="2010"/>
                    <a:pt x="1934" y="1475"/>
                  </a:cubicBezTo>
                  <a:cubicBezTo>
                    <a:pt x="1934" y="1009"/>
                    <a:pt x="1604" y="611"/>
                    <a:pt x="1161" y="520"/>
                  </a:cubicBezTo>
                  <a:cubicBezTo>
                    <a:pt x="1161" y="451"/>
                    <a:pt x="1149" y="372"/>
                    <a:pt x="1138" y="304"/>
                  </a:cubicBezTo>
                  <a:cubicBezTo>
                    <a:pt x="1126" y="235"/>
                    <a:pt x="1115" y="167"/>
                    <a:pt x="1081" y="99"/>
                  </a:cubicBezTo>
                  <a:cubicBezTo>
                    <a:pt x="1070" y="76"/>
                    <a:pt x="1058" y="42"/>
                    <a:pt x="1035" y="19"/>
                  </a:cubicBezTo>
                  <a:cubicBezTo>
                    <a:pt x="1015" y="6"/>
                    <a:pt x="996" y="0"/>
                    <a:pt x="9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2905775" y="2384625"/>
              <a:ext cx="48650" cy="58025"/>
            </a:xfrm>
            <a:custGeom>
              <a:avLst/>
              <a:gdLst/>
              <a:ahLst/>
              <a:cxnLst/>
              <a:rect l="l" t="t" r="r" b="b"/>
              <a:pathLst>
                <a:path w="1946" h="2321" extrusionOk="0">
                  <a:moveTo>
                    <a:pt x="1021" y="171"/>
                  </a:moveTo>
                  <a:cubicBezTo>
                    <a:pt x="1023" y="175"/>
                    <a:pt x="1024" y="179"/>
                    <a:pt x="1024" y="182"/>
                  </a:cubicBezTo>
                  <a:cubicBezTo>
                    <a:pt x="1023" y="179"/>
                    <a:pt x="1022" y="175"/>
                    <a:pt x="1021" y="171"/>
                  </a:cubicBezTo>
                  <a:close/>
                  <a:moveTo>
                    <a:pt x="979" y="706"/>
                  </a:moveTo>
                  <a:cubicBezTo>
                    <a:pt x="1331" y="706"/>
                    <a:pt x="1616" y="990"/>
                    <a:pt x="1616" y="1343"/>
                  </a:cubicBezTo>
                  <a:cubicBezTo>
                    <a:pt x="1616" y="1707"/>
                    <a:pt x="1331" y="1991"/>
                    <a:pt x="979" y="1991"/>
                  </a:cubicBezTo>
                  <a:cubicBezTo>
                    <a:pt x="615" y="1991"/>
                    <a:pt x="330" y="1707"/>
                    <a:pt x="330" y="1343"/>
                  </a:cubicBezTo>
                  <a:cubicBezTo>
                    <a:pt x="330" y="990"/>
                    <a:pt x="615" y="706"/>
                    <a:pt x="979" y="706"/>
                  </a:cubicBezTo>
                  <a:close/>
                  <a:moveTo>
                    <a:pt x="865" y="0"/>
                  </a:moveTo>
                  <a:cubicBezTo>
                    <a:pt x="842" y="0"/>
                    <a:pt x="819" y="12"/>
                    <a:pt x="808" y="35"/>
                  </a:cubicBezTo>
                  <a:cubicBezTo>
                    <a:pt x="808" y="46"/>
                    <a:pt x="808" y="46"/>
                    <a:pt x="797" y="57"/>
                  </a:cubicBezTo>
                  <a:cubicBezTo>
                    <a:pt x="763" y="103"/>
                    <a:pt x="763" y="171"/>
                    <a:pt x="763" y="217"/>
                  </a:cubicBezTo>
                  <a:cubicBezTo>
                    <a:pt x="763" y="239"/>
                    <a:pt x="763" y="262"/>
                    <a:pt x="763" y="285"/>
                  </a:cubicBezTo>
                  <a:cubicBezTo>
                    <a:pt x="763" y="319"/>
                    <a:pt x="763" y="342"/>
                    <a:pt x="774" y="376"/>
                  </a:cubicBezTo>
                  <a:cubicBezTo>
                    <a:pt x="774" y="387"/>
                    <a:pt x="774" y="387"/>
                    <a:pt x="774" y="399"/>
                  </a:cubicBezTo>
                  <a:cubicBezTo>
                    <a:pt x="342" y="490"/>
                    <a:pt x="12" y="876"/>
                    <a:pt x="12" y="1343"/>
                  </a:cubicBezTo>
                  <a:cubicBezTo>
                    <a:pt x="1" y="1877"/>
                    <a:pt x="444" y="2321"/>
                    <a:pt x="979" y="2321"/>
                  </a:cubicBezTo>
                  <a:cubicBezTo>
                    <a:pt x="1513" y="2321"/>
                    <a:pt x="1945" y="1877"/>
                    <a:pt x="1945" y="1343"/>
                  </a:cubicBezTo>
                  <a:cubicBezTo>
                    <a:pt x="1945" y="842"/>
                    <a:pt x="1559" y="433"/>
                    <a:pt x="1070" y="387"/>
                  </a:cubicBezTo>
                  <a:cubicBezTo>
                    <a:pt x="1070" y="376"/>
                    <a:pt x="1070" y="376"/>
                    <a:pt x="1070" y="376"/>
                  </a:cubicBezTo>
                  <a:cubicBezTo>
                    <a:pt x="1070" y="353"/>
                    <a:pt x="1058" y="330"/>
                    <a:pt x="1058" y="308"/>
                  </a:cubicBezTo>
                  <a:cubicBezTo>
                    <a:pt x="1048" y="257"/>
                    <a:pt x="1038" y="216"/>
                    <a:pt x="1020" y="168"/>
                  </a:cubicBezTo>
                  <a:lnTo>
                    <a:pt x="1020" y="168"/>
                  </a:lnTo>
                  <a:cubicBezTo>
                    <a:pt x="1008" y="123"/>
                    <a:pt x="985" y="66"/>
                    <a:pt x="945" y="46"/>
                  </a:cubicBezTo>
                  <a:cubicBezTo>
                    <a:pt x="945" y="35"/>
                    <a:pt x="945" y="35"/>
                    <a:pt x="945" y="35"/>
                  </a:cubicBezTo>
                  <a:cubicBezTo>
                    <a:pt x="945" y="35"/>
                    <a:pt x="933" y="23"/>
                    <a:pt x="922" y="23"/>
                  </a:cubicBezTo>
                  <a:cubicBezTo>
                    <a:pt x="910" y="0"/>
                    <a:pt x="888" y="0"/>
                    <a:pt x="86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2839800" y="2430925"/>
              <a:ext cx="48375" cy="58350"/>
            </a:xfrm>
            <a:custGeom>
              <a:avLst/>
              <a:gdLst/>
              <a:ahLst/>
              <a:cxnLst/>
              <a:rect l="l" t="t" r="r" b="b"/>
              <a:pathLst>
                <a:path w="1935" h="2334" extrusionOk="0">
                  <a:moveTo>
                    <a:pt x="968" y="719"/>
                  </a:moveTo>
                  <a:cubicBezTo>
                    <a:pt x="1320" y="719"/>
                    <a:pt x="1616" y="1015"/>
                    <a:pt x="1616" y="1367"/>
                  </a:cubicBezTo>
                  <a:cubicBezTo>
                    <a:pt x="1616" y="1720"/>
                    <a:pt x="1320" y="2016"/>
                    <a:pt x="968" y="2016"/>
                  </a:cubicBezTo>
                  <a:cubicBezTo>
                    <a:pt x="615" y="2016"/>
                    <a:pt x="319" y="1720"/>
                    <a:pt x="319" y="1367"/>
                  </a:cubicBezTo>
                  <a:cubicBezTo>
                    <a:pt x="319" y="1015"/>
                    <a:pt x="615" y="719"/>
                    <a:pt x="968" y="719"/>
                  </a:cubicBezTo>
                  <a:close/>
                  <a:moveTo>
                    <a:pt x="962" y="1"/>
                  </a:moveTo>
                  <a:cubicBezTo>
                    <a:pt x="957" y="1"/>
                    <a:pt x="951" y="1"/>
                    <a:pt x="945" y="2"/>
                  </a:cubicBezTo>
                  <a:cubicBezTo>
                    <a:pt x="888" y="2"/>
                    <a:pt x="831" y="36"/>
                    <a:pt x="820" y="93"/>
                  </a:cubicBezTo>
                  <a:cubicBezTo>
                    <a:pt x="808" y="139"/>
                    <a:pt x="808" y="184"/>
                    <a:pt x="808" y="230"/>
                  </a:cubicBezTo>
                  <a:cubicBezTo>
                    <a:pt x="808" y="275"/>
                    <a:pt x="808" y="309"/>
                    <a:pt x="808" y="355"/>
                  </a:cubicBezTo>
                  <a:lnTo>
                    <a:pt x="808" y="412"/>
                  </a:lnTo>
                  <a:cubicBezTo>
                    <a:pt x="353" y="491"/>
                    <a:pt x="1" y="890"/>
                    <a:pt x="1" y="1367"/>
                  </a:cubicBezTo>
                  <a:cubicBezTo>
                    <a:pt x="1" y="1902"/>
                    <a:pt x="433" y="2334"/>
                    <a:pt x="968" y="2334"/>
                  </a:cubicBezTo>
                  <a:cubicBezTo>
                    <a:pt x="1502" y="2334"/>
                    <a:pt x="1934" y="1902"/>
                    <a:pt x="1934" y="1367"/>
                  </a:cubicBezTo>
                  <a:cubicBezTo>
                    <a:pt x="1934" y="890"/>
                    <a:pt x="1582" y="491"/>
                    <a:pt x="1127" y="412"/>
                  </a:cubicBezTo>
                  <a:cubicBezTo>
                    <a:pt x="1127" y="389"/>
                    <a:pt x="1115" y="366"/>
                    <a:pt x="1115" y="344"/>
                  </a:cubicBezTo>
                  <a:cubicBezTo>
                    <a:pt x="1115" y="298"/>
                    <a:pt x="1104" y="253"/>
                    <a:pt x="1104" y="207"/>
                  </a:cubicBezTo>
                  <a:cubicBezTo>
                    <a:pt x="1093" y="162"/>
                    <a:pt x="1093" y="127"/>
                    <a:pt x="1081" y="93"/>
                  </a:cubicBezTo>
                  <a:cubicBezTo>
                    <a:pt x="1061" y="52"/>
                    <a:pt x="1021" y="1"/>
                    <a:pt x="9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2799425" y="2290800"/>
              <a:ext cx="48375" cy="58025"/>
            </a:xfrm>
            <a:custGeom>
              <a:avLst/>
              <a:gdLst/>
              <a:ahLst/>
              <a:cxnLst/>
              <a:rect l="l" t="t" r="r" b="b"/>
              <a:pathLst>
                <a:path w="1935" h="2321" extrusionOk="0">
                  <a:moveTo>
                    <a:pt x="967" y="705"/>
                  </a:moveTo>
                  <a:cubicBezTo>
                    <a:pt x="1320" y="705"/>
                    <a:pt x="1616" y="1001"/>
                    <a:pt x="1616" y="1354"/>
                  </a:cubicBezTo>
                  <a:cubicBezTo>
                    <a:pt x="1616" y="1706"/>
                    <a:pt x="1320" y="2002"/>
                    <a:pt x="967" y="2002"/>
                  </a:cubicBezTo>
                  <a:cubicBezTo>
                    <a:pt x="615" y="2002"/>
                    <a:pt x="319" y="1706"/>
                    <a:pt x="319" y="1354"/>
                  </a:cubicBezTo>
                  <a:cubicBezTo>
                    <a:pt x="319" y="1001"/>
                    <a:pt x="615" y="705"/>
                    <a:pt x="967" y="705"/>
                  </a:cubicBezTo>
                  <a:close/>
                  <a:moveTo>
                    <a:pt x="922" y="0"/>
                  </a:moveTo>
                  <a:cubicBezTo>
                    <a:pt x="899" y="0"/>
                    <a:pt x="865" y="11"/>
                    <a:pt x="842" y="34"/>
                  </a:cubicBezTo>
                  <a:cubicBezTo>
                    <a:pt x="831" y="57"/>
                    <a:pt x="808" y="80"/>
                    <a:pt x="797" y="102"/>
                  </a:cubicBezTo>
                  <a:cubicBezTo>
                    <a:pt x="797" y="125"/>
                    <a:pt x="797" y="137"/>
                    <a:pt x="786" y="148"/>
                  </a:cubicBezTo>
                  <a:lnTo>
                    <a:pt x="797" y="148"/>
                  </a:lnTo>
                  <a:cubicBezTo>
                    <a:pt x="786" y="159"/>
                    <a:pt x="786" y="171"/>
                    <a:pt x="786" y="182"/>
                  </a:cubicBezTo>
                  <a:cubicBezTo>
                    <a:pt x="786" y="182"/>
                    <a:pt x="786" y="193"/>
                    <a:pt x="786" y="205"/>
                  </a:cubicBezTo>
                  <a:cubicBezTo>
                    <a:pt x="786" y="216"/>
                    <a:pt x="786" y="239"/>
                    <a:pt x="774" y="250"/>
                  </a:cubicBezTo>
                  <a:cubicBezTo>
                    <a:pt x="774" y="273"/>
                    <a:pt x="774" y="307"/>
                    <a:pt x="774" y="330"/>
                  </a:cubicBezTo>
                  <a:cubicBezTo>
                    <a:pt x="774" y="353"/>
                    <a:pt x="774" y="387"/>
                    <a:pt x="774" y="410"/>
                  </a:cubicBezTo>
                  <a:cubicBezTo>
                    <a:pt x="342" y="501"/>
                    <a:pt x="1" y="887"/>
                    <a:pt x="1" y="1354"/>
                  </a:cubicBezTo>
                  <a:cubicBezTo>
                    <a:pt x="1" y="1888"/>
                    <a:pt x="433" y="2320"/>
                    <a:pt x="967" y="2320"/>
                  </a:cubicBezTo>
                  <a:cubicBezTo>
                    <a:pt x="1502" y="2320"/>
                    <a:pt x="1934" y="1888"/>
                    <a:pt x="1934" y="1354"/>
                  </a:cubicBezTo>
                  <a:cubicBezTo>
                    <a:pt x="1934" y="853"/>
                    <a:pt x="1559" y="444"/>
                    <a:pt x="1070" y="398"/>
                  </a:cubicBezTo>
                  <a:cubicBezTo>
                    <a:pt x="1070" y="364"/>
                    <a:pt x="1070" y="341"/>
                    <a:pt x="1058" y="307"/>
                  </a:cubicBezTo>
                  <a:cubicBezTo>
                    <a:pt x="1058" y="284"/>
                    <a:pt x="1058" y="250"/>
                    <a:pt x="1058" y="228"/>
                  </a:cubicBezTo>
                  <a:cubicBezTo>
                    <a:pt x="1058" y="205"/>
                    <a:pt x="1058" y="182"/>
                    <a:pt x="1058" y="159"/>
                  </a:cubicBezTo>
                  <a:cubicBezTo>
                    <a:pt x="1047" y="148"/>
                    <a:pt x="1047" y="125"/>
                    <a:pt x="1047" y="114"/>
                  </a:cubicBezTo>
                  <a:lnTo>
                    <a:pt x="1047" y="125"/>
                  </a:lnTo>
                  <a:cubicBezTo>
                    <a:pt x="1047" y="114"/>
                    <a:pt x="1036" y="91"/>
                    <a:pt x="1024" y="68"/>
                  </a:cubicBezTo>
                  <a:cubicBezTo>
                    <a:pt x="1024" y="57"/>
                    <a:pt x="1013" y="46"/>
                    <a:pt x="1002" y="34"/>
                  </a:cubicBezTo>
                  <a:cubicBezTo>
                    <a:pt x="990" y="11"/>
                    <a:pt x="945" y="0"/>
                    <a:pt x="92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2825300" y="2196850"/>
              <a:ext cx="48375" cy="55300"/>
            </a:xfrm>
            <a:custGeom>
              <a:avLst/>
              <a:gdLst/>
              <a:ahLst/>
              <a:cxnLst/>
              <a:rect l="l" t="t" r="r" b="b"/>
              <a:pathLst>
                <a:path w="1935" h="2212" extrusionOk="0">
                  <a:moveTo>
                    <a:pt x="968" y="596"/>
                  </a:moveTo>
                  <a:cubicBezTo>
                    <a:pt x="1320" y="596"/>
                    <a:pt x="1616" y="881"/>
                    <a:pt x="1616" y="1233"/>
                  </a:cubicBezTo>
                  <a:cubicBezTo>
                    <a:pt x="1616" y="1597"/>
                    <a:pt x="1320" y="1881"/>
                    <a:pt x="968" y="1881"/>
                  </a:cubicBezTo>
                  <a:cubicBezTo>
                    <a:pt x="615" y="1881"/>
                    <a:pt x="319" y="1597"/>
                    <a:pt x="319" y="1233"/>
                  </a:cubicBezTo>
                  <a:cubicBezTo>
                    <a:pt x="319" y="881"/>
                    <a:pt x="615" y="596"/>
                    <a:pt x="968" y="596"/>
                  </a:cubicBezTo>
                  <a:close/>
                  <a:moveTo>
                    <a:pt x="945" y="0"/>
                  </a:moveTo>
                  <a:cubicBezTo>
                    <a:pt x="926" y="0"/>
                    <a:pt x="904" y="8"/>
                    <a:pt x="888" y="16"/>
                  </a:cubicBezTo>
                  <a:cubicBezTo>
                    <a:pt x="842" y="28"/>
                    <a:pt x="820" y="84"/>
                    <a:pt x="808" y="130"/>
                  </a:cubicBezTo>
                  <a:cubicBezTo>
                    <a:pt x="808" y="164"/>
                    <a:pt x="797" y="198"/>
                    <a:pt x="797" y="244"/>
                  </a:cubicBezTo>
                  <a:cubicBezTo>
                    <a:pt x="797" y="255"/>
                    <a:pt x="797" y="266"/>
                    <a:pt x="797" y="289"/>
                  </a:cubicBezTo>
                  <a:cubicBezTo>
                    <a:pt x="342" y="369"/>
                    <a:pt x="1" y="767"/>
                    <a:pt x="1" y="1245"/>
                  </a:cubicBezTo>
                  <a:cubicBezTo>
                    <a:pt x="1" y="1768"/>
                    <a:pt x="433" y="2211"/>
                    <a:pt x="968" y="2211"/>
                  </a:cubicBezTo>
                  <a:cubicBezTo>
                    <a:pt x="1502" y="2211"/>
                    <a:pt x="1934" y="1768"/>
                    <a:pt x="1934" y="1245"/>
                  </a:cubicBezTo>
                  <a:cubicBezTo>
                    <a:pt x="1934" y="755"/>
                    <a:pt x="1570" y="346"/>
                    <a:pt x="1104" y="278"/>
                  </a:cubicBezTo>
                  <a:cubicBezTo>
                    <a:pt x="1104" y="278"/>
                    <a:pt x="1093" y="266"/>
                    <a:pt x="1093" y="255"/>
                  </a:cubicBezTo>
                  <a:cubicBezTo>
                    <a:pt x="1093" y="221"/>
                    <a:pt x="1093" y="187"/>
                    <a:pt x="1081" y="153"/>
                  </a:cubicBezTo>
                  <a:cubicBezTo>
                    <a:pt x="1081" y="141"/>
                    <a:pt x="1081" y="130"/>
                    <a:pt x="1070" y="119"/>
                  </a:cubicBezTo>
                  <a:cubicBezTo>
                    <a:pt x="1070" y="119"/>
                    <a:pt x="1070" y="107"/>
                    <a:pt x="1070" y="107"/>
                  </a:cubicBezTo>
                  <a:cubicBezTo>
                    <a:pt x="1062" y="92"/>
                    <a:pt x="1054" y="76"/>
                    <a:pt x="1047" y="61"/>
                  </a:cubicBezTo>
                  <a:lnTo>
                    <a:pt x="1047" y="61"/>
                  </a:lnTo>
                  <a:cubicBezTo>
                    <a:pt x="1050" y="65"/>
                    <a:pt x="1054" y="69"/>
                    <a:pt x="1058" y="73"/>
                  </a:cubicBezTo>
                  <a:cubicBezTo>
                    <a:pt x="1054" y="68"/>
                    <a:pt x="1050" y="64"/>
                    <a:pt x="1046" y="59"/>
                  </a:cubicBezTo>
                  <a:lnTo>
                    <a:pt x="1046" y="59"/>
                  </a:lnTo>
                  <a:cubicBezTo>
                    <a:pt x="1043" y="53"/>
                    <a:pt x="1039" y="46"/>
                    <a:pt x="1036" y="39"/>
                  </a:cubicBezTo>
                  <a:lnTo>
                    <a:pt x="1036" y="39"/>
                  </a:lnTo>
                  <a:cubicBezTo>
                    <a:pt x="1036" y="44"/>
                    <a:pt x="1038" y="49"/>
                    <a:pt x="1042" y="54"/>
                  </a:cubicBezTo>
                  <a:lnTo>
                    <a:pt x="1042" y="54"/>
                  </a:lnTo>
                  <a:cubicBezTo>
                    <a:pt x="1028" y="38"/>
                    <a:pt x="1018" y="24"/>
                    <a:pt x="1002" y="16"/>
                  </a:cubicBezTo>
                  <a:cubicBezTo>
                    <a:pt x="990" y="5"/>
                    <a:pt x="979" y="5"/>
                    <a:pt x="968" y="5"/>
                  </a:cubicBezTo>
                  <a:cubicBezTo>
                    <a:pt x="961" y="1"/>
                    <a:pt x="953" y="0"/>
                    <a:pt x="9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2701325" y="2273675"/>
              <a:ext cx="42525" cy="67675"/>
            </a:xfrm>
            <a:custGeom>
              <a:avLst/>
              <a:gdLst/>
              <a:ahLst/>
              <a:cxnLst/>
              <a:rect l="l" t="t" r="r" b="b"/>
              <a:pathLst>
                <a:path w="1701" h="2707" extrusionOk="0">
                  <a:moveTo>
                    <a:pt x="1648" y="0"/>
                  </a:moveTo>
                  <a:cubicBezTo>
                    <a:pt x="1637" y="0"/>
                    <a:pt x="1626" y="4"/>
                    <a:pt x="1616" y="14"/>
                  </a:cubicBezTo>
                  <a:cubicBezTo>
                    <a:pt x="1434" y="151"/>
                    <a:pt x="1229" y="287"/>
                    <a:pt x="1036" y="412"/>
                  </a:cubicBezTo>
                  <a:cubicBezTo>
                    <a:pt x="854" y="537"/>
                    <a:pt x="660" y="674"/>
                    <a:pt x="513" y="833"/>
                  </a:cubicBezTo>
                  <a:cubicBezTo>
                    <a:pt x="228" y="1151"/>
                    <a:pt x="46" y="1550"/>
                    <a:pt x="12" y="1970"/>
                  </a:cubicBezTo>
                  <a:cubicBezTo>
                    <a:pt x="1" y="2084"/>
                    <a:pt x="1" y="2198"/>
                    <a:pt x="12" y="2312"/>
                  </a:cubicBezTo>
                  <a:cubicBezTo>
                    <a:pt x="35" y="2448"/>
                    <a:pt x="69" y="2550"/>
                    <a:pt x="137" y="2664"/>
                  </a:cubicBezTo>
                  <a:cubicBezTo>
                    <a:pt x="152" y="2694"/>
                    <a:pt x="178" y="2707"/>
                    <a:pt x="205" y="2707"/>
                  </a:cubicBezTo>
                  <a:cubicBezTo>
                    <a:pt x="261" y="2707"/>
                    <a:pt x="323" y="2653"/>
                    <a:pt x="308" y="2585"/>
                  </a:cubicBezTo>
                  <a:cubicBezTo>
                    <a:pt x="262" y="2357"/>
                    <a:pt x="228" y="2107"/>
                    <a:pt x="262" y="1868"/>
                  </a:cubicBezTo>
                  <a:cubicBezTo>
                    <a:pt x="308" y="1618"/>
                    <a:pt x="399" y="1390"/>
                    <a:pt x="535" y="1174"/>
                  </a:cubicBezTo>
                  <a:cubicBezTo>
                    <a:pt x="672" y="958"/>
                    <a:pt x="865" y="776"/>
                    <a:pt x="1070" y="617"/>
                  </a:cubicBezTo>
                  <a:cubicBezTo>
                    <a:pt x="1297" y="446"/>
                    <a:pt x="1525" y="287"/>
                    <a:pt x="1684" y="60"/>
                  </a:cubicBezTo>
                  <a:cubicBezTo>
                    <a:pt x="1700" y="27"/>
                    <a:pt x="1676" y="0"/>
                    <a:pt x="164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2709000" y="2343275"/>
              <a:ext cx="9125" cy="10675"/>
            </a:xfrm>
            <a:custGeom>
              <a:avLst/>
              <a:gdLst/>
              <a:ahLst/>
              <a:cxnLst/>
              <a:rect l="l" t="t" r="r" b="b"/>
              <a:pathLst>
                <a:path w="365" h="427" extrusionOk="0">
                  <a:moveTo>
                    <a:pt x="58" y="1"/>
                  </a:moveTo>
                  <a:cubicBezTo>
                    <a:pt x="54" y="1"/>
                    <a:pt x="50" y="2"/>
                    <a:pt x="46" y="5"/>
                  </a:cubicBezTo>
                  <a:cubicBezTo>
                    <a:pt x="24" y="5"/>
                    <a:pt x="12" y="17"/>
                    <a:pt x="12" y="39"/>
                  </a:cubicBezTo>
                  <a:cubicBezTo>
                    <a:pt x="12" y="51"/>
                    <a:pt x="1" y="62"/>
                    <a:pt x="1" y="74"/>
                  </a:cubicBezTo>
                  <a:cubicBezTo>
                    <a:pt x="1" y="96"/>
                    <a:pt x="1" y="119"/>
                    <a:pt x="12" y="142"/>
                  </a:cubicBezTo>
                  <a:cubicBezTo>
                    <a:pt x="12" y="153"/>
                    <a:pt x="12" y="153"/>
                    <a:pt x="12" y="164"/>
                  </a:cubicBezTo>
                  <a:cubicBezTo>
                    <a:pt x="12" y="164"/>
                    <a:pt x="12" y="176"/>
                    <a:pt x="12" y="176"/>
                  </a:cubicBezTo>
                  <a:cubicBezTo>
                    <a:pt x="16" y="179"/>
                    <a:pt x="17" y="181"/>
                    <a:pt x="17" y="181"/>
                  </a:cubicBezTo>
                  <a:cubicBezTo>
                    <a:pt x="18" y="181"/>
                    <a:pt x="12" y="173"/>
                    <a:pt x="12" y="164"/>
                  </a:cubicBezTo>
                  <a:lnTo>
                    <a:pt x="12" y="164"/>
                  </a:lnTo>
                  <a:cubicBezTo>
                    <a:pt x="24" y="187"/>
                    <a:pt x="35" y="210"/>
                    <a:pt x="35" y="244"/>
                  </a:cubicBezTo>
                  <a:cubicBezTo>
                    <a:pt x="46" y="255"/>
                    <a:pt x="58" y="267"/>
                    <a:pt x="58" y="278"/>
                  </a:cubicBezTo>
                  <a:cubicBezTo>
                    <a:pt x="80" y="312"/>
                    <a:pt x="103" y="335"/>
                    <a:pt x="126" y="358"/>
                  </a:cubicBezTo>
                  <a:cubicBezTo>
                    <a:pt x="149" y="381"/>
                    <a:pt x="160" y="392"/>
                    <a:pt x="183" y="392"/>
                  </a:cubicBezTo>
                  <a:cubicBezTo>
                    <a:pt x="194" y="403"/>
                    <a:pt x="194" y="403"/>
                    <a:pt x="206" y="403"/>
                  </a:cubicBezTo>
                  <a:cubicBezTo>
                    <a:pt x="217" y="415"/>
                    <a:pt x="228" y="415"/>
                    <a:pt x="240" y="415"/>
                  </a:cubicBezTo>
                  <a:cubicBezTo>
                    <a:pt x="262" y="426"/>
                    <a:pt x="285" y="426"/>
                    <a:pt x="319" y="426"/>
                  </a:cubicBezTo>
                  <a:cubicBezTo>
                    <a:pt x="353" y="415"/>
                    <a:pt x="365" y="369"/>
                    <a:pt x="342" y="346"/>
                  </a:cubicBezTo>
                  <a:cubicBezTo>
                    <a:pt x="342" y="324"/>
                    <a:pt x="331" y="312"/>
                    <a:pt x="319" y="301"/>
                  </a:cubicBezTo>
                  <a:cubicBezTo>
                    <a:pt x="308" y="290"/>
                    <a:pt x="308" y="278"/>
                    <a:pt x="297" y="267"/>
                  </a:cubicBezTo>
                  <a:lnTo>
                    <a:pt x="285" y="267"/>
                  </a:lnTo>
                  <a:cubicBezTo>
                    <a:pt x="285" y="267"/>
                    <a:pt x="285" y="267"/>
                    <a:pt x="285" y="255"/>
                  </a:cubicBezTo>
                  <a:cubicBezTo>
                    <a:pt x="274" y="233"/>
                    <a:pt x="251" y="221"/>
                    <a:pt x="228" y="199"/>
                  </a:cubicBezTo>
                  <a:cubicBezTo>
                    <a:pt x="206" y="187"/>
                    <a:pt x="194" y="164"/>
                    <a:pt x="183" y="153"/>
                  </a:cubicBezTo>
                  <a:cubicBezTo>
                    <a:pt x="183" y="153"/>
                    <a:pt x="183" y="153"/>
                    <a:pt x="171" y="142"/>
                  </a:cubicBezTo>
                  <a:cubicBezTo>
                    <a:pt x="171" y="130"/>
                    <a:pt x="160" y="130"/>
                    <a:pt x="160" y="119"/>
                  </a:cubicBezTo>
                  <a:lnTo>
                    <a:pt x="137" y="85"/>
                  </a:lnTo>
                  <a:cubicBezTo>
                    <a:pt x="126" y="74"/>
                    <a:pt x="126" y="62"/>
                    <a:pt x="115" y="51"/>
                  </a:cubicBezTo>
                  <a:lnTo>
                    <a:pt x="103" y="39"/>
                  </a:lnTo>
                  <a:cubicBezTo>
                    <a:pt x="103" y="28"/>
                    <a:pt x="92" y="28"/>
                    <a:pt x="80" y="17"/>
                  </a:cubicBezTo>
                  <a:cubicBezTo>
                    <a:pt x="80" y="9"/>
                    <a:pt x="69" y="1"/>
                    <a:pt x="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2754225" y="2196000"/>
              <a:ext cx="39425" cy="48825"/>
            </a:xfrm>
            <a:custGeom>
              <a:avLst/>
              <a:gdLst/>
              <a:ahLst/>
              <a:cxnLst/>
              <a:rect l="l" t="t" r="r" b="b"/>
              <a:pathLst>
                <a:path w="1577" h="1953" extrusionOk="0">
                  <a:moveTo>
                    <a:pt x="1512" y="0"/>
                  </a:moveTo>
                  <a:cubicBezTo>
                    <a:pt x="1506" y="0"/>
                    <a:pt x="1498" y="2"/>
                    <a:pt x="1490" y="5"/>
                  </a:cubicBezTo>
                  <a:cubicBezTo>
                    <a:pt x="1286" y="84"/>
                    <a:pt x="1081" y="175"/>
                    <a:pt x="899" y="312"/>
                  </a:cubicBezTo>
                  <a:cubicBezTo>
                    <a:pt x="717" y="437"/>
                    <a:pt x="546" y="573"/>
                    <a:pt x="398" y="744"/>
                  </a:cubicBezTo>
                  <a:cubicBezTo>
                    <a:pt x="251" y="903"/>
                    <a:pt x="125" y="1097"/>
                    <a:pt x="57" y="1313"/>
                  </a:cubicBezTo>
                  <a:cubicBezTo>
                    <a:pt x="23" y="1415"/>
                    <a:pt x="0" y="1529"/>
                    <a:pt x="0" y="1642"/>
                  </a:cubicBezTo>
                  <a:cubicBezTo>
                    <a:pt x="12" y="1699"/>
                    <a:pt x="23" y="1768"/>
                    <a:pt x="46" y="1813"/>
                  </a:cubicBezTo>
                  <a:cubicBezTo>
                    <a:pt x="69" y="1870"/>
                    <a:pt x="114" y="1904"/>
                    <a:pt x="160" y="1938"/>
                  </a:cubicBezTo>
                  <a:cubicBezTo>
                    <a:pt x="166" y="1948"/>
                    <a:pt x="176" y="1952"/>
                    <a:pt x="186" y="1952"/>
                  </a:cubicBezTo>
                  <a:cubicBezTo>
                    <a:pt x="210" y="1952"/>
                    <a:pt x="236" y="1928"/>
                    <a:pt x="228" y="1904"/>
                  </a:cubicBezTo>
                  <a:cubicBezTo>
                    <a:pt x="216" y="1859"/>
                    <a:pt x="228" y="1790"/>
                    <a:pt x="216" y="1745"/>
                  </a:cubicBezTo>
                  <a:cubicBezTo>
                    <a:pt x="216" y="1699"/>
                    <a:pt x="216" y="1642"/>
                    <a:pt x="216" y="1597"/>
                  </a:cubicBezTo>
                  <a:cubicBezTo>
                    <a:pt x="216" y="1495"/>
                    <a:pt x="251" y="1392"/>
                    <a:pt x="285" y="1301"/>
                  </a:cubicBezTo>
                  <a:cubicBezTo>
                    <a:pt x="364" y="1119"/>
                    <a:pt x="478" y="960"/>
                    <a:pt x="614" y="824"/>
                  </a:cubicBezTo>
                  <a:cubicBezTo>
                    <a:pt x="751" y="687"/>
                    <a:pt x="910" y="562"/>
                    <a:pt x="1069" y="448"/>
                  </a:cubicBezTo>
                  <a:cubicBezTo>
                    <a:pt x="1229" y="334"/>
                    <a:pt x="1388" y="209"/>
                    <a:pt x="1547" y="84"/>
                  </a:cubicBezTo>
                  <a:cubicBezTo>
                    <a:pt x="1577" y="55"/>
                    <a:pt x="1555" y="0"/>
                    <a:pt x="15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2801700" y="2181275"/>
              <a:ext cx="15550" cy="12400"/>
            </a:xfrm>
            <a:custGeom>
              <a:avLst/>
              <a:gdLst/>
              <a:ahLst/>
              <a:cxnLst/>
              <a:rect l="l" t="t" r="r" b="b"/>
              <a:pathLst>
                <a:path w="622" h="496" extrusionOk="0">
                  <a:moveTo>
                    <a:pt x="550" y="0"/>
                  </a:moveTo>
                  <a:cubicBezTo>
                    <a:pt x="545" y="0"/>
                    <a:pt x="540" y="1"/>
                    <a:pt x="535" y="2"/>
                  </a:cubicBezTo>
                  <a:cubicBezTo>
                    <a:pt x="501" y="25"/>
                    <a:pt x="467" y="48"/>
                    <a:pt x="433" y="82"/>
                  </a:cubicBezTo>
                  <a:cubicBezTo>
                    <a:pt x="399" y="93"/>
                    <a:pt x="365" y="116"/>
                    <a:pt x="331" y="139"/>
                  </a:cubicBezTo>
                  <a:cubicBezTo>
                    <a:pt x="296" y="173"/>
                    <a:pt x="251" y="207"/>
                    <a:pt x="217" y="230"/>
                  </a:cubicBezTo>
                  <a:cubicBezTo>
                    <a:pt x="183" y="264"/>
                    <a:pt x="149" y="287"/>
                    <a:pt x="114" y="321"/>
                  </a:cubicBezTo>
                  <a:cubicBezTo>
                    <a:pt x="103" y="332"/>
                    <a:pt x="80" y="355"/>
                    <a:pt x="69" y="366"/>
                  </a:cubicBezTo>
                  <a:cubicBezTo>
                    <a:pt x="46" y="378"/>
                    <a:pt x="35" y="400"/>
                    <a:pt x="23" y="423"/>
                  </a:cubicBezTo>
                  <a:cubicBezTo>
                    <a:pt x="12" y="434"/>
                    <a:pt x="1" y="457"/>
                    <a:pt x="12" y="480"/>
                  </a:cubicBezTo>
                  <a:cubicBezTo>
                    <a:pt x="20" y="488"/>
                    <a:pt x="34" y="496"/>
                    <a:pt x="49" y="496"/>
                  </a:cubicBezTo>
                  <a:cubicBezTo>
                    <a:pt x="56" y="496"/>
                    <a:pt x="62" y="495"/>
                    <a:pt x="69" y="491"/>
                  </a:cubicBezTo>
                  <a:cubicBezTo>
                    <a:pt x="92" y="491"/>
                    <a:pt x="114" y="480"/>
                    <a:pt x="137" y="469"/>
                  </a:cubicBezTo>
                  <a:cubicBezTo>
                    <a:pt x="160" y="457"/>
                    <a:pt x="183" y="446"/>
                    <a:pt x="205" y="434"/>
                  </a:cubicBezTo>
                  <a:cubicBezTo>
                    <a:pt x="240" y="412"/>
                    <a:pt x="274" y="378"/>
                    <a:pt x="319" y="355"/>
                  </a:cubicBezTo>
                  <a:cubicBezTo>
                    <a:pt x="353" y="321"/>
                    <a:pt x="387" y="298"/>
                    <a:pt x="422" y="264"/>
                  </a:cubicBezTo>
                  <a:lnTo>
                    <a:pt x="467" y="218"/>
                  </a:lnTo>
                  <a:cubicBezTo>
                    <a:pt x="478" y="196"/>
                    <a:pt x="501" y="184"/>
                    <a:pt x="513" y="161"/>
                  </a:cubicBezTo>
                  <a:cubicBezTo>
                    <a:pt x="547" y="139"/>
                    <a:pt x="569" y="105"/>
                    <a:pt x="592" y="70"/>
                  </a:cubicBezTo>
                  <a:cubicBezTo>
                    <a:pt x="622" y="31"/>
                    <a:pt x="583" y="0"/>
                    <a:pt x="55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2785500" y="2243375"/>
              <a:ext cx="13600" cy="33275"/>
            </a:xfrm>
            <a:custGeom>
              <a:avLst/>
              <a:gdLst/>
              <a:ahLst/>
              <a:cxnLst/>
              <a:rect l="l" t="t" r="r" b="b"/>
              <a:pathLst>
                <a:path w="544" h="1331" extrusionOk="0">
                  <a:moveTo>
                    <a:pt x="177" y="1"/>
                  </a:moveTo>
                  <a:cubicBezTo>
                    <a:pt x="162" y="1"/>
                    <a:pt x="146" y="7"/>
                    <a:pt x="137" y="20"/>
                  </a:cubicBezTo>
                  <a:cubicBezTo>
                    <a:pt x="0" y="225"/>
                    <a:pt x="12" y="498"/>
                    <a:pt x="57" y="726"/>
                  </a:cubicBezTo>
                  <a:cubicBezTo>
                    <a:pt x="80" y="851"/>
                    <a:pt x="126" y="964"/>
                    <a:pt x="194" y="1067"/>
                  </a:cubicBezTo>
                  <a:cubicBezTo>
                    <a:pt x="251" y="1169"/>
                    <a:pt x="330" y="1283"/>
                    <a:pt x="444" y="1328"/>
                  </a:cubicBezTo>
                  <a:cubicBezTo>
                    <a:pt x="449" y="1330"/>
                    <a:pt x="454" y="1330"/>
                    <a:pt x="459" y="1330"/>
                  </a:cubicBezTo>
                  <a:cubicBezTo>
                    <a:pt x="501" y="1330"/>
                    <a:pt x="544" y="1290"/>
                    <a:pt x="524" y="1249"/>
                  </a:cubicBezTo>
                  <a:cubicBezTo>
                    <a:pt x="489" y="1158"/>
                    <a:pt x="410" y="1067"/>
                    <a:pt x="353" y="976"/>
                  </a:cubicBezTo>
                  <a:cubicBezTo>
                    <a:pt x="296" y="885"/>
                    <a:pt x="262" y="782"/>
                    <a:pt x="228" y="680"/>
                  </a:cubicBezTo>
                  <a:cubicBezTo>
                    <a:pt x="171" y="464"/>
                    <a:pt x="194" y="259"/>
                    <a:pt x="217" y="43"/>
                  </a:cubicBezTo>
                  <a:cubicBezTo>
                    <a:pt x="223" y="16"/>
                    <a:pt x="201" y="1"/>
                    <a:pt x="17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2793750" y="2250675"/>
              <a:ext cx="8825" cy="16825"/>
            </a:xfrm>
            <a:custGeom>
              <a:avLst/>
              <a:gdLst/>
              <a:ahLst/>
              <a:cxnLst/>
              <a:rect l="l" t="t" r="r" b="b"/>
              <a:pathLst>
                <a:path w="353" h="673" extrusionOk="0">
                  <a:moveTo>
                    <a:pt x="107" y="1"/>
                  </a:moveTo>
                  <a:cubicBezTo>
                    <a:pt x="94" y="1"/>
                    <a:pt x="81" y="5"/>
                    <a:pt x="68" y="13"/>
                  </a:cubicBezTo>
                  <a:cubicBezTo>
                    <a:pt x="23" y="58"/>
                    <a:pt x="12" y="149"/>
                    <a:pt x="12" y="206"/>
                  </a:cubicBezTo>
                  <a:cubicBezTo>
                    <a:pt x="0" y="263"/>
                    <a:pt x="12" y="331"/>
                    <a:pt x="34" y="388"/>
                  </a:cubicBezTo>
                  <a:cubicBezTo>
                    <a:pt x="46" y="456"/>
                    <a:pt x="80" y="525"/>
                    <a:pt x="125" y="570"/>
                  </a:cubicBezTo>
                  <a:cubicBezTo>
                    <a:pt x="171" y="616"/>
                    <a:pt x="228" y="661"/>
                    <a:pt x="296" y="672"/>
                  </a:cubicBezTo>
                  <a:cubicBezTo>
                    <a:pt x="330" y="672"/>
                    <a:pt x="353" y="638"/>
                    <a:pt x="341" y="604"/>
                  </a:cubicBezTo>
                  <a:cubicBezTo>
                    <a:pt x="341" y="570"/>
                    <a:pt x="330" y="547"/>
                    <a:pt x="307" y="525"/>
                  </a:cubicBezTo>
                  <a:cubicBezTo>
                    <a:pt x="307" y="525"/>
                    <a:pt x="296" y="513"/>
                    <a:pt x="296" y="513"/>
                  </a:cubicBezTo>
                  <a:cubicBezTo>
                    <a:pt x="296" y="502"/>
                    <a:pt x="285" y="502"/>
                    <a:pt x="285" y="490"/>
                  </a:cubicBezTo>
                  <a:cubicBezTo>
                    <a:pt x="273" y="479"/>
                    <a:pt x="273" y="479"/>
                    <a:pt x="262" y="468"/>
                  </a:cubicBezTo>
                  <a:cubicBezTo>
                    <a:pt x="250" y="445"/>
                    <a:pt x="239" y="422"/>
                    <a:pt x="228" y="399"/>
                  </a:cubicBezTo>
                  <a:cubicBezTo>
                    <a:pt x="216" y="388"/>
                    <a:pt x="216" y="377"/>
                    <a:pt x="205" y="365"/>
                  </a:cubicBezTo>
                  <a:cubicBezTo>
                    <a:pt x="205" y="354"/>
                    <a:pt x="205" y="354"/>
                    <a:pt x="194" y="343"/>
                  </a:cubicBezTo>
                  <a:cubicBezTo>
                    <a:pt x="194" y="320"/>
                    <a:pt x="182" y="297"/>
                    <a:pt x="171" y="263"/>
                  </a:cubicBezTo>
                  <a:cubicBezTo>
                    <a:pt x="171" y="252"/>
                    <a:pt x="171" y="240"/>
                    <a:pt x="171" y="229"/>
                  </a:cubicBezTo>
                  <a:lnTo>
                    <a:pt x="171" y="218"/>
                  </a:lnTo>
                  <a:cubicBezTo>
                    <a:pt x="171" y="218"/>
                    <a:pt x="171" y="206"/>
                    <a:pt x="171" y="206"/>
                  </a:cubicBezTo>
                  <a:cubicBezTo>
                    <a:pt x="159" y="172"/>
                    <a:pt x="159" y="149"/>
                    <a:pt x="159" y="127"/>
                  </a:cubicBezTo>
                  <a:cubicBezTo>
                    <a:pt x="159" y="92"/>
                    <a:pt x="171" y="70"/>
                    <a:pt x="159" y="36"/>
                  </a:cubicBezTo>
                  <a:cubicBezTo>
                    <a:pt x="152" y="14"/>
                    <a:pt x="131" y="1"/>
                    <a:pt x="10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2800850" y="2251225"/>
              <a:ext cx="6000" cy="11075"/>
            </a:xfrm>
            <a:custGeom>
              <a:avLst/>
              <a:gdLst/>
              <a:ahLst/>
              <a:cxnLst/>
              <a:rect l="l" t="t" r="r" b="b"/>
              <a:pathLst>
                <a:path w="240" h="443" extrusionOk="0">
                  <a:moveTo>
                    <a:pt x="80" y="1"/>
                  </a:moveTo>
                  <a:cubicBezTo>
                    <a:pt x="60" y="1"/>
                    <a:pt x="40" y="9"/>
                    <a:pt x="35" y="25"/>
                  </a:cubicBezTo>
                  <a:cubicBezTo>
                    <a:pt x="1" y="93"/>
                    <a:pt x="1" y="173"/>
                    <a:pt x="23" y="241"/>
                  </a:cubicBezTo>
                  <a:cubicBezTo>
                    <a:pt x="23" y="275"/>
                    <a:pt x="35" y="309"/>
                    <a:pt x="57" y="343"/>
                  </a:cubicBezTo>
                  <a:cubicBezTo>
                    <a:pt x="69" y="355"/>
                    <a:pt x="80" y="366"/>
                    <a:pt x="92" y="389"/>
                  </a:cubicBezTo>
                  <a:lnTo>
                    <a:pt x="103" y="400"/>
                  </a:lnTo>
                  <a:cubicBezTo>
                    <a:pt x="114" y="412"/>
                    <a:pt x="126" y="412"/>
                    <a:pt x="137" y="423"/>
                  </a:cubicBezTo>
                  <a:cubicBezTo>
                    <a:pt x="137" y="423"/>
                    <a:pt x="148" y="434"/>
                    <a:pt x="160" y="434"/>
                  </a:cubicBezTo>
                  <a:cubicBezTo>
                    <a:pt x="166" y="440"/>
                    <a:pt x="174" y="443"/>
                    <a:pt x="184" y="443"/>
                  </a:cubicBezTo>
                  <a:cubicBezTo>
                    <a:pt x="194" y="443"/>
                    <a:pt x="205" y="440"/>
                    <a:pt x="217" y="434"/>
                  </a:cubicBezTo>
                  <a:cubicBezTo>
                    <a:pt x="228" y="423"/>
                    <a:pt x="239" y="400"/>
                    <a:pt x="228" y="377"/>
                  </a:cubicBezTo>
                  <a:cubicBezTo>
                    <a:pt x="228" y="366"/>
                    <a:pt x="228" y="355"/>
                    <a:pt x="217" y="343"/>
                  </a:cubicBezTo>
                  <a:cubicBezTo>
                    <a:pt x="217" y="332"/>
                    <a:pt x="217" y="332"/>
                    <a:pt x="217" y="321"/>
                  </a:cubicBezTo>
                  <a:cubicBezTo>
                    <a:pt x="217" y="321"/>
                    <a:pt x="205" y="309"/>
                    <a:pt x="205" y="309"/>
                  </a:cubicBezTo>
                  <a:cubicBezTo>
                    <a:pt x="205" y="298"/>
                    <a:pt x="194" y="287"/>
                    <a:pt x="194" y="275"/>
                  </a:cubicBezTo>
                  <a:cubicBezTo>
                    <a:pt x="194" y="275"/>
                    <a:pt x="194" y="275"/>
                    <a:pt x="183" y="264"/>
                  </a:cubicBezTo>
                  <a:cubicBezTo>
                    <a:pt x="183" y="264"/>
                    <a:pt x="183" y="252"/>
                    <a:pt x="183" y="241"/>
                  </a:cubicBezTo>
                  <a:cubicBezTo>
                    <a:pt x="171" y="241"/>
                    <a:pt x="171" y="230"/>
                    <a:pt x="171" y="230"/>
                  </a:cubicBezTo>
                  <a:lnTo>
                    <a:pt x="160" y="218"/>
                  </a:lnTo>
                  <a:cubicBezTo>
                    <a:pt x="160" y="218"/>
                    <a:pt x="160" y="207"/>
                    <a:pt x="160" y="207"/>
                  </a:cubicBezTo>
                  <a:cubicBezTo>
                    <a:pt x="148" y="173"/>
                    <a:pt x="148" y="150"/>
                    <a:pt x="137" y="127"/>
                  </a:cubicBezTo>
                  <a:cubicBezTo>
                    <a:pt x="137" y="116"/>
                    <a:pt x="137" y="116"/>
                    <a:pt x="137" y="105"/>
                  </a:cubicBezTo>
                  <a:cubicBezTo>
                    <a:pt x="137" y="105"/>
                    <a:pt x="137" y="93"/>
                    <a:pt x="137" y="93"/>
                  </a:cubicBezTo>
                  <a:cubicBezTo>
                    <a:pt x="137" y="70"/>
                    <a:pt x="126" y="59"/>
                    <a:pt x="126" y="36"/>
                  </a:cubicBezTo>
                  <a:cubicBezTo>
                    <a:pt x="126" y="12"/>
                    <a:pt x="103" y="1"/>
                    <a:pt x="8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2767025" y="2217100"/>
              <a:ext cx="10200" cy="12875"/>
            </a:xfrm>
            <a:custGeom>
              <a:avLst/>
              <a:gdLst/>
              <a:ahLst/>
              <a:cxnLst/>
              <a:rect l="l" t="t" r="r" b="b"/>
              <a:pathLst>
                <a:path w="408" h="515" extrusionOk="0">
                  <a:moveTo>
                    <a:pt x="344" y="1"/>
                  </a:moveTo>
                  <a:cubicBezTo>
                    <a:pt x="340" y="1"/>
                    <a:pt x="335" y="1"/>
                    <a:pt x="330" y="2"/>
                  </a:cubicBezTo>
                  <a:cubicBezTo>
                    <a:pt x="307" y="2"/>
                    <a:pt x="284" y="14"/>
                    <a:pt x="250" y="25"/>
                  </a:cubicBezTo>
                  <a:cubicBezTo>
                    <a:pt x="228" y="48"/>
                    <a:pt x="205" y="59"/>
                    <a:pt x="182" y="71"/>
                  </a:cubicBezTo>
                  <a:cubicBezTo>
                    <a:pt x="148" y="105"/>
                    <a:pt x="114" y="139"/>
                    <a:pt x="91" y="184"/>
                  </a:cubicBezTo>
                  <a:cubicBezTo>
                    <a:pt x="57" y="230"/>
                    <a:pt x="34" y="264"/>
                    <a:pt x="23" y="309"/>
                  </a:cubicBezTo>
                  <a:cubicBezTo>
                    <a:pt x="11" y="332"/>
                    <a:pt x="11" y="355"/>
                    <a:pt x="0" y="378"/>
                  </a:cubicBezTo>
                  <a:cubicBezTo>
                    <a:pt x="0" y="389"/>
                    <a:pt x="0" y="389"/>
                    <a:pt x="0" y="400"/>
                  </a:cubicBezTo>
                  <a:cubicBezTo>
                    <a:pt x="0" y="412"/>
                    <a:pt x="0" y="412"/>
                    <a:pt x="0" y="423"/>
                  </a:cubicBezTo>
                  <a:cubicBezTo>
                    <a:pt x="0" y="435"/>
                    <a:pt x="0" y="435"/>
                    <a:pt x="0" y="446"/>
                  </a:cubicBezTo>
                  <a:cubicBezTo>
                    <a:pt x="0" y="457"/>
                    <a:pt x="11" y="469"/>
                    <a:pt x="11" y="469"/>
                  </a:cubicBezTo>
                  <a:cubicBezTo>
                    <a:pt x="11" y="491"/>
                    <a:pt x="34" y="514"/>
                    <a:pt x="57" y="514"/>
                  </a:cubicBezTo>
                  <a:cubicBezTo>
                    <a:pt x="80" y="514"/>
                    <a:pt x="102" y="503"/>
                    <a:pt x="114" y="491"/>
                  </a:cubicBezTo>
                  <a:cubicBezTo>
                    <a:pt x="114" y="493"/>
                    <a:pt x="114" y="494"/>
                    <a:pt x="114" y="494"/>
                  </a:cubicBezTo>
                  <a:cubicBezTo>
                    <a:pt x="117" y="494"/>
                    <a:pt x="125" y="469"/>
                    <a:pt x="125" y="469"/>
                  </a:cubicBezTo>
                  <a:cubicBezTo>
                    <a:pt x="125" y="480"/>
                    <a:pt x="125" y="480"/>
                    <a:pt x="125" y="480"/>
                  </a:cubicBezTo>
                  <a:cubicBezTo>
                    <a:pt x="137" y="469"/>
                    <a:pt x="137" y="469"/>
                    <a:pt x="148" y="457"/>
                  </a:cubicBezTo>
                  <a:cubicBezTo>
                    <a:pt x="148" y="446"/>
                    <a:pt x="148" y="446"/>
                    <a:pt x="159" y="435"/>
                  </a:cubicBezTo>
                  <a:cubicBezTo>
                    <a:pt x="171" y="423"/>
                    <a:pt x="171" y="400"/>
                    <a:pt x="182" y="389"/>
                  </a:cubicBezTo>
                  <a:cubicBezTo>
                    <a:pt x="205" y="344"/>
                    <a:pt x="228" y="309"/>
                    <a:pt x="250" y="275"/>
                  </a:cubicBezTo>
                  <a:cubicBezTo>
                    <a:pt x="262" y="264"/>
                    <a:pt x="273" y="241"/>
                    <a:pt x="284" y="230"/>
                  </a:cubicBezTo>
                  <a:lnTo>
                    <a:pt x="284" y="218"/>
                  </a:lnTo>
                  <a:cubicBezTo>
                    <a:pt x="284" y="218"/>
                    <a:pt x="292" y="204"/>
                    <a:pt x="295" y="204"/>
                  </a:cubicBezTo>
                  <a:cubicBezTo>
                    <a:pt x="295" y="204"/>
                    <a:pt x="296" y="205"/>
                    <a:pt x="296" y="207"/>
                  </a:cubicBezTo>
                  <a:cubicBezTo>
                    <a:pt x="296" y="207"/>
                    <a:pt x="307" y="196"/>
                    <a:pt x="307" y="196"/>
                  </a:cubicBezTo>
                  <a:cubicBezTo>
                    <a:pt x="319" y="184"/>
                    <a:pt x="319" y="173"/>
                    <a:pt x="330" y="162"/>
                  </a:cubicBezTo>
                  <a:lnTo>
                    <a:pt x="330" y="150"/>
                  </a:lnTo>
                  <a:cubicBezTo>
                    <a:pt x="330" y="150"/>
                    <a:pt x="341" y="150"/>
                    <a:pt x="341" y="139"/>
                  </a:cubicBezTo>
                  <a:cubicBezTo>
                    <a:pt x="364" y="116"/>
                    <a:pt x="375" y="105"/>
                    <a:pt x="387" y="71"/>
                  </a:cubicBezTo>
                  <a:cubicBezTo>
                    <a:pt x="407" y="40"/>
                    <a:pt x="382" y="1"/>
                    <a:pt x="3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2714700" y="230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2714400" y="2296750"/>
              <a:ext cx="12825" cy="16700"/>
            </a:xfrm>
            <a:custGeom>
              <a:avLst/>
              <a:gdLst/>
              <a:ahLst/>
              <a:cxnLst/>
              <a:rect l="l" t="t" r="r" b="b"/>
              <a:pathLst>
                <a:path w="513" h="668" extrusionOk="0">
                  <a:moveTo>
                    <a:pt x="433" y="1"/>
                  </a:moveTo>
                  <a:cubicBezTo>
                    <a:pt x="388" y="12"/>
                    <a:pt x="354" y="35"/>
                    <a:pt x="319" y="46"/>
                  </a:cubicBezTo>
                  <a:cubicBezTo>
                    <a:pt x="308" y="58"/>
                    <a:pt x="297" y="69"/>
                    <a:pt x="285" y="69"/>
                  </a:cubicBezTo>
                  <a:cubicBezTo>
                    <a:pt x="274" y="81"/>
                    <a:pt x="263" y="92"/>
                    <a:pt x="251" y="103"/>
                  </a:cubicBezTo>
                  <a:cubicBezTo>
                    <a:pt x="240" y="115"/>
                    <a:pt x="217" y="126"/>
                    <a:pt x="194" y="149"/>
                  </a:cubicBezTo>
                  <a:cubicBezTo>
                    <a:pt x="160" y="194"/>
                    <a:pt x="126" y="240"/>
                    <a:pt x="92" y="285"/>
                  </a:cubicBezTo>
                  <a:cubicBezTo>
                    <a:pt x="69" y="342"/>
                    <a:pt x="46" y="388"/>
                    <a:pt x="24" y="445"/>
                  </a:cubicBezTo>
                  <a:cubicBezTo>
                    <a:pt x="12" y="467"/>
                    <a:pt x="12" y="501"/>
                    <a:pt x="1" y="524"/>
                  </a:cubicBezTo>
                  <a:cubicBezTo>
                    <a:pt x="1" y="524"/>
                    <a:pt x="1" y="536"/>
                    <a:pt x="1" y="536"/>
                  </a:cubicBezTo>
                  <a:cubicBezTo>
                    <a:pt x="1" y="547"/>
                    <a:pt x="1" y="558"/>
                    <a:pt x="1" y="570"/>
                  </a:cubicBezTo>
                  <a:cubicBezTo>
                    <a:pt x="1" y="581"/>
                    <a:pt x="1" y="592"/>
                    <a:pt x="1" y="615"/>
                  </a:cubicBezTo>
                  <a:cubicBezTo>
                    <a:pt x="1" y="644"/>
                    <a:pt x="32" y="668"/>
                    <a:pt x="61" y="668"/>
                  </a:cubicBezTo>
                  <a:cubicBezTo>
                    <a:pt x="78" y="668"/>
                    <a:pt x="95" y="659"/>
                    <a:pt x="103" y="638"/>
                  </a:cubicBezTo>
                  <a:cubicBezTo>
                    <a:pt x="149" y="558"/>
                    <a:pt x="183" y="467"/>
                    <a:pt x="240" y="388"/>
                  </a:cubicBezTo>
                  <a:cubicBezTo>
                    <a:pt x="251" y="365"/>
                    <a:pt x="274" y="342"/>
                    <a:pt x="285" y="331"/>
                  </a:cubicBezTo>
                  <a:cubicBezTo>
                    <a:pt x="285" y="319"/>
                    <a:pt x="297" y="319"/>
                    <a:pt x="297" y="308"/>
                  </a:cubicBezTo>
                  <a:lnTo>
                    <a:pt x="319" y="285"/>
                  </a:lnTo>
                  <a:cubicBezTo>
                    <a:pt x="342" y="263"/>
                    <a:pt x="354" y="240"/>
                    <a:pt x="376" y="228"/>
                  </a:cubicBezTo>
                  <a:cubicBezTo>
                    <a:pt x="388" y="206"/>
                    <a:pt x="410" y="194"/>
                    <a:pt x="422" y="172"/>
                  </a:cubicBezTo>
                  <a:cubicBezTo>
                    <a:pt x="445" y="149"/>
                    <a:pt x="479" y="126"/>
                    <a:pt x="501" y="92"/>
                  </a:cubicBezTo>
                  <a:cubicBezTo>
                    <a:pt x="513" y="69"/>
                    <a:pt x="501" y="35"/>
                    <a:pt x="490" y="24"/>
                  </a:cubicBezTo>
                  <a:cubicBezTo>
                    <a:pt x="479" y="1"/>
                    <a:pt x="456" y="1"/>
                    <a:pt x="43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2721875" y="2302625"/>
              <a:ext cx="8200" cy="9000"/>
            </a:xfrm>
            <a:custGeom>
              <a:avLst/>
              <a:gdLst/>
              <a:ahLst/>
              <a:cxnLst/>
              <a:rect l="l" t="t" r="r" b="b"/>
              <a:pathLst>
                <a:path w="328" h="360" extrusionOk="0">
                  <a:moveTo>
                    <a:pt x="268" y="0"/>
                  </a:moveTo>
                  <a:cubicBezTo>
                    <a:pt x="261" y="0"/>
                    <a:pt x="255" y="1"/>
                    <a:pt x="248" y="5"/>
                  </a:cubicBezTo>
                  <a:cubicBezTo>
                    <a:pt x="237" y="16"/>
                    <a:pt x="225" y="28"/>
                    <a:pt x="214" y="28"/>
                  </a:cubicBezTo>
                  <a:cubicBezTo>
                    <a:pt x="202" y="39"/>
                    <a:pt x="202" y="39"/>
                    <a:pt x="191" y="39"/>
                  </a:cubicBezTo>
                  <a:cubicBezTo>
                    <a:pt x="191" y="50"/>
                    <a:pt x="180" y="50"/>
                    <a:pt x="180" y="50"/>
                  </a:cubicBezTo>
                  <a:cubicBezTo>
                    <a:pt x="168" y="50"/>
                    <a:pt x="168" y="62"/>
                    <a:pt x="168" y="62"/>
                  </a:cubicBezTo>
                  <a:cubicBezTo>
                    <a:pt x="146" y="84"/>
                    <a:pt x="123" y="96"/>
                    <a:pt x="100" y="119"/>
                  </a:cubicBezTo>
                  <a:cubicBezTo>
                    <a:pt x="77" y="153"/>
                    <a:pt x="66" y="175"/>
                    <a:pt x="43" y="210"/>
                  </a:cubicBezTo>
                  <a:cubicBezTo>
                    <a:pt x="43" y="221"/>
                    <a:pt x="32" y="232"/>
                    <a:pt x="20" y="244"/>
                  </a:cubicBezTo>
                  <a:cubicBezTo>
                    <a:pt x="20" y="266"/>
                    <a:pt x="9" y="289"/>
                    <a:pt x="9" y="301"/>
                  </a:cubicBezTo>
                  <a:cubicBezTo>
                    <a:pt x="1" y="333"/>
                    <a:pt x="28" y="360"/>
                    <a:pt x="56" y="360"/>
                  </a:cubicBezTo>
                  <a:cubicBezTo>
                    <a:pt x="68" y="360"/>
                    <a:pt x="79" y="356"/>
                    <a:pt x="89" y="346"/>
                  </a:cubicBezTo>
                  <a:cubicBezTo>
                    <a:pt x="100" y="335"/>
                    <a:pt x="111" y="335"/>
                    <a:pt x="123" y="323"/>
                  </a:cubicBezTo>
                  <a:cubicBezTo>
                    <a:pt x="134" y="312"/>
                    <a:pt x="134" y="301"/>
                    <a:pt x="146" y="289"/>
                  </a:cubicBezTo>
                  <a:cubicBezTo>
                    <a:pt x="168" y="266"/>
                    <a:pt x="191" y="244"/>
                    <a:pt x="214" y="210"/>
                  </a:cubicBezTo>
                  <a:cubicBezTo>
                    <a:pt x="225" y="198"/>
                    <a:pt x="225" y="187"/>
                    <a:pt x="237" y="175"/>
                  </a:cubicBezTo>
                  <a:lnTo>
                    <a:pt x="248" y="164"/>
                  </a:lnTo>
                  <a:cubicBezTo>
                    <a:pt x="248" y="153"/>
                    <a:pt x="259" y="153"/>
                    <a:pt x="259" y="153"/>
                  </a:cubicBezTo>
                  <a:cubicBezTo>
                    <a:pt x="259" y="153"/>
                    <a:pt x="259" y="141"/>
                    <a:pt x="259" y="141"/>
                  </a:cubicBezTo>
                  <a:cubicBezTo>
                    <a:pt x="271" y="141"/>
                    <a:pt x="271" y="130"/>
                    <a:pt x="271" y="130"/>
                  </a:cubicBezTo>
                  <a:cubicBezTo>
                    <a:pt x="271" y="130"/>
                    <a:pt x="271" y="130"/>
                    <a:pt x="271" y="119"/>
                  </a:cubicBezTo>
                  <a:cubicBezTo>
                    <a:pt x="282" y="119"/>
                    <a:pt x="282" y="107"/>
                    <a:pt x="282" y="107"/>
                  </a:cubicBezTo>
                  <a:cubicBezTo>
                    <a:pt x="293" y="96"/>
                    <a:pt x="305" y="84"/>
                    <a:pt x="316" y="73"/>
                  </a:cubicBezTo>
                  <a:cubicBezTo>
                    <a:pt x="328" y="50"/>
                    <a:pt x="316" y="28"/>
                    <a:pt x="305" y="16"/>
                  </a:cubicBezTo>
                  <a:cubicBezTo>
                    <a:pt x="297" y="8"/>
                    <a:pt x="283" y="0"/>
                    <a:pt x="2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2872900" y="2213575"/>
              <a:ext cx="29775" cy="60750"/>
            </a:xfrm>
            <a:custGeom>
              <a:avLst/>
              <a:gdLst/>
              <a:ahLst/>
              <a:cxnLst/>
              <a:rect l="l" t="t" r="r" b="b"/>
              <a:pathLst>
                <a:path w="1191" h="2430" extrusionOk="0">
                  <a:moveTo>
                    <a:pt x="46" y="1"/>
                  </a:moveTo>
                  <a:cubicBezTo>
                    <a:pt x="19" y="1"/>
                    <a:pt x="0" y="36"/>
                    <a:pt x="19" y="64"/>
                  </a:cubicBezTo>
                  <a:cubicBezTo>
                    <a:pt x="178" y="257"/>
                    <a:pt x="394" y="405"/>
                    <a:pt x="553" y="587"/>
                  </a:cubicBezTo>
                  <a:cubicBezTo>
                    <a:pt x="713" y="780"/>
                    <a:pt x="849" y="974"/>
                    <a:pt x="906" y="1224"/>
                  </a:cubicBezTo>
                  <a:cubicBezTo>
                    <a:pt x="963" y="1451"/>
                    <a:pt x="963" y="1690"/>
                    <a:pt x="849" y="1895"/>
                  </a:cubicBezTo>
                  <a:cubicBezTo>
                    <a:pt x="792" y="1986"/>
                    <a:pt x="735" y="2065"/>
                    <a:pt x="656" y="2134"/>
                  </a:cubicBezTo>
                  <a:cubicBezTo>
                    <a:pt x="576" y="2202"/>
                    <a:pt x="485" y="2259"/>
                    <a:pt x="394" y="2327"/>
                  </a:cubicBezTo>
                  <a:cubicBezTo>
                    <a:pt x="349" y="2361"/>
                    <a:pt x="360" y="2429"/>
                    <a:pt x="417" y="2429"/>
                  </a:cubicBezTo>
                  <a:cubicBezTo>
                    <a:pt x="424" y="2430"/>
                    <a:pt x="431" y="2430"/>
                    <a:pt x="438" y="2430"/>
                  </a:cubicBezTo>
                  <a:cubicBezTo>
                    <a:pt x="680" y="2430"/>
                    <a:pt x="898" y="2242"/>
                    <a:pt x="1020" y="2043"/>
                  </a:cubicBezTo>
                  <a:cubicBezTo>
                    <a:pt x="1156" y="1815"/>
                    <a:pt x="1190" y="1520"/>
                    <a:pt x="1134" y="1258"/>
                  </a:cubicBezTo>
                  <a:cubicBezTo>
                    <a:pt x="1077" y="985"/>
                    <a:pt x="929" y="735"/>
                    <a:pt x="747" y="530"/>
                  </a:cubicBezTo>
                  <a:cubicBezTo>
                    <a:pt x="656" y="428"/>
                    <a:pt x="542" y="325"/>
                    <a:pt x="428" y="234"/>
                  </a:cubicBezTo>
                  <a:cubicBezTo>
                    <a:pt x="326" y="155"/>
                    <a:pt x="201" y="64"/>
                    <a:pt x="64" y="7"/>
                  </a:cubicBezTo>
                  <a:cubicBezTo>
                    <a:pt x="58" y="3"/>
                    <a:pt x="52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2882750" y="2244800"/>
              <a:ext cx="10825" cy="17300"/>
            </a:xfrm>
            <a:custGeom>
              <a:avLst/>
              <a:gdLst/>
              <a:ahLst/>
              <a:cxnLst/>
              <a:rect l="l" t="t" r="r" b="b"/>
              <a:pathLst>
                <a:path w="433" h="692" extrusionOk="0">
                  <a:moveTo>
                    <a:pt x="312" y="0"/>
                  </a:moveTo>
                  <a:cubicBezTo>
                    <a:pt x="287" y="0"/>
                    <a:pt x="262" y="16"/>
                    <a:pt x="262" y="43"/>
                  </a:cubicBezTo>
                  <a:cubicBezTo>
                    <a:pt x="262" y="66"/>
                    <a:pt x="250" y="89"/>
                    <a:pt x="239" y="111"/>
                  </a:cubicBezTo>
                  <a:cubicBezTo>
                    <a:pt x="239" y="123"/>
                    <a:pt x="239" y="134"/>
                    <a:pt x="239" y="145"/>
                  </a:cubicBezTo>
                  <a:lnTo>
                    <a:pt x="239" y="157"/>
                  </a:lnTo>
                  <a:cubicBezTo>
                    <a:pt x="239" y="157"/>
                    <a:pt x="239" y="157"/>
                    <a:pt x="239" y="168"/>
                  </a:cubicBezTo>
                  <a:cubicBezTo>
                    <a:pt x="239" y="164"/>
                    <a:pt x="239" y="161"/>
                    <a:pt x="239" y="161"/>
                  </a:cubicBezTo>
                  <a:cubicBezTo>
                    <a:pt x="238" y="161"/>
                    <a:pt x="235" y="169"/>
                    <a:pt x="228" y="191"/>
                  </a:cubicBezTo>
                  <a:cubicBezTo>
                    <a:pt x="228" y="191"/>
                    <a:pt x="228" y="191"/>
                    <a:pt x="228" y="202"/>
                  </a:cubicBezTo>
                  <a:cubicBezTo>
                    <a:pt x="228" y="214"/>
                    <a:pt x="228" y="225"/>
                    <a:pt x="216" y="236"/>
                  </a:cubicBezTo>
                  <a:cubicBezTo>
                    <a:pt x="216" y="248"/>
                    <a:pt x="216" y="271"/>
                    <a:pt x="216" y="282"/>
                  </a:cubicBezTo>
                  <a:cubicBezTo>
                    <a:pt x="205" y="293"/>
                    <a:pt x="205" y="305"/>
                    <a:pt x="205" y="316"/>
                  </a:cubicBezTo>
                  <a:cubicBezTo>
                    <a:pt x="194" y="327"/>
                    <a:pt x="194" y="327"/>
                    <a:pt x="194" y="339"/>
                  </a:cubicBezTo>
                  <a:cubicBezTo>
                    <a:pt x="194" y="339"/>
                    <a:pt x="194" y="350"/>
                    <a:pt x="194" y="350"/>
                  </a:cubicBezTo>
                  <a:cubicBezTo>
                    <a:pt x="171" y="396"/>
                    <a:pt x="137" y="441"/>
                    <a:pt x="114" y="498"/>
                  </a:cubicBezTo>
                  <a:cubicBezTo>
                    <a:pt x="103" y="498"/>
                    <a:pt x="103" y="509"/>
                    <a:pt x="103" y="509"/>
                  </a:cubicBezTo>
                  <a:cubicBezTo>
                    <a:pt x="91" y="509"/>
                    <a:pt x="91" y="521"/>
                    <a:pt x="103" y="521"/>
                  </a:cubicBezTo>
                  <a:lnTo>
                    <a:pt x="91" y="521"/>
                  </a:lnTo>
                  <a:cubicBezTo>
                    <a:pt x="91" y="532"/>
                    <a:pt x="80" y="544"/>
                    <a:pt x="68" y="544"/>
                  </a:cubicBezTo>
                  <a:cubicBezTo>
                    <a:pt x="46" y="578"/>
                    <a:pt x="34" y="600"/>
                    <a:pt x="23" y="623"/>
                  </a:cubicBezTo>
                  <a:cubicBezTo>
                    <a:pt x="0" y="646"/>
                    <a:pt x="23" y="691"/>
                    <a:pt x="57" y="691"/>
                  </a:cubicBezTo>
                  <a:cubicBezTo>
                    <a:pt x="91" y="691"/>
                    <a:pt x="125" y="691"/>
                    <a:pt x="159" y="669"/>
                  </a:cubicBezTo>
                  <a:cubicBezTo>
                    <a:pt x="171" y="669"/>
                    <a:pt x="194" y="657"/>
                    <a:pt x="205" y="646"/>
                  </a:cubicBezTo>
                  <a:lnTo>
                    <a:pt x="194" y="646"/>
                  </a:lnTo>
                  <a:cubicBezTo>
                    <a:pt x="205" y="646"/>
                    <a:pt x="216" y="634"/>
                    <a:pt x="216" y="634"/>
                  </a:cubicBezTo>
                  <a:cubicBezTo>
                    <a:pt x="228" y="634"/>
                    <a:pt x="239" y="623"/>
                    <a:pt x="250" y="612"/>
                  </a:cubicBezTo>
                  <a:cubicBezTo>
                    <a:pt x="307" y="578"/>
                    <a:pt x="353" y="509"/>
                    <a:pt x="376" y="441"/>
                  </a:cubicBezTo>
                  <a:cubicBezTo>
                    <a:pt x="410" y="373"/>
                    <a:pt x="432" y="293"/>
                    <a:pt x="432" y="225"/>
                  </a:cubicBezTo>
                  <a:cubicBezTo>
                    <a:pt x="432" y="217"/>
                    <a:pt x="432" y="210"/>
                    <a:pt x="432" y="202"/>
                  </a:cubicBezTo>
                  <a:cubicBezTo>
                    <a:pt x="432" y="191"/>
                    <a:pt x="421" y="168"/>
                    <a:pt x="421" y="157"/>
                  </a:cubicBezTo>
                  <a:cubicBezTo>
                    <a:pt x="421" y="134"/>
                    <a:pt x="421" y="123"/>
                    <a:pt x="410" y="100"/>
                  </a:cubicBezTo>
                  <a:cubicBezTo>
                    <a:pt x="387" y="66"/>
                    <a:pt x="376" y="43"/>
                    <a:pt x="353" y="20"/>
                  </a:cubicBezTo>
                  <a:cubicBezTo>
                    <a:pt x="344" y="7"/>
                    <a:pt x="328" y="0"/>
                    <a:pt x="3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2880525" y="2243525"/>
              <a:ext cx="5950" cy="10375"/>
            </a:xfrm>
            <a:custGeom>
              <a:avLst/>
              <a:gdLst/>
              <a:ahLst/>
              <a:cxnLst/>
              <a:rect l="l" t="t" r="r" b="b"/>
              <a:pathLst>
                <a:path w="238" h="415" extrusionOk="0">
                  <a:moveTo>
                    <a:pt x="133" y="0"/>
                  </a:moveTo>
                  <a:cubicBezTo>
                    <a:pt x="112" y="0"/>
                    <a:pt x="87" y="20"/>
                    <a:pt x="78" y="49"/>
                  </a:cubicBezTo>
                  <a:cubicBezTo>
                    <a:pt x="78" y="60"/>
                    <a:pt x="78" y="71"/>
                    <a:pt x="78" y="83"/>
                  </a:cubicBezTo>
                  <a:cubicBezTo>
                    <a:pt x="78" y="94"/>
                    <a:pt x="78" y="94"/>
                    <a:pt x="78" y="105"/>
                  </a:cubicBezTo>
                  <a:cubicBezTo>
                    <a:pt x="78" y="105"/>
                    <a:pt x="78" y="117"/>
                    <a:pt x="78" y="117"/>
                  </a:cubicBezTo>
                  <a:lnTo>
                    <a:pt x="78" y="140"/>
                  </a:lnTo>
                  <a:cubicBezTo>
                    <a:pt x="78" y="140"/>
                    <a:pt x="78" y="151"/>
                    <a:pt x="78" y="151"/>
                  </a:cubicBezTo>
                  <a:cubicBezTo>
                    <a:pt x="78" y="151"/>
                    <a:pt x="78" y="162"/>
                    <a:pt x="78" y="174"/>
                  </a:cubicBezTo>
                  <a:cubicBezTo>
                    <a:pt x="78" y="174"/>
                    <a:pt x="78" y="185"/>
                    <a:pt x="78" y="185"/>
                  </a:cubicBezTo>
                  <a:cubicBezTo>
                    <a:pt x="78" y="185"/>
                    <a:pt x="78" y="196"/>
                    <a:pt x="66" y="196"/>
                  </a:cubicBezTo>
                  <a:lnTo>
                    <a:pt x="66" y="208"/>
                  </a:lnTo>
                  <a:cubicBezTo>
                    <a:pt x="66" y="208"/>
                    <a:pt x="66" y="219"/>
                    <a:pt x="66" y="219"/>
                  </a:cubicBezTo>
                  <a:cubicBezTo>
                    <a:pt x="66" y="219"/>
                    <a:pt x="66" y="231"/>
                    <a:pt x="66" y="231"/>
                  </a:cubicBezTo>
                  <a:cubicBezTo>
                    <a:pt x="66" y="242"/>
                    <a:pt x="66" y="242"/>
                    <a:pt x="66" y="253"/>
                  </a:cubicBezTo>
                  <a:lnTo>
                    <a:pt x="55" y="253"/>
                  </a:lnTo>
                  <a:cubicBezTo>
                    <a:pt x="55" y="253"/>
                    <a:pt x="55" y="265"/>
                    <a:pt x="55" y="265"/>
                  </a:cubicBezTo>
                  <a:cubicBezTo>
                    <a:pt x="55" y="265"/>
                    <a:pt x="44" y="276"/>
                    <a:pt x="44" y="287"/>
                  </a:cubicBezTo>
                  <a:cubicBezTo>
                    <a:pt x="44" y="287"/>
                    <a:pt x="44" y="299"/>
                    <a:pt x="32" y="310"/>
                  </a:cubicBezTo>
                  <a:cubicBezTo>
                    <a:pt x="32" y="310"/>
                    <a:pt x="21" y="322"/>
                    <a:pt x="21" y="333"/>
                  </a:cubicBezTo>
                  <a:cubicBezTo>
                    <a:pt x="1" y="374"/>
                    <a:pt x="26" y="414"/>
                    <a:pt x="64" y="414"/>
                  </a:cubicBezTo>
                  <a:cubicBezTo>
                    <a:pt x="68" y="414"/>
                    <a:pt x="73" y="414"/>
                    <a:pt x="78" y="413"/>
                  </a:cubicBezTo>
                  <a:lnTo>
                    <a:pt x="66" y="413"/>
                  </a:lnTo>
                  <a:cubicBezTo>
                    <a:pt x="89" y="413"/>
                    <a:pt x="112" y="413"/>
                    <a:pt x="123" y="390"/>
                  </a:cubicBezTo>
                  <a:cubicBezTo>
                    <a:pt x="135" y="390"/>
                    <a:pt x="146" y="378"/>
                    <a:pt x="157" y="378"/>
                  </a:cubicBezTo>
                  <a:cubicBezTo>
                    <a:pt x="157" y="367"/>
                    <a:pt x="169" y="367"/>
                    <a:pt x="169" y="356"/>
                  </a:cubicBezTo>
                  <a:cubicBezTo>
                    <a:pt x="180" y="344"/>
                    <a:pt x="180" y="344"/>
                    <a:pt x="192" y="333"/>
                  </a:cubicBezTo>
                  <a:cubicBezTo>
                    <a:pt x="192" y="322"/>
                    <a:pt x="203" y="310"/>
                    <a:pt x="214" y="299"/>
                  </a:cubicBezTo>
                  <a:cubicBezTo>
                    <a:pt x="226" y="265"/>
                    <a:pt x="237" y="231"/>
                    <a:pt x="237" y="185"/>
                  </a:cubicBezTo>
                  <a:cubicBezTo>
                    <a:pt x="237" y="162"/>
                    <a:pt x="237" y="128"/>
                    <a:pt x="226" y="94"/>
                  </a:cubicBezTo>
                  <a:cubicBezTo>
                    <a:pt x="203" y="60"/>
                    <a:pt x="192" y="26"/>
                    <a:pt x="146" y="3"/>
                  </a:cubicBezTo>
                  <a:cubicBezTo>
                    <a:pt x="142" y="1"/>
                    <a:pt x="138" y="0"/>
                    <a:pt x="13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2882450" y="224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2840375" y="2265425"/>
              <a:ext cx="11125" cy="6900"/>
            </a:xfrm>
            <a:custGeom>
              <a:avLst/>
              <a:gdLst/>
              <a:ahLst/>
              <a:cxnLst/>
              <a:rect l="l" t="t" r="r" b="b"/>
              <a:pathLst>
                <a:path w="445" h="276" extrusionOk="0">
                  <a:moveTo>
                    <a:pt x="378" y="1"/>
                  </a:moveTo>
                  <a:cubicBezTo>
                    <a:pt x="374" y="1"/>
                    <a:pt x="369" y="1"/>
                    <a:pt x="365" y="3"/>
                  </a:cubicBezTo>
                  <a:cubicBezTo>
                    <a:pt x="342" y="14"/>
                    <a:pt x="330" y="26"/>
                    <a:pt x="319" y="26"/>
                  </a:cubicBezTo>
                  <a:lnTo>
                    <a:pt x="308" y="37"/>
                  </a:lnTo>
                  <a:cubicBezTo>
                    <a:pt x="308" y="48"/>
                    <a:pt x="296" y="48"/>
                    <a:pt x="296" y="48"/>
                  </a:cubicBezTo>
                  <a:cubicBezTo>
                    <a:pt x="296" y="48"/>
                    <a:pt x="285" y="60"/>
                    <a:pt x="285" y="60"/>
                  </a:cubicBezTo>
                  <a:lnTo>
                    <a:pt x="274" y="60"/>
                  </a:lnTo>
                  <a:cubicBezTo>
                    <a:pt x="262" y="60"/>
                    <a:pt x="262" y="71"/>
                    <a:pt x="251" y="71"/>
                  </a:cubicBezTo>
                  <a:cubicBezTo>
                    <a:pt x="239" y="71"/>
                    <a:pt x="239" y="82"/>
                    <a:pt x="228" y="82"/>
                  </a:cubicBezTo>
                  <a:cubicBezTo>
                    <a:pt x="205" y="82"/>
                    <a:pt x="183" y="94"/>
                    <a:pt x="160" y="105"/>
                  </a:cubicBezTo>
                  <a:lnTo>
                    <a:pt x="137" y="105"/>
                  </a:lnTo>
                  <a:cubicBezTo>
                    <a:pt x="114" y="117"/>
                    <a:pt x="114" y="117"/>
                    <a:pt x="137" y="117"/>
                  </a:cubicBezTo>
                  <a:lnTo>
                    <a:pt x="103" y="117"/>
                  </a:lnTo>
                  <a:cubicBezTo>
                    <a:pt x="98" y="119"/>
                    <a:pt x="94" y="121"/>
                    <a:pt x="91" y="122"/>
                  </a:cubicBezTo>
                  <a:lnTo>
                    <a:pt x="91" y="122"/>
                  </a:lnTo>
                  <a:cubicBezTo>
                    <a:pt x="92" y="121"/>
                    <a:pt x="92" y="119"/>
                    <a:pt x="92" y="117"/>
                  </a:cubicBezTo>
                  <a:lnTo>
                    <a:pt x="92" y="117"/>
                  </a:lnTo>
                  <a:cubicBezTo>
                    <a:pt x="86" y="122"/>
                    <a:pt x="83" y="125"/>
                    <a:pt x="84" y="125"/>
                  </a:cubicBezTo>
                  <a:cubicBezTo>
                    <a:pt x="85" y="125"/>
                    <a:pt x="87" y="124"/>
                    <a:pt x="91" y="122"/>
                  </a:cubicBezTo>
                  <a:lnTo>
                    <a:pt x="91" y="122"/>
                  </a:lnTo>
                  <a:cubicBezTo>
                    <a:pt x="91" y="128"/>
                    <a:pt x="89" y="128"/>
                    <a:pt x="80" y="128"/>
                  </a:cubicBezTo>
                  <a:lnTo>
                    <a:pt x="69" y="128"/>
                  </a:lnTo>
                  <a:cubicBezTo>
                    <a:pt x="57" y="128"/>
                    <a:pt x="57" y="139"/>
                    <a:pt x="46" y="139"/>
                  </a:cubicBezTo>
                  <a:cubicBezTo>
                    <a:pt x="12" y="151"/>
                    <a:pt x="1" y="185"/>
                    <a:pt x="23" y="208"/>
                  </a:cubicBezTo>
                  <a:cubicBezTo>
                    <a:pt x="35" y="219"/>
                    <a:pt x="46" y="230"/>
                    <a:pt x="57" y="242"/>
                  </a:cubicBezTo>
                  <a:cubicBezTo>
                    <a:pt x="69" y="253"/>
                    <a:pt x="92" y="253"/>
                    <a:pt x="103" y="264"/>
                  </a:cubicBezTo>
                  <a:lnTo>
                    <a:pt x="148" y="264"/>
                  </a:lnTo>
                  <a:cubicBezTo>
                    <a:pt x="148" y="264"/>
                    <a:pt x="171" y="276"/>
                    <a:pt x="171" y="276"/>
                  </a:cubicBezTo>
                  <a:cubicBezTo>
                    <a:pt x="183" y="276"/>
                    <a:pt x="183" y="264"/>
                    <a:pt x="194" y="264"/>
                  </a:cubicBezTo>
                  <a:cubicBezTo>
                    <a:pt x="228" y="264"/>
                    <a:pt x="262" y="253"/>
                    <a:pt x="296" y="242"/>
                  </a:cubicBezTo>
                  <a:cubicBezTo>
                    <a:pt x="330" y="230"/>
                    <a:pt x="353" y="208"/>
                    <a:pt x="376" y="185"/>
                  </a:cubicBezTo>
                  <a:cubicBezTo>
                    <a:pt x="387" y="173"/>
                    <a:pt x="399" y="162"/>
                    <a:pt x="399" y="151"/>
                  </a:cubicBezTo>
                  <a:cubicBezTo>
                    <a:pt x="421" y="128"/>
                    <a:pt x="444" y="105"/>
                    <a:pt x="444" y="71"/>
                  </a:cubicBezTo>
                  <a:cubicBezTo>
                    <a:pt x="444" y="32"/>
                    <a:pt x="410" y="1"/>
                    <a:pt x="37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2944525" y="2291775"/>
              <a:ext cx="20425" cy="57350"/>
            </a:xfrm>
            <a:custGeom>
              <a:avLst/>
              <a:gdLst/>
              <a:ahLst/>
              <a:cxnLst/>
              <a:rect l="l" t="t" r="r" b="b"/>
              <a:pathLst>
                <a:path w="817" h="2294" extrusionOk="0">
                  <a:moveTo>
                    <a:pt x="126" y="1"/>
                  </a:moveTo>
                  <a:cubicBezTo>
                    <a:pt x="97" y="1"/>
                    <a:pt x="70" y="38"/>
                    <a:pt x="88" y="75"/>
                  </a:cubicBezTo>
                  <a:cubicBezTo>
                    <a:pt x="111" y="120"/>
                    <a:pt x="157" y="166"/>
                    <a:pt x="179" y="211"/>
                  </a:cubicBezTo>
                  <a:cubicBezTo>
                    <a:pt x="213" y="257"/>
                    <a:pt x="248" y="302"/>
                    <a:pt x="282" y="348"/>
                  </a:cubicBezTo>
                  <a:cubicBezTo>
                    <a:pt x="339" y="439"/>
                    <a:pt x="384" y="530"/>
                    <a:pt x="430" y="621"/>
                  </a:cubicBezTo>
                  <a:cubicBezTo>
                    <a:pt x="521" y="814"/>
                    <a:pt x="577" y="1030"/>
                    <a:pt x="566" y="1235"/>
                  </a:cubicBezTo>
                  <a:cubicBezTo>
                    <a:pt x="566" y="1610"/>
                    <a:pt x="361" y="1940"/>
                    <a:pt x="66" y="2156"/>
                  </a:cubicBezTo>
                  <a:cubicBezTo>
                    <a:pt x="1" y="2199"/>
                    <a:pt x="28" y="2294"/>
                    <a:pt x="109" y="2294"/>
                  </a:cubicBezTo>
                  <a:cubicBezTo>
                    <a:pt x="113" y="2294"/>
                    <a:pt x="118" y="2293"/>
                    <a:pt x="122" y="2293"/>
                  </a:cubicBezTo>
                  <a:cubicBezTo>
                    <a:pt x="566" y="2202"/>
                    <a:pt x="805" y="1701"/>
                    <a:pt x="816" y="1269"/>
                  </a:cubicBezTo>
                  <a:cubicBezTo>
                    <a:pt x="816" y="1019"/>
                    <a:pt x="748" y="780"/>
                    <a:pt x="634" y="564"/>
                  </a:cubicBezTo>
                  <a:cubicBezTo>
                    <a:pt x="577" y="462"/>
                    <a:pt x="509" y="359"/>
                    <a:pt x="430" y="268"/>
                  </a:cubicBezTo>
                  <a:cubicBezTo>
                    <a:pt x="361" y="177"/>
                    <a:pt x="259" y="52"/>
                    <a:pt x="145" y="7"/>
                  </a:cubicBezTo>
                  <a:cubicBezTo>
                    <a:pt x="139" y="2"/>
                    <a:pt x="132" y="1"/>
                    <a:pt x="1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2922300" y="2272275"/>
              <a:ext cx="17275" cy="14325"/>
            </a:xfrm>
            <a:custGeom>
              <a:avLst/>
              <a:gdLst/>
              <a:ahLst/>
              <a:cxnLst/>
              <a:rect l="l" t="t" r="r" b="b"/>
              <a:pathLst>
                <a:path w="691" h="573" extrusionOk="0">
                  <a:moveTo>
                    <a:pt x="54" y="0"/>
                  </a:moveTo>
                  <a:cubicBezTo>
                    <a:pt x="17" y="0"/>
                    <a:pt x="0" y="40"/>
                    <a:pt x="11" y="70"/>
                  </a:cubicBezTo>
                  <a:cubicBezTo>
                    <a:pt x="45" y="127"/>
                    <a:pt x="102" y="172"/>
                    <a:pt x="147" y="218"/>
                  </a:cubicBezTo>
                  <a:cubicBezTo>
                    <a:pt x="193" y="263"/>
                    <a:pt x="238" y="298"/>
                    <a:pt x="284" y="343"/>
                  </a:cubicBezTo>
                  <a:cubicBezTo>
                    <a:pt x="340" y="377"/>
                    <a:pt x="386" y="423"/>
                    <a:pt x="443" y="468"/>
                  </a:cubicBezTo>
                  <a:cubicBezTo>
                    <a:pt x="454" y="480"/>
                    <a:pt x="466" y="491"/>
                    <a:pt x="477" y="491"/>
                  </a:cubicBezTo>
                  <a:cubicBezTo>
                    <a:pt x="488" y="502"/>
                    <a:pt x="511" y="514"/>
                    <a:pt x="522" y="514"/>
                  </a:cubicBezTo>
                  <a:cubicBezTo>
                    <a:pt x="545" y="536"/>
                    <a:pt x="579" y="559"/>
                    <a:pt x="613" y="571"/>
                  </a:cubicBezTo>
                  <a:cubicBezTo>
                    <a:pt x="618" y="572"/>
                    <a:pt x="623" y="572"/>
                    <a:pt x="627" y="572"/>
                  </a:cubicBezTo>
                  <a:cubicBezTo>
                    <a:pt x="665" y="572"/>
                    <a:pt x="691" y="532"/>
                    <a:pt x="670" y="491"/>
                  </a:cubicBezTo>
                  <a:cubicBezTo>
                    <a:pt x="659" y="457"/>
                    <a:pt x="625" y="434"/>
                    <a:pt x="602" y="411"/>
                  </a:cubicBezTo>
                  <a:cubicBezTo>
                    <a:pt x="591" y="400"/>
                    <a:pt x="591" y="389"/>
                    <a:pt x="579" y="377"/>
                  </a:cubicBezTo>
                  <a:cubicBezTo>
                    <a:pt x="568" y="366"/>
                    <a:pt x="545" y="354"/>
                    <a:pt x="534" y="343"/>
                  </a:cubicBezTo>
                  <a:cubicBezTo>
                    <a:pt x="488" y="298"/>
                    <a:pt x="443" y="263"/>
                    <a:pt x="386" y="229"/>
                  </a:cubicBezTo>
                  <a:cubicBezTo>
                    <a:pt x="340" y="184"/>
                    <a:pt x="284" y="138"/>
                    <a:pt x="238" y="104"/>
                  </a:cubicBezTo>
                  <a:cubicBezTo>
                    <a:pt x="181" y="70"/>
                    <a:pt x="124" y="25"/>
                    <a:pt x="67" y="2"/>
                  </a:cubicBezTo>
                  <a:cubicBezTo>
                    <a:pt x="63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2946150" y="2305775"/>
              <a:ext cx="7700" cy="23150"/>
            </a:xfrm>
            <a:custGeom>
              <a:avLst/>
              <a:gdLst/>
              <a:ahLst/>
              <a:cxnLst/>
              <a:rect l="l" t="t" r="r" b="b"/>
              <a:pathLst>
                <a:path w="308" h="926" extrusionOk="0">
                  <a:moveTo>
                    <a:pt x="44" y="1"/>
                  </a:moveTo>
                  <a:cubicBezTo>
                    <a:pt x="24" y="1"/>
                    <a:pt x="3" y="19"/>
                    <a:pt x="12" y="38"/>
                  </a:cubicBezTo>
                  <a:cubicBezTo>
                    <a:pt x="12" y="61"/>
                    <a:pt x="1" y="72"/>
                    <a:pt x="12" y="95"/>
                  </a:cubicBezTo>
                  <a:cubicBezTo>
                    <a:pt x="12" y="106"/>
                    <a:pt x="23" y="129"/>
                    <a:pt x="23" y="140"/>
                  </a:cubicBezTo>
                  <a:cubicBezTo>
                    <a:pt x="46" y="175"/>
                    <a:pt x="57" y="209"/>
                    <a:pt x="69" y="243"/>
                  </a:cubicBezTo>
                  <a:cubicBezTo>
                    <a:pt x="92" y="311"/>
                    <a:pt x="103" y="379"/>
                    <a:pt x="114" y="448"/>
                  </a:cubicBezTo>
                  <a:cubicBezTo>
                    <a:pt x="114" y="516"/>
                    <a:pt x="114" y="595"/>
                    <a:pt x="114" y="664"/>
                  </a:cubicBezTo>
                  <a:cubicBezTo>
                    <a:pt x="103" y="698"/>
                    <a:pt x="103" y="732"/>
                    <a:pt x="103" y="766"/>
                  </a:cubicBezTo>
                  <a:cubicBezTo>
                    <a:pt x="92" y="800"/>
                    <a:pt x="92" y="834"/>
                    <a:pt x="80" y="880"/>
                  </a:cubicBezTo>
                  <a:cubicBezTo>
                    <a:pt x="80" y="910"/>
                    <a:pt x="105" y="925"/>
                    <a:pt x="132" y="925"/>
                  </a:cubicBezTo>
                  <a:cubicBezTo>
                    <a:pt x="146" y="925"/>
                    <a:pt x="160" y="921"/>
                    <a:pt x="171" y="914"/>
                  </a:cubicBezTo>
                  <a:cubicBezTo>
                    <a:pt x="228" y="857"/>
                    <a:pt x="262" y="766"/>
                    <a:pt x="285" y="698"/>
                  </a:cubicBezTo>
                  <a:cubicBezTo>
                    <a:pt x="308" y="607"/>
                    <a:pt x="308" y="516"/>
                    <a:pt x="296" y="436"/>
                  </a:cubicBezTo>
                  <a:cubicBezTo>
                    <a:pt x="285" y="345"/>
                    <a:pt x="262" y="266"/>
                    <a:pt x="228" y="186"/>
                  </a:cubicBezTo>
                  <a:cubicBezTo>
                    <a:pt x="205" y="140"/>
                    <a:pt x="183" y="106"/>
                    <a:pt x="160" y="72"/>
                  </a:cubicBezTo>
                  <a:cubicBezTo>
                    <a:pt x="137" y="61"/>
                    <a:pt x="126" y="38"/>
                    <a:pt x="114" y="27"/>
                  </a:cubicBezTo>
                  <a:cubicBezTo>
                    <a:pt x="92" y="15"/>
                    <a:pt x="69" y="15"/>
                    <a:pt x="57" y="4"/>
                  </a:cubicBezTo>
                  <a:cubicBezTo>
                    <a:pt x="53" y="2"/>
                    <a:pt x="49" y="1"/>
                    <a:pt x="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2940825" y="2313925"/>
              <a:ext cx="6200" cy="15100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53" y="0"/>
                  </a:moveTo>
                  <a:cubicBezTo>
                    <a:pt x="25" y="0"/>
                    <a:pt x="0" y="27"/>
                    <a:pt x="9" y="53"/>
                  </a:cubicBezTo>
                  <a:cubicBezTo>
                    <a:pt x="9" y="53"/>
                    <a:pt x="20" y="65"/>
                    <a:pt x="20" y="65"/>
                  </a:cubicBezTo>
                  <a:cubicBezTo>
                    <a:pt x="20" y="76"/>
                    <a:pt x="20" y="87"/>
                    <a:pt x="20" y="87"/>
                  </a:cubicBezTo>
                  <a:cubicBezTo>
                    <a:pt x="20" y="99"/>
                    <a:pt x="32" y="122"/>
                    <a:pt x="32" y="122"/>
                  </a:cubicBezTo>
                  <a:cubicBezTo>
                    <a:pt x="32" y="144"/>
                    <a:pt x="43" y="178"/>
                    <a:pt x="54" y="201"/>
                  </a:cubicBezTo>
                  <a:cubicBezTo>
                    <a:pt x="54" y="201"/>
                    <a:pt x="54" y="212"/>
                    <a:pt x="54" y="21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4" y="247"/>
                    <a:pt x="54" y="258"/>
                    <a:pt x="54" y="269"/>
                  </a:cubicBezTo>
                  <a:cubicBezTo>
                    <a:pt x="54" y="303"/>
                    <a:pt x="54" y="338"/>
                    <a:pt x="54" y="372"/>
                  </a:cubicBezTo>
                  <a:cubicBezTo>
                    <a:pt x="54" y="383"/>
                    <a:pt x="54" y="394"/>
                    <a:pt x="54" y="417"/>
                  </a:cubicBezTo>
                  <a:cubicBezTo>
                    <a:pt x="54" y="417"/>
                    <a:pt x="54" y="429"/>
                    <a:pt x="54" y="440"/>
                  </a:cubicBezTo>
                  <a:cubicBezTo>
                    <a:pt x="54" y="451"/>
                    <a:pt x="54" y="463"/>
                    <a:pt x="54" y="463"/>
                  </a:cubicBezTo>
                  <a:cubicBezTo>
                    <a:pt x="54" y="463"/>
                    <a:pt x="54" y="474"/>
                    <a:pt x="54" y="474"/>
                  </a:cubicBezTo>
                  <a:cubicBezTo>
                    <a:pt x="54" y="474"/>
                    <a:pt x="54" y="485"/>
                    <a:pt x="54" y="485"/>
                  </a:cubicBezTo>
                  <a:cubicBezTo>
                    <a:pt x="43" y="508"/>
                    <a:pt x="43" y="531"/>
                    <a:pt x="43" y="554"/>
                  </a:cubicBezTo>
                  <a:cubicBezTo>
                    <a:pt x="43" y="576"/>
                    <a:pt x="54" y="599"/>
                    <a:pt x="77" y="599"/>
                  </a:cubicBezTo>
                  <a:cubicBezTo>
                    <a:pt x="84" y="603"/>
                    <a:pt x="90" y="604"/>
                    <a:pt x="97" y="604"/>
                  </a:cubicBezTo>
                  <a:cubicBezTo>
                    <a:pt x="113" y="604"/>
                    <a:pt x="129" y="596"/>
                    <a:pt x="145" y="588"/>
                  </a:cubicBezTo>
                  <a:cubicBezTo>
                    <a:pt x="157" y="576"/>
                    <a:pt x="168" y="554"/>
                    <a:pt x="179" y="542"/>
                  </a:cubicBezTo>
                  <a:cubicBezTo>
                    <a:pt x="191" y="531"/>
                    <a:pt x="191" y="520"/>
                    <a:pt x="202" y="508"/>
                  </a:cubicBezTo>
                  <a:cubicBezTo>
                    <a:pt x="202" y="508"/>
                    <a:pt x="202" y="497"/>
                    <a:pt x="202" y="497"/>
                  </a:cubicBezTo>
                  <a:lnTo>
                    <a:pt x="214" y="485"/>
                  </a:lnTo>
                  <a:cubicBezTo>
                    <a:pt x="225" y="463"/>
                    <a:pt x="236" y="440"/>
                    <a:pt x="236" y="406"/>
                  </a:cubicBezTo>
                  <a:cubicBezTo>
                    <a:pt x="236" y="383"/>
                    <a:pt x="248" y="360"/>
                    <a:pt x="248" y="326"/>
                  </a:cubicBezTo>
                  <a:cubicBezTo>
                    <a:pt x="236" y="281"/>
                    <a:pt x="236" y="235"/>
                    <a:pt x="214" y="190"/>
                  </a:cubicBezTo>
                  <a:cubicBezTo>
                    <a:pt x="214" y="178"/>
                    <a:pt x="202" y="167"/>
                    <a:pt x="202" y="156"/>
                  </a:cubicBezTo>
                  <a:cubicBezTo>
                    <a:pt x="191" y="144"/>
                    <a:pt x="191" y="144"/>
                    <a:pt x="191" y="133"/>
                  </a:cubicBezTo>
                  <a:cubicBezTo>
                    <a:pt x="191" y="133"/>
                    <a:pt x="179" y="122"/>
                    <a:pt x="179" y="122"/>
                  </a:cubicBezTo>
                  <a:cubicBezTo>
                    <a:pt x="168" y="99"/>
                    <a:pt x="157" y="87"/>
                    <a:pt x="145" y="65"/>
                  </a:cubicBezTo>
                  <a:cubicBezTo>
                    <a:pt x="134" y="53"/>
                    <a:pt x="123" y="42"/>
                    <a:pt x="123" y="31"/>
                  </a:cubicBezTo>
                  <a:cubicBezTo>
                    <a:pt x="100" y="19"/>
                    <a:pt x="88" y="19"/>
                    <a:pt x="77" y="8"/>
                  </a:cubicBezTo>
                  <a:cubicBezTo>
                    <a:pt x="69" y="3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2858100" y="2364875"/>
              <a:ext cx="34625" cy="24500"/>
            </a:xfrm>
            <a:custGeom>
              <a:avLst/>
              <a:gdLst/>
              <a:ahLst/>
              <a:cxnLst/>
              <a:rect l="l" t="t" r="r" b="b"/>
              <a:pathLst>
                <a:path w="1385" h="980" extrusionOk="0">
                  <a:moveTo>
                    <a:pt x="54" y="1"/>
                  </a:moveTo>
                  <a:cubicBezTo>
                    <a:pt x="28" y="1"/>
                    <a:pt x="1" y="21"/>
                    <a:pt x="8" y="51"/>
                  </a:cubicBezTo>
                  <a:cubicBezTo>
                    <a:pt x="19" y="233"/>
                    <a:pt x="110" y="426"/>
                    <a:pt x="213" y="574"/>
                  </a:cubicBezTo>
                  <a:cubicBezTo>
                    <a:pt x="315" y="722"/>
                    <a:pt x="452" y="847"/>
                    <a:pt x="611" y="916"/>
                  </a:cubicBezTo>
                  <a:cubicBezTo>
                    <a:pt x="703" y="955"/>
                    <a:pt x="796" y="980"/>
                    <a:pt x="889" y="980"/>
                  </a:cubicBezTo>
                  <a:cubicBezTo>
                    <a:pt x="955" y="980"/>
                    <a:pt x="1022" y="967"/>
                    <a:pt x="1089" y="938"/>
                  </a:cubicBezTo>
                  <a:cubicBezTo>
                    <a:pt x="1236" y="893"/>
                    <a:pt x="1384" y="768"/>
                    <a:pt x="1384" y="608"/>
                  </a:cubicBezTo>
                  <a:cubicBezTo>
                    <a:pt x="1384" y="567"/>
                    <a:pt x="1342" y="538"/>
                    <a:pt x="1306" y="538"/>
                  </a:cubicBezTo>
                  <a:cubicBezTo>
                    <a:pt x="1293" y="538"/>
                    <a:pt x="1280" y="542"/>
                    <a:pt x="1271" y="552"/>
                  </a:cubicBezTo>
                  <a:cubicBezTo>
                    <a:pt x="1180" y="643"/>
                    <a:pt x="1123" y="722"/>
                    <a:pt x="998" y="756"/>
                  </a:cubicBezTo>
                  <a:cubicBezTo>
                    <a:pt x="953" y="772"/>
                    <a:pt x="909" y="780"/>
                    <a:pt x="865" y="780"/>
                  </a:cubicBezTo>
                  <a:cubicBezTo>
                    <a:pt x="785" y="780"/>
                    <a:pt x="707" y="755"/>
                    <a:pt x="634" y="711"/>
                  </a:cubicBezTo>
                  <a:cubicBezTo>
                    <a:pt x="509" y="643"/>
                    <a:pt x="418" y="540"/>
                    <a:pt x="338" y="415"/>
                  </a:cubicBezTo>
                  <a:cubicBezTo>
                    <a:pt x="247" y="290"/>
                    <a:pt x="190" y="142"/>
                    <a:pt x="88" y="17"/>
                  </a:cubicBezTo>
                  <a:cubicBezTo>
                    <a:pt x="80" y="6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2868600" y="2372050"/>
              <a:ext cx="14175" cy="10050"/>
            </a:xfrm>
            <a:custGeom>
              <a:avLst/>
              <a:gdLst/>
              <a:ahLst/>
              <a:cxnLst/>
              <a:rect l="l" t="t" r="r" b="b"/>
              <a:pathLst>
                <a:path w="567" h="402" extrusionOk="0">
                  <a:moveTo>
                    <a:pt x="46" y="0"/>
                  </a:moveTo>
                  <a:cubicBezTo>
                    <a:pt x="21" y="0"/>
                    <a:pt x="1" y="24"/>
                    <a:pt x="9" y="49"/>
                  </a:cubicBezTo>
                  <a:cubicBezTo>
                    <a:pt x="9" y="83"/>
                    <a:pt x="20" y="117"/>
                    <a:pt x="32" y="151"/>
                  </a:cubicBezTo>
                  <a:cubicBezTo>
                    <a:pt x="54" y="185"/>
                    <a:pt x="54" y="208"/>
                    <a:pt x="77" y="230"/>
                  </a:cubicBezTo>
                  <a:cubicBezTo>
                    <a:pt x="111" y="287"/>
                    <a:pt x="157" y="344"/>
                    <a:pt x="225" y="367"/>
                  </a:cubicBezTo>
                  <a:cubicBezTo>
                    <a:pt x="262" y="389"/>
                    <a:pt x="303" y="402"/>
                    <a:pt x="346" y="402"/>
                  </a:cubicBezTo>
                  <a:cubicBezTo>
                    <a:pt x="370" y="402"/>
                    <a:pt x="394" y="398"/>
                    <a:pt x="418" y="390"/>
                  </a:cubicBezTo>
                  <a:cubicBezTo>
                    <a:pt x="475" y="367"/>
                    <a:pt x="566" y="310"/>
                    <a:pt x="543" y="230"/>
                  </a:cubicBezTo>
                  <a:cubicBezTo>
                    <a:pt x="543" y="212"/>
                    <a:pt x="521" y="193"/>
                    <a:pt x="500" y="193"/>
                  </a:cubicBezTo>
                  <a:cubicBezTo>
                    <a:pt x="495" y="193"/>
                    <a:pt x="491" y="194"/>
                    <a:pt x="487" y="196"/>
                  </a:cubicBezTo>
                  <a:cubicBezTo>
                    <a:pt x="464" y="196"/>
                    <a:pt x="452" y="196"/>
                    <a:pt x="441" y="208"/>
                  </a:cubicBezTo>
                  <a:cubicBezTo>
                    <a:pt x="441" y="219"/>
                    <a:pt x="430" y="219"/>
                    <a:pt x="430" y="219"/>
                  </a:cubicBezTo>
                  <a:cubicBezTo>
                    <a:pt x="430" y="219"/>
                    <a:pt x="407" y="230"/>
                    <a:pt x="407" y="230"/>
                  </a:cubicBezTo>
                  <a:lnTo>
                    <a:pt x="384" y="230"/>
                  </a:lnTo>
                  <a:cubicBezTo>
                    <a:pt x="384" y="230"/>
                    <a:pt x="373" y="230"/>
                    <a:pt x="373" y="242"/>
                  </a:cubicBezTo>
                  <a:lnTo>
                    <a:pt x="327" y="242"/>
                  </a:lnTo>
                  <a:cubicBezTo>
                    <a:pt x="327" y="242"/>
                    <a:pt x="327" y="242"/>
                    <a:pt x="327" y="230"/>
                  </a:cubicBezTo>
                  <a:cubicBezTo>
                    <a:pt x="316" y="230"/>
                    <a:pt x="293" y="219"/>
                    <a:pt x="282" y="219"/>
                  </a:cubicBezTo>
                  <a:lnTo>
                    <a:pt x="271" y="219"/>
                  </a:lnTo>
                  <a:cubicBezTo>
                    <a:pt x="259" y="208"/>
                    <a:pt x="248" y="208"/>
                    <a:pt x="236" y="196"/>
                  </a:cubicBezTo>
                  <a:cubicBezTo>
                    <a:pt x="236" y="196"/>
                    <a:pt x="225" y="185"/>
                    <a:pt x="225" y="185"/>
                  </a:cubicBezTo>
                  <a:cubicBezTo>
                    <a:pt x="214" y="185"/>
                    <a:pt x="214" y="174"/>
                    <a:pt x="202" y="174"/>
                  </a:cubicBezTo>
                  <a:cubicBezTo>
                    <a:pt x="191" y="162"/>
                    <a:pt x="180" y="139"/>
                    <a:pt x="168" y="128"/>
                  </a:cubicBezTo>
                  <a:cubicBezTo>
                    <a:pt x="134" y="94"/>
                    <a:pt x="111" y="49"/>
                    <a:pt x="77" y="14"/>
                  </a:cubicBezTo>
                  <a:cubicBezTo>
                    <a:pt x="67" y="4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2768150" y="2364975"/>
              <a:ext cx="28750" cy="24825"/>
            </a:xfrm>
            <a:custGeom>
              <a:avLst/>
              <a:gdLst/>
              <a:ahLst/>
              <a:cxnLst/>
              <a:rect l="l" t="t" r="r" b="b"/>
              <a:pathLst>
                <a:path w="1150" h="993" extrusionOk="0">
                  <a:moveTo>
                    <a:pt x="90" y="1"/>
                  </a:moveTo>
                  <a:cubicBezTo>
                    <a:pt x="87" y="1"/>
                    <a:pt x="84" y="1"/>
                    <a:pt x="80" y="2"/>
                  </a:cubicBezTo>
                  <a:cubicBezTo>
                    <a:pt x="12" y="24"/>
                    <a:pt x="12" y="150"/>
                    <a:pt x="12" y="206"/>
                  </a:cubicBezTo>
                  <a:cubicBezTo>
                    <a:pt x="1" y="297"/>
                    <a:pt x="12" y="388"/>
                    <a:pt x="35" y="468"/>
                  </a:cubicBezTo>
                  <a:cubicBezTo>
                    <a:pt x="57" y="604"/>
                    <a:pt x="126" y="752"/>
                    <a:pt x="228" y="843"/>
                  </a:cubicBezTo>
                  <a:cubicBezTo>
                    <a:pt x="331" y="946"/>
                    <a:pt x="470" y="993"/>
                    <a:pt x="613" y="993"/>
                  </a:cubicBezTo>
                  <a:cubicBezTo>
                    <a:pt x="629" y="993"/>
                    <a:pt x="645" y="992"/>
                    <a:pt x="660" y="991"/>
                  </a:cubicBezTo>
                  <a:cubicBezTo>
                    <a:pt x="740" y="980"/>
                    <a:pt x="820" y="968"/>
                    <a:pt x="899" y="934"/>
                  </a:cubicBezTo>
                  <a:cubicBezTo>
                    <a:pt x="979" y="912"/>
                    <a:pt x="1058" y="877"/>
                    <a:pt x="1115" y="809"/>
                  </a:cubicBezTo>
                  <a:cubicBezTo>
                    <a:pt x="1149" y="775"/>
                    <a:pt x="1127" y="695"/>
                    <a:pt x="1070" y="695"/>
                  </a:cubicBezTo>
                  <a:cubicBezTo>
                    <a:pt x="990" y="695"/>
                    <a:pt x="922" y="718"/>
                    <a:pt x="854" y="741"/>
                  </a:cubicBezTo>
                  <a:cubicBezTo>
                    <a:pt x="797" y="752"/>
                    <a:pt x="729" y="775"/>
                    <a:pt x="660" y="786"/>
                  </a:cubicBezTo>
                  <a:cubicBezTo>
                    <a:pt x="643" y="788"/>
                    <a:pt x="625" y="789"/>
                    <a:pt x="608" y="789"/>
                  </a:cubicBezTo>
                  <a:cubicBezTo>
                    <a:pt x="512" y="789"/>
                    <a:pt x="419" y="761"/>
                    <a:pt x="342" y="684"/>
                  </a:cubicBezTo>
                  <a:cubicBezTo>
                    <a:pt x="262" y="593"/>
                    <a:pt x="217" y="479"/>
                    <a:pt x="194" y="366"/>
                  </a:cubicBezTo>
                  <a:cubicBezTo>
                    <a:pt x="183" y="297"/>
                    <a:pt x="183" y="229"/>
                    <a:pt x="171" y="161"/>
                  </a:cubicBezTo>
                  <a:cubicBezTo>
                    <a:pt x="171" y="117"/>
                    <a:pt x="161" y="1"/>
                    <a:pt x="9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2782950" y="2376375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cubicBezTo>
                    <a:pt x="0" y="12"/>
                    <a:pt x="0" y="12"/>
                    <a:pt x="11" y="12"/>
                  </a:cubicBezTo>
                  <a:cubicBezTo>
                    <a:pt x="11" y="12"/>
                    <a:pt x="0" y="12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2776125" y="2368950"/>
              <a:ext cx="11675" cy="12350"/>
            </a:xfrm>
            <a:custGeom>
              <a:avLst/>
              <a:gdLst/>
              <a:ahLst/>
              <a:cxnLst/>
              <a:rect l="l" t="t" r="r" b="b"/>
              <a:pathLst>
                <a:path w="467" h="494" extrusionOk="0">
                  <a:moveTo>
                    <a:pt x="62" y="1"/>
                  </a:moveTo>
                  <a:cubicBezTo>
                    <a:pt x="46" y="1"/>
                    <a:pt x="30" y="11"/>
                    <a:pt x="23" y="25"/>
                  </a:cubicBezTo>
                  <a:cubicBezTo>
                    <a:pt x="11" y="36"/>
                    <a:pt x="11" y="59"/>
                    <a:pt x="0" y="82"/>
                  </a:cubicBezTo>
                  <a:cubicBezTo>
                    <a:pt x="0" y="82"/>
                    <a:pt x="0" y="93"/>
                    <a:pt x="0" y="104"/>
                  </a:cubicBezTo>
                  <a:cubicBezTo>
                    <a:pt x="0" y="104"/>
                    <a:pt x="0" y="116"/>
                    <a:pt x="0" y="127"/>
                  </a:cubicBezTo>
                  <a:cubicBezTo>
                    <a:pt x="0" y="161"/>
                    <a:pt x="11" y="195"/>
                    <a:pt x="11" y="229"/>
                  </a:cubicBezTo>
                  <a:cubicBezTo>
                    <a:pt x="23" y="286"/>
                    <a:pt x="57" y="354"/>
                    <a:pt x="102" y="400"/>
                  </a:cubicBezTo>
                  <a:cubicBezTo>
                    <a:pt x="137" y="445"/>
                    <a:pt x="205" y="480"/>
                    <a:pt x="262" y="491"/>
                  </a:cubicBezTo>
                  <a:cubicBezTo>
                    <a:pt x="279" y="491"/>
                    <a:pt x="301" y="494"/>
                    <a:pt x="324" y="494"/>
                  </a:cubicBezTo>
                  <a:cubicBezTo>
                    <a:pt x="347" y="494"/>
                    <a:pt x="370" y="491"/>
                    <a:pt x="387" y="480"/>
                  </a:cubicBezTo>
                  <a:cubicBezTo>
                    <a:pt x="387" y="480"/>
                    <a:pt x="387" y="468"/>
                    <a:pt x="398" y="468"/>
                  </a:cubicBezTo>
                  <a:cubicBezTo>
                    <a:pt x="410" y="468"/>
                    <a:pt x="410" y="468"/>
                    <a:pt x="410" y="457"/>
                  </a:cubicBezTo>
                  <a:cubicBezTo>
                    <a:pt x="432" y="445"/>
                    <a:pt x="444" y="434"/>
                    <a:pt x="455" y="411"/>
                  </a:cubicBezTo>
                  <a:cubicBezTo>
                    <a:pt x="466" y="389"/>
                    <a:pt x="466" y="366"/>
                    <a:pt x="455" y="343"/>
                  </a:cubicBezTo>
                  <a:cubicBezTo>
                    <a:pt x="446" y="325"/>
                    <a:pt x="429" y="306"/>
                    <a:pt x="411" y="306"/>
                  </a:cubicBezTo>
                  <a:cubicBezTo>
                    <a:pt x="407" y="306"/>
                    <a:pt x="402" y="307"/>
                    <a:pt x="398" y="309"/>
                  </a:cubicBezTo>
                  <a:lnTo>
                    <a:pt x="284" y="309"/>
                  </a:lnTo>
                  <a:cubicBezTo>
                    <a:pt x="284" y="309"/>
                    <a:pt x="273" y="309"/>
                    <a:pt x="273" y="298"/>
                  </a:cubicBezTo>
                  <a:lnTo>
                    <a:pt x="250" y="298"/>
                  </a:lnTo>
                  <a:cubicBezTo>
                    <a:pt x="250" y="286"/>
                    <a:pt x="250" y="286"/>
                    <a:pt x="239" y="286"/>
                  </a:cubicBezTo>
                  <a:cubicBezTo>
                    <a:pt x="239" y="275"/>
                    <a:pt x="228" y="275"/>
                    <a:pt x="216" y="263"/>
                  </a:cubicBezTo>
                  <a:cubicBezTo>
                    <a:pt x="216" y="263"/>
                    <a:pt x="205" y="252"/>
                    <a:pt x="205" y="252"/>
                  </a:cubicBezTo>
                  <a:cubicBezTo>
                    <a:pt x="193" y="241"/>
                    <a:pt x="193" y="241"/>
                    <a:pt x="193" y="241"/>
                  </a:cubicBezTo>
                  <a:cubicBezTo>
                    <a:pt x="193" y="229"/>
                    <a:pt x="193" y="229"/>
                    <a:pt x="182" y="229"/>
                  </a:cubicBezTo>
                  <a:cubicBezTo>
                    <a:pt x="182" y="218"/>
                    <a:pt x="171" y="207"/>
                    <a:pt x="171" y="195"/>
                  </a:cubicBezTo>
                  <a:cubicBezTo>
                    <a:pt x="171" y="184"/>
                    <a:pt x="171" y="184"/>
                    <a:pt x="171" y="184"/>
                  </a:cubicBezTo>
                  <a:cubicBezTo>
                    <a:pt x="159" y="184"/>
                    <a:pt x="159" y="173"/>
                    <a:pt x="159" y="173"/>
                  </a:cubicBezTo>
                  <a:cubicBezTo>
                    <a:pt x="148" y="138"/>
                    <a:pt x="148" y="116"/>
                    <a:pt x="137" y="82"/>
                  </a:cubicBezTo>
                  <a:cubicBezTo>
                    <a:pt x="125" y="82"/>
                    <a:pt x="125" y="70"/>
                    <a:pt x="125" y="70"/>
                  </a:cubicBezTo>
                  <a:cubicBezTo>
                    <a:pt x="125" y="70"/>
                    <a:pt x="125" y="59"/>
                    <a:pt x="125" y="59"/>
                  </a:cubicBezTo>
                  <a:lnTo>
                    <a:pt x="114" y="59"/>
                  </a:lnTo>
                  <a:cubicBezTo>
                    <a:pt x="114" y="36"/>
                    <a:pt x="102" y="25"/>
                    <a:pt x="91" y="13"/>
                  </a:cubicBezTo>
                  <a:cubicBezTo>
                    <a:pt x="82" y="5"/>
                    <a:pt x="72" y="1"/>
                    <a:pt x="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2782375" y="2367450"/>
              <a:ext cx="7700" cy="6950"/>
            </a:xfrm>
            <a:custGeom>
              <a:avLst/>
              <a:gdLst/>
              <a:ahLst/>
              <a:cxnLst/>
              <a:rect l="l" t="t" r="r" b="b"/>
              <a:pathLst>
                <a:path w="308" h="278" extrusionOk="0">
                  <a:moveTo>
                    <a:pt x="52" y="1"/>
                  </a:moveTo>
                  <a:cubicBezTo>
                    <a:pt x="47" y="1"/>
                    <a:pt x="41" y="2"/>
                    <a:pt x="34" y="5"/>
                  </a:cubicBezTo>
                  <a:cubicBezTo>
                    <a:pt x="12" y="5"/>
                    <a:pt x="0" y="28"/>
                    <a:pt x="0" y="51"/>
                  </a:cubicBezTo>
                  <a:cubicBezTo>
                    <a:pt x="0" y="62"/>
                    <a:pt x="0" y="73"/>
                    <a:pt x="0" y="73"/>
                  </a:cubicBezTo>
                  <a:cubicBezTo>
                    <a:pt x="0" y="73"/>
                    <a:pt x="0" y="85"/>
                    <a:pt x="0" y="85"/>
                  </a:cubicBezTo>
                  <a:cubicBezTo>
                    <a:pt x="0" y="85"/>
                    <a:pt x="0" y="89"/>
                    <a:pt x="0" y="96"/>
                  </a:cubicBezTo>
                  <a:cubicBezTo>
                    <a:pt x="0" y="119"/>
                    <a:pt x="0" y="142"/>
                    <a:pt x="12" y="153"/>
                  </a:cubicBezTo>
                  <a:cubicBezTo>
                    <a:pt x="23" y="176"/>
                    <a:pt x="34" y="176"/>
                    <a:pt x="46" y="187"/>
                  </a:cubicBezTo>
                  <a:cubicBezTo>
                    <a:pt x="57" y="210"/>
                    <a:pt x="69" y="221"/>
                    <a:pt x="91" y="233"/>
                  </a:cubicBezTo>
                  <a:lnTo>
                    <a:pt x="103" y="244"/>
                  </a:lnTo>
                  <a:cubicBezTo>
                    <a:pt x="114" y="255"/>
                    <a:pt x="125" y="255"/>
                    <a:pt x="137" y="255"/>
                  </a:cubicBezTo>
                  <a:lnTo>
                    <a:pt x="160" y="267"/>
                  </a:lnTo>
                  <a:cubicBezTo>
                    <a:pt x="171" y="278"/>
                    <a:pt x="194" y="278"/>
                    <a:pt x="205" y="278"/>
                  </a:cubicBezTo>
                  <a:cubicBezTo>
                    <a:pt x="216" y="278"/>
                    <a:pt x="239" y="278"/>
                    <a:pt x="251" y="267"/>
                  </a:cubicBezTo>
                  <a:lnTo>
                    <a:pt x="262" y="267"/>
                  </a:lnTo>
                  <a:cubicBezTo>
                    <a:pt x="285" y="255"/>
                    <a:pt x="307" y="233"/>
                    <a:pt x="307" y="210"/>
                  </a:cubicBezTo>
                  <a:cubicBezTo>
                    <a:pt x="307" y="187"/>
                    <a:pt x="285" y="153"/>
                    <a:pt x="262" y="153"/>
                  </a:cubicBezTo>
                  <a:lnTo>
                    <a:pt x="251" y="153"/>
                  </a:lnTo>
                  <a:cubicBezTo>
                    <a:pt x="251" y="142"/>
                    <a:pt x="239" y="142"/>
                    <a:pt x="239" y="142"/>
                  </a:cubicBezTo>
                  <a:cubicBezTo>
                    <a:pt x="239" y="142"/>
                    <a:pt x="228" y="142"/>
                    <a:pt x="228" y="130"/>
                  </a:cubicBezTo>
                  <a:lnTo>
                    <a:pt x="216" y="130"/>
                  </a:lnTo>
                  <a:cubicBezTo>
                    <a:pt x="205" y="130"/>
                    <a:pt x="194" y="119"/>
                    <a:pt x="182" y="119"/>
                  </a:cubicBezTo>
                  <a:cubicBezTo>
                    <a:pt x="171" y="107"/>
                    <a:pt x="171" y="107"/>
                    <a:pt x="160" y="96"/>
                  </a:cubicBezTo>
                  <a:cubicBezTo>
                    <a:pt x="148" y="85"/>
                    <a:pt x="137" y="85"/>
                    <a:pt x="125" y="73"/>
                  </a:cubicBezTo>
                  <a:cubicBezTo>
                    <a:pt x="125" y="62"/>
                    <a:pt x="114" y="51"/>
                    <a:pt x="114" y="51"/>
                  </a:cubicBezTo>
                  <a:lnTo>
                    <a:pt x="103" y="51"/>
                  </a:lnTo>
                  <a:cubicBezTo>
                    <a:pt x="103" y="39"/>
                    <a:pt x="103" y="39"/>
                    <a:pt x="103" y="39"/>
                  </a:cubicBezTo>
                  <a:cubicBezTo>
                    <a:pt x="103" y="39"/>
                    <a:pt x="103" y="28"/>
                    <a:pt x="91" y="28"/>
                  </a:cubicBezTo>
                  <a:cubicBezTo>
                    <a:pt x="83" y="11"/>
                    <a:pt x="69" y="1"/>
                    <a:pt x="5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2658675" y="2382725"/>
              <a:ext cx="43125" cy="68650"/>
            </a:xfrm>
            <a:custGeom>
              <a:avLst/>
              <a:gdLst/>
              <a:ahLst/>
              <a:cxnLst/>
              <a:rect l="l" t="t" r="r" b="b"/>
              <a:pathLst>
                <a:path w="1725" h="2746" extrusionOk="0">
                  <a:moveTo>
                    <a:pt x="1664" y="1"/>
                  </a:moveTo>
                  <a:cubicBezTo>
                    <a:pt x="1655" y="1"/>
                    <a:pt x="1646" y="3"/>
                    <a:pt x="1639" y="8"/>
                  </a:cubicBezTo>
                  <a:cubicBezTo>
                    <a:pt x="1422" y="190"/>
                    <a:pt x="1240" y="418"/>
                    <a:pt x="1058" y="634"/>
                  </a:cubicBezTo>
                  <a:cubicBezTo>
                    <a:pt x="865" y="838"/>
                    <a:pt x="683" y="1055"/>
                    <a:pt x="513" y="1271"/>
                  </a:cubicBezTo>
                  <a:cubicBezTo>
                    <a:pt x="353" y="1464"/>
                    <a:pt x="217" y="1680"/>
                    <a:pt x="114" y="1919"/>
                  </a:cubicBezTo>
                  <a:cubicBezTo>
                    <a:pt x="69" y="2044"/>
                    <a:pt x="35" y="2169"/>
                    <a:pt x="23" y="2294"/>
                  </a:cubicBezTo>
                  <a:cubicBezTo>
                    <a:pt x="12" y="2363"/>
                    <a:pt x="1" y="2431"/>
                    <a:pt x="12" y="2499"/>
                  </a:cubicBezTo>
                  <a:cubicBezTo>
                    <a:pt x="12" y="2567"/>
                    <a:pt x="35" y="2624"/>
                    <a:pt x="58" y="2692"/>
                  </a:cubicBezTo>
                  <a:cubicBezTo>
                    <a:pt x="68" y="2728"/>
                    <a:pt x="101" y="2746"/>
                    <a:pt x="134" y="2746"/>
                  </a:cubicBezTo>
                  <a:cubicBezTo>
                    <a:pt x="173" y="2746"/>
                    <a:pt x="212" y="2720"/>
                    <a:pt x="205" y="2670"/>
                  </a:cubicBezTo>
                  <a:cubicBezTo>
                    <a:pt x="205" y="2601"/>
                    <a:pt x="217" y="2533"/>
                    <a:pt x="217" y="2465"/>
                  </a:cubicBezTo>
                  <a:cubicBezTo>
                    <a:pt x="217" y="2408"/>
                    <a:pt x="217" y="2351"/>
                    <a:pt x="228" y="2294"/>
                  </a:cubicBezTo>
                  <a:cubicBezTo>
                    <a:pt x="240" y="2169"/>
                    <a:pt x="285" y="2044"/>
                    <a:pt x="331" y="1930"/>
                  </a:cubicBezTo>
                  <a:cubicBezTo>
                    <a:pt x="422" y="1714"/>
                    <a:pt x="569" y="1510"/>
                    <a:pt x="729" y="1316"/>
                  </a:cubicBezTo>
                  <a:cubicBezTo>
                    <a:pt x="888" y="1111"/>
                    <a:pt x="1058" y="907"/>
                    <a:pt x="1218" y="713"/>
                  </a:cubicBezTo>
                  <a:cubicBezTo>
                    <a:pt x="1388" y="497"/>
                    <a:pt x="1570" y="293"/>
                    <a:pt x="1707" y="54"/>
                  </a:cubicBezTo>
                  <a:cubicBezTo>
                    <a:pt x="1724" y="27"/>
                    <a:pt x="1694" y="1"/>
                    <a:pt x="16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2681150" y="2452300"/>
              <a:ext cx="15950" cy="38125"/>
            </a:xfrm>
            <a:custGeom>
              <a:avLst/>
              <a:gdLst/>
              <a:ahLst/>
              <a:cxnLst/>
              <a:rect l="l" t="t" r="r" b="b"/>
              <a:pathLst>
                <a:path w="638" h="1525" extrusionOk="0">
                  <a:moveTo>
                    <a:pt x="338" y="0"/>
                  </a:moveTo>
                  <a:cubicBezTo>
                    <a:pt x="326" y="0"/>
                    <a:pt x="315" y="4"/>
                    <a:pt x="307" y="12"/>
                  </a:cubicBezTo>
                  <a:cubicBezTo>
                    <a:pt x="171" y="114"/>
                    <a:pt x="103" y="285"/>
                    <a:pt x="57" y="444"/>
                  </a:cubicBezTo>
                  <a:cubicBezTo>
                    <a:pt x="12" y="603"/>
                    <a:pt x="0" y="774"/>
                    <a:pt x="12" y="944"/>
                  </a:cubicBezTo>
                  <a:cubicBezTo>
                    <a:pt x="23" y="1104"/>
                    <a:pt x="68" y="1263"/>
                    <a:pt x="182" y="1388"/>
                  </a:cubicBezTo>
                  <a:cubicBezTo>
                    <a:pt x="262" y="1477"/>
                    <a:pt x="370" y="1524"/>
                    <a:pt x="484" y="1524"/>
                  </a:cubicBezTo>
                  <a:cubicBezTo>
                    <a:pt x="516" y="1524"/>
                    <a:pt x="548" y="1521"/>
                    <a:pt x="580" y="1513"/>
                  </a:cubicBezTo>
                  <a:cubicBezTo>
                    <a:pt x="637" y="1502"/>
                    <a:pt x="626" y="1422"/>
                    <a:pt x="580" y="1411"/>
                  </a:cubicBezTo>
                  <a:cubicBezTo>
                    <a:pt x="341" y="1320"/>
                    <a:pt x="239" y="1070"/>
                    <a:pt x="228" y="842"/>
                  </a:cubicBezTo>
                  <a:cubicBezTo>
                    <a:pt x="228" y="706"/>
                    <a:pt x="250" y="569"/>
                    <a:pt x="285" y="444"/>
                  </a:cubicBezTo>
                  <a:cubicBezTo>
                    <a:pt x="319" y="307"/>
                    <a:pt x="364" y="171"/>
                    <a:pt x="376" y="46"/>
                  </a:cubicBezTo>
                  <a:cubicBezTo>
                    <a:pt x="383" y="16"/>
                    <a:pt x="360" y="0"/>
                    <a:pt x="33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2690800" y="2465275"/>
              <a:ext cx="10275" cy="19250"/>
            </a:xfrm>
            <a:custGeom>
              <a:avLst/>
              <a:gdLst/>
              <a:ahLst/>
              <a:cxnLst/>
              <a:rect l="l" t="t" r="r" b="b"/>
              <a:pathLst>
                <a:path w="411" h="770" extrusionOk="0">
                  <a:moveTo>
                    <a:pt x="185" y="0"/>
                  </a:moveTo>
                  <a:cubicBezTo>
                    <a:pt x="178" y="0"/>
                    <a:pt x="169" y="2"/>
                    <a:pt x="160" y="5"/>
                  </a:cubicBezTo>
                  <a:cubicBezTo>
                    <a:pt x="149" y="5"/>
                    <a:pt x="137" y="5"/>
                    <a:pt x="126" y="16"/>
                  </a:cubicBezTo>
                  <a:cubicBezTo>
                    <a:pt x="92" y="27"/>
                    <a:pt x="69" y="61"/>
                    <a:pt x="46" y="96"/>
                  </a:cubicBezTo>
                  <a:cubicBezTo>
                    <a:pt x="35" y="118"/>
                    <a:pt x="24" y="152"/>
                    <a:pt x="12" y="187"/>
                  </a:cubicBezTo>
                  <a:cubicBezTo>
                    <a:pt x="1" y="266"/>
                    <a:pt x="1" y="334"/>
                    <a:pt x="12" y="403"/>
                  </a:cubicBezTo>
                  <a:cubicBezTo>
                    <a:pt x="24" y="471"/>
                    <a:pt x="46" y="528"/>
                    <a:pt x="81" y="585"/>
                  </a:cubicBezTo>
                  <a:cubicBezTo>
                    <a:pt x="103" y="642"/>
                    <a:pt x="149" y="710"/>
                    <a:pt x="206" y="733"/>
                  </a:cubicBezTo>
                  <a:cubicBezTo>
                    <a:pt x="243" y="751"/>
                    <a:pt x="280" y="770"/>
                    <a:pt x="323" y="770"/>
                  </a:cubicBezTo>
                  <a:cubicBezTo>
                    <a:pt x="333" y="770"/>
                    <a:pt x="343" y="769"/>
                    <a:pt x="354" y="767"/>
                  </a:cubicBezTo>
                  <a:cubicBezTo>
                    <a:pt x="388" y="767"/>
                    <a:pt x="410" y="733"/>
                    <a:pt x="399" y="687"/>
                  </a:cubicBezTo>
                  <a:cubicBezTo>
                    <a:pt x="388" y="676"/>
                    <a:pt x="376" y="664"/>
                    <a:pt x="376" y="642"/>
                  </a:cubicBezTo>
                  <a:cubicBezTo>
                    <a:pt x="365" y="642"/>
                    <a:pt x="365" y="630"/>
                    <a:pt x="354" y="619"/>
                  </a:cubicBezTo>
                  <a:cubicBezTo>
                    <a:pt x="354" y="619"/>
                    <a:pt x="354" y="607"/>
                    <a:pt x="354" y="607"/>
                  </a:cubicBezTo>
                  <a:cubicBezTo>
                    <a:pt x="342" y="596"/>
                    <a:pt x="342" y="585"/>
                    <a:pt x="331" y="573"/>
                  </a:cubicBezTo>
                  <a:cubicBezTo>
                    <a:pt x="331" y="573"/>
                    <a:pt x="308" y="551"/>
                    <a:pt x="319" y="551"/>
                  </a:cubicBezTo>
                  <a:lnTo>
                    <a:pt x="308" y="551"/>
                  </a:lnTo>
                  <a:cubicBezTo>
                    <a:pt x="297" y="528"/>
                    <a:pt x="285" y="505"/>
                    <a:pt x="274" y="482"/>
                  </a:cubicBezTo>
                  <a:cubicBezTo>
                    <a:pt x="263" y="471"/>
                    <a:pt x="263" y="460"/>
                    <a:pt x="251" y="448"/>
                  </a:cubicBezTo>
                  <a:cubicBezTo>
                    <a:pt x="251" y="437"/>
                    <a:pt x="251" y="437"/>
                    <a:pt x="251" y="425"/>
                  </a:cubicBezTo>
                  <a:cubicBezTo>
                    <a:pt x="240" y="403"/>
                    <a:pt x="228" y="380"/>
                    <a:pt x="228" y="357"/>
                  </a:cubicBezTo>
                  <a:lnTo>
                    <a:pt x="217" y="323"/>
                  </a:lnTo>
                  <a:cubicBezTo>
                    <a:pt x="217" y="323"/>
                    <a:pt x="217" y="300"/>
                    <a:pt x="217" y="300"/>
                  </a:cubicBezTo>
                  <a:cubicBezTo>
                    <a:pt x="217" y="278"/>
                    <a:pt x="217" y="243"/>
                    <a:pt x="217" y="221"/>
                  </a:cubicBezTo>
                  <a:cubicBezTo>
                    <a:pt x="217" y="209"/>
                    <a:pt x="217" y="198"/>
                    <a:pt x="228" y="187"/>
                  </a:cubicBezTo>
                  <a:cubicBezTo>
                    <a:pt x="228" y="175"/>
                    <a:pt x="228" y="164"/>
                    <a:pt x="228" y="164"/>
                  </a:cubicBezTo>
                  <a:cubicBezTo>
                    <a:pt x="228" y="130"/>
                    <a:pt x="240" y="96"/>
                    <a:pt x="228" y="61"/>
                  </a:cubicBezTo>
                  <a:cubicBezTo>
                    <a:pt x="228" y="50"/>
                    <a:pt x="228" y="39"/>
                    <a:pt x="217" y="27"/>
                  </a:cubicBezTo>
                  <a:cubicBezTo>
                    <a:pt x="217" y="11"/>
                    <a:pt x="205" y="0"/>
                    <a:pt x="1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2700775" y="2468425"/>
              <a:ext cx="5975" cy="10900"/>
            </a:xfrm>
            <a:custGeom>
              <a:avLst/>
              <a:gdLst/>
              <a:ahLst/>
              <a:cxnLst/>
              <a:rect l="l" t="t" r="r" b="b"/>
              <a:pathLst>
                <a:path w="239" h="436" extrusionOk="0">
                  <a:moveTo>
                    <a:pt x="142" y="1"/>
                  </a:moveTo>
                  <a:cubicBezTo>
                    <a:pt x="137" y="1"/>
                    <a:pt x="131" y="2"/>
                    <a:pt x="125" y="4"/>
                  </a:cubicBezTo>
                  <a:cubicBezTo>
                    <a:pt x="102" y="4"/>
                    <a:pt x="91" y="15"/>
                    <a:pt x="68" y="38"/>
                  </a:cubicBezTo>
                  <a:cubicBezTo>
                    <a:pt x="57" y="49"/>
                    <a:pt x="46" y="61"/>
                    <a:pt x="34" y="72"/>
                  </a:cubicBezTo>
                  <a:cubicBezTo>
                    <a:pt x="11" y="106"/>
                    <a:pt x="11" y="140"/>
                    <a:pt x="0" y="186"/>
                  </a:cubicBezTo>
                  <a:cubicBezTo>
                    <a:pt x="0" y="220"/>
                    <a:pt x="0" y="254"/>
                    <a:pt x="11" y="277"/>
                  </a:cubicBezTo>
                  <a:cubicBezTo>
                    <a:pt x="23" y="311"/>
                    <a:pt x="46" y="345"/>
                    <a:pt x="68" y="379"/>
                  </a:cubicBezTo>
                  <a:cubicBezTo>
                    <a:pt x="80" y="390"/>
                    <a:pt x="91" y="402"/>
                    <a:pt x="102" y="413"/>
                  </a:cubicBezTo>
                  <a:cubicBezTo>
                    <a:pt x="114" y="413"/>
                    <a:pt x="125" y="425"/>
                    <a:pt x="137" y="425"/>
                  </a:cubicBezTo>
                  <a:lnTo>
                    <a:pt x="148" y="425"/>
                  </a:lnTo>
                  <a:cubicBezTo>
                    <a:pt x="148" y="425"/>
                    <a:pt x="148" y="425"/>
                    <a:pt x="159" y="436"/>
                  </a:cubicBezTo>
                  <a:cubicBezTo>
                    <a:pt x="182" y="436"/>
                    <a:pt x="216" y="436"/>
                    <a:pt x="228" y="402"/>
                  </a:cubicBezTo>
                  <a:cubicBezTo>
                    <a:pt x="239" y="390"/>
                    <a:pt x="239" y="368"/>
                    <a:pt x="228" y="345"/>
                  </a:cubicBezTo>
                  <a:cubicBezTo>
                    <a:pt x="228" y="334"/>
                    <a:pt x="216" y="322"/>
                    <a:pt x="216" y="322"/>
                  </a:cubicBezTo>
                  <a:lnTo>
                    <a:pt x="205" y="299"/>
                  </a:lnTo>
                  <a:cubicBezTo>
                    <a:pt x="205" y="299"/>
                    <a:pt x="205" y="288"/>
                    <a:pt x="205" y="288"/>
                  </a:cubicBezTo>
                  <a:cubicBezTo>
                    <a:pt x="205" y="288"/>
                    <a:pt x="205" y="288"/>
                    <a:pt x="193" y="277"/>
                  </a:cubicBezTo>
                  <a:cubicBezTo>
                    <a:pt x="193" y="277"/>
                    <a:pt x="193" y="265"/>
                    <a:pt x="182" y="254"/>
                  </a:cubicBezTo>
                  <a:cubicBezTo>
                    <a:pt x="182" y="254"/>
                    <a:pt x="182" y="254"/>
                    <a:pt x="182" y="243"/>
                  </a:cubicBezTo>
                  <a:cubicBezTo>
                    <a:pt x="182" y="231"/>
                    <a:pt x="171" y="220"/>
                    <a:pt x="171" y="208"/>
                  </a:cubicBezTo>
                  <a:cubicBezTo>
                    <a:pt x="171" y="197"/>
                    <a:pt x="171" y="186"/>
                    <a:pt x="171" y="174"/>
                  </a:cubicBezTo>
                  <a:cubicBezTo>
                    <a:pt x="171" y="174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52"/>
                  </a:cubicBezTo>
                  <a:cubicBezTo>
                    <a:pt x="171" y="140"/>
                    <a:pt x="171" y="129"/>
                    <a:pt x="171" y="117"/>
                  </a:cubicBezTo>
                  <a:cubicBezTo>
                    <a:pt x="171" y="117"/>
                    <a:pt x="182" y="106"/>
                    <a:pt x="182" y="106"/>
                  </a:cubicBezTo>
                  <a:cubicBezTo>
                    <a:pt x="182" y="83"/>
                    <a:pt x="193" y="61"/>
                    <a:pt x="182" y="49"/>
                  </a:cubicBezTo>
                  <a:cubicBezTo>
                    <a:pt x="182" y="21"/>
                    <a:pt x="167" y="1"/>
                    <a:pt x="1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2681250" y="2400975"/>
              <a:ext cx="18650" cy="23125"/>
            </a:xfrm>
            <a:custGeom>
              <a:avLst/>
              <a:gdLst/>
              <a:ahLst/>
              <a:cxnLst/>
              <a:rect l="l" t="t" r="r" b="b"/>
              <a:pathLst>
                <a:path w="746" h="925" extrusionOk="0">
                  <a:moveTo>
                    <a:pt x="677" y="1"/>
                  </a:moveTo>
                  <a:cubicBezTo>
                    <a:pt x="670" y="1"/>
                    <a:pt x="663" y="3"/>
                    <a:pt x="656" y="6"/>
                  </a:cubicBezTo>
                  <a:cubicBezTo>
                    <a:pt x="610" y="18"/>
                    <a:pt x="576" y="52"/>
                    <a:pt x="542" y="74"/>
                  </a:cubicBezTo>
                  <a:cubicBezTo>
                    <a:pt x="508" y="97"/>
                    <a:pt x="474" y="143"/>
                    <a:pt x="440" y="177"/>
                  </a:cubicBezTo>
                  <a:cubicBezTo>
                    <a:pt x="383" y="245"/>
                    <a:pt x="326" y="313"/>
                    <a:pt x="269" y="393"/>
                  </a:cubicBezTo>
                  <a:cubicBezTo>
                    <a:pt x="212" y="472"/>
                    <a:pt x="167" y="541"/>
                    <a:pt x="121" y="620"/>
                  </a:cubicBezTo>
                  <a:cubicBezTo>
                    <a:pt x="99" y="666"/>
                    <a:pt x="76" y="700"/>
                    <a:pt x="53" y="745"/>
                  </a:cubicBezTo>
                  <a:cubicBezTo>
                    <a:pt x="53" y="768"/>
                    <a:pt x="30" y="791"/>
                    <a:pt x="30" y="814"/>
                  </a:cubicBezTo>
                  <a:cubicBezTo>
                    <a:pt x="19" y="836"/>
                    <a:pt x="19" y="859"/>
                    <a:pt x="8" y="882"/>
                  </a:cubicBezTo>
                  <a:cubicBezTo>
                    <a:pt x="1" y="909"/>
                    <a:pt x="23" y="924"/>
                    <a:pt x="47" y="924"/>
                  </a:cubicBezTo>
                  <a:cubicBezTo>
                    <a:pt x="62" y="924"/>
                    <a:pt x="78" y="918"/>
                    <a:pt x="87" y="905"/>
                  </a:cubicBezTo>
                  <a:cubicBezTo>
                    <a:pt x="99" y="893"/>
                    <a:pt x="121" y="882"/>
                    <a:pt x="133" y="859"/>
                  </a:cubicBezTo>
                  <a:cubicBezTo>
                    <a:pt x="144" y="848"/>
                    <a:pt x="155" y="825"/>
                    <a:pt x="178" y="814"/>
                  </a:cubicBezTo>
                  <a:cubicBezTo>
                    <a:pt x="201" y="780"/>
                    <a:pt x="235" y="745"/>
                    <a:pt x="258" y="711"/>
                  </a:cubicBezTo>
                  <a:cubicBezTo>
                    <a:pt x="303" y="643"/>
                    <a:pt x="360" y="563"/>
                    <a:pt x="417" y="507"/>
                  </a:cubicBezTo>
                  <a:cubicBezTo>
                    <a:pt x="463" y="438"/>
                    <a:pt x="519" y="370"/>
                    <a:pt x="576" y="302"/>
                  </a:cubicBezTo>
                  <a:cubicBezTo>
                    <a:pt x="610" y="268"/>
                    <a:pt x="633" y="234"/>
                    <a:pt x="667" y="199"/>
                  </a:cubicBezTo>
                  <a:cubicBezTo>
                    <a:pt x="679" y="177"/>
                    <a:pt x="690" y="165"/>
                    <a:pt x="701" y="143"/>
                  </a:cubicBezTo>
                  <a:cubicBezTo>
                    <a:pt x="713" y="120"/>
                    <a:pt x="724" y="97"/>
                    <a:pt x="736" y="74"/>
                  </a:cubicBezTo>
                  <a:cubicBezTo>
                    <a:pt x="745" y="46"/>
                    <a:pt x="714" y="1"/>
                    <a:pt x="67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2692875" y="2410675"/>
              <a:ext cx="10475" cy="11400"/>
            </a:xfrm>
            <a:custGeom>
              <a:avLst/>
              <a:gdLst/>
              <a:ahLst/>
              <a:cxnLst/>
              <a:rect l="l" t="t" r="r" b="b"/>
              <a:pathLst>
                <a:path w="419" h="456" extrusionOk="0">
                  <a:moveTo>
                    <a:pt x="336" y="1"/>
                  </a:moveTo>
                  <a:cubicBezTo>
                    <a:pt x="327" y="1"/>
                    <a:pt x="316" y="2"/>
                    <a:pt x="305" y="5"/>
                  </a:cubicBezTo>
                  <a:cubicBezTo>
                    <a:pt x="282" y="5"/>
                    <a:pt x="271" y="28"/>
                    <a:pt x="248" y="39"/>
                  </a:cubicBezTo>
                  <a:cubicBezTo>
                    <a:pt x="236" y="50"/>
                    <a:pt x="225" y="50"/>
                    <a:pt x="225" y="62"/>
                  </a:cubicBezTo>
                  <a:lnTo>
                    <a:pt x="214" y="62"/>
                  </a:lnTo>
                  <a:cubicBezTo>
                    <a:pt x="202" y="73"/>
                    <a:pt x="191" y="84"/>
                    <a:pt x="180" y="96"/>
                  </a:cubicBezTo>
                  <a:cubicBezTo>
                    <a:pt x="157" y="119"/>
                    <a:pt x="134" y="153"/>
                    <a:pt x="123" y="175"/>
                  </a:cubicBezTo>
                  <a:cubicBezTo>
                    <a:pt x="100" y="198"/>
                    <a:pt x="89" y="232"/>
                    <a:pt x="66" y="255"/>
                  </a:cubicBezTo>
                  <a:lnTo>
                    <a:pt x="43" y="301"/>
                  </a:lnTo>
                  <a:cubicBezTo>
                    <a:pt x="43" y="301"/>
                    <a:pt x="32" y="312"/>
                    <a:pt x="32" y="323"/>
                  </a:cubicBezTo>
                  <a:cubicBezTo>
                    <a:pt x="20" y="335"/>
                    <a:pt x="20" y="346"/>
                    <a:pt x="20" y="357"/>
                  </a:cubicBezTo>
                  <a:cubicBezTo>
                    <a:pt x="20" y="369"/>
                    <a:pt x="20" y="380"/>
                    <a:pt x="20" y="392"/>
                  </a:cubicBezTo>
                  <a:lnTo>
                    <a:pt x="9" y="392"/>
                  </a:lnTo>
                  <a:cubicBezTo>
                    <a:pt x="0" y="427"/>
                    <a:pt x="33" y="456"/>
                    <a:pt x="64" y="456"/>
                  </a:cubicBezTo>
                  <a:cubicBezTo>
                    <a:pt x="73" y="456"/>
                    <a:pt x="81" y="453"/>
                    <a:pt x="89" y="448"/>
                  </a:cubicBezTo>
                  <a:cubicBezTo>
                    <a:pt x="100" y="448"/>
                    <a:pt x="111" y="448"/>
                    <a:pt x="123" y="437"/>
                  </a:cubicBezTo>
                  <a:cubicBezTo>
                    <a:pt x="157" y="426"/>
                    <a:pt x="180" y="403"/>
                    <a:pt x="202" y="380"/>
                  </a:cubicBezTo>
                  <a:cubicBezTo>
                    <a:pt x="225" y="357"/>
                    <a:pt x="248" y="335"/>
                    <a:pt x="259" y="323"/>
                  </a:cubicBezTo>
                  <a:cubicBezTo>
                    <a:pt x="282" y="289"/>
                    <a:pt x="305" y="266"/>
                    <a:pt x="327" y="244"/>
                  </a:cubicBezTo>
                  <a:cubicBezTo>
                    <a:pt x="339" y="221"/>
                    <a:pt x="350" y="210"/>
                    <a:pt x="350" y="198"/>
                  </a:cubicBezTo>
                  <a:cubicBezTo>
                    <a:pt x="350" y="187"/>
                    <a:pt x="350" y="187"/>
                    <a:pt x="362" y="187"/>
                  </a:cubicBezTo>
                  <a:cubicBezTo>
                    <a:pt x="362" y="175"/>
                    <a:pt x="362" y="164"/>
                    <a:pt x="373" y="164"/>
                  </a:cubicBezTo>
                  <a:cubicBezTo>
                    <a:pt x="384" y="130"/>
                    <a:pt x="418" y="84"/>
                    <a:pt x="396" y="39"/>
                  </a:cubicBezTo>
                  <a:cubicBezTo>
                    <a:pt x="387" y="13"/>
                    <a:pt x="366" y="1"/>
                    <a:pt x="33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2958250" y="2381350"/>
              <a:ext cx="55325" cy="62925"/>
            </a:xfrm>
            <a:custGeom>
              <a:avLst/>
              <a:gdLst/>
              <a:ahLst/>
              <a:cxnLst/>
              <a:rect l="l" t="t" r="r" b="b"/>
              <a:pathLst>
                <a:path w="2213" h="2517" extrusionOk="0">
                  <a:moveTo>
                    <a:pt x="50" y="0"/>
                  </a:moveTo>
                  <a:cubicBezTo>
                    <a:pt x="18" y="0"/>
                    <a:pt x="1" y="35"/>
                    <a:pt x="28" y="63"/>
                  </a:cubicBezTo>
                  <a:cubicBezTo>
                    <a:pt x="74" y="120"/>
                    <a:pt x="108" y="166"/>
                    <a:pt x="165" y="211"/>
                  </a:cubicBezTo>
                  <a:cubicBezTo>
                    <a:pt x="222" y="257"/>
                    <a:pt x="267" y="302"/>
                    <a:pt x="324" y="336"/>
                  </a:cubicBezTo>
                  <a:cubicBezTo>
                    <a:pt x="426" y="427"/>
                    <a:pt x="540" y="507"/>
                    <a:pt x="643" y="598"/>
                  </a:cubicBezTo>
                  <a:cubicBezTo>
                    <a:pt x="847" y="757"/>
                    <a:pt x="1041" y="939"/>
                    <a:pt x="1211" y="1132"/>
                  </a:cubicBezTo>
                  <a:cubicBezTo>
                    <a:pt x="1382" y="1326"/>
                    <a:pt x="1530" y="1530"/>
                    <a:pt x="1643" y="1769"/>
                  </a:cubicBezTo>
                  <a:cubicBezTo>
                    <a:pt x="1689" y="1872"/>
                    <a:pt x="1746" y="1985"/>
                    <a:pt x="1746" y="2099"/>
                  </a:cubicBezTo>
                  <a:cubicBezTo>
                    <a:pt x="1757" y="2201"/>
                    <a:pt x="1757" y="2327"/>
                    <a:pt x="1689" y="2406"/>
                  </a:cubicBezTo>
                  <a:cubicBezTo>
                    <a:pt x="1651" y="2454"/>
                    <a:pt x="1684" y="2517"/>
                    <a:pt x="1742" y="2517"/>
                  </a:cubicBezTo>
                  <a:cubicBezTo>
                    <a:pt x="1754" y="2517"/>
                    <a:pt x="1767" y="2514"/>
                    <a:pt x="1780" y="2509"/>
                  </a:cubicBezTo>
                  <a:cubicBezTo>
                    <a:pt x="2212" y="2292"/>
                    <a:pt x="1882" y="1678"/>
                    <a:pt x="1700" y="1394"/>
                  </a:cubicBezTo>
                  <a:cubicBezTo>
                    <a:pt x="1461" y="1007"/>
                    <a:pt x="1109" y="689"/>
                    <a:pt x="745" y="416"/>
                  </a:cubicBezTo>
                  <a:cubicBezTo>
                    <a:pt x="643" y="336"/>
                    <a:pt x="540" y="257"/>
                    <a:pt x="438" y="200"/>
                  </a:cubicBezTo>
                  <a:cubicBezTo>
                    <a:pt x="381" y="154"/>
                    <a:pt x="313" y="120"/>
                    <a:pt x="256" y="86"/>
                  </a:cubicBezTo>
                  <a:cubicBezTo>
                    <a:pt x="199" y="52"/>
                    <a:pt x="142" y="29"/>
                    <a:pt x="74" y="6"/>
                  </a:cubicBezTo>
                  <a:cubicBezTo>
                    <a:pt x="65" y="2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2968625" y="2451600"/>
              <a:ext cx="17925" cy="41625"/>
            </a:xfrm>
            <a:custGeom>
              <a:avLst/>
              <a:gdLst/>
              <a:ahLst/>
              <a:cxnLst/>
              <a:rect l="l" t="t" r="r" b="b"/>
              <a:pathLst>
                <a:path w="717" h="1665" extrusionOk="0">
                  <a:moveTo>
                    <a:pt x="388" y="1"/>
                  </a:moveTo>
                  <a:cubicBezTo>
                    <a:pt x="362" y="1"/>
                    <a:pt x="334" y="21"/>
                    <a:pt x="341" y="51"/>
                  </a:cubicBezTo>
                  <a:cubicBezTo>
                    <a:pt x="353" y="199"/>
                    <a:pt x="398" y="335"/>
                    <a:pt x="432" y="483"/>
                  </a:cubicBezTo>
                  <a:cubicBezTo>
                    <a:pt x="455" y="631"/>
                    <a:pt x="478" y="790"/>
                    <a:pt x="466" y="938"/>
                  </a:cubicBezTo>
                  <a:cubicBezTo>
                    <a:pt x="466" y="1177"/>
                    <a:pt x="375" y="1496"/>
                    <a:pt x="80" y="1496"/>
                  </a:cubicBezTo>
                  <a:cubicBezTo>
                    <a:pt x="23" y="1496"/>
                    <a:pt x="0" y="1587"/>
                    <a:pt x="46" y="1621"/>
                  </a:cubicBezTo>
                  <a:cubicBezTo>
                    <a:pt x="102" y="1651"/>
                    <a:pt x="162" y="1665"/>
                    <a:pt x="223" y="1665"/>
                  </a:cubicBezTo>
                  <a:cubicBezTo>
                    <a:pt x="321" y="1665"/>
                    <a:pt x="419" y="1627"/>
                    <a:pt x="489" y="1564"/>
                  </a:cubicBezTo>
                  <a:cubicBezTo>
                    <a:pt x="637" y="1439"/>
                    <a:pt x="683" y="1257"/>
                    <a:pt x="694" y="1075"/>
                  </a:cubicBezTo>
                  <a:cubicBezTo>
                    <a:pt x="717" y="893"/>
                    <a:pt x="705" y="699"/>
                    <a:pt x="671" y="517"/>
                  </a:cubicBezTo>
                  <a:cubicBezTo>
                    <a:pt x="626" y="347"/>
                    <a:pt x="557" y="131"/>
                    <a:pt x="421" y="17"/>
                  </a:cubicBezTo>
                  <a:cubicBezTo>
                    <a:pt x="413" y="6"/>
                    <a:pt x="401" y="1"/>
                    <a:pt x="38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2967475" y="2464450"/>
              <a:ext cx="9975" cy="18875"/>
            </a:xfrm>
            <a:custGeom>
              <a:avLst/>
              <a:gdLst/>
              <a:ahLst/>
              <a:cxnLst/>
              <a:rect l="l" t="t" r="r" b="b"/>
              <a:pathLst>
                <a:path w="399" h="755" extrusionOk="0">
                  <a:moveTo>
                    <a:pt x="230" y="1"/>
                  </a:moveTo>
                  <a:cubicBezTo>
                    <a:pt x="201" y="1"/>
                    <a:pt x="174" y="28"/>
                    <a:pt x="183" y="60"/>
                  </a:cubicBezTo>
                  <a:cubicBezTo>
                    <a:pt x="205" y="106"/>
                    <a:pt x="205" y="151"/>
                    <a:pt x="205" y="208"/>
                  </a:cubicBezTo>
                  <a:cubicBezTo>
                    <a:pt x="205" y="220"/>
                    <a:pt x="205" y="231"/>
                    <a:pt x="205" y="242"/>
                  </a:cubicBezTo>
                  <a:lnTo>
                    <a:pt x="205" y="254"/>
                  </a:lnTo>
                  <a:cubicBezTo>
                    <a:pt x="205" y="254"/>
                    <a:pt x="205" y="276"/>
                    <a:pt x="205" y="276"/>
                  </a:cubicBezTo>
                  <a:cubicBezTo>
                    <a:pt x="205" y="299"/>
                    <a:pt x="194" y="333"/>
                    <a:pt x="194" y="356"/>
                  </a:cubicBezTo>
                  <a:cubicBezTo>
                    <a:pt x="183" y="367"/>
                    <a:pt x="183" y="379"/>
                    <a:pt x="183" y="390"/>
                  </a:cubicBezTo>
                  <a:cubicBezTo>
                    <a:pt x="183" y="402"/>
                    <a:pt x="171" y="402"/>
                    <a:pt x="171" y="413"/>
                  </a:cubicBezTo>
                  <a:cubicBezTo>
                    <a:pt x="171" y="413"/>
                    <a:pt x="171" y="413"/>
                    <a:pt x="171" y="424"/>
                  </a:cubicBezTo>
                  <a:cubicBezTo>
                    <a:pt x="160" y="447"/>
                    <a:pt x="148" y="470"/>
                    <a:pt x="137" y="493"/>
                  </a:cubicBezTo>
                  <a:cubicBezTo>
                    <a:pt x="126" y="504"/>
                    <a:pt x="114" y="515"/>
                    <a:pt x="114" y="527"/>
                  </a:cubicBezTo>
                  <a:cubicBezTo>
                    <a:pt x="103" y="527"/>
                    <a:pt x="103" y="538"/>
                    <a:pt x="103" y="538"/>
                  </a:cubicBezTo>
                  <a:cubicBezTo>
                    <a:pt x="103" y="538"/>
                    <a:pt x="92" y="549"/>
                    <a:pt x="92" y="549"/>
                  </a:cubicBezTo>
                  <a:cubicBezTo>
                    <a:pt x="92" y="549"/>
                    <a:pt x="92" y="561"/>
                    <a:pt x="92" y="561"/>
                  </a:cubicBezTo>
                  <a:cubicBezTo>
                    <a:pt x="80" y="561"/>
                    <a:pt x="80" y="572"/>
                    <a:pt x="69" y="572"/>
                  </a:cubicBezTo>
                  <a:cubicBezTo>
                    <a:pt x="57" y="595"/>
                    <a:pt x="46" y="618"/>
                    <a:pt x="35" y="640"/>
                  </a:cubicBezTo>
                  <a:cubicBezTo>
                    <a:pt x="35" y="652"/>
                    <a:pt x="35" y="652"/>
                    <a:pt x="23" y="663"/>
                  </a:cubicBezTo>
                  <a:cubicBezTo>
                    <a:pt x="1" y="697"/>
                    <a:pt x="35" y="754"/>
                    <a:pt x="80" y="754"/>
                  </a:cubicBezTo>
                  <a:lnTo>
                    <a:pt x="148" y="754"/>
                  </a:lnTo>
                  <a:cubicBezTo>
                    <a:pt x="217" y="731"/>
                    <a:pt x="285" y="652"/>
                    <a:pt x="319" y="606"/>
                  </a:cubicBezTo>
                  <a:cubicBezTo>
                    <a:pt x="353" y="538"/>
                    <a:pt x="376" y="470"/>
                    <a:pt x="387" y="402"/>
                  </a:cubicBezTo>
                  <a:cubicBezTo>
                    <a:pt x="399" y="333"/>
                    <a:pt x="387" y="254"/>
                    <a:pt x="365" y="185"/>
                  </a:cubicBezTo>
                  <a:cubicBezTo>
                    <a:pt x="353" y="117"/>
                    <a:pt x="308" y="60"/>
                    <a:pt x="262" y="15"/>
                  </a:cubicBezTo>
                  <a:cubicBezTo>
                    <a:pt x="253" y="5"/>
                    <a:pt x="241" y="1"/>
                    <a:pt x="23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2963500" y="2469300"/>
              <a:ext cx="6850" cy="12700"/>
            </a:xfrm>
            <a:custGeom>
              <a:avLst/>
              <a:gdLst/>
              <a:ahLst/>
              <a:cxnLst/>
              <a:rect l="l" t="t" r="r" b="b"/>
              <a:pathLst>
                <a:path w="274" h="508" extrusionOk="0">
                  <a:moveTo>
                    <a:pt x="157" y="0"/>
                  </a:moveTo>
                  <a:cubicBezTo>
                    <a:pt x="133" y="0"/>
                    <a:pt x="106" y="27"/>
                    <a:pt x="114" y="60"/>
                  </a:cubicBezTo>
                  <a:cubicBezTo>
                    <a:pt x="114" y="60"/>
                    <a:pt x="114" y="82"/>
                    <a:pt x="114" y="82"/>
                  </a:cubicBezTo>
                  <a:cubicBezTo>
                    <a:pt x="114" y="82"/>
                    <a:pt x="114" y="94"/>
                    <a:pt x="114" y="94"/>
                  </a:cubicBezTo>
                  <a:lnTo>
                    <a:pt x="114" y="105"/>
                  </a:lnTo>
                  <a:cubicBezTo>
                    <a:pt x="114" y="117"/>
                    <a:pt x="114" y="139"/>
                    <a:pt x="114" y="162"/>
                  </a:cubicBezTo>
                  <a:cubicBezTo>
                    <a:pt x="114" y="173"/>
                    <a:pt x="114" y="196"/>
                    <a:pt x="114" y="208"/>
                  </a:cubicBezTo>
                  <a:cubicBezTo>
                    <a:pt x="114" y="219"/>
                    <a:pt x="114" y="219"/>
                    <a:pt x="114" y="230"/>
                  </a:cubicBezTo>
                  <a:cubicBezTo>
                    <a:pt x="114" y="230"/>
                    <a:pt x="114" y="242"/>
                    <a:pt x="103" y="253"/>
                  </a:cubicBezTo>
                  <a:cubicBezTo>
                    <a:pt x="103" y="276"/>
                    <a:pt x="91" y="287"/>
                    <a:pt x="91" y="310"/>
                  </a:cubicBezTo>
                  <a:lnTo>
                    <a:pt x="91" y="321"/>
                  </a:lnTo>
                  <a:cubicBezTo>
                    <a:pt x="80" y="333"/>
                    <a:pt x="80" y="333"/>
                    <a:pt x="80" y="344"/>
                  </a:cubicBezTo>
                  <a:cubicBezTo>
                    <a:pt x="69" y="355"/>
                    <a:pt x="69" y="367"/>
                    <a:pt x="57" y="367"/>
                  </a:cubicBezTo>
                  <a:cubicBezTo>
                    <a:pt x="57" y="367"/>
                    <a:pt x="57" y="378"/>
                    <a:pt x="57" y="378"/>
                  </a:cubicBezTo>
                  <a:lnTo>
                    <a:pt x="46" y="378"/>
                  </a:lnTo>
                  <a:cubicBezTo>
                    <a:pt x="34" y="401"/>
                    <a:pt x="23" y="412"/>
                    <a:pt x="12" y="435"/>
                  </a:cubicBezTo>
                  <a:cubicBezTo>
                    <a:pt x="0" y="446"/>
                    <a:pt x="0" y="469"/>
                    <a:pt x="12" y="492"/>
                  </a:cubicBezTo>
                  <a:cubicBezTo>
                    <a:pt x="20" y="500"/>
                    <a:pt x="34" y="508"/>
                    <a:pt x="49" y="508"/>
                  </a:cubicBezTo>
                  <a:cubicBezTo>
                    <a:pt x="55" y="508"/>
                    <a:pt x="62" y="507"/>
                    <a:pt x="69" y="503"/>
                  </a:cubicBezTo>
                  <a:cubicBezTo>
                    <a:pt x="114" y="503"/>
                    <a:pt x="160" y="458"/>
                    <a:pt x="182" y="424"/>
                  </a:cubicBezTo>
                  <a:cubicBezTo>
                    <a:pt x="216" y="390"/>
                    <a:pt x="239" y="344"/>
                    <a:pt x="251" y="287"/>
                  </a:cubicBezTo>
                  <a:cubicBezTo>
                    <a:pt x="273" y="242"/>
                    <a:pt x="273" y="185"/>
                    <a:pt x="262" y="139"/>
                  </a:cubicBezTo>
                  <a:cubicBezTo>
                    <a:pt x="251" y="117"/>
                    <a:pt x="251" y="94"/>
                    <a:pt x="239" y="71"/>
                  </a:cubicBezTo>
                  <a:cubicBezTo>
                    <a:pt x="228" y="60"/>
                    <a:pt x="228" y="48"/>
                    <a:pt x="216" y="48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26"/>
                    <a:pt x="194" y="14"/>
                    <a:pt x="182" y="14"/>
                  </a:cubicBezTo>
                  <a:cubicBezTo>
                    <a:pt x="176" y="5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2969525" y="2398525"/>
              <a:ext cx="15900" cy="16000"/>
            </a:xfrm>
            <a:custGeom>
              <a:avLst/>
              <a:gdLst/>
              <a:ahLst/>
              <a:cxnLst/>
              <a:rect l="l" t="t" r="r" b="b"/>
              <a:pathLst>
                <a:path w="636" h="640" extrusionOk="0">
                  <a:moveTo>
                    <a:pt x="55" y="0"/>
                  </a:moveTo>
                  <a:cubicBezTo>
                    <a:pt x="17" y="0"/>
                    <a:pt x="0" y="49"/>
                    <a:pt x="21" y="70"/>
                  </a:cubicBezTo>
                  <a:cubicBezTo>
                    <a:pt x="32" y="104"/>
                    <a:pt x="55" y="127"/>
                    <a:pt x="78" y="150"/>
                  </a:cubicBezTo>
                  <a:cubicBezTo>
                    <a:pt x="101" y="161"/>
                    <a:pt x="123" y="184"/>
                    <a:pt x="146" y="206"/>
                  </a:cubicBezTo>
                  <a:cubicBezTo>
                    <a:pt x="192" y="252"/>
                    <a:pt x="248" y="297"/>
                    <a:pt x="294" y="343"/>
                  </a:cubicBezTo>
                  <a:cubicBezTo>
                    <a:pt x="374" y="445"/>
                    <a:pt x="453" y="559"/>
                    <a:pt x="556" y="627"/>
                  </a:cubicBezTo>
                  <a:cubicBezTo>
                    <a:pt x="567" y="636"/>
                    <a:pt x="578" y="639"/>
                    <a:pt x="587" y="639"/>
                  </a:cubicBezTo>
                  <a:cubicBezTo>
                    <a:pt x="616" y="639"/>
                    <a:pt x="635" y="607"/>
                    <a:pt x="635" y="582"/>
                  </a:cubicBezTo>
                  <a:cubicBezTo>
                    <a:pt x="624" y="559"/>
                    <a:pt x="624" y="548"/>
                    <a:pt x="612" y="536"/>
                  </a:cubicBezTo>
                  <a:cubicBezTo>
                    <a:pt x="612" y="525"/>
                    <a:pt x="612" y="514"/>
                    <a:pt x="601" y="502"/>
                  </a:cubicBezTo>
                  <a:cubicBezTo>
                    <a:pt x="601" y="491"/>
                    <a:pt x="601" y="491"/>
                    <a:pt x="590" y="479"/>
                  </a:cubicBezTo>
                  <a:cubicBezTo>
                    <a:pt x="578" y="445"/>
                    <a:pt x="556" y="411"/>
                    <a:pt x="533" y="388"/>
                  </a:cubicBezTo>
                  <a:cubicBezTo>
                    <a:pt x="487" y="332"/>
                    <a:pt x="442" y="286"/>
                    <a:pt x="396" y="241"/>
                  </a:cubicBezTo>
                  <a:cubicBezTo>
                    <a:pt x="351" y="184"/>
                    <a:pt x="294" y="138"/>
                    <a:pt x="237" y="104"/>
                  </a:cubicBezTo>
                  <a:cubicBezTo>
                    <a:pt x="214" y="81"/>
                    <a:pt x="192" y="59"/>
                    <a:pt x="157" y="47"/>
                  </a:cubicBezTo>
                  <a:cubicBezTo>
                    <a:pt x="139" y="29"/>
                    <a:pt x="113" y="10"/>
                    <a:pt x="85" y="10"/>
                  </a:cubicBezTo>
                  <a:cubicBezTo>
                    <a:pt x="79" y="10"/>
                    <a:pt x="73" y="11"/>
                    <a:pt x="66" y="13"/>
                  </a:cubicBezTo>
                  <a:cubicBezTo>
                    <a:pt x="66" y="13"/>
                    <a:pt x="66" y="2"/>
                    <a:pt x="66" y="2"/>
                  </a:cubicBezTo>
                  <a:cubicBezTo>
                    <a:pt x="62" y="1"/>
                    <a:pt x="59" y="0"/>
                    <a:pt x="5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2968625" y="2405550"/>
              <a:ext cx="8550" cy="8775"/>
            </a:xfrm>
            <a:custGeom>
              <a:avLst/>
              <a:gdLst/>
              <a:ahLst/>
              <a:cxnLst/>
              <a:rect l="l" t="t" r="r" b="b"/>
              <a:pathLst>
                <a:path w="342" h="351" extrusionOk="0">
                  <a:moveTo>
                    <a:pt x="45" y="0"/>
                  </a:moveTo>
                  <a:cubicBezTo>
                    <a:pt x="33" y="0"/>
                    <a:pt x="20" y="8"/>
                    <a:pt x="11" y="16"/>
                  </a:cubicBezTo>
                  <a:cubicBezTo>
                    <a:pt x="0" y="28"/>
                    <a:pt x="0" y="51"/>
                    <a:pt x="11" y="62"/>
                  </a:cubicBezTo>
                  <a:cubicBezTo>
                    <a:pt x="11" y="62"/>
                    <a:pt x="23" y="73"/>
                    <a:pt x="23" y="73"/>
                  </a:cubicBezTo>
                  <a:cubicBezTo>
                    <a:pt x="23" y="85"/>
                    <a:pt x="23" y="85"/>
                    <a:pt x="34" y="85"/>
                  </a:cubicBezTo>
                  <a:cubicBezTo>
                    <a:pt x="34" y="96"/>
                    <a:pt x="34" y="107"/>
                    <a:pt x="34" y="119"/>
                  </a:cubicBezTo>
                  <a:cubicBezTo>
                    <a:pt x="46" y="119"/>
                    <a:pt x="46" y="130"/>
                    <a:pt x="57" y="130"/>
                  </a:cubicBezTo>
                  <a:cubicBezTo>
                    <a:pt x="68" y="153"/>
                    <a:pt x="80" y="164"/>
                    <a:pt x="91" y="187"/>
                  </a:cubicBezTo>
                  <a:cubicBezTo>
                    <a:pt x="114" y="210"/>
                    <a:pt x="137" y="233"/>
                    <a:pt x="148" y="255"/>
                  </a:cubicBezTo>
                  <a:cubicBezTo>
                    <a:pt x="159" y="255"/>
                    <a:pt x="159" y="267"/>
                    <a:pt x="159" y="267"/>
                  </a:cubicBezTo>
                  <a:cubicBezTo>
                    <a:pt x="171" y="289"/>
                    <a:pt x="182" y="301"/>
                    <a:pt x="193" y="301"/>
                  </a:cubicBezTo>
                  <a:cubicBezTo>
                    <a:pt x="216" y="312"/>
                    <a:pt x="228" y="335"/>
                    <a:pt x="239" y="335"/>
                  </a:cubicBezTo>
                  <a:cubicBezTo>
                    <a:pt x="250" y="346"/>
                    <a:pt x="262" y="346"/>
                    <a:pt x="273" y="346"/>
                  </a:cubicBezTo>
                  <a:cubicBezTo>
                    <a:pt x="282" y="349"/>
                    <a:pt x="289" y="351"/>
                    <a:pt x="297" y="351"/>
                  </a:cubicBezTo>
                  <a:cubicBezTo>
                    <a:pt x="318" y="351"/>
                    <a:pt x="333" y="338"/>
                    <a:pt x="341" y="312"/>
                  </a:cubicBezTo>
                  <a:cubicBezTo>
                    <a:pt x="341" y="301"/>
                    <a:pt x="341" y="289"/>
                    <a:pt x="341" y="278"/>
                  </a:cubicBezTo>
                  <a:cubicBezTo>
                    <a:pt x="341" y="255"/>
                    <a:pt x="330" y="233"/>
                    <a:pt x="319" y="210"/>
                  </a:cubicBezTo>
                  <a:cubicBezTo>
                    <a:pt x="319" y="198"/>
                    <a:pt x="307" y="187"/>
                    <a:pt x="307" y="176"/>
                  </a:cubicBezTo>
                  <a:cubicBezTo>
                    <a:pt x="273" y="142"/>
                    <a:pt x="239" y="107"/>
                    <a:pt x="205" y="73"/>
                  </a:cubicBezTo>
                  <a:cubicBezTo>
                    <a:pt x="182" y="51"/>
                    <a:pt x="159" y="39"/>
                    <a:pt x="137" y="28"/>
                  </a:cubicBezTo>
                  <a:cubicBezTo>
                    <a:pt x="125" y="16"/>
                    <a:pt x="114" y="16"/>
                    <a:pt x="91" y="5"/>
                  </a:cubicBezTo>
                  <a:lnTo>
                    <a:pt x="57" y="5"/>
                  </a:lnTo>
                  <a:cubicBezTo>
                    <a:pt x="54" y="2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2757625" y="2503200"/>
              <a:ext cx="21650" cy="12525"/>
            </a:xfrm>
            <a:custGeom>
              <a:avLst/>
              <a:gdLst/>
              <a:ahLst/>
              <a:cxnLst/>
              <a:rect l="l" t="t" r="r" b="b"/>
              <a:pathLst>
                <a:path w="866" h="501" extrusionOk="0">
                  <a:moveTo>
                    <a:pt x="92" y="0"/>
                  </a:moveTo>
                  <a:cubicBezTo>
                    <a:pt x="69" y="0"/>
                    <a:pt x="46" y="12"/>
                    <a:pt x="24" y="23"/>
                  </a:cubicBezTo>
                  <a:cubicBezTo>
                    <a:pt x="1" y="57"/>
                    <a:pt x="12" y="103"/>
                    <a:pt x="24" y="148"/>
                  </a:cubicBezTo>
                  <a:cubicBezTo>
                    <a:pt x="35" y="160"/>
                    <a:pt x="46" y="182"/>
                    <a:pt x="46" y="205"/>
                  </a:cubicBezTo>
                  <a:lnTo>
                    <a:pt x="58" y="205"/>
                  </a:lnTo>
                  <a:cubicBezTo>
                    <a:pt x="58" y="216"/>
                    <a:pt x="58" y="228"/>
                    <a:pt x="69" y="239"/>
                  </a:cubicBezTo>
                  <a:cubicBezTo>
                    <a:pt x="80" y="262"/>
                    <a:pt x="92" y="273"/>
                    <a:pt x="103" y="296"/>
                  </a:cubicBezTo>
                  <a:cubicBezTo>
                    <a:pt x="115" y="296"/>
                    <a:pt x="115" y="307"/>
                    <a:pt x="126" y="319"/>
                  </a:cubicBezTo>
                  <a:cubicBezTo>
                    <a:pt x="126" y="319"/>
                    <a:pt x="137" y="330"/>
                    <a:pt x="137" y="330"/>
                  </a:cubicBezTo>
                  <a:cubicBezTo>
                    <a:pt x="171" y="364"/>
                    <a:pt x="194" y="387"/>
                    <a:pt x="228" y="410"/>
                  </a:cubicBezTo>
                  <a:cubicBezTo>
                    <a:pt x="285" y="444"/>
                    <a:pt x="365" y="478"/>
                    <a:pt x="433" y="489"/>
                  </a:cubicBezTo>
                  <a:cubicBezTo>
                    <a:pt x="467" y="501"/>
                    <a:pt x="513" y="501"/>
                    <a:pt x="547" y="501"/>
                  </a:cubicBezTo>
                  <a:cubicBezTo>
                    <a:pt x="592" y="501"/>
                    <a:pt x="626" y="501"/>
                    <a:pt x="649" y="478"/>
                  </a:cubicBezTo>
                  <a:cubicBezTo>
                    <a:pt x="717" y="467"/>
                    <a:pt x="797" y="444"/>
                    <a:pt x="831" y="387"/>
                  </a:cubicBezTo>
                  <a:cubicBezTo>
                    <a:pt x="865" y="353"/>
                    <a:pt x="854" y="273"/>
                    <a:pt x="786" y="273"/>
                  </a:cubicBezTo>
                  <a:cubicBezTo>
                    <a:pt x="751" y="273"/>
                    <a:pt x="729" y="285"/>
                    <a:pt x="706" y="285"/>
                  </a:cubicBezTo>
                  <a:cubicBezTo>
                    <a:pt x="683" y="296"/>
                    <a:pt x="660" y="296"/>
                    <a:pt x="638" y="296"/>
                  </a:cubicBezTo>
                  <a:cubicBezTo>
                    <a:pt x="615" y="285"/>
                    <a:pt x="581" y="285"/>
                    <a:pt x="558" y="285"/>
                  </a:cubicBezTo>
                  <a:lnTo>
                    <a:pt x="535" y="285"/>
                  </a:lnTo>
                  <a:cubicBezTo>
                    <a:pt x="524" y="273"/>
                    <a:pt x="501" y="273"/>
                    <a:pt x="490" y="273"/>
                  </a:cubicBezTo>
                  <a:cubicBezTo>
                    <a:pt x="467" y="262"/>
                    <a:pt x="433" y="251"/>
                    <a:pt x="410" y="251"/>
                  </a:cubicBezTo>
                  <a:cubicBezTo>
                    <a:pt x="410" y="251"/>
                    <a:pt x="399" y="251"/>
                    <a:pt x="399" y="239"/>
                  </a:cubicBezTo>
                  <a:lnTo>
                    <a:pt x="387" y="239"/>
                  </a:lnTo>
                  <a:cubicBezTo>
                    <a:pt x="376" y="228"/>
                    <a:pt x="353" y="228"/>
                    <a:pt x="342" y="216"/>
                  </a:cubicBezTo>
                  <a:cubicBezTo>
                    <a:pt x="319" y="205"/>
                    <a:pt x="297" y="194"/>
                    <a:pt x="274" y="171"/>
                  </a:cubicBezTo>
                  <a:cubicBezTo>
                    <a:pt x="262" y="160"/>
                    <a:pt x="251" y="160"/>
                    <a:pt x="251" y="148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40" y="148"/>
                    <a:pt x="228" y="137"/>
                    <a:pt x="217" y="125"/>
                  </a:cubicBezTo>
                  <a:cubicBezTo>
                    <a:pt x="206" y="114"/>
                    <a:pt x="194" y="114"/>
                    <a:pt x="194" y="103"/>
                  </a:cubicBezTo>
                  <a:cubicBezTo>
                    <a:pt x="171" y="80"/>
                    <a:pt x="171" y="80"/>
                    <a:pt x="160" y="69"/>
                  </a:cubicBezTo>
                  <a:cubicBezTo>
                    <a:pt x="137" y="34"/>
                    <a:pt x="126" y="12"/>
                    <a:pt x="9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2839250" y="2492975"/>
              <a:ext cx="29575" cy="26300"/>
            </a:xfrm>
            <a:custGeom>
              <a:avLst/>
              <a:gdLst/>
              <a:ahLst/>
              <a:cxnLst/>
              <a:rect l="l" t="t" r="r" b="b"/>
              <a:pathLst>
                <a:path w="1183" h="1052" extrusionOk="0">
                  <a:moveTo>
                    <a:pt x="105" y="0"/>
                  </a:moveTo>
                  <a:cubicBezTo>
                    <a:pt x="78" y="0"/>
                    <a:pt x="52" y="19"/>
                    <a:pt x="46" y="45"/>
                  </a:cubicBezTo>
                  <a:cubicBezTo>
                    <a:pt x="0" y="205"/>
                    <a:pt x="68" y="409"/>
                    <a:pt x="137" y="557"/>
                  </a:cubicBezTo>
                  <a:cubicBezTo>
                    <a:pt x="205" y="694"/>
                    <a:pt x="307" y="830"/>
                    <a:pt x="432" y="921"/>
                  </a:cubicBezTo>
                  <a:cubicBezTo>
                    <a:pt x="539" y="999"/>
                    <a:pt x="662" y="1051"/>
                    <a:pt x="787" y="1051"/>
                  </a:cubicBezTo>
                  <a:cubicBezTo>
                    <a:pt x="809" y="1051"/>
                    <a:pt x="831" y="1050"/>
                    <a:pt x="853" y="1046"/>
                  </a:cubicBezTo>
                  <a:cubicBezTo>
                    <a:pt x="933" y="1035"/>
                    <a:pt x="990" y="1012"/>
                    <a:pt x="1046" y="978"/>
                  </a:cubicBezTo>
                  <a:cubicBezTo>
                    <a:pt x="1103" y="933"/>
                    <a:pt x="1160" y="876"/>
                    <a:pt x="1183" y="807"/>
                  </a:cubicBezTo>
                  <a:cubicBezTo>
                    <a:pt x="1183" y="762"/>
                    <a:pt x="1154" y="717"/>
                    <a:pt x="1114" y="717"/>
                  </a:cubicBezTo>
                  <a:cubicBezTo>
                    <a:pt x="1104" y="717"/>
                    <a:pt x="1092" y="721"/>
                    <a:pt x="1081" y="728"/>
                  </a:cubicBezTo>
                  <a:cubicBezTo>
                    <a:pt x="1046" y="762"/>
                    <a:pt x="1012" y="796"/>
                    <a:pt x="955" y="807"/>
                  </a:cubicBezTo>
                  <a:cubicBezTo>
                    <a:pt x="910" y="830"/>
                    <a:pt x="864" y="830"/>
                    <a:pt x="819" y="830"/>
                  </a:cubicBezTo>
                  <a:cubicBezTo>
                    <a:pt x="705" y="830"/>
                    <a:pt x="614" y="796"/>
                    <a:pt x="535" y="728"/>
                  </a:cubicBezTo>
                  <a:cubicBezTo>
                    <a:pt x="432" y="637"/>
                    <a:pt x="364" y="534"/>
                    <a:pt x="307" y="421"/>
                  </a:cubicBezTo>
                  <a:cubicBezTo>
                    <a:pt x="239" y="296"/>
                    <a:pt x="216" y="159"/>
                    <a:pt x="159" y="34"/>
                  </a:cubicBezTo>
                  <a:cubicBezTo>
                    <a:pt x="145" y="10"/>
                    <a:pt x="125" y="0"/>
                    <a:pt x="1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2849750" y="2495400"/>
              <a:ext cx="12550" cy="12375"/>
            </a:xfrm>
            <a:custGeom>
              <a:avLst/>
              <a:gdLst/>
              <a:ahLst/>
              <a:cxnLst/>
              <a:rect l="l" t="t" r="r" b="b"/>
              <a:pathLst>
                <a:path w="502" h="495" extrusionOk="0">
                  <a:moveTo>
                    <a:pt x="72" y="1"/>
                  </a:moveTo>
                  <a:cubicBezTo>
                    <a:pt x="58" y="1"/>
                    <a:pt x="46" y="9"/>
                    <a:pt x="46" y="17"/>
                  </a:cubicBezTo>
                  <a:cubicBezTo>
                    <a:pt x="35" y="39"/>
                    <a:pt x="24" y="62"/>
                    <a:pt x="12" y="96"/>
                  </a:cubicBezTo>
                  <a:cubicBezTo>
                    <a:pt x="12" y="91"/>
                    <a:pt x="12" y="88"/>
                    <a:pt x="10" y="88"/>
                  </a:cubicBezTo>
                  <a:cubicBezTo>
                    <a:pt x="7" y="88"/>
                    <a:pt x="1" y="108"/>
                    <a:pt x="1" y="108"/>
                  </a:cubicBezTo>
                  <a:cubicBezTo>
                    <a:pt x="1" y="108"/>
                    <a:pt x="1" y="119"/>
                    <a:pt x="1" y="119"/>
                  </a:cubicBezTo>
                  <a:cubicBezTo>
                    <a:pt x="1" y="142"/>
                    <a:pt x="1" y="153"/>
                    <a:pt x="1" y="176"/>
                  </a:cubicBezTo>
                  <a:lnTo>
                    <a:pt x="1" y="187"/>
                  </a:lnTo>
                  <a:cubicBezTo>
                    <a:pt x="1" y="187"/>
                    <a:pt x="1" y="187"/>
                    <a:pt x="1" y="199"/>
                  </a:cubicBezTo>
                  <a:cubicBezTo>
                    <a:pt x="1" y="210"/>
                    <a:pt x="1" y="210"/>
                    <a:pt x="1" y="221"/>
                  </a:cubicBezTo>
                  <a:lnTo>
                    <a:pt x="12" y="255"/>
                  </a:lnTo>
                  <a:cubicBezTo>
                    <a:pt x="12" y="278"/>
                    <a:pt x="24" y="312"/>
                    <a:pt x="46" y="335"/>
                  </a:cubicBezTo>
                  <a:cubicBezTo>
                    <a:pt x="46" y="346"/>
                    <a:pt x="58" y="369"/>
                    <a:pt x="69" y="381"/>
                  </a:cubicBez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6" y="387"/>
                    <a:pt x="80" y="392"/>
                    <a:pt x="80" y="392"/>
                  </a:cubicBezTo>
                  <a:cubicBezTo>
                    <a:pt x="92" y="403"/>
                    <a:pt x="92" y="403"/>
                    <a:pt x="92" y="403"/>
                  </a:cubicBezTo>
                  <a:cubicBezTo>
                    <a:pt x="115" y="426"/>
                    <a:pt x="149" y="449"/>
                    <a:pt x="171" y="460"/>
                  </a:cubicBezTo>
                  <a:cubicBezTo>
                    <a:pt x="206" y="472"/>
                    <a:pt x="228" y="483"/>
                    <a:pt x="262" y="483"/>
                  </a:cubicBezTo>
                  <a:cubicBezTo>
                    <a:pt x="285" y="494"/>
                    <a:pt x="297" y="494"/>
                    <a:pt x="319" y="494"/>
                  </a:cubicBezTo>
                  <a:cubicBezTo>
                    <a:pt x="331" y="494"/>
                    <a:pt x="342" y="494"/>
                    <a:pt x="353" y="483"/>
                  </a:cubicBezTo>
                  <a:cubicBezTo>
                    <a:pt x="365" y="483"/>
                    <a:pt x="376" y="483"/>
                    <a:pt x="388" y="472"/>
                  </a:cubicBezTo>
                  <a:cubicBezTo>
                    <a:pt x="410" y="472"/>
                    <a:pt x="444" y="460"/>
                    <a:pt x="456" y="437"/>
                  </a:cubicBezTo>
                  <a:cubicBezTo>
                    <a:pt x="501" y="392"/>
                    <a:pt x="479" y="324"/>
                    <a:pt x="422" y="301"/>
                  </a:cubicBezTo>
                  <a:lnTo>
                    <a:pt x="376" y="301"/>
                  </a:lnTo>
                  <a:cubicBezTo>
                    <a:pt x="365" y="290"/>
                    <a:pt x="342" y="290"/>
                    <a:pt x="319" y="290"/>
                  </a:cubicBezTo>
                  <a:lnTo>
                    <a:pt x="353" y="290"/>
                  </a:lnTo>
                  <a:cubicBezTo>
                    <a:pt x="319" y="290"/>
                    <a:pt x="285" y="278"/>
                    <a:pt x="251" y="267"/>
                  </a:cubicBezTo>
                  <a:cubicBezTo>
                    <a:pt x="240" y="255"/>
                    <a:pt x="228" y="255"/>
                    <a:pt x="228" y="255"/>
                  </a:cubicBezTo>
                  <a:cubicBezTo>
                    <a:pt x="217" y="244"/>
                    <a:pt x="206" y="244"/>
                    <a:pt x="206" y="233"/>
                  </a:cubicBezTo>
                  <a:lnTo>
                    <a:pt x="194" y="233"/>
                  </a:lnTo>
                  <a:cubicBezTo>
                    <a:pt x="194" y="221"/>
                    <a:pt x="183" y="221"/>
                    <a:pt x="171" y="210"/>
                  </a:cubicBezTo>
                  <a:cubicBezTo>
                    <a:pt x="171" y="210"/>
                    <a:pt x="171" y="199"/>
                    <a:pt x="171" y="199"/>
                  </a:cubicBezTo>
                  <a:cubicBezTo>
                    <a:pt x="160" y="199"/>
                    <a:pt x="160" y="187"/>
                    <a:pt x="160" y="187"/>
                  </a:cubicBezTo>
                  <a:cubicBezTo>
                    <a:pt x="149" y="176"/>
                    <a:pt x="149" y="176"/>
                    <a:pt x="149" y="164"/>
                  </a:cubicBezTo>
                  <a:lnTo>
                    <a:pt x="137" y="164"/>
                  </a:lnTo>
                  <a:cubicBezTo>
                    <a:pt x="137" y="153"/>
                    <a:pt x="137" y="153"/>
                    <a:pt x="137" y="153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26" y="130"/>
                    <a:pt x="126" y="130"/>
                    <a:pt x="126" y="119"/>
                  </a:cubicBezTo>
                  <a:cubicBezTo>
                    <a:pt x="126" y="119"/>
                    <a:pt x="126" y="108"/>
                    <a:pt x="115" y="108"/>
                  </a:cubicBezTo>
                  <a:cubicBezTo>
                    <a:pt x="115" y="96"/>
                    <a:pt x="115" y="96"/>
                    <a:pt x="115" y="96"/>
                  </a:cubicBezTo>
                  <a:lnTo>
                    <a:pt x="115" y="85"/>
                  </a:lnTo>
                  <a:cubicBezTo>
                    <a:pt x="115" y="73"/>
                    <a:pt x="115" y="62"/>
                    <a:pt x="115" y="51"/>
                  </a:cubicBezTo>
                  <a:cubicBezTo>
                    <a:pt x="115" y="28"/>
                    <a:pt x="115" y="17"/>
                    <a:pt x="92" y="5"/>
                  </a:cubicBezTo>
                  <a:cubicBezTo>
                    <a:pt x="85" y="2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2890700" y="2505525"/>
              <a:ext cx="16800" cy="8900"/>
            </a:xfrm>
            <a:custGeom>
              <a:avLst/>
              <a:gdLst/>
              <a:ahLst/>
              <a:cxnLst/>
              <a:rect l="l" t="t" r="r" b="b"/>
              <a:pathLst>
                <a:path w="672" h="356" extrusionOk="0">
                  <a:moveTo>
                    <a:pt x="612" y="1"/>
                  </a:moveTo>
                  <a:cubicBezTo>
                    <a:pt x="601" y="1"/>
                    <a:pt x="590" y="4"/>
                    <a:pt x="581" y="10"/>
                  </a:cubicBezTo>
                  <a:cubicBezTo>
                    <a:pt x="558" y="21"/>
                    <a:pt x="547" y="32"/>
                    <a:pt x="524" y="44"/>
                  </a:cubicBezTo>
                  <a:cubicBezTo>
                    <a:pt x="524" y="44"/>
                    <a:pt x="524" y="55"/>
                    <a:pt x="513" y="55"/>
                  </a:cubicBezTo>
                  <a:cubicBezTo>
                    <a:pt x="490" y="67"/>
                    <a:pt x="467" y="78"/>
                    <a:pt x="456" y="89"/>
                  </a:cubicBezTo>
                  <a:cubicBezTo>
                    <a:pt x="444" y="89"/>
                    <a:pt x="433" y="101"/>
                    <a:pt x="433" y="101"/>
                  </a:cubicBezTo>
                  <a:lnTo>
                    <a:pt x="410" y="101"/>
                  </a:lnTo>
                  <a:cubicBezTo>
                    <a:pt x="376" y="112"/>
                    <a:pt x="331" y="135"/>
                    <a:pt x="285" y="135"/>
                  </a:cubicBezTo>
                  <a:lnTo>
                    <a:pt x="274" y="135"/>
                  </a:lnTo>
                  <a:cubicBezTo>
                    <a:pt x="262" y="146"/>
                    <a:pt x="262" y="146"/>
                    <a:pt x="251" y="146"/>
                  </a:cubicBezTo>
                  <a:lnTo>
                    <a:pt x="92" y="146"/>
                  </a:lnTo>
                  <a:cubicBezTo>
                    <a:pt x="92" y="146"/>
                    <a:pt x="80" y="146"/>
                    <a:pt x="69" y="158"/>
                  </a:cubicBezTo>
                  <a:cubicBezTo>
                    <a:pt x="69" y="158"/>
                    <a:pt x="69" y="146"/>
                    <a:pt x="69" y="146"/>
                  </a:cubicBezTo>
                  <a:cubicBezTo>
                    <a:pt x="23" y="146"/>
                    <a:pt x="1" y="192"/>
                    <a:pt x="23" y="226"/>
                  </a:cubicBezTo>
                  <a:cubicBezTo>
                    <a:pt x="35" y="237"/>
                    <a:pt x="35" y="249"/>
                    <a:pt x="46" y="260"/>
                  </a:cubicBezTo>
                  <a:lnTo>
                    <a:pt x="58" y="260"/>
                  </a:lnTo>
                  <a:cubicBezTo>
                    <a:pt x="58" y="260"/>
                    <a:pt x="58" y="260"/>
                    <a:pt x="58" y="271"/>
                  </a:cubicBezTo>
                  <a:cubicBezTo>
                    <a:pt x="58" y="271"/>
                    <a:pt x="58" y="283"/>
                    <a:pt x="69" y="283"/>
                  </a:cubicBezTo>
                  <a:cubicBezTo>
                    <a:pt x="92" y="305"/>
                    <a:pt x="126" y="328"/>
                    <a:pt x="149" y="340"/>
                  </a:cubicBezTo>
                  <a:cubicBezTo>
                    <a:pt x="189" y="348"/>
                    <a:pt x="229" y="356"/>
                    <a:pt x="269" y="356"/>
                  </a:cubicBezTo>
                  <a:cubicBezTo>
                    <a:pt x="286" y="356"/>
                    <a:pt x="303" y="354"/>
                    <a:pt x="319" y="351"/>
                  </a:cubicBezTo>
                  <a:cubicBezTo>
                    <a:pt x="387" y="351"/>
                    <a:pt x="456" y="340"/>
                    <a:pt x="513" y="294"/>
                  </a:cubicBezTo>
                  <a:lnTo>
                    <a:pt x="513" y="283"/>
                  </a:lnTo>
                  <a:lnTo>
                    <a:pt x="524" y="283"/>
                  </a:lnTo>
                  <a:cubicBezTo>
                    <a:pt x="535" y="271"/>
                    <a:pt x="558" y="260"/>
                    <a:pt x="569" y="249"/>
                  </a:cubicBezTo>
                  <a:cubicBezTo>
                    <a:pt x="592" y="226"/>
                    <a:pt x="604" y="214"/>
                    <a:pt x="615" y="180"/>
                  </a:cubicBezTo>
                  <a:cubicBezTo>
                    <a:pt x="626" y="169"/>
                    <a:pt x="638" y="158"/>
                    <a:pt x="649" y="135"/>
                  </a:cubicBezTo>
                  <a:cubicBezTo>
                    <a:pt x="660" y="112"/>
                    <a:pt x="672" y="89"/>
                    <a:pt x="672" y="55"/>
                  </a:cubicBezTo>
                  <a:cubicBezTo>
                    <a:pt x="672" y="22"/>
                    <a:pt x="641" y="1"/>
                    <a:pt x="6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2765475" y="2500200"/>
              <a:ext cx="9525" cy="5575"/>
            </a:xfrm>
            <a:custGeom>
              <a:avLst/>
              <a:gdLst/>
              <a:ahLst/>
              <a:cxnLst/>
              <a:rect l="l" t="t" r="r" b="b"/>
              <a:pathLst>
                <a:path w="381" h="223" extrusionOk="0">
                  <a:moveTo>
                    <a:pt x="64" y="1"/>
                  </a:moveTo>
                  <a:cubicBezTo>
                    <a:pt x="33" y="1"/>
                    <a:pt x="0" y="38"/>
                    <a:pt x="28" y="75"/>
                  </a:cubicBezTo>
                  <a:cubicBezTo>
                    <a:pt x="28" y="86"/>
                    <a:pt x="28" y="86"/>
                    <a:pt x="39" y="98"/>
                  </a:cubicBezTo>
                  <a:cubicBezTo>
                    <a:pt x="39" y="109"/>
                    <a:pt x="39" y="109"/>
                    <a:pt x="51" y="120"/>
                  </a:cubicBezTo>
                  <a:cubicBezTo>
                    <a:pt x="51" y="120"/>
                    <a:pt x="51" y="120"/>
                    <a:pt x="62" y="132"/>
                  </a:cubicBezTo>
                  <a:cubicBezTo>
                    <a:pt x="73" y="143"/>
                    <a:pt x="85" y="154"/>
                    <a:pt x="96" y="166"/>
                  </a:cubicBezTo>
                  <a:cubicBezTo>
                    <a:pt x="119" y="177"/>
                    <a:pt x="142" y="189"/>
                    <a:pt x="176" y="200"/>
                  </a:cubicBezTo>
                  <a:cubicBezTo>
                    <a:pt x="199" y="211"/>
                    <a:pt x="233" y="223"/>
                    <a:pt x="255" y="223"/>
                  </a:cubicBezTo>
                  <a:lnTo>
                    <a:pt x="290" y="223"/>
                  </a:lnTo>
                  <a:cubicBezTo>
                    <a:pt x="312" y="223"/>
                    <a:pt x="324" y="223"/>
                    <a:pt x="346" y="211"/>
                  </a:cubicBezTo>
                  <a:cubicBezTo>
                    <a:pt x="369" y="189"/>
                    <a:pt x="381" y="154"/>
                    <a:pt x="358" y="132"/>
                  </a:cubicBezTo>
                  <a:cubicBezTo>
                    <a:pt x="346" y="120"/>
                    <a:pt x="324" y="120"/>
                    <a:pt x="312" y="109"/>
                  </a:cubicBezTo>
                  <a:lnTo>
                    <a:pt x="290" y="109"/>
                  </a:lnTo>
                  <a:cubicBezTo>
                    <a:pt x="290" y="98"/>
                    <a:pt x="290" y="98"/>
                    <a:pt x="290" y="98"/>
                  </a:cubicBezTo>
                  <a:cubicBezTo>
                    <a:pt x="278" y="86"/>
                    <a:pt x="255" y="86"/>
                    <a:pt x="244" y="86"/>
                  </a:cubicBezTo>
                  <a:lnTo>
                    <a:pt x="233" y="86"/>
                  </a:lnTo>
                  <a:lnTo>
                    <a:pt x="221" y="75"/>
                  </a:lnTo>
                  <a:cubicBezTo>
                    <a:pt x="221" y="75"/>
                    <a:pt x="210" y="75"/>
                    <a:pt x="210" y="63"/>
                  </a:cubicBezTo>
                  <a:lnTo>
                    <a:pt x="187" y="63"/>
                  </a:lnTo>
                  <a:cubicBezTo>
                    <a:pt x="176" y="52"/>
                    <a:pt x="164" y="52"/>
                    <a:pt x="153" y="41"/>
                  </a:cubicBezTo>
                  <a:cubicBezTo>
                    <a:pt x="142" y="41"/>
                    <a:pt x="130" y="29"/>
                    <a:pt x="119" y="29"/>
                  </a:cubicBezTo>
                  <a:lnTo>
                    <a:pt x="108" y="18"/>
                  </a:lnTo>
                  <a:cubicBezTo>
                    <a:pt x="96" y="18"/>
                    <a:pt x="96" y="7"/>
                    <a:pt x="85" y="7"/>
                  </a:cubicBezTo>
                  <a:cubicBezTo>
                    <a:pt x="79" y="2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2632350" y="2478600"/>
              <a:ext cx="25125" cy="26875"/>
            </a:xfrm>
            <a:custGeom>
              <a:avLst/>
              <a:gdLst/>
              <a:ahLst/>
              <a:cxnLst/>
              <a:rect l="l" t="t" r="r" b="b"/>
              <a:pathLst>
                <a:path w="1005" h="1075" extrusionOk="0">
                  <a:moveTo>
                    <a:pt x="939" y="1"/>
                  </a:moveTo>
                  <a:cubicBezTo>
                    <a:pt x="932" y="1"/>
                    <a:pt x="924" y="3"/>
                    <a:pt x="917" y="6"/>
                  </a:cubicBezTo>
                  <a:cubicBezTo>
                    <a:pt x="872" y="40"/>
                    <a:pt x="826" y="63"/>
                    <a:pt x="781" y="97"/>
                  </a:cubicBezTo>
                  <a:cubicBezTo>
                    <a:pt x="735" y="131"/>
                    <a:pt x="690" y="177"/>
                    <a:pt x="656" y="211"/>
                  </a:cubicBezTo>
                  <a:cubicBezTo>
                    <a:pt x="576" y="291"/>
                    <a:pt x="496" y="370"/>
                    <a:pt x="417" y="461"/>
                  </a:cubicBezTo>
                  <a:cubicBezTo>
                    <a:pt x="269" y="620"/>
                    <a:pt x="121" y="791"/>
                    <a:pt x="19" y="996"/>
                  </a:cubicBezTo>
                  <a:cubicBezTo>
                    <a:pt x="1" y="1031"/>
                    <a:pt x="25" y="1074"/>
                    <a:pt x="59" y="1074"/>
                  </a:cubicBezTo>
                  <a:cubicBezTo>
                    <a:pt x="68" y="1074"/>
                    <a:pt x="77" y="1071"/>
                    <a:pt x="87" y="1064"/>
                  </a:cubicBezTo>
                  <a:cubicBezTo>
                    <a:pt x="280" y="939"/>
                    <a:pt x="428" y="780"/>
                    <a:pt x="576" y="609"/>
                  </a:cubicBezTo>
                  <a:cubicBezTo>
                    <a:pt x="656" y="529"/>
                    <a:pt x="724" y="450"/>
                    <a:pt x="792" y="370"/>
                  </a:cubicBezTo>
                  <a:cubicBezTo>
                    <a:pt x="826" y="325"/>
                    <a:pt x="860" y="268"/>
                    <a:pt x="906" y="222"/>
                  </a:cubicBezTo>
                  <a:cubicBezTo>
                    <a:pt x="940" y="177"/>
                    <a:pt x="951" y="131"/>
                    <a:pt x="985" y="74"/>
                  </a:cubicBezTo>
                  <a:cubicBezTo>
                    <a:pt x="1005" y="46"/>
                    <a:pt x="975" y="1"/>
                    <a:pt x="9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2622000" y="2512700"/>
              <a:ext cx="10675" cy="45075"/>
            </a:xfrm>
            <a:custGeom>
              <a:avLst/>
              <a:gdLst/>
              <a:ahLst/>
              <a:cxnLst/>
              <a:rect l="l" t="t" r="r" b="b"/>
              <a:pathLst>
                <a:path w="427" h="1803" extrusionOk="0">
                  <a:moveTo>
                    <a:pt x="361" y="1"/>
                  </a:moveTo>
                  <a:cubicBezTo>
                    <a:pt x="354" y="1"/>
                    <a:pt x="348" y="3"/>
                    <a:pt x="342" y="7"/>
                  </a:cubicBezTo>
                  <a:cubicBezTo>
                    <a:pt x="80" y="189"/>
                    <a:pt x="1" y="587"/>
                    <a:pt x="1" y="883"/>
                  </a:cubicBezTo>
                  <a:cubicBezTo>
                    <a:pt x="1" y="1042"/>
                    <a:pt x="12" y="1201"/>
                    <a:pt x="57" y="1360"/>
                  </a:cubicBezTo>
                  <a:cubicBezTo>
                    <a:pt x="80" y="1440"/>
                    <a:pt x="114" y="1508"/>
                    <a:pt x="160" y="1588"/>
                  </a:cubicBezTo>
                  <a:cubicBezTo>
                    <a:pt x="194" y="1656"/>
                    <a:pt x="251" y="1724"/>
                    <a:pt x="308" y="1781"/>
                  </a:cubicBezTo>
                  <a:cubicBezTo>
                    <a:pt x="322" y="1796"/>
                    <a:pt x="338" y="1803"/>
                    <a:pt x="353" y="1803"/>
                  </a:cubicBezTo>
                  <a:cubicBezTo>
                    <a:pt x="394" y="1803"/>
                    <a:pt x="427" y="1752"/>
                    <a:pt x="410" y="1702"/>
                  </a:cubicBezTo>
                  <a:cubicBezTo>
                    <a:pt x="376" y="1645"/>
                    <a:pt x="364" y="1577"/>
                    <a:pt x="342" y="1508"/>
                  </a:cubicBezTo>
                  <a:cubicBezTo>
                    <a:pt x="308" y="1440"/>
                    <a:pt x="285" y="1372"/>
                    <a:pt x="262" y="1292"/>
                  </a:cubicBezTo>
                  <a:cubicBezTo>
                    <a:pt x="228" y="1156"/>
                    <a:pt x="205" y="1019"/>
                    <a:pt x="217" y="883"/>
                  </a:cubicBezTo>
                  <a:cubicBezTo>
                    <a:pt x="217" y="735"/>
                    <a:pt x="228" y="598"/>
                    <a:pt x="273" y="473"/>
                  </a:cubicBezTo>
                  <a:cubicBezTo>
                    <a:pt x="308" y="337"/>
                    <a:pt x="376" y="200"/>
                    <a:pt x="410" y="64"/>
                  </a:cubicBezTo>
                  <a:cubicBezTo>
                    <a:pt x="410" y="36"/>
                    <a:pt x="387" y="1"/>
                    <a:pt x="36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2630525" y="2523525"/>
              <a:ext cx="7425" cy="19500"/>
            </a:xfrm>
            <a:custGeom>
              <a:avLst/>
              <a:gdLst/>
              <a:ahLst/>
              <a:cxnLst/>
              <a:rect l="l" t="t" r="r" b="b"/>
              <a:pathLst>
                <a:path w="297" h="780" extrusionOk="0">
                  <a:moveTo>
                    <a:pt x="202" y="0"/>
                  </a:moveTo>
                  <a:cubicBezTo>
                    <a:pt x="195" y="0"/>
                    <a:pt x="189" y="2"/>
                    <a:pt x="183" y="6"/>
                  </a:cubicBezTo>
                  <a:cubicBezTo>
                    <a:pt x="137" y="18"/>
                    <a:pt x="114" y="40"/>
                    <a:pt x="92" y="86"/>
                  </a:cubicBezTo>
                  <a:lnTo>
                    <a:pt x="93" y="84"/>
                  </a:lnTo>
                  <a:lnTo>
                    <a:pt x="93" y="84"/>
                  </a:lnTo>
                  <a:cubicBezTo>
                    <a:pt x="59" y="127"/>
                    <a:pt x="41" y="180"/>
                    <a:pt x="23" y="234"/>
                  </a:cubicBezTo>
                  <a:cubicBezTo>
                    <a:pt x="12" y="302"/>
                    <a:pt x="1" y="370"/>
                    <a:pt x="12" y="438"/>
                  </a:cubicBezTo>
                  <a:cubicBezTo>
                    <a:pt x="23" y="507"/>
                    <a:pt x="35" y="575"/>
                    <a:pt x="69" y="643"/>
                  </a:cubicBezTo>
                  <a:cubicBezTo>
                    <a:pt x="69" y="655"/>
                    <a:pt x="80" y="666"/>
                    <a:pt x="92" y="677"/>
                  </a:cubicBezTo>
                  <a:cubicBezTo>
                    <a:pt x="92" y="689"/>
                    <a:pt x="103" y="700"/>
                    <a:pt x="103" y="711"/>
                  </a:cubicBezTo>
                  <a:cubicBezTo>
                    <a:pt x="114" y="711"/>
                    <a:pt x="126" y="723"/>
                    <a:pt x="137" y="734"/>
                  </a:cubicBezTo>
                  <a:cubicBezTo>
                    <a:pt x="149" y="746"/>
                    <a:pt x="160" y="746"/>
                    <a:pt x="160" y="757"/>
                  </a:cubicBezTo>
                  <a:cubicBezTo>
                    <a:pt x="183" y="768"/>
                    <a:pt x="205" y="780"/>
                    <a:pt x="228" y="780"/>
                  </a:cubicBezTo>
                  <a:cubicBezTo>
                    <a:pt x="262" y="780"/>
                    <a:pt x="285" y="757"/>
                    <a:pt x="296" y="734"/>
                  </a:cubicBezTo>
                  <a:cubicBezTo>
                    <a:pt x="296" y="711"/>
                    <a:pt x="296" y="689"/>
                    <a:pt x="296" y="666"/>
                  </a:cubicBezTo>
                  <a:cubicBezTo>
                    <a:pt x="296" y="666"/>
                    <a:pt x="296" y="655"/>
                    <a:pt x="285" y="655"/>
                  </a:cubicBezTo>
                  <a:cubicBezTo>
                    <a:pt x="285" y="643"/>
                    <a:pt x="285" y="643"/>
                    <a:pt x="285" y="643"/>
                  </a:cubicBezTo>
                  <a:cubicBezTo>
                    <a:pt x="285" y="632"/>
                    <a:pt x="285" y="620"/>
                    <a:pt x="285" y="609"/>
                  </a:cubicBezTo>
                  <a:cubicBezTo>
                    <a:pt x="285" y="609"/>
                    <a:pt x="274" y="586"/>
                    <a:pt x="274" y="586"/>
                  </a:cubicBezTo>
                  <a:cubicBezTo>
                    <a:pt x="262" y="575"/>
                    <a:pt x="262" y="564"/>
                    <a:pt x="262" y="552"/>
                  </a:cubicBezTo>
                  <a:cubicBezTo>
                    <a:pt x="251" y="518"/>
                    <a:pt x="240" y="495"/>
                    <a:pt x="240" y="461"/>
                  </a:cubicBezTo>
                  <a:cubicBezTo>
                    <a:pt x="228" y="450"/>
                    <a:pt x="228" y="438"/>
                    <a:pt x="228" y="416"/>
                  </a:cubicBezTo>
                  <a:cubicBezTo>
                    <a:pt x="228" y="404"/>
                    <a:pt x="228" y="404"/>
                    <a:pt x="228" y="393"/>
                  </a:cubicBezTo>
                  <a:cubicBezTo>
                    <a:pt x="217" y="370"/>
                    <a:pt x="217" y="336"/>
                    <a:pt x="217" y="313"/>
                  </a:cubicBezTo>
                  <a:cubicBezTo>
                    <a:pt x="217" y="302"/>
                    <a:pt x="217" y="279"/>
                    <a:pt x="217" y="268"/>
                  </a:cubicBezTo>
                  <a:cubicBezTo>
                    <a:pt x="217" y="256"/>
                    <a:pt x="217" y="256"/>
                    <a:pt x="217" y="245"/>
                  </a:cubicBezTo>
                  <a:cubicBezTo>
                    <a:pt x="217" y="245"/>
                    <a:pt x="217" y="234"/>
                    <a:pt x="217" y="234"/>
                  </a:cubicBezTo>
                  <a:cubicBezTo>
                    <a:pt x="228" y="200"/>
                    <a:pt x="228" y="177"/>
                    <a:pt x="240" y="154"/>
                  </a:cubicBezTo>
                  <a:cubicBezTo>
                    <a:pt x="240" y="131"/>
                    <a:pt x="251" y="86"/>
                    <a:pt x="251" y="63"/>
                  </a:cubicBezTo>
                  <a:cubicBezTo>
                    <a:pt x="251" y="35"/>
                    <a:pt x="228" y="0"/>
                    <a:pt x="20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2638500" y="2527575"/>
              <a:ext cx="4575" cy="10625"/>
            </a:xfrm>
            <a:custGeom>
              <a:avLst/>
              <a:gdLst/>
              <a:ahLst/>
              <a:cxnLst/>
              <a:rect l="l" t="t" r="r" b="b"/>
              <a:pathLst>
                <a:path w="183" h="425" extrusionOk="0">
                  <a:moveTo>
                    <a:pt x="4" y="260"/>
                  </a:moveTo>
                  <a:cubicBezTo>
                    <a:pt x="1" y="260"/>
                    <a:pt x="4" y="265"/>
                    <a:pt x="12" y="265"/>
                  </a:cubicBezTo>
                  <a:cubicBezTo>
                    <a:pt x="8" y="261"/>
                    <a:pt x="5" y="260"/>
                    <a:pt x="4" y="260"/>
                  </a:cubicBezTo>
                  <a:close/>
                  <a:moveTo>
                    <a:pt x="85" y="0"/>
                  </a:moveTo>
                  <a:cubicBezTo>
                    <a:pt x="61" y="0"/>
                    <a:pt x="44" y="21"/>
                    <a:pt x="34" y="49"/>
                  </a:cubicBezTo>
                  <a:lnTo>
                    <a:pt x="23" y="72"/>
                  </a:lnTo>
                  <a:cubicBezTo>
                    <a:pt x="23" y="72"/>
                    <a:pt x="23" y="72"/>
                    <a:pt x="23" y="83"/>
                  </a:cubicBezTo>
                  <a:cubicBezTo>
                    <a:pt x="23" y="74"/>
                    <a:pt x="23" y="71"/>
                    <a:pt x="22" y="71"/>
                  </a:cubicBezTo>
                  <a:cubicBezTo>
                    <a:pt x="21" y="71"/>
                    <a:pt x="19" y="80"/>
                    <a:pt x="12" y="94"/>
                  </a:cubicBezTo>
                  <a:cubicBezTo>
                    <a:pt x="12" y="106"/>
                    <a:pt x="12" y="117"/>
                    <a:pt x="0" y="129"/>
                  </a:cubicBezTo>
                  <a:cubicBezTo>
                    <a:pt x="0" y="163"/>
                    <a:pt x="0" y="197"/>
                    <a:pt x="0" y="242"/>
                  </a:cubicBezTo>
                  <a:cubicBezTo>
                    <a:pt x="0" y="242"/>
                    <a:pt x="0" y="254"/>
                    <a:pt x="12" y="265"/>
                  </a:cubicBezTo>
                  <a:cubicBezTo>
                    <a:pt x="12" y="276"/>
                    <a:pt x="12" y="276"/>
                    <a:pt x="12" y="288"/>
                  </a:cubicBezTo>
                  <a:cubicBezTo>
                    <a:pt x="12" y="299"/>
                    <a:pt x="12" y="311"/>
                    <a:pt x="23" y="333"/>
                  </a:cubicBezTo>
                  <a:cubicBezTo>
                    <a:pt x="23" y="345"/>
                    <a:pt x="34" y="356"/>
                    <a:pt x="46" y="367"/>
                  </a:cubicBezTo>
                  <a:cubicBezTo>
                    <a:pt x="46" y="367"/>
                    <a:pt x="46" y="379"/>
                    <a:pt x="46" y="379"/>
                  </a:cubicBezTo>
                  <a:cubicBezTo>
                    <a:pt x="57" y="402"/>
                    <a:pt x="68" y="413"/>
                    <a:pt x="103" y="424"/>
                  </a:cubicBezTo>
                  <a:cubicBezTo>
                    <a:pt x="114" y="424"/>
                    <a:pt x="137" y="424"/>
                    <a:pt x="148" y="413"/>
                  </a:cubicBezTo>
                  <a:cubicBezTo>
                    <a:pt x="171" y="390"/>
                    <a:pt x="171" y="356"/>
                    <a:pt x="171" y="333"/>
                  </a:cubicBezTo>
                  <a:cubicBezTo>
                    <a:pt x="182" y="322"/>
                    <a:pt x="182" y="322"/>
                    <a:pt x="182" y="311"/>
                  </a:cubicBezTo>
                  <a:cubicBezTo>
                    <a:pt x="182" y="299"/>
                    <a:pt x="182" y="288"/>
                    <a:pt x="182" y="276"/>
                  </a:cubicBezTo>
                  <a:cubicBezTo>
                    <a:pt x="175" y="269"/>
                    <a:pt x="172" y="262"/>
                    <a:pt x="171" y="252"/>
                  </a:cubicBezTo>
                  <a:lnTo>
                    <a:pt x="171" y="252"/>
                  </a:lnTo>
                  <a:cubicBezTo>
                    <a:pt x="182" y="231"/>
                    <a:pt x="171" y="219"/>
                    <a:pt x="171" y="197"/>
                  </a:cubicBezTo>
                  <a:cubicBezTo>
                    <a:pt x="171" y="174"/>
                    <a:pt x="171" y="151"/>
                    <a:pt x="171" y="140"/>
                  </a:cubicBezTo>
                  <a:cubicBezTo>
                    <a:pt x="171" y="140"/>
                    <a:pt x="171" y="129"/>
                    <a:pt x="171" y="129"/>
                  </a:cubicBezTo>
                  <a:cubicBezTo>
                    <a:pt x="171" y="117"/>
                    <a:pt x="171" y="106"/>
                    <a:pt x="159" y="94"/>
                  </a:cubicBezTo>
                  <a:cubicBezTo>
                    <a:pt x="159" y="83"/>
                    <a:pt x="159" y="83"/>
                    <a:pt x="159" y="72"/>
                  </a:cubicBezTo>
                  <a:cubicBezTo>
                    <a:pt x="159" y="72"/>
                    <a:pt x="159" y="60"/>
                    <a:pt x="159" y="60"/>
                  </a:cubicBezTo>
                  <a:cubicBezTo>
                    <a:pt x="159" y="26"/>
                    <a:pt x="137" y="3"/>
                    <a:pt x="103" y="3"/>
                  </a:cubicBezTo>
                  <a:cubicBezTo>
                    <a:pt x="97" y="1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2664075" y="2552275"/>
              <a:ext cx="9875" cy="16175"/>
            </a:xfrm>
            <a:custGeom>
              <a:avLst/>
              <a:gdLst/>
              <a:ahLst/>
              <a:cxnLst/>
              <a:rect l="l" t="t" r="r" b="b"/>
              <a:pathLst>
                <a:path w="395" h="647" extrusionOk="0">
                  <a:moveTo>
                    <a:pt x="115" y="0"/>
                  </a:moveTo>
                  <a:cubicBezTo>
                    <a:pt x="103" y="0"/>
                    <a:pt x="91" y="6"/>
                    <a:pt x="80" y="16"/>
                  </a:cubicBezTo>
                  <a:cubicBezTo>
                    <a:pt x="58" y="28"/>
                    <a:pt x="58" y="50"/>
                    <a:pt x="46" y="73"/>
                  </a:cubicBezTo>
                  <a:cubicBezTo>
                    <a:pt x="24" y="96"/>
                    <a:pt x="24" y="141"/>
                    <a:pt x="12" y="187"/>
                  </a:cubicBezTo>
                  <a:cubicBezTo>
                    <a:pt x="1" y="232"/>
                    <a:pt x="12" y="278"/>
                    <a:pt x="24" y="323"/>
                  </a:cubicBezTo>
                  <a:cubicBezTo>
                    <a:pt x="35" y="369"/>
                    <a:pt x="58" y="426"/>
                    <a:pt x="80" y="471"/>
                  </a:cubicBezTo>
                  <a:cubicBezTo>
                    <a:pt x="103" y="505"/>
                    <a:pt x="137" y="551"/>
                    <a:pt x="183" y="574"/>
                  </a:cubicBezTo>
                  <a:cubicBezTo>
                    <a:pt x="194" y="585"/>
                    <a:pt x="194" y="585"/>
                    <a:pt x="206" y="596"/>
                  </a:cubicBezTo>
                  <a:lnTo>
                    <a:pt x="217" y="596"/>
                  </a:lnTo>
                  <a:lnTo>
                    <a:pt x="240" y="619"/>
                  </a:lnTo>
                  <a:cubicBezTo>
                    <a:pt x="262" y="631"/>
                    <a:pt x="285" y="642"/>
                    <a:pt x="308" y="642"/>
                  </a:cubicBezTo>
                  <a:cubicBezTo>
                    <a:pt x="316" y="645"/>
                    <a:pt x="323" y="646"/>
                    <a:pt x="330" y="646"/>
                  </a:cubicBezTo>
                  <a:cubicBezTo>
                    <a:pt x="373" y="646"/>
                    <a:pt x="394" y="592"/>
                    <a:pt x="365" y="562"/>
                  </a:cubicBezTo>
                  <a:cubicBezTo>
                    <a:pt x="342" y="540"/>
                    <a:pt x="319" y="505"/>
                    <a:pt x="308" y="494"/>
                  </a:cubicBezTo>
                  <a:cubicBezTo>
                    <a:pt x="297" y="460"/>
                    <a:pt x="274" y="437"/>
                    <a:pt x="262" y="403"/>
                  </a:cubicBezTo>
                  <a:cubicBezTo>
                    <a:pt x="251" y="380"/>
                    <a:pt x="240" y="358"/>
                    <a:pt x="228" y="346"/>
                  </a:cubicBezTo>
                  <a:cubicBezTo>
                    <a:pt x="228" y="335"/>
                    <a:pt x="217" y="323"/>
                    <a:pt x="217" y="323"/>
                  </a:cubicBezTo>
                  <a:cubicBezTo>
                    <a:pt x="217" y="312"/>
                    <a:pt x="217" y="301"/>
                    <a:pt x="206" y="301"/>
                  </a:cubicBezTo>
                  <a:cubicBezTo>
                    <a:pt x="194" y="267"/>
                    <a:pt x="183" y="232"/>
                    <a:pt x="171" y="187"/>
                  </a:cubicBezTo>
                  <a:cubicBezTo>
                    <a:pt x="171" y="187"/>
                    <a:pt x="171" y="153"/>
                    <a:pt x="171" y="153"/>
                  </a:cubicBezTo>
                  <a:cubicBezTo>
                    <a:pt x="171" y="153"/>
                    <a:pt x="171" y="141"/>
                    <a:pt x="171" y="141"/>
                  </a:cubicBezTo>
                  <a:cubicBezTo>
                    <a:pt x="160" y="119"/>
                    <a:pt x="160" y="96"/>
                    <a:pt x="160" y="85"/>
                  </a:cubicBezTo>
                  <a:cubicBezTo>
                    <a:pt x="149" y="62"/>
                    <a:pt x="149" y="50"/>
                    <a:pt x="149" y="28"/>
                  </a:cubicBezTo>
                  <a:cubicBezTo>
                    <a:pt x="142" y="9"/>
                    <a:pt x="129" y="0"/>
                    <a:pt x="11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3013375" y="2483875"/>
              <a:ext cx="27500" cy="52775"/>
            </a:xfrm>
            <a:custGeom>
              <a:avLst/>
              <a:gdLst/>
              <a:ahLst/>
              <a:cxnLst/>
              <a:rect l="l" t="t" r="r" b="b"/>
              <a:pathLst>
                <a:path w="1100" h="2111" extrusionOk="0">
                  <a:moveTo>
                    <a:pt x="63" y="1"/>
                  </a:moveTo>
                  <a:cubicBezTo>
                    <a:pt x="32" y="1"/>
                    <a:pt x="1" y="44"/>
                    <a:pt x="19" y="80"/>
                  </a:cubicBezTo>
                  <a:cubicBezTo>
                    <a:pt x="110" y="239"/>
                    <a:pt x="235" y="387"/>
                    <a:pt x="348" y="534"/>
                  </a:cubicBezTo>
                  <a:cubicBezTo>
                    <a:pt x="462" y="682"/>
                    <a:pt x="564" y="830"/>
                    <a:pt x="655" y="1001"/>
                  </a:cubicBezTo>
                  <a:cubicBezTo>
                    <a:pt x="735" y="1160"/>
                    <a:pt x="792" y="1331"/>
                    <a:pt x="837" y="1501"/>
                  </a:cubicBezTo>
                  <a:cubicBezTo>
                    <a:pt x="849" y="1592"/>
                    <a:pt x="872" y="1683"/>
                    <a:pt x="894" y="1774"/>
                  </a:cubicBezTo>
                  <a:cubicBezTo>
                    <a:pt x="906" y="1865"/>
                    <a:pt x="883" y="1956"/>
                    <a:pt x="883" y="2047"/>
                  </a:cubicBezTo>
                  <a:cubicBezTo>
                    <a:pt x="883" y="2083"/>
                    <a:pt x="920" y="2111"/>
                    <a:pt x="953" y="2111"/>
                  </a:cubicBezTo>
                  <a:cubicBezTo>
                    <a:pt x="971" y="2111"/>
                    <a:pt x="988" y="2102"/>
                    <a:pt x="997" y="2081"/>
                  </a:cubicBezTo>
                  <a:cubicBezTo>
                    <a:pt x="1088" y="1911"/>
                    <a:pt x="1099" y="1683"/>
                    <a:pt x="1088" y="1501"/>
                  </a:cubicBezTo>
                  <a:cubicBezTo>
                    <a:pt x="1065" y="1297"/>
                    <a:pt x="985" y="1103"/>
                    <a:pt x="883" y="921"/>
                  </a:cubicBezTo>
                  <a:cubicBezTo>
                    <a:pt x="792" y="751"/>
                    <a:pt x="667" y="591"/>
                    <a:pt x="530" y="432"/>
                  </a:cubicBezTo>
                  <a:cubicBezTo>
                    <a:pt x="405" y="273"/>
                    <a:pt x="257" y="125"/>
                    <a:pt x="87" y="11"/>
                  </a:cubicBezTo>
                  <a:cubicBezTo>
                    <a:pt x="80" y="4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3025775" y="2545225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81" y="1"/>
                  </a:moveTo>
                  <a:cubicBezTo>
                    <a:pt x="332" y="1"/>
                    <a:pt x="294" y="43"/>
                    <a:pt x="273" y="94"/>
                  </a:cubicBezTo>
                  <a:cubicBezTo>
                    <a:pt x="273" y="105"/>
                    <a:pt x="273" y="116"/>
                    <a:pt x="273" y="116"/>
                  </a:cubicBezTo>
                  <a:cubicBezTo>
                    <a:pt x="262" y="128"/>
                    <a:pt x="262" y="128"/>
                    <a:pt x="262" y="128"/>
                  </a:cubicBezTo>
                  <a:cubicBezTo>
                    <a:pt x="250" y="162"/>
                    <a:pt x="239" y="185"/>
                    <a:pt x="228" y="207"/>
                  </a:cubicBezTo>
                  <a:lnTo>
                    <a:pt x="228" y="219"/>
                  </a:lnTo>
                  <a:cubicBezTo>
                    <a:pt x="228" y="219"/>
                    <a:pt x="223" y="226"/>
                    <a:pt x="219" y="234"/>
                  </a:cubicBezTo>
                  <a:lnTo>
                    <a:pt x="219" y="234"/>
                  </a:lnTo>
                  <a:cubicBezTo>
                    <a:pt x="218" y="235"/>
                    <a:pt x="218" y="236"/>
                    <a:pt x="217" y="237"/>
                  </a:cubicBezTo>
                  <a:lnTo>
                    <a:pt x="217" y="237"/>
                  </a:lnTo>
                  <a:cubicBezTo>
                    <a:pt x="214" y="243"/>
                    <a:pt x="212" y="248"/>
                    <a:pt x="213" y="248"/>
                  </a:cubicBezTo>
                  <a:cubicBezTo>
                    <a:pt x="213" y="248"/>
                    <a:pt x="214" y="247"/>
                    <a:pt x="215" y="246"/>
                  </a:cubicBezTo>
                  <a:lnTo>
                    <a:pt x="215" y="246"/>
                  </a:lnTo>
                  <a:cubicBezTo>
                    <a:pt x="203" y="279"/>
                    <a:pt x="181" y="311"/>
                    <a:pt x="159" y="344"/>
                  </a:cubicBezTo>
                  <a:cubicBezTo>
                    <a:pt x="148" y="344"/>
                    <a:pt x="148" y="355"/>
                    <a:pt x="148" y="355"/>
                  </a:cubicBezTo>
                  <a:cubicBezTo>
                    <a:pt x="148" y="367"/>
                    <a:pt x="137" y="367"/>
                    <a:pt x="137" y="367"/>
                  </a:cubicBezTo>
                  <a:cubicBezTo>
                    <a:pt x="137" y="378"/>
                    <a:pt x="125" y="389"/>
                    <a:pt x="114" y="389"/>
                  </a:cubicBezTo>
                  <a:cubicBezTo>
                    <a:pt x="114" y="401"/>
                    <a:pt x="103" y="412"/>
                    <a:pt x="103" y="412"/>
                  </a:cubicBezTo>
                  <a:cubicBezTo>
                    <a:pt x="91" y="423"/>
                    <a:pt x="80" y="435"/>
                    <a:pt x="68" y="458"/>
                  </a:cubicBezTo>
                  <a:cubicBezTo>
                    <a:pt x="57" y="469"/>
                    <a:pt x="46" y="469"/>
                    <a:pt x="46" y="480"/>
                  </a:cubicBezTo>
                  <a:cubicBezTo>
                    <a:pt x="23" y="503"/>
                    <a:pt x="12" y="526"/>
                    <a:pt x="12" y="549"/>
                  </a:cubicBezTo>
                  <a:cubicBezTo>
                    <a:pt x="0" y="571"/>
                    <a:pt x="12" y="605"/>
                    <a:pt x="34" y="605"/>
                  </a:cubicBezTo>
                  <a:cubicBezTo>
                    <a:pt x="68" y="628"/>
                    <a:pt x="91" y="640"/>
                    <a:pt x="125" y="640"/>
                  </a:cubicBezTo>
                  <a:cubicBezTo>
                    <a:pt x="137" y="628"/>
                    <a:pt x="148" y="628"/>
                    <a:pt x="159" y="628"/>
                  </a:cubicBezTo>
                  <a:lnTo>
                    <a:pt x="182" y="617"/>
                  </a:lnTo>
                  <a:cubicBezTo>
                    <a:pt x="182" y="617"/>
                    <a:pt x="194" y="617"/>
                    <a:pt x="194" y="605"/>
                  </a:cubicBezTo>
                  <a:cubicBezTo>
                    <a:pt x="205" y="605"/>
                    <a:pt x="194" y="605"/>
                    <a:pt x="194" y="617"/>
                  </a:cubicBezTo>
                  <a:lnTo>
                    <a:pt x="205" y="617"/>
                  </a:lnTo>
                  <a:cubicBezTo>
                    <a:pt x="216" y="605"/>
                    <a:pt x="228" y="605"/>
                    <a:pt x="228" y="594"/>
                  </a:cubicBezTo>
                  <a:cubicBezTo>
                    <a:pt x="239" y="594"/>
                    <a:pt x="250" y="594"/>
                    <a:pt x="262" y="583"/>
                  </a:cubicBezTo>
                  <a:cubicBezTo>
                    <a:pt x="296" y="560"/>
                    <a:pt x="341" y="526"/>
                    <a:pt x="376" y="492"/>
                  </a:cubicBezTo>
                  <a:cubicBezTo>
                    <a:pt x="398" y="458"/>
                    <a:pt x="432" y="412"/>
                    <a:pt x="444" y="367"/>
                  </a:cubicBezTo>
                  <a:cubicBezTo>
                    <a:pt x="478" y="321"/>
                    <a:pt x="501" y="253"/>
                    <a:pt x="501" y="196"/>
                  </a:cubicBezTo>
                  <a:cubicBezTo>
                    <a:pt x="501" y="185"/>
                    <a:pt x="501" y="173"/>
                    <a:pt x="501" y="162"/>
                  </a:cubicBezTo>
                  <a:cubicBezTo>
                    <a:pt x="489" y="94"/>
                    <a:pt x="478" y="14"/>
                    <a:pt x="398" y="3"/>
                  </a:cubicBezTo>
                  <a:cubicBezTo>
                    <a:pt x="392" y="1"/>
                    <a:pt x="387" y="1"/>
                    <a:pt x="38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2935350" y="2561375"/>
              <a:ext cx="24750" cy="26875"/>
            </a:xfrm>
            <a:custGeom>
              <a:avLst/>
              <a:gdLst/>
              <a:ahLst/>
              <a:cxnLst/>
              <a:rect l="l" t="t" r="r" b="b"/>
              <a:pathLst>
                <a:path w="990" h="1075" extrusionOk="0">
                  <a:moveTo>
                    <a:pt x="132" y="0"/>
                  </a:moveTo>
                  <a:cubicBezTo>
                    <a:pt x="116" y="0"/>
                    <a:pt x="102" y="6"/>
                    <a:pt x="91" y="16"/>
                  </a:cubicBezTo>
                  <a:cubicBezTo>
                    <a:pt x="34" y="50"/>
                    <a:pt x="23" y="141"/>
                    <a:pt x="12" y="198"/>
                  </a:cubicBezTo>
                  <a:cubicBezTo>
                    <a:pt x="0" y="278"/>
                    <a:pt x="12" y="346"/>
                    <a:pt x="23" y="414"/>
                  </a:cubicBezTo>
                  <a:cubicBezTo>
                    <a:pt x="34" y="551"/>
                    <a:pt x="114" y="687"/>
                    <a:pt x="194" y="790"/>
                  </a:cubicBezTo>
                  <a:cubicBezTo>
                    <a:pt x="285" y="903"/>
                    <a:pt x="410" y="983"/>
                    <a:pt x="535" y="1040"/>
                  </a:cubicBezTo>
                  <a:cubicBezTo>
                    <a:pt x="592" y="1063"/>
                    <a:pt x="660" y="1074"/>
                    <a:pt x="728" y="1074"/>
                  </a:cubicBezTo>
                  <a:cubicBezTo>
                    <a:pt x="774" y="1074"/>
                    <a:pt x="797" y="1074"/>
                    <a:pt x="842" y="1063"/>
                  </a:cubicBezTo>
                  <a:cubicBezTo>
                    <a:pt x="876" y="1051"/>
                    <a:pt x="899" y="1040"/>
                    <a:pt x="933" y="1029"/>
                  </a:cubicBezTo>
                  <a:cubicBezTo>
                    <a:pt x="990" y="1006"/>
                    <a:pt x="967" y="926"/>
                    <a:pt x="922" y="915"/>
                  </a:cubicBezTo>
                  <a:cubicBezTo>
                    <a:pt x="888" y="903"/>
                    <a:pt x="865" y="892"/>
                    <a:pt x="842" y="892"/>
                  </a:cubicBezTo>
                  <a:cubicBezTo>
                    <a:pt x="797" y="869"/>
                    <a:pt x="751" y="858"/>
                    <a:pt x="706" y="835"/>
                  </a:cubicBezTo>
                  <a:cubicBezTo>
                    <a:pt x="671" y="824"/>
                    <a:pt x="615" y="801"/>
                    <a:pt x="580" y="778"/>
                  </a:cubicBezTo>
                  <a:cubicBezTo>
                    <a:pt x="489" y="744"/>
                    <a:pt x="421" y="676"/>
                    <a:pt x="364" y="608"/>
                  </a:cubicBezTo>
                  <a:cubicBezTo>
                    <a:pt x="296" y="528"/>
                    <a:pt x="251" y="437"/>
                    <a:pt x="228" y="335"/>
                  </a:cubicBezTo>
                  <a:cubicBezTo>
                    <a:pt x="216" y="289"/>
                    <a:pt x="205" y="232"/>
                    <a:pt x="205" y="187"/>
                  </a:cubicBezTo>
                  <a:cubicBezTo>
                    <a:pt x="194" y="130"/>
                    <a:pt x="205" y="73"/>
                    <a:pt x="182" y="28"/>
                  </a:cubicBezTo>
                  <a:cubicBezTo>
                    <a:pt x="170" y="9"/>
                    <a:pt x="150" y="0"/>
                    <a:pt x="13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2945300" y="2566500"/>
              <a:ext cx="11400" cy="13500"/>
            </a:xfrm>
            <a:custGeom>
              <a:avLst/>
              <a:gdLst/>
              <a:ahLst/>
              <a:cxnLst/>
              <a:rect l="l" t="t" r="r" b="b"/>
              <a:pathLst>
                <a:path w="456" h="540" extrusionOk="0">
                  <a:moveTo>
                    <a:pt x="68" y="0"/>
                  </a:moveTo>
                  <a:cubicBezTo>
                    <a:pt x="50" y="0"/>
                    <a:pt x="29" y="9"/>
                    <a:pt x="23" y="27"/>
                  </a:cubicBezTo>
                  <a:cubicBezTo>
                    <a:pt x="12" y="50"/>
                    <a:pt x="0" y="84"/>
                    <a:pt x="0" y="107"/>
                  </a:cubicBezTo>
                  <a:cubicBezTo>
                    <a:pt x="12" y="130"/>
                    <a:pt x="12" y="164"/>
                    <a:pt x="23" y="187"/>
                  </a:cubicBezTo>
                  <a:cubicBezTo>
                    <a:pt x="12" y="198"/>
                    <a:pt x="12" y="198"/>
                    <a:pt x="23" y="209"/>
                  </a:cubicBezTo>
                  <a:cubicBezTo>
                    <a:pt x="23" y="221"/>
                    <a:pt x="23" y="232"/>
                    <a:pt x="23" y="232"/>
                  </a:cubicBezTo>
                  <a:cubicBezTo>
                    <a:pt x="35" y="255"/>
                    <a:pt x="46" y="278"/>
                    <a:pt x="57" y="300"/>
                  </a:cubicBezTo>
                  <a:cubicBezTo>
                    <a:pt x="69" y="346"/>
                    <a:pt x="103" y="380"/>
                    <a:pt x="126" y="414"/>
                  </a:cubicBezTo>
                  <a:cubicBezTo>
                    <a:pt x="160" y="448"/>
                    <a:pt x="194" y="471"/>
                    <a:pt x="228" y="494"/>
                  </a:cubicBezTo>
                  <a:cubicBezTo>
                    <a:pt x="239" y="494"/>
                    <a:pt x="239" y="505"/>
                    <a:pt x="251" y="505"/>
                  </a:cubicBezTo>
                  <a:cubicBezTo>
                    <a:pt x="262" y="516"/>
                    <a:pt x="273" y="528"/>
                    <a:pt x="285" y="528"/>
                  </a:cubicBezTo>
                  <a:lnTo>
                    <a:pt x="319" y="528"/>
                  </a:lnTo>
                  <a:cubicBezTo>
                    <a:pt x="342" y="528"/>
                    <a:pt x="353" y="539"/>
                    <a:pt x="376" y="539"/>
                  </a:cubicBezTo>
                  <a:cubicBezTo>
                    <a:pt x="399" y="539"/>
                    <a:pt x="433" y="516"/>
                    <a:pt x="444" y="482"/>
                  </a:cubicBezTo>
                  <a:cubicBezTo>
                    <a:pt x="455" y="460"/>
                    <a:pt x="455" y="414"/>
                    <a:pt x="433" y="391"/>
                  </a:cubicBezTo>
                  <a:cubicBezTo>
                    <a:pt x="421" y="380"/>
                    <a:pt x="410" y="380"/>
                    <a:pt x="410" y="369"/>
                  </a:cubicBezTo>
                  <a:cubicBezTo>
                    <a:pt x="402" y="369"/>
                    <a:pt x="400" y="364"/>
                    <a:pt x="399" y="364"/>
                  </a:cubicBezTo>
                  <a:cubicBezTo>
                    <a:pt x="399" y="364"/>
                    <a:pt x="399" y="365"/>
                    <a:pt x="399" y="369"/>
                  </a:cubicBezTo>
                  <a:cubicBezTo>
                    <a:pt x="399" y="357"/>
                    <a:pt x="387" y="346"/>
                    <a:pt x="376" y="346"/>
                  </a:cubicBezTo>
                  <a:cubicBezTo>
                    <a:pt x="364" y="334"/>
                    <a:pt x="353" y="323"/>
                    <a:pt x="342" y="323"/>
                  </a:cubicBezTo>
                  <a:cubicBezTo>
                    <a:pt x="342" y="312"/>
                    <a:pt x="330" y="312"/>
                    <a:pt x="330" y="312"/>
                  </a:cubicBezTo>
                  <a:cubicBezTo>
                    <a:pt x="296" y="278"/>
                    <a:pt x="262" y="255"/>
                    <a:pt x="239" y="221"/>
                  </a:cubicBezTo>
                  <a:cubicBezTo>
                    <a:pt x="228" y="209"/>
                    <a:pt x="228" y="209"/>
                    <a:pt x="217" y="198"/>
                  </a:cubicBezTo>
                  <a:cubicBezTo>
                    <a:pt x="217" y="198"/>
                    <a:pt x="205" y="187"/>
                    <a:pt x="205" y="175"/>
                  </a:cubicBezTo>
                  <a:lnTo>
                    <a:pt x="194" y="175"/>
                  </a:lnTo>
                  <a:cubicBezTo>
                    <a:pt x="194" y="175"/>
                    <a:pt x="194" y="164"/>
                    <a:pt x="194" y="164"/>
                  </a:cubicBezTo>
                  <a:cubicBezTo>
                    <a:pt x="182" y="153"/>
                    <a:pt x="182" y="141"/>
                    <a:pt x="171" y="130"/>
                  </a:cubicBezTo>
                  <a:cubicBezTo>
                    <a:pt x="171" y="130"/>
                    <a:pt x="171" y="130"/>
                    <a:pt x="171" y="118"/>
                  </a:cubicBezTo>
                  <a:lnTo>
                    <a:pt x="160" y="118"/>
                  </a:lnTo>
                  <a:cubicBezTo>
                    <a:pt x="160" y="118"/>
                    <a:pt x="160" y="107"/>
                    <a:pt x="160" y="107"/>
                  </a:cubicBezTo>
                  <a:cubicBezTo>
                    <a:pt x="160" y="96"/>
                    <a:pt x="160" y="96"/>
                    <a:pt x="148" y="84"/>
                  </a:cubicBezTo>
                  <a:cubicBezTo>
                    <a:pt x="148" y="84"/>
                    <a:pt x="148" y="73"/>
                    <a:pt x="137" y="62"/>
                  </a:cubicBezTo>
                  <a:cubicBezTo>
                    <a:pt x="129" y="53"/>
                    <a:pt x="127" y="45"/>
                    <a:pt x="130" y="45"/>
                  </a:cubicBezTo>
                  <a:cubicBezTo>
                    <a:pt x="131" y="45"/>
                    <a:pt x="134" y="47"/>
                    <a:pt x="137" y="50"/>
                  </a:cubicBezTo>
                  <a:cubicBezTo>
                    <a:pt x="126" y="39"/>
                    <a:pt x="114" y="27"/>
                    <a:pt x="103" y="16"/>
                  </a:cubicBezTo>
                  <a:cubicBezTo>
                    <a:pt x="98" y="6"/>
                    <a:pt x="83" y="0"/>
                    <a:pt x="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2823325" y="2582875"/>
              <a:ext cx="29500" cy="22425"/>
            </a:xfrm>
            <a:custGeom>
              <a:avLst/>
              <a:gdLst/>
              <a:ahLst/>
              <a:cxnLst/>
              <a:rect l="l" t="t" r="r" b="b"/>
              <a:pathLst>
                <a:path w="1180" h="897" extrusionOk="0">
                  <a:moveTo>
                    <a:pt x="86" y="0"/>
                  </a:moveTo>
                  <a:cubicBezTo>
                    <a:pt x="71" y="0"/>
                    <a:pt x="55" y="6"/>
                    <a:pt x="46" y="21"/>
                  </a:cubicBezTo>
                  <a:cubicBezTo>
                    <a:pt x="11" y="78"/>
                    <a:pt x="0" y="157"/>
                    <a:pt x="11" y="225"/>
                  </a:cubicBezTo>
                  <a:cubicBezTo>
                    <a:pt x="11" y="294"/>
                    <a:pt x="23" y="362"/>
                    <a:pt x="46" y="430"/>
                  </a:cubicBezTo>
                  <a:cubicBezTo>
                    <a:pt x="102" y="567"/>
                    <a:pt x="205" y="692"/>
                    <a:pt x="319" y="771"/>
                  </a:cubicBezTo>
                  <a:cubicBezTo>
                    <a:pt x="444" y="851"/>
                    <a:pt x="603" y="896"/>
                    <a:pt x="739" y="896"/>
                  </a:cubicBezTo>
                  <a:cubicBezTo>
                    <a:pt x="785" y="885"/>
                    <a:pt x="830" y="885"/>
                    <a:pt x="865" y="874"/>
                  </a:cubicBezTo>
                  <a:cubicBezTo>
                    <a:pt x="910" y="874"/>
                    <a:pt x="944" y="851"/>
                    <a:pt x="978" y="828"/>
                  </a:cubicBezTo>
                  <a:cubicBezTo>
                    <a:pt x="1024" y="817"/>
                    <a:pt x="1047" y="794"/>
                    <a:pt x="1081" y="760"/>
                  </a:cubicBezTo>
                  <a:cubicBezTo>
                    <a:pt x="1103" y="737"/>
                    <a:pt x="1126" y="726"/>
                    <a:pt x="1149" y="692"/>
                  </a:cubicBezTo>
                  <a:cubicBezTo>
                    <a:pt x="1180" y="650"/>
                    <a:pt x="1135" y="599"/>
                    <a:pt x="1084" y="599"/>
                  </a:cubicBezTo>
                  <a:cubicBezTo>
                    <a:pt x="1079" y="599"/>
                    <a:pt x="1074" y="600"/>
                    <a:pt x="1069" y="601"/>
                  </a:cubicBezTo>
                  <a:cubicBezTo>
                    <a:pt x="1058" y="601"/>
                    <a:pt x="1047" y="601"/>
                    <a:pt x="1024" y="612"/>
                  </a:cubicBezTo>
                  <a:lnTo>
                    <a:pt x="1012" y="612"/>
                  </a:lnTo>
                  <a:cubicBezTo>
                    <a:pt x="1018" y="618"/>
                    <a:pt x="1021" y="621"/>
                    <a:pt x="1018" y="621"/>
                  </a:cubicBezTo>
                  <a:cubicBezTo>
                    <a:pt x="1015" y="621"/>
                    <a:pt x="1007" y="618"/>
                    <a:pt x="990" y="612"/>
                  </a:cubicBezTo>
                  <a:cubicBezTo>
                    <a:pt x="967" y="612"/>
                    <a:pt x="933" y="624"/>
                    <a:pt x="899" y="635"/>
                  </a:cubicBezTo>
                  <a:lnTo>
                    <a:pt x="819" y="635"/>
                  </a:lnTo>
                  <a:cubicBezTo>
                    <a:pt x="796" y="646"/>
                    <a:pt x="762" y="646"/>
                    <a:pt x="739" y="646"/>
                  </a:cubicBezTo>
                  <a:cubicBezTo>
                    <a:pt x="637" y="646"/>
                    <a:pt x="535" y="624"/>
                    <a:pt x="444" y="567"/>
                  </a:cubicBezTo>
                  <a:cubicBezTo>
                    <a:pt x="353" y="510"/>
                    <a:pt x="284" y="430"/>
                    <a:pt x="239" y="339"/>
                  </a:cubicBezTo>
                  <a:cubicBezTo>
                    <a:pt x="205" y="294"/>
                    <a:pt x="193" y="248"/>
                    <a:pt x="182" y="203"/>
                  </a:cubicBezTo>
                  <a:cubicBezTo>
                    <a:pt x="171" y="169"/>
                    <a:pt x="159" y="146"/>
                    <a:pt x="148" y="112"/>
                  </a:cubicBezTo>
                  <a:cubicBezTo>
                    <a:pt x="148" y="89"/>
                    <a:pt x="148" y="66"/>
                    <a:pt x="137" y="32"/>
                  </a:cubicBezTo>
                  <a:cubicBezTo>
                    <a:pt x="130" y="12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2832425" y="2585650"/>
              <a:ext cx="10525" cy="9825"/>
            </a:xfrm>
            <a:custGeom>
              <a:avLst/>
              <a:gdLst/>
              <a:ahLst/>
              <a:cxnLst/>
              <a:rect l="l" t="t" r="r" b="b"/>
              <a:pathLst>
                <a:path w="421" h="393" extrusionOk="0">
                  <a:moveTo>
                    <a:pt x="68" y="1"/>
                  </a:moveTo>
                  <a:cubicBezTo>
                    <a:pt x="46" y="12"/>
                    <a:pt x="34" y="23"/>
                    <a:pt x="34" y="35"/>
                  </a:cubicBezTo>
                  <a:cubicBezTo>
                    <a:pt x="23" y="46"/>
                    <a:pt x="23" y="58"/>
                    <a:pt x="23" y="69"/>
                  </a:cubicBezTo>
                  <a:cubicBezTo>
                    <a:pt x="11" y="69"/>
                    <a:pt x="11" y="80"/>
                    <a:pt x="11" y="80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0" y="126"/>
                    <a:pt x="11" y="160"/>
                    <a:pt x="34" y="194"/>
                  </a:cubicBezTo>
                  <a:cubicBezTo>
                    <a:pt x="34" y="205"/>
                    <a:pt x="34" y="228"/>
                    <a:pt x="46" y="240"/>
                  </a:cubicBezTo>
                  <a:cubicBezTo>
                    <a:pt x="57" y="251"/>
                    <a:pt x="68" y="262"/>
                    <a:pt x="80" y="285"/>
                  </a:cubicBezTo>
                  <a:cubicBezTo>
                    <a:pt x="102" y="296"/>
                    <a:pt x="114" y="319"/>
                    <a:pt x="148" y="342"/>
                  </a:cubicBezTo>
                  <a:cubicBezTo>
                    <a:pt x="159" y="353"/>
                    <a:pt x="182" y="353"/>
                    <a:pt x="193" y="365"/>
                  </a:cubicBezTo>
                  <a:cubicBezTo>
                    <a:pt x="216" y="376"/>
                    <a:pt x="228" y="387"/>
                    <a:pt x="250" y="387"/>
                  </a:cubicBezTo>
                  <a:cubicBezTo>
                    <a:pt x="265" y="387"/>
                    <a:pt x="281" y="392"/>
                    <a:pt x="292" y="392"/>
                  </a:cubicBezTo>
                  <a:cubicBezTo>
                    <a:pt x="298" y="392"/>
                    <a:pt x="303" y="391"/>
                    <a:pt x="307" y="387"/>
                  </a:cubicBezTo>
                  <a:lnTo>
                    <a:pt x="330" y="387"/>
                  </a:lnTo>
                  <a:cubicBezTo>
                    <a:pt x="330" y="387"/>
                    <a:pt x="341" y="387"/>
                    <a:pt x="353" y="376"/>
                  </a:cubicBezTo>
                  <a:cubicBezTo>
                    <a:pt x="387" y="376"/>
                    <a:pt x="410" y="353"/>
                    <a:pt x="421" y="319"/>
                  </a:cubicBezTo>
                  <a:cubicBezTo>
                    <a:pt x="421" y="296"/>
                    <a:pt x="421" y="274"/>
                    <a:pt x="421" y="262"/>
                  </a:cubicBezTo>
                  <a:cubicBezTo>
                    <a:pt x="410" y="240"/>
                    <a:pt x="398" y="228"/>
                    <a:pt x="375" y="217"/>
                  </a:cubicBezTo>
                  <a:cubicBezTo>
                    <a:pt x="364" y="217"/>
                    <a:pt x="364" y="217"/>
                    <a:pt x="353" y="205"/>
                  </a:cubicBezTo>
                  <a:lnTo>
                    <a:pt x="341" y="205"/>
                  </a:lnTo>
                  <a:cubicBezTo>
                    <a:pt x="330" y="194"/>
                    <a:pt x="307" y="194"/>
                    <a:pt x="296" y="183"/>
                  </a:cubicBezTo>
                  <a:lnTo>
                    <a:pt x="284" y="183"/>
                  </a:lnTo>
                  <a:cubicBezTo>
                    <a:pt x="262" y="171"/>
                    <a:pt x="239" y="160"/>
                    <a:pt x="216" y="149"/>
                  </a:cubicBezTo>
                  <a:cubicBezTo>
                    <a:pt x="216" y="137"/>
                    <a:pt x="205" y="126"/>
                    <a:pt x="193" y="126"/>
                  </a:cubicBezTo>
                  <a:cubicBezTo>
                    <a:pt x="193" y="114"/>
                    <a:pt x="182" y="114"/>
                    <a:pt x="171" y="103"/>
                  </a:cubicBezTo>
                  <a:cubicBezTo>
                    <a:pt x="159" y="80"/>
                    <a:pt x="148" y="69"/>
                    <a:pt x="137" y="58"/>
                  </a:cubicBezTo>
                  <a:cubicBezTo>
                    <a:pt x="137" y="46"/>
                    <a:pt x="125" y="46"/>
                    <a:pt x="125" y="46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02" y="12"/>
                    <a:pt x="80" y="1"/>
                    <a:pt x="6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2850625" y="2577700"/>
              <a:ext cx="8250" cy="14300"/>
            </a:xfrm>
            <a:custGeom>
              <a:avLst/>
              <a:gdLst/>
              <a:ahLst/>
              <a:cxnLst/>
              <a:rect l="l" t="t" r="r" b="b"/>
              <a:pathLst>
                <a:path w="330" h="572" extrusionOk="0">
                  <a:moveTo>
                    <a:pt x="216" y="0"/>
                  </a:moveTo>
                  <a:cubicBezTo>
                    <a:pt x="193" y="0"/>
                    <a:pt x="171" y="23"/>
                    <a:pt x="159" y="46"/>
                  </a:cubicBezTo>
                  <a:cubicBezTo>
                    <a:pt x="159" y="46"/>
                    <a:pt x="159" y="46"/>
                    <a:pt x="159" y="57"/>
                  </a:cubicBezTo>
                  <a:cubicBezTo>
                    <a:pt x="159" y="68"/>
                    <a:pt x="148" y="91"/>
                    <a:pt x="148" y="91"/>
                  </a:cubicBezTo>
                  <a:cubicBezTo>
                    <a:pt x="136" y="103"/>
                    <a:pt x="136" y="125"/>
                    <a:pt x="136" y="137"/>
                  </a:cubicBezTo>
                  <a:cubicBezTo>
                    <a:pt x="136" y="148"/>
                    <a:pt x="125" y="159"/>
                    <a:pt x="125" y="159"/>
                  </a:cubicBezTo>
                  <a:cubicBezTo>
                    <a:pt x="125" y="171"/>
                    <a:pt x="125" y="182"/>
                    <a:pt x="114" y="194"/>
                  </a:cubicBezTo>
                  <a:cubicBezTo>
                    <a:pt x="114" y="205"/>
                    <a:pt x="114" y="228"/>
                    <a:pt x="102" y="250"/>
                  </a:cubicBezTo>
                  <a:cubicBezTo>
                    <a:pt x="102" y="250"/>
                    <a:pt x="91" y="262"/>
                    <a:pt x="91" y="273"/>
                  </a:cubicBezTo>
                  <a:cubicBezTo>
                    <a:pt x="91" y="273"/>
                    <a:pt x="91" y="273"/>
                    <a:pt x="91" y="285"/>
                  </a:cubicBezTo>
                  <a:cubicBezTo>
                    <a:pt x="80" y="296"/>
                    <a:pt x="68" y="319"/>
                    <a:pt x="68" y="341"/>
                  </a:cubicBezTo>
                  <a:cubicBezTo>
                    <a:pt x="68" y="353"/>
                    <a:pt x="57" y="353"/>
                    <a:pt x="57" y="353"/>
                  </a:cubicBezTo>
                  <a:cubicBezTo>
                    <a:pt x="57" y="364"/>
                    <a:pt x="57" y="364"/>
                    <a:pt x="45" y="376"/>
                  </a:cubicBezTo>
                  <a:cubicBezTo>
                    <a:pt x="45" y="387"/>
                    <a:pt x="34" y="398"/>
                    <a:pt x="34" y="421"/>
                  </a:cubicBezTo>
                  <a:cubicBezTo>
                    <a:pt x="23" y="421"/>
                    <a:pt x="23" y="432"/>
                    <a:pt x="23" y="432"/>
                  </a:cubicBezTo>
                  <a:cubicBezTo>
                    <a:pt x="23" y="444"/>
                    <a:pt x="23" y="444"/>
                    <a:pt x="23" y="455"/>
                  </a:cubicBezTo>
                  <a:cubicBezTo>
                    <a:pt x="11" y="455"/>
                    <a:pt x="11" y="467"/>
                    <a:pt x="11" y="478"/>
                  </a:cubicBezTo>
                  <a:cubicBezTo>
                    <a:pt x="0" y="489"/>
                    <a:pt x="0" y="501"/>
                    <a:pt x="0" y="512"/>
                  </a:cubicBezTo>
                  <a:cubicBezTo>
                    <a:pt x="0" y="535"/>
                    <a:pt x="11" y="569"/>
                    <a:pt x="34" y="569"/>
                  </a:cubicBezTo>
                  <a:cubicBezTo>
                    <a:pt x="42" y="571"/>
                    <a:pt x="50" y="572"/>
                    <a:pt x="58" y="572"/>
                  </a:cubicBezTo>
                  <a:cubicBezTo>
                    <a:pt x="92" y="572"/>
                    <a:pt x="120" y="553"/>
                    <a:pt x="148" y="535"/>
                  </a:cubicBezTo>
                  <a:cubicBezTo>
                    <a:pt x="193" y="523"/>
                    <a:pt x="227" y="489"/>
                    <a:pt x="250" y="444"/>
                  </a:cubicBezTo>
                  <a:cubicBezTo>
                    <a:pt x="284" y="421"/>
                    <a:pt x="296" y="376"/>
                    <a:pt x="307" y="330"/>
                  </a:cubicBezTo>
                  <a:cubicBezTo>
                    <a:pt x="318" y="296"/>
                    <a:pt x="330" y="262"/>
                    <a:pt x="330" y="228"/>
                  </a:cubicBezTo>
                  <a:cubicBezTo>
                    <a:pt x="330" y="216"/>
                    <a:pt x="330" y="216"/>
                    <a:pt x="330" y="205"/>
                  </a:cubicBezTo>
                  <a:cubicBezTo>
                    <a:pt x="330" y="197"/>
                    <a:pt x="330" y="190"/>
                    <a:pt x="330" y="182"/>
                  </a:cubicBezTo>
                  <a:cubicBezTo>
                    <a:pt x="318" y="159"/>
                    <a:pt x="318" y="137"/>
                    <a:pt x="318" y="125"/>
                  </a:cubicBezTo>
                  <a:cubicBezTo>
                    <a:pt x="318" y="103"/>
                    <a:pt x="307" y="80"/>
                    <a:pt x="296" y="68"/>
                  </a:cubicBezTo>
                  <a:cubicBezTo>
                    <a:pt x="296" y="68"/>
                    <a:pt x="284" y="46"/>
                    <a:pt x="273" y="46"/>
                  </a:cubicBezTo>
                  <a:cubicBezTo>
                    <a:pt x="273" y="46"/>
                    <a:pt x="273" y="46"/>
                    <a:pt x="273" y="34"/>
                  </a:cubicBezTo>
                  <a:cubicBezTo>
                    <a:pt x="273" y="34"/>
                    <a:pt x="273" y="34"/>
                    <a:pt x="273" y="23"/>
                  </a:cubicBezTo>
                  <a:cubicBezTo>
                    <a:pt x="262" y="12"/>
                    <a:pt x="239" y="0"/>
                    <a:pt x="21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2850625" y="25896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2703325" y="2565875"/>
              <a:ext cx="29875" cy="21225"/>
            </a:xfrm>
            <a:custGeom>
              <a:avLst/>
              <a:gdLst/>
              <a:ahLst/>
              <a:cxnLst/>
              <a:rect l="l" t="t" r="r" b="b"/>
              <a:pathLst>
                <a:path w="1195" h="849" extrusionOk="0">
                  <a:moveTo>
                    <a:pt x="1123" y="1"/>
                  </a:moveTo>
                  <a:cubicBezTo>
                    <a:pt x="1104" y="1"/>
                    <a:pt x="1086" y="10"/>
                    <a:pt x="1081" y="30"/>
                  </a:cubicBezTo>
                  <a:cubicBezTo>
                    <a:pt x="1024" y="121"/>
                    <a:pt x="990" y="223"/>
                    <a:pt x="922" y="303"/>
                  </a:cubicBezTo>
                  <a:cubicBezTo>
                    <a:pt x="853" y="382"/>
                    <a:pt x="785" y="462"/>
                    <a:pt x="694" y="519"/>
                  </a:cubicBezTo>
                  <a:cubicBezTo>
                    <a:pt x="602" y="580"/>
                    <a:pt x="501" y="623"/>
                    <a:pt x="400" y="623"/>
                  </a:cubicBezTo>
                  <a:cubicBezTo>
                    <a:pt x="388" y="623"/>
                    <a:pt x="376" y="622"/>
                    <a:pt x="364" y="621"/>
                  </a:cubicBezTo>
                  <a:cubicBezTo>
                    <a:pt x="319" y="621"/>
                    <a:pt x="273" y="598"/>
                    <a:pt x="239" y="576"/>
                  </a:cubicBezTo>
                  <a:cubicBezTo>
                    <a:pt x="217" y="564"/>
                    <a:pt x="194" y="553"/>
                    <a:pt x="182" y="541"/>
                  </a:cubicBezTo>
                  <a:cubicBezTo>
                    <a:pt x="148" y="507"/>
                    <a:pt x="137" y="496"/>
                    <a:pt x="103" y="496"/>
                  </a:cubicBezTo>
                  <a:cubicBezTo>
                    <a:pt x="96" y="493"/>
                    <a:pt x="89" y="491"/>
                    <a:pt x="83" y="491"/>
                  </a:cubicBezTo>
                  <a:cubicBezTo>
                    <a:pt x="68" y="491"/>
                    <a:pt x="54" y="499"/>
                    <a:pt x="46" y="507"/>
                  </a:cubicBezTo>
                  <a:cubicBezTo>
                    <a:pt x="0" y="587"/>
                    <a:pt x="46" y="667"/>
                    <a:pt x="103" y="723"/>
                  </a:cubicBezTo>
                  <a:cubicBezTo>
                    <a:pt x="148" y="769"/>
                    <a:pt x="217" y="814"/>
                    <a:pt x="285" y="837"/>
                  </a:cubicBezTo>
                  <a:cubicBezTo>
                    <a:pt x="321" y="845"/>
                    <a:pt x="359" y="849"/>
                    <a:pt x="397" y="849"/>
                  </a:cubicBezTo>
                  <a:cubicBezTo>
                    <a:pt x="525" y="849"/>
                    <a:pt x="657" y="808"/>
                    <a:pt x="762" y="746"/>
                  </a:cubicBezTo>
                  <a:cubicBezTo>
                    <a:pt x="888" y="678"/>
                    <a:pt x="1013" y="576"/>
                    <a:pt x="1081" y="450"/>
                  </a:cubicBezTo>
                  <a:cubicBezTo>
                    <a:pt x="1149" y="325"/>
                    <a:pt x="1195" y="178"/>
                    <a:pt x="1172" y="41"/>
                  </a:cubicBezTo>
                  <a:cubicBezTo>
                    <a:pt x="1172" y="15"/>
                    <a:pt x="1147" y="1"/>
                    <a:pt x="112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2711050" y="2568200"/>
              <a:ext cx="12475" cy="7750"/>
            </a:xfrm>
            <a:custGeom>
              <a:avLst/>
              <a:gdLst/>
              <a:ahLst/>
              <a:cxnLst/>
              <a:rect l="l" t="t" r="r" b="b"/>
              <a:pathLst>
                <a:path w="499" h="310" extrusionOk="0">
                  <a:moveTo>
                    <a:pt x="441" y="0"/>
                  </a:moveTo>
                  <a:cubicBezTo>
                    <a:pt x="429" y="0"/>
                    <a:pt x="413" y="8"/>
                    <a:pt x="397" y="16"/>
                  </a:cubicBezTo>
                  <a:cubicBezTo>
                    <a:pt x="397" y="28"/>
                    <a:pt x="385" y="39"/>
                    <a:pt x="374" y="50"/>
                  </a:cubicBezTo>
                  <a:cubicBezTo>
                    <a:pt x="362" y="50"/>
                    <a:pt x="362" y="50"/>
                    <a:pt x="362" y="62"/>
                  </a:cubicBezTo>
                  <a:lnTo>
                    <a:pt x="340" y="62"/>
                  </a:lnTo>
                  <a:cubicBezTo>
                    <a:pt x="340" y="62"/>
                    <a:pt x="328" y="73"/>
                    <a:pt x="317" y="85"/>
                  </a:cubicBezTo>
                  <a:cubicBezTo>
                    <a:pt x="306" y="96"/>
                    <a:pt x="306" y="96"/>
                    <a:pt x="294" y="96"/>
                  </a:cubicBezTo>
                  <a:cubicBezTo>
                    <a:pt x="294" y="96"/>
                    <a:pt x="283" y="107"/>
                    <a:pt x="283" y="107"/>
                  </a:cubicBezTo>
                  <a:lnTo>
                    <a:pt x="271" y="107"/>
                  </a:lnTo>
                  <a:cubicBezTo>
                    <a:pt x="271" y="107"/>
                    <a:pt x="271" y="119"/>
                    <a:pt x="260" y="119"/>
                  </a:cubicBezTo>
                  <a:lnTo>
                    <a:pt x="215" y="119"/>
                  </a:lnTo>
                  <a:cubicBezTo>
                    <a:pt x="203" y="119"/>
                    <a:pt x="192" y="130"/>
                    <a:pt x="192" y="130"/>
                  </a:cubicBezTo>
                  <a:lnTo>
                    <a:pt x="180" y="130"/>
                  </a:lnTo>
                  <a:cubicBezTo>
                    <a:pt x="158" y="130"/>
                    <a:pt x="146" y="130"/>
                    <a:pt x="135" y="141"/>
                  </a:cubicBezTo>
                  <a:cubicBezTo>
                    <a:pt x="135" y="141"/>
                    <a:pt x="130" y="136"/>
                    <a:pt x="127" y="136"/>
                  </a:cubicBezTo>
                  <a:cubicBezTo>
                    <a:pt x="125" y="136"/>
                    <a:pt x="124" y="138"/>
                    <a:pt x="124" y="141"/>
                  </a:cubicBezTo>
                  <a:cubicBezTo>
                    <a:pt x="124" y="130"/>
                    <a:pt x="112" y="130"/>
                    <a:pt x="112" y="130"/>
                  </a:cubicBezTo>
                  <a:lnTo>
                    <a:pt x="78" y="130"/>
                  </a:lnTo>
                  <a:cubicBezTo>
                    <a:pt x="74" y="129"/>
                    <a:pt x="71" y="128"/>
                    <a:pt x="67" y="128"/>
                  </a:cubicBezTo>
                  <a:cubicBezTo>
                    <a:pt x="35" y="128"/>
                    <a:pt x="1" y="168"/>
                    <a:pt x="21" y="198"/>
                  </a:cubicBezTo>
                  <a:cubicBezTo>
                    <a:pt x="21" y="198"/>
                    <a:pt x="21" y="198"/>
                    <a:pt x="21" y="210"/>
                  </a:cubicBezTo>
                  <a:cubicBezTo>
                    <a:pt x="33" y="232"/>
                    <a:pt x="78" y="255"/>
                    <a:pt x="112" y="278"/>
                  </a:cubicBezTo>
                  <a:cubicBezTo>
                    <a:pt x="124" y="289"/>
                    <a:pt x="135" y="289"/>
                    <a:pt x="158" y="301"/>
                  </a:cubicBezTo>
                  <a:lnTo>
                    <a:pt x="215" y="301"/>
                  </a:lnTo>
                  <a:cubicBezTo>
                    <a:pt x="226" y="306"/>
                    <a:pt x="234" y="309"/>
                    <a:pt x="243" y="309"/>
                  </a:cubicBezTo>
                  <a:cubicBezTo>
                    <a:pt x="252" y="309"/>
                    <a:pt x="260" y="306"/>
                    <a:pt x="271" y="301"/>
                  </a:cubicBezTo>
                  <a:cubicBezTo>
                    <a:pt x="283" y="301"/>
                    <a:pt x="294" y="289"/>
                    <a:pt x="306" y="289"/>
                  </a:cubicBezTo>
                  <a:cubicBezTo>
                    <a:pt x="340" y="278"/>
                    <a:pt x="362" y="266"/>
                    <a:pt x="385" y="255"/>
                  </a:cubicBezTo>
                  <a:cubicBezTo>
                    <a:pt x="419" y="232"/>
                    <a:pt x="465" y="198"/>
                    <a:pt x="476" y="164"/>
                  </a:cubicBezTo>
                  <a:cubicBezTo>
                    <a:pt x="488" y="141"/>
                    <a:pt x="488" y="130"/>
                    <a:pt x="499" y="119"/>
                  </a:cubicBezTo>
                  <a:cubicBezTo>
                    <a:pt x="499" y="96"/>
                    <a:pt x="499" y="62"/>
                    <a:pt x="499" y="39"/>
                  </a:cubicBezTo>
                  <a:cubicBezTo>
                    <a:pt x="499" y="16"/>
                    <a:pt x="476" y="5"/>
                    <a:pt x="453" y="5"/>
                  </a:cubicBezTo>
                  <a:cubicBezTo>
                    <a:pt x="450" y="2"/>
                    <a:pt x="446" y="0"/>
                    <a:pt x="44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3015625" y="2502200"/>
              <a:ext cx="12150" cy="23600"/>
            </a:xfrm>
            <a:custGeom>
              <a:avLst/>
              <a:gdLst/>
              <a:ahLst/>
              <a:cxnLst/>
              <a:rect l="l" t="t" r="r" b="b"/>
              <a:pathLst>
                <a:path w="486" h="944" extrusionOk="0">
                  <a:moveTo>
                    <a:pt x="84" y="0"/>
                  </a:moveTo>
                  <a:cubicBezTo>
                    <a:pt x="43" y="0"/>
                    <a:pt x="1" y="37"/>
                    <a:pt x="20" y="74"/>
                  </a:cubicBezTo>
                  <a:cubicBezTo>
                    <a:pt x="76" y="200"/>
                    <a:pt x="145" y="325"/>
                    <a:pt x="190" y="450"/>
                  </a:cubicBezTo>
                  <a:cubicBezTo>
                    <a:pt x="213" y="507"/>
                    <a:pt x="236" y="575"/>
                    <a:pt x="258" y="643"/>
                  </a:cubicBezTo>
                  <a:cubicBezTo>
                    <a:pt x="258" y="677"/>
                    <a:pt x="281" y="700"/>
                    <a:pt x="292" y="734"/>
                  </a:cubicBezTo>
                  <a:cubicBezTo>
                    <a:pt x="304" y="768"/>
                    <a:pt x="304" y="802"/>
                    <a:pt x="327" y="825"/>
                  </a:cubicBezTo>
                  <a:cubicBezTo>
                    <a:pt x="338" y="848"/>
                    <a:pt x="338" y="882"/>
                    <a:pt x="349" y="905"/>
                  </a:cubicBezTo>
                  <a:cubicBezTo>
                    <a:pt x="355" y="929"/>
                    <a:pt x="380" y="943"/>
                    <a:pt x="404" y="943"/>
                  </a:cubicBezTo>
                  <a:cubicBezTo>
                    <a:pt x="426" y="943"/>
                    <a:pt x="446" y="932"/>
                    <a:pt x="452" y="905"/>
                  </a:cubicBezTo>
                  <a:cubicBezTo>
                    <a:pt x="463" y="871"/>
                    <a:pt x="463" y="836"/>
                    <a:pt x="463" y="814"/>
                  </a:cubicBezTo>
                  <a:cubicBezTo>
                    <a:pt x="474" y="780"/>
                    <a:pt x="486" y="745"/>
                    <a:pt x="474" y="711"/>
                  </a:cubicBezTo>
                  <a:cubicBezTo>
                    <a:pt x="474" y="666"/>
                    <a:pt x="474" y="632"/>
                    <a:pt x="474" y="586"/>
                  </a:cubicBezTo>
                  <a:cubicBezTo>
                    <a:pt x="452" y="507"/>
                    <a:pt x="429" y="427"/>
                    <a:pt x="395" y="359"/>
                  </a:cubicBezTo>
                  <a:cubicBezTo>
                    <a:pt x="327" y="222"/>
                    <a:pt x="236" y="86"/>
                    <a:pt x="111" y="6"/>
                  </a:cubicBezTo>
                  <a:cubicBezTo>
                    <a:pt x="102" y="2"/>
                    <a:pt x="93" y="0"/>
                    <a:pt x="8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3013550" y="2511150"/>
              <a:ext cx="5700" cy="11800"/>
            </a:xfrm>
            <a:custGeom>
              <a:avLst/>
              <a:gdLst/>
              <a:ahLst/>
              <a:cxnLst/>
              <a:rect l="l" t="t" r="r" b="b"/>
              <a:pathLst>
                <a:path w="228" h="472" extrusionOk="0">
                  <a:moveTo>
                    <a:pt x="57" y="1"/>
                  </a:moveTo>
                  <a:cubicBezTo>
                    <a:pt x="34" y="1"/>
                    <a:pt x="12" y="24"/>
                    <a:pt x="0" y="46"/>
                  </a:cubicBezTo>
                  <a:cubicBezTo>
                    <a:pt x="0" y="69"/>
                    <a:pt x="0" y="80"/>
                    <a:pt x="0" y="115"/>
                  </a:cubicBezTo>
                  <a:cubicBezTo>
                    <a:pt x="12" y="115"/>
                    <a:pt x="12" y="126"/>
                    <a:pt x="12" y="137"/>
                  </a:cubicBezTo>
                  <a:cubicBezTo>
                    <a:pt x="12" y="137"/>
                    <a:pt x="12" y="149"/>
                    <a:pt x="12" y="149"/>
                  </a:cubicBezTo>
                  <a:cubicBezTo>
                    <a:pt x="12" y="149"/>
                    <a:pt x="23" y="149"/>
                    <a:pt x="23" y="160"/>
                  </a:cubicBezTo>
                  <a:cubicBezTo>
                    <a:pt x="34" y="183"/>
                    <a:pt x="34" y="217"/>
                    <a:pt x="46" y="251"/>
                  </a:cubicBezTo>
                  <a:cubicBezTo>
                    <a:pt x="46" y="262"/>
                    <a:pt x="46" y="285"/>
                    <a:pt x="57" y="296"/>
                  </a:cubicBezTo>
                  <a:cubicBezTo>
                    <a:pt x="57" y="296"/>
                    <a:pt x="57" y="296"/>
                    <a:pt x="57" y="308"/>
                  </a:cubicBezTo>
                  <a:cubicBezTo>
                    <a:pt x="57" y="319"/>
                    <a:pt x="57" y="331"/>
                    <a:pt x="57" y="342"/>
                  </a:cubicBezTo>
                  <a:cubicBezTo>
                    <a:pt x="68" y="376"/>
                    <a:pt x="68" y="410"/>
                    <a:pt x="91" y="444"/>
                  </a:cubicBezTo>
                  <a:cubicBezTo>
                    <a:pt x="97" y="463"/>
                    <a:pt x="114" y="472"/>
                    <a:pt x="131" y="472"/>
                  </a:cubicBezTo>
                  <a:cubicBezTo>
                    <a:pt x="146" y="472"/>
                    <a:pt x="161" y="466"/>
                    <a:pt x="171" y="456"/>
                  </a:cubicBezTo>
                  <a:cubicBezTo>
                    <a:pt x="205" y="422"/>
                    <a:pt x="216" y="376"/>
                    <a:pt x="216" y="342"/>
                  </a:cubicBezTo>
                  <a:cubicBezTo>
                    <a:pt x="228" y="319"/>
                    <a:pt x="228" y="296"/>
                    <a:pt x="228" y="274"/>
                  </a:cubicBezTo>
                  <a:cubicBezTo>
                    <a:pt x="228" y="251"/>
                    <a:pt x="216" y="228"/>
                    <a:pt x="216" y="206"/>
                  </a:cubicBezTo>
                  <a:cubicBezTo>
                    <a:pt x="205" y="160"/>
                    <a:pt x="182" y="126"/>
                    <a:pt x="171" y="92"/>
                  </a:cubicBezTo>
                  <a:cubicBezTo>
                    <a:pt x="159" y="69"/>
                    <a:pt x="148" y="58"/>
                    <a:pt x="125" y="35"/>
                  </a:cubicBezTo>
                  <a:cubicBezTo>
                    <a:pt x="114" y="35"/>
                    <a:pt x="114" y="24"/>
                    <a:pt x="103" y="12"/>
                  </a:cubicBezTo>
                  <a:cubicBezTo>
                    <a:pt x="80" y="12"/>
                    <a:pt x="68" y="12"/>
                    <a:pt x="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2601800" y="2043025"/>
              <a:ext cx="465500" cy="621125"/>
            </a:xfrm>
            <a:custGeom>
              <a:avLst/>
              <a:gdLst/>
              <a:ahLst/>
              <a:cxnLst/>
              <a:rect l="l" t="t" r="r" b="b"/>
              <a:pathLst>
                <a:path w="18620" h="24845" extrusionOk="0">
                  <a:moveTo>
                    <a:pt x="9669" y="460"/>
                  </a:moveTo>
                  <a:cubicBezTo>
                    <a:pt x="9669" y="471"/>
                    <a:pt x="9669" y="471"/>
                    <a:pt x="9669" y="482"/>
                  </a:cubicBezTo>
                  <a:cubicBezTo>
                    <a:pt x="9657" y="596"/>
                    <a:pt x="9646" y="710"/>
                    <a:pt x="9635" y="812"/>
                  </a:cubicBezTo>
                  <a:cubicBezTo>
                    <a:pt x="9623" y="1051"/>
                    <a:pt x="9600" y="1278"/>
                    <a:pt x="9589" y="1506"/>
                  </a:cubicBezTo>
                  <a:cubicBezTo>
                    <a:pt x="9566" y="1802"/>
                    <a:pt x="9532" y="2097"/>
                    <a:pt x="9498" y="2393"/>
                  </a:cubicBezTo>
                  <a:cubicBezTo>
                    <a:pt x="9441" y="2313"/>
                    <a:pt x="9384" y="2234"/>
                    <a:pt x="9339" y="2143"/>
                  </a:cubicBezTo>
                  <a:cubicBezTo>
                    <a:pt x="9248" y="2029"/>
                    <a:pt x="9168" y="1904"/>
                    <a:pt x="9077" y="1779"/>
                  </a:cubicBezTo>
                  <a:cubicBezTo>
                    <a:pt x="9043" y="1722"/>
                    <a:pt x="8986" y="1631"/>
                    <a:pt x="8941" y="1563"/>
                  </a:cubicBezTo>
                  <a:lnTo>
                    <a:pt x="9669" y="460"/>
                  </a:lnTo>
                  <a:close/>
                  <a:moveTo>
                    <a:pt x="9919" y="562"/>
                  </a:moveTo>
                  <a:lnTo>
                    <a:pt x="10328" y="1745"/>
                  </a:lnTo>
                  <a:cubicBezTo>
                    <a:pt x="10340" y="1779"/>
                    <a:pt x="10351" y="1813"/>
                    <a:pt x="10374" y="1836"/>
                  </a:cubicBezTo>
                  <a:cubicBezTo>
                    <a:pt x="10340" y="1870"/>
                    <a:pt x="10306" y="1904"/>
                    <a:pt x="10271" y="1938"/>
                  </a:cubicBezTo>
                  <a:cubicBezTo>
                    <a:pt x="10192" y="2029"/>
                    <a:pt x="10101" y="2109"/>
                    <a:pt x="10010" y="2200"/>
                  </a:cubicBezTo>
                  <a:cubicBezTo>
                    <a:pt x="9930" y="2291"/>
                    <a:pt x="9851" y="2370"/>
                    <a:pt x="9771" y="2461"/>
                  </a:cubicBezTo>
                  <a:cubicBezTo>
                    <a:pt x="9805" y="2131"/>
                    <a:pt x="9839" y="1802"/>
                    <a:pt x="9862" y="1472"/>
                  </a:cubicBezTo>
                  <a:cubicBezTo>
                    <a:pt x="9885" y="1233"/>
                    <a:pt x="9896" y="1005"/>
                    <a:pt x="9908" y="767"/>
                  </a:cubicBezTo>
                  <a:cubicBezTo>
                    <a:pt x="9908" y="698"/>
                    <a:pt x="9919" y="630"/>
                    <a:pt x="9919" y="562"/>
                  </a:cubicBezTo>
                  <a:close/>
                  <a:moveTo>
                    <a:pt x="8747" y="1722"/>
                  </a:moveTo>
                  <a:cubicBezTo>
                    <a:pt x="8782" y="1779"/>
                    <a:pt x="8827" y="1847"/>
                    <a:pt x="8861" y="1904"/>
                  </a:cubicBezTo>
                  <a:cubicBezTo>
                    <a:pt x="8941" y="2029"/>
                    <a:pt x="9032" y="2154"/>
                    <a:pt x="9111" y="2279"/>
                  </a:cubicBezTo>
                  <a:cubicBezTo>
                    <a:pt x="9191" y="2393"/>
                    <a:pt x="9271" y="2507"/>
                    <a:pt x="9339" y="2632"/>
                  </a:cubicBezTo>
                  <a:cubicBezTo>
                    <a:pt x="9350" y="2643"/>
                    <a:pt x="9350" y="2655"/>
                    <a:pt x="9362" y="2666"/>
                  </a:cubicBezTo>
                  <a:cubicBezTo>
                    <a:pt x="9350" y="2666"/>
                    <a:pt x="9350" y="2666"/>
                    <a:pt x="9339" y="2655"/>
                  </a:cubicBezTo>
                  <a:cubicBezTo>
                    <a:pt x="9236" y="2598"/>
                    <a:pt x="9123" y="2552"/>
                    <a:pt x="9020" y="2495"/>
                  </a:cubicBezTo>
                  <a:cubicBezTo>
                    <a:pt x="8793" y="2393"/>
                    <a:pt x="8565" y="2291"/>
                    <a:pt x="8338" y="2200"/>
                  </a:cubicBezTo>
                  <a:cubicBezTo>
                    <a:pt x="8110" y="2097"/>
                    <a:pt x="7894" y="1995"/>
                    <a:pt x="7667" y="1881"/>
                  </a:cubicBezTo>
                  <a:cubicBezTo>
                    <a:pt x="7599" y="1847"/>
                    <a:pt x="7530" y="1802"/>
                    <a:pt x="7451" y="1768"/>
                  </a:cubicBezTo>
                  <a:lnTo>
                    <a:pt x="8622" y="1745"/>
                  </a:lnTo>
                  <a:cubicBezTo>
                    <a:pt x="8668" y="1745"/>
                    <a:pt x="8713" y="1733"/>
                    <a:pt x="8747" y="1722"/>
                  </a:cubicBezTo>
                  <a:close/>
                  <a:moveTo>
                    <a:pt x="10590" y="1995"/>
                  </a:moveTo>
                  <a:lnTo>
                    <a:pt x="11727" y="2302"/>
                  </a:lnTo>
                  <a:cubicBezTo>
                    <a:pt x="11397" y="2359"/>
                    <a:pt x="11079" y="2416"/>
                    <a:pt x="10761" y="2484"/>
                  </a:cubicBezTo>
                  <a:cubicBezTo>
                    <a:pt x="10544" y="2530"/>
                    <a:pt x="10340" y="2575"/>
                    <a:pt x="10135" y="2621"/>
                  </a:cubicBezTo>
                  <a:cubicBezTo>
                    <a:pt x="10055" y="2643"/>
                    <a:pt x="9976" y="2655"/>
                    <a:pt x="9908" y="2677"/>
                  </a:cubicBezTo>
                  <a:cubicBezTo>
                    <a:pt x="9919" y="2666"/>
                    <a:pt x="9930" y="2655"/>
                    <a:pt x="9942" y="2643"/>
                  </a:cubicBezTo>
                  <a:cubicBezTo>
                    <a:pt x="10021" y="2552"/>
                    <a:pt x="10112" y="2461"/>
                    <a:pt x="10192" y="2370"/>
                  </a:cubicBezTo>
                  <a:cubicBezTo>
                    <a:pt x="10283" y="2291"/>
                    <a:pt x="10362" y="2200"/>
                    <a:pt x="10453" y="2120"/>
                  </a:cubicBezTo>
                  <a:cubicBezTo>
                    <a:pt x="10499" y="2075"/>
                    <a:pt x="10533" y="2029"/>
                    <a:pt x="10579" y="1995"/>
                  </a:cubicBezTo>
                  <a:close/>
                  <a:moveTo>
                    <a:pt x="7098" y="1847"/>
                  </a:moveTo>
                  <a:lnTo>
                    <a:pt x="7098" y="1847"/>
                  </a:lnTo>
                  <a:cubicBezTo>
                    <a:pt x="7144" y="1881"/>
                    <a:pt x="7189" y="1915"/>
                    <a:pt x="7223" y="1938"/>
                  </a:cubicBezTo>
                  <a:cubicBezTo>
                    <a:pt x="7314" y="2006"/>
                    <a:pt x="7417" y="2075"/>
                    <a:pt x="7530" y="2131"/>
                  </a:cubicBezTo>
                  <a:cubicBezTo>
                    <a:pt x="7746" y="2245"/>
                    <a:pt x="7974" y="2348"/>
                    <a:pt x="8190" y="2450"/>
                  </a:cubicBezTo>
                  <a:cubicBezTo>
                    <a:pt x="8418" y="2552"/>
                    <a:pt x="8645" y="2643"/>
                    <a:pt x="8861" y="2746"/>
                  </a:cubicBezTo>
                  <a:cubicBezTo>
                    <a:pt x="8975" y="2803"/>
                    <a:pt x="9077" y="2848"/>
                    <a:pt x="9191" y="2905"/>
                  </a:cubicBezTo>
                  <a:lnTo>
                    <a:pt x="9180" y="2905"/>
                  </a:lnTo>
                  <a:cubicBezTo>
                    <a:pt x="9043" y="2939"/>
                    <a:pt x="8907" y="2950"/>
                    <a:pt x="8770" y="2973"/>
                  </a:cubicBezTo>
                  <a:cubicBezTo>
                    <a:pt x="8634" y="2985"/>
                    <a:pt x="8497" y="3007"/>
                    <a:pt x="8361" y="3030"/>
                  </a:cubicBezTo>
                  <a:cubicBezTo>
                    <a:pt x="8270" y="3041"/>
                    <a:pt x="8156" y="3041"/>
                    <a:pt x="8065" y="3075"/>
                  </a:cubicBezTo>
                  <a:cubicBezTo>
                    <a:pt x="8054" y="3053"/>
                    <a:pt x="8042" y="3030"/>
                    <a:pt x="8019" y="3019"/>
                  </a:cubicBezTo>
                  <a:lnTo>
                    <a:pt x="7110" y="1870"/>
                  </a:lnTo>
                  <a:cubicBezTo>
                    <a:pt x="7110" y="1870"/>
                    <a:pt x="7110" y="1859"/>
                    <a:pt x="7098" y="1847"/>
                  </a:cubicBezTo>
                  <a:close/>
                  <a:moveTo>
                    <a:pt x="11932" y="2552"/>
                  </a:moveTo>
                  <a:lnTo>
                    <a:pt x="10852" y="3371"/>
                  </a:lnTo>
                  <a:lnTo>
                    <a:pt x="10840" y="3371"/>
                  </a:lnTo>
                  <a:cubicBezTo>
                    <a:pt x="10806" y="3348"/>
                    <a:pt x="10761" y="3326"/>
                    <a:pt x="10715" y="3303"/>
                  </a:cubicBezTo>
                  <a:cubicBezTo>
                    <a:pt x="10613" y="3235"/>
                    <a:pt x="10499" y="3178"/>
                    <a:pt x="10385" y="3121"/>
                  </a:cubicBezTo>
                  <a:cubicBezTo>
                    <a:pt x="10271" y="3064"/>
                    <a:pt x="10158" y="3007"/>
                    <a:pt x="10044" y="2950"/>
                  </a:cubicBezTo>
                  <a:cubicBezTo>
                    <a:pt x="10033" y="2950"/>
                    <a:pt x="10021" y="2950"/>
                    <a:pt x="10010" y="2939"/>
                  </a:cubicBezTo>
                  <a:cubicBezTo>
                    <a:pt x="10055" y="2928"/>
                    <a:pt x="10101" y="2916"/>
                    <a:pt x="10158" y="2905"/>
                  </a:cubicBezTo>
                  <a:cubicBezTo>
                    <a:pt x="10328" y="2871"/>
                    <a:pt x="10499" y="2825"/>
                    <a:pt x="10681" y="2791"/>
                  </a:cubicBezTo>
                  <a:cubicBezTo>
                    <a:pt x="11045" y="2712"/>
                    <a:pt x="11397" y="2643"/>
                    <a:pt x="11761" y="2586"/>
                  </a:cubicBezTo>
                  <a:cubicBezTo>
                    <a:pt x="11818" y="2575"/>
                    <a:pt x="11875" y="2564"/>
                    <a:pt x="11932" y="2552"/>
                  </a:cubicBezTo>
                  <a:close/>
                  <a:moveTo>
                    <a:pt x="9077" y="3212"/>
                  </a:moveTo>
                  <a:lnTo>
                    <a:pt x="9077" y="3212"/>
                  </a:lnTo>
                  <a:cubicBezTo>
                    <a:pt x="8895" y="3405"/>
                    <a:pt x="8713" y="3599"/>
                    <a:pt x="8531" y="3781"/>
                  </a:cubicBezTo>
                  <a:cubicBezTo>
                    <a:pt x="8383" y="3940"/>
                    <a:pt x="8236" y="4088"/>
                    <a:pt x="8088" y="4247"/>
                  </a:cubicBezTo>
                  <a:cubicBezTo>
                    <a:pt x="8008" y="4315"/>
                    <a:pt x="7940" y="4395"/>
                    <a:pt x="7872" y="4463"/>
                  </a:cubicBezTo>
                  <a:cubicBezTo>
                    <a:pt x="7815" y="4531"/>
                    <a:pt x="7746" y="4588"/>
                    <a:pt x="7701" y="4645"/>
                  </a:cubicBezTo>
                  <a:lnTo>
                    <a:pt x="8088" y="3371"/>
                  </a:lnTo>
                  <a:cubicBezTo>
                    <a:pt x="8088" y="3360"/>
                    <a:pt x="8099" y="3348"/>
                    <a:pt x="8099" y="3337"/>
                  </a:cubicBezTo>
                  <a:cubicBezTo>
                    <a:pt x="8201" y="3337"/>
                    <a:pt x="8315" y="3314"/>
                    <a:pt x="8418" y="3303"/>
                  </a:cubicBezTo>
                  <a:lnTo>
                    <a:pt x="8850" y="3246"/>
                  </a:lnTo>
                  <a:cubicBezTo>
                    <a:pt x="8929" y="3235"/>
                    <a:pt x="8998" y="3223"/>
                    <a:pt x="9077" y="3212"/>
                  </a:cubicBezTo>
                  <a:close/>
                  <a:moveTo>
                    <a:pt x="9407" y="3326"/>
                  </a:moveTo>
                  <a:lnTo>
                    <a:pt x="9407" y="3326"/>
                  </a:lnTo>
                  <a:cubicBezTo>
                    <a:pt x="9384" y="3462"/>
                    <a:pt x="9350" y="3587"/>
                    <a:pt x="9327" y="3712"/>
                  </a:cubicBezTo>
                  <a:cubicBezTo>
                    <a:pt x="9305" y="3849"/>
                    <a:pt x="9282" y="3974"/>
                    <a:pt x="9259" y="4111"/>
                  </a:cubicBezTo>
                  <a:cubicBezTo>
                    <a:pt x="9248" y="4167"/>
                    <a:pt x="9248" y="4236"/>
                    <a:pt x="9225" y="4304"/>
                  </a:cubicBezTo>
                  <a:cubicBezTo>
                    <a:pt x="9191" y="4304"/>
                    <a:pt x="9157" y="4315"/>
                    <a:pt x="9111" y="4327"/>
                  </a:cubicBezTo>
                  <a:lnTo>
                    <a:pt x="8042" y="4725"/>
                  </a:lnTo>
                  <a:cubicBezTo>
                    <a:pt x="8054" y="4713"/>
                    <a:pt x="8065" y="4713"/>
                    <a:pt x="8076" y="4702"/>
                  </a:cubicBezTo>
                  <a:cubicBezTo>
                    <a:pt x="8156" y="4622"/>
                    <a:pt x="8236" y="4543"/>
                    <a:pt x="8304" y="4463"/>
                  </a:cubicBezTo>
                  <a:cubicBezTo>
                    <a:pt x="8463" y="4315"/>
                    <a:pt x="8611" y="4167"/>
                    <a:pt x="8759" y="4008"/>
                  </a:cubicBezTo>
                  <a:cubicBezTo>
                    <a:pt x="8975" y="3781"/>
                    <a:pt x="9202" y="3553"/>
                    <a:pt x="9407" y="3326"/>
                  </a:cubicBezTo>
                  <a:close/>
                  <a:moveTo>
                    <a:pt x="9862" y="3132"/>
                  </a:moveTo>
                  <a:lnTo>
                    <a:pt x="9862" y="3132"/>
                  </a:lnTo>
                  <a:cubicBezTo>
                    <a:pt x="9885" y="3144"/>
                    <a:pt x="9908" y="3155"/>
                    <a:pt x="9930" y="3166"/>
                  </a:cubicBezTo>
                  <a:cubicBezTo>
                    <a:pt x="10033" y="3235"/>
                    <a:pt x="10146" y="3292"/>
                    <a:pt x="10260" y="3348"/>
                  </a:cubicBezTo>
                  <a:cubicBezTo>
                    <a:pt x="10374" y="3405"/>
                    <a:pt x="10476" y="3462"/>
                    <a:pt x="10579" y="3530"/>
                  </a:cubicBezTo>
                  <a:cubicBezTo>
                    <a:pt x="10624" y="3553"/>
                    <a:pt x="10658" y="3576"/>
                    <a:pt x="10704" y="3610"/>
                  </a:cubicBezTo>
                  <a:cubicBezTo>
                    <a:pt x="10704" y="3633"/>
                    <a:pt x="10704" y="3667"/>
                    <a:pt x="10704" y="3690"/>
                  </a:cubicBezTo>
                  <a:lnTo>
                    <a:pt x="10761" y="4986"/>
                  </a:lnTo>
                  <a:lnTo>
                    <a:pt x="10738" y="4941"/>
                  </a:lnTo>
                  <a:cubicBezTo>
                    <a:pt x="10692" y="4838"/>
                    <a:pt x="10635" y="4736"/>
                    <a:pt x="10590" y="4645"/>
                  </a:cubicBezTo>
                  <a:cubicBezTo>
                    <a:pt x="10488" y="4440"/>
                    <a:pt x="10397" y="4236"/>
                    <a:pt x="10294" y="4020"/>
                  </a:cubicBezTo>
                  <a:cubicBezTo>
                    <a:pt x="10203" y="3826"/>
                    <a:pt x="10101" y="3621"/>
                    <a:pt x="10010" y="3428"/>
                  </a:cubicBezTo>
                  <a:cubicBezTo>
                    <a:pt x="9953" y="3326"/>
                    <a:pt x="9908" y="3223"/>
                    <a:pt x="9862" y="3132"/>
                  </a:cubicBezTo>
                  <a:close/>
                  <a:moveTo>
                    <a:pt x="9623" y="3292"/>
                  </a:moveTo>
                  <a:cubicBezTo>
                    <a:pt x="9657" y="3371"/>
                    <a:pt x="9703" y="3451"/>
                    <a:pt x="9737" y="3530"/>
                  </a:cubicBezTo>
                  <a:cubicBezTo>
                    <a:pt x="9828" y="3735"/>
                    <a:pt x="9930" y="3940"/>
                    <a:pt x="10021" y="4145"/>
                  </a:cubicBezTo>
                  <a:cubicBezTo>
                    <a:pt x="10124" y="4349"/>
                    <a:pt x="10215" y="4543"/>
                    <a:pt x="10317" y="4747"/>
                  </a:cubicBezTo>
                  <a:cubicBezTo>
                    <a:pt x="10362" y="4850"/>
                    <a:pt x="10419" y="4964"/>
                    <a:pt x="10465" y="5066"/>
                  </a:cubicBezTo>
                  <a:lnTo>
                    <a:pt x="9487" y="4383"/>
                  </a:lnTo>
                  <a:cubicBezTo>
                    <a:pt x="9498" y="4372"/>
                    <a:pt x="9498" y="4372"/>
                    <a:pt x="9498" y="4361"/>
                  </a:cubicBezTo>
                  <a:cubicBezTo>
                    <a:pt x="9509" y="4292"/>
                    <a:pt x="9509" y="4224"/>
                    <a:pt x="9521" y="4145"/>
                  </a:cubicBezTo>
                  <a:cubicBezTo>
                    <a:pt x="9544" y="4020"/>
                    <a:pt x="9566" y="3883"/>
                    <a:pt x="9578" y="3758"/>
                  </a:cubicBezTo>
                  <a:cubicBezTo>
                    <a:pt x="9600" y="3621"/>
                    <a:pt x="9612" y="3496"/>
                    <a:pt x="9623" y="3360"/>
                  </a:cubicBezTo>
                  <a:cubicBezTo>
                    <a:pt x="9623" y="3337"/>
                    <a:pt x="9623" y="3314"/>
                    <a:pt x="9623" y="3292"/>
                  </a:cubicBezTo>
                  <a:close/>
                  <a:moveTo>
                    <a:pt x="9236" y="4622"/>
                  </a:moveTo>
                  <a:cubicBezTo>
                    <a:pt x="9248" y="4622"/>
                    <a:pt x="9271" y="4622"/>
                    <a:pt x="9293" y="4634"/>
                  </a:cubicBezTo>
                  <a:lnTo>
                    <a:pt x="9646" y="4884"/>
                  </a:lnTo>
                  <a:cubicBezTo>
                    <a:pt x="9669" y="4941"/>
                    <a:pt x="9691" y="4998"/>
                    <a:pt x="9726" y="5055"/>
                  </a:cubicBezTo>
                  <a:cubicBezTo>
                    <a:pt x="9805" y="5237"/>
                    <a:pt x="9908" y="5407"/>
                    <a:pt x="10021" y="5578"/>
                  </a:cubicBezTo>
                  <a:cubicBezTo>
                    <a:pt x="10249" y="5919"/>
                    <a:pt x="10522" y="6226"/>
                    <a:pt x="10829" y="6499"/>
                  </a:cubicBezTo>
                  <a:cubicBezTo>
                    <a:pt x="11113" y="6749"/>
                    <a:pt x="11432" y="6954"/>
                    <a:pt x="11705" y="7193"/>
                  </a:cubicBezTo>
                  <a:cubicBezTo>
                    <a:pt x="12125" y="7557"/>
                    <a:pt x="12398" y="7989"/>
                    <a:pt x="12228" y="8558"/>
                  </a:cubicBezTo>
                  <a:cubicBezTo>
                    <a:pt x="12114" y="8922"/>
                    <a:pt x="11864" y="9308"/>
                    <a:pt x="11488" y="9468"/>
                  </a:cubicBezTo>
                  <a:cubicBezTo>
                    <a:pt x="11378" y="9520"/>
                    <a:pt x="11260" y="9546"/>
                    <a:pt x="11143" y="9546"/>
                  </a:cubicBezTo>
                  <a:cubicBezTo>
                    <a:pt x="11056" y="9546"/>
                    <a:pt x="10969" y="9531"/>
                    <a:pt x="10886" y="9502"/>
                  </a:cubicBezTo>
                  <a:cubicBezTo>
                    <a:pt x="10795" y="9468"/>
                    <a:pt x="10704" y="9422"/>
                    <a:pt x="10635" y="9365"/>
                  </a:cubicBezTo>
                  <a:cubicBezTo>
                    <a:pt x="10613" y="9342"/>
                    <a:pt x="10579" y="9308"/>
                    <a:pt x="10556" y="9274"/>
                  </a:cubicBezTo>
                  <a:cubicBezTo>
                    <a:pt x="10556" y="9263"/>
                    <a:pt x="10567" y="9263"/>
                    <a:pt x="10567" y="9251"/>
                  </a:cubicBezTo>
                  <a:cubicBezTo>
                    <a:pt x="10635" y="9115"/>
                    <a:pt x="10670" y="8967"/>
                    <a:pt x="10681" y="8819"/>
                  </a:cubicBezTo>
                  <a:cubicBezTo>
                    <a:pt x="10692" y="8740"/>
                    <a:pt x="10681" y="8660"/>
                    <a:pt x="10670" y="8592"/>
                  </a:cubicBezTo>
                  <a:cubicBezTo>
                    <a:pt x="10670" y="8524"/>
                    <a:pt x="10670" y="8444"/>
                    <a:pt x="10635" y="8376"/>
                  </a:cubicBezTo>
                  <a:cubicBezTo>
                    <a:pt x="10622" y="8343"/>
                    <a:pt x="10582" y="8317"/>
                    <a:pt x="10545" y="8317"/>
                  </a:cubicBezTo>
                  <a:cubicBezTo>
                    <a:pt x="10517" y="8317"/>
                    <a:pt x="10491" y="8331"/>
                    <a:pt x="10476" y="8364"/>
                  </a:cubicBezTo>
                  <a:cubicBezTo>
                    <a:pt x="10431" y="8455"/>
                    <a:pt x="10431" y="8558"/>
                    <a:pt x="10408" y="8649"/>
                  </a:cubicBezTo>
                  <a:cubicBezTo>
                    <a:pt x="10362" y="8728"/>
                    <a:pt x="10351" y="8831"/>
                    <a:pt x="10306" y="8910"/>
                  </a:cubicBezTo>
                  <a:cubicBezTo>
                    <a:pt x="10260" y="8990"/>
                    <a:pt x="10226" y="9092"/>
                    <a:pt x="10169" y="9172"/>
                  </a:cubicBezTo>
                  <a:cubicBezTo>
                    <a:pt x="10067" y="9308"/>
                    <a:pt x="9942" y="9422"/>
                    <a:pt x="9771" y="9479"/>
                  </a:cubicBezTo>
                  <a:cubicBezTo>
                    <a:pt x="9716" y="9495"/>
                    <a:pt x="9663" y="9502"/>
                    <a:pt x="9611" y="9502"/>
                  </a:cubicBezTo>
                  <a:cubicBezTo>
                    <a:pt x="9512" y="9502"/>
                    <a:pt x="9417" y="9474"/>
                    <a:pt x="9327" y="9422"/>
                  </a:cubicBezTo>
                  <a:cubicBezTo>
                    <a:pt x="9293" y="9399"/>
                    <a:pt x="9236" y="9354"/>
                    <a:pt x="9202" y="9308"/>
                  </a:cubicBezTo>
                  <a:cubicBezTo>
                    <a:pt x="9225" y="9240"/>
                    <a:pt x="9248" y="9160"/>
                    <a:pt x="9259" y="9092"/>
                  </a:cubicBezTo>
                  <a:cubicBezTo>
                    <a:pt x="9282" y="8990"/>
                    <a:pt x="9293" y="8887"/>
                    <a:pt x="9282" y="8796"/>
                  </a:cubicBezTo>
                  <a:cubicBezTo>
                    <a:pt x="9271" y="8751"/>
                    <a:pt x="9259" y="8717"/>
                    <a:pt x="9248" y="8671"/>
                  </a:cubicBezTo>
                  <a:cubicBezTo>
                    <a:pt x="9236" y="8615"/>
                    <a:pt x="9225" y="8569"/>
                    <a:pt x="9191" y="8524"/>
                  </a:cubicBezTo>
                  <a:cubicBezTo>
                    <a:pt x="9174" y="8501"/>
                    <a:pt x="9140" y="8487"/>
                    <a:pt x="9107" y="8487"/>
                  </a:cubicBezTo>
                  <a:cubicBezTo>
                    <a:pt x="9074" y="8487"/>
                    <a:pt x="9043" y="8501"/>
                    <a:pt x="9032" y="8535"/>
                  </a:cubicBezTo>
                  <a:cubicBezTo>
                    <a:pt x="9009" y="8592"/>
                    <a:pt x="9009" y="8660"/>
                    <a:pt x="8998" y="8717"/>
                  </a:cubicBezTo>
                  <a:cubicBezTo>
                    <a:pt x="8975" y="8785"/>
                    <a:pt x="8963" y="8865"/>
                    <a:pt x="8941" y="8933"/>
                  </a:cubicBezTo>
                  <a:cubicBezTo>
                    <a:pt x="8907" y="9058"/>
                    <a:pt x="8850" y="9183"/>
                    <a:pt x="8770" y="9297"/>
                  </a:cubicBezTo>
                  <a:cubicBezTo>
                    <a:pt x="8645" y="9479"/>
                    <a:pt x="8440" y="9615"/>
                    <a:pt x="8213" y="9661"/>
                  </a:cubicBezTo>
                  <a:cubicBezTo>
                    <a:pt x="8173" y="9667"/>
                    <a:pt x="8134" y="9669"/>
                    <a:pt x="8097" y="9669"/>
                  </a:cubicBezTo>
                  <a:cubicBezTo>
                    <a:pt x="7614" y="9669"/>
                    <a:pt x="7287" y="9215"/>
                    <a:pt x="7223" y="8751"/>
                  </a:cubicBezTo>
                  <a:cubicBezTo>
                    <a:pt x="7212" y="8603"/>
                    <a:pt x="7212" y="8444"/>
                    <a:pt x="7223" y="8296"/>
                  </a:cubicBezTo>
                  <a:cubicBezTo>
                    <a:pt x="7235" y="8216"/>
                    <a:pt x="7246" y="8137"/>
                    <a:pt x="7246" y="8046"/>
                  </a:cubicBezTo>
                  <a:cubicBezTo>
                    <a:pt x="7246" y="8012"/>
                    <a:pt x="7257" y="7955"/>
                    <a:pt x="7246" y="7921"/>
                  </a:cubicBezTo>
                  <a:cubicBezTo>
                    <a:pt x="7235" y="7887"/>
                    <a:pt x="7223" y="7852"/>
                    <a:pt x="7212" y="7818"/>
                  </a:cubicBezTo>
                  <a:cubicBezTo>
                    <a:pt x="7204" y="7794"/>
                    <a:pt x="7178" y="7775"/>
                    <a:pt x="7155" y="7775"/>
                  </a:cubicBezTo>
                  <a:cubicBezTo>
                    <a:pt x="7147" y="7775"/>
                    <a:pt x="7139" y="7778"/>
                    <a:pt x="7132" y="7784"/>
                  </a:cubicBezTo>
                  <a:cubicBezTo>
                    <a:pt x="7064" y="7841"/>
                    <a:pt x="7019" y="7887"/>
                    <a:pt x="6984" y="7955"/>
                  </a:cubicBezTo>
                  <a:cubicBezTo>
                    <a:pt x="6950" y="8046"/>
                    <a:pt x="6928" y="8125"/>
                    <a:pt x="6905" y="8205"/>
                  </a:cubicBezTo>
                  <a:cubicBezTo>
                    <a:pt x="6871" y="8364"/>
                    <a:pt x="6859" y="8512"/>
                    <a:pt x="6871" y="8671"/>
                  </a:cubicBezTo>
                  <a:cubicBezTo>
                    <a:pt x="6780" y="8694"/>
                    <a:pt x="6689" y="8717"/>
                    <a:pt x="6598" y="8717"/>
                  </a:cubicBezTo>
                  <a:cubicBezTo>
                    <a:pt x="6427" y="8717"/>
                    <a:pt x="6279" y="8649"/>
                    <a:pt x="6166" y="8524"/>
                  </a:cubicBezTo>
                  <a:cubicBezTo>
                    <a:pt x="6086" y="8455"/>
                    <a:pt x="6040" y="8376"/>
                    <a:pt x="5995" y="8285"/>
                  </a:cubicBezTo>
                  <a:cubicBezTo>
                    <a:pt x="5995" y="8285"/>
                    <a:pt x="5995" y="8285"/>
                    <a:pt x="5995" y="8273"/>
                  </a:cubicBezTo>
                  <a:cubicBezTo>
                    <a:pt x="5984" y="8239"/>
                    <a:pt x="5972" y="8216"/>
                    <a:pt x="5961" y="8182"/>
                  </a:cubicBezTo>
                  <a:cubicBezTo>
                    <a:pt x="5904" y="8046"/>
                    <a:pt x="5893" y="7887"/>
                    <a:pt x="5881" y="7739"/>
                  </a:cubicBezTo>
                  <a:cubicBezTo>
                    <a:pt x="5893" y="7659"/>
                    <a:pt x="5904" y="7591"/>
                    <a:pt x="5927" y="7511"/>
                  </a:cubicBezTo>
                  <a:cubicBezTo>
                    <a:pt x="6018" y="7204"/>
                    <a:pt x="6211" y="6943"/>
                    <a:pt x="6439" y="6715"/>
                  </a:cubicBezTo>
                  <a:cubicBezTo>
                    <a:pt x="6962" y="6192"/>
                    <a:pt x="7678" y="5919"/>
                    <a:pt x="8247" y="5464"/>
                  </a:cubicBezTo>
                  <a:cubicBezTo>
                    <a:pt x="8395" y="5350"/>
                    <a:pt x="8543" y="5214"/>
                    <a:pt x="8668" y="5066"/>
                  </a:cubicBezTo>
                  <a:cubicBezTo>
                    <a:pt x="8736" y="4975"/>
                    <a:pt x="8827" y="4873"/>
                    <a:pt x="8872" y="4759"/>
                  </a:cubicBezTo>
                  <a:lnTo>
                    <a:pt x="9236" y="4622"/>
                  </a:lnTo>
                  <a:close/>
                  <a:moveTo>
                    <a:pt x="11466" y="10804"/>
                  </a:moveTo>
                  <a:lnTo>
                    <a:pt x="11454" y="10821"/>
                  </a:lnTo>
                  <a:cubicBezTo>
                    <a:pt x="11463" y="10812"/>
                    <a:pt x="11465" y="10810"/>
                    <a:pt x="11466" y="10804"/>
                  </a:cubicBezTo>
                  <a:close/>
                  <a:moveTo>
                    <a:pt x="11648" y="11401"/>
                  </a:moveTo>
                  <a:cubicBezTo>
                    <a:pt x="12000" y="11401"/>
                    <a:pt x="12296" y="11685"/>
                    <a:pt x="12296" y="12038"/>
                  </a:cubicBezTo>
                  <a:cubicBezTo>
                    <a:pt x="12296" y="12402"/>
                    <a:pt x="12000" y="12686"/>
                    <a:pt x="11648" y="12686"/>
                  </a:cubicBezTo>
                  <a:cubicBezTo>
                    <a:pt x="11295" y="12686"/>
                    <a:pt x="10999" y="12402"/>
                    <a:pt x="10999" y="12038"/>
                  </a:cubicBezTo>
                  <a:cubicBezTo>
                    <a:pt x="10999" y="11685"/>
                    <a:pt x="11295" y="11401"/>
                    <a:pt x="11648" y="11401"/>
                  </a:cubicBezTo>
                  <a:close/>
                  <a:moveTo>
                    <a:pt x="12580" y="8728"/>
                  </a:moveTo>
                  <a:cubicBezTo>
                    <a:pt x="12614" y="8751"/>
                    <a:pt x="12649" y="8774"/>
                    <a:pt x="12683" y="8796"/>
                  </a:cubicBezTo>
                  <a:cubicBezTo>
                    <a:pt x="12887" y="8922"/>
                    <a:pt x="13104" y="9058"/>
                    <a:pt x="13308" y="9195"/>
                  </a:cubicBezTo>
                  <a:cubicBezTo>
                    <a:pt x="13661" y="9445"/>
                    <a:pt x="14002" y="9741"/>
                    <a:pt x="14264" y="10104"/>
                  </a:cubicBezTo>
                  <a:cubicBezTo>
                    <a:pt x="14502" y="10434"/>
                    <a:pt x="14673" y="10810"/>
                    <a:pt x="14741" y="11208"/>
                  </a:cubicBezTo>
                  <a:cubicBezTo>
                    <a:pt x="14798" y="11594"/>
                    <a:pt x="14730" y="12049"/>
                    <a:pt x="14468" y="12356"/>
                  </a:cubicBezTo>
                  <a:cubicBezTo>
                    <a:pt x="14332" y="12516"/>
                    <a:pt x="14150" y="12629"/>
                    <a:pt x="13934" y="12652"/>
                  </a:cubicBezTo>
                  <a:cubicBezTo>
                    <a:pt x="13909" y="12655"/>
                    <a:pt x="13884" y="12657"/>
                    <a:pt x="13859" y="12657"/>
                  </a:cubicBezTo>
                  <a:cubicBezTo>
                    <a:pt x="13790" y="12657"/>
                    <a:pt x="13719" y="12646"/>
                    <a:pt x="13661" y="12629"/>
                  </a:cubicBezTo>
                  <a:cubicBezTo>
                    <a:pt x="13615" y="12618"/>
                    <a:pt x="13581" y="12607"/>
                    <a:pt x="13536" y="12584"/>
                  </a:cubicBezTo>
                  <a:cubicBezTo>
                    <a:pt x="13536" y="12573"/>
                    <a:pt x="13547" y="12561"/>
                    <a:pt x="13547" y="12550"/>
                  </a:cubicBezTo>
                  <a:cubicBezTo>
                    <a:pt x="13547" y="12402"/>
                    <a:pt x="13513" y="12254"/>
                    <a:pt x="13456" y="12118"/>
                  </a:cubicBezTo>
                  <a:cubicBezTo>
                    <a:pt x="13433" y="12049"/>
                    <a:pt x="13388" y="11981"/>
                    <a:pt x="13354" y="11913"/>
                  </a:cubicBezTo>
                  <a:cubicBezTo>
                    <a:pt x="13320" y="11856"/>
                    <a:pt x="13286" y="11788"/>
                    <a:pt x="13229" y="11742"/>
                  </a:cubicBezTo>
                  <a:cubicBezTo>
                    <a:pt x="13210" y="11727"/>
                    <a:pt x="13186" y="11720"/>
                    <a:pt x="13162" y="11720"/>
                  </a:cubicBezTo>
                  <a:cubicBezTo>
                    <a:pt x="13115" y="11720"/>
                    <a:pt x="13069" y="11750"/>
                    <a:pt x="13069" y="11811"/>
                  </a:cubicBezTo>
                  <a:cubicBezTo>
                    <a:pt x="13081" y="11902"/>
                    <a:pt x="13115" y="11993"/>
                    <a:pt x="13138" y="12084"/>
                  </a:cubicBezTo>
                  <a:cubicBezTo>
                    <a:pt x="13126" y="12186"/>
                    <a:pt x="13160" y="12277"/>
                    <a:pt x="13160" y="12368"/>
                  </a:cubicBezTo>
                  <a:cubicBezTo>
                    <a:pt x="13149" y="12459"/>
                    <a:pt x="13160" y="12561"/>
                    <a:pt x="13149" y="12652"/>
                  </a:cubicBezTo>
                  <a:cubicBezTo>
                    <a:pt x="13126" y="12834"/>
                    <a:pt x="13047" y="12982"/>
                    <a:pt x="12922" y="13107"/>
                  </a:cubicBezTo>
                  <a:cubicBezTo>
                    <a:pt x="12827" y="13202"/>
                    <a:pt x="12708" y="13249"/>
                    <a:pt x="12579" y="13249"/>
                  </a:cubicBezTo>
                  <a:cubicBezTo>
                    <a:pt x="12553" y="13249"/>
                    <a:pt x="12527" y="13247"/>
                    <a:pt x="12501" y="13244"/>
                  </a:cubicBezTo>
                  <a:cubicBezTo>
                    <a:pt x="12455" y="13244"/>
                    <a:pt x="12387" y="13221"/>
                    <a:pt x="12330" y="13198"/>
                  </a:cubicBezTo>
                  <a:cubicBezTo>
                    <a:pt x="12330" y="13130"/>
                    <a:pt x="12319" y="13050"/>
                    <a:pt x="12296" y="12982"/>
                  </a:cubicBezTo>
                  <a:cubicBezTo>
                    <a:pt x="12285" y="12925"/>
                    <a:pt x="12262" y="12857"/>
                    <a:pt x="12239" y="12811"/>
                  </a:cubicBezTo>
                  <a:cubicBezTo>
                    <a:pt x="12467" y="12629"/>
                    <a:pt x="12614" y="12345"/>
                    <a:pt x="12614" y="12038"/>
                  </a:cubicBezTo>
                  <a:cubicBezTo>
                    <a:pt x="12614" y="11538"/>
                    <a:pt x="12228" y="11117"/>
                    <a:pt x="11739" y="11071"/>
                  </a:cubicBezTo>
                  <a:cubicBezTo>
                    <a:pt x="11739" y="11048"/>
                    <a:pt x="11739" y="11026"/>
                    <a:pt x="11739" y="11003"/>
                  </a:cubicBezTo>
                  <a:cubicBezTo>
                    <a:pt x="11739" y="10969"/>
                    <a:pt x="11727" y="10923"/>
                    <a:pt x="11727" y="10889"/>
                  </a:cubicBezTo>
                  <a:cubicBezTo>
                    <a:pt x="11718" y="10853"/>
                    <a:pt x="11709" y="10817"/>
                    <a:pt x="11688" y="10786"/>
                  </a:cubicBezTo>
                  <a:lnTo>
                    <a:pt x="11688" y="10786"/>
                  </a:lnTo>
                  <a:cubicBezTo>
                    <a:pt x="11690" y="10787"/>
                    <a:pt x="11691" y="10787"/>
                    <a:pt x="11693" y="10787"/>
                  </a:cubicBezTo>
                  <a:cubicBezTo>
                    <a:pt x="11690" y="10784"/>
                    <a:pt x="11687" y="10781"/>
                    <a:pt x="11684" y="10779"/>
                  </a:cubicBezTo>
                  <a:lnTo>
                    <a:pt x="11684" y="10779"/>
                  </a:lnTo>
                  <a:cubicBezTo>
                    <a:pt x="11685" y="10782"/>
                    <a:pt x="11687" y="10784"/>
                    <a:pt x="11688" y="10786"/>
                  </a:cubicBezTo>
                  <a:lnTo>
                    <a:pt x="11688" y="10786"/>
                  </a:lnTo>
                  <a:cubicBezTo>
                    <a:pt x="11684" y="10785"/>
                    <a:pt x="11683" y="10781"/>
                    <a:pt x="11682" y="10778"/>
                  </a:cubicBezTo>
                  <a:lnTo>
                    <a:pt x="11682" y="10778"/>
                  </a:lnTo>
                  <a:cubicBezTo>
                    <a:pt x="11683" y="10779"/>
                    <a:pt x="11683" y="10779"/>
                    <a:pt x="11684" y="10779"/>
                  </a:cubicBezTo>
                  <a:lnTo>
                    <a:pt x="11684" y="10779"/>
                  </a:lnTo>
                  <a:cubicBezTo>
                    <a:pt x="11683" y="10779"/>
                    <a:pt x="11683" y="10778"/>
                    <a:pt x="11682" y="10777"/>
                  </a:cubicBezTo>
                  <a:lnTo>
                    <a:pt x="11682" y="10777"/>
                  </a:lnTo>
                  <a:cubicBezTo>
                    <a:pt x="11682" y="10776"/>
                    <a:pt x="11682" y="10776"/>
                    <a:pt x="11682" y="10776"/>
                  </a:cubicBezTo>
                  <a:cubicBezTo>
                    <a:pt x="11654" y="10738"/>
                    <a:pt x="11625" y="10716"/>
                    <a:pt x="11584" y="10716"/>
                  </a:cubicBezTo>
                  <a:cubicBezTo>
                    <a:pt x="11576" y="10716"/>
                    <a:pt x="11566" y="10717"/>
                    <a:pt x="11557" y="10719"/>
                  </a:cubicBezTo>
                  <a:cubicBezTo>
                    <a:pt x="11523" y="10719"/>
                    <a:pt x="11477" y="10753"/>
                    <a:pt x="11466" y="10798"/>
                  </a:cubicBezTo>
                  <a:cubicBezTo>
                    <a:pt x="11466" y="10801"/>
                    <a:pt x="11466" y="10803"/>
                    <a:pt x="11466" y="10804"/>
                  </a:cubicBezTo>
                  <a:lnTo>
                    <a:pt x="11466" y="10804"/>
                  </a:lnTo>
                  <a:lnTo>
                    <a:pt x="11477" y="10787"/>
                  </a:lnTo>
                  <a:lnTo>
                    <a:pt x="11477" y="10787"/>
                  </a:lnTo>
                  <a:cubicBezTo>
                    <a:pt x="11454" y="10821"/>
                    <a:pt x="11454" y="10844"/>
                    <a:pt x="11454" y="10878"/>
                  </a:cubicBezTo>
                  <a:cubicBezTo>
                    <a:pt x="11443" y="10889"/>
                    <a:pt x="11454" y="10912"/>
                    <a:pt x="11454" y="10923"/>
                  </a:cubicBezTo>
                  <a:cubicBezTo>
                    <a:pt x="11454" y="10946"/>
                    <a:pt x="11454" y="10980"/>
                    <a:pt x="11454" y="11003"/>
                  </a:cubicBezTo>
                  <a:cubicBezTo>
                    <a:pt x="11454" y="11037"/>
                    <a:pt x="11454" y="11060"/>
                    <a:pt x="11443" y="11094"/>
                  </a:cubicBezTo>
                  <a:cubicBezTo>
                    <a:pt x="11011" y="11185"/>
                    <a:pt x="10681" y="11572"/>
                    <a:pt x="10681" y="12038"/>
                  </a:cubicBezTo>
                  <a:cubicBezTo>
                    <a:pt x="10681" y="12573"/>
                    <a:pt x="11113" y="13005"/>
                    <a:pt x="11648" y="13005"/>
                  </a:cubicBezTo>
                  <a:cubicBezTo>
                    <a:pt x="11750" y="13005"/>
                    <a:pt x="11841" y="12993"/>
                    <a:pt x="11932" y="12959"/>
                  </a:cubicBezTo>
                  <a:cubicBezTo>
                    <a:pt x="11932" y="12971"/>
                    <a:pt x="11932" y="12971"/>
                    <a:pt x="11932" y="12982"/>
                  </a:cubicBezTo>
                  <a:cubicBezTo>
                    <a:pt x="11955" y="13107"/>
                    <a:pt x="11955" y="13244"/>
                    <a:pt x="11943" y="13369"/>
                  </a:cubicBezTo>
                  <a:cubicBezTo>
                    <a:pt x="11909" y="13596"/>
                    <a:pt x="11784" y="13812"/>
                    <a:pt x="11591" y="13949"/>
                  </a:cubicBezTo>
                  <a:cubicBezTo>
                    <a:pt x="11458" y="14039"/>
                    <a:pt x="11317" y="14078"/>
                    <a:pt x="11177" y="14078"/>
                  </a:cubicBezTo>
                  <a:cubicBezTo>
                    <a:pt x="10840" y="14078"/>
                    <a:pt x="10510" y="13848"/>
                    <a:pt x="10317" y="13551"/>
                  </a:cubicBezTo>
                  <a:cubicBezTo>
                    <a:pt x="10226" y="13426"/>
                    <a:pt x="10169" y="13289"/>
                    <a:pt x="10112" y="13153"/>
                  </a:cubicBezTo>
                  <a:cubicBezTo>
                    <a:pt x="10089" y="13073"/>
                    <a:pt x="10067" y="12993"/>
                    <a:pt x="10033" y="12914"/>
                  </a:cubicBezTo>
                  <a:cubicBezTo>
                    <a:pt x="10010" y="12880"/>
                    <a:pt x="9998" y="12823"/>
                    <a:pt x="9964" y="12789"/>
                  </a:cubicBezTo>
                  <a:cubicBezTo>
                    <a:pt x="9942" y="12766"/>
                    <a:pt x="9919" y="12743"/>
                    <a:pt x="9896" y="12720"/>
                  </a:cubicBezTo>
                  <a:cubicBezTo>
                    <a:pt x="9881" y="12710"/>
                    <a:pt x="9863" y="12705"/>
                    <a:pt x="9847" y="12705"/>
                  </a:cubicBezTo>
                  <a:cubicBezTo>
                    <a:pt x="9828" y="12705"/>
                    <a:pt x="9811" y="12713"/>
                    <a:pt x="9805" y="12732"/>
                  </a:cubicBezTo>
                  <a:cubicBezTo>
                    <a:pt x="9771" y="12800"/>
                    <a:pt x="9748" y="12868"/>
                    <a:pt x="9748" y="12948"/>
                  </a:cubicBezTo>
                  <a:cubicBezTo>
                    <a:pt x="9748" y="13039"/>
                    <a:pt x="9771" y="13119"/>
                    <a:pt x="9794" y="13210"/>
                  </a:cubicBezTo>
                  <a:cubicBezTo>
                    <a:pt x="9794" y="13210"/>
                    <a:pt x="9794" y="13221"/>
                    <a:pt x="9794" y="13221"/>
                  </a:cubicBezTo>
                  <a:cubicBezTo>
                    <a:pt x="9657" y="13482"/>
                    <a:pt x="9475" y="13721"/>
                    <a:pt x="9191" y="13812"/>
                  </a:cubicBezTo>
                  <a:cubicBezTo>
                    <a:pt x="9115" y="13839"/>
                    <a:pt x="9039" y="13854"/>
                    <a:pt x="8964" y="13854"/>
                  </a:cubicBezTo>
                  <a:cubicBezTo>
                    <a:pt x="8882" y="13854"/>
                    <a:pt x="8802" y="13837"/>
                    <a:pt x="8725" y="13801"/>
                  </a:cubicBezTo>
                  <a:cubicBezTo>
                    <a:pt x="8634" y="13755"/>
                    <a:pt x="8577" y="13699"/>
                    <a:pt x="8497" y="13642"/>
                  </a:cubicBezTo>
                  <a:cubicBezTo>
                    <a:pt x="8565" y="13505"/>
                    <a:pt x="8622" y="13357"/>
                    <a:pt x="8668" y="13210"/>
                  </a:cubicBezTo>
                  <a:cubicBezTo>
                    <a:pt x="8691" y="13119"/>
                    <a:pt x="8702" y="13039"/>
                    <a:pt x="8702" y="12948"/>
                  </a:cubicBezTo>
                  <a:cubicBezTo>
                    <a:pt x="8713" y="12868"/>
                    <a:pt x="8691" y="12800"/>
                    <a:pt x="8645" y="12732"/>
                  </a:cubicBezTo>
                  <a:cubicBezTo>
                    <a:pt x="8639" y="12713"/>
                    <a:pt x="8622" y="12705"/>
                    <a:pt x="8605" y="12705"/>
                  </a:cubicBezTo>
                  <a:cubicBezTo>
                    <a:pt x="8590" y="12705"/>
                    <a:pt x="8576" y="12710"/>
                    <a:pt x="8565" y="12720"/>
                  </a:cubicBezTo>
                  <a:cubicBezTo>
                    <a:pt x="8531" y="12743"/>
                    <a:pt x="8509" y="12766"/>
                    <a:pt x="8486" y="12789"/>
                  </a:cubicBezTo>
                  <a:cubicBezTo>
                    <a:pt x="8452" y="12823"/>
                    <a:pt x="8440" y="12880"/>
                    <a:pt x="8429" y="12914"/>
                  </a:cubicBezTo>
                  <a:cubicBezTo>
                    <a:pt x="8395" y="12993"/>
                    <a:pt x="8372" y="13073"/>
                    <a:pt x="8338" y="13153"/>
                  </a:cubicBezTo>
                  <a:cubicBezTo>
                    <a:pt x="8292" y="13289"/>
                    <a:pt x="8224" y="13426"/>
                    <a:pt x="8145" y="13551"/>
                  </a:cubicBezTo>
                  <a:cubicBezTo>
                    <a:pt x="7953" y="13854"/>
                    <a:pt x="7621" y="14085"/>
                    <a:pt x="7282" y="14085"/>
                  </a:cubicBezTo>
                  <a:cubicBezTo>
                    <a:pt x="7139" y="14085"/>
                    <a:pt x="6995" y="14044"/>
                    <a:pt x="6859" y="13949"/>
                  </a:cubicBezTo>
                  <a:cubicBezTo>
                    <a:pt x="6666" y="13812"/>
                    <a:pt x="6541" y="13596"/>
                    <a:pt x="6507" y="13369"/>
                  </a:cubicBezTo>
                  <a:cubicBezTo>
                    <a:pt x="6495" y="13244"/>
                    <a:pt x="6495" y="13107"/>
                    <a:pt x="6518" y="12982"/>
                  </a:cubicBezTo>
                  <a:cubicBezTo>
                    <a:pt x="6530" y="12902"/>
                    <a:pt x="6552" y="12834"/>
                    <a:pt x="6564" y="12755"/>
                  </a:cubicBezTo>
                  <a:cubicBezTo>
                    <a:pt x="6575" y="12698"/>
                    <a:pt x="6598" y="12641"/>
                    <a:pt x="6609" y="12584"/>
                  </a:cubicBezTo>
                  <a:cubicBezTo>
                    <a:pt x="6609" y="12525"/>
                    <a:pt x="6559" y="12491"/>
                    <a:pt x="6511" y="12491"/>
                  </a:cubicBezTo>
                  <a:cubicBezTo>
                    <a:pt x="6493" y="12491"/>
                    <a:pt x="6476" y="12495"/>
                    <a:pt x="6461" y="12504"/>
                  </a:cubicBezTo>
                  <a:cubicBezTo>
                    <a:pt x="6416" y="12527"/>
                    <a:pt x="6393" y="12561"/>
                    <a:pt x="6359" y="12607"/>
                  </a:cubicBezTo>
                  <a:cubicBezTo>
                    <a:pt x="6325" y="12641"/>
                    <a:pt x="6291" y="12664"/>
                    <a:pt x="6268" y="12709"/>
                  </a:cubicBezTo>
                  <a:cubicBezTo>
                    <a:pt x="6222" y="12789"/>
                    <a:pt x="6188" y="12880"/>
                    <a:pt x="6154" y="12971"/>
                  </a:cubicBezTo>
                  <a:cubicBezTo>
                    <a:pt x="6131" y="13050"/>
                    <a:pt x="6120" y="13130"/>
                    <a:pt x="6120" y="13198"/>
                  </a:cubicBezTo>
                  <a:cubicBezTo>
                    <a:pt x="6063" y="13221"/>
                    <a:pt x="5995" y="13244"/>
                    <a:pt x="5949" y="13244"/>
                  </a:cubicBezTo>
                  <a:cubicBezTo>
                    <a:pt x="5923" y="13247"/>
                    <a:pt x="5897" y="13249"/>
                    <a:pt x="5872" y="13249"/>
                  </a:cubicBezTo>
                  <a:cubicBezTo>
                    <a:pt x="5745" y="13249"/>
                    <a:pt x="5633" y="13202"/>
                    <a:pt x="5529" y="13107"/>
                  </a:cubicBezTo>
                  <a:cubicBezTo>
                    <a:pt x="5404" y="12982"/>
                    <a:pt x="5335" y="12834"/>
                    <a:pt x="5301" y="12652"/>
                  </a:cubicBezTo>
                  <a:cubicBezTo>
                    <a:pt x="5290" y="12561"/>
                    <a:pt x="5301" y="12459"/>
                    <a:pt x="5301" y="12368"/>
                  </a:cubicBezTo>
                  <a:cubicBezTo>
                    <a:pt x="5290" y="12277"/>
                    <a:pt x="5324" y="12174"/>
                    <a:pt x="5313" y="12084"/>
                  </a:cubicBezTo>
                  <a:cubicBezTo>
                    <a:pt x="5347" y="11993"/>
                    <a:pt x="5381" y="11902"/>
                    <a:pt x="5381" y="11811"/>
                  </a:cubicBezTo>
                  <a:cubicBezTo>
                    <a:pt x="5381" y="11750"/>
                    <a:pt x="5335" y="11720"/>
                    <a:pt x="5288" y="11720"/>
                  </a:cubicBezTo>
                  <a:cubicBezTo>
                    <a:pt x="5264" y="11720"/>
                    <a:pt x="5240" y="11727"/>
                    <a:pt x="5222" y="11742"/>
                  </a:cubicBezTo>
                  <a:cubicBezTo>
                    <a:pt x="5176" y="11788"/>
                    <a:pt x="5131" y="11856"/>
                    <a:pt x="5108" y="11913"/>
                  </a:cubicBezTo>
                  <a:cubicBezTo>
                    <a:pt x="5062" y="11981"/>
                    <a:pt x="5017" y="12049"/>
                    <a:pt x="4994" y="12118"/>
                  </a:cubicBezTo>
                  <a:cubicBezTo>
                    <a:pt x="4949" y="12254"/>
                    <a:pt x="4903" y="12402"/>
                    <a:pt x="4914" y="12550"/>
                  </a:cubicBezTo>
                  <a:cubicBezTo>
                    <a:pt x="4914" y="12561"/>
                    <a:pt x="4914" y="12573"/>
                    <a:pt x="4914" y="12584"/>
                  </a:cubicBezTo>
                  <a:cubicBezTo>
                    <a:pt x="4880" y="12607"/>
                    <a:pt x="4835" y="12618"/>
                    <a:pt x="4801" y="12629"/>
                  </a:cubicBezTo>
                  <a:cubicBezTo>
                    <a:pt x="4734" y="12646"/>
                    <a:pt x="4661" y="12657"/>
                    <a:pt x="4592" y="12657"/>
                  </a:cubicBezTo>
                  <a:cubicBezTo>
                    <a:pt x="4566" y="12657"/>
                    <a:pt x="4541" y="12655"/>
                    <a:pt x="4516" y="12652"/>
                  </a:cubicBezTo>
                  <a:cubicBezTo>
                    <a:pt x="4312" y="12629"/>
                    <a:pt x="4130" y="12516"/>
                    <a:pt x="3993" y="12356"/>
                  </a:cubicBezTo>
                  <a:cubicBezTo>
                    <a:pt x="3720" y="12049"/>
                    <a:pt x="3663" y="11594"/>
                    <a:pt x="3720" y="11208"/>
                  </a:cubicBezTo>
                  <a:cubicBezTo>
                    <a:pt x="3777" y="10810"/>
                    <a:pt x="3959" y="10434"/>
                    <a:pt x="4198" y="10104"/>
                  </a:cubicBezTo>
                  <a:cubicBezTo>
                    <a:pt x="4448" y="9741"/>
                    <a:pt x="4789" y="9445"/>
                    <a:pt x="5153" y="9195"/>
                  </a:cubicBezTo>
                  <a:cubicBezTo>
                    <a:pt x="5358" y="9058"/>
                    <a:pt x="5563" y="8922"/>
                    <a:pt x="5779" y="8796"/>
                  </a:cubicBezTo>
                  <a:cubicBezTo>
                    <a:pt x="5802" y="8774"/>
                    <a:pt x="5836" y="8762"/>
                    <a:pt x="5858" y="8740"/>
                  </a:cubicBezTo>
                  <a:cubicBezTo>
                    <a:pt x="5881" y="8762"/>
                    <a:pt x="5893" y="8785"/>
                    <a:pt x="5915" y="8808"/>
                  </a:cubicBezTo>
                  <a:cubicBezTo>
                    <a:pt x="6077" y="8970"/>
                    <a:pt x="6311" y="9086"/>
                    <a:pt x="6544" y="9086"/>
                  </a:cubicBezTo>
                  <a:cubicBezTo>
                    <a:pt x="6574" y="9086"/>
                    <a:pt x="6603" y="9085"/>
                    <a:pt x="6632" y="9081"/>
                  </a:cubicBezTo>
                  <a:cubicBezTo>
                    <a:pt x="6723" y="9069"/>
                    <a:pt x="6825" y="9047"/>
                    <a:pt x="6905" y="9001"/>
                  </a:cubicBezTo>
                  <a:cubicBezTo>
                    <a:pt x="6962" y="9251"/>
                    <a:pt x="7087" y="9490"/>
                    <a:pt x="7257" y="9684"/>
                  </a:cubicBezTo>
                  <a:cubicBezTo>
                    <a:pt x="7468" y="9916"/>
                    <a:pt x="7777" y="10050"/>
                    <a:pt x="8093" y="10050"/>
                  </a:cubicBezTo>
                  <a:cubicBezTo>
                    <a:pt x="8118" y="10050"/>
                    <a:pt x="8143" y="10049"/>
                    <a:pt x="8167" y="10048"/>
                  </a:cubicBezTo>
                  <a:cubicBezTo>
                    <a:pt x="8497" y="10025"/>
                    <a:pt x="8816" y="9866"/>
                    <a:pt x="9020" y="9615"/>
                  </a:cubicBezTo>
                  <a:lnTo>
                    <a:pt x="9020" y="9604"/>
                  </a:lnTo>
                  <a:cubicBezTo>
                    <a:pt x="9066" y="9661"/>
                    <a:pt x="9123" y="9706"/>
                    <a:pt x="9180" y="9741"/>
                  </a:cubicBezTo>
                  <a:cubicBezTo>
                    <a:pt x="9318" y="9830"/>
                    <a:pt x="9477" y="9874"/>
                    <a:pt x="9637" y="9874"/>
                  </a:cubicBezTo>
                  <a:cubicBezTo>
                    <a:pt x="9740" y="9874"/>
                    <a:pt x="9843" y="9856"/>
                    <a:pt x="9942" y="9820"/>
                  </a:cubicBezTo>
                  <a:cubicBezTo>
                    <a:pt x="10101" y="9763"/>
                    <a:pt x="10237" y="9661"/>
                    <a:pt x="10351" y="9547"/>
                  </a:cubicBezTo>
                  <a:cubicBezTo>
                    <a:pt x="10431" y="9638"/>
                    <a:pt x="10522" y="9718"/>
                    <a:pt x="10624" y="9775"/>
                  </a:cubicBezTo>
                  <a:cubicBezTo>
                    <a:pt x="10785" y="9869"/>
                    <a:pt x="10978" y="9917"/>
                    <a:pt x="11169" y="9917"/>
                  </a:cubicBezTo>
                  <a:cubicBezTo>
                    <a:pt x="11208" y="9917"/>
                    <a:pt x="11246" y="9915"/>
                    <a:pt x="11284" y="9911"/>
                  </a:cubicBezTo>
                  <a:cubicBezTo>
                    <a:pt x="11807" y="9854"/>
                    <a:pt x="12228" y="9456"/>
                    <a:pt x="12455" y="9001"/>
                  </a:cubicBezTo>
                  <a:cubicBezTo>
                    <a:pt x="12501" y="8910"/>
                    <a:pt x="12546" y="8819"/>
                    <a:pt x="12580" y="8728"/>
                  </a:cubicBezTo>
                  <a:close/>
                  <a:moveTo>
                    <a:pt x="13479" y="12925"/>
                  </a:moveTo>
                  <a:cubicBezTo>
                    <a:pt x="13581" y="12971"/>
                    <a:pt x="13695" y="12993"/>
                    <a:pt x="13820" y="13005"/>
                  </a:cubicBezTo>
                  <a:lnTo>
                    <a:pt x="13979" y="13005"/>
                  </a:lnTo>
                  <a:cubicBezTo>
                    <a:pt x="14025" y="13016"/>
                    <a:pt x="14070" y="13028"/>
                    <a:pt x="14116" y="13039"/>
                  </a:cubicBezTo>
                  <a:cubicBezTo>
                    <a:pt x="14230" y="13073"/>
                    <a:pt x="14343" y="13119"/>
                    <a:pt x="14446" y="13164"/>
                  </a:cubicBezTo>
                  <a:cubicBezTo>
                    <a:pt x="14650" y="13266"/>
                    <a:pt x="14844" y="13391"/>
                    <a:pt x="15026" y="13528"/>
                  </a:cubicBezTo>
                  <a:cubicBezTo>
                    <a:pt x="15663" y="13994"/>
                    <a:pt x="16186" y="14654"/>
                    <a:pt x="16482" y="15382"/>
                  </a:cubicBezTo>
                  <a:cubicBezTo>
                    <a:pt x="16618" y="15723"/>
                    <a:pt x="16743" y="16133"/>
                    <a:pt x="16561" y="16485"/>
                  </a:cubicBezTo>
                  <a:cubicBezTo>
                    <a:pt x="16493" y="16633"/>
                    <a:pt x="16379" y="16747"/>
                    <a:pt x="16209" y="16804"/>
                  </a:cubicBezTo>
                  <a:cubicBezTo>
                    <a:pt x="16118" y="16826"/>
                    <a:pt x="16038" y="16838"/>
                    <a:pt x="15947" y="16849"/>
                  </a:cubicBezTo>
                  <a:cubicBezTo>
                    <a:pt x="15901" y="16701"/>
                    <a:pt x="15833" y="16553"/>
                    <a:pt x="15754" y="16417"/>
                  </a:cubicBezTo>
                  <a:cubicBezTo>
                    <a:pt x="15719" y="16337"/>
                    <a:pt x="15663" y="16269"/>
                    <a:pt x="15606" y="16201"/>
                  </a:cubicBezTo>
                  <a:cubicBezTo>
                    <a:pt x="15549" y="16144"/>
                    <a:pt x="15492" y="16110"/>
                    <a:pt x="15412" y="16087"/>
                  </a:cubicBezTo>
                  <a:cubicBezTo>
                    <a:pt x="15408" y="16086"/>
                    <a:pt x="15403" y="16085"/>
                    <a:pt x="15399" y="16085"/>
                  </a:cubicBezTo>
                  <a:cubicBezTo>
                    <a:pt x="15370" y="16085"/>
                    <a:pt x="15344" y="16114"/>
                    <a:pt x="15344" y="16144"/>
                  </a:cubicBezTo>
                  <a:cubicBezTo>
                    <a:pt x="15344" y="16178"/>
                    <a:pt x="15344" y="16212"/>
                    <a:pt x="15344" y="16246"/>
                  </a:cubicBezTo>
                  <a:cubicBezTo>
                    <a:pt x="15344" y="16292"/>
                    <a:pt x="15367" y="16337"/>
                    <a:pt x="15390" y="16383"/>
                  </a:cubicBezTo>
                  <a:cubicBezTo>
                    <a:pt x="15412" y="16451"/>
                    <a:pt x="15458" y="16531"/>
                    <a:pt x="15492" y="16610"/>
                  </a:cubicBezTo>
                  <a:cubicBezTo>
                    <a:pt x="15549" y="16747"/>
                    <a:pt x="15594" y="16883"/>
                    <a:pt x="15628" y="17031"/>
                  </a:cubicBezTo>
                  <a:cubicBezTo>
                    <a:pt x="15731" y="17532"/>
                    <a:pt x="15526" y="18123"/>
                    <a:pt x="14980" y="18214"/>
                  </a:cubicBezTo>
                  <a:cubicBezTo>
                    <a:pt x="14941" y="18220"/>
                    <a:pt x="14902" y="18223"/>
                    <a:pt x="14862" y="18223"/>
                  </a:cubicBezTo>
                  <a:cubicBezTo>
                    <a:pt x="14672" y="18223"/>
                    <a:pt x="14483" y="18156"/>
                    <a:pt x="14332" y="18043"/>
                  </a:cubicBezTo>
                  <a:cubicBezTo>
                    <a:pt x="14241" y="17964"/>
                    <a:pt x="14139" y="17861"/>
                    <a:pt x="14070" y="17759"/>
                  </a:cubicBezTo>
                  <a:cubicBezTo>
                    <a:pt x="14025" y="17691"/>
                    <a:pt x="13991" y="17623"/>
                    <a:pt x="13945" y="17566"/>
                  </a:cubicBezTo>
                  <a:cubicBezTo>
                    <a:pt x="13911" y="17509"/>
                    <a:pt x="13888" y="17452"/>
                    <a:pt x="13854" y="17406"/>
                  </a:cubicBezTo>
                  <a:cubicBezTo>
                    <a:pt x="13834" y="17386"/>
                    <a:pt x="13811" y="17378"/>
                    <a:pt x="13789" y="17378"/>
                  </a:cubicBezTo>
                  <a:cubicBezTo>
                    <a:pt x="13748" y="17378"/>
                    <a:pt x="13710" y="17408"/>
                    <a:pt x="13695" y="17452"/>
                  </a:cubicBezTo>
                  <a:cubicBezTo>
                    <a:pt x="13672" y="17509"/>
                    <a:pt x="13684" y="17543"/>
                    <a:pt x="13695" y="17600"/>
                  </a:cubicBezTo>
                  <a:cubicBezTo>
                    <a:pt x="13695" y="17645"/>
                    <a:pt x="13684" y="17691"/>
                    <a:pt x="13695" y="17736"/>
                  </a:cubicBezTo>
                  <a:cubicBezTo>
                    <a:pt x="13718" y="17827"/>
                    <a:pt x="13763" y="17918"/>
                    <a:pt x="13809" y="18009"/>
                  </a:cubicBezTo>
                  <a:cubicBezTo>
                    <a:pt x="13843" y="18077"/>
                    <a:pt x="13888" y="18134"/>
                    <a:pt x="13934" y="18191"/>
                  </a:cubicBezTo>
                  <a:cubicBezTo>
                    <a:pt x="13911" y="18248"/>
                    <a:pt x="13877" y="18305"/>
                    <a:pt x="13843" y="18339"/>
                  </a:cubicBezTo>
                  <a:cubicBezTo>
                    <a:pt x="13740" y="18464"/>
                    <a:pt x="13615" y="18532"/>
                    <a:pt x="13445" y="18532"/>
                  </a:cubicBezTo>
                  <a:cubicBezTo>
                    <a:pt x="13274" y="18532"/>
                    <a:pt x="13115" y="18476"/>
                    <a:pt x="12967" y="18373"/>
                  </a:cubicBezTo>
                  <a:cubicBezTo>
                    <a:pt x="12887" y="18316"/>
                    <a:pt x="12842" y="18237"/>
                    <a:pt x="12762" y="18168"/>
                  </a:cubicBezTo>
                  <a:cubicBezTo>
                    <a:pt x="12694" y="18112"/>
                    <a:pt x="12660" y="18009"/>
                    <a:pt x="12580" y="17952"/>
                  </a:cubicBezTo>
                  <a:cubicBezTo>
                    <a:pt x="12535" y="17873"/>
                    <a:pt x="12501" y="17782"/>
                    <a:pt x="12432" y="17714"/>
                  </a:cubicBezTo>
                  <a:cubicBezTo>
                    <a:pt x="12414" y="17692"/>
                    <a:pt x="12393" y="17683"/>
                    <a:pt x="12372" y="17683"/>
                  </a:cubicBezTo>
                  <a:cubicBezTo>
                    <a:pt x="12327" y="17683"/>
                    <a:pt x="12285" y="17724"/>
                    <a:pt x="12285" y="17770"/>
                  </a:cubicBezTo>
                  <a:cubicBezTo>
                    <a:pt x="12273" y="17839"/>
                    <a:pt x="12296" y="17918"/>
                    <a:pt x="12307" y="17986"/>
                  </a:cubicBezTo>
                  <a:cubicBezTo>
                    <a:pt x="12330" y="18055"/>
                    <a:pt x="12341" y="18134"/>
                    <a:pt x="12376" y="18203"/>
                  </a:cubicBezTo>
                  <a:cubicBezTo>
                    <a:pt x="12432" y="18339"/>
                    <a:pt x="12512" y="18464"/>
                    <a:pt x="12626" y="18578"/>
                  </a:cubicBezTo>
                  <a:cubicBezTo>
                    <a:pt x="12626" y="18578"/>
                    <a:pt x="12637" y="18589"/>
                    <a:pt x="12649" y="18601"/>
                  </a:cubicBezTo>
                  <a:cubicBezTo>
                    <a:pt x="12626" y="18635"/>
                    <a:pt x="12614" y="18669"/>
                    <a:pt x="12592" y="18703"/>
                  </a:cubicBezTo>
                  <a:cubicBezTo>
                    <a:pt x="12546" y="18783"/>
                    <a:pt x="12478" y="18862"/>
                    <a:pt x="12410" y="18919"/>
                  </a:cubicBezTo>
                  <a:cubicBezTo>
                    <a:pt x="12264" y="19026"/>
                    <a:pt x="12093" y="19083"/>
                    <a:pt x="11911" y="19083"/>
                  </a:cubicBezTo>
                  <a:cubicBezTo>
                    <a:pt x="11880" y="19083"/>
                    <a:pt x="11849" y="19082"/>
                    <a:pt x="11818" y="19078"/>
                  </a:cubicBezTo>
                  <a:cubicBezTo>
                    <a:pt x="11625" y="19056"/>
                    <a:pt x="11454" y="18987"/>
                    <a:pt x="11284" y="18885"/>
                  </a:cubicBezTo>
                  <a:cubicBezTo>
                    <a:pt x="11397" y="18601"/>
                    <a:pt x="11409" y="18294"/>
                    <a:pt x="11295" y="18009"/>
                  </a:cubicBezTo>
                  <a:cubicBezTo>
                    <a:pt x="11277" y="17973"/>
                    <a:pt x="11233" y="17949"/>
                    <a:pt x="11192" y="17949"/>
                  </a:cubicBezTo>
                  <a:cubicBezTo>
                    <a:pt x="11156" y="17949"/>
                    <a:pt x="11124" y="17967"/>
                    <a:pt x="11113" y="18009"/>
                  </a:cubicBezTo>
                  <a:cubicBezTo>
                    <a:pt x="11045" y="18464"/>
                    <a:pt x="10988" y="19067"/>
                    <a:pt x="10488" y="19249"/>
                  </a:cubicBezTo>
                  <a:cubicBezTo>
                    <a:pt x="10418" y="19273"/>
                    <a:pt x="10350" y="19283"/>
                    <a:pt x="10282" y="19283"/>
                  </a:cubicBezTo>
                  <a:cubicBezTo>
                    <a:pt x="9893" y="19283"/>
                    <a:pt x="9544" y="18925"/>
                    <a:pt x="9418" y="18567"/>
                  </a:cubicBezTo>
                  <a:cubicBezTo>
                    <a:pt x="9362" y="18419"/>
                    <a:pt x="9327" y="18259"/>
                    <a:pt x="9327" y="18089"/>
                  </a:cubicBezTo>
                  <a:cubicBezTo>
                    <a:pt x="9316" y="18021"/>
                    <a:pt x="9316" y="17941"/>
                    <a:pt x="9305" y="17861"/>
                  </a:cubicBezTo>
                  <a:cubicBezTo>
                    <a:pt x="9305" y="17782"/>
                    <a:pt x="9305" y="17702"/>
                    <a:pt x="9248" y="17645"/>
                  </a:cubicBezTo>
                  <a:cubicBezTo>
                    <a:pt x="9242" y="17634"/>
                    <a:pt x="9234" y="17631"/>
                    <a:pt x="9224" y="17631"/>
                  </a:cubicBezTo>
                  <a:cubicBezTo>
                    <a:pt x="9214" y="17631"/>
                    <a:pt x="9202" y="17634"/>
                    <a:pt x="9191" y="17634"/>
                  </a:cubicBezTo>
                  <a:cubicBezTo>
                    <a:pt x="9054" y="17702"/>
                    <a:pt x="9032" y="17952"/>
                    <a:pt x="9020" y="18077"/>
                  </a:cubicBezTo>
                  <a:cubicBezTo>
                    <a:pt x="9009" y="18225"/>
                    <a:pt x="9032" y="18385"/>
                    <a:pt x="9066" y="18521"/>
                  </a:cubicBezTo>
                  <a:cubicBezTo>
                    <a:pt x="9054" y="18532"/>
                    <a:pt x="9043" y="18544"/>
                    <a:pt x="9032" y="18555"/>
                  </a:cubicBezTo>
                  <a:cubicBezTo>
                    <a:pt x="8918" y="18658"/>
                    <a:pt x="8827" y="18760"/>
                    <a:pt x="8679" y="18805"/>
                  </a:cubicBezTo>
                  <a:cubicBezTo>
                    <a:pt x="8571" y="18839"/>
                    <a:pt x="8457" y="18860"/>
                    <a:pt x="8345" y="18860"/>
                  </a:cubicBezTo>
                  <a:cubicBezTo>
                    <a:pt x="8304" y="18860"/>
                    <a:pt x="8264" y="18857"/>
                    <a:pt x="8224" y="18851"/>
                  </a:cubicBezTo>
                  <a:cubicBezTo>
                    <a:pt x="7826" y="18760"/>
                    <a:pt x="7815" y="18305"/>
                    <a:pt x="7610" y="18043"/>
                  </a:cubicBezTo>
                  <a:cubicBezTo>
                    <a:pt x="7599" y="18028"/>
                    <a:pt x="7584" y="18019"/>
                    <a:pt x="7568" y="18019"/>
                  </a:cubicBezTo>
                  <a:cubicBezTo>
                    <a:pt x="7550" y="18019"/>
                    <a:pt x="7531" y="18030"/>
                    <a:pt x="7519" y="18055"/>
                  </a:cubicBezTo>
                  <a:cubicBezTo>
                    <a:pt x="7462" y="18259"/>
                    <a:pt x="7496" y="18487"/>
                    <a:pt x="7587" y="18680"/>
                  </a:cubicBezTo>
                  <a:cubicBezTo>
                    <a:pt x="7371" y="18885"/>
                    <a:pt x="7098" y="19044"/>
                    <a:pt x="6814" y="19078"/>
                  </a:cubicBezTo>
                  <a:cubicBezTo>
                    <a:pt x="6783" y="19082"/>
                    <a:pt x="6752" y="19083"/>
                    <a:pt x="6722" y="19083"/>
                  </a:cubicBezTo>
                  <a:cubicBezTo>
                    <a:pt x="6540" y="19083"/>
                    <a:pt x="6369" y="19025"/>
                    <a:pt x="6222" y="18908"/>
                  </a:cubicBezTo>
                  <a:cubicBezTo>
                    <a:pt x="6154" y="18851"/>
                    <a:pt x="6086" y="18783"/>
                    <a:pt x="6040" y="18703"/>
                  </a:cubicBezTo>
                  <a:cubicBezTo>
                    <a:pt x="6018" y="18669"/>
                    <a:pt x="5995" y="18635"/>
                    <a:pt x="5984" y="18601"/>
                  </a:cubicBezTo>
                  <a:cubicBezTo>
                    <a:pt x="5995" y="18589"/>
                    <a:pt x="6006" y="18578"/>
                    <a:pt x="6006" y="18567"/>
                  </a:cubicBezTo>
                  <a:cubicBezTo>
                    <a:pt x="6120" y="18464"/>
                    <a:pt x="6188" y="18339"/>
                    <a:pt x="6257" y="18203"/>
                  </a:cubicBezTo>
                  <a:cubicBezTo>
                    <a:pt x="6291" y="18134"/>
                    <a:pt x="6302" y="18055"/>
                    <a:pt x="6313" y="17986"/>
                  </a:cubicBezTo>
                  <a:cubicBezTo>
                    <a:pt x="6336" y="17918"/>
                    <a:pt x="6359" y="17839"/>
                    <a:pt x="6348" y="17770"/>
                  </a:cubicBezTo>
                  <a:cubicBezTo>
                    <a:pt x="6348" y="17724"/>
                    <a:pt x="6305" y="17683"/>
                    <a:pt x="6260" y="17683"/>
                  </a:cubicBezTo>
                  <a:cubicBezTo>
                    <a:pt x="6239" y="17683"/>
                    <a:pt x="6218" y="17692"/>
                    <a:pt x="6200" y="17714"/>
                  </a:cubicBezTo>
                  <a:cubicBezTo>
                    <a:pt x="6131" y="17782"/>
                    <a:pt x="6097" y="17873"/>
                    <a:pt x="6052" y="17952"/>
                  </a:cubicBezTo>
                  <a:cubicBezTo>
                    <a:pt x="5972" y="18009"/>
                    <a:pt x="5938" y="18100"/>
                    <a:pt x="5870" y="18168"/>
                  </a:cubicBezTo>
                  <a:cubicBezTo>
                    <a:pt x="5790" y="18237"/>
                    <a:pt x="5733" y="18316"/>
                    <a:pt x="5654" y="18373"/>
                  </a:cubicBezTo>
                  <a:cubicBezTo>
                    <a:pt x="5517" y="18476"/>
                    <a:pt x="5358" y="18532"/>
                    <a:pt x="5187" y="18532"/>
                  </a:cubicBezTo>
                  <a:cubicBezTo>
                    <a:pt x="5017" y="18532"/>
                    <a:pt x="4880" y="18464"/>
                    <a:pt x="4778" y="18339"/>
                  </a:cubicBezTo>
                  <a:cubicBezTo>
                    <a:pt x="4755" y="18305"/>
                    <a:pt x="4721" y="18248"/>
                    <a:pt x="4698" y="18191"/>
                  </a:cubicBezTo>
                  <a:cubicBezTo>
                    <a:pt x="4744" y="18134"/>
                    <a:pt x="4789" y="18066"/>
                    <a:pt x="4823" y="17998"/>
                  </a:cubicBezTo>
                  <a:cubicBezTo>
                    <a:pt x="4869" y="17918"/>
                    <a:pt x="4914" y="17827"/>
                    <a:pt x="4937" y="17725"/>
                  </a:cubicBezTo>
                  <a:cubicBezTo>
                    <a:pt x="4937" y="17691"/>
                    <a:pt x="4937" y="17645"/>
                    <a:pt x="4937" y="17600"/>
                  </a:cubicBezTo>
                  <a:cubicBezTo>
                    <a:pt x="4949" y="17543"/>
                    <a:pt x="4949" y="17509"/>
                    <a:pt x="4937" y="17452"/>
                  </a:cubicBezTo>
                  <a:cubicBezTo>
                    <a:pt x="4922" y="17408"/>
                    <a:pt x="4879" y="17378"/>
                    <a:pt x="4838" y="17378"/>
                  </a:cubicBezTo>
                  <a:cubicBezTo>
                    <a:pt x="4815" y="17378"/>
                    <a:pt x="4794" y="17386"/>
                    <a:pt x="4778" y="17406"/>
                  </a:cubicBezTo>
                  <a:cubicBezTo>
                    <a:pt x="4744" y="17452"/>
                    <a:pt x="4721" y="17509"/>
                    <a:pt x="4687" y="17566"/>
                  </a:cubicBezTo>
                  <a:cubicBezTo>
                    <a:pt x="4641" y="17623"/>
                    <a:pt x="4607" y="17691"/>
                    <a:pt x="4562" y="17748"/>
                  </a:cubicBezTo>
                  <a:cubicBezTo>
                    <a:pt x="4494" y="17861"/>
                    <a:pt x="4391" y="17964"/>
                    <a:pt x="4300" y="18043"/>
                  </a:cubicBezTo>
                  <a:cubicBezTo>
                    <a:pt x="4156" y="18151"/>
                    <a:pt x="3977" y="18217"/>
                    <a:pt x="3795" y="18217"/>
                  </a:cubicBezTo>
                  <a:cubicBezTo>
                    <a:pt x="3747" y="18217"/>
                    <a:pt x="3699" y="18212"/>
                    <a:pt x="3652" y="18203"/>
                  </a:cubicBezTo>
                  <a:cubicBezTo>
                    <a:pt x="3095" y="18112"/>
                    <a:pt x="2901" y="17520"/>
                    <a:pt x="3004" y="17031"/>
                  </a:cubicBezTo>
                  <a:cubicBezTo>
                    <a:pt x="3026" y="16883"/>
                    <a:pt x="3083" y="16735"/>
                    <a:pt x="3140" y="16599"/>
                  </a:cubicBezTo>
                  <a:cubicBezTo>
                    <a:pt x="3174" y="16531"/>
                    <a:pt x="3220" y="16451"/>
                    <a:pt x="3242" y="16371"/>
                  </a:cubicBezTo>
                  <a:cubicBezTo>
                    <a:pt x="3254" y="16337"/>
                    <a:pt x="3288" y="16292"/>
                    <a:pt x="3288" y="16246"/>
                  </a:cubicBezTo>
                  <a:cubicBezTo>
                    <a:pt x="3288" y="16212"/>
                    <a:pt x="3288" y="16178"/>
                    <a:pt x="3288" y="16144"/>
                  </a:cubicBezTo>
                  <a:cubicBezTo>
                    <a:pt x="3278" y="16114"/>
                    <a:pt x="3260" y="16085"/>
                    <a:pt x="3233" y="16085"/>
                  </a:cubicBezTo>
                  <a:cubicBezTo>
                    <a:pt x="3229" y="16085"/>
                    <a:pt x="3224" y="16086"/>
                    <a:pt x="3220" y="16087"/>
                  </a:cubicBezTo>
                  <a:cubicBezTo>
                    <a:pt x="3140" y="16110"/>
                    <a:pt x="3072" y="16144"/>
                    <a:pt x="3026" y="16201"/>
                  </a:cubicBezTo>
                  <a:cubicBezTo>
                    <a:pt x="2958" y="16269"/>
                    <a:pt x="2913" y="16337"/>
                    <a:pt x="2867" y="16417"/>
                  </a:cubicBezTo>
                  <a:cubicBezTo>
                    <a:pt x="2799" y="16553"/>
                    <a:pt x="2731" y="16690"/>
                    <a:pt x="2685" y="16838"/>
                  </a:cubicBezTo>
                  <a:cubicBezTo>
                    <a:pt x="2594" y="16838"/>
                    <a:pt x="2503" y="16826"/>
                    <a:pt x="2424" y="16804"/>
                  </a:cubicBezTo>
                  <a:cubicBezTo>
                    <a:pt x="2253" y="16747"/>
                    <a:pt x="2139" y="16633"/>
                    <a:pt x="2060" y="16485"/>
                  </a:cubicBezTo>
                  <a:cubicBezTo>
                    <a:pt x="1889" y="16133"/>
                    <a:pt x="2003" y="15723"/>
                    <a:pt x="2139" y="15382"/>
                  </a:cubicBezTo>
                  <a:cubicBezTo>
                    <a:pt x="2435" y="14643"/>
                    <a:pt x="2958" y="13994"/>
                    <a:pt x="3595" y="13528"/>
                  </a:cubicBezTo>
                  <a:cubicBezTo>
                    <a:pt x="3777" y="13391"/>
                    <a:pt x="3970" y="13266"/>
                    <a:pt x="4175" y="13164"/>
                  </a:cubicBezTo>
                  <a:cubicBezTo>
                    <a:pt x="4289" y="13119"/>
                    <a:pt x="4391" y="13073"/>
                    <a:pt x="4505" y="13039"/>
                  </a:cubicBezTo>
                  <a:cubicBezTo>
                    <a:pt x="4539" y="13028"/>
                    <a:pt x="4585" y="13016"/>
                    <a:pt x="4630" y="13005"/>
                  </a:cubicBezTo>
                  <a:cubicBezTo>
                    <a:pt x="4755" y="13005"/>
                    <a:pt x="4869" y="12971"/>
                    <a:pt x="4983" y="12925"/>
                  </a:cubicBezTo>
                  <a:cubicBezTo>
                    <a:pt x="5028" y="13073"/>
                    <a:pt x="5119" y="13221"/>
                    <a:pt x="5233" y="13335"/>
                  </a:cubicBezTo>
                  <a:cubicBezTo>
                    <a:pt x="5393" y="13505"/>
                    <a:pt x="5616" y="13614"/>
                    <a:pt x="5853" y="13614"/>
                  </a:cubicBezTo>
                  <a:cubicBezTo>
                    <a:pt x="5885" y="13614"/>
                    <a:pt x="5917" y="13612"/>
                    <a:pt x="5949" y="13608"/>
                  </a:cubicBezTo>
                  <a:cubicBezTo>
                    <a:pt x="6018" y="13596"/>
                    <a:pt x="6086" y="13573"/>
                    <a:pt x="6154" y="13551"/>
                  </a:cubicBezTo>
                  <a:cubicBezTo>
                    <a:pt x="6234" y="13869"/>
                    <a:pt x="6450" y="14154"/>
                    <a:pt x="6734" y="14324"/>
                  </a:cubicBezTo>
                  <a:cubicBezTo>
                    <a:pt x="6899" y="14419"/>
                    <a:pt x="7085" y="14465"/>
                    <a:pt x="7273" y="14465"/>
                  </a:cubicBezTo>
                  <a:cubicBezTo>
                    <a:pt x="7422" y="14465"/>
                    <a:pt x="7572" y="14436"/>
                    <a:pt x="7712" y="14381"/>
                  </a:cubicBezTo>
                  <a:cubicBezTo>
                    <a:pt x="7951" y="14279"/>
                    <a:pt x="8156" y="14119"/>
                    <a:pt x="8315" y="13926"/>
                  </a:cubicBezTo>
                  <a:cubicBezTo>
                    <a:pt x="8372" y="14006"/>
                    <a:pt x="8463" y="14063"/>
                    <a:pt x="8531" y="14108"/>
                  </a:cubicBezTo>
                  <a:cubicBezTo>
                    <a:pt x="8656" y="14193"/>
                    <a:pt x="8811" y="14229"/>
                    <a:pt x="8965" y="14229"/>
                  </a:cubicBezTo>
                  <a:cubicBezTo>
                    <a:pt x="9079" y="14229"/>
                    <a:pt x="9192" y="14210"/>
                    <a:pt x="9293" y="14176"/>
                  </a:cubicBezTo>
                  <a:cubicBezTo>
                    <a:pt x="9578" y="14074"/>
                    <a:pt x="9794" y="13881"/>
                    <a:pt x="9964" y="13653"/>
                  </a:cubicBezTo>
                  <a:cubicBezTo>
                    <a:pt x="10135" y="13972"/>
                    <a:pt x="10397" y="14233"/>
                    <a:pt x="10738" y="14381"/>
                  </a:cubicBezTo>
                  <a:cubicBezTo>
                    <a:pt x="10873" y="14434"/>
                    <a:pt x="11015" y="14460"/>
                    <a:pt x="11159" y="14460"/>
                  </a:cubicBezTo>
                  <a:cubicBezTo>
                    <a:pt x="11354" y="14460"/>
                    <a:pt x="11550" y="14411"/>
                    <a:pt x="11727" y="14313"/>
                  </a:cubicBezTo>
                  <a:cubicBezTo>
                    <a:pt x="12012" y="14154"/>
                    <a:pt x="12228" y="13869"/>
                    <a:pt x="12296" y="13551"/>
                  </a:cubicBezTo>
                  <a:cubicBezTo>
                    <a:pt x="12364" y="13573"/>
                    <a:pt x="12432" y="13596"/>
                    <a:pt x="12501" y="13596"/>
                  </a:cubicBezTo>
                  <a:cubicBezTo>
                    <a:pt x="12541" y="13603"/>
                    <a:pt x="12581" y="13606"/>
                    <a:pt x="12621" y="13606"/>
                  </a:cubicBezTo>
                  <a:cubicBezTo>
                    <a:pt x="12850" y="13606"/>
                    <a:pt x="13064" y="13499"/>
                    <a:pt x="13229" y="13335"/>
                  </a:cubicBezTo>
                  <a:cubicBezTo>
                    <a:pt x="13342" y="13221"/>
                    <a:pt x="13422" y="13073"/>
                    <a:pt x="13479" y="12925"/>
                  </a:cubicBezTo>
                  <a:close/>
                  <a:moveTo>
                    <a:pt x="3515" y="18623"/>
                  </a:moveTo>
                  <a:cubicBezTo>
                    <a:pt x="3868" y="18623"/>
                    <a:pt x="4164" y="18919"/>
                    <a:pt x="4164" y="19272"/>
                  </a:cubicBezTo>
                  <a:cubicBezTo>
                    <a:pt x="4164" y="19624"/>
                    <a:pt x="3868" y="19920"/>
                    <a:pt x="3515" y="19920"/>
                  </a:cubicBezTo>
                  <a:cubicBezTo>
                    <a:pt x="3163" y="19920"/>
                    <a:pt x="2867" y="19624"/>
                    <a:pt x="2867" y="19272"/>
                  </a:cubicBezTo>
                  <a:cubicBezTo>
                    <a:pt x="2867" y="18919"/>
                    <a:pt x="3163" y="18623"/>
                    <a:pt x="3515" y="18623"/>
                  </a:cubicBezTo>
                  <a:close/>
                  <a:moveTo>
                    <a:pt x="15071" y="18760"/>
                  </a:moveTo>
                  <a:cubicBezTo>
                    <a:pt x="15424" y="18760"/>
                    <a:pt x="15719" y="19044"/>
                    <a:pt x="15719" y="19397"/>
                  </a:cubicBezTo>
                  <a:cubicBezTo>
                    <a:pt x="15719" y="19761"/>
                    <a:pt x="15424" y="20045"/>
                    <a:pt x="15071" y="20045"/>
                  </a:cubicBezTo>
                  <a:cubicBezTo>
                    <a:pt x="14719" y="20045"/>
                    <a:pt x="14423" y="19761"/>
                    <a:pt x="14423" y="19397"/>
                  </a:cubicBezTo>
                  <a:cubicBezTo>
                    <a:pt x="14423" y="19044"/>
                    <a:pt x="14719" y="18760"/>
                    <a:pt x="15071" y="18760"/>
                  </a:cubicBezTo>
                  <a:close/>
                  <a:moveTo>
                    <a:pt x="7064" y="20045"/>
                  </a:moveTo>
                  <a:cubicBezTo>
                    <a:pt x="7417" y="20045"/>
                    <a:pt x="7712" y="20341"/>
                    <a:pt x="7712" y="20693"/>
                  </a:cubicBezTo>
                  <a:cubicBezTo>
                    <a:pt x="7712" y="21046"/>
                    <a:pt x="7417" y="21342"/>
                    <a:pt x="7064" y="21342"/>
                  </a:cubicBezTo>
                  <a:cubicBezTo>
                    <a:pt x="6711" y="21342"/>
                    <a:pt x="6416" y="21046"/>
                    <a:pt x="6416" y="20693"/>
                  </a:cubicBezTo>
                  <a:cubicBezTo>
                    <a:pt x="6416" y="20341"/>
                    <a:pt x="6711" y="20045"/>
                    <a:pt x="7064" y="20045"/>
                  </a:cubicBezTo>
                  <a:close/>
                  <a:moveTo>
                    <a:pt x="11648" y="20693"/>
                  </a:moveTo>
                  <a:cubicBezTo>
                    <a:pt x="12000" y="20693"/>
                    <a:pt x="12296" y="20989"/>
                    <a:pt x="12296" y="21342"/>
                  </a:cubicBezTo>
                  <a:cubicBezTo>
                    <a:pt x="12296" y="21694"/>
                    <a:pt x="12000" y="21990"/>
                    <a:pt x="11648" y="21990"/>
                  </a:cubicBezTo>
                  <a:cubicBezTo>
                    <a:pt x="11295" y="21990"/>
                    <a:pt x="10999" y="21694"/>
                    <a:pt x="10999" y="21342"/>
                  </a:cubicBezTo>
                  <a:cubicBezTo>
                    <a:pt x="10999" y="20989"/>
                    <a:pt x="11295" y="20693"/>
                    <a:pt x="11648" y="20693"/>
                  </a:cubicBezTo>
                  <a:close/>
                  <a:moveTo>
                    <a:pt x="2162" y="17099"/>
                  </a:moveTo>
                  <a:cubicBezTo>
                    <a:pt x="2219" y="17122"/>
                    <a:pt x="2264" y="17145"/>
                    <a:pt x="2333" y="17156"/>
                  </a:cubicBezTo>
                  <a:cubicBezTo>
                    <a:pt x="2389" y="17164"/>
                    <a:pt x="2457" y="17172"/>
                    <a:pt x="2528" y="17172"/>
                  </a:cubicBezTo>
                  <a:cubicBezTo>
                    <a:pt x="2557" y="17172"/>
                    <a:pt x="2587" y="17171"/>
                    <a:pt x="2617" y="17168"/>
                  </a:cubicBezTo>
                  <a:lnTo>
                    <a:pt x="2617" y="17168"/>
                  </a:lnTo>
                  <a:cubicBezTo>
                    <a:pt x="2594" y="17418"/>
                    <a:pt x="2628" y="17679"/>
                    <a:pt x="2731" y="17918"/>
                  </a:cubicBezTo>
                  <a:cubicBezTo>
                    <a:pt x="2810" y="18112"/>
                    <a:pt x="2947" y="18271"/>
                    <a:pt x="3117" y="18385"/>
                  </a:cubicBezTo>
                  <a:cubicBezTo>
                    <a:pt x="2776" y="18544"/>
                    <a:pt x="2549" y="18874"/>
                    <a:pt x="2549" y="19272"/>
                  </a:cubicBezTo>
                  <a:cubicBezTo>
                    <a:pt x="2549" y="19806"/>
                    <a:pt x="2981" y="20238"/>
                    <a:pt x="3515" y="20238"/>
                  </a:cubicBezTo>
                  <a:cubicBezTo>
                    <a:pt x="4050" y="20238"/>
                    <a:pt x="4482" y="19806"/>
                    <a:pt x="4482" y="19272"/>
                  </a:cubicBezTo>
                  <a:cubicBezTo>
                    <a:pt x="4482" y="18976"/>
                    <a:pt x="4357" y="18714"/>
                    <a:pt x="4152" y="18532"/>
                  </a:cubicBezTo>
                  <a:cubicBezTo>
                    <a:pt x="4243" y="18510"/>
                    <a:pt x="4334" y="18464"/>
                    <a:pt x="4425" y="18407"/>
                  </a:cubicBezTo>
                  <a:cubicBezTo>
                    <a:pt x="4448" y="18476"/>
                    <a:pt x="4482" y="18532"/>
                    <a:pt x="4528" y="18589"/>
                  </a:cubicBezTo>
                  <a:cubicBezTo>
                    <a:pt x="4690" y="18795"/>
                    <a:pt x="4934" y="18897"/>
                    <a:pt x="5192" y="18897"/>
                  </a:cubicBezTo>
                  <a:cubicBezTo>
                    <a:pt x="5206" y="18897"/>
                    <a:pt x="5219" y="18897"/>
                    <a:pt x="5233" y="18896"/>
                  </a:cubicBezTo>
                  <a:cubicBezTo>
                    <a:pt x="5404" y="18896"/>
                    <a:pt x="5563" y="18851"/>
                    <a:pt x="5699" y="18783"/>
                  </a:cubicBezTo>
                  <a:cubicBezTo>
                    <a:pt x="5745" y="18885"/>
                    <a:pt x="5813" y="18987"/>
                    <a:pt x="5893" y="19078"/>
                  </a:cubicBezTo>
                  <a:cubicBezTo>
                    <a:pt x="6040" y="19249"/>
                    <a:pt x="6257" y="19363"/>
                    <a:pt x="6473" y="19420"/>
                  </a:cubicBezTo>
                  <a:cubicBezTo>
                    <a:pt x="6560" y="19438"/>
                    <a:pt x="6648" y="19447"/>
                    <a:pt x="6736" y="19447"/>
                  </a:cubicBezTo>
                  <a:cubicBezTo>
                    <a:pt x="6807" y="19447"/>
                    <a:pt x="6879" y="19441"/>
                    <a:pt x="6950" y="19431"/>
                  </a:cubicBezTo>
                  <a:lnTo>
                    <a:pt x="6950" y="19431"/>
                  </a:lnTo>
                  <a:cubicBezTo>
                    <a:pt x="6939" y="19476"/>
                    <a:pt x="6939" y="19533"/>
                    <a:pt x="6928" y="19590"/>
                  </a:cubicBezTo>
                  <a:cubicBezTo>
                    <a:pt x="6928" y="19636"/>
                    <a:pt x="6928" y="19681"/>
                    <a:pt x="6928" y="19727"/>
                  </a:cubicBezTo>
                  <a:cubicBezTo>
                    <a:pt x="6461" y="19795"/>
                    <a:pt x="6097" y="20204"/>
                    <a:pt x="6097" y="20693"/>
                  </a:cubicBezTo>
                  <a:cubicBezTo>
                    <a:pt x="6097" y="21126"/>
                    <a:pt x="6393" y="21501"/>
                    <a:pt x="6791" y="21615"/>
                  </a:cubicBezTo>
                  <a:cubicBezTo>
                    <a:pt x="6757" y="21797"/>
                    <a:pt x="6791" y="21990"/>
                    <a:pt x="6871" y="22161"/>
                  </a:cubicBezTo>
                  <a:cubicBezTo>
                    <a:pt x="6666" y="22377"/>
                    <a:pt x="6393" y="22536"/>
                    <a:pt x="6097" y="22559"/>
                  </a:cubicBezTo>
                  <a:cubicBezTo>
                    <a:pt x="6066" y="22562"/>
                    <a:pt x="6035" y="22564"/>
                    <a:pt x="6005" y="22564"/>
                  </a:cubicBezTo>
                  <a:cubicBezTo>
                    <a:pt x="5823" y="22564"/>
                    <a:pt x="5652" y="22507"/>
                    <a:pt x="5506" y="22399"/>
                  </a:cubicBezTo>
                  <a:cubicBezTo>
                    <a:pt x="5438" y="22343"/>
                    <a:pt x="5369" y="22263"/>
                    <a:pt x="5324" y="22195"/>
                  </a:cubicBezTo>
                  <a:cubicBezTo>
                    <a:pt x="5313" y="22161"/>
                    <a:pt x="5301" y="22138"/>
                    <a:pt x="5278" y="22104"/>
                  </a:cubicBezTo>
                  <a:cubicBezTo>
                    <a:pt x="5415" y="21990"/>
                    <a:pt x="5517" y="21854"/>
                    <a:pt x="5597" y="21706"/>
                  </a:cubicBezTo>
                  <a:cubicBezTo>
                    <a:pt x="5711" y="21467"/>
                    <a:pt x="5779" y="21205"/>
                    <a:pt x="5790" y="20921"/>
                  </a:cubicBezTo>
                  <a:cubicBezTo>
                    <a:pt x="5790" y="20841"/>
                    <a:pt x="5790" y="20750"/>
                    <a:pt x="5779" y="20671"/>
                  </a:cubicBezTo>
                  <a:cubicBezTo>
                    <a:pt x="5767" y="20580"/>
                    <a:pt x="5733" y="20523"/>
                    <a:pt x="5676" y="20466"/>
                  </a:cubicBezTo>
                  <a:cubicBezTo>
                    <a:pt x="5666" y="20451"/>
                    <a:pt x="5654" y="20444"/>
                    <a:pt x="5641" y="20444"/>
                  </a:cubicBezTo>
                  <a:cubicBezTo>
                    <a:pt x="5625" y="20444"/>
                    <a:pt x="5609" y="20453"/>
                    <a:pt x="5597" y="20466"/>
                  </a:cubicBezTo>
                  <a:cubicBezTo>
                    <a:pt x="5574" y="20500"/>
                    <a:pt x="5551" y="20523"/>
                    <a:pt x="5529" y="20557"/>
                  </a:cubicBezTo>
                  <a:cubicBezTo>
                    <a:pt x="5506" y="20591"/>
                    <a:pt x="5506" y="20648"/>
                    <a:pt x="5494" y="20682"/>
                  </a:cubicBezTo>
                  <a:cubicBezTo>
                    <a:pt x="5483" y="20773"/>
                    <a:pt x="5472" y="20853"/>
                    <a:pt x="5460" y="20932"/>
                  </a:cubicBezTo>
                  <a:cubicBezTo>
                    <a:pt x="5438" y="21080"/>
                    <a:pt x="5404" y="21228"/>
                    <a:pt x="5347" y="21364"/>
                  </a:cubicBezTo>
                  <a:cubicBezTo>
                    <a:pt x="5202" y="21745"/>
                    <a:pt x="4861" y="22068"/>
                    <a:pt x="4470" y="22068"/>
                  </a:cubicBezTo>
                  <a:cubicBezTo>
                    <a:pt x="4370" y="22068"/>
                    <a:pt x="4268" y="22048"/>
                    <a:pt x="4164" y="22001"/>
                  </a:cubicBezTo>
                  <a:cubicBezTo>
                    <a:pt x="3948" y="21910"/>
                    <a:pt x="3788" y="21728"/>
                    <a:pt x="3709" y="21512"/>
                  </a:cubicBezTo>
                  <a:cubicBezTo>
                    <a:pt x="3663" y="21387"/>
                    <a:pt x="3641" y="21251"/>
                    <a:pt x="3641" y="21126"/>
                  </a:cubicBezTo>
                  <a:cubicBezTo>
                    <a:pt x="3641" y="21046"/>
                    <a:pt x="3641" y="20966"/>
                    <a:pt x="3641" y="20898"/>
                  </a:cubicBezTo>
                  <a:cubicBezTo>
                    <a:pt x="3641" y="20830"/>
                    <a:pt x="3652" y="20773"/>
                    <a:pt x="3652" y="20716"/>
                  </a:cubicBezTo>
                  <a:cubicBezTo>
                    <a:pt x="3645" y="20664"/>
                    <a:pt x="3598" y="20641"/>
                    <a:pt x="3554" y="20641"/>
                  </a:cubicBezTo>
                  <a:cubicBezTo>
                    <a:pt x="3531" y="20641"/>
                    <a:pt x="3508" y="20648"/>
                    <a:pt x="3493" y="20659"/>
                  </a:cubicBezTo>
                  <a:cubicBezTo>
                    <a:pt x="3447" y="20705"/>
                    <a:pt x="3436" y="20739"/>
                    <a:pt x="3402" y="20796"/>
                  </a:cubicBezTo>
                  <a:cubicBezTo>
                    <a:pt x="3379" y="20830"/>
                    <a:pt x="3356" y="20864"/>
                    <a:pt x="3345" y="20898"/>
                  </a:cubicBezTo>
                  <a:cubicBezTo>
                    <a:pt x="3299" y="20989"/>
                    <a:pt x="3288" y="21092"/>
                    <a:pt x="3288" y="21194"/>
                  </a:cubicBezTo>
                  <a:cubicBezTo>
                    <a:pt x="3277" y="21273"/>
                    <a:pt x="3277" y="21342"/>
                    <a:pt x="3288" y="21421"/>
                  </a:cubicBezTo>
                  <a:cubicBezTo>
                    <a:pt x="3242" y="21455"/>
                    <a:pt x="3174" y="21490"/>
                    <a:pt x="3140" y="21501"/>
                  </a:cubicBezTo>
                  <a:cubicBezTo>
                    <a:pt x="3087" y="21516"/>
                    <a:pt x="3035" y="21524"/>
                    <a:pt x="2985" y="21524"/>
                  </a:cubicBezTo>
                  <a:cubicBezTo>
                    <a:pt x="2884" y="21524"/>
                    <a:pt x="2788" y="21493"/>
                    <a:pt x="2697" y="21433"/>
                  </a:cubicBezTo>
                  <a:cubicBezTo>
                    <a:pt x="2549" y="21342"/>
                    <a:pt x="2446" y="21205"/>
                    <a:pt x="2389" y="21046"/>
                  </a:cubicBezTo>
                  <a:cubicBezTo>
                    <a:pt x="2355" y="20955"/>
                    <a:pt x="2355" y="20853"/>
                    <a:pt x="2321" y="20762"/>
                  </a:cubicBezTo>
                  <a:cubicBezTo>
                    <a:pt x="2298" y="20671"/>
                    <a:pt x="2321" y="20568"/>
                    <a:pt x="2287" y="20477"/>
                  </a:cubicBezTo>
                  <a:cubicBezTo>
                    <a:pt x="2298" y="20386"/>
                    <a:pt x="2310" y="20284"/>
                    <a:pt x="2298" y="20193"/>
                  </a:cubicBezTo>
                  <a:cubicBezTo>
                    <a:pt x="2292" y="20142"/>
                    <a:pt x="2254" y="20120"/>
                    <a:pt x="2213" y="20120"/>
                  </a:cubicBezTo>
                  <a:cubicBezTo>
                    <a:pt x="2181" y="20120"/>
                    <a:pt x="2148" y="20134"/>
                    <a:pt x="2128" y="20159"/>
                  </a:cubicBezTo>
                  <a:cubicBezTo>
                    <a:pt x="2094" y="20216"/>
                    <a:pt x="2071" y="20295"/>
                    <a:pt x="2048" y="20352"/>
                  </a:cubicBezTo>
                  <a:cubicBezTo>
                    <a:pt x="2026" y="20432"/>
                    <a:pt x="1991" y="20500"/>
                    <a:pt x="1980" y="20568"/>
                  </a:cubicBezTo>
                  <a:cubicBezTo>
                    <a:pt x="1957" y="20716"/>
                    <a:pt x="1946" y="20864"/>
                    <a:pt x="1980" y="21023"/>
                  </a:cubicBezTo>
                  <a:cubicBezTo>
                    <a:pt x="1980" y="21035"/>
                    <a:pt x="1991" y="21046"/>
                    <a:pt x="1991" y="21057"/>
                  </a:cubicBezTo>
                  <a:cubicBezTo>
                    <a:pt x="1957" y="21069"/>
                    <a:pt x="1923" y="21092"/>
                    <a:pt x="1889" y="21114"/>
                  </a:cubicBezTo>
                  <a:cubicBezTo>
                    <a:pt x="1809" y="21148"/>
                    <a:pt x="1707" y="21183"/>
                    <a:pt x="1616" y="21183"/>
                  </a:cubicBezTo>
                  <a:cubicBezTo>
                    <a:pt x="1589" y="21185"/>
                    <a:pt x="1562" y="21187"/>
                    <a:pt x="1535" y="21187"/>
                  </a:cubicBezTo>
                  <a:cubicBezTo>
                    <a:pt x="1351" y="21187"/>
                    <a:pt x="1185" y="21120"/>
                    <a:pt x="1036" y="21001"/>
                  </a:cubicBezTo>
                  <a:cubicBezTo>
                    <a:pt x="718" y="20750"/>
                    <a:pt x="570" y="20318"/>
                    <a:pt x="547" y="19931"/>
                  </a:cubicBezTo>
                  <a:cubicBezTo>
                    <a:pt x="536" y="19522"/>
                    <a:pt x="627" y="19124"/>
                    <a:pt x="797" y="18760"/>
                  </a:cubicBezTo>
                  <a:cubicBezTo>
                    <a:pt x="979" y="18350"/>
                    <a:pt x="1263" y="17998"/>
                    <a:pt x="1571" y="17679"/>
                  </a:cubicBezTo>
                  <a:cubicBezTo>
                    <a:pt x="1741" y="17497"/>
                    <a:pt x="1912" y="17327"/>
                    <a:pt x="2094" y="17156"/>
                  </a:cubicBezTo>
                  <a:cubicBezTo>
                    <a:pt x="2116" y="17145"/>
                    <a:pt x="2139" y="17122"/>
                    <a:pt x="2162" y="17099"/>
                  </a:cubicBezTo>
                  <a:close/>
                  <a:moveTo>
                    <a:pt x="16459" y="17099"/>
                  </a:moveTo>
                  <a:cubicBezTo>
                    <a:pt x="16482" y="17122"/>
                    <a:pt x="16504" y="17145"/>
                    <a:pt x="16527" y="17168"/>
                  </a:cubicBezTo>
                  <a:cubicBezTo>
                    <a:pt x="16698" y="17338"/>
                    <a:pt x="16880" y="17509"/>
                    <a:pt x="17050" y="17679"/>
                  </a:cubicBezTo>
                  <a:cubicBezTo>
                    <a:pt x="17357" y="17998"/>
                    <a:pt x="17630" y="18362"/>
                    <a:pt x="17812" y="18760"/>
                  </a:cubicBezTo>
                  <a:cubicBezTo>
                    <a:pt x="17994" y="19124"/>
                    <a:pt x="18085" y="19522"/>
                    <a:pt x="18074" y="19931"/>
                  </a:cubicBezTo>
                  <a:cubicBezTo>
                    <a:pt x="18051" y="20329"/>
                    <a:pt x="17903" y="20762"/>
                    <a:pt x="17585" y="21012"/>
                  </a:cubicBezTo>
                  <a:cubicBezTo>
                    <a:pt x="17437" y="21128"/>
                    <a:pt x="17250" y="21195"/>
                    <a:pt x="17051" y="21195"/>
                  </a:cubicBezTo>
                  <a:cubicBezTo>
                    <a:pt x="17036" y="21195"/>
                    <a:pt x="17020" y="21195"/>
                    <a:pt x="17005" y="21194"/>
                  </a:cubicBezTo>
                  <a:cubicBezTo>
                    <a:pt x="16914" y="21183"/>
                    <a:pt x="16823" y="21160"/>
                    <a:pt x="16732" y="21114"/>
                  </a:cubicBezTo>
                  <a:cubicBezTo>
                    <a:pt x="16698" y="21103"/>
                    <a:pt x="16664" y="21080"/>
                    <a:pt x="16629" y="21057"/>
                  </a:cubicBezTo>
                  <a:cubicBezTo>
                    <a:pt x="16629" y="21046"/>
                    <a:pt x="16641" y="21035"/>
                    <a:pt x="16641" y="21023"/>
                  </a:cubicBezTo>
                  <a:cubicBezTo>
                    <a:pt x="16675" y="20875"/>
                    <a:pt x="16664" y="20728"/>
                    <a:pt x="16641" y="20580"/>
                  </a:cubicBezTo>
                  <a:cubicBezTo>
                    <a:pt x="16629" y="20500"/>
                    <a:pt x="16595" y="20432"/>
                    <a:pt x="16573" y="20364"/>
                  </a:cubicBezTo>
                  <a:cubicBezTo>
                    <a:pt x="16561" y="20295"/>
                    <a:pt x="16538" y="20216"/>
                    <a:pt x="16493" y="20170"/>
                  </a:cubicBezTo>
                  <a:cubicBezTo>
                    <a:pt x="16472" y="20144"/>
                    <a:pt x="16437" y="20130"/>
                    <a:pt x="16404" y="20130"/>
                  </a:cubicBezTo>
                  <a:cubicBezTo>
                    <a:pt x="16365" y="20130"/>
                    <a:pt x="16328" y="20150"/>
                    <a:pt x="16322" y="20193"/>
                  </a:cubicBezTo>
                  <a:cubicBezTo>
                    <a:pt x="16311" y="20295"/>
                    <a:pt x="16322" y="20386"/>
                    <a:pt x="16334" y="20489"/>
                  </a:cubicBezTo>
                  <a:cubicBezTo>
                    <a:pt x="16300" y="20580"/>
                    <a:pt x="16322" y="20671"/>
                    <a:pt x="16300" y="20762"/>
                  </a:cubicBezTo>
                  <a:cubicBezTo>
                    <a:pt x="16277" y="20853"/>
                    <a:pt x="16265" y="20955"/>
                    <a:pt x="16231" y="21046"/>
                  </a:cubicBezTo>
                  <a:cubicBezTo>
                    <a:pt x="16174" y="21205"/>
                    <a:pt x="16072" y="21353"/>
                    <a:pt x="15924" y="21444"/>
                  </a:cubicBezTo>
                  <a:cubicBezTo>
                    <a:pt x="15835" y="21496"/>
                    <a:pt x="15740" y="21524"/>
                    <a:pt x="15641" y="21524"/>
                  </a:cubicBezTo>
                  <a:cubicBezTo>
                    <a:pt x="15589" y="21524"/>
                    <a:pt x="15535" y="21517"/>
                    <a:pt x="15481" y="21501"/>
                  </a:cubicBezTo>
                  <a:cubicBezTo>
                    <a:pt x="15447" y="21490"/>
                    <a:pt x="15378" y="21455"/>
                    <a:pt x="15333" y="21421"/>
                  </a:cubicBezTo>
                  <a:cubicBezTo>
                    <a:pt x="15344" y="21353"/>
                    <a:pt x="15344" y="21273"/>
                    <a:pt x="15333" y="21194"/>
                  </a:cubicBezTo>
                  <a:cubicBezTo>
                    <a:pt x="15333" y="21103"/>
                    <a:pt x="15310" y="21001"/>
                    <a:pt x="15276" y="20910"/>
                  </a:cubicBezTo>
                  <a:cubicBezTo>
                    <a:pt x="15265" y="20864"/>
                    <a:pt x="15242" y="20830"/>
                    <a:pt x="15219" y="20796"/>
                  </a:cubicBezTo>
                  <a:cubicBezTo>
                    <a:pt x="15185" y="20750"/>
                    <a:pt x="15174" y="20705"/>
                    <a:pt x="15128" y="20671"/>
                  </a:cubicBezTo>
                  <a:cubicBezTo>
                    <a:pt x="15112" y="20655"/>
                    <a:pt x="15089" y="20647"/>
                    <a:pt x="15065" y="20647"/>
                  </a:cubicBezTo>
                  <a:cubicBezTo>
                    <a:pt x="15023" y="20647"/>
                    <a:pt x="14980" y="20672"/>
                    <a:pt x="14980" y="20716"/>
                  </a:cubicBezTo>
                  <a:cubicBezTo>
                    <a:pt x="14969" y="20784"/>
                    <a:pt x="14992" y="20841"/>
                    <a:pt x="14980" y="20898"/>
                  </a:cubicBezTo>
                  <a:cubicBezTo>
                    <a:pt x="14980" y="20978"/>
                    <a:pt x="14980" y="21046"/>
                    <a:pt x="14980" y="21126"/>
                  </a:cubicBezTo>
                  <a:cubicBezTo>
                    <a:pt x="14980" y="21251"/>
                    <a:pt x="14957" y="21399"/>
                    <a:pt x="14912" y="21512"/>
                  </a:cubicBezTo>
                  <a:cubicBezTo>
                    <a:pt x="14844" y="21728"/>
                    <a:pt x="14673" y="21910"/>
                    <a:pt x="14457" y="22013"/>
                  </a:cubicBezTo>
                  <a:cubicBezTo>
                    <a:pt x="14359" y="22055"/>
                    <a:pt x="14261" y="22074"/>
                    <a:pt x="14166" y="22074"/>
                  </a:cubicBezTo>
                  <a:cubicBezTo>
                    <a:pt x="13776" y="22074"/>
                    <a:pt x="13430" y="21751"/>
                    <a:pt x="13274" y="21376"/>
                  </a:cubicBezTo>
                  <a:cubicBezTo>
                    <a:pt x="13217" y="21228"/>
                    <a:pt x="13183" y="21080"/>
                    <a:pt x="13160" y="20932"/>
                  </a:cubicBezTo>
                  <a:cubicBezTo>
                    <a:pt x="13149" y="20853"/>
                    <a:pt x="13149" y="20773"/>
                    <a:pt x="13126" y="20693"/>
                  </a:cubicBezTo>
                  <a:cubicBezTo>
                    <a:pt x="13115" y="20648"/>
                    <a:pt x="13115" y="20602"/>
                    <a:pt x="13092" y="20557"/>
                  </a:cubicBezTo>
                  <a:cubicBezTo>
                    <a:pt x="13069" y="20534"/>
                    <a:pt x="13047" y="20500"/>
                    <a:pt x="13024" y="20477"/>
                  </a:cubicBezTo>
                  <a:cubicBezTo>
                    <a:pt x="13017" y="20458"/>
                    <a:pt x="12999" y="20445"/>
                    <a:pt x="12981" y="20445"/>
                  </a:cubicBezTo>
                  <a:cubicBezTo>
                    <a:pt x="12967" y="20445"/>
                    <a:pt x="12954" y="20452"/>
                    <a:pt x="12944" y="20466"/>
                  </a:cubicBezTo>
                  <a:cubicBezTo>
                    <a:pt x="12887" y="20534"/>
                    <a:pt x="12853" y="20591"/>
                    <a:pt x="12842" y="20671"/>
                  </a:cubicBezTo>
                  <a:cubicBezTo>
                    <a:pt x="12831" y="20762"/>
                    <a:pt x="12831" y="20841"/>
                    <a:pt x="12831" y="20932"/>
                  </a:cubicBezTo>
                  <a:cubicBezTo>
                    <a:pt x="12853" y="21239"/>
                    <a:pt x="12944" y="21569"/>
                    <a:pt x="13126" y="21842"/>
                  </a:cubicBezTo>
                  <a:cubicBezTo>
                    <a:pt x="13024" y="21956"/>
                    <a:pt x="12887" y="22013"/>
                    <a:pt x="12740" y="22024"/>
                  </a:cubicBezTo>
                  <a:cubicBezTo>
                    <a:pt x="12614" y="22024"/>
                    <a:pt x="12512" y="21990"/>
                    <a:pt x="12398" y="21945"/>
                  </a:cubicBezTo>
                  <a:cubicBezTo>
                    <a:pt x="12535" y="21785"/>
                    <a:pt x="12614" y="21569"/>
                    <a:pt x="12614" y="21342"/>
                  </a:cubicBezTo>
                  <a:cubicBezTo>
                    <a:pt x="12614" y="20853"/>
                    <a:pt x="12250" y="20443"/>
                    <a:pt x="11773" y="20386"/>
                  </a:cubicBezTo>
                  <a:cubicBezTo>
                    <a:pt x="11773" y="20375"/>
                    <a:pt x="11773" y="20375"/>
                    <a:pt x="11773" y="20364"/>
                  </a:cubicBezTo>
                  <a:cubicBezTo>
                    <a:pt x="11773" y="20329"/>
                    <a:pt x="11773" y="20284"/>
                    <a:pt x="11761" y="20238"/>
                  </a:cubicBezTo>
                  <a:cubicBezTo>
                    <a:pt x="11761" y="20193"/>
                    <a:pt x="11761" y="20136"/>
                    <a:pt x="11750" y="20091"/>
                  </a:cubicBezTo>
                  <a:cubicBezTo>
                    <a:pt x="11739" y="20068"/>
                    <a:pt x="11739" y="20057"/>
                    <a:pt x="11727" y="20034"/>
                  </a:cubicBezTo>
                  <a:cubicBezTo>
                    <a:pt x="11727" y="20022"/>
                    <a:pt x="11727" y="20011"/>
                    <a:pt x="11716" y="20000"/>
                  </a:cubicBezTo>
                  <a:cubicBezTo>
                    <a:pt x="11705" y="19977"/>
                    <a:pt x="11693" y="19954"/>
                    <a:pt x="11682" y="19943"/>
                  </a:cubicBezTo>
                  <a:cubicBezTo>
                    <a:pt x="11658" y="19914"/>
                    <a:pt x="11624" y="19902"/>
                    <a:pt x="11590" y="19902"/>
                  </a:cubicBezTo>
                  <a:cubicBezTo>
                    <a:pt x="11544" y="19902"/>
                    <a:pt x="11497" y="19926"/>
                    <a:pt x="11477" y="19966"/>
                  </a:cubicBezTo>
                  <a:cubicBezTo>
                    <a:pt x="11443" y="20011"/>
                    <a:pt x="11443" y="20068"/>
                    <a:pt x="11432" y="20125"/>
                  </a:cubicBezTo>
                  <a:cubicBezTo>
                    <a:pt x="11432" y="20170"/>
                    <a:pt x="11443" y="20216"/>
                    <a:pt x="11443" y="20250"/>
                  </a:cubicBezTo>
                  <a:lnTo>
                    <a:pt x="11454" y="20375"/>
                  </a:lnTo>
                  <a:cubicBezTo>
                    <a:pt x="11454" y="20375"/>
                    <a:pt x="11454" y="20386"/>
                    <a:pt x="11454" y="20398"/>
                  </a:cubicBezTo>
                  <a:cubicBezTo>
                    <a:pt x="11011" y="20489"/>
                    <a:pt x="10681" y="20875"/>
                    <a:pt x="10681" y="21342"/>
                  </a:cubicBezTo>
                  <a:cubicBezTo>
                    <a:pt x="10681" y="21876"/>
                    <a:pt x="11113" y="22309"/>
                    <a:pt x="11648" y="22309"/>
                  </a:cubicBezTo>
                  <a:cubicBezTo>
                    <a:pt x="11705" y="22309"/>
                    <a:pt x="11750" y="22309"/>
                    <a:pt x="11796" y="22297"/>
                  </a:cubicBezTo>
                  <a:lnTo>
                    <a:pt x="11796" y="22297"/>
                  </a:lnTo>
                  <a:cubicBezTo>
                    <a:pt x="11773" y="22331"/>
                    <a:pt x="11727" y="22377"/>
                    <a:pt x="11693" y="22399"/>
                  </a:cubicBezTo>
                  <a:cubicBezTo>
                    <a:pt x="11539" y="22523"/>
                    <a:pt x="11357" y="22572"/>
                    <a:pt x="11164" y="22572"/>
                  </a:cubicBezTo>
                  <a:cubicBezTo>
                    <a:pt x="11144" y="22572"/>
                    <a:pt x="11123" y="22571"/>
                    <a:pt x="11102" y="22570"/>
                  </a:cubicBezTo>
                  <a:cubicBezTo>
                    <a:pt x="10920" y="22547"/>
                    <a:pt x="10738" y="22468"/>
                    <a:pt x="10567" y="22365"/>
                  </a:cubicBezTo>
                  <a:cubicBezTo>
                    <a:pt x="10681" y="22092"/>
                    <a:pt x="10692" y="21785"/>
                    <a:pt x="10579" y="21501"/>
                  </a:cubicBezTo>
                  <a:cubicBezTo>
                    <a:pt x="10560" y="21464"/>
                    <a:pt x="10514" y="21436"/>
                    <a:pt x="10472" y="21436"/>
                  </a:cubicBezTo>
                  <a:cubicBezTo>
                    <a:pt x="10438" y="21436"/>
                    <a:pt x="10407" y="21455"/>
                    <a:pt x="10397" y="21501"/>
                  </a:cubicBezTo>
                  <a:cubicBezTo>
                    <a:pt x="10328" y="21956"/>
                    <a:pt x="10283" y="22547"/>
                    <a:pt x="9771" y="22729"/>
                  </a:cubicBezTo>
                  <a:cubicBezTo>
                    <a:pt x="9699" y="22756"/>
                    <a:pt x="9628" y="22768"/>
                    <a:pt x="9558" y="22768"/>
                  </a:cubicBezTo>
                  <a:cubicBezTo>
                    <a:pt x="9175" y="22768"/>
                    <a:pt x="8837" y="22405"/>
                    <a:pt x="8702" y="22058"/>
                  </a:cubicBezTo>
                  <a:cubicBezTo>
                    <a:pt x="8645" y="21910"/>
                    <a:pt x="8622" y="21740"/>
                    <a:pt x="8611" y="21581"/>
                  </a:cubicBezTo>
                  <a:cubicBezTo>
                    <a:pt x="8600" y="21501"/>
                    <a:pt x="8600" y="21421"/>
                    <a:pt x="8600" y="21342"/>
                  </a:cubicBezTo>
                  <a:cubicBezTo>
                    <a:pt x="8588" y="21273"/>
                    <a:pt x="8588" y="21194"/>
                    <a:pt x="8531" y="21137"/>
                  </a:cubicBezTo>
                  <a:cubicBezTo>
                    <a:pt x="8525" y="21124"/>
                    <a:pt x="8514" y="21118"/>
                    <a:pt x="8502" y="21118"/>
                  </a:cubicBezTo>
                  <a:cubicBezTo>
                    <a:pt x="8493" y="21118"/>
                    <a:pt x="8484" y="21121"/>
                    <a:pt x="8474" y="21126"/>
                  </a:cubicBezTo>
                  <a:cubicBezTo>
                    <a:pt x="8338" y="21194"/>
                    <a:pt x="8315" y="21433"/>
                    <a:pt x="8304" y="21569"/>
                  </a:cubicBezTo>
                  <a:cubicBezTo>
                    <a:pt x="8304" y="21717"/>
                    <a:pt x="8315" y="21865"/>
                    <a:pt x="8349" y="22013"/>
                  </a:cubicBezTo>
                  <a:cubicBezTo>
                    <a:pt x="8338" y="22024"/>
                    <a:pt x="8327" y="22036"/>
                    <a:pt x="8315" y="22036"/>
                  </a:cubicBezTo>
                  <a:cubicBezTo>
                    <a:pt x="8201" y="22149"/>
                    <a:pt x="8110" y="22240"/>
                    <a:pt x="7963" y="22297"/>
                  </a:cubicBezTo>
                  <a:cubicBezTo>
                    <a:pt x="7864" y="22327"/>
                    <a:pt x="7760" y="22348"/>
                    <a:pt x="7658" y="22348"/>
                  </a:cubicBezTo>
                  <a:cubicBezTo>
                    <a:pt x="7607" y="22348"/>
                    <a:pt x="7557" y="22343"/>
                    <a:pt x="7508" y="22331"/>
                  </a:cubicBezTo>
                  <a:cubicBezTo>
                    <a:pt x="7178" y="22263"/>
                    <a:pt x="7110" y="21922"/>
                    <a:pt x="6973" y="21660"/>
                  </a:cubicBezTo>
                  <a:lnTo>
                    <a:pt x="7064" y="21660"/>
                  </a:lnTo>
                  <a:cubicBezTo>
                    <a:pt x="7599" y="21660"/>
                    <a:pt x="8031" y="21228"/>
                    <a:pt x="8031" y="20693"/>
                  </a:cubicBezTo>
                  <a:cubicBezTo>
                    <a:pt x="8031" y="20216"/>
                    <a:pt x="7678" y="19818"/>
                    <a:pt x="7223" y="19738"/>
                  </a:cubicBezTo>
                  <a:cubicBezTo>
                    <a:pt x="7223" y="19693"/>
                    <a:pt x="7223" y="19647"/>
                    <a:pt x="7212" y="19590"/>
                  </a:cubicBezTo>
                  <a:cubicBezTo>
                    <a:pt x="7212" y="19522"/>
                    <a:pt x="7212" y="19442"/>
                    <a:pt x="7178" y="19385"/>
                  </a:cubicBezTo>
                  <a:cubicBezTo>
                    <a:pt x="7178" y="19385"/>
                    <a:pt x="7178" y="19374"/>
                    <a:pt x="7178" y="19374"/>
                  </a:cubicBezTo>
                  <a:cubicBezTo>
                    <a:pt x="7417" y="19294"/>
                    <a:pt x="7633" y="19158"/>
                    <a:pt x="7815" y="18987"/>
                  </a:cubicBezTo>
                  <a:cubicBezTo>
                    <a:pt x="7906" y="19067"/>
                    <a:pt x="8019" y="19135"/>
                    <a:pt x="8133" y="19158"/>
                  </a:cubicBezTo>
                  <a:cubicBezTo>
                    <a:pt x="8215" y="19176"/>
                    <a:pt x="8301" y="19185"/>
                    <a:pt x="8387" y="19185"/>
                  </a:cubicBezTo>
                  <a:cubicBezTo>
                    <a:pt x="8516" y="19185"/>
                    <a:pt x="8647" y="19165"/>
                    <a:pt x="8770" y="19124"/>
                  </a:cubicBezTo>
                  <a:cubicBezTo>
                    <a:pt x="8918" y="19078"/>
                    <a:pt x="9066" y="18987"/>
                    <a:pt x="9180" y="18874"/>
                  </a:cubicBezTo>
                  <a:cubicBezTo>
                    <a:pt x="9271" y="19056"/>
                    <a:pt x="9396" y="19226"/>
                    <a:pt x="9555" y="19351"/>
                  </a:cubicBezTo>
                  <a:cubicBezTo>
                    <a:pt x="9762" y="19514"/>
                    <a:pt x="10005" y="19626"/>
                    <a:pt x="10261" y="19626"/>
                  </a:cubicBezTo>
                  <a:cubicBezTo>
                    <a:pt x="10328" y="19626"/>
                    <a:pt x="10396" y="19618"/>
                    <a:pt x="10465" y="19602"/>
                  </a:cubicBezTo>
                  <a:cubicBezTo>
                    <a:pt x="10704" y="19556"/>
                    <a:pt x="10931" y="19408"/>
                    <a:pt x="11090" y="19203"/>
                  </a:cubicBezTo>
                  <a:cubicBezTo>
                    <a:pt x="11323" y="19358"/>
                    <a:pt x="11594" y="19448"/>
                    <a:pt x="11870" y="19448"/>
                  </a:cubicBezTo>
                  <a:cubicBezTo>
                    <a:pt x="11959" y="19448"/>
                    <a:pt x="12048" y="19439"/>
                    <a:pt x="12137" y="19420"/>
                  </a:cubicBezTo>
                  <a:cubicBezTo>
                    <a:pt x="12364" y="19374"/>
                    <a:pt x="12580" y="19249"/>
                    <a:pt x="12728" y="19078"/>
                  </a:cubicBezTo>
                  <a:cubicBezTo>
                    <a:pt x="12808" y="18999"/>
                    <a:pt x="12865" y="18896"/>
                    <a:pt x="12910" y="18783"/>
                  </a:cubicBezTo>
                  <a:cubicBezTo>
                    <a:pt x="13058" y="18862"/>
                    <a:pt x="13217" y="18896"/>
                    <a:pt x="13388" y="18908"/>
                  </a:cubicBezTo>
                  <a:cubicBezTo>
                    <a:pt x="13400" y="18908"/>
                    <a:pt x="13412" y="18909"/>
                    <a:pt x="13424" y="18909"/>
                  </a:cubicBezTo>
                  <a:cubicBezTo>
                    <a:pt x="13674" y="18909"/>
                    <a:pt x="13930" y="18796"/>
                    <a:pt x="14082" y="18589"/>
                  </a:cubicBezTo>
                  <a:cubicBezTo>
                    <a:pt x="14127" y="18532"/>
                    <a:pt x="14173" y="18476"/>
                    <a:pt x="14195" y="18419"/>
                  </a:cubicBezTo>
                  <a:cubicBezTo>
                    <a:pt x="14309" y="18487"/>
                    <a:pt x="14446" y="18544"/>
                    <a:pt x="14571" y="18567"/>
                  </a:cubicBezTo>
                  <a:cubicBezTo>
                    <a:pt x="14286" y="18737"/>
                    <a:pt x="14093" y="19044"/>
                    <a:pt x="14093" y="19397"/>
                  </a:cubicBezTo>
                  <a:cubicBezTo>
                    <a:pt x="14093" y="19931"/>
                    <a:pt x="14537" y="20375"/>
                    <a:pt x="15071" y="20375"/>
                  </a:cubicBezTo>
                  <a:cubicBezTo>
                    <a:pt x="15606" y="20375"/>
                    <a:pt x="16038" y="19931"/>
                    <a:pt x="16038" y="19397"/>
                  </a:cubicBezTo>
                  <a:cubicBezTo>
                    <a:pt x="16038" y="18965"/>
                    <a:pt x="15754" y="18601"/>
                    <a:pt x="15356" y="18476"/>
                  </a:cubicBezTo>
                  <a:cubicBezTo>
                    <a:pt x="15594" y="18362"/>
                    <a:pt x="15776" y="18168"/>
                    <a:pt x="15890" y="17918"/>
                  </a:cubicBezTo>
                  <a:cubicBezTo>
                    <a:pt x="15992" y="17679"/>
                    <a:pt x="16027" y="17429"/>
                    <a:pt x="16004" y="17168"/>
                  </a:cubicBezTo>
                  <a:lnTo>
                    <a:pt x="16004" y="17168"/>
                  </a:lnTo>
                  <a:cubicBezTo>
                    <a:pt x="16039" y="17176"/>
                    <a:pt x="16077" y="17180"/>
                    <a:pt x="16115" y="17180"/>
                  </a:cubicBezTo>
                  <a:cubicBezTo>
                    <a:pt x="16177" y="17180"/>
                    <a:pt x="16239" y="17170"/>
                    <a:pt x="16288" y="17156"/>
                  </a:cubicBezTo>
                  <a:cubicBezTo>
                    <a:pt x="16345" y="17145"/>
                    <a:pt x="16402" y="17122"/>
                    <a:pt x="16459" y="17099"/>
                  </a:cubicBezTo>
                  <a:close/>
                  <a:moveTo>
                    <a:pt x="8474" y="22354"/>
                  </a:moveTo>
                  <a:cubicBezTo>
                    <a:pt x="8565" y="22536"/>
                    <a:pt x="8691" y="22707"/>
                    <a:pt x="8850" y="22832"/>
                  </a:cubicBezTo>
                  <a:cubicBezTo>
                    <a:pt x="9060" y="23005"/>
                    <a:pt x="9307" y="23113"/>
                    <a:pt x="9567" y="23113"/>
                  </a:cubicBezTo>
                  <a:cubicBezTo>
                    <a:pt x="9631" y="23113"/>
                    <a:pt x="9695" y="23107"/>
                    <a:pt x="9760" y="23093"/>
                  </a:cubicBezTo>
                  <a:cubicBezTo>
                    <a:pt x="9998" y="23036"/>
                    <a:pt x="10215" y="22889"/>
                    <a:pt x="10374" y="22695"/>
                  </a:cubicBezTo>
                  <a:cubicBezTo>
                    <a:pt x="10556" y="22809"/>
                    <a:pt x="10761" y="22889"/>
                    <a:pt x="10965" y="22923"/>
                  </a:cubicBezTo>
                  <a:cubicBezTo>
                    <a:pt x="11079" y="23321"/>
                    <a:pt x="11181" y="23719"/>
                    <a:pt x="11295" y="24128"/>
                  </a:cubicBezTo>
                  <a:cubicBezTo>
                    <a:pt x="10572" y="24402"/>
                    <a:pt x="9802" y="24524"/>
                    <a:pt x="9029" y="24524"/>
                  </a:cubicBezTo>
                  <a:cubicBezTo>
                    <a:pt x="8550" y="24524"/>
                    <a:pt x="8069" y="24477"/>
                    <a:pt x="7599" y="24390"/>
                  </a:cubicBezTo>
                  <a:cubicBezTo>
                    <a:pt x="7428" y="24356"/>
                    <a:pt x="7257" y="24322"/>
                    <a:pt x="7087" y="24265"/>
                  </a:cubicBezTo>
                  <a:cubicBezTo>
                    <a:pt x="7019" y="24231"/>
                    <a:pt x="6939" y="24208"/>
                    <a:pt x="6871" y="24162"/>
                  </a:cubicBezTo>
                  <a:cubicBezTo>
                    <a:pt x="6837" y="24140"/>
                    <a:pt x="6757" y="24117"/>
                    <a:pt x="6723" y="24083"/>
                  </a:cubicBezTo>
                  <a:cubicBezTo>
                    <a:pt x="6734" y="24026"/>
                    <a:pt x="6768" y="23958"/>
                    <a:pt x="6780" y="23912"/>
                  </a:cubicBezTo>
                  <a:cubicBezTo>
                    <a:pt x="6814" y="23844"/>
                    <a:pt x="6837" y="23776"/>
                    <a:pt x="6859" y="23707"/>
                  </a:cubicBezTo>
                  <a:cubicBezTo>
                    <a:pt x="6916" y="23571"/>
                    <a:pt x="6962" y="23423"/>
                    <a:pt x="7019" y="23287"/>
                  </a:cubicBezTo>
                  <a:cubicBezTo>
                    <a:pt x="7075" y="23139"/>
                    <a:pt x="7132" y="23002"/>
                    <a:pt x="7178" y="22854"/>
                  </a:cubicBezTo>
                  <a:cubicBezTo>
                    <a:pt x="7212" y="22763"/>
                    <a:pt x="7257" y="22684"/>
                    <a:pt x="7280" y="22593"/>
                  </a:cubicBezTo>
                  <a:cubicBezTo>
                    <a:pt x="7326" y="22616"/>
                    <a:pt x="7371" y="22627"/>
                    <a:pt x="7428" y="22638"/>
                  </a:cubicBezTo>
                  <a:cubicBezTo>
                    <a:pt x="7517" y="22663"/>
                    <a:pt x="7609" y="22675"/>
                    <a:pt x="7703" y="22675"/>
                  </a:cubicBezTo>
                  <a:cubicBezTo>
                    <a:pt x="7825" y="22675"/>
                    <a:pt x="7949" y="22654"/>
                    <a:pt x="8065" y="22616"/>
                  </a:cubicBezTo>
                  <a:cubicBezTo>
                    <a:pt x="8201" y="22559"/>
                    <a:pt x="8361" y="22479"/>
                    <a:pt x="8474" y="22354"/>
                  </a:cubicBezTo>
                  <a:close/>
                  <a:moveTo>
                    <a:pt x="9783" y="0"/>
                  </a:moveTo>
                  <a:cubicBezTo>
                    <a:pt x="9655" y="0"/>
                    <a:pt x="9533" y="66"/>
                    <a:pt x="9464" y="175"/>
                  </a:cubicBezTo>
                  <a:lnTo>
                    <a:pt x="8656" y="1392"/>
                  </a:lnTo>
                  <a:cubicBezTo>
                    <a:pt x="8645" y="1415"/>
                    <a:pt x="8634" y="1415"/>
                    <a:pt x="8611" y="1415"/>
                  </a:cubicBezTo>
                  <a:lnTo>
                    <a:pt x="7155" y="1449"/>
                  </a:lnTo>
                  <a:cubicBezTo>
                    <a:pt x="7007" y="1449"/>
                    <a:pt x="6871" y="1540"/>
                    <a:pt x="6814" y="1665"/>
                  </a:cubicBezTo>
                  <a:cubicBezTo>
                    <a:pt x="6746" y="1802"/>
                    <a:pt x="6768" y="1961"/>
                    <a:pt x="6859" y="2075"/>
                  </a:cubicBezTo>
                  <a:lnTo>
                    <a:pt x="7769" y="3212"/>
                  </a:lnTo>
                  <a:cubicBezTo>
                    <a:pt x="7781" y="3235"/>
                    <a:pt x="7792" y="3257"/>
                    <a:pt x="7781" y="3269"/>
                  </a:cubicBezTo>
                  <a:lnTo>
                    <a:pt x="7360" y="4668"/>
                  </a:lnTo>
                  <a:cubicBezTo>
                    <a:pt x="7314" y="4816"/>
                    <a:pt x="7360" y="4964"/>
                    <a:pt x="7462" y="5066"/>
                  </a:cubicBezTo>
                  <a:cubicBezTo>
                    <a:pt x="7539" y="5135"/>
                    <a:pt x="7631" y="5168"/>
                    <a:pt x="7725" y="5168"/>
                  </a:cubicBezTo>
                  <a:cubicBezTo>
                    <a:pt x="7770" y="5168"/>
                    <a:pt x="7816" y="5160"/>
                    <a:pt x="7860" y="5146"/>
                  </a:cubicBezTo>
                  <a:lnTo>
                    <a:pt x="8361" y="4952"/>
                  </a:lnTo>
                  <a:lnTo>
                    <a:pt x="8361" y="4952"/>
                  </a:lnTo>
                  <a:cubicBezTo>
                    <a:pt x="8258" y="5055"/>
                    <a:pt x="8145" y="5146"/>
                    <a:pt x="8031" y="5225"/>
                  </a:cubicBezTo>
                  <a:cubicBezTo>
                    <a:pt x="7712" y="5453"/>
                    <a:pt x="7383" y="5635"/>
                    <a:pt x="7064" y="5839"/>
                  </a:cubicBezTo>
                  <a:cubicBezTo>
                    <a:pt x="6427" y="6226"/>
                    <a:pt x="5767" y="6715"/>
                    <a:pt x="5574" y="7466"/>
                  </a:cubicBezTo>
                  <a:cubicBezTo>
                    <a:pt x="5529" y="7648"/>
                    <a:pt x="5517" y="7830"/>
                    <a:pt x="5540" y="8012"/>
                  </a:cubicBezTo>
                  <a:cubicBezTo>
                    <a:pt x="5540" y="8023"/>
                    <a:pt x="5540" y="8023"/>
                    <a:pt x="5540" y="8034"/>
                  </a:cubicBezTo>
                  <a:cubicBezTo>
                    <a:pt x="5540" y="8046"/>
                    <a:pt x="5540" y="8057"/>
                    <a:pt x="5551" y="8069"/>
                  </a:cubicBezTo>
                  <a:cubicBezTo>
                    <a:pt x="5551" y="8080"/>
                    <a:pt x="5551" y="8103"/>
                    <a:pt x="5551" y="8114"/>
                  </a:cubicBezTo>
                  <a:cubicBezTo>
                    <a:pt x="5563" y="8114"/>
                    <a:pt x="5563" y="8125"/>
                    <a:pt x="5563" y="8125"/>
                  </a:cubicBezTo>
                  <a:cubicBezTo>
                    <a:pt x="5563" y="8137"/>
                    <a:pt x="5563" y="8148"/>
                    <a:pt x="5563" y="8148"/>
                  </a:cubicBezTo>
                  <a:cubicBezTo>
                    <a:pt x="5585" y="8262"/>
                    <a:pt x="5620" y="8364"/>
                    <a:pt x="5665" y="8455"/>
                  </a:cubicBezTo>
                  <a:cubicBezTo>
                    <a:pt x="5597" y="8489"/>
                    <a:pt x="5517" y="8524"/>
                    <a:pt x="5449" y="8569"/>
                  </a:cubicBezTo>
                  <a:cubicBezTo>
                    <a:pt x="5187" y="8705"/>
                    <a:pt x="4926" y="8876"/>
                    <a:pt x="4698" y="9058"/>
                  </a:cubicBezTo>
                  <a:cubicBezTo>
                    <a:pt x="3936" y="9650"/>
                    <a:pt x="3299" y="10514"/>
                    <a:pt x="3311" y="11515"/>
                  </a:cubicBezTo>
                  <a:cubicBezTo>
                    <a:pt x="3322" y="12027"/>
                    <a:pt x="3527" y="12561"/>
                    <a:pt x="3982" y="12834"/>
                  </a:cubicBezTo>
                  <a:cubicBezTo>
                    <a:pt x="3993" y="12846"/>
                    <a:pt x="4005" y="12846"/>
                    <a:pt x="4016" y="12857"/>
                  </a:cubicBezTo>
                  <a:cubicBezTo>
                    <a:pt x="3834" y="12937"/>
                    <a:pt x="3675" y="13039"/>
                    <a:pt x="3504" y="13141"/>
                  </a:cubicBezTo>
                  <a:cubicBezTo>
                    <a:pt x="3129" y="13403"/>
                    <a:pt x="2776" y="13710"/>
                    <a:pt x="2492" y="14074"/>
                  </a:cubicBezTo>
                  <a:cubicBezTo>
                    <a:pt x="2196" y="14438"/>
                    <a:pt x="1957" y="14847"/>
                    <a:pt x="1775" y="15291"/>
                  </a:cubicBezTo>
                  <a:cubicBezTo>
                    <a:pt x="1605" y="15734"/>
                    <a:pt x="1514" y="16224"/>
                    <a:pt x="1730" y="16667"/>
                  </a:cubicBezTo>
                  <a:cubicBezTo>
                    <a:pt x="1775" y="16747"/>
                    <a:pt x="1821" y="16815"/>
                    <a:pt x="1878" y="16883"/>
                  </a:cubicBezTo>
                  <a:cubicBezTo>
                    <a:pt x="1832" y="16929"/>
                    <a:pt x="1775" y="16963"/>
                    <a:pt x="1730" y="17008"/>
                  </a:cubicBezTo>
                  <a:cubicBezTo>
                    <a:pt x="1502" y="17202"/>
                    <a:pt x="1286" y="17406"/>
                    <a:pt x="1081" y="17634"/>
                  </a:cubicBezTo>
                  <a:cubicBezTo>
                    <a:pt x="456" y="18362"/>
                    <a:pt x="1" y="19329"/>
                    <a:pt x="217" y="20318"/>
                  </a:cubicBezTo>
                  <a:cubicBezTo>
                    <a:pt x="319" y="20807"/>
                    <a:pt x="627" y="21296"/>
                    <a:pt x="1127" y="21478"/>
                  </a:cubicBezTo>
                  <a:cubicBezTo>
                    <a:pt x="1246" y="21525"/>
                    <a:pt x="1381" y="21548"/>
                    <a:pt x="1516" y="21548"/>
                  </a:cubicBezTo>
                  <a:cubicBezTo>
                    <a:pt x="1612" y="21548"/>
                    <a:pt x="1708" y="21536"/>
                    <a:pt x="1798" y="21512"/>
                  </a:cubicBezTo>
                  <a:cubicBezTo>
                    <a:pt x="1912" y="21478"/>
                    <a:pt x="2014" y="21433"/>
                    <a:pt x="2116" y="21364"/>
                  </a:cubicBezTo>
                  <a:cubicBezTo>
                    <a:pt x="2196" y="21501"/>
                    <a:pt x="2310" y="21626"/>
                    <a:pt x="2446" y="21717"/>
                  </a:cubicBezTo>
                  <a:cubicBezTo>
                    <a:pt x="2592" y="21825"/>
                    <a:pt x="2770" y="21886"/>
                    <a:pt x="2950" y="21886"/>
                  </a:cubicBezTo>
                  <a:cubicBezTo>
                    <a:pt x="3037" y="21886"/>
                    <a:pt x="3124" y="21872"/>
                    <a:pt x="3208" y="21842"/>
                  </a:cubicBezTo>
                  <a:cubicBezTo>
                    <a:pt x="3277" y="21819"/>
                    <a:pt x="3333" y="21785"/>
                    <a:pt x="3390" y="21751"/>
                  </a:cubicBezTo>
                  <a:cubicBezTo>
                    <a:pt x="3527" y="22047"/>
                    <a:pt x="3800" y="22286"/>
                    <a:pt x="4107" y="22388"/>
                  </a:cubicBezTo>
                  <a:cubicBezTo>
                    <a:pt x="4221" y="22428"/>
                    <a:pt x="4341" y="22447"/>
                    <a:pt x="4461" y="22447"/>
                  </a:cubicBezTo>
                  <a:cubicBezTo>
                    <a:pt x="4650" y="22447"/>
                    <a:pt x="4838" y="22399"/>
                    <a:pt x="5005" y="22309"/>
                  </a:cubicBezTo>
                  <a:cubicBezTo>
                    <a:pt x="5051" y="22399"/>
                    <a:pt x="5108" y="22490"/>
                    <a:pt x="5176" y="22570"/>
                  </a:cubicBezTo>
                  <a:cubicBezTo>
                    <a:pt x="5324" y="22729"/>
                    <a:pt x="5540" y="22854"/>
                    <a:pt x="5767" y="22911"/>
                  </a:cubicBezTo>
                  <a:cubicBezTo>
                    <a:pt x="5850" y="22930"/>
                    <a:pt x="5933" y="22938"/>
                    <a:pt x="6016" y="22938"/>
                  </a:cubicBezTo>
                  <a:cubicBezTo>
                    <a:pt x="6344" y="22938"/>
                    <a:pt x="6667" y="22804"/>
                    <a:pt x="6939" y="22604"/>
                  </a:cubicBezTo>
                  <a:lnTo>
                    <a:pt x="6939" y="22604"/>
                  </a:lnTo>
                  <a:cubicBezTo>
                    <a:pt x="6939" y="22616"/>
                    <a:pt x="6928" y="22627"/>
                    <a:pt x="6928" y="22638"/>
                  </a:cubicBezTo>
                  <a:cubicBezTo>
                    <a:pt x="6871" y="22775"/>
                    <a:pt x="6825" y="22900"/>
                    <a:pt x="6768" y="23036"/>
                  </a:cubicBezTo>
                  <a:cubicBezTo>
                    <a:pt x="6677" y="23264"/>
                    <a:pt x="6586" y="23503"/>
                    <a:pt x="6495" y="23742"/>
                  </a:cubicBezTo>
                  <a:cubicBezTo>
                    <a:pt x="6461" y="23844"/>
                    <a:pt x="6382" y="23980"/>
                    <a:pt x="6382" y="24094"/>
                  </a:cubicBezTo>
                  <a:cubicBezTo>
                    <a:pt x="6382" y="24231"/>
                    <a:pt x="6484" y="24310"/>
                    <a:pt x="6586" y="24379"/>
                  </a:cubicBezTo>
                  <a:cubicBezTo>
                    <a:pt x="6768" y="24492"/>
                    <a:pt x="6984" y="24572"/>
                    <a:pt x="7201" y="24629"/>
                  </a:cubicBezTo>
                  <a:cubicBezTo>
                    <a:pt x="7656" y="24742"/>
                    <a:pt x="8133" y="24799"/>
                    <a:pt x="8600" y="24833"/>
                  </a:cubicBezTo>
                  <a:cubicBezTo>
                    <a:pt x="8747" y="24841"/>
                    <a:pt x="8894" y="24844"/>
                    <a:pt x="9040" y="24844"/>
                  </a:cubicBezTo>
                  <a:cubicBezTo>
                    <a:pt x="9355" y="24844"/>
                    <a:pt x="9668" y="24827"/>
                    <a:pt x="9987" y="24788"/>
                  </a:cubicBezTo>
                  <a:cubicBezTo>
                    <a:pt x="10522" y="24720"/>
                    <a:pt x="11034" y="24583"/>
                    <a:pt x="11534" y="24379"/>
                  </a:cubicBezTo>
                  <a:cubicBezTo>
                    <a:pt x="11614" y="24344"/>
                    <a:pt x="11670" y="24276"/>
                    <a:pt x="11648" y="24185"/>
                  </a:cubicBezTo>
                  <a:cubicBezTo>
                    <a:pt x="11534" y="23764"/>
                    <a:pt x="11420" y="23344"/>
                    <a:pt x="11318" y="22923"/>
                  </a:cubicBezTo>
                  <a:cubicBezTo>
                    <a:pt x="11352" y="22923"/>
                    <a:pt x="11397" y="22911"/>
                    <a:pt x="11432" y="22900"/>
                  </a:cubicBezTo>
                  <a:cubicBezTo>
                    <a:pt x="11648" y="22854"/>
                    <a:pt x="11864" y="22729"/>
                    <a:pt x="12023" y="22570"/>
                  </a:cubicBezTo>
                  <a:cubicBezTo>
                    <a:pt x="12103" y="22479"/>
                    <a:pt x="12160" y="22377"/>
                    <a:pt x="12205" y="22263"/>
                  </a:cubicBezTo>
                  <a:cubicBezTo>
                    <a:pt x="12353" y="22343"/>
                    <a:pt x="12512" y="22388"/>
                    <a:pt x="12671" y="22388"/>
                  </a:cubicBezTo>
                  <a:cubicBezTo>
                    <a:pt x="12684" y="22389"/>
                    <a:pt x="12698" y="22389"/>
                    <a:pt x="12711" y="22389"/>
                  </a:cubicBezTo>
                  <a:cubicBezTo>
                    <a:pt x="12957" y="22389"/>
                    <a:pt x="13180" y="22287"/>
                    <a:pt x="13342" y="22104"/>
                  </a:cubicBezTo>
                  <a:cubicBezTo>
                    <a:pt x="13399" y="22161"/>
                    <a:pt x="13467" y="22218"/>
                    <a:pt x="13536" y="22252"/>
                  </a:cubicBezTo>
                  <a:cubicBezTo>
                    <a:pt x="13722" y="22378"/>
                    <a:pt x="13942" y="22446"/>
                    <a:pt x="14162" y="22446"/>
                  </a:cubicBezTo>
                  <a:cubicBezTo>
                    <a:pt x="14277" y="22446"/>
                    <a:pt x="14393" y="22427"/>
                    <a:pt x="14502" y="22388"/>
                  </a:cubicBezTo>
                  <a:cubicBezTo>
                    <a:pt x="14821" y="22286"/>
                    <a:pt x="15083" y="22047"/>
                    <a:pt x="15219" y="21751"/>
                  </a:cubicBezTo>
                  <a:cubicBezTo>
                    <a:pt x="15276" y="21785"/>
                    <a:pt x="15344" y="21819"/>
                    <a:pt x="15412" y="21842"/>
                  </a:cubicBezTo>
                  <a:cubicBezTo>
                    <a:pt x="15493" y="21868"/>
                    <a:pt x="15578" y="21881"/>
                    <a:pt x="15662" y="21881"/>
                  </a:cubicBezTo>
                  <a:cubicBezTo>
                    <a:pt x="15840" y="21881"/>
                    <a:pt x="16020" y="21825"/>
                    <a:pt x="16174" y="21717"/>
                  </a:cubicBezTo>
                  <a:cubicBezTo>
                    <a:pt x="16311" y="21626"/>
                    <a:pt x="16413" y="21501"/>
                    <a:pt x="16493" y="21364"/>
                  </a:cubicBezTo>
                  <a:cubicBezTo>
                    <a:pt x="16595" y="21433"/>
                    <a:pt x="16698" y="21478"/>
                    <a:pt x="16823" y="21512"/>
                  </a:cubicBezTo>
                  <a:cubicBezTo>
                    <a:pt x="16913" y="21536"/>
                    <a:pt x="17007" y="21548"/>
                    <a:pt x="17101" y="21548"/>
                  </a:cubicBezTo>
                  <a:cubicBezTo>
                    <a:pt x="17234" y="21548"/>
                    <a:pt x="17368" y="21525"/>
                    <a:pt x="17494" y="21478"/>
                  </a:cubicBezTo>
                  <a:cubicBezTo>
                    <a:pt x="17983" y="21296"/>
                    <a:pt x="18290" y="20807"/>
                    <a:pt x="18404" y="20307"/>
                  </a:cubicBezTo>
                  <a:cubicBezTo>
                    <a:pt x="18620" y="19329"/>
                    <a:pt x="18165" y="18362"/>
                    <a:pt x="17528" y="17634"/>
                  </a:cubicBezTo>
                  <a:cubicBezTo>
                    <a:pt x="17335" y="17406"/>
                    <a:pt x="17118" y="17202"/>
                    <a:pt x="16891" y="17008"/>
                  </a:cubicBezTo>
                  <a:cubicBezTo>
                    <a:pt x="16834" y="16963"/>
                    <a:pt x="16789" y="16929"/>
                    <a:pt x="16732" y="16883"/>
                  </a:cubicBezTo>
                  <a:cubicBezTo>
                    <a:pt x="16800" y="16815"/>
                    <a:pt x="16845" y="16747"/>
                    <a:pt x="16880" y="16667"/>
                  </a:cubicBezTo>
                  <a:cubicBezTo>
                    <a:pt x="17107" y="16224"/>
                    <a:pt x="17016" y="15734"/>
                    <a:pt x="16845" y="15291"/>
                  </a:cubicBezTo>
                  <a:cubicBezTo>
                    <a:pt x="16664" y="14847"/>
                    <a:pt x="16425" y="14438"/>
                    <a:pt x="16129" y="14074"/>
                  </a:cubicBezTo>
                  <a:cubicBezTo>
                    <a:pt x="15845" y="13710"/>
                    <a:pt x="15492" y="13403"/>
                    <a:pt x="15105" y="13141"/>
                  </a:cubicBezTo>
                  <a:cubicBezTo>
                    <a:pt x="14923" y="13016"/>
                    <a:pt x="14719" y="12902"/>
                    <a:pt x="14514" y="12811"/>
                  </a:cubicBezTo>
                  <a:cubicBezTo>
                    <a:pt x="14935" y="12538"/>
                    <a:pt x="15128" y="12015"/>
                    <a:pt x="15139" y="11515"/>
                  </a:cubicBezTo>
                  <a:cubicBezTo>
                    <a:pt x="15162" y="10514"/>
                    <a:pt x="14514" y="9650"/>
                    <a:pt x="13763" y="9058"/>
                  </a:cubicBezTo>
                  <a:cubicBezTo>
                    <a:pt x="13524" y="8876"/>
                    <a:pt x="13274" y="8705"/>
                    <a:pt x="13001" y="8569"/>
                  </a:cubicBezTo>
                  <a:cubicBezTo>
                    <a:pt x="12887" y="8512"/>
                    <a:pt x="12774" y="8455"/>
                    <a:pt x="12660" y="8398"/>
                  </a:cubicBezTo>
                  <a:cubicBezTo>
                    <a:pt x="12740" y="7989"/>
                    <a:pt x="12455" y="7477"/>
                    <a:pt x="12182" y="7193"/>
                  </a:cubicBezTo>
                  <a:cubicBezTo>
                    <a:pt x="11921" y="6908"/>
                    <a:pt x="11591" y="6704"/>
                    <a:pt x="11295" y="6465"/>
                  </a:cubicBezTo>
                  <a:cubicBezTo>
                    <a:pt x="10965" y="6203"/>
                    <a:pt x="10670" y="5919"/>
                    <a:pt x="10419" y="5589"/>
                  </a:cubicBezTo>
                  <a:cubicBezTo>
                    <a:pt x="10340" y="5487"/>
                    <a:pt x="10271" y="5384"/>
                    <a:pt x="10203" y="5271"/>
                  </a:cubicBezTo>
                  <a:lnTo>
                    <a:pt x="10203" y="5271"/>
                  </a:lnTo>
                  <a:lnTo>
                    <a:pt x="10488" y="5475"/>
                  </a:lnTo>
                  <a:cubicBezTo>
                    <a:pt x="10556" y="5521"/>
                    <a:pt x="10624" y="5544"/>
                    <a:pt x="10704" y="5544"/>
                  </a:cubicBezTo>
                  <a:cubicBezTo>
                    <a:pt x="10772" y="5544"/>
                    <a:pt x="10829" y="5521"/>
                    <a:pt x="10897" y="5487"/>
                  </a:cubicBezTo>
                  <a:cubicBezTo>
                    <a:pt x="11022" y="5418"/>
                    <a:pt x="11102" y="5282"/>
                    <a:pt x="11090" y="5134"/>
                  </a:cubicBezTo>
                  <a:lnTo>
                    <a:pt x="11022" y="3678"/>
                  </a:lnTo>
                  <a:cubicBezTo>
                    <a:pt x="11022" y="3667"/>
                    <a:pt x="11022" y="3667"/>
                    <a:pt x="11022" y="3656"/>
                  </a:cubicBezTo>
                  <a:cubicBezTo>
                    <a:pt x="11034" y="3656"/>
                    <a:pt x="11034" y="3644"/>
                    <a:pt x="11045" y="3633"/>
                  </a:cubicBezTo>
                  <a:lnTo>
                    <a:pt x="11045" y="3621"/>
                  </a:lnTo>
                  <a:lnTo>
                    <a:pt x="12216" y="2746"/>
                  </a:lnTo>
                  <a:cubicBezTo>
                    <a:pt x="12330" y="2655"/>
                    <a:pt x="12387" y="2507"/>
                    <a:pt x="12353" y="2370"/>
                  </a:cubicBezTo>
                  <a:cubicBezTo>
                    <a:pt x="12330" y="2222"/>
                    <a:pt x="12228" y="2109"/>
                    <a:pt x="12080" y="2063"/>
                  </a:cubicBezTo>
                  <a:lnTo>
                    <a:pt x="10670" y="1677"/>
                  </a:lnTo>
                  <a:cubicBezTo>
                    <a:pt x="10658" y="1677"/>
                    <a:pt x="10635" y="1654"/>
                    <a:pt x="10635" y="1642"/>
                  </a:cubicBezTo>
                  <a:lnTo>
                    <a:pt x="10146" y="255"/>
                  </a:lnTo>
                  <a:cubicBezTo>
                    <a:pt x="10101" y="118"/>
                    <a:pt x="9987" y="16"/>
                    <a:pt x="9839" y="5"/>
                  </a:cubicBezTo>
                  <a:cubicBezTo>
                    <a:pt x="9820" y="2"/>
                    <a:pt x="9801" y="0"/>
                    <a:pt x="978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2692225" y="2260375"/>
              <a:ext cx="280400" cy="135500"/>
            </a:xfrm>
            <a:custGeom>
              <a:avLst/>
              <a:gdLst/>
              <a:ahLst/>
              <a:cxnLst/>
              <a:rect l="l" t="t" r="r" b="b"/>
              <a:pathLst>
                <a:path w="11216" h="5420" extrusionOk="0">
                  <a:moveTo>
                    <a:pt x="9259" y="512"/>
                  </a:moveTo>
                  <a:cubicBezTo>
                    <a:pt x="9305" y="523"/>
                    <a:pt x="9350" y="557"/>
                    <a:pt x="9396" y="592"/>
                  </a:cubicBezTo>
                  <a:lnTo>
                    <a:pt x="9418" y="603"/>
                  </a:lnTo>
                  <a:cubicBezTo>
                    <a:pt x="9452" y="637"/>
                    <a:pt x="9487" y="660"/>
                    <a:pt x="9521" y="694"/>
                  </a:cubicBezTo>
                  <a:cubicBezTo>
                    <a:pt x="9543" y="705"/>
                    <a:pt x="9555" y="717"/>
                    <a:pt x="9566" y="728"/>
                  </a:cubicBezTo>
                  <a:lnTo>
                    <a:pt x="9600" y="751"/>
                  </a:lnTo>
                  <a:cubicBezTo>
                    <a:pt x="9646" y="785"/>
                    <a:pt x="9680" y="819"/>
                    <a:pt x="9714" y="842"/>
                  </a:cubicBezTo>
                  <a:lnTo>
                    <a:pt x="9737" y="853"/>
                  </a:lnTo>
                  <a:cubicBezTo>
                    <a:pt x="9737" y="865"/>
                    <a:pt x="9748" y="876"/>
                    <a:pt x="9759" y="876"/>
                  </a:cubicBezTo>
                  <a:cubicBezTo>
                    <a:pt x="9759" y="887"/>
                    <a:pt x="9759" y="887"/>
                    <a:pt x="9771" y="899"/>
                  </a:cubicBezTo>
                  <a:cubicBezTo>
                    <a:pt x="9771" y="899"/>
                    <a:pt x="9782" y="910"/>
                    <a:pt x="9782" y="910"/>
                  </a:cubicBezTo>
                  <a:cubicBezTo>
                    <a:pt x="9794" y="921"/>
                    <a:pt x="9794" y="921"/>
                    <a:pt x="9805" y="933"/>
                  </a:cubicBezTo>
                  <a:cubicBezTo>
                    <a:pt x="9816" y="944"/>
                    <a:pt x="9839" y="967"/>
                    <a:pt x="9839" y="978"/>
                  </a:cubicBezTo>
                  <a:cubicBezTo>
                    <a:pt x="9850" y="990"/>
                    <a:pt x="9850" y="1001"/>
                    <a:pt x="9839" y="1001"/>
                  </a:cubicBezTo>
                  <a:cubicBezTo>
                    <a:pt x="9839" y="1012"/>
                    <a:pt x="9828" y="1012"/>
                    <a:pt x="9816" y="1012"/>
                  </a:cubicBezTo>
                  <a:cubicBezTo>
                    <a:pt x="9805" y="1012"/>
                    <a:pt x="9782" y="1001"/>
                    <a:pt x="9759" y="978"/>
                  </a:cubicBezTo>
                  <a:lnTo>
                    <a:pt x="9737" y="967"/>
                  </a:lnTo>
                  <a:cubicBezTo>
                    <a:pt x="9737" y="967"/>
                    <a:pt x="9725" y="956"/>
                    <a:pt x="9714" y="956"/>
                  </a:cubicBezTo>
                  <a:cubicBezTo>
                    <a:pt x="9714" y="956"/>
                    <a:pt x="9703" y="944"/>
                    <a:pt x="9703" y="944"/>
                  </a:cubicBezTo>
                  <a:cubicBezTo>
                    <a:pt x="9691" y="944"/>
                    <a:pt x="9680" y="933"/>
                    <a:pt x="9669" y="921"/>
                  </a:cubicBezTo>
                  <a:lnTo>
                    <a:pt x="9657" y="910"/>
                  </a:lnTo>
                  <a:cubicBezTo>
                    <a:pt x="9623" y="887"/>
                    <a:pt x="9578" y="853"/>
                    <a:pt x="9543" y="819"/>
                  </a:cubicBezTo>
                  <a:lnTo>
                    <a:pt x="9509" y="796"/>
                  </a:lnTo>
                  <a:cubicBezTo>
                    <a:pt x="9498" y="774"/>
                    <a:pt x="9487" y="762"/>
                    <a:pt x="9464" y="751"/>
                  </a:cubicBezTo>
                  <a:cubicBezTo>
                    <a:pt x="9430" y="728"/>
                    <a:pt x="9396" y="694"/>
                    <a:pt x="9361" y="671"/>
                  </a:cubicBezTo>
                  <a:cubicBezTo>
                    <a:pt x="9361" y="660"/>
                    <a:pt x="9350" y="648"/>
                    <a:pt x="9339" y="648"/>
                  </a:cubicBezTo>
                  <a:cubicBezTo>
                    <a:pt x="9305" y="614"/>
                    <a:pt x="9259" y="580"/>
                    <a:pt x="9248" y="535"/>
                  </a:cubicBezTo>
                  <a:cubicBezTo>
                    <a:pt x="9236" y="523"/>
                    <a:pt x="9248" y="523"/>
                    <a:pt x="9248" y="523"/>
                  </a:cubicBezTo>
                  <a:cubicBezTo>
                    <a:pt x="9248" y="512"/>
                    <a:pt x="9259" y="512"/>
                    <a:pt x="9259" y="512"/>
                  </a:cubicBezTo>
                  <a:close/>
                  <a:moveTo>
                    <a:pt x="1445" y="1718"/>
                  </a:moveTo>
                  <a:cubicBezTo>
                    <a:pt x="1457" y="1718"/>
                    <a:pt x="1468" y="1718"/>
                    <a:pt x="1468" y="1729"/>
                  </a:cubicBezTo>
                  <a:cubicBezTo>
                    <a:pt x="1468" y="1729"/>
                    <a:pt x="1468" y="1740"/>
                    <a:pt x="1468" y="1740"/>
                  </a:cubicBezTo>
                  <a:cubicBezTo>
                    <a:pt x="1468" y="1752"/>
                    <a:pt x="1457" y="1763"/>
                    <a:pt x="1445" y="1774"/>
                  </a:cubicBezTo>
                  <a:lnTo>
                    <a:pt x="1434" y="1786"/>
                  </a:lnTo>
                  <a:cubicBezTo>
                    <a:pt x="1434" y="1797"/>
                    <a:pt x="1423" y="1797"/>
                    <a:pt x="1423" y="1809"/>
                  </a:cubicBezTo>
                  <a:lnTo>
                    <a:pt x="1423" y="1820"/>
                  </a:lnTo>
                  <a:cubicBezTo>
                    <a:pt x="1423" y="1820"/>
                    <a:pt x="1411" y="1831"/>
                    <a:pt x="1411" y="1831"/>
                  </a:cubicBezTo>
                  <a:lnTo>
                    <a:pt x="1400" y="1843"/>
                  </a:lnTo>
                  <a:cubicBezTo>
                    <a:pt x="1388" y="1854"/>
                    <a:pt x="1377" y="1865"/>
                    <a:pt x="1377" y="1888"/>
                  </a:cubicBezTo>
                  <a:cubicBezTo>
                    <a:pt x="1366" y="1900"/>
                    <a:pt x="1343" y="1922"/>
                    <a:pt x="1332" y="1934"/>
                  </a:cubicBezTo>
                  <a:cubicBezTo>
                    <a:pt x="1320" y="1945"/>
                    <a:pt x="1320" y="1945"/>
                    <a:pt x="1309" y="1956"/>
                  </a:cubicBezTo>
                  <a:cubicBezTo>
                    <a:pt x="1309" y="1956"/>
                    <a:pt x="1309" y="1968"/>
                    <a:pt x="1297" y="1968"/>
                  </a:cubicBezTo>
                  <a:cubicBezTo>
                    <a:pt x="1297" y="1979"/>
                    <a:pt x="1286" y="1979"/>
                    <a:pt x="1286" y="1991"/>
                  </a:cubicBezTo>
                  <a:cubicBezTo>
                    <a:pt x="1275" y="1991"/>
                    <a:pt x="1275" y="2002"/>
                    <a:pt x="1263" y="2002"/>
                  </a:cubicBezTo>
                  <a:cubicBezTo>
                    <a:pt x="1263" y="2002"/>
                    <a:pt x="1263" y="2013"/>
                    <a:pt x="1252" y="2013"/>
                  </a:cubicBezTo>
                  <a:cubicBezTo>
                    <a:pt x="1248" y="2017"/>
                    <a:pt x="1246" y="2018"/>
                    <a:pt x="1244" y="2018"/>
                  </a:cubicBezTo>
                  <a:cubicBezTo>
                    <a:pt x="1241" y="2018"/>
                    <a:pt x="1241" y="2013"/>
                    <a:pt x="1241" y="2013"/>
                  </a:cubicBezTo>
                  <a:cubicBezTo>
                    <a:pt x="1229" y="2013"/>
                    <a:pt x="1229" y="2013"/>
                    <a:pt x="1229" y="1991"/>
                  </a:cubicBezTo>
                  <a:cubicBezTo>
                    <a:pt x="1229" y="1979"/>
                    <a:pt x="1241" y="1968"/>
                    <a:pt x="1241" y="1956"/>
                  </a:cubicBezTo>
                  <a:cubicBezTo>
                    <a:pt x="1252" y="1934"/>
                    <a:pt x="1252" y="1922"/>
                    <a:pt x="1263" y="1911"/>
                  </a:cubicBezTo>
                  <a:cubicBezTo>
                    <a:pt x="1275" y="1888"/>
                    <a:pt x="1286" y="1854"/>
                    <a:pt x="1309" y="1831"/>
                  </a:cubicBezTo>
                  <a:cubicBezTo>
                    <a:pt x="1332" y="1809"/>
                    <a:pt x="1354" y="1797"/>
                    <a:pt x="1366" y="1774"/>
                  </a:cubicBezTo>
                  <a:lnTo>
                    <a:pt x="1377" y="1774"/>
                  </a:lnTo>
                  <a:cubicBezTo>
                    <a:pt x="1388" y="1763"/>
                    <a:pt x="1388" y="1763"/>
                    <a:pt x="1388" y="1763"/>
                  </a:cubicBezTo>
                  <a:cubicBezTo>
                    <a:pt x="1400" y="1763"/>
                    <a:pt x="1400" y="1763"/>
                    <a:pt x="1411" y="1752"/>
                  </a:cubicBezTo>
                  <a:cubicBezTo>
                    <a:pt x="1423" y="1740"/>
                    <a:pt x="1434" y="1729"/>
                    <a:pt x="1445" y="1718"/>
                  </a:cubicBezTo>
                  <a:close/>
                  <a:moveTo>
                    <a:pt x="1320" y="1479"/>
                  </a:moveTo>
                  <a:cubicBezTo>
                    <a:pt x="1343" y="1479"/>
                    <a:pt x="1354" y="1490"/>
                    <a:pt x="1354" y="1490"/>
                  </a:cubicBezTo>
                  <a:cubicBezTo>
                    <a:pt x="1366" y="1501"/>
                    <a:pt x="1366" y="1513"/>
                    <a:pt x="1366" y="1524"/>
                  </a:cubicBezTo>
                  <a:cubicBezTo>
                    <a:pt x="1343" y="1547"/>
                    <a:pt x="1332" y="1558"/>
                    <a:pt x="1309" y="1581"/>
                  </a:cubicBezTo>
                  <a:cubicBezTo>
                    <a:pt x="1297" y="1592"/>
                    <a:pt x="1286" y="1592"/>
                    <a:pt x="1286" y="1604"/>
                  </a:cubicBezTo>
                  <a:cubicBezTo>
                    <a:pt x="1275" y="1615"/>
                    <a:pt x="1263" y="1627"/>
                    <a:pt x="1252" y="1638"/>
                  </a:cubicBezTo>
                  <a:lnTo>
                    <a:pt x="1241" y="1649"/>
                  </a:lnTo>
                  <a:cubicBezTo>
                    <a:pt x="1218" y="1672"/>
                    <a:pt x="1206" y="1695"/>
                    <a:pt x="1184" y="1706"/>
                  </a:cubicBezTo>
                  <a:lnTo>
                    <a:pt x="1150" y="1752"/>
                  </a:lnTo>
                  <a:lnTo>
                    <a:pt x="1150" y="1763"/>
                  </a:lnTo>
                  <a:cubicBezTo>
                    <a:pt x="1138" y="1774"/>
                    <a:pt x="1127" y="1797"/>
                    <a:pt x="1104" y="1820"/>
                  </a:cubicBezTo>
                  <a:cubicBezTo>
                    <a:pt x="1070" y="1877"/>
                    <a:pt x="1036" y="1945"/>
                    <a:pt x="1013" y="2002"/>
                  </a:cubicBezTo>
                  <a:cubicBezTo>
                    <a:pt x="990" y="2025"/>
                    <a:pt x="979" y="2047"/>
                    <a:pt x="968" y="2082"/>
                  </a:cubicBezTo>
                  <a:cubicBezTo>
                    <a:pt x="968" y="2082"/>
                    <a:pt x="968" y="2093"/>
                    <a:pt x="945" y="2093"/>
                  </a:cubicBezTo>
                  <a:cubicBezTo>
                    <a:pt x="933" y="2082"/>
                    <a:pt x="922" y="2070"/>
                    <a:pt x="922" y="2059"/>
                  </a:cubicBezTo>
                  <a:cubicBezTo>
                    <a:pt x="922" y="2047"/>
                    <a:pt x="922" y="2036"/>
                    <a:pt x="922" y="2025"/>
                  </a:cubicBezTo>
                  <a:cubicBezTo>
                    <a:pt x="922" y="2013"/>
                    <a:pt x="922" y="2013"/>
                    <a:pt x="922" y="2002"/>
                  </a:cubicBezTo>
                  <a:lnTo>
                    <a:pt x="933" y="1991"/>
                  </a:lnTo>
                  <a:cubicBezTo>
                    <a:pt x="933" y="1991"/>
                    <a:pt x="933" y="1991"/>
                    <a:pt x="933" y="1979"/>
                  </a:cubicBezTo>
                  <a:cubicBezTo>
                    <a:pt x="933" y="1956"/>
                    <a:pt x="933" y="1934"/>
                    <a:pt x="945" y="1911"/>
                  </a:cubicBezTo>
                  <a:cubicBezTo>
                    <a:pt x="968" y="1854"/>
                    <a:pt x="990" y="1809"/>
                    <a:pt x="1013" y="1763"/>
                  </a:cubicBezTo>
                  <a:cubicBezTo>
                    <a:pt x="1036" y="1706"/>
                    <a:pt x="1070" y="1661"/>
                    <a:pt x="1115" y="1627"/>
                  </a:cubicBezTo>
                  <a:cubicBezTo>
                    <a:pt x="1127" y="1604"/>
                    <a:pt x="1150" y="1592"/>
                    <a:pt x="1161" y="1570"/>
                  </a:cubicBezTo>
                  <a:cubicBezTo>
                    <a:pt x="1172" y="1570"/>
                    <a:pt x="1184" y="1558"/>
                    <a:pt x="1195" y="1547"/>
                  </a:cubicBezTo>
                  <a:cubicBezTo>
                    <a:pt x="1206" y="1547"/>
                    <a:pt x="1206" y="1536"/>
                    <a:pt x="1218" y="1536"/>
                  </a:cubicBezTo>
                  <a:cubicBezTo>
                    <a:pt x="1218" y="1536"/>
                    <a:pt x="1229" y="1536"/>
                    <a:pt x="1229" y="1524"/>
                  </a:cubicBezTo>
                  <a:cubicBezTo>
                    <a:pt x="1263" y="1513"/>
                    <a:pt x="1286" y="1490"/>
                    <a:pt x="1320" y="1479"/>
                  </a:cubicBezTo>
                  <a:close/>
                  <a:moveTo>
                    <a:pt x="10226" y="1854"/>
                  </a:moveTo>
                  <a:cubicBezTo>
                    <a:pt x="10237" y="1865"/>
                    <a:pt x="10237" y="1865"/>
                    <a:pt x="10249" y="1865"/>
                  </a:cubicBezTo>
                  <a:cubicBezTo>
                    <a:pt x="10260" y="1877"/>
                    <a:pt x="10271" y="1888"/>
                    <a:pt x="10283" y="1900"/>
                  </a:cubicBezTo>
                  <a:lnTo>
                    <a:pt x="10283" y="1911"/>
                  </a:lnTo>
                  <a:cubicBezTo>
                    <a:pt x="10305" y="1934"/>
                    <a:pt x="10328" y="1968"/>
                    <a:pt x="10351" y="2013"/>
                  </a:cubicBezTo>
                  <a:cubicBezTo>
                    <a:pt x="10385" y="2082"/>
                    <a:pt x="10408" y="2161"/>
                    <a:pt x="10419" y="2252"/>
                  </a:cubicBezTo>
                  <a:cubicBezTo>
                    <a:pt x="10431" y="2343"/>
                    <a:pt x="10431" y="2423"/>
                    <a:pt x="10408" y="2502"/>
                  </a:cubicBezTo>
                  <a:cubicBezTo>
                    <a:pt x="10385" y="2582"/>
                    <a:pt x="10351" y="2662"/>
                    <a:pt x="10305" y="2696"/>
                  </a:cubicBezTo>
                  <a:cubicBezTo>
                    <a:pt x="10294" y="2707"/>
                    <a:pt x="10283" y="2707"/>
                    <a:pt x="10283" y="2707"/>
                  </a:cubicBezTo>
                  <a:cubicBezTo>
                    <a:pt x="10271" y="2696"/>
                    <a:pt x="10271" y="2696"/>
                    <a:pt x="10271" y="2696"/>
                  </a:cubicBezTo>
                  <a:cubicBezTo>
                    <a:pt x="10271" y="2662"/>
                    <a:pt x="10283" y="2627"/>
                    <a:pt x="10283" y="2593"/>
                  </a:cubicBezTo>
                  <a:lnTo>
                    <a:pt x="10294" y="2582"/>
                  </a:lnTo>
                  <a:cubicBezTo>
                    <a:pt x="10294" y="2559"/>
                    <a:pt x="10294" y="2536"/>
                    <a:pt x="10294" y="2514"/>
                  </a:cubicBezTo>
                  <a:lnTo>
                    <a:pt x="10305" y="2480"/>
                  </a:lnTo>
                  <a:cubicBezTo>
                    <a:pt x="10305" y="2411"/>
                    <a:pt x="10305" y="2332"/>
                    <a:pt x="10305" y="2252"/>
                  </a:cubicBezTo>
                  <a:cubicBezTo>
                    <a:pt x="10294" y="2184"/>
                    <a:pt x="10283" y="2116"/>
                    <a:pt x="10249" y="2047"/>
                  </a:cubicBezTo>
                  <a:cubicBezTo>
                    <a:pt x="10237" y="2013"/>
                    <a:pt x="10226" y="1979"/>
                    <a:pt x="10214" y="1945"/>
                  </a:cubicBezTo>
                  <a:lnTo>
                    <a:pt x="10203" y="1934"/>
                  </a:lnTo>
                  <a:cubicBezTo>
                    <a:pt x="10203" y="1922"/>
                    <a:pt x="10203" y="1911"/>
                    <a:pt x="10192" y="1900"/>
                  </a:cubicBezTo>
                  <a:cubicBezTo>
                    <a:pt x="10192" y="1900"/>
                    <a:pt x="10192" y="1888"/>
                    <a:pt x="10192" y="1877"/>
                  </a:cubicBezTo>
                  <a:cubicBezTo>
                    <a:pt x="10192" y="1877"/>
                    <a:pt x="10203" y="1865"/>
                    <a:pt x="10192" y="1854"/>
                  </a:cubicBezTo>
                  <a:close/>
                  <a:moveTo>
                    <a:pt x="9998" y="2184"/>
                  </a:moveTo>
                  <a:lnTo>
                    <a:pt x="10021" y="2195"/>
                  </a:lnTo>
                  <a:cubicBezTo>
                    <a:pt x="10032" y="2195"/>
                    <a:pt x="10044" y="2195"/>
                    <a:pt x="10044" y="2207"/>
                  </a:cubicBezTo>
                  <a:cubicBezTo>
                    <a:pt x="10055" y="2218"/>
                    <a:pt x="10055" y="2218"/>
                    <a:pt x="10067" y="2241"/>
                  </a:cubicBezTo>
                  <a:cubicBezTo>
                    <a:pt x="10089" y="2252"/>
                    <a:pt x="10089" y="2264"/>
                    <a:pt x="10101" y="2286"/>
                  </a:cubicBezTo>
                  <a:cubicBezTo>
                    <a:pt x="10101" y="2286"/>
                    <a:pt x="10101" y="2298"/>
                    <a:pt x="10112" y="2298"/>
                  </a:cubicBezTo>
                  <a:lnTo>
                    <a:pt x="10123" y="2309"/>
                  </a:lnTo>
                  <a:cubicBezTo>
                    <a:pt x="10123" y="2320"/>
                    <a:pt x="10123" y="2332"/>
                    <a:pt x="10135" y="2343"/>
                  </a:cubicBezTo>
                  <a:lnTo>
                    <a:pt x="10135" y="2354"/>
                  </a:lnTo>
                  <a:cubicBezTo>
                    <a:pt x="10146" y="2389"/>
                    <a:pt x="10158" y="2434"/>
                    <a:pt x="10158" y="2480"/>
                  </a:cubicBezTo>
                  <a:cubicBezTo>
                    <a:pt x="10158" y="2491"/>
                    <a:pt x="10158" y="2514"/>
                    <a:pt x="10146" y="2536"/>
                  </a:cubicBezTo>
                  <a:lnTo>
                    <a:pt x="10146" y="2548"/>
                  </a:lnTo>
                  <a:cubicBezTo>
                    <a:pt x="10146" y="2582"/>
                    <a:pt x="10146" y="2593"/>
                    <a:pt x="10123" y="2616"/>
                  </a:cubicBezTo>
                  <a:cubicBezTo>
                    <a:pt x="10123" y="2616"/>
                    <a:pt x="10123" y="2627"/>
                    <a:pt x="10123" y="2627"/>
                  </a:cubicBezTo>
                  <a:lnTo>
                    <a:pt x="10146" y="2639"/>
                  </a:lnTo>
                  <a:lnTo>
                    <a:pt x="10112" y="2639"/>
                  </a:lnTo>
                  <a:cubicBezTo>
                    <a:pt x="10112" y="2650"/>
                    <a:pt x="10112" y="2662"/>
                    <a:pt x="10101" y="2662"/>
                  </a:cubicBezTo>
                  <a:cubicBezTo>
                    <a:pt x="10089" y="2684"/>
                    <a:pt x="10078" y="2696"/>
                    <a:pt x="10067" y="2707"/>
                  </a:cubicBezTo>
                  <a:cubicBezTo>
                    <a:pt x="10055" y="2718"/>
                    <a:pt x="10044" y="2718"/>
                    <a:pt x="10032" y="2718"/>
                  </a:cubicBezTo>
                  <a:cubicBezTo>
                    <a:pt x="10032" y="2718"/>
                    <a:pt x="10021" y="2707"/>
                    <a:pt x="10021" y="2696"/>
                  </a:cubicBezTo>
                  <a:cubicBezTo>
                    <a:pt x="10021" y="2673"/>
                    <a:pt x="10021" y="2662"/>
                    <a:pt x="10032" y="2639"/>
                  </a:cubicBezTo>
                  <a:lnTo>
                    <a:pt x="10032" y="2627"/>
                  </a:lnTo>
                  <a:lnTo>
                    <a:pt x="10032" y="2605"/>
                  </a:lnTo>
                  <a:cubicBezTo>
                    <a:pt x="10032" y="2605"/>
                    <a:pt x="10032" y="2593"/>
                    <a:pt x="10032" y="2593"/>
                  </a:cubicBezTo>
                  <a:cubicBezTo>
                    <a:pt x="10032" y="2593"/>
                    <a:pt x="10032" y="2582"/>
                    <a:pt x="10032" y="2582"/>
                  </a:cubicBezTo>
                  <a:cubicBezTo>
                    <a:pt x="10032" y="2571"/>
                    <a:pt x="10032" y="2571"/>
                    <a:pt x="10032" y="2571"/>
                  </a:cubicBezTo>
                  <a:lnTo>
                    <a:pt x="10032" y="2559"/>
                  </a:lnTo>
                  <a:cubicBezTo>
                    <a:pt x="10032" y="2548"/>
                    <a:pt x="10032" y="2525"/>
                    <a:pt x="10032" y="2514"/>
                  </a:cubicBezTo>
                  <a:cubicBezTo>
                    <a:pt x="10032" y="2480"/>
                    <a:pt x="10032" y="2445"/>
                    <a:pt x="10032" y="2411"/>
                  </a:cubicBezTo>
                  <a:lnTo>
                    <a:pt x="10032" y="2400"/>
                  </a:lnTo>
                  <a:cubicBezTo>
                    <a:pt x="10032" y="2389"/>
                    <a:pt x="10032" y="2377"/>
                    <a:pt x="10032" y="2366"/>
                  </a:cubicBezTo>
                  <a:lnTo>
                    <a:pt x="10032" y="2354"/>
                  </a:lnTo>
                  <a:lnTo>
                    <a:pt x="10032" y="2343"/>
                  </a:lnTo>
                  <a:cubicBezTo>
                    <a:pt x="10032" y="2332"/>
                    <a:pt x="10032" y="2332"/>
                    <a:pt x="10032" y="2332"/>
                  </a:cubicBezTo>
                  <a:cubicBezTo>
                    <a:pt x="10021" y="2320"/>
                    <a:pt x="10021" y="2298"/>
                    <a:pt x="10021" y="2286"/>
                  </a:cubicBezTo>
                  <a:lnTo>
                    <a:pt x="10010" y="2252"/>
                  </a:lnTo>
                  <a:cubicBezTo>
                    <a:pt x="10010" y="2252"/>
                    <a:pt x="10010" y="2252"/>
                    <a:pt x="10010" y="2241"/>
                  </a:cubicBezTo>
                  <a:cubicBezTo>
                    <a:pt x="9998" y="2229"/>
                    <a:pt x="9998" y="2229"/>
                    <a:pt x="9998" y="2229"/>
                  </a:cubicBezTo>
                  <a:cubicBezTo>
                    <a:pt x="9998" y="2218"/>
                    <a:pt x="9998" y="2218"/>
                    <a:pt x="9998" y="2207"/>
                  </a:cubicBezTo>
                  <a:cubicBezTo>
                    <a:pt x="9998" y="2207"/>
                    <a:pt x="9998" y="2195"/>
                    <a:pt x="9998" y="2195"/>
                  </a:cubicBezTo>
                  <a:lnTo>
                    <a:pt x="9987" y="2184"/>
                  </a:lnTo>
                  <a:close/>
                  <a:moveTo>
                    <a:pt x="2006" y="564"/>
                  </a:moveTo>
                  <a:cubicBezTo>
                    <a:pt x="2009" y="564"/>
                    <a:pt x="2014" y="569"/>
                    <a:pt x="2014" y="569"/>
                  </a:cubicBezTo>
                  <a:cubicBezTo>
                    <a:pt x="2014" y="569"/>
                    <a:pt x="2014" y="569"/>
                    <a:pt x="2014" y="580"/>
                  </a:cubicBezTo>
                  <a:cubicBezTo>
                    <a:pt x="1889" y="774"/>
                    <a:pt x="1696" y="910"/>
                    <a:pt x="1514" y="1058"/>
                  </a:cubicBezTo>
                  <a:cubicBezTo>
                    <a:pt x="1479" y="1081"/>
                    <a:pt x="1445" y="1092"/>
                    <a:pt x="1423" y="1115"/>
                  </a:cubicBezTo>
                  <a:cubicBezTo>
                    <a:pt x="1172" y="1308"/>
                    <a:pt x="1002" y="1490"/>
                    <a:pt x="877" y="1683"/>
                  </a:cubicBezTo>
                  <a:cubicBezTo>
                    <a:pt x="729" y="1911"/>
                    <a:pt x="638" y="2161"/>
                    <a:pt x="604" y="2400"/>
                  </a:cubicBezTo>
                  <a:cubicBezTo>
                    <a:pt x="570" y="2605"/>
                    <a:pt x="581" y="2844"/>
                    <a:pt x="638" y="3128"/>
                  </a:cubicBezTo>
                  <a:cubicBezTo>
                    <a:pt x="649" y="3162"/>
                    <a:pt x="626" y="3196"/>
                    <a:pt x="592" y="3208"/>
                  </a:cubicBezTo>
                  <a:cubicBezTo>
                    <a:pt x="588" y="3208"/>
                    <a:pt x="580" y="3209"/>
                    <a:pt x="570" y="3209"/>
                  </a:cubicBezTo>
                  <a:cubicBezTo>
                    <a:pt x="555" y="3209"/>
                    <a:pt x="538" y="3205"/>
                    <a:pt x="524" y="3185"/>
                  </a:cubicBezTo>
                  <a:cubicBezTo>
                    <a:pt x="456" y="3060"/>
                    <a:pt x="422" y="2957"/>
                    <a:pt x="410" y="2844"/>
                  </a:cubicBezTo>
                  <a:cubicBezTo>
                    <a:pt x="399" y="2730"/>
                    <a:pt x="399" y="2616"/>
                    <a:pt x="399" y="2502"/>
                  </a:cubicBezTo>
                  <a:cubicBezTo>
                    <a:pt x="444" y="2093"/>
                    <a:pt x="615" y="1706"/>
                    <a:pt x="899" y="1388"/>
                  </a:cubicBezTo>
                  <a:cubicBezTo>
                    <a:pt x="1047" y="1228"/>
                    <a:pt x="1218" y="1103"/>
                    <a:pt x="1423" y="978"/>
                  </a:cubicBezTo>
                  <a:lnTo>
                    <a:pt x="1457" y="956"/>
                  </a:lnTo>
                  <a:cubicBezTo>
                    <a:pt x="1639" y="830"/>
                    <a:pt x="1821" y="705"/>
                    <a:pt x="2003" y="569"/>
                  </a:cubicBezTo>
                  <a:cubicBezTo>
                    <a:pt x="2003" y="565"/>
                    <a:pt x="2004" y="564"/>
                    <a:pt x="2006" y="564"/>
                  </a:cubicBezTo>
                  <a:close/>
                  <a:moveTo>
                    <a:pt x="5210" y="1251"/>
                  </a:moveTo>
                  <a:cubicBezTo>
                    <a:pt x="5221" y="1251"/>
                    <a:pt x="5255" y="1263"/>
                    <a:pt x="5267" y="1263"/>
                  </a:cubicBezTo>
                  <a:lnTo>
                    <a:pt x="5267" y="1274"/>
                  </a:lnTo>
                  <a:cubicBezTo>
                    <a:pt x="5278" y="1285"/>
                    <a:pt x="5278" y="1297"/>
                    <a:pt x="5290" y="1308"/>
                  </a:cubicBezTo>
                  <a:cubicBezTo>
                    <a:pt x="5290" y="1319"/>
                    <a:pt x="5301" y="1331"/>
                    <a:pt x="5301" y="1354"/>
                  </a:cubicBezTo>
                  <a:cubicBezTo>
                    <a:pt x="5301" y="1365"/>
                    <a:pt x="5301" y="1376"/>
                    <a:pt x="5312" y="1388"/>
                  </a:cubicBezTo>
                  <a:cubicBezTo>
                    <a:pt x="5312" y="1399"/>
                    <a:pt x="5312" y="1410"/>
                    <a:pt x="5312" y="1433"/>
                  </a:cubicBezTo>
                  <a:lnTo>
                    <a:pt x="5312" y="1445"/>
                  </a:lnTo>
                  <a:lnTo>
                    <a:pt x="5312" y="1501"/>
                  </a:lnTo>
                  <a:lnTo>
                    <a:pt x="5312" y="1536"/>
                  </a:lnTo>
                  <a:cubicBezTo>
                    <a:pt x="5324" y="1558"/>
                    <a:pt x="5324" y="1581"/>
                    <a:pt x="5324" y="1604"/>
                  </a:cubicBezTo>
                  <a:lnTo>
                    <a:pt x="5324" y="1615"/>
                  </a:lnTo>
                  <a:cubicBezTo>
                    <a:pt x="5324" y="1627"/>
                    <a:pt x="5335" y="1638"/>
                    <a:pt x="5358" y="1638"/>
                  </a:cubicBezTo>
                  <a:cubicBezTo>
                    <a:pt x="5836" y="1695"/>
                    <a:pt x="6188" y="2093"/>
                    <a:pt x="6188" y="2571"/>
                  </a:cubicBezTo>
                  <a:cubicBezTo>
                    <a:pt x="6188" y="3094"/>
                    <a:pt x="5767" y="3515"/>
                    <a:pt x="5255" y="3515"/>
                  </a:cubicBezTo>
                  <a:cubicBezTo>
                    <a:pt x="4732" y="3515"/>
                    <a:pt x="4311" y="3094"/>
                    <a:pt x="4311" y="2571"/>
                  </a:cubicBezTo>
                  <a:cubicBezTo>
                    <a:pt x="4311" y="2127"/>
                    <a:pt x="4630" y="1740"/>
                    <a:pt x="5062" y="1661"/>
                  </a:cubicBezTo>
                  <a:cubicBezTo>
                    <a:pt x="5085" y="1649"/>
                    <a:pt x="5096" y="1638"/>
                    <a:pt x="5096" y="1627"/>
                  </a:cubicBezTo>
                  <a:cubicBezTo>
                    <a:pt x="5096" y="1592"/>
                    <a:pt x="5096" y="1570"/>
                    <a:pt x="5096" y="1547"/>
                  </a:cubicBezTo>
                  <a:cubicBezTo>
                    <a:pt x="5096" y="1513"/>
                    <a:pt x="5096" y="1490"/>
                    <a:pt x="5096" y="1467"/>
                  </a:cubicBezTo>
                  <a:lnTo>
                    <a:pt x="5096" y="1422"/>
                  </a:lnTo>
                  <a:cubicBezTo>
                    <a:pt x="5096" y="1410"/>
                    <a:pt x="5096" y="1410"/>
                    <a:pt x="5096" y="1399"/>
                  </a:cubicBezTo>
                  <a:cubicBezTo>
                    <a:pt x="5108" y="1388"/>
                    <a:pt x="5108" y="1376"/>
                    <a:pt x="5108" y="1376"/>
                  </a:cubicBezTo>
                  <a:cubicBezTo>
                    <a:pt x="5108" y="1376"/>
                    <a:pt x="5108" y="1365"/>
                    <a:pt x="5108" y="1365"/>
                  </a:cubicBezTo>
                  <a:cubicBezTo>
                    <a:pt x="5108" y="1365"/>
                    <a:pt x="5108" y="1354"/>
                    <a:pt x="5108" y="1354"/>
                  </a:cubicBezTo>
                  <a:cubicBezTo>
                    <a:pt x="5119" y="1342"/>
                    <a:pt x="5119" y="1331"/>
                    <a:pt x="5119" y="1331"/>
                  </a:cubicBezTo>
                  <a:cubicBezTo>
                    <a:pt x="5119" y="1308"/>
                    <a:pt x="5142" y="1285"/>
                    <a:pt x="5153" y="1274"/>
                  </a:cubicBezTo>
                  <a:cubicBezTo>
                    <a:pt x="5165" y="1251"/>
                    <a:pt x="5187" y="1251"/>
                    <a:pt x="5210" y="1251"/>
                  </a:cubicBezTo>
                  <a:close/>
                  <a:moveTo>
                    <a:pt x="10214" y="1285"/>
                  </a:moveTo>
                  <a:cubicBezTo>
                    <a:pt x="10214" y="1285"/>
                    <a:pt x="10226" y="1285"/>
                    <a:pt x="10226" y="1297"/>
                  </a:cubicBezTo>
                  <a:cubicBezTo>
                    <a:pt x="10328" y="1342"/>
                    <a:pt x="10431" y="1456"/>
                    <a:pt x="10487" y="1536"/>
                  </a:cubicBezTo>
                  <a:cubicBezTo>
                    <a:pt x="10578" y="1638"/>
                    <a:pt x="10635" y="1740"/>
                    <a:pt x="10692" y="1843"/>
                  </a:cubicBezTo>
                  <a:cubicBezTo>
                    <a:pt x="10817" y="2070"/>
                    <a:pt x="10874" y="2298"/>
                    <a:pt x="10874" y="2525"/>
                  </a:cubicBezTo>
                  <a:cubicBezTo>
                    <a:pt x="10863" y="2946"/>
                    <a:pt x="10635" y="3424"/>
                    <a:pt x="10203" y="3515"/>
                  </a:cubicBezTo>
                  <a:cubicBezTo>
                    <a:pt x="10198" y="3516"/>
                    <a:pt x="10194" y="3517"/>
                    <a:pt x="10190" y="3517"/>
                  </a:cubicBezTo>
                  <a:cubicBezTo>
                    <a:pt x="10166" y="3517"/>
                    <a:pt x="10158" y="3492"/>
                    <a:pt x="10158" y="3492"/>
                  </a:cubicBezTo>
                  <a:cubicBezTo>
                    <a:pt x="10146" y="3480"/>
                    <a:pt x="10146" y="3458"/>
                    <a:pt x="10169" y="3435"/>
                  </a:cubicBezTo>
                  <a:cubicBezTo>
                    <a:pt x="10499" y="3208"/>
                    <a:pt x="10692" y="2855"/>
                    <a:pt x="10692" y="2491"/>
                  </a:cubicBezTo>
                  <a:cubicBezTo>
                    <a:pt x="10692" y="2298"/>
                    <a:pt x="10647" y="2070"/>
                    <a:pt x="10556" y="1865"/>
                  </a:cubicBezTo>
                  <a:cubicBezTo>
                    <a:pt x="10510" y="1774"/>
                    <a:pt x="10453" y="1683"/>
                    <a:pt x="10396" y="1592"/>
                  </a:cubicBezTo>
                  <a:cubicBezTo>
                    <a:pt x="10374" y="1570"/>
                    <a:pt x="10362" y="1547"/>
                    <a:pt x="10351" y="1524"/>
                  </a:cubicBezTo>
                  <a:cubicBezTo>
                    <a:pt x="10340" y="1501"/>
                    <a:pt x="10317" y="1467"/>
                    <a:pt x="10305" y="1445"/>
                  </a:cubicBezTo>
                  <a:cubicBezTo>
                    <a:pt x="10283" y="1433"/>
                    <a:pt x="10283" y="1410"/>
                    <a:pt x="10260" y="1399"/>
                  </a:cubicBezTo>
                  <a:cubicBezTo>
                    <a:pt x="10237" y="1365"/>
                    <a:pt x="10226" y="1342"/>
                    <a:pt x="10203" y="1308"/>
                  </a:cubicBezTo>
                  <a:cubicBezTo>
                    <a:pt x="10203" y="1308"/>
                    <a:pt x="10203" y="1297"/>
                    <a:pt x="10214" y="1297"/>
                  </a:cubicBezTo>
                  <a:cubicBezTo>
                    <a:pt x="10214" y="1285"/>
                    <a:pt x="10214" y="1285"/>
                    <a:pt x="10214" y="1285"/>
                  </a:cubicBezTo>
                  <a:close/>
                  <a:moveTo>
                    <a:pt x="717" y="3344"/>
                  </a:moveTo>
                  <a:lnTo>
                    <a:pt x="729" y="3355"/>
                  </a:lnTo>
                  <a:cubicBezTo>
                    <a:pt x="729" y="3355"/>
                    <a:pt x="729" y="3367"/>
                    <a:pt x="740" y="3367"/>
                  </a:cubicBezTo>
                  <a:cubicBezTo>
                    <a:pt x="740" y="3367"/>
                    <a:pt x="751" y="3367"/>
                    <a:pt x="751" y="3378"/>
                  </a:cubicBezTo>
                  <a:lnTo>
                    <a:pt x="763" y="3390"/>
                  </a:lnTo>
                  <a:cubicBezTo>
                    <a:pt x="763" y="3401"/>
                    <a:pt x="774" y="3412"/>
                    <a:pt x="786" y="3424"/>
                  </a:cubicBezTo>
                  <a:cubicBezTo>
                    <a:pt x="786" y="3435"/>
                    <a:pt x="797" y="3446"/>
                    <a:pt x="808" y="3458"/>
                  </a:cubicBezTo>
                  <a:cubicBezTo>
                    <a:pt x="808" y="3469"/>
                    <a:pt x="820" y="3469"/>
                    <a:pt x="820" y="3480"/>
                  </a:cubicBezTo>
                  <a:cubicBezTo>
                    <a:pt x="820" y="3480"/>
                    <a:pt x="831" y="3492"/>
                    <a:pt x="831" y="3492"/>
                  </a:cubicBezTo>
                  <a:cubicBezTo>
                    <a:pt x="842" y="3503"/>
                    <a:pt x="865" y="3526"/>
                    <a:pt x="877" y="3537"/>
                  </a:cubicBezTo>
                  <a:cubicBezTo>
                    <a:pt x="877" y="3549"/>
                    <a:pt x="888" y="3549"/>
                    <a:pt x="899" y="3560"/>
                  </a:cubicBezTo>
                  <a:cubicBezTo>
                    <a:pt x="911" y="3571"/>
                    <a:pt x="922" y="3583"/>
                    <a:pt x="933" y="3594"/>
                  </a:cubicBezTo>
                  <a:cubicBezTo>
                    <a:pt x="933" y="3594"/>
                    <a:pt x="933" y="3594"/>
                    <a:pt x="933" y="3606"/>
                  </a:cubicBezTo>
                  <a:lnTo>
                    <a:pt x="945" y="3606"/>
                  </a:lnTo>
                  <a:cubicBezTo>
                    <a:pt x="945" y="3617"/>
                    <a:pt x="956" y="3628"/>
                    <a:pt x="956" y="3640"/>
                  </a:cubicBezTo>
                  <a:lnTo>
                    <a:pt x="968" y="3640"/>
                  </a:lnTo>
                  <a:cubicBezTo>
                    <a:pt x="979" y="3651"/>
                    <a:pt x="990" y="3662"/>
                    <a:pt x="990" y="3674"/>
                  </a:cubicBezTo>
                  <a:cubicBezTo>
                    <a:pt x="990" y="3674"/>
                    <a:pt x="990" y="3685"/>
                    <a:pt x="990" y="3697"/>
                  </a:cubicBezTo>
                  <a:cubicBezTo>
                    <a:pt x="990" y="3697"/>
                    <a:pt x="990" y="3697"/>
                    <a:pt x="979" y="3708"/>
                  </a:cubicBezTo>
                  <a:cubicBezTo>
                    <a:pt x="968" y="3708"/>
                    <a:pt x="945" y="3708"/>
                    <a:pt x="933" y="3697"/>
                  </a:cubicBezTo>
                  <a:lnTo>
                    <a:pt x="922" y="3697"/>
                  </a:lnTo>
                  <a:cubicBezTo>
                    <a:pt x="911" y="3697"/>
                    <a:pt x="899" y="3697"/>
                    <a:pt x="888" y="3685"/>
                  </a:cubicBezTo>
                  <a:lnTo>
                    <a:pt x="877" y="3685"/>
                  </a:lnTo>
                  <a:lnTo>
                    <a:pt x="865" y="3674"/>
                  </a:lnTo>
                  <a:cubicBezTo>
                    <a:pt x="854" y="3674"/>
                    <a:pt x="842" y="3662"/>
                    <a:pt x="831" y="3651"/>
                  </a:cubicBezTo>
                  <a:cubicBezTo>
                    <a:pt x="808" y="3628"/>
                    <a:pt x="786" y="3606"/>
                    <a:pt x="763" y="3583"/>
                  </a:cubicBezTo>
                  <a:cubicBezTo>
                    <a:pt x="751" y="3571"/>
                    <a:pt x="751" y="3549"/>
                    <a:pt x="740" y="3537"/>
                  </a:cubicBezTo>
                  <a:cubicBezTo>
                    <a:pt x="729" y="3526"/>
                    <a:pt x="729" y="3503"/>
                    <a:pt x="729" y="3492"/>
                  </a:cubicBezTo>
                  <a:cubicBezTo>
                    <a:pt x="729" y="3480"/>
                    <a:pt x="729" y="3480"/>
                    <a:pt x="717" y="3480"/>
                  </a:cubicBezTo>
                  <a:cubicBezTo>
                    <a:pt x="717" y="3469"/>
                    <a:pt x="717" y="3469"/>
                    <a:pt x="717" y="3469"/>
                  </a:cubicBezTo>
                  <a:cubicBezTo>
                    <a:pt x="717" y="3458"/>
                    <a:pt x="706" y="3458"/>
                    <a:pt x="706" y="3446"/>
                  </a:cubicBezTo>
                  <a:cubicBezTo>
                    <a:pt x="706" y="3435"/>
                    <a:pt x="706" y="3412"/>
                    <a:pt x="706" y="3401"/>
                  </a:cubicBezTo>
                  <a:cubicBezTo>
                    <a:pt x="706" y="3378"/>
                    <a:pt x="706" y="3378"/>
                    <a:pt x="717" y="3367"/>
                  </a:cubicBezTo>
                  <a:cubicBezTo>
                    <a:pt x="717" y="3367"/>
                    <a:pt x="717" y="3355"/>
                    <a:pt x="717" y="3355"/>
                  </a:cubicBezTo>
                  <a:cubicBezTo>
                    <a:pt x="717" y="3355"/>
                    <a:pt x="717" y="3344"/>
                    <a:pt x="717" y="3344"/>
                  </a:cubicBezTo>
                  <a:close/>
                  <a:moveTo>
                    <a:pt x="3652" y="4311"/>
                  </a:moveTo>
                  <a:cubicBezTo>
                    <a:pt x="3663" y="4311"/>
                    <a:pt x="3675" y="4322"/>
                    <a:pt x="3675" y="4322"/>
                  </a:cubicBezTo>
                  <a:cubicBezTo>
                    <a:pt x="3675" y="4334"/>
                    <a:pt x="3675" y="4334"/>
                    <a:pt x="3686" y="4334"/>
                  </a:cubicBezTo>
                  <a:cubicBezTo>
                    <a:pt x="3686" y="4334"/>
                    <a:pt x="3686" y="4345"/>
                    <a:pt x="3686" y="4345"/>
                  </a:cubicBezTo>
                  <a:lnTo>
                    <a:pt x="3697" y="4345"/>
                  </a:lnTo>
                  <a:lnTo>
                    <a:pt x="3709" y="4356"/>
                  </a:lnTo>
                  <a:cubicBezTo>
                    <a:pt x="3709" y="4368"/>
                    <a:pt x="3709" y="4368"/>
                    <a:pt x="3720" y="4379"/>
                  </a:cubicBezTo>
                  <a:cubicBezTo>
                    <a:pt x="3720" y="4390"/>
                    <a:pt x="3731" y="4390"/>
                    <a:pt x="3754" y="4413"/>
                  </a:cubicBezTo>
                  <a:cubicBezTo>
                    <a:pt x="3766" y="4413"/>
                    <a:pt x="3766" y="4425"/>
                    <a:pt x="3777" y="4425"/>
                  </a:cubicBezTo>
                  <a:lnTo>
                    <a:pt x="3788" y="4436"/>
                  </a:lnTo>
                  <a:cubicBezTo>
                    <a:pt x="3800" y="4436"/>
                    <a:pt x="3800" y="4436"/>
                    <a:pt x="3822" y="4447"/>
                  </a:cubicBezTo>
                  <a:lnTo>
                    <a:pt x="3834" y="4459"/>
                  </a:lnTo>
                  <a:lnTo>
                    <a:pt x="3845" y="4459"/>
                  </a:lnTo>
                  <a:cubicBezTo>
                    <a:pt x="3857" y="4459"/>
                    <a:pt x="3857" y="4470"/>
                    <a:pt x="3868" y="4470"/>
                  </a:cubicBezTo>
                  <a:cubicBezTo>
                    <a:pt x="3879" y="4470"/>
                    <a:pt x="3879" y="4481"/>
                    <a:pt x="3879" y="4493"/>
                  </a:cubicBezTo>
                  <a:cubicBezTo>
                    <a:pt x="3879" y="4504"/>
                    <a:pt x="3868" y="4516"/>
                    <a:pt x="3868" y="4516"/>
                  </a:cubicBezTo>
                  <a:lnTo>
                    <a:pt x="3857" y="4527"/>
                  </a:lnTo>
                  <a:lnTo>
                    <a:pt x="3777" y="4527"/>
                  </a:lnTo>
                  <a:cubicBezTo>
                    <a:pt x="3766" y="4527"/>
                    <a:pt x="3766" y="4516"/>
                    <a:pt x="3754" y="4516"/>
                  </a:cubicBezTo>
                  <a:lnTo>
                    <a:pt x="3743" y="4516"/>
                  </a:lnTo>
                  <a:cubicBezTo>
                    <a:pt x="3743" y="4516"/>
                    <a:pt x="3731" y="4516"/>
                    <a:pt x="3731" y="4504"/>
                  </a:cubicBezTo>
                  <a:cubicBezTo>
                    <a:pt x="3731" y="4504"/>
                    <a:pt x="3720" y="4504"/>
                    <a:pt x="3720" y="4493"/>
                  </a:cubicBezTo>
                  <a:cubicBezTo>
                    <a:pt x="3697" y="4481"/>
                    <a:pt x="3686" y="4470"/>
                    <a:pt x="3675" y="4459"/>
                  </a:cubicBezTo>
                  <a:cubicBezTo>
                    <a:pt x="3663" y="4447"/>
                    <a:pt x="3663" y="4436"/>
                    <a:pt x="3652" y="4425"/>
                  </a:cubicBezTo>
                  <a:cubicBezTo>
                    <a:pt x="3652" y="4413"/>
                    <a:pt x="3640" y="4413"/>
                    <a:pt x="3640" y="4402"/>
                  </a:cubicBezTo>
                  <a:lnTo>
                    <a:pt x="3640" y="4379"/>
                  </a:lnTo>
                  <a:cubicBezTo>
                    <a:pt x="3640" y="4379"/>
                    <a:pt x="3640" y="4379"/>
                    <a:pt x="3640" y="4368"/>
                  </a:cubicBezTo>
                  <a:lnTo>
                    <a:pt x="3640" y="4356"/>
                  </a:lnTo>
                  <a:lnTo>
                    <a:pt x="3640" y="4345"/>
                  </a:lnTo>
                  <a:cubicBezTo>
                    <a:pt x="3640" y="4322"/>
                    <a:pt x="3652" y="4322"/>
                    <a:pt x="3652" y="4311"/>
                  </a:cubicBezTo>
                  <a:close/>
                  <a:moveTo>
                    <a:pt x="3424" y="4368"/>
                  </a:moveTo>
                  <a:cubicBezTo>
                    <a:pt x="3436" y="4379"/>
                    <a:pt x="3447" y="4390"/>
                    <a:pt x="3447" y="4402"/>
                  </a:cubicBezTo>
                  <a:lnTo>
                    <a:pt x="3447" y="4413"/>
                  </a:lnTo>
                  <a:cubicBezTo>
                    <a:pt x="3458" y="4413"/>
                    <a:pt x="3458" y="4413"/>
                    <a:pt x="3458" y="4425"/>
                  </a:cubicBezTo>
                  <a:lnTo>
                    <a:pt x="3458" y="4436"/>
                  </a:lnTo>
                  <a:cubicBezTo>
                    <a:pt x="3470" y="4447"/>
                    <a:pt x="3470" y="4470"/>
                    <a:pt x="3481" y="4481"/>
                  </a:cubicBezTo>
                  <a:cubicBezTo>
                    <a:pt x="3481" y="4493"/>
                    <a:pt x="3481" y="4504"/>
                    <a:pt x="3481" y="4516"/>
                  </a:cubicBezTo>
                  <a:lnTo>
                    <a:pt x="3493" y="4550"/>
                  </a:lnTo>
                  <a:cubicBezTo>
                    <a:pt x="3504" y="4561"/>
                    <a:pt x="3504" y="4572"/>
                    <a:pt x="3515" y="4584"/>
                  </a:cubicBezTo>
                  <a:cubicBezTo>
                    <a:pt x="3515" y="4584"/>
                    <a:pt x="3515" y="4595"/>
                    <a:pt x="3527" y="4595"/>
                  </a:cubicBezTo>
                  <a:lnTo>
                    <a:pt x="3538" y="4606"/>
                  </a:lnTo>
                  <a:cubicBezTo>
                    <a:pt x="3538" y="4618"/>
                    <a:pt x="3549" y="4629"/>
                    <a:pt x="3549" y="4629"/>
                  </a:cubicBezTo>
                  <a:cubicBezTo>
                    <a:pt x="3561" y="4641"/>
                    <a:pt x="3561" y="4641"/>
                    <a:pt x="3572" y="4652"/>
                  </a:cubicBezTo>
                  <a:lnTo>
                    <a:pt x="3584" y="4652"/>
                  </a:lnTo>
                  <a:cubicBezTo>
                    <a:pt x="3584" y="4652"/>
                    <a:pt x="3595" y="4663"/>
                    <a:pt x="3595" y="4663"/>
                  </a:cubicBezTo>
                  <a:cubicBezTo>
                    <a:pt x="3606" y="4663"/>
                    <a:pt x="3606" y="4675"/>
                    <a:pt x="3618" y="4675"/>
                  </a:cubicBezTo>
                  <a:lnTo>
                    <a:pt x="3629" y="4675"/>
                  </a:lnTo>
                  <a:cubicBezTo>
                    <a:pt x="3640" y="4675"/>
                    <a:pt x="3640" y="4686"/>
                    <a:pt x="3652" y="4686"/>
                  </a:cubicBezTo>
                  <a:lnTo>
                    <a:pt x="3720" y="4686"/>
                  </a:lnTo>
                  <a:cubicBezTo>
                    <a:pt x="3731" y="4686"/>
                    <a:pt x="3743" y="4675"/>
                    <a:pt x="3766" y="4675"/>
                  </a:cubicBezTo>
                  <a:cubicBezTo>
                    <a:pt x="3766" y="4675"/>
                    <a:pt x="3788" y="4686"/>
                    <a:pt x="3788" y="4697"/>
                  </a:cubicBezTo>
                  <a:cubicBezTo>
                    <a:pt x="3800" y="4720"/>
                    <a:pt x="3800" y="4732"/>
                    <a:pt x="3788" y="4743"/>
                  </a:cubicBezTo>
                  <a:cubicBezTo>
                    <a:pt x="3788" y="4754"/>
                    <a:pt x="3766" y="4766"/>
                    <a:pt x="3754" y="4777"/>
                  </a:cubicBezTo>
                  <a:lnTo>
                    <a:pt x="3743" y="4777"/>
                  </a:lnTo>
                  <a:cubicBezTo>
                    <a:pt x="3743" y="4777"/>
                    <a:pt x="3743" y="4777"/>
                    <a:pt x="3743" y="4788"/>
                  </a:cubicBezTo>
                  <a:lnTo>
                    <a:pt x="3731" y="4788"/>
                  </a:lnTo>
                  <a:cubicBezTo>
                    <a:pt x="3714" y="4800"/>
                    <a:pt x="3697" y="4803"/>
                    <a:pt x="3680" y="4803"/>
                  </a:cubicBezTo>
                  <a:cubicBezTo>
                    <a:pt x="3663" y="4803"/>
                    <a:pt x="3646" y="4800"/>
                    <a:pt x="3629" y="4800"/>
                  </a:cubicBezTo>
                  <a:cubicBezTo>
                    <a:pt x="3572" y="4788"/>
                    <a:pt x="3515" y="4754"/>
                    <a:pt x="3481" y="4720"/>
                  </a:cubicBezTo>
                  <a:cubicBezTo>
                    <a:pt x="3447" y="4675"/>
                    <a:pt x="3424" y="4618"/>
                    <a:pt x="3402" y="4561"/>
                  </a:cubicBezTo>
                  <a:cubicBezTo>
                    <a:pt x="3402" y="4527"/>
                    <a:pt x="3390" y="4493"/>
                    <a:pt x="3390" y="4459"/>
                  </a:cubicBezTo>
                  <a:cubicBezTo>
                    <a:pt x="3390" y="4459"/>
                    <a:pt x="3390" y="4447"/>
                    <a:pt x="3390" y="4447"/>
                  </a:cubicBezTo>
                  <a:lnTo>
                    <a:pt x="3390" y="4436"/>
                  </a:lnTo>
                  <a:cubicBezTo>
                    <a:pt x="3390" y="4436"/>
                    <a:pt x="3402" y="4425"/>
                    <a:pt x="3402" y="4425"/>
                  </a:cubicBezTo>
                  <a:lnTo>
                    <a:pt x="3402" y="4413"/>
                  </a:lnTo>
                  <a:cubicBezTo>
                    <a:pt x="3402" y="4402"/>
                    <a:pt x="3402" y="4390"/>
                    <a:pt x="3413" y="4379"/>
                  </a:cubicBezTo>
                  <a:cubicBezTo>
                    <a:pt x="3413" y="4368"/>
                    <a:pt x="3424" y="4368"/>
                    <a:pt x="3424" y="4368"/>
                  </a:cubicBezTo>
                  <a:close/>
                  <a:moveTo>
                    <a:pt x="7098" y="4504"/>
                  </a:moveTo>
                  <a:cubicBezTo>
                    <a:pt x="7121" y="4527"/>
                    <a:pt x="7144" y="4561"/>
                    <a:pt x="7166" y="4584"/>
                  </a:cubicBezTo>
                  <a:lnTo>
                    <a:pt x="7200" y="4618"/>
                  </a:lnTo>
                  <a:lnTo>
                    <a:pt x="7212" y="4641"/>
                  </a:lnTo>
                  <a:cubicBezTo>
                    <a:pt x="7223" y="4641"/>
                    <a:pt x="7223" y="4652"/>
                    <a:pt x="7235" y="4652"/>
                  </a:cubicBezTo>
                  <a:cubicBezTo>
                    <a:pt x="7235" y="4663"/>
                    <a:pt x="7246" y="4675"/>
                    <a:pt x="7257" y="4686"/>
                  </a:cubicBezTo>
                  <a:lnTo>
                    <a:pt x="7269" y="4686"/>
                  </a:lnTo>
                  <a:cubicBezTo>
                    <a:pt x="7269" y="4686"/>
                    <a:pt x="7269" y="4697"/>
                    <a:pt x="7269" y="4697"/>
                  </a:cubicBezTo>
                  <a:cubicBezTo>
                    <a:pt x="7280" y="4697"/>
                    <a:pt x="7291" y="4709"/>
                    <a:pt x="7303" y="4709"/>
                  </a:cubicBezTo>
                  <a:lnTo>
                    <a:pt x="7314" y="4720"/>
                  </a:lnTo>
                  <a:lnTo>
                    <a:pt x="7348" y="4720"/>
                  </a:lnTo>
                  <a:cubicBezTo>
                    <a:pt x="7360" y="4732"/>
                    <a:pt x="7360" y="4732"/>
                    <a:pt x="7371" y="4732"/>
                  </a:cubicBezTo>
                  <a:lnTo>
                    <a:pt x="7462" y="4732"/>
                  </a:lnTo>
                  <a:cubicBezTo>
                    <a:pt x="7462" y="4720"/>
                    <a:pt x="7462" y="4720"/>
                    <a:pt x="7473" y="4720"/>
                  </a:cubicBezTo>
                  <a:lnTo>
                    <a:pt x="7496" y="4720"/>
                  </a:lnTo>
                  <a:cubicBezTo>
                    <a:pt x="7496" y="4720"/>
                    <a:pt x="7496" y="4709"/>
                    <a:pt x="7496" y="4709"/>
                  </a:cubicBezTo>
                  <a:lnTo>
                    <a:pt x="7507" y="4709"/>
                  </a:lnTo>
                  <a:lnTo>
                    <a:pt x="7519" y="4697"/>
                  </a:lnTo>
                  <a:cubicBezTo>
                    <a:pt x="7530" y="4697"/>
                    <a:pt x="7530" y="4686"/>
                    <a:pt x="7542" y="4686"/>
                  </a:cubicBezTo>
                  <a:cubicBezTo>
                    <a:pt x="7553" y="4686"/>
                    <a:pt x="7564" y="4697"/>
                    <a:pt x="7564" y="4709"/>
                  </a:cubicBezTo>
                  <a:cubicBezTo>
                    <a:pt x="7576" y="4754"/>
                    <a:pt x="7507" y="4811"/>
                    <a:pt x="7462" y="4823"/>
                  </a:cubicBezTo>
                  <a:cubicBezTo>
                    <a:pt x="7442" y="4831"/>
                    <a:pt x="7422" y="4834"/>
                    <a:pt x="7402" y="4834"/>
                  </a:cubicBezTo>
                  <a:cubicBezTo>
                    <a:pt x="7365" y="4834"/>
                    <a:pt x="7328" y="4822"/>
                    <a:pt x="7291" y="4800"/>
                  </a:cubicBezTo>
                  <a:cubicBezTo>
                    <a:pt x="7246" y="4777"/>
                    <a:pt x="7200" y="4743"/>
                    <a:pt x="7155" y="4675"/>
                  </a:cubicBezTo>
                  <a:cubicBezTo>
                    <a:pt x="7144" y="4652"/>
                    <a:pt x="7132" y="4641"/>
                    <a:pt x="7121" y="4606"/>
                  </a:cubicBezTo>
                  <a:cubicBezTo>
                    <a:pt x="7098" y="4572"/>
                    <a:pt x="7098" y="4538"/>
                    <a:pt x="7087" y="4504"/>
                  </a:cubicBezTo>
                  <a:close/>
                  <a:moveTo>
                    <a:pt x="6700" y="4220"/>
                  </a:moveTo>
                  <a:cubicBezTo>
                    <a:pt x="6757" y="4288"/>
                    <a:pt x="6802" y="4379"/>
                    <a:pt x="6848" y="4459"/>
                  </a:cubicBezTo>
                  <a:cubicBezTo>
                    <a:pt x="6882" y="4504"/>
                    <a:pt x="6916" y="4561"/>
                    <a:pt x="6950" y="4618"/>
                  </a:cubicBezTo>
                  <a:cubicBezTo>
                    <a:pt x="7053" y="4766"/>
                    <a:pt x="7144" y="4857"/>
                    <a:pt x="7257" y="4925"/>
                  </a:cubicBezTo>
                  <a:cubicBezTo>
                    <a:pt x="7338" y="4969"/>
                    <a:pt x="7424" y="4994"/>
                    <a:pt x="7508" y="4994"/>
                  </a:cubicBezTo>
                  <a:cubicBezTo>
                    <a:pt x="7554" y="4994"/>
                    <a:pt x="7600" y="4987"/>
                    <a:pt x="7644" y="4970"/>
                  </a:cubicBezTo>
                  <a:cubicBezTo>
                    <a:pt x="7758" y="4936"/>
                    <a:pt x="7826" y="4868"/>
                    <a:pt x="7894" y="4788"/>
                  </a:cubicBezTo>
                  <a:lnTo>
                    <a:pt x="7928" y="4766"/>
                  </a:lnTo>
                  <a:cubicBezTo>
                    <a:pt x="7934" y="4754"/>
                    <a:pt x="7940" y="4752"/>
                    <a:pt x="7945" y="4752"/>
                  </a:cubicBezTo>
                  <a:cubicBezTo>
                    <a:pt x="7951" y="4752"/>
                    <a:pt x="7957" y="4754"/>
                    <a:pt x="7962" y="4754"/>
                  </a:cubicBezTo>
                  <a:cubicBezTo>
                    <a:pt x="7974" y="4754"/>
                    <a:pt x="7985" y="4766"/>
                    <a:pt x="7985" y="4788"/>
                  </a:cubicBezTo>
                  <a:cubicBezTo>
                    <a:pt x="7985" y="4936"/>
                    <a:pt x="7849" y="5050"/>
                    <a:pt x="7724" y="5096"/>
                  </a:cubicBezTo>
                  <a:cubicBezTo>
                    <a:pt x="7657" y="5116"/>
                    <a:pt x="7588" y="5127"/>
                    <a:pt x="7518" y="5127"/>
                  </a:cubicBezTo>
                  <a:cubicBezTo>
                    <a:pt x="7433" y="5127"/>
                    <a:pt x="7345" y="5110"/>
                    <a:pt x="7257" y="5073"/>
                  </a:cubicBezTo>
                  <a:cubicBezTo>
                    <a:pt x="7121" y="5005"/>
                    <a:pt x="6984" y="4891"/>
                    <a:pt x="6871" y="4732"/>
                  </a:cubicBezTo>
                  <a:cubicBezTo>
                    <a:pt x="6768" y="4572"/>
                    <a:pt x="6689" y="4390"/>
                    <a:pt x="6677" y="4231"/>
                  </a:cubicBezTo>
                  <a:cubicBezTo>
                    <a:pt x="6677" y="4220"/>
                    <a:pt x="6689" y="4220"/>
                    <a:pt x="6689" y="4220"/>
                  </a:cubicBezTo>
                  <a:close/>
                  <a:moveTo>
                    <a:pt x="3140" y="4220"/>
                  </a:moveTo>
                  <a:cubicBezTo>
                    <a:pt x="3163" y="4243"/>
                    <a:pt x="3174" y="4311"/>
                    <a:pt x="3174" y="4334"/>
                  </a:cubicBezTo>
                  <a:lnTo>
                    <a:pt x="3174" y="4345"/>
                  </a:lnTo>
                  <a:cubicBezTo>
                    <a:pt x="3185" y="4368"/>
                    <a:pt x="3185" y="4390"/>
                    <a:pt x="3185" y="4413"/>
                  </a:cubicBezTo>
                  <a:cubicBezTo>
                    <a:pt x="3185" y="4459"/>
                    <a:pt x="3197" y="4504"/>
                    <a:pt x="3197" y="4550"/>
                  </a:cubicBezTo>
                  <a:cubicBezTo>
                    <a:pt x="3231" y="4697"/>
                    <a:pt x="3276" y="4811"/>
                    <a:pt x="3356" y="4891"/>
                  </a:cubicBezTo>
                  <a:cubicBezTo>
                    <a:pt x="3429" y="4964"/>
                    <a:pt x="3516" y="5000"/>
                    <a:pt x="3624" y="5000"/>
                  </a:cubicBezTo>
                  <a:cubicBezTo>
                    <a:pt x="3651" y="5000"/>
                    <a:pt x="3679" y="4998"/>
                    <a:pt x="3709" y="4993"/>
                  </a:cubicBezTo>
                  <a:cubicBezTo>
                    <a:pt x="3766" y="4993"/>
                    <a:pt x="3822" y="4982"/>
                    <a:pt x="3902" y="4959"/>
                  </a:cubicBezTo>
                  <a:lnTo>
                    <a:pt x="3936" y="4948"/>
                  </a:lnTo>
                  <a:cubicBezTo>
                    <a:pt x="3993" y="4925"/>
                    <a:pt x="4050" y="4914"/>
                    <a:pt x="4107" y="4914"/>
                  </a:cubicBezTo>
                  <a:cubicBezTo>
                    <a:pt x="4129" y="4914"/>
                    <a:pt x="4129" y="4925"/>
                    <a:pt x="4141" y="4936"/>
                  </a:cubicBezTo>
                  <a:cubicBezTo>
                    <a:pt x="4141" y="4936"/>
                    <a:pt x="4141" y="4959"/>
                    <a:pt x="4129" y="4970"/>
                  </a:cubicBezTo>
                  <a:cubicBezTo>
                    <a:pt x="4084" y="5027"/>
                    <a:pt x="4004" y="5061"/>
                    <a:pt x="3925" y="5084"/>
                  </a:cubicBezTo>
                  <a:cubicBezTo>
                    <a:pt x="3845" y="5118"/>
                    <a:pt x="3766" y="5130"/>
                    <a:pt x="3697" y="5141"/>
                  </a:cubicBezTo>
                  <a:cubicBezTo>
                    <a:pt x="3681" y="5142"/>
                    <a:pt x="3666" y="5143"/>
                    <a:pt x="3650" y="5143"/>
                  </a:cubicBezTo>
                  <a:cubicBezTo>
                    <a:pt x="3511" y="5143"/>
                    <a:pt x="3390" y="5097"/>
                    <a:pt x="3288" y="5005"/>
                  </a:cubicBezTo>
                  <a:cubicBezTo>
                    <a:pt x="3197" y="4914"/>
                    <a:pt x="3129" y="4788"/>
                    <a:pt x="3094" y="4641"/>
                  </a:cubicBezTo>
                  <a:cubicBezTo>
                    <a:pt x="3083" y="4550"/>
                    <a:pt x="3072" y="4470"/>
                    <a:pt x="3083" y="4390"/>
                  </a:cubicBezTo>
                  <a:lnTo>
                    <a:pt x="3083" y="4379"/>
                  </a:lnTo>
                  <a:cubicBezTo>
                    <a:pt x="3083" y="4322"/>
                    <a:pt x="3083" y="4231"/>
                    <a:pt x="3129" y="4220"/>
                  </a:cubicBezTo>
                  <a:close/>
                  <a:moveTo>
                    <a:pt x="8941" y="0"/>
                  </a:moveTo>
                  <a:cubicBezTo>
                    <a:pt x="8929" y="0"/>
                    <a:pt x="8929" y="11"/>
                    <a:pt x="8918" y="23"/>
                  </a:cubicBezTo>
                  <a:cubicBezTo>
                    <a:pt x="8884" y="114"/>
                    <a:pt x="8850" y="205"/>
                    <a:pt x="8804" y="296"/>
                  </a:cubicBezTo>
                  <a:cubicBezTo>
                    <a:pt x="8543" y="808"/>
                    <a:pt x="8122" y="1138"/>
                    <a:pt x="7655" y="1183"/>
                  </a:cubicBezTo>
                  <a:cubicBezTo>
                    <a:pt x="7619" y="1187"/>
                    <a:pt x="7582" y="1189"/>
                    <a:pt x="7544" y="1189"/>
                  </a:cubicBezTo>
                  <a:cubicBezTo>
                    <a:pt x="7360" y="1189"/>
                    <a:pt x="7170" y="1143"/>
                    <a:pt x="7018" y="1058"/>
                  </a:cubicBezTo>
                  <a:cubicBezTo>
                    <a:pt x="6916" y="1001"/>
                    <a:pt x="6825" y="921"/>
                    <a:pt x="6757" y="842"/>
                  </a:cubicBezTo>
                  <a:cubicBezTo>
                    <a:pt x="6745" y="830"/>
                    <a:pt x="6734" y="830"/>
                    <a:pt x="6734" y="830"/>
                  </a:cubicBezTo>
                  <a:lnTo>
                    <a:pt x="6700" y="830"/>
                  </a:lnTo>
                  <a:cubicBezTo>
                    <a:pt x="6586" y="956"/>
                    <a:pt x="6461" y="1035"/>
                    <a:pt x="6313" y="1092"/>
                  </a:cubicBezTo>
                  <a:cubicBezTo>
                    <a:pt x="6213" y="1128"/>
                    <a:pt x="6109" y="1147"/>
                    <a:pt x="6007" y="1147"/>
                  </a:cubicBezTo>
                  <a:cubicBezTo>
                    <a:pt x="5854" y="1147"/>
                    <a:pt x="5704" y="1106"/>
                    <a:pt x="5574" y="1024"/>
                  </a:cubicBezTo>
                  <a:cubicBezTo>
                    <a:pt x="5517" y="978"/>
                    <a:pt x="5460" y="944"/>
                    <a:pt x="5426" y="899"/>
                  </a:cubicBezTo>
                  <a:cubicBezTo>
                    <a:pt x="5415" y="887"/>
                    <a:pt x="5403" y="887"/>
                    <a:pt x="5392" y="887"/>
                  </a:cubicBezTo>
                  <a:cubicBezTo>
                    <a:pt x="5381" y="887"/>
                    <a:pt x="5381" y="887"/>
                    <a:pt x="5369" y="899"/>
                  </a:cubicBezTo>
                  <a:cubicBezTo>
                    <a:pt x="5176" y="1138"/>
                    <a:pt x="4857" y="1297"/>
                    <a:pt x="4539" y="1319"/>
                  </a:cubicBezTo>
                  <a:cubicBezTo>
                    <a:pt x="4513" y="1321"/>
                    <a:pt x="4488" y="1322"/>
                    <a:pt x="4462" y="1322"/>
                  </a:cubicBezTo>
                  <a:cubicBezTo>
                    <a:pt x="4159" y="1322"/>
                    <a:pt x="3863" y="1198"/>
                    <a:pt x="3663" y="967"/>
                  </a:cubicBezTo>
                  <a:cubicBezTo>
                    <a:pt x="3493" y="785"/>
                    <a:pt x="3379" y="557"/>
                    <a:pt x="3322" y="307"/>
                  </a:cubicBezTo>
                  <a:cubicBezTo>
                    <a:pt x="3311" y="296"/>
                    <a:pt x="3311" y="284"/>
                    <a:pt x="3299" y="284"/>
                  </a:cubicBezTo>
                  <a:cubicBezTo>
                    <a:pt x="3294" y="279"/>
                    <a:pt x="3288" y="276"/>
                    <a:pt x="3282" y="276"/>
                  </a:cubicBezTo>
                  <a:cubicBezTo>
                    <a:pt x="3276" y="276"/>
                    <a:pt x="3271" y="279"/>
                    <a:pt x="3265" y="284"/>
                  </a:cubicBezTo>
                  <a:cubicBezTo>
                    <a:pt x="3208" y="319"/>
                    <a:pt x="3117" y="341"/>
                    <a:pt x="3003" y="353"/>
                  </a:cubicBezTo>
                  <a:cubicBezTo>
                    <a:pt x="2976" y="357"/>
                    <a:pt x="2947" y="359"/>
                    <a:pt x="2918" y="359"/>
                  </a:cubicBezTo>
                  <a:cubicBezTo>
                    <a:pt x="2719" y="359"/>
                    <a:pt x="2490" y="260"/>
                    <a:pt x="2321" y="91"/>
                  </a:cubicBezTo>
                  <a:cubicBezTo>
                    <a:pt x="2298" y="68"/>
                    <a:pt x="2276" y="46"/>
                    <a:pt x="2264" y="23"/>
                  </a:cubicBezTo>
                  <a:cubicBezTo>
                    <a:pt x="2259" y="17"/>
                    <a:pt x="2250" y="14"/>
                    <a:pt x="2241" y="14"/>
                  </a:cubicBezTo>
                  <a:cubicBezTo>
                    <a:pt x="2233" y="14"/>
                    <a:pt x="2224" y="17"/>
                    <a:pt x="2219" y="23"/>
                  </a:cubicBezTo>
                  <a:cubicBezTo>
                    <a:pt x="2196" y="34"/>
                    <a:pt x="2162" y="57"/>
                    <a:pt x="2139" y="68"/>
                  </a:cubicBezTo>
                  <a:cubicBezTo>
                    <a:pt x="1912" y="216"/>
                    <a:pt x="1707" y="341"/>
                    <a:pt x="1514" y="478"/>
                  </a:cubicBezTo>
                  <a:cubicBezTo>
                    <a:pt x="1093" y="762"/>
                    <a:pt x="774" y="1069"/>
                    <a:pt x="547" y="1388"/>
                  </a:cubicBezTo>
                  <a:cubicBezTo>
                    <a:pt x="285" y="1752"/>
                    <a:pt x="126" y="2127"/>
                    <a:pt x="69" y="2514"/>
                  </a:cubicBezTo>
                  <a:cubicBezTo>
                    <a:pt x="1" y="2957"/>
                    <a:pt x="103" y="3401"/>
                    <a:pt x="342" y="3685"/>
                  </a:cubicBezTo>
                  <a:cubicBezTo>
                    <a:pt x="490" y="3856"/>
                    <a:pt x="695" y="3970"/>
                    <a:pt x="899" y="3992"/>
                  </a:cubicBezTo>
                  <a:cubicBezTo>
                    <a:pt x="927" y="3995"/>
                    <a:pt x="954" y="3997"/>
                    <a:pt x="981" y="3997"/>
                  </a:cubicBezTo>
                  <a:cubicBezTo>
                    <a:pt x="1055" y="3997"/>
                    <a:pt x="1125" y="3986"/>
                    <a:pt x="1184" y="3970"/>
                  </a:cubicBezTo>
                  <a:cubicBezTo>
                    <a:pt x="1229" y="3958"/>
                    <a:pt x="1275" y="3947"/>
                    <a:pt x="1309" y="3924"/>
                  </a:cubicBezTo>
                  <a:cubicBezTo>
                    <a:pt x="1320" y="3924"/>
                    <a:pt x="1332" y="3913"/>
                    <a:pt x="1332" y="3901"/>
                  </a:cubicBezTo>
                  <a:lnTo>
                    <a:pt x="1332" y="3879"/>
                  </a:lnTo>
                  <a:cubicBezTo>
                    <a:pt x="1332" y="3879"/>
                    <a:pt x="1332" y="3867"/>
                    <a:pt x="1332" y="3867"/>
                  </a:cubicBezTo>
                  <a:cubicBezTo>
                    <a:pt x="1320" y="3731"/>
                    <a:pt x="1354" y="3594"/>
                    <a:pt x="1411" y="3435"/>
                  </a:cubicBezTo>
                  <a:cubicBezTo>
                    <a:pt x="1423" y="3390"/>
                    <a:pt x="1445" y="3355"/>
                    <a:pt x="1479" y="3310"/>
                  </a:cubicBezTo>
                  <a:cubicBezTo>
                    <a:pt x="1491" y="3287"/>
                    <a:pt x="1502" y="3264"/>
                    <a:pt x="1514" y="3242"/>
                  </a:cubicBezTo>
                  <a:cubicBezTo>
                    <a:pt x="1548" y="3185"/>
                    <a:pt x="1582" y="3117"/>
                    <a:pt x="1627" y="3082"/>
                  </a:cubicBezTo>
                  <a:cubicBezTo>
                    <a:pt x="1641" y="3069"/>
                    <a:pt x="1658" y="3064"/>
                    <a:pt x="1674" y="3064"/>
                  </a:cubicBezTo>
                  <a:cubicBezTo>
                    <a:pt x="1686" y="3064"/>
                    <a:pt x="1697" y="3066"/>
                    <a:pt x="1707" y="3071"/>
                  </a:cubicBezTo>
                  <a:cubicBezTo>
                    <a:pt x="1718" y="3071"/>
                    <a:pt x="1730" y="3094"/>
                    <a:pt x="1730" y="3117"/>
                  </a:cubicBezTo>
                  <a:cubicBezTo>
                    <a:pt x="1730" y="3173"/>
                    <a:pt x="1707" y="3242"/>
                    <a:pt x="1696" y="3310"/>
                  </a:cubicBezTo>
                  <a:cubicBezTo>
                    <a:pt x="1684" y="3333"/>
                    <a:pt x="1673" y="3367"/>
                    <a:pt x="1673" y="3390"/>
                  </a:cubicBezTo>
                  <a:cubicBezTo>
                    <a:pt x="1673" y="3390"/>
                    <a:pt x="1673" y="3390"/>
                    <a:pt x="1673" y="3401"/>
                  </a:cubicBezTo>
                  <a:cubicBezTo>
                    <a:pt x="1673" y="3446"/>
                    <a:pt x="1661" y="3492"/>
                    <a:pt x="1661" y="3537"/>
                  </a:cubicBezTo>
                  <a:cubicBezTo>
                    <a:pt x="1650" y="3583"/>
                    <a:pt x="1650" y="3628"/>
                    <a:pt x="1650" y="3674"/>
                  </a:cubicBezTo>
                  <a:cubicBezTo>
                    <a:pt x="1650" y="3719"/>
                    <a:pt x="1650" y="3753"/>
                    <a:pt x="1650" y="3799"/>
                  </a:cubicBezTo>
                  <a:cubicBezTo>
                    <a:pt x="1650" y="3856"/>
                    <a:pt x="1650" y="3913"/>
                    <a:pt x="1650" y="3970"/>
                  </a:cubicBezTo>
                  <a:cubicBezTo>
                    <a:pt x="1684" y="4163"/>
                    <a:pt x="1764" y="4322"/>
                    <a:pt x="1889" y="4436"/>
                  </a:cubicBezTo>
                  <a:cubicBezTo>
                    <a:pt x="2002" y="4549"/>
                    <a:pt x="2133" y="4597"/>
                    <a:pt x="2283" y="4597"/>
                  </a:cubicBezTo>
                  <a:cubicBezTo>
                    <a:pt x="2299" y="4597"/>
                    <a:pt x="2316" y="4596"/>
                    <a:pt x="2332" y="4595"/>
                  </a:cubicBezTo>
                  <a:cubicBezTo>
                    <a:pt x="2378" y="4584"/>
                    <a:pt x="2458" y="4561"/>
                    <a:pt x="2514" y="4538"/>
                  </a:cubicBezTo>
                  <a:cubicBezTo>
                    <a:pt x="2526" y="4538"/>
                    <a:pt x="2537" y="4527"/>
                    <a:pt x="2537" y="4516"/>
                  </a:cubicBezTo>
                  <a:cubicBezTo>
                    <a:pt x="2537" y="4436"/>
                    <a:pt x="2549" y="4368"/>
                    <a:pt x="2571" y="4299"/>
                  </a:cubicBezTo>
                  <a:cubicBezTo>
                    <a:pt x="2594" y="4220"/>
                    <a:pt x="2628" y="4117"/>
                    <a:pt x="2674" y="4026"/>
                  </a:cubicBezTo>
                  <a:cubicBezTo>
                    <a:pt x="2696" y="4015"/>
                    <a:pt x="2708" y="3992"/>
                    <a:pt x="2731" y="3970"/>
                  </a:cubicBezTo>
                  <a:cubicBezTo>
                    <a:pt x="2742" y="3958"/>
                    <a:pt x="2753" y="3947"/>
                    <a:pt x="2765" y="3935"/>
                  </a:cubicBezTo>
                  <a:cubicBezTo>
                    <a:pt x="2765" y="3924"/>
                    <a:pt x="2776" y="3924"/>
                    <a:pt x="2787" y="3913"/>
                  </a:cubicBezTo>
                  <a:cubicBezTo>
                    <a:pt x="2810" y="3879"/>
                    <a:pt x="2822" y="3856"/>
                    <a:pt x="2856" y="3833"/>
                  </a:cubicBezTo>
                  <a:cubicBezTo>
                    <a:pt x="2865" y="3828"/>
                    <a:pt x="2876" y="3826"/>
                    <a:pt x="2888" y="3826"/>
                  </a:cubicBezTo>
                  <a:cubicBezTo>
                    <a:pt x="2905" y="3826"/>
                    <a:pt x="2922" y="3831"/>
                    <a:pt x="2935" y="3844"/>
                  </a:cubicBezTo>
                  <a:cubicBezTo>
                    <a:pt x="2947" y="3856"/>
                    <a:pt x="2958" y="3867"/>
                    <a:pt x="2958" y="3879"/>
                  </a:cubicBezTo>
                  <a:cubicBezTo>
                    <a:pt x="2947" y="3913"/>
                    <a:pt x="2947" y="3935"/>
                    <a:pt x="2935" y="3970"/>
                  </a:cubicBezTo>
                  <a:cubicBezTo>
                    <a:pt x="2924" y="4004"/>
                    <a:pt x="2913" y="4026"/>
                    <a:pt x="2913" y="4061"/>
                  </a:cubicBezTo>
                  <a:cubicBezTo>
                    <a:pt x="2901" y="4106"/>
                    <a:pt x="2890" y="4152"/>
                    <a:pt x="2890" y="4197"/>
                  </a:cubicBezTo>
                  <a:cubicBezTo>
                    <a:pt x="2878" y="4220"/>
                    <a:pt x="2867" y="4254"/>
                    <a:pt x="2867" y="4277"/>
                  </a:cubicBezTo>
                  <a:cubicBezTo>
                    <a:pt x="2844" y="4402"/>
                    <a:pt x="2844" y="4550"/>
                    <a:pt x="2856" y="4686"/>
                  </a:cubicBezTo>
                  <a:cubicBezTo>
                    <a:pt x="2890" y="4925"/>
                    <a:pt x="3026" y="5141"/>
                    <a:pt x="3220" y="5278"/>
                  </a:cubicBezTo>
                  <a:cubicBezTo>
                    <a:pt x="3355" y="5371"/>
                    <a:pt x="3504" y="5420"/>
                    <a:pt x="3660" y="5420"/>
                  </a:cubicBezTo>
                  <a:cubicBezTo>
                    <a:pt x="3713" y="5420"/>
                    <a:pt x="3768" y="5414"/>
                    <a:pt x="3822" y="5403"/>
                  </a:cubicBezTo>
                  <a:cubicBezTo>
                    <a:pt x="4107" y="5346"/>
                    <a:pt x="4368" y="5152"/>
                    <a:pt x="4550" y="4879"/>
                  </a:cubicBezTo>
                  <a:cubicBezTo>
                    <a:pt x="4619" y="4766"/>
                    <a:pt x="4687" y="4629"/>
                    <a:pt x="4744" y="4470"/>
                  </a:cubicBezTo>
                  <a:cubicBezTo>
                    <a:pt x="4755" y="4436"/>
                    <a:pt x="4766" y="4413"/>
                    <a:pt x="4778" y="4379"/>
                  </a:cubicBezTo>
                  <a:cubicBezTo>
                    <a:pt x="4801" y="4334"/>
                    <a:pt x="4812" y="4277"/>
                    <a:pt x="4835" y="4231"/>
                  </a:cubicBezTo>
                  <a:cubicBezTo>
                    <a:pt x="4835" y="4220"/>
                    <a:pt x="4846" y="4208"/>
                    <a:pt x="4846" y="4197"/>
                  </a:cubicBezTo>
                  <a:cubicBezTo>
                    <a:pt x="4857" y="4163"/>
                    <a:pt x="4869" y="4140"/>
                    <a:pt x="4892" y="4117"/>
                  </a:cubicBezTo>
                  <a:cubicBezTo>
                    <a:pt x="4914" y="4095"/>
                    <a:pt x="4937" y="4072"/>
                    <a:pt x="4960" y="4049"/>
                  </a:cubicBezTo>
                  <a:cubicBezTo>
                    <a:pt x="4971" y="4038"/>
                    <a:pt x="4983" y="4038"/>
                    <a:pt x="4983" y="4038"/>
                  </a:cubicBezTo>
                  <a:cubicBezTo>
                    <a:pt x="4994" y="4038"/>
                    <a:pt x="4994" y="4049"/>
                    <a:pt x="4994" y="4049"/>
                  </a:cubicBezTo>
                  <a:cubicBezTo>
                    <a:pt x="5039" y="4117"/>
                    <a:pt x="5051" y="4174"/>
                    <a:pt x="5051" y="4254"/>
                  </a:cubicBezTo>
                  <a:cubicBezTo>
                    <a:pt x="5051" y="4334"/>
                    <a:pt x="5039" y="4413"/>
                    <a:pt x="5017" y="4504"/>
                  </a:cubicBezTo>
                  <a:cubicBezTo>
                    <a:pt x="4971" y="4652"/>
                    <a:pt x="4926" y="4788"/>
                    <a:pt x="4846" y="4925"/>
                  </a:cubicBezTo>
                  <a:cubicBezTo>
                    <a:pt x="4846" y="4948"/>
                    <a:pt x="4846" y="4959"/>
                    <a:pt x="4857" y="4970"/>
                  </a:cubicBezTo>
                  <a:lnTo>
                    <a:pt x="4892" y="4993"/>
                  </a:lnTo>
                  <a:cubicBezTo>
                    <a:pt x="4960" y="5050"/>
                    <a:pt x="5017" y="5096"/>
                    <a:pt x="5085" y="5130"/>
                  </a:cubicBezTo>
                  <a:cubicBezTo>
                    <a:pt x="5171" y="5173"/>
                    <a:pt x="5257" y="5193"/>
                    <a:pt x="5347" y="5193"/>
                  </a:cubicBezTo>
                  <a:cubicBezTo>
                    <a:pt x="5423" y="5193"/>
                    <a:pt x="5502" y="5178"/>
                    <a:pt x="5585" y="5152"/>
                  </a:cubicBezTo>
                  <a:cubicBezTo>
                    <a:pt x="5836" y="5061"/>
                    <a:pt x="6029" y="4868"/>
                    <a:pt x="6200" y="4538"/>
                  </a:cubicBezTo>
                  <a:cubicBezTo>
                    <a:pt x="6200" y="4538"/>
                    <a:pt x="6200" y="4527"/>
                    <a:pt x="6200" y="4516"/>
                  </a:cubicBezTo>
                  <a:lnTo>
                    <a:pt x="6200" y="4504"/>
                  </a:lnTo>
                  <a:cubicBezTo>
                    <a:pt x="6177" y="4413"/>
                    <a:pt x="6165" y="4334"/>
                    <a:pt x="6165" y="4254"/>
                  </a:cubicBezTo>
                  <a:cubicBezTo>
                    <a:pt x="6154" y="4174"/>
                    <a:pt x="6177" y="4117"/>
                    <a:pt x="6211" y="4049"/>
                  </a:cubicBezTo>
                  <a:cubicBezTo>
                    <a:pt x="6211" y="4049"/>
                    <a:pt x="6222" y="4038"/>
                    <a:pt x="6222" y="4038"/>
                  </a:cubicBezTo>
                  <a:cubicBezTo>
                    <a:pt x="6234" y="4038"/>
                    <a:pt x="6245" y="4038"/>
                    <a:pt x="6245" y="4049"/>
                  </a:cubicBezTo>
                  <a:cubicBezTo>
                    <a:pt x="6279" y="4072"/>
                    <a:pt x="6302" y="4095"/>
                    <a:pt x="6325" y="4117"/>
                  </a:cubicBezTo>
                  <a:cubicBezTo>
                    <a:pt x="6347" y="4140"/>
                    <a:pt x="6359" y="4163"/>
                    <a:pt x="6359" y="4197"/>
                  </a:cubicBezTo>
                  <a:cubicBezTo>
                    <a:pt x="6370" y="4208"/>
                    <a:pt x="6370" y="4220"/>
                    <a:pt x="6381" y="4231"/>
                  </a:cubicBezTo>
                  <a:cubicBezTo>
                    <a:pt x="6404" y="4277"/>
                    <a:pt x="6416" y="4322"/>
                    <a:pt x="6438" y="4379"/>
                  </a:cubicBezTo>
                  <a:cubicBezTo>
                    <a:pt x="6450" y="4402"/>
                    <a:pt x="6450" y="4436"/>
                    <a:pt x="6461" y="4459"/>
                  </a:cubicBezTo>
                  <a:cubicBezTo>
                    <a:pt x="6518" y="4618"/>
                    <a:pt x="6586" y="4754"/>
                    <a:pt x="6666" y="4868"/>
                  </a:cubicBezTo>
                  <a:cubicBezTo>
                    <a:pt x="6836" y="5152"/>
                    <a:pt x="7109" y="5346"/>
                    <a:pt x="7394" y="5403"/>
                  </a:cubicBezTo>
                  <a:cubicBezTo>
                    <a:pt x="7451" y="5414"/>
                    <a:pt x="7496" y="5414"/>
                    <a:pt x="7553" y="5414"/>
                  </a:cubicBezTo>
                  <a:cubicBezTo>
                    <a:pt x="7712" y="5414"/>
                    <a:pt x="7860" y="5369"/>
                    <a:pt x="7997" y="5278"/>
                  </a:cubicBezTo>
                  <a:cubicBezTo>
                    <a:pt x="8190" y="5141"/>
                    <a:pt x="8326" y="4914"/>
                    <a:pt x="8349" y="4686"/>
                  </a:cubicBezTo>
                  <a:cubicBezTo>
                    <a:pt x="8372" y="4550"/>
                    <a:pt x="8372" y="4402"/>
                    <a:pt x="8349" y="4277"/>
                  </a:cubicBezTo>
                  <a:lnTo>
                    <a:pt x="8338" y="4265"/>
                  </a:lnTo>
                  <a:cubicBezTo>
                    <a:pt x="8338" y="4254"/>
                    <a:pt x="8338" y="4254"/>
                    <a:pt x="8326" y="4243"/>
                  </a:cubicBezTo>
                  <a:lnTo>
                    <a:pt x="8304" y="4243"/>
                  </a:lnTo>
                  <a:cubicBezTo>
                    <a:pt x="8213" y="4265"/>
                    <a:pt x="8122" y="4288"/>
                    <a:pt x="8031" y="4288"/>
                  </a:cubicBezTo>
                  <a:cubicBezTo>
                    <a:pt x="7507" y="4288"/>
                    <a:pt x="7087" y="3867"/>
                    <a:pt x="7087" y="3344"/>
                  </a:cubicBezTo>
                  <a:cubicBezTo>
                    <a:pt x="7087" y="2912"/>
                    <a:pt x="7405" y="2525"/>
                    <a:pt x="7837" y="2434"/>
                  </a:cubicBezTo>
                  <a:cubicBezTo>
                    <a:pt x="7849" y="2423"/>
                    <a:pt x="7860" y="2411"/>
                    <a:pt x="7860" y="2400"/>
                  </a:cubicBezTo>
                  <a:lnTo>
                    <a:pt x="7860" y="2366"/>
                  </a:lnTo>
                  <a:cubicBezTo>
                    <a:pt x="7860" y="2354"/>
                    <a:pt x="7860" y="2332"/>
                    <a:pt x="7860" y="2309"/>
                  </a:cubicBezTo>
                  <a:lnTo>
                    <a:pt x="7860" y="2298"/>
                  </a:lnTo>
                  <a:cubicBezTo>
                    <a:pt x="7860" y="2275"/>
                    <a:pt x="7860" y="2252"/>
                    <a:pt x="7860" y="2229"/>
                  </a:cubicBezTo>
                  <a:lnTo>
                    <a:pt x="7860" y="2207"/>
                  </a:lnTo>
                  <a:cubicBezTo>
                    <a:pt x="7860" y="2207"/>
                    <a:pt x="7860" y="2195"/>
                    <a:pt x="7860" y="2184"/>
                  </a:cubicBezTo>
                  <a:cubicBezTo>
                    <a:pt x="7860" y="2161"/>
                    <a:pt x="7871" y="2138"/>
                    <a:pt x="7871" y="2116"/>
                  </a:cubicBezTo>
                  <a:lnTo>
                    <a:pt x="7883" y="2104"/>
                  </a:lnTo>
                  <a:cubicBezTo>
                    <a:pt x="7883" y="2104"/>
                    <a:pt x="7883" y="2093"/>
                    <a:pt x="7883" y="2093"/>
                  </a:cubicBezTo>
                  <a:cubicBezTo>
                    <a:pt x="7894" y="2070"/>
                    <a:pt x="7917" y="2059"/>
                    <a:pt x="7940" y="2047"/>
                  </a:cubicBezTo>
                  <a:cubicBezTo>
                    <a:pt x="7974" y="2047"/>
                    <a:pt x="7997" y="2059"/>
                    <a:pt x="8019" y="2082"/>
                  </a:cubicBezTo>
                  <a:cubicBezTo>
                    <a:pt x="8019" y="2082"/>
                    <a:pt x="8019" y="2082"/>
                    <a:pt x="8019" y="2093"/>
                  </a:cubicBezTo>
                  <a:lnTo>
                    <a:pt x="8042" y="2116"/>
                  </a:lnTo>
                  <a:cubicBezTo>
                    <a:pt x="8053" y="2138"/>
                    <a:pt x="8065" y="2161"/>
                    <a:pt x="8076" y="2195"/>
                  </a:cubicBezTo>
                  <a:cubicBezTo>
                    <a:pt x="8076" y="2229"/>
                    <a:pt x="8088" y="2275"/>
                    <a:pt x="8088" y="2309"/>
                  </a:cubicBezTo>
                  <a:cubicBezTo>
                    <a:pt x="8088" y="2332"/>
                    <a:pt x="8088" y="2354"/>
                    <a:pt x="8088" y="2377"/>
                  </a:cubicBezTo>
                  <a:cubicBezTo>
                    <a:pt x="8088" y="2400"/>
                    <a:pt x="8099" y="2411"/>
                    <a:pt x="8122" y="2411"/>
                  </a:cubicBezTo>
                  <a:cubicBezTo>
                    <a:pt x="8599" y="2457"/>
                    <a:pt x="8963" y="2855"/>
                    <a:pt x="8963" y="3344"/>
                  </a:cubicBezTo>
                  <a:cubicBezTo>
                    <a:pt x="8963" y="3640"/>
                    <a:pt x="8827" y="3901"/>
                    <a:pt x="8599" y="4083"/>
                  </a:cubicBezTo>
                  <a:cubicBezTo>
                    <a:pt x="8588" y="4095"/>
                    <a:pt x="8577" y="4106"/>
                    <a:pt x="8588" y="4129"/>
                  </a:cubicBezTo>
                  <a:cubicBezTo>
                    <a:pt x="8611" y="4174"/>
                    <a:pt x="8622" y="4231"/>
                    <a:pt x="8645" y="4288"/>
                  </a:cubicBezTo>
                  <a:cubicBezTo>
                    <a:pt x="8668" y="4356"/>
                    <a:pt x="8679" y="4436"/>
                    <a:pt x="8679" y="4504"/>
                  </a:cubicBezTo>
                  <a:cubicBezTo>
                    <a:pt x="8679" y="4527"/>
                    <a:pt x="8690" y="4538"/>
                    <a:pt x="8702" y="4538"/>
                  </a:cubicBezTo>
                  <a:cubicBezTo>
                    <a:pt x="8759" y="4561"/>
                    <a:pt x="8827" y="4584"/>
                    <a:pt x="8884" y="4584"/>
                  </a:cubicBezTo>
                  <a:cubicBezTo>
                    <a:pt x="8907" y="4587"/>
                    <a:pt x="8930" y="4589"/>
                    <a:pt x="8953" y="4589"/>
                  </a:cubicBezTo>
                  <a:cubicBezTo>
                    <a:pt x="9089" y="4589"/>
                    <a:pt x="9220" y="4533"/>
                    <a:pt x="9327" y="4436"/>
                  </a:cubicBezTo>
                  <a:cubicBezTo>
                    <a:pt x="9452" y="4311"/>
                    <a:pt x="9532" y="4163"/>
                    <a:pt x="9566" y="3970"/>
                  </a:cubicBezTo>
                  <a:cubicBezTo>
                    <a:pt x="9566" y="3913"/>
                    <a:pt x="9566" y="3844"/>
                    <a:pt x="9566" y="3788"/>
                  </a:cubicBezTo>
                  <a:cubicBezTo>
                    <a:pt x="9566" y="3753"/>
                    <a:pt x="9566" y="3708"/>
                    <a:pt x="9566" y="3674"/>
                  </a:cubicBezTo>
                  <a:cubicBezTo>
                    <a:pt x="9566" y="3628"/>
                    <a:pt x="9566" y="3583"/>
                    <a:pt x="9555" y="3537"/>
                  </a:cubicBezTo>
                  <a:cubicBezTo>
                    <a:pt x="9555" y="3480"/>
                    <a:pt x="9543" y="3435"/>
                    <a:pt x="9543" y="3390"/>
                  </a:cubicBezTo>
                  <a:cubicBezTo>
                    <a:pt x="9543" y="3390"/>
                    <a:pt x="9543" y="3390"/>
                    <a:pt x="9543" y="3378"/>
                  </a:cubicBezTo>
                  <a:cubicBezTo>
                    <a:pt x="9543" y="3355"/>
                    <a:pt x="9532" y="3333"/>
                    <a:pt x="9521" y="3310"/>
                  </a:cubicBezTo>
                  <a:cubicBezTo>
                    <a:pt x="9509" y="3242"/>
                    <a:pt x="9487" y="3173"/>
                    <a:pt x="9487" y="3105"/>
                  </a:cubicBezTo>
                  <a:cubicBezTo>
                    <a:pt x="9487" y="3094"/>
                    <a:pt x="9487" y="3071"/>
                    <a:pt x="9509" y="3060"/>
                  </a:cubicBezTo>
                  <a:cubicBezTo>
                    <a:pt x="9516" y="3056"/>
                    <a:pt x="9524" y="3055"/>
                    <a:pt x="9532" y="3055"/>
                  </a:cubicBezTo>
                  <a:cubicBezTo>
                    <a:pt x="9551" y="3055"/>
                    <a:pt x="9573" y="3063"/>
                    <a:pt x="9589" y="3071"/>
                  </a:cubicBezTo>
                  <a:cubicBezTo>
                    <a:pt x="9634" y="3117"/>
                    <a:pt x="9669" y="3173"/>
                    <a:pt x="9703" y="3242"/>
                  </a:cubicBezTo>
                  <a:cubicBezTo>
                    <a:pt x="9714" y="3264"/>
                    <a:pt x="9725" y="3287"/>
                    <a:pt x="9737" y="3310"/>
                  </a:cubicBezTo>
                  <a:cubicBezTo>
                    <a:pt x="9771" y="3344"/>
                    <a:pt x="9794" y="3390"/>
                    <a:pt x="9805" y="3435"/>
                  </a:cubicBezTo>
                  <a:cubicBezTo>
                    <a:pt x="9862" y="3594"/>
                    <a:pt x="9896" y="3731"/>
                    <a:pt x="9885" y="3856"/>
                  </a:cubicBezTo>
                  <a:cubicBezTo>
                    <a:pt x="9885" y="3867"/>
                    <a:pt x="9885" y="3867"/>
                    <a:pt x="9885" y="3879"/>
                  </a:cubicBezTo>
                  <a:lnTo>
                    <a:pt x="9885" y="3890"/>
                  </a:lnTo>
                  <a:cubicBezTo>
                    <a:pt x="9885" y="3913"/>
                    <a:pt x="9896" y="3924"/>
                    <a:pt x="9907" y="3924"/>
                  </a:cubicBezTo>
                  <a:cubicBezTo>
                    <a:pt x="9941" y="3935"/>
                    <a:pt x="9987" y="3958"/>
                    <a:pt x="10021" y="3970"/>
                  </a:cubicBezTo>
                  <a:cubicBezTo>
                    <a:pt x="10088" y="3986"/>
                    <a:pt x="10160" y="3997"/>
                    <a:pt x="10235" y="3997"/>
                  </a:cubicBezTo>
                  <a:cubicBezTo>
                    <a:pt x="10262" y="3997"/>
                    <a:pt x="10289" y="3995"/>
                    <a:pt x="10317" y="3992"/>
                  </a:cubicBezTo>
                  <a:cubicBezTo>
                    <a:pt x="10522" y="3970"/>
                    <a:pt x="10726" y="3856"/>
                    <a:pt x="10874" y="3685"/>
                  </a:cubicBezTo>
                  <a:cubicBezTo>
                    <a:pt x="11113" y="3401"/>
                    <a:pt x="11215" y="2969"/>
                    <a:pt x="11147" y="2514"/>
                  </a:cubicBezTo>
                  <a:cubicBezTo>
                    <a:pt x="11090" y="2127"/>
                    <a:pt x="10931" y="1752"/>
                    <a:pt x="10669" y="1388"/>
                  </a:cubicBezTo>
                  <a:cubicBezTo>
                    <a:pt x="10431" y="1069"/>
                    <a:pt x="10112" y="762"/>
                    <a:pt x="9703" y="478"/>
                  </a:cubicBezTo>
                  <a:cubicBezTo>
                    <a:pt x="9509" y="341"/>
                    <a:pt x="9305" y="216"/>
                    <a:pt x="9077" y="68"/>
                  </a:cubicBezTo>
                  <a:cubicBezTo>
                    <a:pt x="9043" y="46"/>
                    <a:pt x="9009" y="23"/>
                    <a:pt x="8975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9" name="Slika 98">
            <a:extLst>
              <a:ext uri="{FF2B5EF4-FFF2-40B4-BE49-F238E27FC236}">
                <a16:creationId xmlns:a16="http://schemas.microsoft.com/office/drawing/2014/main" id="{9C0F92F7-5C2C-447E-9593-EC8E1490C4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37" y="230620"/>
            <a:ext cx="3167338" cy="18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2"/>
          <p:cNvSpPr txBox="1">
            <a:spLocks noGrp="1"/>
          </p:cNvSpPr>
          <p:nvPr>
            <p:ph type="title" idx="2"/>
          </p:nvPr>
        </p:nvSpPr>
        <p:spPr>
          <a:xfrm rot="-21855">
            <a:off x="3423310" y="225070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837" name="Google Shape;837;p42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372236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Klečimo, tulec v iztegnjenih rokah držimo pred seboj, sukamo se v levo in desno.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38" name="Google Shape;838;p42"/>
          <p:cNvGrpSpPr/>
          <p:nvPr/>
        </p:nvGrpSpPr>
        <p:grpSpPr>
          <a:xfrm>
            <a:off x="3495686" y="306349"/>
            <a:ext cx="2305028" cy="1877147"/>
            <a:chOff x="1666325" y="2431875"/>
            <a:chExt cx="510425" cy="415675"/>
          </a:xfrm>
        </p:grpSpPr>
        <p:sp>
          <p:nvSpPr>
            <p:cNvPr id="839" name="Google Shape;839;p42"/>
            <p:cNvSpPr/>
            <p:nvPr/>
          </p:nvSpPr>
          <p:spPr>
            <a:xfrm>
              <a:off x="1685950" y="2449825"/>
              <a:ext cx="472600" cy="379850"/>
            </a:xfrm>
            <a:custGeom>
              <a:avLst/>
              <a:gdLst/>
              <a:ahLst/>
              <a:cxnLst/>
              <a:rect l="l" t="t" r="r" b="b"/>
              <a:pathLst>
                <a:path w="18904" h="15194" extrusionOk="0">
                  <a:moveTo>
                    <a:pt x="15951" y="1"/>
                  </a:moveTo>
                  <a:cubicBezTo>
                    <a:pt x="15911" y="1"/>
                    <a:pt x="15872" y="3"/>
                    <a:pt x="15832" y="8"/>
                  </a:cubicBezTo>
                  <a:cubicBezTo>
                    <a:pt x="15594" y="31"/>
                    <a:pt x="15366" y="111"/>
                    <a:pt x="15173" y="259"/>
                  </a:cubicBezTo>
                  <a:cubicBezTo>
                    <a:pt x="15082" y="327"/>
                    <a:pt x="15002" y="418"/>
                    <a:pt x="14957" y="520"/>
                  </a:cubicBezTo>
                  <a:cubicBezTo>
                    <a:pt x="14911" y="611"/>
                    <a:pt x="14888" y="691"/>
                    <a:pt x="14888" y="782"/>
                  </a:cubicBezTo>
                  <a:lnTo>
                    <a:pt x="14877" y="782"/>
                  </a:lnTo>
                  <a:cubicBezTo>
                    <a:pt x="14593" y="782"/>
                    <a:pt x="14308" y="907"/>
                    <a:pt x="14126" y="1134"/>
                  </a:cubicBezTo>
                  <a:cubicBezTo>
                    <a:pt x="13751" y="1601"/>
                    <a:pt x="13762" y="2397"/>
                    <a:pt x="14229" y="2806"/>
                  </a:cubicBezTo>
                  <a:cubicBezTo>
                    <a:pt x="14104" y="2863"/>
                    <a:pt x="13978" y="2897"/>
                    <a:pt x="13853" y="2920"/>
                  </a:cubicBezTo>
                  <a:cubicBezTo>
                    <a:pt x="13626" y="2977"/>
                    <a:pt x="13398" y="3000"/>
                    <a:pt x="13160" y="3022"/>
                  </a:cubicBezTo>
                  <a:cubicBezTo>
                    <a:pt x="13003" y="3037"/>
                    <a:pt x="12844" y="3043"/>
                    <a:pt x="12686" y="3043"/>
                  </a:cubicBezTo>
                  <a:cubicBezTo>
                    <a:pt x="12339" y="3043"/>
                    <a:pt x="11990" y="3012"/>
                    <a:pt x="11647" y="2966"/>
                  </a:cubicBezTo>
                  <a:cubicBezTo>
                    <a:pt x="11510" y="2943"/>
                    <a:pt x="11374" y="2920"/>
                    <a:pt x="11237" y="2897"/>
                  </a:cubicBezTo>
                  <a:cubicBezTo>
                    <a:pt x="11226" y="2897"/>
                    <a:pt x="11215" y="2897"/>
                    <a:pt x="11203" y="2886"/>
                  </a:cubicBezTo>
                  <a:cubicBezTo>
                    <a:pt x="10896" y="2749"/>
                    <a:pt x="10589" y="2624"/>
                    <a:pt x="10271" y="2533"/>
                  </a:cubicBezTo>
                  <a:cubicBezTo>
                    <a:pt x="9626" y="2337"/>
                    <a:pt x="8953" y="2237"/>
                    <a:pt x="8278" y="2237"/>
                  </a:cubicBezTo>
                  <a:cubicBezTo>
                    <a:pt x="7822" y="2237"/>
                    <a:pt x="7365" y="2282"/>
                    <a:pt x="6915" y="2374"/>
                  </a:cubicBezTo>
                  <a:cubicBezTo>
                    <a:pt x="5903" y="2579"/>
                    <a:pt x="4948" y="3034"/>
                    <a:pt x="4140" y="3659"/>
                  </a:cubicBezTo>
                  <a:cubicBezTo>
                    <a:pt x="3355" y="4274"/>
                    <a:pt x="2684" y="5047"/>
                    <a:pt x="2275" y="5957"/>
                  </a:cubicBezTo>
                  <a:cubicBezTo>
                    <a:pt x="1865" y="6855"/>
                    <a:pt x="1683" y="7879"/>
                    <a:pt x="1968" y="8834"/>
                  </a:cubicBezTo>
                  <a:cubicBezTo>
                    <a:pt x="1991" y="8903"/>
                    <a:pt x="2025" y="8960"/>
                    <a:pt x="2047" y="9028"/>
                  </a:cubicBezTo>
                  <a:lnTo>
                    <a:pt x="2036" y="9028"/>
                  </a:lnTo>
                  <a:cubicBezTo>
                    <a:pt x="1706" y="9153"/>
                    <a:pt x="1456" y="9426"/>
                    <a:pt x="1422" y="9778"/>
                  </a:cubicBezTo>
                  <a:cubicBezTo>
                    <a:pt x="1411" y="9835"/>
                    <a:pt x="1411" y="9881"/>
                    <a:pt x="1422" y="9938"/>
                  </a:cubicBezTo>
                  <a:cubicBezTo>
                    <a:pt x="1138" y="9972"/>
                    <a:pt x="876" y="10074"/>
                    <a:pt x="660" y="10256"/>
                  </a:cubicBezTo>
                  <a:cubicBezTo>
                    <a:pt x="125" y="10677"/>
                    <a:pt x="0" y="11462"/>
                    <a:pt x="319" y="12053"/>
                  </a:cubicBezTo>
                  <a:cubicBezTo>
                    <a:pt x="421" y="12224"/>
                    <a:pt x="546" y="12394"/>
                    <a:pt x="694" y="12531"/>
                  </a:cubicBezTo>
                  <a:cubicBezTo>
                    <a:pt x="793" y="12641"/>
                    <a:pt x="955" y="12782"/>
                    <a:pt x="1119" y="12782"/>
                  </a:cubicBezTo>
                  <a:cubicBezTo>
                    <a:pt x="1125" y="12782"/>
                    <a:pt x="1131" y="12782"/>
                    <a:pt x="1138" y="12781"/>
                  </a:cubicBezTo>
                  <a:lnTo>
                    <a:pt x="1138" y="12781"/>
                  </a:lnTo>
                  <a:cubicBezTo>
                    <a:pt x="1092" y="13145"/>
                    <a:pt x="1149" y="13509"/>
                    <a:pt x="1331" y="13828"/>
                  </a:cubicBezTo>
                  <a:cubicBezTo>
                    <a:pt x="1624" y="14328"/>
                    <a:pt x="2179" y="14645"/>
                    <a:pt x="2748" y="14645"/>
                  </a:cubicBezTo>
                  <a:cubicBezTo>
                    <a:pt x="2929" y="14645"/>
                    <a:pt x="3111" y="14613"/>
                    <a:pt x="3287" y="14544"/>
                  </a:cubicBezTo>
                  <a:cubicBezTo>
                    <a:pt x="3333" y="14533"/>
                    <a:pt x="3390" y="14510"/>
                    <a:pt x="3435" y="14487"/>
                  </a:cubicBezTo>
                  <a:cubicBezTo>
                    <a:pt x="3446" y="14510"/>
                    <a:pt x="3458" y="14544"/>
                    <a:pt x="3469" y="14567"/>
                  </a:cubicBezTo>
                  <a:cubicBezTo>
                    <a:pt x="3526" y="14669"/>
                    <a:pt x="3617" y="14760"/>
                    <a:pt x="3697" y="14828"/>
                  </a:cubicBezTo>
                  <a:cubicBezTo>
                    <a:pt x="3867" y="14976"/>
                    <a:pt x="4072" y="15090"/>
                    <a:pt x="4299" y="15147"/>
                  </a:cubicBezTo>
                  <a:cubicBezTo>
                    <a:pt x="4413" y="15179"/>
                    <a:pt x="4527" y="15194"/>
                    <a:pt x="4642" y="15194"/>
                  </a:cubicBezTo>
                  <a:cubicBezTo>
                    <a:pt x="4766" y="15194"/>
                    <a:pt x="4891" y="15177"/>
                    <a:pt x="5016" y="15147"/>
                  </a:cubicBezTo>
                  <a:cubicBezTo>
                    <a:pt x="5232" y="15090"/>
                    <a:pt x="5494" y="14976"/>
                    <a:pt x="5642" y="14794"/>
                  </a:cubicBezTo>
                  <a:cubicBezTo>
                    <a:pt x="5664" y="14783"/>
                    <a:pt x="5676" y="14760"/>
                    <a:pt x="5676" y="14737"/>
                  </a:cubicBezTo>
                  <a:cubicBezTo>
                    <a:pt x="5858" y="14897"/>
                    <a:pt x="6074" y="15010"/>
                    <a:pt x="6301" y="15090"/>
                  </a:cubicBezTo>
                  <a:cubicBezTo>
                    <a:pt x="6463" y="15143"/>
                    <a:pt x="6632" y="15168"/>
                    <a:pt x="6802" y="15168"/>
                  </a:cubicBezTo>
                  <a:cubicBezTo>
                    <a:pt x="7145" y="15168"/>
                    <a:pt x="7490" y="15064"/>
                    <a:pt x="7780" y="14874"/>
                  </a:cubicBezTo>
                  <a:cubicBezTo>
                    <a:pt x="7825" y="14840"/>
                    <a:pt x="7859" y="14806"/>
                    <a:pt x="7905" y="14783"/>
                  </a:cubicBezTo>
                  <a:cubicBezTo>
                    <a:pt x="7996" y="14897"/>
                    <a:pt x="8144" y="14976"/>
                    <a:pt x="8269" y="15033"/>
                  </a:cubicBezTo>
                  <a:cubicBezTo>
                    <a:pt x="8451" y="15113"/>
                    <a:pt x="8644" y="15158"/>
                    <a:pt x="8849" y="15158"/>
                  </a:cubicBezTo>
                  <a:cubicBezTo>
                    <a:pt x="9042" y="15158"/>
                    <a:pt x="9236" y="15101"/>
                    <a:pt x="9418" y="15010"/>
                  </a:cubicBezTo>
                  <a:cubicBezTo>
                    <a:pt x="9497" y="14976"/>
                    <a:pt x="9577" y="14919"/>
                    <a:pt x="9656" y="14863"/>
                  </a:cubicBezTo>
                  <a:cubicBezTo>
                    <a:pt x="9679" y="14840"/>
                    <a:pt x="9713" y="14817"/>
                    <a:pt x="9736" y="14783"/>
                  </a:cubicBezTo>
                  <a:cubicBezTo>
                    <a:pt x="9895" y="14919"/>
                    <a:pt x="10077" y="15022"/>
                    <a:pt x="10282" y="15079"/>
                  </a:cubicBezTo>
                  <a:cubicBezTo>
                    <a:pt x="10382" y="15104"/>
                    <a:pt x="10485" y="15117"/>
                    <a:pt x="10588" y="15117"/>
                  </a:cubicBezTo>
                  <a:cubicBezTo>
                    <a:pt x="10939" y="15117"/>
                    <a:pt x="11289" y="14972"/>
                    <a:pt x="11545" y="14726"/>
                  </a:cubicBezTo>
                  <a:cubicBezTo>
                    <a:pt x="11590" y="14681"/>
                    <a:pt x="11647" y="14624"/>
                    <a:pt x="11681" y="14567"/>
                  </a:cubicBezTo>
                  <a:lnTo>
                    <a:pt x="11692" y="14567"/>
                  </a:lnTo>
                  <a:cubicBezTo>
                    <a:pt x="11795" y="14612"/>
                    <a:pt x="11886" y="14635"/>
                    <a:pt x="11999" y="14646"/>
                  </a:cubicBezTo>
                  <a:cubicBezTo>
                    <a:pt x="12036" y="14651"/>
                    <a:pt x="12073" y="14653"/>
                    <a:pt x="12110" y="14653"/>
                  </a:cubicBezTo>
                  <a:cubicBezTo>
                    <a:pt x="12258" y="14653"/>
                    <a:pt x="12409" y="14617"/>
                    <a:pt x="12545" y="14544"/>
                  </a:cubicBezTo>
                  <a:cubicBezTo>
                    <a:pt x="12705" y="14464"/>
                    <a:pt x="12841" y="14328"/>
                    <a:pt x="12932" y="14180"/>
                  </a:cubicBezTo>
                  <a:cubicBezTo>
                    <a:pt x="12989" y="14100"/>
                    <a:pt x="13023" y="14021"/>
                    <a:pt x="13046" y="13930"/>
                  </a:cubicBezTo>
                  <a:cubicBezTo>
                    <a:pt x="13228" y="13998"/>
                    <a:pt x="13433" y="14021"/>
                    <a:pt x="13626" y="14021"/>
                  </a:cubicBezTo>
                  <a:cubicBezTo>
                    <a:pt x="14092" y="13998"/>
                    <a:pt x="14559" y="13793"/>
                    <a:pt x="14888" y="13452"/>
                  </a:cubicBezTo>
                  <a:cubicBezTo>
                    <a:pt x="15218" y="13100"/>
                    <a:pt x="15377" y="12633"/>
                    <a:pt x="15332" y="12156"/>
                  </a:cubicBezTo>
                  <a:cubicBezTo>
                    <a:pt x="15275" y="11678"/>
                    <a:pt x="15025" y="11246"/>
                    <a:pt x="14604" y="11018"/>
                  </a:cubicBezTo>
                  <a:cubicBezTo>
                    <a:pt x="14479" y="10950"/>
                    <a:pt x="14354" y="10904"/>
                    <a:pt x="14217" y="10870"/>
                  </a:cubicBezTo>
                  <a:cubicBezTo>
                    <a:pt x="14251" y="10677"/>
                    <a:pt x="14206" y="10450"/>
                    <a:pt x="14138" y="10279"/>
                  </a:cubicBezTo>
                  <a:cubicBezTo>
                    <a:pt x="14047" y="10063"/>
                    <a:pt x="13922" y="9858"/>
                    <a:pt x="13740" y="9699"/>
                  </a:cubicBezTo>
                  <a:cubicBezTo>
                    <a:pt x="13671" y="9642"/>
                    <a:pt x="13603" y="9585"/>
                    <a:pt x="13524" y="9540"/>
                  </a:cubicBezTo>
                  <a:cubicBezTo>
                    <a:pt x="13535" y="9506"/>
                    <a:pt x="13546" y="9460"/>
                    <a:pt x="13558" y="9426"/>
                  </a:cubicBezTo>
                  <a:cubicBezTo>
                    <a:pt x="13580" y="9346"/>
                    <a:pt x="13603" y="9255"/>
                    <a:pt x="13615" y="9164"/>
                  </a:cubicBezTo>
                  <a:cubicBezTo>
                    <a:pt x="13649" y="8994"/>
                    <a:pt x="13671" y="8812"/>
                    <a:pt x="13671" y="8630"/>
                  </a:cubicBezTo>
                  <a:cubicBezTo>
                    <a:pt x="13671" y="8277"/>
                    <a:pt x="13615" y="7925"/>
                    <a:pt x="13512" y="7595"/>
                  </a:cubicBezTo>
                  <a:cubicBezTo>
                    <a:pt x="13478" y="7470"/>
                    <a:pt x="13433" y="7344"/>
                    <a:pt x="13376" y="7231"/>
                  </a:cubicBezTo>
                  <a:cubicBezTo>
                    <a:pt x="13501" y="7197"/>
                    <a:pt x="13626" y="7140"/>
                    <a:pt x="13740" y="7072"/>
                  </a:cubicBezTo>
                  <a:cubicBezTo>
                    <a:pt x="13978" y="6935"/>
                    <a:pt x="14217" y="6776"/>
                    <a:pt x="14433" y="6605"/>
                  </a:cubicBezTo>
                  <a:cubicBezTo>
                    <a:pt x="14877" y="6264"/>
                    <a:pt x="15241" y="5820"/>
                    <a:pt x="15446" y="5297"/>
                  </a:cubicBezTo>
                  <a:cubicBezTo>
                    <a:pt x="15491" y="5149"/>
                    <a:pt x="15537" y="5013"/>
                    <a:pt x="15548" y="4865"/>
                  </a:cubicBezTo>
                  <a:cubicBezTo>
                    <a:pt x="15559" y="4820"/>
                    <a:pt x="15571" y="4774"/>
                    <a:pt x="15571" y="4729"/>
                  </a:cubicBezTo>
                  <a:cubicBezTo>
                    <a:pt x="15855" y="4706"/>
                    <a:pt x="16128" y="4581"/>
                    <a:pt x="16333" y="4387"/>
                  </a:cubicBezTo>
                  <a:cubicBezTo>
                    <a:pt x="16356" y="4353"/>
                    <a:pt x="16378" y="4330"/>
                    <a:pt x="16412" y="4296"/>
                  </a:cubicBezTo>
                  <a:cubicBezTo>
                    <a:pt x="16469" y="4387"/>
                    <a:pt x="16549" y="4467"/>
                    <a:pt x="16629" y="4524"/>
                  </a:cubicBezTo>
                  <a:cubicBezTo>
                    <a:pt x="16793" y="4647"/>
                    <a:pt x="17022" y="4696"/>
                    <a:pt x="17232" y="4696"/>
                  </a:cubicBezTo>
                  <a:cubicBezTo>
                    <a:pt x="17255" y="4696"/>
                    <a:pt x="17278" y="4696"/>
                    <a:pt x="17300" y="4694"/>
                  </a:cubicBezTo>
                  <a:cubicBezTo>
                    <a:pt x="17811" y="4672"/>
                    <a:pt x="18312" y="4365"/>
                    <a:pt x="18482" y="3864"/>
                  </a:cubicBezTo>
                  <a:cubicBezTo>
                    <a:pt x="18528" y="3728"/>
                    <a:pt x="18539" y="3580"/>
                    <a:pt x="18528" y="3432"/>
                  </a:cubicBezTo>
                  <a:cubicBezTo>
                    <a:pt x="18517" y="3364"/>
                    <a:pt x="18505" y="3295"/>
                    <a:pt x="18482" y="3227"/>
                  </a:cubicBezTo>
                  <a:cubicBezTo>
                    <a:pt x="18573" y="3182"/>
                    <a:pt x="18664" y="3113"/>
                    <a:pt x="18733" y="3022"/>
                  </a:cubicBezTo>
                  <a:cubicBezTo>
                    <a:pt x="18858" y="2863"/>
                    <a:pt x="18903" y="2670"/>
                    <a:pt x="18869" y="2477"/>
                  </a:cubicBezTo>
                  <a:cubicBezTo>
                    <a:pt x="18846" y="2283"/>
                    <a:pt x="18721" y="2113"/>
                    <a:pt x="18562" y="2010"/>
                  </a:cubicBezTo>
                  <a:cubicBezTo>
                    <a:pt x="18471" y="1953"/>
                    <a:pt x="18369" y="1919"/>
                    <a:pt x="18278" y="1908"/>
                  </a:cubicBezTo>
                  <a:cubicBezTo>
                    <a:pt x="18346" y="1794"/>
                    <a:pt x="18391" y="1669"/>
                    <a:pt x="18414" y="1533"/>
                  </a:cubicBezTo>
                  <a:cubicBezTo>
                    <a:pt x="18414" y="1521"/>
                    <a:pt x="18414" y="1521"/>
                    <a:pt x="18414" y="1510"/>
                  </a:cubicBezTo>
                  <a:cubicBezTo>
                    <a:pt x="18414" y="1498"/>
                    <a:pt x="18414" y="1487"/>
                    <a:pt x="18414" y="1476"/>
                  </a:cubicBezTo>
                  <a:cubicBezTo>
                    <a:pt x="18426" y="1385"/>
                    <a:pt x="18414" y="1282"/>
                    <a:pt x="18380" y="1180"/>
                  </a:cubicBezTo>
                  <a:cubicBezTo>
                    <a:pt x="18289" y="907"/>
                    <a:pt x="18084" y="668"/>
                    <a:pt x="17811" y="566"/>
                  </a:cubicBezTo>
                  <a:cubicBezTo>
                    <a:pt x="17683" y="512"/>
                    <a:pt x="17549" y="487"/>
                    <a:pt x="17415" y="487"/>
                  </a:cubicBezTo>
                  <a:cubicBezTo>
                    <a:pt x="17239" y="487"/>
                    <a:pt x="17063" y="529"/>
                    <a:pt x="16902" y="600"/>
                  </a:cubicBezTo>
                  <a:cubicBezTo>
                    <a:pt x="16867" y="623"/>
                    <a:pt x="16833" y="634"/>
                    <a:pt x="16799" y="657"/>
                  </a:cubicBezTo>
                  <a:cubicBezTo>
                    <a:pt x="16737" y="254"/>
                    <a:pt x="16346" y="1"/>
                    <a:pt x="15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1666325" y="2431875"/>
              <a:ext cx="510425" cy="415675"/>
            </a:xfrm>
            <a:custGeom>
              <a:avLst/>
              <a:gdLst/>
              <a:ahLst/>
              <a:cxnLst/>
              <a:rect l="l" t="t" r="r" b="b"/>
              <a:pathLst>
                <a:path w="20417" h="16627" extrusionOk="0">
                  <a:moveTo>
                    <a:pt x="16713" y="1419"/>
                  </a:moveTo>
                  <a:cubicBezTo>
                    <a:pt x="16802" y="1419"/>
                    <a:pt x="16869" y="1467"/>
                    <a:pt x="16879" y="1477"/>
                  </a:cubicBezTo>
                  <a:lnTo>
                    <a:pt x="17038" y="2535"/>
                  </a:lnTo>
                  <a:lnTo>
                    <a:pt x="17948" y="1978"/>
                  </a:lnTo>
                  <a:cubicBezTo>
                    <a:pt x="17960" y="1966"/>
                    <a:pt x="17971" y="1966"/>
                    <a:pt x="17982" y="1955"/>
                  </a:cubicBezTo>
                  <a:cubicBezTo>
                    <a:pt x="18046" y="1923"/>
                    <a:pt x="18114" y="1909"/>
                    <a:pt x="18179" y="1909"/>
                  </a:cubicBezTo>
                  <a:cubicBezTo>
                    <a:pt x="18230" y="1909"/>
                    <a:pt x="18279" y="1917"/>
                    <a:pt x="18323" y="1932"/>
                  </a:cubicBezTo>
                  <a:cubicBezTo>
                    <a:pt x="18392" y="1966"/>
                    <a:pt x="18460" y="2023"/>
                    <a:pt x="18483" y="2103"/>
                  </a:cubicBezTo>
                  <a:cubicBezTo>
                    <a:pt x="18483" y="2125"/>
                    <a:pt x="18483" y="2137"/>
                    <a:pt x="18483" y="2148"/>
                  </a:cubicBezTo>
                  <a:lnTo>
                    <a:pt x="18483" y="2160"/>
                  </a:lnTo>
                  <a:cubicBezTo>
                    <a:pt x="18483" y="2182"/>
                    <a:pt x="18471" y="2205"/>
                    <a:pt x="18460" y="2228"/>
                  </a:cubicBezTo>
                  <a:lnTo>
                    <a:pt x="17834" y="3160"/>
                  </a:lnTo>
                  <a:lnTo>
                    <a:pt x="18915" y="3320"/>
                  </a:lnTo>
                  <a:lnTo>
                    <a:pt x="18358" y="3581"/>
                  </a:lnTo>
                  <a:lnTo>
                    <a:pt x="18596" y="4195"/>
                  </a:lnTo>
                  <a:cubicBezTo>
                    <a:pt x="18596" y="4207"/>
                    <a:pt x="18596" y="4218"/>
                    <a:pt x="18608" y="4230"/>
                  </a:cubicBezTo>
                  <a:cubicBezTo>
                    <a:pt x="18608" y="4275"/>
                    <a:pt x="18596" y="4321"/>
                    <a:pt x="18585" y="4355"/>
                  </a:cubicBezTo>
                  <a:cubicBezTo>
                    <a:pt x="18528" y="4548"/>
                    <a:pt x="18301" y="4696"/>
                    <a:pt x="18050" y="4707"/>
                  </a:cubicBezTo>
                  <a:cubicBezTo>
                    <a:pt x="17937" y="4707"/>
                    <a:pt x="17857" y="4684"/>
                    <a:pt x="17823" y="4662"/>
                  </a:cubicBezTo>
                  <a:cubicBezTo>
                    <a:pt x="17812" y="4650"/>
                    <a:pt x="17789" y="4628"/>
                    <a:pt x="17789" y="4628"/>
                  </a:cubicBezTo>
                  <a:lnTo>
                    <a:pt x="17277" y="3854"/>
                  </a:lnTo>
                  <a:lnTo>
                    <a:pt x="16663" y="4548"/>
                  </a:lnTo>
                  <a:cubicBezTo>
                    <a:pt x="16652" y="4559"/>
                    <a:pt x="16640" y="4571"/>
                    <a:pt x="16617" y="4582"/>
                  </a:cubicBezTo>
                  <a:cubicBezTo>
                    <a:pt x="16526" y="4673"/>
                    <a:pt x="16413" y="4730"/>
                    <a:pt x="16299" y="4741"/>
                  </a:cubicBezTo>
                  <a:lnTo>
                    <a:pt x="15696" y="4775"/>
                  </a:lnTo>
                  <a:lnTo>
                    <a:pt x="15651" y="5390"/>
                  </a:lnTo>
                  <a:cubicBezTo>
                    <a:pt x="15639" y="5412"/>
                    <a:pt x="15639" y="5447"/>
                    <a:pt x="15639" y="5469"/>
                  </a:cubicBezTo>
                  <a:cubicBezTo>
                    <a:pt x="15617" y="5572"/>
                    <a:pt x="15594" y="5663"/>
                    <a:pt x="15560" y="5754"/>
                  </a:cubicBezTo>
                  <a:cubicBezTo>
                    <a:pt x="15423" y="6129"/>
                    <a:pt x="15162" y="6459"/>
                    <a:pt x="14786" y="6766"/>
                  </a:cubicBezTo>
                  <a:cubicBezTo>
                    <a:pt x="14593" y="6902"/>
                    <a:pt x="14400" y="7039"/>
                    <a:pt x="14172" y="7164"/>
                  </a:cubicBezTo>
                  <a:cubicBezTo>
                    <a:pt x="14092" y="7209"/>
                    <a:pt x="14036" y="7244"/>
                    <a:pt x="14001" y="7244"/>
                  </a:cubicBezTo>
                  <a:lnTo>
                    <a:pt x="13171" y="7437"/>
                  </a:lnTo>
                  <a:lnTo>
                    <a:pt x="13512" y="8222"/>
                  </a:lnTo>
                  <a:cubicBezTo>
                    <a:pt x="13546" y="8324"/>
                    <a:pt x="13592" y="8415"/>
                    <a:pt x="13615" y="8517"/>
                  </a:cubicBezTo>
                  <a:cubicBezTo>
                    <a:pt x="13706" y="8790"/>
                    <a:pt x="13740" y="9075"/>
                    <a:pt x="13740" y="9336"/>
                  </a:cubicBezTo>
                  <a:cubicBezTo>
                    <a:pt x="13740" y="9473"/>
                    <a:pt x="13728" y="9609"/>
                    <a:pt x="13706" y="9757"/>
                  </a:cubicBezTo>
                  <a:cubicBezTo>
                    <a:pt x="13694" y="9825"/>
                    <a:pt x="13672" y="9894"/>
                    <a:pt x="13660" y="9962"/>
                  </a:cubicBezTo>
                  <a:cubicBezTo>
                    <a:pt x="13649" y="9985"/>
                    <a:pt x="13637" y="10007"/>
                    <a:pt x="13637" y="10030"/>
                  </a:cubicBezTo>
                  <a:lnTo>
                    <a:pt x="13456" y="10576"/>
                  </a:lnTo>
                  <a:lnTo>
                    <a:pt x="13956" y="10872"/>
                  </a:lnTo>
                  <a:cubicBezTo>
                    <a:pt x="13990" y="10895"/>
                    <a:pt x="14024" y="10917"/>
                    <a:pt x="14058" y="10940"/>
                  </a:cubicBezTo>
                  <a:cubicBezTo>
                    <a:pt x="14138" y="11020"/>
                    <a:pt x="14206" y="11122"/>
                    <a:pt x="14252" y="11247"/>
                  </a:cubicBezTo>
                  <a:cubicBezTo>
                    <a:pt x="14297" y="11350"/>
                    <a:pt x="14309" y="11452"/>
                    <a:pt x="14309" y="11497"/>
                  </a:cubicBezTo>
                  <a:lnTo>
                    <a:pt x="14229" y="12134"/>
                  </a:lnTo>
                  <a:lnTo>
                    <a:pt x="14843" y="12282"/>
                  </a:lnTo>
                  <a:cubicBezTo>
                    <a:pt x="14923" y="12294"/>
                    <a:pt x="14991" y="12316"/>
                    <a:pt x="15048" y="12350"/>
                  </a:cubicBezTo>
                  <a:cubicBezTo>
                    <a:pt x="15241" y="12464"/>
                    <a:pt x="15378" y="12680"/>
                    <a:pt x="15412" y="12953"/>
                  </a:cubicBezTo>
                  <a:cubicBezTo>
                    <a:pt x="15435" y="13215"/>
                    <a:pt x="15344" y="13476"/>
                    <a:pt x="15162" y="13681"/>
                  </a:cubicBezTo>
                  <a:cubicBezTo>
                    <a:pt x="14968" y="13874"/>
                    <a:pt x="14672" y="14011"/>
                    <a:pt x="14388" y="14022"/>
                  </a:cubicBezTo>
                  <a:cubicBezTo>
                    <a:pt x="14274" y="14022"/>
                    <a:pt x="14172" y="14011"/>
                    <a:pt x="14092" y="13977"/>
                  </a:cubicBezTo>
                  <a:lnTo>
                    <a:pt x="13387" y="13704"/>
                  </a:lnTo>
                  <a:lnTo>
                    <a:pt x="13160" y="14432"/>
                  </a:lnTo>
                  <a:lnTo>
                    <a:pt x="13160" y="14455"/>
                  </a:lnTo>
                  <a:cubicBezTo>
                    <a:pt x="13148" y="14477"/>
                    <a:pt x="13137" y="14500"/>
                    <a:pt x="13126" y="14523"/>
                  </a:cubicBezTo>
                  <a:cubicBezTo>
                    <a:pt x="13092" y="14568"/>
                    <a:pt x="13057" y="14614"/>
                    <a:pt x="13012" y="14625"/>
                  </a:cubicBezTo>
                  <a:cubicBezTo>
                    <a:pt x="12978" y="14651"/>
                    <a:pt x="12937" y="14664"/>
                    <a:pt x="12900" y="14664"/>
                  </a:cubicBezTo>
                  <a:cubicBezTo>
                    <a:pt x="12888" y="14664"/>
                    <a:pt x="12875" y="14662"/>
                    <a:pt x="12864" y="14659"/>
                  </a:cubicBezTo>
                  <a:cubicBezTo>
                    <a:pt x="12841" y="14659"/>
                    <a:pt x="12819" y="14659"/>
                    <a:pt x="12796" y="14648"/>
                  </a:cubicBezTo>
                  <a:lnTo>
                    <a:pt x="12239" y="14364"/>
                  </a:lnTo>
                  <a:lnTo>
                    <a:pt x="11886" y="14875"/>
                  </a:lnTo>
                  <a:cubicBezTo>
                    <a:pt x="11875" y="14898"/>
                    <a:pt x="11852" y="14921"/>
                    <a:pt x="11829" y="14944"/>
                  </a:cubicBezTo>
                  <a:cubicBezTo>
                    <a:pt x="11716" y="15056"/>
                    <a:pt x="11551" y="15123"/>
                    <a:pt x="11393" y="15123"/>
                  </a:cubicBezTo>
                  <a:cubicBezTo>
                    <a:pt x="11343" y="15123"/>
                    <a:pt x="11295" y="15116"/>
                    <a:pt x="11249" y="15103"/>
                  </a:cubicBezTo>
                  <a:cubicBezTo>
                    <a:pt x="11158" y="15080"/>
                    <a:pt x="11067" y="15035"/>
                    <a:pt x="10987" y="14966"/>
                  </a:cubicBezTo>
                  <a:lnTo>
                    <a:pt x="10476" y="14523"/>
                  </a:lnTo>
                  <a:lnTo>
                    <a:pt x="10009" y="15012"/>
                  </a:lnTo>
                  <a:lnTo>
                    <a:pt x="9998" y="15023"/>
                  </a:lnTo>
                  <a:cubicBezTo>
                    <a:pt x="9952" y="15057"/>
                    <a:pt x="9918" y="15080"/>
                    <a:pt x="9884" y="15091"/>
                  </a:cubicBezTo>
                  <a:cubicBezTo>
                    <a:pt x="9793" y="15137"/>
                    <a:pt x="9702" y="15160"/>
                    <a:pt x="9623" y="15160"/>
                  </a:cubicBezTo>
                  <a:cubicBezTo>
                    <a:pt x="9607" y="15162"/>
                    <a:pt x="9591" y="15163"/>
                    <a:pt x="9576" y="15163"/>
                  </a:cubicBezTo>
                  <a:cubicBezTo>
                    <a:pt x="9500" y="15163"/>
                    <a:pt x="9425" y="15141"/>
                    <a:pt x="9350" y="15103"/>
                  </a:cubicBezTo>
                  <a:cubicBezTo>
                    <a:pt x="9281" y="15069"/>
                    <a:pt x="9247" y="15046"/>
                    <a:pt x="9236" y="15035"/>
                  </a:cubicBezTo>
                  <a:lnTo>
                    <a:pt x="8815" y="14500"/>
                  </a:lnTo>
                  <a:lnTo>
                    <a:pt x="8258" y="14932"/>
                  </a:lnTo>
                  <a:cubicBezTo>
                    <a:pt x="8224" y="14955"/>
                    <a:pt x="8201" y="14978"/>
                    <a:pt x="8167" y="15000"/>
                  </a:cubicBezTo>
                  <a:cubicBezTo>
                    <a:pt x="7988" y="15117"/>
                    <a:pt x="7778" y="15175"/>
                    <a:pt x="7580" y="15175"/>
                  </a:cubicBezTo>
                  <a:cubicBezTo>
                    <a:pt x="7487" y="15175"/>
                    <a:pt x="7397" y="15162"/>
                    <a:pt x="7314" y="15137"/>
                  </a:cubicBezTo>
                  <a:cubicBezTo>
                    <a:pt x="7166" y="15091"/>
                    <a:pt x="7041" y="15012"/>
                    <a:pt x="6938" y="14921"/>
                  </a:cubicBezTo>
                  <a:lnTo>
                    <a:pt x="6154" y="14227"/>
                  </a:lnTo>
                  <a:lnTo>
                    <a:pt x="5846" y="15091"/>
                  </a:lnTo>
                  <a:cubicBezTo>
                    <a:pt x="5801" y="15114"/>
                    <a:pt x="5721" y="15148"/>
                    <a:pt x="5619" y="15182"/>
                  </a:cubicBezTo>
                  <a:cubicBezTo>
                    <a:pt x="5562" y="15194"/>
                    <a:pt x="5502" y="15200"/>
                    <a:pt x="5443" y="15200"/>
                  </a:cubicBezTo>
                  <a:cubicBezTo>
                    <a:pt x="5383" y="15200"/>
                    <a:pt x="5323" y="15194"/>
                    <a:pt x="5266" y="15182"/>
                  </a:cubicBezTo>
                  <a:cubicBezTo>
                    <a:pt x="5153" y="15148"/>
                    <a:pt x="5050" y="15091"/>
                    <a:pt x="4948" y="15012"/>
                  </a:cubicBezTo>
                  <a:cubicBezTo>
                    <a:pt x="4914" y="14978"/>
                    <a:pt x="4891" y="14955"/>
                    <a:pt x="4891" y="14944"/>
                  </a:cubicBezTo>
                  <a:lnTo>
                    <a:pt x="4607" y="14204"/>
                  </a:lnTo>
                  <a:lnTo>
                    <a:pt x="3902" y="14557"/>
                  </a:lnTo>
                  <a:cubicBezTo>
                    <a:pt x="3879" y="14568"/>
                    <a:pt x="3845" y="14591"/>
                    <a:pt x="3811" y="14602"/>
                  </a:cubicBezTo>
                  <a:cubicBezTo>
                    <a:pt x="3722" y="14636"/>
                    <a:pt x="3629" y="14652"/>
                    <a:pt x="3536" y="14652"/>
                  </a:cubicBezTo>
                  <a:cubicBezTo>
                    <a:pt x="3223" y="14652"/>
                    <a:pt x="2905" y="14471"/>
                    <a:pt x="2730" y="14182"/>
                  </a:cubicBezTo>
                  <a:cubicBezTo>
                    <a:pt x="2605" y="13965"/>
                    <a:pt x="2605" y="13738"/>
                    <a:pt x="2628" y="13590"/>
                  </a:cubicBezTo>
                  <a:lnTo>
                    <a:pt x="2741" y="12737"/>
                  </a:lnTo>
                  <a:lnTo>
                    <a:pt x="2741" y="12737"/>
                  </a:lnTo>
                  <a:lnTo>
                    <a:pt x="2014" y="12783"/>
                  </a:lnTo>
                  <a:cubicBezTo>
                    <a:pt x="2002" y="12771"/>
                    <a:pt x="1991" y="12760"/>
                    <a:pt x="1968" y="12737"/>
                  </a:cubicBezTo>
                  <a:cubicBezTo>
                    <a:pt x="1877" y="12646"/>
                    <a:pt x="1797" y="12532"/>
                    <a:pt x="1729" y="12419"/>
                  </a:cubicBezTo>
                  <a:cubicBezTo>
                    <a:pt x="1570" y="12123"/>
                    <a:pt x="1638" y="11725"/>
                    <a:pt x="1888" y="11520"/>
                  </a:cubicBezTo>
                  <a:cubicBezTo>
                    <a:pt x="2002" y="11429"/>
                    <a:pt x="2139" y="11372"/>
                    <a:pt x="2286" y="11350"/>
                  </a:cubicBezTo>
                  <a:lnTo>
                    <a:pt x="3026" y="11270"/>
                  </a:lnTo>
                  <a:lnTo>
                    <a:pt x="2912" y="10553"/>
                  </a:lnTo>
                  <a:cubicBezTo>
                    <a:pt x="2923" y="10474"/>
                    <a:pt x="3014" y="10428"/>
                    <a:pt x="3060" y="10405"/>
                  </a:cubicBezTo>
                  <a:lnTo>
                    <a:pt x="3833" y="10121"/>
                  </a:lnTo>
                  <a:lnTo>
                    <a:pt x="3458" y="9405"/>
                  </a:lnTo>
                  <a:cubicBezTo>
                    <a:pt x="3447" y="9370"/>
                    <a:pt x="3435" y="9348"/>
                    <a:pt x="3435" y="9336"/>
                  </a:cubicBezTo>
                  <a:cubicBezTo>
                    <a:pt x="3231" y="8643"/>
                    <a:pt x="3322" y="7801"/>
                    <a:pt x="3697" y="6959"/>
                  </a:cubicBezTo>
                  <a:cubicBezTo>
                    <a:pt x="4049" y="6209"/>
                    <a:pt x="4618" y="5503"/>
                    <a:pt x="5357" y="4935"/>
                  </a:cubicBezTo>
                  <a:cubicBezTo>
                    <a:pt x="6097" y="4366"/>
                    <a:pt x="6950" y="3968"/>
                    <a:pt x="7837" y="3786"/>
                  </a:cubicBezTo>
                  <a:cubicBezTo>
                    <a:pt x="8251" y="3702"/>
                    <a:pt x="8669" y="3660"/>
                    <a:pt x="9084" y="3660"/>
                  </a:cubicBezTo>
                  <a:cubicBezTo>
                    <a:pt x="9683" y="3660"/>
                    <a:pt x="10275" y="3748"/>
                    <a:pt x="10840" y="3922"/>
                  </a:cubicBezTo>
                  <a:cubicBezTo>
                    <a:pt x="11113" y="4002"/>
                    <a:pt x="11397" y="4116"/>
                    <a:pt x="11693" y="4252"/>
                  </a:cubicBezTo>
                  <a:lnTo>
                    <a:pt x="11784" y="4286"/>
                  </a:lnTo>
                  <a:lnTo>
                    <a:pt x="11920" y="4309"/>
                  </a:lnTo>
                  <a:cubicBezTo>
                    <a:pt x="11977" y="4321"/>
                    <a:pt x="12045" y="4332"/>
                    <a:pt x="12102" y="4343"/>
                  </a:cubicBezTo>
                  <a:cubicBezTo>
                    <a:pt x="12182" y="4355"/>
                    <a:pt x="12250" y="4366"/>
                    <a:pt x="12330" y="4377"/>
                  </a:cubicBezTo>
                  <a:cubicBezTo>
                    <a:pt x="12716" y="4438"/>
                    <a:pt x="13093" y="4463"/>
                    <a:pt x="13459" y="4463"/>
                  </a:cubicBezTo>
                  <a:cubicBezTo>
                    <a:pt x="13643" y="4463"/>
                    <a:pt x="13823" y="4457"/>
                    <a:pt x="14001" y="4446"/>
                  </a:cubicBezTo>
                  <a:cubicBezTo>
                    <a:pt x="14240" y="4423"/>
                    <a:pt x="14513" y="4400"/>
                    <a:pt x="14798" y="4332"/>
                  </a:cubicBezTo>
                  <a:cubicBezTo>
                    <a:pt x="14991" y="4286"/>
                    <a:pt x="15139" y="4230"/>
                    <a:pt x="15275" y="4173"/>
                  </a:cubicBezTo>
                  <a:lnTo>
                    <a:pt x="16322" y="3740"/>
                  </a:lnTo>
                  <a:lnTo>
                    <a:pt x="15480" y="2990"/>
                  </a:lnTo>
                  <a:cubicBezTo>
                    <a:pt x="15309" y="2842"/>
                    <a:pt x="15309" y="2489"/>
                    <a:pt x="15457" y="2296"/>
                  </a:cubicBezTo>
                  <a:cubicBezTo>
                    <a:pt x="15503" y="2239"/>
                    <a:pt x="15571" y="2205"/>
                    <a:pt x="15639" y="2205"/>
                  </a:cubicBezTo>
                  <a:lnTo>
                    <a:pt x="16413" y="2205"/>
                  </a:lnTo>
                  <a:lnTo>
                    <a:pt x="16390" y="1534"/>
                  </a:lnTo>
                  <a:cubicBezTo>
                    <a:pt x="16390" y="1534"/>
                    <a:pt x="16390" y="1534"/>
                    <a:pt x="16390" y="1523"/>
                  </a:cubicBezTo>
                  <a:cubicBezTo>
                    <a:pt x="16470" y="1477"/>
                    <a:pt x="16572" y="1432"/>
                    <a:pt x="16686" y="1420"/>
                  </a:cubicBezTo>
                  <a:cubicBezTo>
                    <a:pt x="16695" y="1419"/>
                    <a:pt x="16704" y="1419"/>
                    <a:pt x="16713" y="1419"/>
                  </a:cubicBezTo>
                  <a:close/>
                  <a:moveTo>
                    <a:pt x="16718" y="0"/>
                  </a:moveTo>
                  <a:cubicBezTo>
                    <a:pt x="16659" y="0"/>
                    <a:pt x="16599" y="4"/>
                    <a:pt x="16538" y="10"/>
                  </a:cubicBezTo>
                  <a:cubicBezTo>
                    <a:pt x="16151" y="55"/>
                    <a:pt x="15798" y="192"/>
                    <a:pt x="15526" y="419"/>
                  </a:cubicBezTo>
                  <a:cubicBezTo>
                    <a:pt x="15355" y="544"/>
                    <a:pt x="15218" y="704"/>
                    <a:pt x="15127" y="874"/>
                  </a:cubicBezTo>
                  <a:cubicBezTo>
                    <a:pt x="14832" y="977"/>
                    <a:pt x="14559" y="1159"/>
                    <a:pt x="14365" y="1409"/>
                  </a:cubicBezTo>
                  <a:cubicBezTo>
                    <a:pt x="13990" y="1864"/>
                    <a:pt x="13865" y="2467"/>
                    <a:pt x="13967" y="3024"/>
                  </a:cubicBezTo>
                  <a:cubicBezTo>
                    <a:pt x="13945" y="3024"/>
                    <a:pt x="13910" y="3035"/>
                    <a:pt x="13888" y="3035"/>
                  </a:cubicBezTo>
                  <a:cubicBezTo>
                    <a:pt x="13757" y="3046"/>
                    <a:pt x="13624" y="3051"/>
                    <a:pt x="13487" y="3051"/>
                  </a:cubicBezTo>
                  <a:cubicBezTo>
                    <a:pt x="13183" y="3051"/>
                    <a:pt x="12864" y="3026"/>
                    <a:pt x="12534" y="2978"/>
                  </a:cubicBezTo>
                  <a:cubicBezTo>
                    <a:pt x="12477" y="2967"/>
                    <a:pt x="12420" y="2956"/>
                    <a:pt x="12352" y="2944"/>
                  </a:cubicBezTo>
                  <a:cubicBezTo>
                    <a:pt x="12307" y="2944"/>
                    <a:pt x="12250" y="2933"/>
                    <a:pt x="12193" y="2922"/>
                  </a:cubicBezTo>
                  <a:cubicBezTo>
                    <a:pt x="11875" y="2785"/>
                    <a:pt x="11567" y="2660"/>
                    <a:pt x="11260" y="2569"/>
                  </a:cubicBezTo>
                  <a:cubicBezTo>
                    <a:pt x="10559" y="2353"/>
                    <a:pt x="9823" y="2245"/>
                    <a:pt x="9083" y="2245"/>
                  </a:cubicBezTo>
                  <a:cubicBezTo>
                    <a:pt x="8574" y="2245"/>
                    <a:pt x="8064" y="2296"/>
                    <a:pt x="7564" y="2398"/>
                  </a:cubicBezTo>
                  <a:cubicBezTo>
                    <a:pt x="6461" y="2626"/>
                    <a:pt x="5403" y="3115"/>
                    <a:pt x="4482" y="3820"/>
                  </a:cubicBezTo>
                  <a:cubicBezTo>
                    <a:pt x="3572" y="4537"/>
                    <a:pt x="2855" y="5424"/>
                    <a:pt x="2412" y="6379"/>
                  </a:cubicBezTo>
                  <a:cubicBezTo>
                    <a:pt x="2070" y="7130"/>
                    <a:pt x="1741" y="8244"/>
                    <a:pt x="1991" y="9439"/>
                  </a:cubicBezTo>
                  <a:cubicBezTo>
                    <a:pt x="1797" y="9621"/>
                    <a:pt x="1661" y="9837"/>
                    <a:pt x="1570" y="10087"/>
                  </a:cubicBezTo>
                  <a:cubicBezTo>
                    <a:pt x="1365" y="10167"/>
                    <a:pt x="1172" y="10280"/>
                    <a:pt x="1001" y="10417"/>
                  </a:cubicBezTo>
                  <a:cubicBezTo>
                    <a:pt x="216" y="11042"/>
                    <a:pt x="0" y="12203"/>
                    <a:pt x="489" y="13101"/>
                  </a:cubicBezTo>
                  <a:cubicBezTo>
                    <a:pt x="615" y="13340"/>
                    <a:pt x="785" y="13567"/>
                    <a:pt x="979" y="13761"/>
                  </a:cubicBezTo>
                  <a:cubicBezTo>
                    <a:pt x="1013" y="13806"/>
                    <a:pt x="1092" y="13874"/>
                    <a:pt x="1206" y="13954"/>
                  </a:cubicBezTo>
                  <a:cubicBezTo>
                    <a:pt x="1229" y="14295"/>
                    <a:pt x="1331" y="14614"/>
                    <a:pt x="1502" y="14898"/>
                  </a:cubicBezTo>
                  <a:cubicBezTo>
                    <a:pt x="1937" y="15644"/>
                    <a:pt x="2735" y="16076"/>
                    <a:pt x="3538" y="16076"/>
                  </a:cubicBezTo>
                  <a:cubicBezTo>
                    <a:pt x="3679" y="16076"/>
                    <a:pt x="3820" y="16063"/>
                    <a:pt x="3958" y="16035"/>
                  </a:cubicBezTo>
                  <a:cubicBezTo>
                    <a:pt x="3981" y="16047"/>
                    <a:pt x="3993" y="16070"/>
                    <a:pt x="4015" y="16081"/>
                  </a:cubicBezTo>
                  <a:cubicBezTo>
                    <a:pt x="4277" y="16308"/>
                    <a:pt x="4584" y="16479"/>
                    <a:pt x="4914" y="16559"/>
                  </a:cubicBezTo>
                  <a:cubicBezTo>
                    <a:pt x="5084" y="16604"/>
                    <a:pt x="5255" y="16627"/>
                    <a:pt x="5437" y="16627"/>
                  </a:cubicBezTo>
                  <a:cubicBezTo>
                    <a:pt x="5619" y="16627"/>
                    <a:pt x="5801" y="16604"/>
                    <a:pt x="5983" y="16547"/>
                  </a:cubicBezTo>
                  <a:cubicBezTo>
                    <a:pt x="6108" y="16513"/>
                    <a:pt x="6313" y="16456"/>
                    <a:pt x="6518" y="16343"/>
                  </a:cubicBezTo>
                  <a:cubicBezTo>
                    <a:pt x="6620" y="16399"/>
                    <a:pt x="6734" y="16445"/>
                    <a:pt x="6859" y="16479"/>
                  </a:cubicBezTo>
                  <a:cubicBezTo>
                    <a:pt x="7096" y="16558"/>
                    <a:pt x="7346" y="16597"/>
                    <a:pt x="7597" y="16597"/>
                  </a:cubicBezTo>
                  <a:cubicBezTo>
                    <a:pt x="7961" y="16597"/>
                    <a:pt x="8326" y="16515"/>
                    <a:pt x="8656" y="16354"/>
                  </a:cubicBezTo>
                  <a:cubicBezTo>
                    <a:pt x="8690" y="16365"/>
                    <a:pt x="8724" y="16377"/>
                    <a:pt x="8747" y="16388"/>
                  </a:cubicBezTo>
                  <a:cubicBezTo>
                    <a:pt x="9021" y="16515"/>
                    <a:pt x="9296" y="16583"/>
                    <a:pt x="9579" y="16583"/>
                  </a:cubicBezTo>
                  <a:cubicBezTo>
                    <a:pt x="9601" y="16583"/>
                    <a:pt x="9623" y="16582"/>
                    <a:pt x="9645" y="16581"/>
                  </a:cubicBezTo>
                  <a:cubicBezTo>
                    <a:pt x="9941" y="16581"/>
                    <a:pt x="10237" y="16513"/>
                    <a:pt x="10510" y="16365"/>
                  </a:cubicBezTo>
                  <a:cubicBezTo>
                    <a:pt x="10521" y="16365"/>
                    <a:pt x="10532" y="16365"/>
                    <a:pt x="10544" y="16354"/>
                  </a:cubicBezTo>
                  <a:cubicBezTo>
                    <a:pt x="10658" y="16411"/>
                    <a:pt x="10771" y="16456"/>
                    <a:pt x="10885" y="16479"/>
                  </a:cubicBezTo>
                  <a:cubicBezTo>
                    <a:pt x="11051" y="16524"/>
                    <a:pt x="11222" y="16546"/>
                    <a:pt x="11392" y="16546"/>
                  </a:cubicBezTo>
                  <a:cubicBezTo>
                    <a:pt x="11861" y="16546"/>
                    <a:pt x="12326" y="16379"/>
                    <a:pt x="12693" y="16070"/>
                  </a:cubicBezTo>
                  <a:lnTo>
                    <a:pt x="12705" y="16070"/>
                  </a:lnTo>
                  <a:cubicBezTo>
                    <a:pt x="12767" y="16076"/>
                    <a:pt x="12829" y="16079"/>
                    <a:pt x="12890" y="16079"/>
                  </a:cubicBezTo>
                  <a:cubicBezTo>
                    <a:pt x="13157" y="16079"/>
                    <a:pt x="13420" y="16019"/>
                    <a:pt x="13660" y="15899"/>
                  </a:cubicBezTo>
                  <a:cubicBezTo>
                    <a:pt x="13876" y="15785"/>
                    <a:pt x="14058" y="15637"/>
                    <a:pt x="14206" y="15444"/>
                  </a:cubicBezTo>
                  <a:lnTo>
                    <a:pt x="14445" y="15444"/>
                  </a:lnTo>
                  <a:cubicBezTo>
                    <a:pt x="15105" y="15410"/>
                    <a:pt x="15742" y="15126"/>
                    <a:pt x="16185" y="14659"/>
                  </a:cubicBezTo>
                  <a:cubicBezTo>
                    <a:pt x="16674" y="14159"/>
                    <a:pt x="16902" y="13476"/>
                    <a:pt x="16822" y="12794"/>
                  </a:cubicBezTo>
                  <a:cubicBezTo>
                    <a:pt x="16743" y="12066"/>
                    <a:pt x="16333" y="11440"/>
                    <a:pt x="15730" y="11111"/>
                  </a:cubicBezTo>
                  <a:cubicBezTo>
                    <a:pt x="15719" y="11099"/>
                    <a:pt x="15696" y="11088"/>
                    <a:pt x="15685" y="11088"/>
                  </a:cubicBezTo>
                  <a:cubicBezTo>
                    <a:pt x="15662" y="10940"/>
                    <a:pt x="15617" y="10826"/>
                    <a:pt x="15582" y="10747"/>
                  </a:cubicBezTo>
                  <a:cubicBezTo>
                    <a:pt x="15480" y="10451"/>
                    <a:pt x="15309" y="10189"/>
                    <a:pt x="15105" y="9985"/>
                  </a:cubicBezTo>
                  <a:cubicBezTo>
                    <a:pt x="15150" y="9769"/>
                    <a:pt x="15162" y="9564"/>
                    <a:pt x="15162" y="9359"/>
                  </a:cubicBezTo>
                  <a:cubicBezTo>
                    <a:pt x="15173" y="9007"/>
                    <a:pt x="15127" y="8654"/>
                    <a:pt x="15036" y="8313"/>
                  </a:cubicBezTo>
                  <a:cubicBezTo>
                    <a:pt x="15264" y="8176"/>
                    <a:pt x="15469" y="8028"/>
                    <a:pt x="15662" y="7881"/>
                  </a:cubicBezTo>
                  <a:cubicBezTo>
                    <a:pt x="16253" y="7414"/>
                    <a:pt x="16663" y="6880"/>
                    <a:pt x="16890" y="6265"/>
                  </a:cubicBezTo>
                  <a:cubicBezTo>
                    <a:pt x="16924" y="6186"/>
                    <a:pt x="16947" y="6106"/>
                    <a:pt x="16970" y="6027"/>
                  </a:cubicBezTo>
                  <a:cubicBezTo>
                    <a:pt x="17038" y="6004"/>
                    <a:pt x="17106" y="5970"/>
                    <a:pt x="17175" y="5936"/>
                  </a:cubicBezTo>
                  <a:cubicBezTo>
                    <a:pt x="17439" y="6062"/>
                    <a:pt x="17732" y="6130"/>
                    <a:pt x="18046" y="6130"/>
                  </a:cubicBezTo>
                  <a:cubicBezTo>
                    <a:pt x="18070" y="6130"/>
                    <a:pt x="18094" y="6130"/>
                    <a:pt x="18119" y="6129"/>
                  </a:cubicBezTo>
                  <a:cubicBezTo>
                    <a:pt x="18960" y="6083"/>
                    <a:pt x="19688" y="5560"/>
                    <a:pt x="19939" y="4810"/>
                  </a:cubicBezTo>
                  <a:cubicBezTo>
                    <a:pt x="20007" y="4628"/>
                    <a:pt x="20030" y="4434"/>
                    <a:pt x="20030" y="4241"/>
                  </a:cubicBezTo>
                  <a:cubicBezTo>
                    <a:pt x="20052" y="4218"/>
                    <a:pt x="20075" y="4195"/>
                    <a:pt x="20086" y="4173"/>
                  </a:cubicBezTo>
                  <a:cubicBezTo>
                    <a:pt x="20314" y="3866"/>
                    <a:pt x="20416" y="3467"/>
                    <a:pt x="20359" y="3081"/>
                  </a:cubicBezTo>
                  <a:cubicBezTo>
                    <a:pt x="20314" y="2774"/>
                    <a:pt x="20155" y="2478"/>
                    <a:pt x="19916" y="2273"/>
                  </a:cubicBezTo>
                  <a:cubicBezTo>
                    <a:pt x="19916" y="2251"/>
                    <a:pt x="19916" y="2239"/>
                    <a:pt x="19916" y="2228"/>
                  </a:cubicBezTo>
                  <a:cubicBezTo>
                    <a:pt x="19916" y="2205"/>
                    <a:pt x="19916" y="2194"/>
                    <a:pt x="19916" y="2182"/>
                  </a:cubicBezTo>
                  <a:cubicBezTo>
                    <a:pt x="19916" y="2012"/>
                    <a:pt x="19893" y="1852"/>
                    <a:pt x="19836" y="1693"/>
                  </a:cubicBezTo>
                  <a:cubicBezTo>
                    <a:pt x="19688" y="1204"/>
                    <a:pt x="19336" y="817"/>
                    <a:pt x="18858" y="624"/>
                  </a:cubicBezTo>
                  <a:cubicBezTo>
                    <a:pt x="18645" y="534"/>
                    <a:pt x="18420" y="491"/>
                    <a:pt x="18188" y="491"/>
                  </a:cubicBezTo>
                  <a:cubicBezTo>
                    <a:pt x="18098" y="491"/>
                    <a:pt x="18006" y="498"/>
                    <a:pt x="17914" y="510"/>
                  </a:cubicBezTo>
                  <a:cubicBezTo>
                    <a:pt x="17621" y="197"/>
                    <a:pt x="17193" y="0"/>
                    <a:pt x="16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1739400" y="2513525"/>
              <a:ext cx="328450" cy="172525"/>
            </a:xfrm>
            <a:custGeom>
              <a:avLst/>
              <a:gdLst/>
              <a:ahLst/>
              <a:cxnLst/>
              <a:rect l="l" t="t" r="r" b="b"/>
              <a:pathLst>
                <a:path w="13138" h="6901" extrusionOk="0">
                  <a:moveTo>
                    <a:pt x="6463" y="349"/>
                  </a:moveTo>
                  <a:cubicBezTo>
                    <a:pt x="6565" y="349"/>
                    <a:pt x="6667" y="353"/>
                    <a:pt x="6768" y="361"/>
                  </a:cubicBezTo>
                  <a:cubicBezTo>
                    <a:pt x="7064" y="383"/>
                    <a:pt x="7359" y="418"/>
                    <a:pt x="7632" y="486"/>
                  </a:cubicBezTo>
                  <a:cubicBezTo>
                    <a:pt x="7791" y="520"/>
                    <a:pt x="7917" y="565"/>
                    <a:pt x="8042" y="600"/>
                  </a:cubicBezTo>
                  <a:cubicBezTo>
                    <a:pt x="8155" y="645"/>
                    <a:pt x="8303" y="702"/>
                    <a:pt x="8417" y="782"/>
                  </a:cubicBezTo>
                  <a:cubicBezTo>
                    <a:pt x="8440" y="793"/>
                    <a:pt x="8440" y="816"/>
                    <a:pt x="8428" y="816"/>
                  </a:cubicBezTo>
                  <a:cubicBezTo>
                    <a:pt x="8428" y="838"/>
                    <a:pt x="8406" y="850"/>
                    <a:pt x="8383" y="850"/>
                  </a:cubicBezTo>
                  <a:cubicBezTo>
                    <a:pt x="8303" y="827"/>
                    <a:pt x="8212" y="804"/>
                    <a:pt x="8121" y="782"/>
                  </a:cubicBezTo>
                  <a:cubicBezTo>
                    <a:pt x="8076" y="770"/>
                    <a:pt x="8019" y="747"/>
                    <a:pt x="7973" y="747"/>
                  </a:cubicBezTo>
                  <a:lnTo>
                    <a:pt x="7814" y="702"/>
                  </a:lnTo>
                  <a:cubicBezTo>
                    <a:pt x="7735" y="679"/>
                    <a:pt x="7655" y="668"/>
                    <a:pt x="7575" y="645"/>
                  </a:cubicBezTo>
                  <a:cubicBezTo>
                    <a:pt x="7302" y="588"/>
                    <a:pt x="7018" y="543"/>
                    <a:pt x="6756" y="531"/>
                  </a:cubicBezTo>
                  <a:cubicBezTo>
                    <a:pt x="6620" y="520"/>
                    <a:pt x="6472" y="509"/>
                    <a:pt x="6324" y="509"/>
                  </a:cubicBezTo>
                  <a:cubicBezTo>
                    <a:pt x="6188" y="509"/>
                    <a:pt x="6063" y="520"/>
                    <a:pt x="5926" y="520"/>
                  </a:cubicBezTo>
                  <a:cubicBezTo>
                    <a:pt x="5812" y="531"/>
                    <a:pt x="5699" y="543"/>
                    <a:pt x="5596" y="554"/>
                  </a:cubicBezTo>
                  <a:cubicBezTo>
                    <a:pt x="5437" y="577"/>
                    <a:pt x="5278" y="588"/>
                    <a:pt x="5119" y="588"/>
                  </a:cubicBezTo>
                  <a:lnTo>
                    <a:pt x="5107" y="588"/>
                  </a:lnTo>
                  <a:cubicBezTo>
                    <a:pt x="5346" y="452"/>
                    <a:pt x="5630" y="418"/>
                    <a:pt x="5915" y="383"/>
                  </a:cubicBezTo>
                  <a:cubicBezTo>
                    <a:pt x="6091" y="361"/>
                    <a:pt x="6277" y="349"/>
                    <a:pt x="6463" y="349"/>
                  </a:cubicBezTo>
                  <a:close/>
                  <a:moveTo>
                    <a:pt x="6053" y="778"/>
                  </a:moveTo>
                  <a:cubicBezTo>
                    <a:pt x="6102" y="778"/>
                    <a:pt x="6151" y="779"/>
                    <a:pt x="6199" y="782"/>
                  </a:cubicBezTo>
                  <a:cubicBezTo>
                    <a:pt x="6461" y="782"/>
                    <a:pt x="6711" y="838"/>
                    <a:pt x="6916" y="941"/>
                  </a:cubicBezTo>
                  <a:cubicBezTo>
                    <a:pt x="6927" y="941"/>
                    <a:pt x="6916" y="964"/>
                    <a:pt x="6916" y="964"/>
                  </a:cubicBezTo>
                  <a:cubicBezTo>
                    <a:pt x="6916" y="964"/>
                    <a:pt x="6916" y="975"/>
                    <a:pt x="6904" y="975"/>
                  </a:cubicBezTo>
                  <a:cubicBezTo>
                    <a:pt x="6847" y="975"/>
                    <a:pt x="6791" y="964"/>
                    <a:pt x="6745" y="964"/>
                  </a:cubicBezTo>
                  <a:cubicBezTo>
                    <a:pt x="6677" y="952"/>
                    <a:pt x="6609" y="941"/>
                    <a:pt x="6540" y="941"/>
                  </a:cubicBezTo>
                  <a:cubicBezTo>
                    <a:pt x="6483" y="941"/>
                    <a:pt x="6427" y="929"/>
                    <a:pt x="6370" y="929"/>
                  </a:cubicBezTo>
                  <a:cubicBezTo>
                    <a:pt x="6313" y="929"/>
                    <a:pt x="6256" y="918"/>
                    <a:pt x="6199" y="918"/>
                  </a:cubicBezTo>
                  <a:lnTo>
                    <a:pt x="5903" y="918"/>
                  </a:lnTo>
                  <a:cubicBezTo>
                    <a:pt x="5825" y="925"/>
                    <a:pt x="5746" y="931"/>
                    <a:pt x="5667" y="931"/>
                  </a:cubicBezTo>
                  <a:cubicBezTo>
                    <a:pt x="5609" y="931"/>
                    <a:pt x="5552" y="928"/>
                    <a:pt x="5494" y="918"/>
                  </a:cubicBezTo>
                  <a:cubicBezTo>
                    <a:pt x="5494" y="918"/>
                    <a:pt x="5494" y="918"/>
                    <a:pt x="5483" y="907"/>
                  </a:cubicBezTo>
                  <a:cubicBezTo>
                    <a:pt x="5483" y="907"/>
                    <a:pt x="5483" y="895"/>
                    <a:pt x="5494" y="884"/>
                  </a:cubicBezTo>
                  <a:cubicBezTo>
                    <a:pt x="5650" y="801"/>
                    <a:pt x="5850" y="778"/>
                    <a:pt x="6053" y="778"/>
                  </a:cubicBezTo>
                  <a:close/>
                  <a:moveTo>
                    <a:pt x="6279" y="1157"/>
                  </a:moveTo>
                  <a:cubicBezTo>
                    <a:pt x="6324" y="1157"/>
                    <a:pt x="6370" y="1157"/>
                    <a:pt x="6404" y="1168"/>
                  </a:cubicBezTo>
                  <a:lnTo>
                    <a:pt x="6427" y="1168"/>
                  </a:lnTo>
                  <a:cubicBezTo>
                    <a:pt x="6483" y="1168"/>
                    <a:pt x="6540" y="1168"/>
                    <a:pt x="6586" y="1202"/>
                  </a:cubicBezTo>
                  <a:cubicBezTo>
                    <a:pt x="6597" y="1202"/>
                    <a:pt x="6597" y="1214"/>
                    <a:pt x="6597" y="1225"/>
                  </a:cubicBezTo>
                  <a:cubicBezTo>
                    <a:pt x="6597" y="1225"/>
                    <a:pt x="6597" y="1237"/>
                    <a:pt x="6586" y="1248"/>
                  </a:cubicBezTo>
                  <a:cubicBezTo>
                    <a:pt x="6540" y="1271"/>
                    <a:pt x="6483" y="1271"/>
                    <a:pt x="6427" y="1282"/>
                  </a:cubicBezTo>
                  <a:lnTo>
                    <a:pt x="6222" y="1282"/>
                  </a:lnTo>
                  <a:cubicBezTo>
                    <a:pt x="6154" y="1282"/>
                    <a:pt x="6097" y="1282"/>
                    <a:pt x="6029" y="1271"/>
                  </a:cubicBezTo>
                  <a:lnTo>
                    <a:pt x="5926" y="1271"/>
                  </a:lnTo>
                  <a:cubicBezTo>
                    <a:pt x="5903" y="1259"/>
                    <a:pt x="5881" y="1259"/>
                    <a:pt x="5869" y="1248"/>
                  </a:cubicBezTo>
                  <a:lnTo>
                    <a:pt x="5858" y="1248"/>
                  </a:lnTo>
                  <a:cubicBezTo>
                    <a:pt x="5847" y="1237"/>
                    <a:pt x="5835" y="1237"/>
                    <a:pt x="5824" y="1225"/>
                  </a:cubicBezTo>
                  <a:cubicBezTo>
                    <a:pt x="5824" y="1214"/>
                    <a:pt x="5824" y="1214"/>
                    <a:pt x="5824" y="1214"/>
                  </a:cubicBezTo>
                  <a:cubicBezTo>
                    <a:pt x="5835" y="1202"/>
                    <a:pt x="5847" y="1202"/>
                    <a:pt x="5858" y="1191"/>
                  </a:cubicBezTo>
                  <a:lnTo>
                    <a:pt x="5869" y="1191"/>
                  </a:lnTo>
                  <a:cubicBezTo>
                    <a:pt x="5881" y="1180"/>
                    <a:pt x="5903" y="1180"/>
                    <a:pt x="5926" y="1168"/>
                  </a:cubicBezTo>
                  <a:lnTo>
                    <a:pt x="6029" y="1168"/>
                  </a:lnTo>
                  <a:cubicBezTo>
                    <a:pt x="6097" y="1157"/>
                    <a:pt x="6154" y="1157"/>
                    <a:pt x="6222" y="1157"/>
                  </a:cubicBezTo>
                  <a:close/>
                  <a:moveTo>
                    <a:pt x="6313" y="1532"/>
                  </a:moveTo>
                  <a:cubicBezTo>
                    <a:pt x="6324" y="1532"/>
                    <a:pt x="6336" y="1532"/>
                    <a:pt x="6347" y="1544"/>
                  </a:cubicBezTo>
                  <a:lnTo>
                    <a:pt x="6381" y="1544"/>
                  </a:lnTo>
                  <a:cubicBezTo>
                    <a:pt x="6392" y="1555"/>
                    <a:pt x="6404" y="1555"/>
                    <a:pt x="6415" y="1555"/>
                  </a:cubicBezTo>
                  <a:cubicBezTo>
                    <a:pt x="6427" y="1566"/>
                    <a:pt x="6427" y="1578"/>
                    <a:pt x="6427" y="1589"/>
                  </a:cubicBezTo>
                  <a:cubicBezTo>
                    <a:pt x="6427" y="1600"/>
                    <a:pt x="6427" y="1600"/>
                    <a:pt x="6415" y="1612"/>
                  </a:cubicBezTo>
                  <a:cubicBezTo>
                    <a:pt x="6404" y="1623"/>
                    <a:pt x="6392" y="1623"/>
                    <a:pt x="6381" y="1623"/>
                  </a:cubicBezTo>
                  <a:lnTo>
                    <a:pt x="6358" y="1623"/>
                  </a:lnTo>
                  <a:cubicBezTo>
                    <a:pt x="6358" y="1623"/>
                    <a:pt x="6347" y="1623"/>
                    <a:pt x="6347" y="1635"/>
                  </a:cubicBezTo>
                  <a:lnTo>
                    <a:pt x="6199" y="1635"/>
                  </a:lnTo>
                  <a:cubicBezTo>
                    <a:pt x="6154" y="1635"/>
                    <a:pt x="6119" y="1635"/>
                    <a:pt x="6074" y="1623"/>
                  </a:cubicBezTo>
                  <a:cubicBezTo>
                    <a:pt x="6040" y="1623"/>
                    <a:pt x="6017" y="1623"/>
                    <a:pt x="5994" y="1600"/>
                  </a:cubicBezTo>
                  <a:lnTo>
                    <a:pt x="5972" y="1600"/>
                  </a:lnTo>
                  <a:lnTo>
                    <a:pt x="5960" y="1623"/>
                  </a:lnTo>
                  <a:lnTo>
                    <a:pt x="5960" y="1589"/>
                  </a:lnTo>
                  <a:cubicBezTo>
                    <a:pt x="5960" y="1578"/>
                    <a:pt x="5960" y="1578"/>
                    <a:pt x="5960" y="1578"/>
                  </a:cubicBezTo>
                  <a:lnTo>
                    <a:pt x="5972" y="1578"/>
                  </a:lnTo>
                  <a:cubicBezTo>
                    <a:pt x="5983" y="1578"/>
                    <a:pt x="5983" y="1566"/>
                    <a:pt x="5994" y="1566"/>
                  </a:cubicBezTo>
                  <a:cubicBezTo>
                    <a:pt x="6006" y="1555"/>
                    <a:pt x="6040" y="1544"/>
                    <a:pt x="6074" y="1544"/>
                  </a:cubicBezTo>
                  <a:cubicBezTo>
                    <a:pt x="6119" y="1532"/>
                    <a:pt x="6154" y="1532"/>
                    <a:pt x="6199" y="1532"/>
                  </a:cubicBezTo>
                  <a:close/>
                  <a:moveTo>
                    <a:pt x="3788" y="964"/>
                  </a:moveTo>
                  <a:cubicBezTo>
                    <a:pt x="3799" y="964"/>
                    <a:pt x="3811" y="975"/>
                    <a:pt x="3811" y="975"/>
                  </a:cubicBezTo>
                  <a:cubicBezTo>
                    <a:pt x="3811" y="986"/>
                    <a:pt x="3811" y="998"/>
                    <a:pt x="3799" y="1009"/>
                  </a:cubicBezTo>
                  <a:cubicBezTo>
                    <a:pt x="3777" y="1043"/>
                    <a:pt x="3742" y="1066"/>
                    <a:pt x="3708" y="1077"/>
                  </a:cubicBezTo>
                  <a:cubicBezTo>
                    <a:pt x="3697" y="1089"/>
                    <a:pt x="3686" y="1100"/>
                    <a:pt x="3674" y="1100"/>
                  </a:cubicBezTo>
                  <a:cubicBezTo>
                    <a:pt x="3651" y="1111"/>
                    <a:pt x="3629" y="1134"/>
                    <a:pt x="3606" y="1146"/>
                  </a:cubicBezTo>
                  <a:cubicBezTo>
                    <a:pt x="3583" y="1157"/>
                    <a:pt x="3572" y="1180"/>
                    <a:pt x="3538" y="1191"/>
                  </a:cubicBezTo>
                  <a:cubicBezTo>
                    <a:pt x="3435" y="1259"/>
                    <a:pt x="3356" y="1305"/>
                    <a:pt x="3276" y="1362"/>
                  </a:cubicBezTo>
                  <a:cubicBezTo>
                    <a:pt x="3208" y="1407"/>
                    <a:pt x="3151" y="1453"/>
                    <a:pt x="3083" y="1498"/>
                  </a:cubicBezTo>
                  <a:cubicBezTo>
                    <a:pt x="3060" y="1509"/>
                    <a:pt x="3037" y="1532"/>
                    <a:pt x="3014" y="1555"/>
                  </a:cubicBezTo>
                  <a:cubicBezTo>
                    <a:pt x="2969" y="1578"/>
                    <a:pt x="2923" y="1612"/>
                    <a:pt x="2889" y="1646"/>
                  </a:cubicBezTo>
                  <a:cubicBezTo>
                    <a:pt x="2855" y="1669"/>
                    <a:pt x="2810" y="1703"/>
                    <a:pt x="2764" y="1703"/>
                  </a:cubicBezTo>
                  <a:lnTo>
                    <a:pt x="2753" y="1703"/>
                  </a:lnTo>
                  <a:cubicBezTo>
                    <a:pt x="2753" y="1703"/>
                    <a:pt x="2753" y="1691"/>
                    <a:pt x="2753" y="1691"/>
                  </a:cubicBezTo>
                  <a:cubicBezTo>
                    <a:pt x="2764" y="1646"/>
                    <a:pt x="2810" y="1589"/>
                    <a:pt x="2821" y="1555"/>
                  </a:cubicBezTo>
                  <a:cubicBezTo>
                    <a:pt x="2867" y="1521"/>
                    <a:pt x="2901" y="1475"/>
                    <a:pt x="2935" y="1441"/>
                  </a:cubicBezTo>
                  <a:cubicBezTo>
                    <a:pt x="3014" y="1362"/>
                    <a:pt x="3117" y="1293"/>
                    <a:pt x="3196" y="1237"/>
                  </a:cubicBezTo>
                  <a:cubicBezTo>
                    <a:pt x="3287" y="1168"/>
                    <a:pt x="3378" y="1111"/>
                    <a:pt x="3481" y="1066"/>
                  </a:cubicBezTo>
                  <a:cubicBezTo>
                    <a:pt x="3504" y="1043"/>
                    <a:pt x="3549" y="1032"/>
                    <a:pt x="3583" y="1020"/>
                  </a:cubicBezTo>
                  <a:cubicBezTo>
                    <a:pt x="3595" y="1020"/>
                    <a:pt x="3617" y="1009"/>
                    <a:pt x="3640" y="998"/>
                  </a:cubicBezTo>
                  <a:lnTo>
                    <a:pt x="3651" y="998"/>
                  </a:lnTo>
                  <a:cubicBezTo>
                    <a:pt x="3697" y="975"/>
                    <a:pt x="3742" y="964"/>
                    <a:pt x="3788" y="964"/>
                  </a:cubicBezTo>
                  <a:close/>
                  <a:moveTo>
                    <a:pt x="6222" y="1851"/>
                  </a:moveTo>
                  <a:cubicBezTo>
                    <a:pt x="6233" y="1851"/>
                    <a:pt x="6256" y="1862"/>
                    <a:pt x="6279" y="1862"/>
                  </a:cubicBezTo>
                  <a:cubicBezTo>
                    <a:pt x="6290" y="1862"/>
                    <a:pt x="6290" y="1862"/>
                    <a:pt x="6301" y="1873"/>
                  </a:cubicBezTo>
                  <a:cubicBezTo>
                    <a:pt x="6313" y="1873"/>
                    <a:pt x="6324" y="1873"/>
                    <a:pt x="6336" y="1885"/>
                  </a:cubicBezTo>
                  <a:lnTo>
                    <a:pt x="6347" y="1896"/>
                  </a:lnTo>
                  <a:lnTo>
                    <a:pt x="6358" y="1896"/>
                  </a:lnTo>
                  <a:cubicBezTo>
                    <a:pt x="6381" y="1908"/>
                    <a:pt x="6392" y="1919"/>
                    <a:pt x="6392" y="1930"/>
                  </a:cubicBezTo>
                  <a:cubicBezTo>
                    <a:pt x="6404" y="1942"/>
                    <a:pt x="6404" y="1953"/>
                    <a:pt x="6392" y="1953"/>
                  </a:cubicBezTo>
                  <a:cubicBezTo>
                    <a:pt x="6392" y="1964"/>
                    <a:pt x="6392" y="1976"/>
                    <a:pt x="6381" y="1976"/>
                  </a:cubicBezTo>
                  <a:lnTo>
                    <a:pt x="6324" y="1976"/>
                  </a:lnTo>
                  <a:lnTo>
                    <a:pt x="6313" y="1964"/>
                  </a:lnTo>
                  <a:cubicBezTo>
                    <a:pt x="6313" y="1964"/>
                    <a:pt x="6313" y="1964"/>
                    <a:pt x="6301" y="1976"/>
                  </a:cubicBezTo>
                  <a:lnTo>
                    <a:pt x="6279" y="1976"/>
                  </a:lnTo>
                  <a:cubicBezTo>
                    <a:pt x="6267" y="1976"/>
                    <a:pt x="6267" y="1976"/>
                    <a:pt x="6256" y="1964"/>
                  </a:cubicBezTo>
                  <a:lnTo>
                    <a:pt x="6199" y="1964"/>
                  </a:lnTo>
                  <a:lnTo>
                    <a:pt x="6176" y="1953"/>
                  </a:lnTo>
                  <a:cubicBezTo>
                    <a:pt x="6154" y="1953"/>
                    <a:pt x="6131" y="1953"/>
                    <a:pt x="6119" y="1942"/>
                  </a:cubicBezTo>
                  <a:lnTo>
                    <a:pt x="6097" y="1942"/>
                  </a:lnTo>
                  <a:cubicBezTo>
                    <a:pt x="6085" y="1930"/>
                    <a:pt x="6085" y="1930"/>
                    <a:pt x="6085" y="1919"/>
                  </a:cubicBezTo>
                  <a:cubicBezTo>
                    <a:pt x="6085" y="1908"/>
                    <a:pt x="6085" y="1896"/>
                    <a:pt x="6097" y="1896"/>
                  </a:cubicBezTo>
                  <a:cubicBezTo>
                    <a:pt x="6108" y="1896"/>
                    <a:pt x="6108" y="1885"/>
                    <a:pt x="6108" y="1885"/>
                  </a:cubicBezTo>
                  <a:cubicBezTo>
                    <a:pt x="6119" y="1885"/>
                    <a:pt x="6119" y="1885"/>
                    <a:pt x="6131" y="1873"/>
                  </a:cubicBezTo>
                  <a:lnTo>
                    <a:pt x="6142" y="1862"/>
                  </a:lnTo>
                  <a:lnTo>
                    <a:pt x="6154" y="1862"/>
                  </a:lnTo>
                  <a:cubicBezTo>
                    <a:pt x="6165" y="1862"/>
                    <a:pt x="6188" y="1862"/>
                    <a:pt x="6210" y="1851"/>
                  </a:cubicBezTo>
                  <a:close/>
                  <a:moveTo>
                    <a:pt x="11306" y="2567"/>
                  </a:moveTo>
                  <a:cubicBezTo>
                    <a:pt x="11317" y="2567"/>
                    <a:pt x="11329" y="2579"/>
                    <a:pt x="11340" y="2579"/>
                  </a:cubicBezTo>
                  <a:lnTo>
                    <a:pt x="11351" y="2579"/>
                  </a:lnTo>
                  <a:cubicBezTo>
                    <a:pt x="11374" y="2579"/>
                    <a:pt x="11408" y="2601"/>
                    <a:pt x="11431" y="2624"/>
                  </a:cubicBezTo>
                  <a:cubicBezTo>
                    <a:pt x="11465" y="2635"/>
                    <a:pt x="11488" y="2658"/>
                    <a:pt x="11511" y="2681"/>
                  </a:cubicBezTo>
                  <a:cubicBezTo>
                    <a:pt x="11533" y="2704"/>
                    <a:pt x="11556" y="2726"/>
                    <a:pt x="11579" y="2761"/>
                  </a:cubicBezTo>
                  <a:cubicBezTo>
                    <a:pt x="11602" y="2783"/>
                    <a:pt x="11613" y="2817"/>
                    <a:pt x="11613" y="2840"/>
                  </a:cubicBezTo>
                  <a:cubicBezTo>
                    <a:pt x="11613" y="2852"/>
                    <a:pt x="11624" y="2852"/>
                    <a:pt x="11624" y="2863"/>
                  </a:cubicBezTo>
                  <a:cubicBezTo>
                    <a:pt x="11624" y="2874"/>
                    <a:pt x="11636" y="2886"/>
                    <a:pt x="11636" y="2897"/>
                  </a:cubicBezTo>
                  <a:cubicBezTo>
                    <a:pt x="11636" y="2908"/>
                    <a:pt x="11636" y="2931"/>
                    <a:pt x="11636" y="2943"/>
                  </a:cubicBezTo>
                  <a:cubicBezTo>
                    <a:pt x="11636" y="2954"/>
                    <a:pt x="11624" y="2977"/>
                    <a:pt x="11613" y="2988"/>
                  </a:cubicBezTo>
                  <a:cubicBezTo>
                    <a:pt x="11602" y="2994"/>
                    <a:pt x="11590" y="2997"/>
                    <a:pt x="11580" y="2997"/>
                  </a:cubicBezTo>
                  <a:cubicBezTo>
                    <a:pt x="11570" y="2997"/>
                    <a:pt x="11562" y="2994"/>
                    <a:pt x="11556" y="2988"/>
                  </a:cubicBezTo>
                  <a:cubicBezTo>
                    <a:pt x="11545" y="2977"/>
                    <a:pt x="11533" y="2965"/>
                    <a:pt x="11522" y="2954"/>
                  </a:cubicBezTo>
                  <a:lnTo>
                    <a:pt x="11511" y="2943"/>
                  </a:lnTo>
                  <a:cubicBezTo>
                    <a:pt x="11511" y="2931"/>
                    <a:pt x="11511" y="2931"/>
                    <a:pt x="11499" y="2920"/>
                  </a:cubicBezTo>
                  <a:lnTo>
                    <a:pt x="11488" y="2908"/>
                  </a:lnTo>
                  <a:cubicBezTo>
                    <a:pt x="11488" y="2908"/>
                    <a:pt x="11477" y="2897"/>
                    <a:pt x="11477" y="2897"/>
                  </a:cubicBezTo>
                  <a:lnTo>
                    <a:pt x="11465" y="2886"/>
                  </a:lnTo>
                  <a:cubicBezTo>
                    <a:pt x="11454" y="2863"/>
                    <a:pt x="11442" y="2852"/>
                    <a:pt x="11431" y="2840"/>
                  </a:cubicBezTo>
                  <a:cubicBezTo>
                    <a:pt x="11420" y="2829"/>
                    <a:pt x="11408" y="2817"/>
                    <a:pt x="11408" y="2817"/>
                  </a:cubicBezTo>
                  <a:cubicBezTo>
                    <a:pt x="11397" y="2806"/>
                    <a:pt x="11397" y="2795"/>
                    <a:pt x="11386" y="2795"/>
                  </a:cubicBezTo>
                  <a:cubicBezTo>
                    <a:pt x="11363" y="2772"/>
                    <a:pt x="11340" y="2749"/>
                    <a:pt x="11329" y="2726"/>
                  </a:cubicBezTo>
                  <a:lnTo>
                    <a:pt x="11317" y="2726"/>
                  </a:lnTo>
                  <a:cubicBezTo>
                    <a:pt x="11306" y="2715"/>
                    <a:pt x="11295" y="2704"/>
                    <a:pt x="11283" y="2692"/>
                  </a:cubicBezTo>
                  <a:cubicBezTo>
                    <a:pt x="11283" y="2681"/>
                    <a:pt x="11283" y="2681"/>
                    <a:pt x="11272" y="2681"/>
                  </a:cubicBezTo>
                  <a:lnTo>
                    <a:pt x="11260" y="2670"/>
                  </a:lnTo>
                  <a:cubicBezTo>
                    <a:pt x="11260" y="2670"/>
                    <a:pt x="11249" y="2658"/>
                    <a:pt x="11249" y="2658"/>
                  </a:cubicBezTo>
                  <a:cubicBezTo>
                    <a:pt x="11238" y="2647"/>
                    <a:pt x="11238" y="2635"/>
                    <a:pt x="11238" y="2613"/>
                  </a:cubicBezTo>
                  <a:cubicBezTo>
                    <a:pt x="11238" y="2601"/>
                    <a:pt x="11238" y="2601"/>
                    <a:pt x="11249" y="2579"/>
                  </a:cubicBezTo>
                  <a:cubicBezTo>
                    <a:pt x="11260" y="2567"/>
                    <a:pt x="11283" y="2567"/>
                    <a:pt x="11306" y="2567"/>
                  </a:cubicBezTo>
                  <a:close/>
                  <a:moveTo>
                    <a:pt x="10885" y="2715"/>
                  </a:moveTo>
                  <a:cubicBezTo>
                    <a:pt x="10931" y="2715"/>
                    <a:pt x="10976" y="2738"/>
                    <a:pt x="11010" y="2749"/>
                  </a:cubicBezTo>
                  <a:cubicBezTo>
                    <a:pt x="11067" y="2783"/>
                    <a:pt x="11135" y="2817"/>
                    <a:pt x="11192" y="2874"/>
                  </a:cubicBezTo>
                  <a:cubicBezTo>
                    <a:pt x="11249" y="2920"/>
                    <a:pt x="11295" y="2977"/>
                    <a:pt x="11340" y="3056"/>
                  </a:cubicBezTo>
                  <a:cubicBezTo>
                    <a:pt x="11351" y="3068"/>
                    <a:pt x="11363" y="3079"/>
                    <a:pt x="11363" y="3090"/>
                  </a:cubicBezTo>
                  <a:cubicBezTo>
                    <a:pt x="11363" y="3102"/>
                    <a:pt x="11363" y="3113"/>
                    <a:pt x="11363" y="3113"/>
                  </a:cubicBezTo>
                  <a:lnTo>
                    <a:pt x="11374" y="3136"/>
                  </a:lnTo>
                  <a:cubicBezTo>
                    <a:pt x="11374" y="3147"/>
                    <a:pt x="11374" y="3159"/>
                    <a:pt x="11386" y="3159"/>
                  </a:cubicBezTo>
                  <a:cubicBezTo>
                    <a:pt x="11386" y="3159"/>
                    <a:pt x="11386" y="3159"/>
                    <a:pt x="11386" y="3170"/>
                  </a:cubicBezTo>
                  <a:cubicBezTo>
                    <a:pt x="11397" y="3216"/>
                    <a:pt x="11397" y="3250"/>
                    <a:pt x="11386" y="3284"/>
                  </a:cubicBezTo>
                  <a:cubicBezTo>
                    <a:pt x="11386" y="3284"/>
                    <a:pt x="11386" y="3295"/>
                    <a:pt x="11386" y="3295"/>
                  </a:cubicBezTo>
                  <a:cubicBezTo>
                    <a:pt x="11386" y="3329"/>
                    <a:pt x="11386" y="3352"/>
                    <a:pt x="11374" y="3375"/>
                  </a:cubicBezTo>
                  <a:cubicBezTo>
                    <a:pt x="11363" y="3375"/>
                    <a:pt x="11351" y="3386"/>
                    <a:pt x="11340" y="3386"/>
                  </a:cubicBezTo>
                  <a:cubicBezTo>
                    <a:pt x="11317" y="3375"/>
                    <a:pt x="11306" y="3363"/>
                    <a:pt x="11283" y="3329"/>
                  </a:cubicBezTo>
                  <a:lnTo>
                    <a:pt x="11272" y="3329"/>
                  </a:lnTo>
                  <a:cubicBezTo>
                    <a:pt x="11249" y="3307"/>
                    <a:pt x="11226" y="3284"/>
                    <a:pt x="11215" y="3250"/>
                  </a:cubicBezTo>
                  <a:lnTo>
                    <a:pt x="11192" y="3227"/>
                  </a:lnTo>
                  <a:cubicBezTo>
                    <a:pt x="11192" y="3227"/>
                    <a:pt x="11192" y="3227"/>
                    <a:pt x="11192" y="3216"/>
                  </a:cubicBezTo>
                  <a:lnTo>
                    <a:pt x="11169" y="3204"/>
                  </a:lnTo>
                  <a:cubicBezTo>
                    <a:pt x="11158" y="3204"/>
                    <a:pt x="11158" y="3193"/>
                    <a:pt x="11147" y="3181"/>
                  </a:cubicBezTo>
                  <a:lnTo>
                    <a:pt x="11147" y="3170"/>
                  </a:lnTo>
                  <a:cubicBezTo>
                    <a:pt x="11135" y="3159"/>
                    <a:pt x="11124" y="3147"/>
                    <a:pt x="11113" y="3125"/>
                  </a:cubicBezTo>
                  <a:lnTo>
                    <a:pt x="11101" y="3102"/>
                  </a:lnTo>
                  <a:cubicBezTo>
                    <a:pt x="11078" y="3079"/>
                    <a:pt x="11056" y="3056"/>
                    <a:pt x="11033" y="3034"/>
                  </a:cubicBezTo>
                  <a:cubicBezTo>
                    <a:pt x="11010" y="3011"/>
                    <a:pt x="10987" y="2988"/>
                    <a:pt x="10965" y="2965"/>
                  </a:cubicBezTo>
                  <a:cubicBezTo>
                    <a:pt x="10953" y="2965"/>
                    <a:pt x="10953" y="2954"/>
                    <a:pt x="10942" y="2954"/>
                  </a:cubicBezTo>
                  <a:lnTo>
                    <a:pt x="10896" y="2920"/>
                  </a:lnTo>
                  <a:cubicBezTo>
                    <a:pt x="10874" y="2897"/>
                    <a:pt x="10840" y="2874"/>
                    <a:pt x="10817" y="2852"/>
                  </a:cubicBezTo>
                  <a:cubicBezTo>
                    <a:pt x="10817" y="2840"/>
                    <a:pt x="10817" y="2840"/>
                    <a:pt x="10817" y="2840"/>
                  </a:cubicBezTo>
                  <a:lnTo>
                    <a:pt x="10805" y="2840"/>
                  </a:lnTo>
                  <a:cubicBezTo>
                    <a:pt x="10805" y="2829"/>
                    <a:pt x="10794" y="2829"/>
                    <a:pt x="10794" y="2829"/>
                  </a:cubicBezTo>
                  <a:cubicBezTo>
                    <a:pt x="10783" y="2817"/>
                    <a:pt x="10771" y="2806"/>
                    <a:pt x="10771" y="2806"/>
                  </a:cubicBezTo>
                  <a:cubicBezTo>
                    <a:pt x="10771" y="2795"/>
                    <a:pt x="10771" y="2795"/>
                    <a:pt x="10760" y="2795"/>
                  </a:cubicBezTo>
                  <a:cubicBezTo>
                    <a:pt x="10760" y="2783"/>
                    <a:pt x="10749" y="2783"/>
                    <a:pt x="10737" y="2761"/>
                  </a:cubicBezTo>
                  <a:cubicBezTo>
                    <a:pt x="10737" y="2761"/>
                    <a:pt x="10737" y="2761"/>
                    <a:pt x="10737" y="2749"/>
                  </a:cubicBezTo>
                  <a:cubicBezTo>
                    <a:pt x="10737" y="2749"/>
                    <a:pt x="10749" y="2738"/>
                    <a:pt x="10749" y="2738"/>
                  </a:cubicBezTo>
                  <a:cubicBezTo>
                    <a:pt x="10760" y="2738"/>
                    <a:pt x="10771" y="2726"/>
                    <a:pt x="10783" y="2726"/>
                  </a:cubicBezTo>
                  <a:lnTo>
                    <a:pt x="10794" y="2726"/>
                  </a:lnTo>
                  <a:cubicBezTo>
                    <a:pt x="10805" y="2715"/>
                    <a:pt x="10817" y="2715"/>
                    <a:pt x="10828" y="2715"/>
                  </a:cubicBezTo>
                  <a:cubicBezTo>
                    <a:pt x="10840" y="2726"/>
                    <a:pt x="10851" y="2726"/>
                    <a:pt x="10851" y="2726"/>
                  </a:cubicBezTo>
                  <a:lnTo>
                    <a:pt x="10862" y="2715"/>
                  </a:lnTo>
                  <a:close/>
                  <a:moveTo>
                    <a:pt x="10294" y="2817"/>
                  </a:moveTo>
                  <a:cubicBezTo>
                    <a:pt x="10328" y="2817"/>
                    <a:pt x="10373" y="2829"/>
                    <a:pt x="10419" y="2852"/>
                  </a:cubicBezTo>
                  <a:cubicBezTo>
                    <a:pt x="10476" y="2874"/>
                    <a:pt x="10521" y="2897"/>
                    <a:pt x="10578" y="2931"/>
                  </a:cubicBezTo>
                  <a:cubicBezTo>
                    <a:pt x="10692" y="2999"/>
                    <a:pt x="10794" y="3079"/>
                    <a:pt x="10874" y="3170"/>
                  </a:cubicBezTo>
                  <a:cubicBezTo>
                    <a:pt x="10976" y="3272"/>
                    <a:pt x="11056" y="3386"/>
                    <a:pt x="11124" y="3489"/>
                  </a:cubicBezTo>
                  <a:cubicBezTo>
                    <a:pt x="11158" y="3534"/>
                    <a:pt x="11169" y="3579"/>
                    <a:pt x="11192" y="3636"/>
                  </a:cubicBezTo>
                  <a:lnTo>
                    <a:pt x="11204" y="3670"/>
                  </a:lnTo>
                  <a:cubicBezTo>
                    <a:pt x="11226" y="3727"/>
                    <a:pt x="11249" y="3784"/>
                    <a:pt x="11238" y="3841"/>
                  </a:cubicBezTo>
                  <a:lnTo>
                    <a:pt x="11238" y="3852"/>
                  </a:lnTo>
                  <a:cubicBezTo>
                    <a:pt x="11249" y="3898"/>
                    <a:pt x="11238" y="3921"/>
                    <a:pt x="11238" y="3955"/>
                  </a:cubicBezTo>
                  <a:cubicBezTo>
                    <a:pt x="11238" y="3966"/>
                    <a:pt x="11226" y="3978"/>
                    <a:pt x="11215" y="3978"/>
                  </a:cubicBezTo>
                  <a:cubicBezTo>
                    <a:pt x="11212" y="3981"/>
                    <a:pt x="11207" y="3982"/>
                    <a:pt x="11203" y="3982"/>
                  </a:cubicBezTo>
                  <a:cubicBezTo>
                    <a:pt x="11191" y="3982"/>
                    <a:pt x="11177" y="3974"/>
                    <a:pt x="11169" y="3966"/>
                  </a:cubicBezTo>
                  <a:cubicBezTo>
                    <a:pt x="11147" y="3943"/>
                    <a:pt x="11124" y="3921"/>
                    <a:pt x="11113" y="3898"/>
                  </a:cubicBezTo>
                  <a:lnTo>
                    <a:pt x="11101" y="3898"/>
                  </a:lnTo>
                  <a:cubicBezTo>
                    <a:pt x="11067" y="3864"/>
                    <a:pt x="11044" y="3830"/>
                    <a:pt x="11022" y="3784"/>
                  </a:cubicBezTo>
                  <a:lnTo>
                    <a:pt x="11010" y="3761"/>
                  </a:lnTo>
                  <a:cubicBezTo>
                    <a:pt x="10987" y="3739"/>
                    <a:pt x="10976" y="3716"/>
                    <a:pt x="10965" y="3693"/>
                  </a:cubicBezTo>
                  <a:cubicBezTo>
                    <a:pt x="10942" y="3670"/>
                    <a:pt x="10919" y="3636"/>
                    <a:pt x="10908" y="3614"/>
                  </a:cubicBezTo>
                  <a:cubicBezTo>
                    <a:pt x="10840" y="3511"/>
                    <a:pt x="10794" y="3443"/>
                    <a:pt x="10703" y="3341"/>
                  </a:cubicBezTo>
                  <a:cubicBezTo>
                    <a:pt x="10612" y="3238"/>
                    <a:pt x="10521" y="3159"/>
                    <a:pt x="10442" y="3090"/>
                  </a:cubicBezTo>
                  <a:cubicBezTo>
                    <a:pt x="10396" y="3056"/>
                    <a:pt x="10351" y="3022"/>
                    <a:pt x="10305" y="2988"/>
                  </a:cubicBezTo>
                  <a:cubicBezTo>
                    <a:pt x="10260" y="2954"/>
                    <a:pt x="10225" y="2920"/>
                    <a:pt x="10203" y="2863"/>
                  </a:cubicBezTo>
                  <a:cubicBezTo>
                    <a:pt x="10203" y="2863"/>
                    <a:pt x="10203" y="2852"/>
                    <a:pt x="10203" y="2840"/>
                  </a:cubicBezTo>
                  <a:cubicBezTo>
                    <a:pt x="10214" y="2840"/>
                    <a:pt x="10214" y="2829"/>
                    <a:pt x="10225" y="2829"/>
                  </a:cubicBezTo>
                  <a:cubicBezTo>
                    <a:pt x="10248" y="2817"/>
                    <a:pt x="10271" y="2817"/>
                    <a:pt x="10294" y="2817"/>
                  </a:cubicBezTo>
                  <a:close/>
                  <a:moveTo>
                    <a:pt x="2127" y="4194"/>
                  </a:moveTo>
                  <a:cubicBezTo>
                    <a:pt x="2139" y="4205"/>
                    <a:pt x="2139" y="4205"/>
                    <a:pt x="2139" y="4216"/>
                  </a:cubicBezTo>
                  <a:cubicBezTo>
                    <a:pt x="2139" y="4228"/>
                    <a:pt x="2127" y="4228"/>
                    <a:pt x="2127" y="4239"/>
                  </a:cubicBezTo>
                  <a:cubicBezTo>
                    <a:pt x="2127" y="4239"/>
                    <a:pt x="2127" y="4251"/>
                    <a:pt x="2127" y="4251"/>
                  </a:cubicBezTo>
                  <a:cubicBezTo>
                    <a:pt x="2127" y="4262"/>
                    <a:pt x="2116" y="4273"/>
                    <a:pt x="2116" y="4273"/>
                  </a:cubicBezTo>
                  <a:lnTo>
                    <a:pt x="2105" y="4307"/>
                  </a:lnTo>
                  <a:cubicBezTo>
                    <a:pt x="2093" y="4307"/>
                    <a:pt x="2093" y="4319"/>
                    <a:pt x="2082" y="4330"/>
                  </a:cubicBezTo>
                  <a:cubicBezTo>
                    <a:pt x="2082" y="4342"/>
                    <a:pt x="2082" y="4342"/>
                    <a:pt x="2070" y="4353"/>
                  </a:cubicBezTo>
                  <a:cubicBezTo>
                    <a:pt x="2070" y="4364"/>
                    <a:pt x="2059" y="4364"/>
                    <a:pt x="2059" y="4376"/>
                  </a:cubicBezTo>
                  <a:cubicBezTo>
                    <a:pt x="2048" y="4387"/>
                    <a:pt x="2048" y="4387"/>
                    <a:pt x="2036" y="4398"/>
                  </a:cubicBezTo>
                  <a:cubicBezTo>
                    <a:pt x="2036" y="4410"/>
                    <a:pt x="2036" y="4410"/>
                    <a:pt x="2025" y="4433"/>
                  </a:cubicBezTo>
                  <a:cubicBezTo>
                    <a:pt x="2025" y="4433"/>
                    <a:pt x="2014" y="4433"/>
                    <a:pt x="2014" y="4444"/>
                  </a:cubicBezTo>
                  <a:cubicBezTo>
                    <a:pt x="2014" y="4444"/>
                    <a:pt x="2002" y="4455"/>
                    <a:pt x="2002" y="4455"/>
                  </a:cubicBezTo>
                  <a:cubicBezTo>
                    <a:pt x="2002" y="4455"/>
                    <a:pt x="1991" y="4467"/>
                    <a:pt x="1991" y="4478"/>
                  </a:cubicBezTo>
                  <a:cubicBezTo>
                    <a:pt x="1991" y="4478"/>
                    <a:pt x="1979" y="4489"/>
                    <a:pt x="1979" y="4501"/>
                  </a:cubicBezTo>
                  <a:lnTo>
                    <a:pt x="1968" y="4512"/>
                  </a:lnTo>
                  <a:cubicBezTo>
                    <a:pt x="1957" y="4524"/>
                    <a:pt x="1945" y="4524"/>
                    <a:pt x="1934" y="4524"/>
                  </a:cubicBezTo>
                  <a:cubicBezTo>
                    <a:pt x="1934" y="4524"/>
                    <a:pt x="1923" y="4512"/>
                    <a:pt x="1923" y="4501"/>
                  </a:cubicBezTo>
                  <a:lnTo>
                    <a:pt x="1923" y="4489"/>
                  </a:lnTo>
                  <a:cubicBezTo>
                    <a:pt x="1923" y="4489"/>
                    <a:pt x="1923" y="4489"/>
                    <a:pt x="1923" y="4478"/>
                  </a:cubicBezTo>
                  <a:cubicBezTo>
                    <a:pt x="1923" y="4478"/>
                    <a:pt x="1923" y="4478"/>
                    <a:pt x="1923" y="4467"/>
                  </a:cubicBezTo>
                  <a:cubicBezTo>
                    <a:pt x="1923" y="4467"/>
                    <a:pt x="1923" y="4455"/>
                    <a:pt x="1923" y="4455"/>
                  </a:cubicBezTo>
                  <a:cubicBezTo>
                    <a:pt x="1923" y="4444"/>
                    <a:pt x="1934" y="4444"/>
                    <a:pt x="1934" y="4433"/>
                  </a:cubicBezTo>
                  <a:cubicBezTo>
                    <a:pt x="1934" y="4421"/>
                    <a:pt x="1934" y="4421"/>
                    <a:pt x="1934" y="4421"/>
                  </a:cubicBezTo>
                  <a:cubicBezTo>
                    <a:pt x="1934" y="4421"/>
                    <a:pt x="1934" y="4410"/>
                    <a:pt x="1934" y="4410"/>
                  </a:cubicBezTo>
                  <a:cubicBezTo>
                    <a:pt x="1934" y="4398"/>
                    <a:pt x="1934" y="4398"/>
                    <a:pt x="1934" y="4387"/>
                  </a:cubicBezTo>
                  <a:cubicBezTo>
                    <a:pt x="1945" y="4387"/>
                    <a:pt x="1945" y="4376"/>
                    <a:pt x="1945" y="4376"/>
                  </a:cubicBezTo>
                  <a:cubicBezTo>
                    <a:pt x="1957" y="4353"/>
                    <a:pt x="1957" y="4330"/>
                    <a:pt x="1968" y="4319"/>
                  </a:cubicBezTo>
                  <a:cubicBezTo>
                    <a:pt x="1979" y="4296"/>
                    <a:pt x="2002" y="4262"/>
                    <a:pt x="2025" y="4239"/>
                  </a:cubicBezTo>
                  <a:cubicBezTo>
                    <a:pt x="2048" y="4228"/>
                    <a:pt x="2059" y="4216"/>
                    <a:pt x="2070" y="4205"/>
                  </a:cubicBezTo>
                  <a:lnTo>
                    <a:pt x="2093" y="4205"/>
                  </a:lnTo>
                  <a:cubicBezTo>
                    <a:pt x="2093" y="4194"/>
                    <a:pt x="2105" y="4194"/>
                    <a:pt x="2116" y="4194"/>
                  </a:cubicBezTo>
                  <a:close/>
                  <a:moveTo>
                    <a:pt x="1923" y="3909"/>
                  </a:moveTo>
                  <a:cubicBezTo>
                    <a:pt x="1945" y="3909"/>
                    <a:pt x="1945" y="3943"/>
                    <a:pt x="1945" y="3955"/>
                  </a:cubicBezTo>
                  <a:lnTo>
                    <a:pt x="1945" y="3966"/>
                  </a:lnTo>
                  <a:cubicBezTo>
                    <a:pt x="1945" y="3966"/>
                    <a:pt x="1945" y="3978"/>
                    <a:pt x="1945" y="3978"/>
                  </a:cubicBezTo>
                  <a:cubicBezTo>
                    <a:pt x="1945" y="3989"/>
                    <a:pt x="1934" y="4000"/>
                    <a:pt x="1934" y="4000"/>
                  </a:cubicBezTo>
                  <a:cubicBezTo>
                    <a:pt x="1934" y="4012"/>
                    <a:pt x="1934" y="4012"/>
                    <a:pt x="1934" y="4012"/>
                  </a:cubicBezTo>
                  <a:cubicBezTo>
                    <a:pt x="1934" y="4023"/>
                    <a:pt x="1934" y="4023"/>
                    <a:pt x="1934" y="4034"/>
                  </a:cubicBezTo>
                  <a:lnTo>
                    <a:pt x="1923" y="4046"/>
                  </a:lnTo>
                  <a:cubicBezTo>
                    <a:pt x="1923" y="4057"/>
                    <a:pt x="1911" y="4080"/>
                    <a:pt x="1900" y="4091"/>
                  </a:cubicBezTo>
                  <a:cubicBezTo>
                    <a:pt x="1888" y="4103"/>
                    <a:pt x="1888" y="4114"/>
                    <a:pt x="1877" y="4114"/>
                  </a:cubicBezTo>
                  <a:lnTo>
                    <a:pt x="1832" y="4194"/>
                  </a:lnTo>
                  <a:cubicBezTo>
                    <a:pt x="1820" y="4228"/>
                    <a:pt x="1797" y="4251"/>
                    <a:pt x="1786" y="4273"/>
                  </a:cubicBezTo>
                  <a:lnTo>
                    <a:pt x="1729" y="4364"/>
                  </a:lnTo>
                  <a:cubicBezTo>
                    <a:pt x="1729" y="4376"/>
                    <a:pt x="1718" y="4387"/>
                    <a:pt x="1718" y="4398"/>
                  </a:cubicBezTo>
                  <a:cubicBezTo>
                    <a:pt x="1706" y="4410"/>
                    <a:pt x="1695" y="4433"/>
                    <a:pt x="1684" y="4444"/>
                  </a:cubicBezTo>
                  <a:cubicBezTo>
                    <a:pt x="1672" y="4467"/>
                    <a:pt x="1661" y="4489"/>
                    <a:pt x="1650" y="4512"/>
                  </a:cubicBezTo>
                  <a:lnTo>
                    <a:pt x="1638" y="4512"/>
                  </a:lnTo>
                  <a:cubicBezTo>
                    <a:pt x="1627" y="4535"/>
                    <a:pt x="1604" y="4569"/>
                    <a:pt x="1581" y="4580"/>
                  </a:cubicBezTo>
                  <a:cubicBezTo>
                    <a:pt x="1581" y="4592"/>
                    <a:pt x="1581" y="4592"/>
                    <a:pt x="1570" y="4592"/>
                  </a:cubicBezTo>
                  <a:cubicBezTo>
                    <a:pt x="1570" y="4592"/>
                    <a:pt x="1570" y="4580"/>
                    <a:pt x="1570" y="4580"/>
                  </a:cubicBezTo>
                  <a:cubicBezTo>
                    <a:pt x="1559" y="4524"/>
                    <a:pt x="1570" y="4467"/>
                    <a:pt x="1581" y="4398"/>
                  </a:cubicBezTo>
                  <a:cubicBezTo>
                    <a:pt x="1581" y="4398"/>
                    <a:pt x="1593" y="4387"/>
                    <a:pt x="1593" y="4387"/>
                  </a:cubicBezTo>
                  <a:lnTo>
                    <a:pt x="1593" y="4364"/>
                  </a:lnTo>
                  <a:cubicBezTo>
                    <a:pt x="1593" y="4353"/>
                    <a:pt x="1593" y="4353"/>
                    <a:pt x="1593" y="4353"/>
                  </a:cubicBezTo>
                  <a:lnTo>
                    <a:pt x="1593" y="4342"/>
                  </a:lnTo>
                  <a:cubicBezTo>
                    <a:pt x="1604" y="4330"/>
                    <a:pt x="1604" y="4307"/>
                    <a:pt x="1615" y="4296"/>
                  </a:cubicBezTo>
                  <a:cubicBezTo>
                    <a:pt x="1627" y="4262"/>
                    <a:pt x="1638" y="4228"/>
                    <a:pt x="1650" y="4194"/>
                  </a:cubicBezTo>
                  <a:cubicBezTo>
                    <a:pt x="1695" y="4125"/>
                    <a:pt x="1729" y="4069"/>
                    <a:pt x="1763" y="4023"/>
                  </a:cubicBezTo>
                  <a:cubicBezTo>
                    <a:pt x="1820" y="3955"/>
                    <a:pt x="1854" y="3921"/>
                    <a:pt x="1923" y="3909"/>
                  </a:cubicBezTo>
                  <a:close/>
                  <a:moveTo>
                    <a:pt x="1706" y="3386"/>
                  </a:moveTo>
                  <a:cubicBezTo>
                    <a:pt x="1706" y="3386"/>
                    <a:pt x="1706" y="3386"/>
                    <a:pt x="1718" y="3398"/>
                  </a:cubicBezTo>
                  <a:cubicBezTo>
                    <a:pt x="1729" y="3409"/>
                    <a:pt x="1741" y="3432"/>
                    <a:pt x="1741" y="3443"/>
                  </a:cubicBezTo>
                  <a:cubicBezTo>
                    <a:pt x="1741" y="3477"/>
                    <a:pt x="1718" y="3511"/>
                    <a:pt x="1706" y="3545"/>
                  </a:cubicBezTo>
                  <a:cubicBezTo>
                    <a:pt x="1695" y="3568"/>
                    <a:pt x="1684" y="3591"/>
                    <a:pt x="1672" y="3614"/>
                  </a:cubicBezTo>
                  <a:cubicBezTo>
                    <a:pt x="1650" y="3682"/>
                    <a:pt x="1627" y="3739"/>
                    <a:pt x="1593" y="3784"/>
                  </a:cubicBezTo>
                  <a:cubicBezTo>
                    <a:pt x="1547" y="3898"/>
                    <a:pt x="1490" y="4012"/>
                    <a:pt x="1445" y="4114"/>
                  </a:cubicBezTo>
                  <a:cubicBezTo>
                    <a:pt x="1422" y="4182"/>
                    <a:pt x="1388" y="4251"/>
                    <a:pt x="1365" y="4319"/>
                  </a:cubicBezTo>
                  <a:cubicBezTo>
                    <a:pt x="1354" y="4364"/>
                    <a:pt x="1331" y="4398"/>
                    <a:pt x="1320" y="4444"/>
                  </a:cubicBezTo>
                  <a:cubicBezTo>
                    <a:pt x="1297" y="4501"/>
                    <a:pt x="1274" y="4558"/>
                    <a:pt x="1252" y="4615"/>
                  </a:cubicBezTo>
                  <a:cubicBezTo>
                    <a:pt x="1229" y="4660"/>
                    <a:pt x="1206" y="4694"/>
                    <a:pt x="1183" y="4728"/>
                  </a:cubicBezTo>
                  <a:cubicBezTo>
                    <a:pt x="1172" y="4740"/>
                    <a:pt x="1161" y="4762"/>
                    <a:pt x="1149" y="4774"/>
                  </a:cubicBezTo>
                  <a:cubicBezTo>
                    <a:pt x="1149" y="4779"/>
                    <a:pt x="1149" y="4782"/>
                    <a:pt x="1148" y="4782"/>
                  </a:cubicBezTo>
                  <a:cubicBezTo>
                    <a:pt x="1146" y="4782"/>
                    <a:pt x="1143" y="4779"/>
                    <a:pt x="1138" y="4774"/>
                  </a:cubicBezTo>
                  <a:cubicBezTo>
                    <a:pt x="1138" y="4774"/>
                    <a:pt x="1126" y="4774"/>
                    <a:pt x="1126" y="4762"/>
                  </a:cubicBezTo>
                  <a:lnTo>
                    <a:pt x="1126" y="4728"/>
                  </a:lnTo>
                  <a:cubicBezTo>
                    <a:pt x="1126" y="4683"/>
                    <a:pt x="1115" y="4626"/>
                    <a:pt x="1126" y="4580"/>
                  </a:cubicBezTo>
                  <a:lnTo>
                    <a:pt x="1126" y="4558"/>
                  </a:lnTo>
                  <a:cubicBezTo>
                    <a:pt x="1138" y="4501"/>
                    <a:pt x="1149" y="4444"/>
                    <a:pt x="1161" y="4387"/>
                  </a:cubicBezTo>
                  <a:cubicBezTo>
                    <a:pt x="1183" y="4273"/>
                    <a:pt x="1229" y="4160"/>
                    <a:pt x="1286" y="4034"/>
                  </a:cubicBezTo>
                  <a:cubicBezTo>
                    <a:pt x="1343" y="3898"/>
                    <a:pt x="1399" y="3784"/>
                    <a:pt x="1456" y="3682"/>
                  </a:cubicBezTo>
                  <a:cubicBezTo>
                    <a:pt x="1490" y="3636"/>
                    <a:pt x="1513" y="3591"/>
                    <a:pt x="1547" y="3557"/>
                  </a:cubicBezTo>
                  <a:lnTo>
                    <a:pt x="1570" y="3523"/>
                  </a:lnTo>
                  <a:cubicBezTo>
                    <a:pt x="1581" y="3511"/>
                    <a:pt x="1593" y="3500"/>
                    <a:pt x="1593" y="3489"/>
                  </a:cubicBezTo>
                  <a:cubicBezTo>
                    <a:pt x="1627" y="3454"/>
                    <a:pt x="1650" y="3420"/>
                    <a:pt x="1684" y="3398"/>
                  </a:cubicBezTo>
                  <a:cubicBezTo>
                    <a:pt x="1684" y="3398"/>
                    <a:pt x="1695" y="3386"/>
                    <a:pt x="1706" y="3386"/>
                  </a:cubicBezTo>
                  <a:close/>
                  <a:moveTo>
                    <a:pt x="9691" y="5008"/>
                  </a:moveTo>
                  <a:cubicBezTo>
                    <a:pt x="9698" y="5008"/>
                    <a:pt x="9706" y="5013"/>
                    <a:pt x="9714" y="5013"/>
                  </a:cubicBezTo>
                  <a:cubicBezTo>
                    <a:pt x="9759" y="5047"/>
                    <a:pt x="9793" y="5092"/>
                    <a:pt x="9816" y="5138"/>
                  </a:cubicBezTo>
                  <a:cubicBezTo>
                    <a:pt x="9827" y="5172"/>
                    <a:pt x="9827" y="5195"/>
                    <a:pt x="9839" y="5229"/>
                  </a:cubicBezTo>
                  <a:cubicBezTo>
                    <a:pt x="9839" y="5251"/>
                    <a:pt x="9850" y="5286"/>
                    <a:pt x="9839" y="5308"/>
                  </a:cubicBezTo>
                  <a:cubicBezTo>
                    <a:pt x="9839" y="5365"/>
                    <a:pt x="9839" y="5422"/>
                    <a:pt x="9805" y="5456"/>
                  </a:cubicBezTo>
                  <a:cubicBezTo>
                    <a:pt x="9805" y="5456"/>
                    <a:pt x="9800" y="5461"/>
                    <a:pt x="9793" y="5461"/>
                  </a:cubicBezTo>
                  <a:cubicBezTo>
                    <a:pt x="9789" y="5461"/>
                    <a:pt x="9786" y="5460"/>
                    <a:pt x="9782" y="5456"/>
                  </a:cubicBezTo>
                  <a:cubicBezTo>
                    <a:pt x="9770" y="5456"/>
                    <a:pt x="9770" y="5445"/>
                    <a:pt x="9759" y="5445"/>
                  </a:cubicBezTo>
                  <a:cubicBezTo>
                    <a:pt x="9759" y="5422"/>
                    <a:pt x="9759" y="5411"/>
                    <a:pt x="9759" y="5388"/>
                  </a:cubicBezTo>
                  <a:lnTo>
                    <a:pt x="9759" y="5377"/>
                  </a:lnTo>
                  <a:cubicBezTo>
                    <a:pt x="9759" y="5354"/>
                    <a:pt x="9759" y="5342"/>
                    <a:pt x="9759" y="5331"/>
                  </a:cubicBezTo>
                  <a:lnTo>
                    <a:pt x="9759" y="5320"/>
                  </a:lnTo>
                  <a:cubicBezTo>
                    <a:pt x="9759" y="5320"/>
                    <a:pt x="9759" y="5320"/>
                    <a:pt x="9759" y="5308"/>
                  </a:cubicBezTo>
                  <a:lnTo>
                    <a:pt x="9748" y="5308"/>
                  </a:lnTo>
                  <a:cubicBezTo>
                    <a:pt x="9748" y="5297"/>
                    <a:pt x="9748" y="5297"/>
                    <a:pt x="9748" y="5286"/>
                  </a:cubicBezTo>
                  <a:cubicBezTo>
                    <a:pt x="9748" y="5274"/>
                    <a:pt x="9736" y="5251"/>
                    <a:pt x="9736" y="5251"/>
                  </a:cubicBezTo>
                  <a:cubicBezTo>
                    <a:pt x="9736" y="5229"/>
                    <a:pt x="9725" y="5206"/>
                    <a:pt x="9725" y="5183"/>
                  </a:cubicBezTo>
                  <a:lnTo>
                    <a:pt x="9702" y="5138"/>
                  </a:lnTo>
                  <a:lnTo>
                    <a:pt x="9702" y="5126"/>
                  </a:lnTo>
                  <a:cubicBezTo>
                    <a:pt x="9702" y="5126"/>
                    <a:pt x="9702" y="5115"/>
                    <a:pt x="9702" y="5115"/>
                  </a:cubicBezTo>
                  <a:lnTo>
                    <a:pt x="9679" y="5081"/>
                  </a:lnTo>
                  <a:lnTo>
                    <a:pt x="9679" y="5069"/>
                  </a:lnTo>
                  <a:lnTo>
                    <a:pt x="9668" y="5058"/>
                  </a:lnTo>
                  <a:cubicBezTo>
                    <a:pt x="9668" y="5035"/>
                    <a:pt x="9657" y="5024"/>
                    <a:pt x="9679" y="5013"/>
                  </a:cubicBezTo>
                  <a:cubicBezTo>
                    <a:pt x="9683" y="5009"/>
                    <a:pt x="9687" y="5008"/>
                    <a:pt x="9691" y="5008"/>
                  </a:cubicBezTo>
                  <a:close/>
                  <a:moveTo>
                    <a:pt x="9958" y="4674"/>
                  </a:moveTo>
                  <a:cubicBezTo>
                    <a:pt x="9964" y="4674"/>
                    <a:pt x="9970" y="4677"/>
                    <a:pt x="9975" y="4683"/>
                  </a:cubicBezTo>
                  <a:cubicBezTo>
                    <a:pt x="10009" y="4694"/>
                    <a:pt x="10043" y="4717"/>
                    <a:pt x="10066" y="4751"/>
                  </a:cubicBezTo>
                  <a:cubicBezTo>
                    <a:pt x="10089" y="4785"/>
                    <a:pt x="10112" y="4819"/>
                    <a:pt x="10134" y="4853"/>
                  </a:cubicBezTo>
                  <a:cubicBezTo>
                    <a:pt x="10169" y="4910"/>
                    <a:pt x="10203" y="4978"/>
                    <a:pt x="10225" y="5069"/>
                  </a:cubicBezTo>
                  <a:cubicBezTo>
                    <a:pt x="10248" y="5138"/>
                    <a:pt x="10282" y="5229"/>
                    <a:pt x="10271" y="5320"/>
                  </a:cubicBezTo>
                  <a:lnTo>
                    <a:pt x="10271" y="5331"/>
                  </a:lnTo>
                  <a:lnTo>
                    <a:pt x="10271" y="5354"/>
                  </a:lnTo>
                  <a:cubicBezTo>
                    <a:pt x="10260" y="5377"/>
                    <a:pt x="10260" y="5388"/>
                    <a:pt x="10260" y="5411"/>
                  </a:cubicBezTo>
                  <a:lnTo>
                    <a:pt x="10248" y="5422"/>
                  </a:lnTo>
                  <a:cubicBezTo>
                    <a:pt x="10248" y="5433"/>
                    <a:pt x="10248" y="5445"/>
                    <a:pt x="10248" y="5456"/>
                  </a:cubicBezTo>
                  <a:cubicBezTo>
                    <a:pt x="10237" y="5479"/>
                    <a:pt x="10237" y="5502"/>
                    <a:pt x="10225" y="5513"/>
                  </a:cubicBezTo>
                  <a:cubicBezTo>
                    <a:pt x="10214" y="5524"/>
                    <a:pt x="10203" y="5536"/>
                    <a:pt x="10191" y="5536"/>
                  </a:cubicBezTo>
                  <a:cubicBezTo>
                    <a:pt x="10180" y="5536"/>
                    <a:pt x="10180" y="5524"/>
                    <a:pt x="10169" y="5513"/>
                  </a:cubicBezTo>
                  <a:cubicBezTo>
                    <a:pt x="10157" y="5502"/>
                    <a:pt x="10157" y="5479"/>
                    <a:pt x="10146" y="5468"/>
                  </a:cubicBezTo>
                  <a:cubicBezTo>
                    <a:pt x="10146" y="5456"/>
                    <a:pt x="10146" y="5445"/>
                    <a:pt x="10134" y="5433"/>
                  </a:cubicBezTo>
                  <a:cubicBezTo>
                    <a:pt x="10134" y="5422"/>
                    <a:pt x="10134" y="5422"/>
                    <a:pt x="10123" y="5411"/>
                  </a:cubicBezTo>
                  <a:cubicBezTo>
                    <a:pt x="10123" y="5399"/>
                    <a:pt x="10123" y="5388"/>
                    <a:pt x="10112" y="5365"/>
                  </a:cubicBezTo>
                  <a:cubicBezTo>
                    <a:pt x="10112" y="5365"/>
                    <a:pt x="10112" y="5354"/>
                    <a:pt x="10112" y="5342"/>
                  </a:cubicBezTo>
                  <a:cubicBezTo>
                    <a:pt x="10089" y="5297"/>
                    <a:pt x="10078" y="5251"/>
                    <a:pt x="10066" y="5206"/>
                  </a:cubicBezTo>
                  <a:cubicBezTo>
                    <a:pt x="10066" y="5172"/>
                    <a:pt x="10055" y="5149"/>
                    <a:pt x="10055" y="5126"/>
                  </a:cubicBezTo>
                  <a:cubicBezTo>
                    <a:pt x="10032" y="5047"/>
                    <a:pt x="9998" y="4978"/>
                    <a:pt x="9975" y="4922"/>
                  </a:cubicBezTo>
                  <a:lnTo>
                    <a:pt x="9964" y="4876"/>
                  </a:lnTo>
                  <a:cubicBezTo>
                    <a:pt x="9952" y="4865"/>
                    <a:pt x="9952" y="4842"/>
                    <a:pt x="9941" y="4819"/>
                  </a:cubicBezTo>
                  <a:cubicBezTo>
                    <a:pt x="9930" y="4796"/>
                    <a:pt x="9930" y="4762"/>
                    <a:pt x="9918" y="4740"/>
                  </a:cubicBezTo>
                  <a:lnTo>
                    <a:pt x="9918" y="4728"/>
                  </a:lnTo>
                  <a:cubicBezTo>
                    <a:pt x="9918" y="4705"/>
                    <a:pt x="9918" y="4683"/>
                    <a:pt x="9941" y="4683"/>
                  </a:cubicBezTo>
                  <a:cubicBezTo>
                    <a:pt x="9947" y="4677"/>
                    <a:pt x="9952" y="4674"/>
                    <a:pt x="9958" y="4674"/>
                  </a:cubicBezTo>
                  <a:close/>
                  <a:moveTo>
                    <a:pt x="2230" y="2090"/>
                  </a:moveTo>
                  <a:cubicBezTo>
                    <a:pt x="2241" y="2090"/>
                    <a:pt x="2252" y="2101"/>
                    <a:pt x="2252" y="2101"/>
                  </a:cubicBezTo>
                  <a:cubicBezTo>
                    <a:pt x="2264" y="2112"/>
                    <a:pt x="2275" y="2135"/>
                    <a:pt x="2252" y="2158"/>
                  </a:cubicBezTo>
                  <a:lnTo>
                    <a:pt x="2207" y="2203"/>
                  </a:lnTo>
                  <a:cubicBezTo>
                    <a:pt x="2014" y="2397"/>
                    <a:pt x="1820" y="2613"/>
                    <a:pt x="1638" y="2829"/>
                  </a:cubicBezTo>
                  <a:cubicBezTo>
                    <a:pt x="1308" y="3238"/>
                    <a:pt x="1058" y="3727"/>
                    <a:pt x="888" y="4239"/>
                  </a:cubicBezTo>
                  <a:cubicBezTo>
                    <a:pt x="808" y="4512"/>
                    <a:pt x="751" y="4762"/>
                    <a:pt x="717" y="5013"/>
                  </a:cubicBezTo>
                  <a:cubicBezTo>
                    <a:pt x="706" y="5138"/>
                    <a:pt x="694" y="5274"/>
                    <a:pt x="694" y="5422"/>
                  </a:cubicBezTo>
                  <a:cubicBezTo>
                    <a:pt x="694" y="5445"/>
                    <a:pt x="694" y="5468"/>
                    <a:pt x="694" y="5490"/>
                  </a:cubicBezTo>
                  <a:cubicBezTo>
                    <a:pt x="694" y="5593"/>
                    <a:pt x="683" y="5706"/>
                    <a:pt x="649" y="5797"/>
                  </a:cubicBezTo>
                  <a:cubicBezTo>
                    <a:pt x="649" y="5809"/>
                    <a:pt x="649" y="5809"/>
                    <a:pt x="637" y="5809"/>
                  </a:cubicBezTo>
                  <a:cubicBezTo>
                    <a:pt x="603" y="5752"/>
                    <a:pt x="592" y="5695"/>
                    <a:pt x="580" y="5638"/>
                  </a:cubicBezTo>
                  <a:lnTo>
                    <a:pt x="569" y="5604"/>
                  </a:lnTo>
                  <a:cubicBezTo>
                    <a:pt x="558" y="5513"/>
                    <a:pt x="558" y="5433"/>
                    <a:pt x="558" y="5365"/>
                  </a:cubicBezTo>
                  <a:cubicBezTo>
                    <a:pt x="558" y="5217"/>
                    <a:pt x="558" y="5069"/>
                    <a:pt x="580" y="4899"/>
                  </a:cubicBezTo>
                  <a:cubicBezTo>
                    <a:pt x="649" y="4342"/>
                    <a:pt x="819" y="3807"/>
                    <a:pt x="1092" y="3318"/>
                  </a:cubicBezTo>
                  <a:cubicBezTo>
                    <a:pt x="1411" y="2749"/>
                    <a:pt x="1786" y="2328"/>
                    <a:pt x="2207" y="2090"/>
                  </a:cubicBezTo>
                  <a:close/>
                  <a:moveTo>
                    <a:pt x="9839" y="3830"/>
                  </a:moveTo>
                  <a:cubicBezTo>
                    <a:pt x="9987" y="3966"/>
                    <a:pt x="10146" y="4103"/>
                    <a:pt x="10294" y="4285"/>
                  </a:cubicBezTo>
                  <a:cubicBezTo>
                    <a:pt x="10419" y="4455"/>
                    <a:pt x="10533" y="4626"/>
                    <a:pt x="10612" y="4796"/>
                  </a:cubicBezTo>
                  <a:cubicBezTo>
                    <a:pt x="10817" y="5240"/>
                    <a:pt x="10840" y="5638"/>
                    <a:pt x="10658" y="5968"/>
                  </a:cubicBezTo>
                  <a:cubicBezTo>
                    <a:pt x="10658" y="5974"/>
                    <a:pt x="10652" y="5977"/>
                    <a:pt x="10646" y="5977"/>
                  </a:cubicBezTo>
                  <a:cubicBezTo>
                    <a:pt x="10641" y="5977"/>
                    <a:pt x="10635" y="5974"/>
                    <a:pt x="10635" y="5968"/>
                  </a:cubicBezTo>
                  <a:cubicBezTo>
                    <a:pt x="10623" y="5968"/>
                    <a:pt x="10612" y="5968"/>
                    <a:pt x="10612" y="5945"/>
                  </a:cubicBezTo>
                  <a:cubicBezTo>
                    <a:pt x="10646" y="5581"/>
                    <a:pt x="10578" y="5172"/>
                    <a:pt x="10419" y="4842"/>
                  </a:cubicBezTo>
                  <a:cubicBezTo>
                    <a:pt x="10339" y="4671"/>
                    <a:pt x="10237" y="4512"/>
                    <a:pt x="10134" y="4364"/>
                  </a:cubicBezTo>
                  <a:lnTo>
                    <a:pt x="10123" y="4342"/>
                  </a:lnTo>
                  <a:cubicBezTo>
                    <a:pt x="10032" y="4194"/>
                    <a:pt x="9918" y="4023"/>
                    <a:pt x="9816" y="3841"/>
                  </a:cubicBezTo>
                  <a:cubicBezTo>
                    <a:pt x="9816" y="3841"/>
                    <a:pt x="9816" y="3841"/>
                    <a:pt x="9816" y="3830"/>
                  </a:cubicBezTo>
                  <a:close/>
                  <a:moveTo>
                    <a:pt x="6142" y="1"/>
                  </a:moveTo>
                  <a:cubicBezTo>
                    <a:pt x="5588" y="1"/>
                    <a:pt x="5033" y="72"/>
                    <a:pt x="4493" y="213"/>
                  </a:cubicBezTo>
                  <a:cubicBezTo>
                    <a:pt x="3572" y="463"/>
                    <a:pt x="2696" y="918"/>
                    <a:pt x="1968" y="1544"/>
                  </a:cubicBezTo>
                  <a:cubicBezTo>
                    <a:pt x="1195" y="2203"/>
                    <a:pt x="626" y="2988"/>
                    <a:pt x="308" y="3818"/>
                  </a:cubicBezTo>
                  <a:cubicBezTo>
                    <a:pt x="126" y="4285"/>
                    <a:pt x="35" y="4740"/>
                    <a:pt x="12" y="5172"/>
                  </a:cubicBezTo>
                  <a:cubicBezTo>
                    <a:pt x="0" y="5411"/>
                    <a:pt x="12" y="5638"/>
                    <a:pt x="46" y="5854"/>
                  </a:cubicBezTo>
                  <a:cubicBezTo>
                    <a:pt x="69" y="5991"/>
                    <a:pt x="103" y="6139"/>
                    <a:pt x="137" y="6275"/>
                  </a:cubicBezTo>
                  <a:lnTo>
                    <a:pt x="171" y="6423"/>
                  </a:lnTo>
                  <a:cubicBezTo>
                    <a:pt x="171" y="6434"/>
                    <a:pt x="194" y="6446"/>
                    <a:pt x="205" y="6446"/>
                  </a:cubicBezTo>
                  <a:lnTo>
                    <a:pt x="330" y="6446"/>
                  </a:lnTo>
                  <a:cubicBezTo>
                    <a:pt x="421" y="6446"/>
                    <a:pt x="489" y="6457"/>
                    <a:pt x="569" y="6480"/>
                  </a:cubicBezTo>
                  <a:cubicBezTo>
                    <a:pt x="592" y="6491"/>
                    <a:pt x="626" y="6503"/>
                    <a:pt x="649" y="6514"/>
                  </a:cubicBezTo>
                  <a:cubicBezTo>
                    <a:pt x="671" y="6514"/>
                    <a:pt x="683" y="6514"/>
                    <a:pt x="694" y="6503"/>
                  </a:cubicBezTo>
                  <a:cubicBezTo>
                    <a:pt x="888" y="6150"/>
                    <a:pt x="1263" y="5922"/>
                    <a:pt x="1706" y="5888"/>
                  </a:cubicBezTo>
                  <a:cubicBezTo>
                    <a:pt x="1741" y="5885"/>
                    <a:pt x="1776" y="5884"/>
                    <a:pt x="1811" y="5884"/>
                  </a:cubicBezTo>
                  <a:cubicBezTo>
                    <a:pt x="2049" y="5884"/>
                    <a:pt x="2283" y="5950"/>
                    <a:pt x="2491" y="6059"/>
                  </a:cubicBezTo>
                  <a:cubicBezTo>
                    <a:pt x="2673" y="6161"/>
                    <a:pt x="2810" y="6298"/>
                    <a:pt x="2901" y="6434"/>
                  </a:cubicBezTo>
                  <a:cubicBezTo>
                    <a:pt x="2901" y="6446"/>
                    <a:pt x="2912" y="6446"/>
                    <a:pt x="2923" y="6446"/>
                  </a:cubicBezTo>
                  <a:cubicBezTo>
                    <a:pt x="2935" y="6446"/>
                    <a:pt x="2946" y="6446"/>
                    <a:pt x="2958" y="6434"/>
                  </a:cubicBezTo>
                  <a:lnTo>
                    <a:pt x="2969" y="6423"/>
                  </a:lnTo>
                  <a:cubicBezTo>
                    <a:pt x="2980" y="6400"/>
                    <a:pt x="2992" y="6389"/>
                    <a:pt x="3003" y="6366"/>
                  </a:cubicBezTo>
                  <a:cubicBezTo>
                    <a:pt x="3319" y="5995"/>
                    <a:pt x="3789" y="5788"/>
                    <a:pt x="4268" y="5788"/>
                  </a:cubicBezTo>
                  <a:cubicBezTo>
                    <a:pt x="4478" y="5788"/>
                    <a:pt x="4690" y="5828"/>
                    <a:pt x="4891" y="5911"/>
                  </a:cubicBezTo>
                  <a:cubicBezTo>
                    <a:pt x="5221" y="6048"/>
                    <a:pt x="5494" y="6275"/>
                    <a:pt x="5687" y="6582"/>
                  </a:cubicBezTo>
                  <a:cubicBezTo>
                    <a:pt x="5710" y="6616"/>
                    <a:pt x="5721" y="6650"/>
                    <a:pt x="5744" y="6685"/>
                  </a:cubicBezTo>
                  <a:cubicBezTo>
                    <a:pt x="5744" y="6696"/>
                    <a:pt x="5756" y="6696"/>
                    <a:pt x="5767" y="6707"/>
                  </a:cubicBezTo>
                  <a:cubicBezTo>
                    <a:pt x="5778" y="6707"/>
                    <a:pt x="5790" y="6696"/>
                    <a:pt x="5790" y="6696"/>
                  </a:cubicBezTo>
                  <a:cubicBezTo>
                    <a:pt x="5824" y="6662"/>
                    <a:pt x="5858" y="6628"/>
                    <a:pt x="5903" y="6594"/>
                  </a:cubicBezTo>
                  <a:cubicBezTo>
                    <a:pt x="6006" y="6525"/>
                    <a:pt x="6108" y="6468"/>
                    <a:pt x="6233" y="6423"/>
                  </a:cubicBezTo>
                  <a:cubicBezTo>
                    <a:pt x="6368" y="6376"/>
                    <a:pt x="6514" y="6353"/>
                    <a:pt x="6661" y="6353"/>
                  </a:cubicBezTo>
                  <a:cubicBezTo>
                    <a:pt x="6977" y="6353"/>
                    <a:pt x="7301" y="6457"/>
                    <a:pt x="7541" y="6650"/>
                  </a:cubicBezTo>
                  <a:cubicBezTo>
                    <a:pt x="7553" y="6650"/>
                    <a:pt x="7553" y="6662"/>
                    <a:pt x="7564" y="6662"/>
                  </a:cubicBezTo>
                  <a:cubicBezTo>
                    <a:pt x="7575" y="6650"/>
                    <a:pt x="7587" y="6650"/>
                    <a:pt x="7587" y="6639"/>
                  </a:cubicBezTo>
                  <a:cubicBezTo>
                    <a:pt x="7598" y="6628"/>
                    <a:pt x="7609" y="6605"/>
                    <a:pt x="7632" y="6582"/>
                  </a:cubicBezTo>
                  <a:cubicBezTo>
                    <a:pt x="7723" y="6468"/>
                    <a:pt x="7826" y="6355"/>
                    <a:pt x="7962" y="6264"/>
                  </a:cubicBezTo>
                  <a:cubicBezTo>
                    <a:pt x="8321" y="6005"/>
                    <a:pt x="8754" y="5868"/>
                    <a:pt x="9162" y="5868"/>
                  </a:cubicBezTo>
                  <a:cubicBezTo>
                    <a:pt x="9309" y="5868"/>
                    <a:pt x="9453" y="5886"/>
                    <a:pt x="9588" y="5922"/>
                  </a:cubicBezTo>
                  <a:cubicBezTo>
                    <a:pt x="9827" y="5991"/>
                    <a:pt x="10055" y="6127"/>
                    <a:pt x="10225" y="6298"/>
                  </a:cubicBezTo>
                  <a:cubicBezTo>
                    <a:pt x="10316" y="6389"/>
                    <a:pt x="10396" y="6491"/>
                    <a:pt x="10442" y="6594"/>
                  </a:cubicBezTo>
                  <a:cubicBezTo>
                    <a:pt x="10476" y="6650"/>
                    <a:pt x="10521" y="6741"/>
                    <a:pt x="10544" y="6821"/>
                  </a:cubicBezTo>
                  <a:cubicBezTo>
                    <a:pt x="10544" y="6832"/>
                    <a:pt x="10567" y="6844"/>
                    <a:pt x="10578" y="6844"/>
                  </a:cubicBezTo>
                  <a:cubicBezTo>
                    <a:pt x="10616" y="6841"/>
                    <a:pt x="10655" y="6840"/>
                    <a:pt x="10693" y="6840"/>
                  </a:cubicBezTo>
                  <a:cubicBezTo>
                    <a:pt x="10825" y="6840"/>
                    <a:pt x="10958" y="6857"/>
                    <a:pt x="11090" y="6901"/>
                  </a:cubicBezTo>
                  <a:lnTo>
                    <a:pt x="11113" y="6901"/>
                  </a:lnTo>
                  <a:cubicBezTo>
                    <a:pt x="11113" y="6889"/>
                    <a:pt x="11124" y="6878"/>
                    <a:pt x="11124" y="6878"/>
                  </a:cubicBezTo>
                  <a:cubicBezTo>
                    <a:pt x="11169" y="6741"/>
                    <a:pt x="11204" y="6605"/>
                    <a:pt x="11226" y="6468"/>
                  </a:cubicBezTo>
                  <a:cubicBezTo>
                    <a:pt x="11249" y="6309"/>
                    <a:pt x="11260" y="6127"/>
                    <a:pt x="11249" y="5934"/>
                  </a:cubicBezTo>
                  <a:cubicBezTo>
                    <a:pt x="11226" y="5320"/>
                    <a:pt x="11022" y="4705"/>
                    <a:pt x="10635" y="4160"/>
                  </a:cubicBezTo>
                  <a:cubicBezTo>
                    <a:pt x="10464" y="3921"/>
                    <a:pt x="10271" y="3693"/>
                    <a:pt x="10055" y="3477"/>
                  </a:cubicBezTo>
                  <a:cubicBezTo>
                    <a:pt x="9941" y="3375"/>
                    <a:pt x="9827" y="3272"/>
                    <a:pt x="9714" y="3181"/>
                  </a:cubicBezTo>
                  <a:lnTo>
                    <a:pt x="9668" y="3136"/>
                  </a:lnTo>
                  <a:cubicBezTo>
                    <a:pt x="9566" y="3045"/>
                    <a:pt x="9463" y="2965"/>
                    <a:pt x="9384" y="2863"/>
                  </a:cubicBezTo>
                  <a:cubicBezTo>
                    <a:pt x="9372" y="2863"/>
                    <a:pt x="9372" y="2852"/>
                    <a:pt x="9384" y="2852"/>
                  </a:cubicBezTo>
                  <a:cubicBezTo>
                    <a:pt x="9384" y="2840"/>
                    <a:pt x="9384" y="2840"/>
                    <a:pt x="9395" y="2840"/>
                  </a:cubicBezTo>
                  <a:cubicBezTo>
                    <a:pt x="9577" y="2874"/>
                    <a:pt x="9748" y="2977"/>
                    <a:pt x="9884" y="3079"/>
                  </a:cubicBezTo>
                  <a:cubicBezTo>
                    <a:pt x="10021" y="3170"/>
                    <a:pt x="10157" y="3284"/>
                    <a:pt x="10305" y="3420"/>
                  </a:cubicBezTo>
                  <a:cubicBezTo>
                    <a:pt x="10623" y="3716"/>
                    <a:pt x="10885" y="4046"/>
                    <a:pt x="11078" y="4421"/>
                  </a:cubicBezTo>
                  <a:cubicBezTo>
                    <a:pt x="11090" y="4433"/>
                    <a:pt x="11101" y="4433"/>
                    <a:pt x="11113" y="4433"/>
                  </a:cubicBezTo>
                  <a:cubicBezTo>
                    <a:pt x="11124" y="4433"/>
                    <a:pt x="11147" y="4433"/>
                    <a:pt x="11158" y="4421"/>
                  </a:cubicBezTo>
                  <a:cubicBezTo>
                    <a:pt x="11295" y="4376"/>
                    <a:pt x="11431" y="4296"/>
                    <a:pt x="11556" y="4228"/>
                  </a:cubicBezTo>
                  <a:cubicBezTo>
                    <a:pt x="11875" y="4023"/>
                    <a:pt x="12352" y="3705"/>
                    <a:pt x="12694" y="3261"/>
                  </a:cubicBezTo>
                  <a:cubicBezTo>
                    <a:pt x="12853" y="3045"/>
                    <a:pt x="12966" y="2817"/>
                    <a:pt x="13046" y="2601"/>
                  </a:cubicBezTo>
                  <a:cubicBezTo>
                    <a:pt x="13080" y="2476"/>
                    <a:pt x="13114" y="2351"/>
                    <a:pt x="13126" y="2237"/>
                  </a:cubicBezTo>
                  <a:cubicBezTo>
                    <a:pt x="13137" y="2215"/>
                    <a:pt x="13137" y="2192"/>
                    <a:pt x="13137" y="2169"/>
                  </a:cubicBezTo>
                  <a:cubicBezTo>
                    <a:pt x="13137" y="2146"/>
                    <a:pt x="13126" y="2135"/>
                    <a:pt x="13114" y="2135"/>
                  </a:cubicBezTo>
                  <a:cubicBezTo>
                    <a:pt x="12875" y="2090"/>
                    <a:pt x="12671" y="1976"/>
                    <a:pt x="12512" y="1828"/>
                  </a:cubicBezTo>
                  <a:cubicBezTo>
                    <a:pt x="12295" y="1623"/>
                    <a:pt x="12182" y="1316"/>
                    <a:pt x="12204" y="1020"/>
                  </a:cubicBezTo>
                  <a:cubicBezTo>
                    <a:pt x="12216" y="804"/>
                    <a:pt x="12284" y="588"/>
                    <a:pt x="12386" y="452"/>
                  </a:cubicBezTo>
                  <a:cubicBezTo>
                    <a:pt x="12398" y="440"/>
                    <a:pt x="12398" y="429"/>
                    <a:pt x="12398" y="418"/>
                  </a:cubicBezTo>
                  <a:cubicBezTo>
                    <a:pt x="12386" y="406"/>
                    <a:pt x="12386" y="406"/>
                    <a:pt x="12375" y="395"/>
                  </a:cubicBezTo>
                  <a:cubicBezTo>
                    <a:pt x="12352" y="395"/>
                    <a:pt x="12330" y="383"/>
                    <a:pt x="12307" y="372"/>
                  </a:cubicBezTo>
                  <a:cubicBezTo>
                    <a:pt x="12295" y="366"/>
                    <a:pt x="12287" y="364"/>
                    <a:pt x="12280" y="364"/>
                  </a:cubicBezTo>
                  <a:cubicBezTo>
                    <a:pt x="12273" y="364"/>
                    <a:pt x="12267" y="366"/>
                    <a:pt x="12261" y="372"/>
                  </a:cubicBezTo>
                  <a:cubicBezTo>
                    <a:pt x="12148" y="509"/>
                    <a:pt x="11977" y="588"/>
                    <a:pt x="11749" y="645"/>
                  </a:cubicBezTo>
                  <a:cubicBezTo>
                    <a:pt x="11415" y="731"/>
                    <a:pt x="11028" y="771"/>
                    <a:pt x="10604" y="771"/>
                  </a:cubicBezTo>
                  <a:cubicBezTo>
                    <a:pt x="10466" y="771"/>
                    <a:pt x="10325" y="767"/>
                    <a:pt x="10180" y="759"/>
                  </a:cubicBezTo>
                  <a:cubicBezTo>
                    <a:pt x="10089" y="747"/>
                    <a:pt x="9987" y="736"/>
                    <a:pt x="9873" y="725"/>
                  </a:cubicBezTo>
                  <a:cubicBezTo>
                    <a:pt x="9861" y="725"/>
                    <a:pt x="9850" y="736"/>
                    <a:pt x="9839" y="747"/>
                  </a:cubicBezTo>
                  <a:cubicBezTo>
                    <a:pt x="9839" y="759"/>
                    <a:pt x="9850" y="782"/>
                    <a:pt x="9861" y="782"/>
                  </a:cubicBezTo>
                  <a:cubicBezTo>
                    <a:pt x="10032" y="884"/>
                    <a:pt x="10191" y="986"/>
                    <a:pt x="10339" y="1089"/>
                  </a:cubicBezTo>
                  <a:cubicBezTo>
                    <a:pt x="10521" y="1214"/>
                    <a:pt x="10703" y="1362"/>
                    <a:pt x="10874" y="1498"/>
                  </a:cubicBezTo>
                  <a:lnTo>
                    <a:pt x="10987" y="1589"/>
                  </a:lnTo>
                  <a:cubicBezTo>
                    <a:pt x="11022" y="1612"/>
                    <a:pt x="11010" y="1646"/>
                    <a:pt x="10999" y="1657"/>
                  </a:cubicBezTo>
                  <a:cubicBezTo>
                    <a:pt x="10980" y="1676"/>
                    <a:pt x="10954" y="1694"/>
                    <a:pt x="10927" y="1694"/>
                  </a:cubicBezTo>
                  <a:cubicBezTo>
                    <a:pt x="10920" y="1694"/>
                    <a:pt x="10914" y="1694"/>
                    <a:pt x="10908" y="1691"/>
                  </a:cubicBezTo>
                  <a:lnTo>
                    <a:pt x="10896" y="1680"/>
                  </a:lnTo>
                  <a:cubicBezTo>
                    <a:pt x="10794" y="1612"/>
                    <a:pt x="10680" y="1555"/>
                    <a:pt x="10567" y="1498"/>
                  </a:cubicBezTo>
                  <a:cubicBezTo>
                    <a:pt x="10351" y="1384"/>
                    <a:pt x="10146" y="1259"/>
                    <a:pt x="9941" y="1146"/>
                  </a:cubicBezTo>
                  <a:cubicBezTo>
                    <a:pt x="9691" y="1009"/>
                    <a:pt x="9429" y="861"/>
                    <a:pt x="9168" y="736"/>
                  </a:cubicBezTo>
                  <a:cubicBezTo>
                    <a:pt x="8667" y="486"/>
                    <a:pt x="8167" y="304"/>
                    <a:pt x="7689" y="190"/>
                  </a:cubicBezTo>
                  <a:cubicBezTo>
                    <a:pt x="7183" y="63"/>
                    <a:pt x="6663" y="1"/>
                    <a:pt x="614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2038800" y="2457275"/>
              <a:ext cx="112925" cy="103375"/>
            </a:xfrm>
            <a:custGeom>
              <a:avLst/>
              <a:gdLst/>
              <a:ahLst/>
              <a:cxnLst/>
              <a:rect l="l" t="t" r="r" b="b"/>
              <a:pathLst>
                <a:path w="4517" h="4135" extrusionOk="0">
                  <a:moveTo>
                    <a:pt x="1812" y="0"/>
                  </a:moveTo>
                  <a:cubicBezTo>
                    <a:pt x="1781" y="0"/>
                    <a:pt x="1749" y="2"/>
                    <a:pt x="1718" y="6"/>
                  </a:cubicBezTo>
                  <a:cubicBezTo>
                    <a:pt x="1548" y="29"/>
                    <a:pt x="1377" y="86"/>
                    <a:pt x="1252" y="177"/>
                  </a:cubicBezTo>
                  <a:cubicBezTo>
                    <a:pt x="1127" y="268"/>
                    <a:pt x="1081" y="393"/>
                    <a:pt x="1036" y="518"/>
                  </a:cubicBezTo>
                  <a:cubicBezTo>
                    <a:pt x="1025" y="529"/>
                    <a:pt x="1025" y="541"/>
                    <a:pt x="1036" y="541"/>
                  </a:cubicBezTo>
                  <a:cubicBezTo>
                    <a:pt x="1036" y="552"/>
                    <a:pt x="1047" y="563"/>
                    <a:pt x="1047" y="563"/>
                  </a:cubicBezTo>
                  <a:cubicBezTo>
                    <a:pt x="1104" y="575"/>
                    <a:pt x="1138" y="598"/>
                    <a:pt x="1172" y="609"/>
                  </a:cubicBezTo>
                  <a:cubicBezTo>
                    <a:pt x="1286" y="666"/>
                    <a:pt x="1400" y="768"/>
                    <a:pt x="1411" y="905"/>
                  </a:cubicBezTo>
                  <a:cubicBezTo>
                    <a:pt x="1411" y="927"/>
                    <a:pt x="1400" y="939"/>
                    <a:pt x="1389" y="950"/>
                  </a:cubicBezTo>
                  <a:cubicBezTo>
                    <a:pt x="1377" y="962"/>
                    <a:pt x="1354" y="962"/>
                    <a:pt x="1343" y="962"/>
                  </a:cubicBezTo>
                  <a:cubicBezTo>
                    <a:pt x="1286" y="950"/>
                    <a:pt x="1229" y="916"/>
                    <a:pt x="1172" y="882"/>
                  </a:cubicBezTo>
                  <a:cubicBezTo>
                    <a:pt x="1127" y="859"/>
                    <a:pt x="1081" y="836"/>
                    <a:pt x="1036" y="825"/>
                  </a:cubicBezTo>
                  <a:cubicBezTo>
                    <a:pt x="940" y="790"/>
                    <a:pt x="851" y="775"/>
                    <a:pt x="764" y="775"/>
                  </a:cubicBezTo>
                  <a:cubicBezTo>
                    <a:pt x="737" y="775"/>
                    <a:pt x="710" y="777"/>
                    <a:pt x="683" y="780"/>
                  </a:cubicBezTo>
                  <a:cubicBezTo>
                    <a:pt x="217" y="859"/>
                    <a:pt x="1" y="1348"/>
                    <a:pt x="58" y="1758"/>
                  </a:cubicBezTo>
                  <a:cubicBezTo>
                    <a:pt x="81" y="1997"/>
                    <a:pt x="206" y="2213"/>
                    <a:pt x="365" y="2338"/>
                  </a:cubicBezTo>
                  <a:cubicBezTo>
                    <a:pt x="466" y="2412"/>
                    <a:pt x="603" y="2450"/>
                    <a:pt x="738" y="2450"/>
                  </a:cubicBezTo>
                  <a:cubicBezTo>
                    <a:pt x="831" y="2450"/>
                    <a:pt x="923" y="2432"/>
                    <a:pt x="1002" y="2395"/>
                  </a:cubicBezTo>
                  <a:cubicBezTo>
                    <a:pt x="1015" y="2386"/>
                    <a:pt x="1028" y="2382"/>
                    <a:pt x="1040" y="2382"/>
                  </a:cubicBezTo>
                  <a:cubicBezTo>
                    <a:pt x="1060" y="2382"/>
                    <a:pt x="1079" y="2392"/>
                    <a:pt x="1093" y="2406"/>
                  </a:cubicBezTo>
                  <a:cubicBezTo>
                    <a:pt x="1116" y="2429"/>
                    <a:pt x="1116" y="2474"/>
                    <a:pt x="1093" y="2508"/>
                  </a:cubicBezTo>
                  <a:cubicBezTo>
                    <a:pt x="990" y="2633"/>
                    <a:pt x="854" y="2702"/>
                    <a:pt x="695" y="2702"/>
                  </a:cubicBezTo>
                  <a:cubicBezTo>
                    <a:pt x="683" y="2702"/>
                    <a:pt x="672" y="2713"/>
                    <a:pt x="672" y="2724"/>
                  </a:cubicBezTo>
                  <a:cubicBezTo>
                    <a:pt x="627" y="2793"/>
                    <a:pt x="581" y="2861"/>
                    <a:pt x="547" y="2952"/>
                  </a:cubicBezTo>
                  <a:cubicBezTo>
                    <a:pt x="490" y="3066"/>
                    <a:pt x="479" y="3191"/>
                    <a:pt x="479" y="3316"/>
                  </a:cubicBezTo>
                  <a:cubicBezTo>
                    <a:pt x="490" y="3759"/>
                    <a:pt x="865" y="4123"/>
                    <a:pt x="1343" y="4135"/>
                  </a:cubicBezTo>
                  <a:lnTo>
                    <a:pt x="1366" y="4135"/>
                  </a:lnTo>
                  <a:cubicBezTo>
                    <a:pt x="1593" y="4135"/>
                    <a:pt x="1798" y="4055"/>
                    <a:pt x="1969" y="3907"/>
                  </a:cubicBezTo>
                  <a:cubicBezTo>
                    <a:pt x="2060" y="3828"/>
                    <a:pt x="2128" y="3737"/>
                    <a:pt x="2196" y="3634"/>
                  </a:cubicBezTo>
                  <a:cubicBezTo>
                    <a:pt x="2219" y="3589"/>
                    <a:pt x="2230" y="3555"/>
                    <a:pt x="2253" y="3509"/>
                  </a:cubicBezTo>
                  <a:cubicBezTo>
                    <a:pt x="2287" y="3452"/>
                    <a:pt x="2310" y="3396"/>
                    <a:pt x="2344" y="3350"/>
                  </a:cubicBezTo>
                  <a:cubicBezTo>
                    <a:pt x="2344" y="3339"/>
                    <a:pt x="2344" y="3339"/>
                    <a:pt x="2344" y="3339"/>
                  </a:cubicBezTo>
                  <a:cubicBezTo>
                    <a:pt x="2367" y="3270"/>
                    <a:pt x="2389" y="3202"/>
                    <a:pt x="2412" y="3123"/>
                  </a:cubicBezTo>
                  <a:cubicBezTo>
                    <a:pt x="2424" y="3088"/>
                    <a:pt x="2446" y="3077"/>
                    <a:pt x="2480" y="3077"/>
                  </a:cubicBezTo>
                  <a:cubicBezTo>
                    <a:pt x="2492" y="3077"/>
                    <a:pt x="2526" y="3088"/>
                    <a:pt x="2526" y="3123"/>
                  </a:cubicBezTo>
                  <a:cubicBezTo>
                    <a:pt x="2537" y="3179"/>
                    <a:pt x="2537" y="3236"/>
                    <a:pt x="2537" y="3305"/>
                  </a:cubicBezTo>
                  <a:lnTo>
                    <a:pt x="2537" y="3373"/>
                  </a:lnTo>
                  <a:cubicBezTo>
                    <a:pt x="2537" y="3464"/>
                    <a:pt x="2537" y="3543"/>
                    <a:pt x="2492" y="3634"/>
                  </a:cubicBezTo>
                  <a:cubicBezTo>
                    <a:pt x="2480" y="3668"/>
                    <a:pt x="2458" y="3703"/>
                    <a:pt x="2446" y="3737"/>
                  </a:cubicBezTo>
                  <a:cubicBezTo>
                    <a:pt x="2435" y="3748"/>
                    <a:pt x="2446" y="3759"/>
                    <a:pt x="2446" y="3771"/>
                  </a:cubicBezTo>
                  <a:cubicBezTo>
                    <a:pt x="2480" y="3816"/>
                    <a:pt x="2503" y="3862"/>
                    <a:pt x="2549" y="3896"/>
                  </a:cubicBezTo>
                  <a:cubicBezTo>
                    <a:pt x="2617" y="3976"/>
                    <a:pt x="2708" y="4032"/>
                    <a:pt x="2822" y="4067"/>
                  </a:cubicBezTo>
                  <a:cubicBezTo>
                    <a:pt x="2912" y="4097"/>
                    <a:pt x="3010" y="4111"/>
                    <a:pt x="3112" y="4111"/>
                  </a:cubicBezTo>
                  <a:cubicBezTo>
                    <a:pt x="3240" y="4111"/>
                    <a:pt x="3376" y="4088"/>
                    <a:pt x="3515" y="4044"/>
                  </a:cubicBezTo>
                  <a:cubicBezTo>
                    <a:pt x="3754" y="3953"/>
                    <a:pt x="3948" y="3782"/>
                    <a:pt x="4050" y="3577"/>
                  </a:cubicBezTo>
                  <a:cubicBezTo>
                    <a:pt x="4107" y="3464"/>
                    <a:pt x="4130" y="3339"/>
                    <a:pt x="4130" y="3214"/>
                  </a:cubicBezTo>
                  <a:cubicBezTo>
                    <a:pt x="4118" y="3157"/>
                    <a:pt x="4107" y="3100"/>
                    <a:pt x="4096" y="3043"/>
                  </a:cubicBezTo>
                  <a:lnTo>
                    <a:pt x="4096" y="3032"/>
                  </a:lnTo>
                  <a:cubicBezTo>
                    <a:pt x="4084" y="3009"/>
                    <a:pt x="4084" y="2997"/>
                    <a:pt x="4084" y="2975"/>
                  </a:cubicBezTo>
                  <a:cubicBezTo>
                    <a:pt x="4084" y="2963"/>
                    <a:pt x="4073" y="2952"/>
                    <a:pt x="4050" y="2952"/>
                  </a:cubicBezTo>
                  <a:cubicBezTo>
                    <a:pt x="3970" y="2941"/>
                    <a:pt x="3902" y="2918"/>
                    <a:pt x="3834" y="2884"/>
                  </a:cubicBezTo>
                  <a:cubicBezTo>
                    <a:pt x="3777" y="2861"/>
                    <a:pt x="3754" y="2827"/>
                    <a:pt x="3720" y="2804"/>
                  </a:cubicBezTo>
                  <a:cubicBezTo>
                    <a:pt x="3709" y="2781"/>
                    <a:pt x="3697" y="2759"/>
                    <a:pt x="3675" y="2724"/>
                  </a:cubicBezTo>
                  <a:cubicBezTo>
                    <a:pt x="3675" y="2724"/>
                    <a:pt x="3663" y="2713"/>
                    <a:pt x="3663" y="2702"/>
                  </a:cubicBezTo>
                  <a:cubicBezTo>
                    <a:pt x="3663" y="2690"/>
                    <a:pt x="3663" y="2690"/>
                    <a:pt x="3663" y="2679"/>
                  </a:cubicBezTo>
                  <a:lnTo>
                    <a:pt x="3686" y="2679"/>
                  </a:lnTo>
                  <a:cubicBezTo>
                    <a:pt x="3709" y="2702"/>
                    <a:pt x="3743" y="2702"/>
                    <a:pt x="3777" y="2713"/>
                  </a:cubicBezTo>
                  <a:lnTo>
                    <a:pt x="3811" y="2724"/>
                  </a:lnTo>
                  <a:lnTo>
                    <a:pt x="3845" y="2724"/>
                  </a:lnTo>
                  <a:cubicBezTo>
                    <a:pt x="3868" y="2736"/>
                    <a:pt x="3891" y="2747"/>
                    <a:pt x="3902" y="2747"/>
                  </a:cubicBezTo>
                  <a:cubicBezTo>
                    <a:pt x="3948" y="2747"/>
                    <a:pt x="3982" y="2759"/>
                    <a:pt x="4027" y="2759"/>
                  </a:cubicBezTo>
                  <a:cubicBezTo>
                    <a:pt x="4050" y="2759"/>
                    <a:pt x="4073" y="2759"/>
                    <a:pt x="4096" y="2747"/>
                  </a:cubicBezTo>
                  <a:lnTo>
                    <a:pt x="4141" y="2747"/>
                  </a:lnTo>
                  <a:cubicBezTo>
                    <a:pt x="4175" y="2736"/>
                    <a:pt x="4209" y="2724"/>
                    <a:pt x="4243" y="2713"/>
                  </a:cubicBezTo>
                  <a:lnTo>
                    <a:pt x="4255" y="2713"/>
                  </a:lnTo>
                  <a:lnTo>
                    <a:pt x="4277" y="2702"/>
                  </a:lnTo>
                  <a:cubicBezTo>
                    <a:pt x="4300" y="2690"/>
                    <a:pt x="4312" y="2679"/>
                    <a:pt x="4323" y="2668"/>
                  </a:cubicBezTo>
                  <a:lnTo>
                    <a:pt x="4334" y="2668"/>
                  </a:lnTo>
                  <a:cubicBezTo>
                    <a:pt x="4334" y="2668"/>
                    <a:pt x="4346" y="2656"/>
                    <a:pt x="4346" y="2656"/>
                  </a:cubicBezTo>
                  <a:cubicBezTo>
                    <a:pt x="4346" y="2656"/>
                    <a:pt x="4357" y="2645"/>
                    <a:pt x="4357" y="2645"/>
                  </a:cubicBezTo>
                  <a:cubicBezTo>
                    <a:pt x="4380" y="2633"/>
                    <a:pt x="4391" y="2622"/>
                    <a:pt x="4403" y="2611"/>
                  </a:cubicBezTo>
                  <a:lnTo>
                    <a:pt x="4414" y="2588"/>
                  </a:lnTo>
                  <a:cubicBezTo>
                    <a:pt x="4425" y="2565"/>
                    <a:pt x="4437" y="2554"/>
                    <a:pt x="4448" y="2531"/>
                  </a:cubicBezTo>
                  <a:cubicBezTo>
                    <a:pt x="4459" y="2520"/>
                    <a:pt x="4471" y="2497"/>
                    <a:pt x="4482" y="2486"/>
                  </a:cubicBezTo>
                  <a:cubicBezTo>
                    <a:pt x="4482" y="2474"/>
                    <a:pt x="4482" y="2474"/>
                    <a:pt x="4482" y="2463"/>
                  </a:cubicBezTo>
                  <a:cubicBezTo>
                    <a:pt x="4482" y="2463"/>
                    <a:pt x="4482" y="2451"/>
                    <a:pt x="4482" y="2451"/>
                  </a:cubicBezTo>
                  <a:cubicBezTo>
                    <a:pt x="4494" y="2417"/>
                    <a:pt x="4505" y="2395"/>
                    <a:pt x="4505" y="2361"/>
                  </a:cubicBezTo>
                  <a:lnTo>
                    <a:pt x="4505" y="2349"/>
                  </a:lnTo>
                  <a:cubicBezTo>
                    <a:pt x="4505" y="2349"/>
                    <a:pt x="4516" y="2338"/>
                    <a:pt x="4516" y="2326"/>
                  </a:cubicBezTo>
                  <a:cubicBezTo>
                    <a:pt x="4516" y="2315"/>
                    <a:pt x="4516" y="2315"/>
                    <a:pt x="4516" y="2304"/>
                  </a:cubicBezTo>
                  <a:lnTo>
                    <a:pt x="4516" y="2258"/>
                  </a:lnTo>
                  <a:cubicBezTo>
                    <a:pt x="4516" y="2247"/>
                    <a:pt x="4516" y="2247"/>
                    <a:pt x="4516" y="2235"/>
                  </a:cubicBezTo>
                  <a:cubicBezTo>
                    <a:pt x="4516" y="2235"/>
                    <a:pt x="4505" y="2224"/>
                    <a:pt x="4505" y="2224"/>
                  </a:cubicBezTo>
                  <a:cubicBezTo>
                    <a:pt x="4505" y="2201"/>
                    <a:pt x="4505" y="2190"/>
                    <a:pt x="4494" y="2167"/>
                  </a:cubicBezTo>
                  <a:cubicBezTo>
                    <a:pt x="4494" y="2156"/>
                    <a:pt x="4494" y="2144"/>
                    <a:pt x="4482" y="2122"/>
                  </a:cubicBezTo>
                  <a:lnTo>
                    <a:pt x="4471" y="2110"/>
                  </a:lnTo>
                  <a:cubicBezTo>
                    <a:pt x="4471" y="2099"/>
                    <a:pt x="4471" y="2088"/>
                    <a:pt x="4459" y="2088"/>
                  </a:cubicBezTo>
                  <a:cubicBezTo>
                    <a:pt x="4459" y="2076"/>
                    <a:pt x="4448" y="2053"/>
                    <a:pt x="4437" y="2042"/>
                  </a:cubicBezTo>
                  <a:lnTo>
                    <a:pt x="4425" y="2031"/>
                  </a:lnTo>
                  <a:cubicBezTo>
                    <a:pt x="4425" y="2031"/>
                    <a:pt x="4414" y="2019"/>
                    <a:pt x="4414" y="2019"/>
                  </a:cubicBezTo>
                  <a:cubicBezTo>
                    <a:pt x="4403" y="1997"/>
                    <a:pt x="4380" y="1985"/>
                    <a:pt x="4368" y="1974"/>
                  </a:cubicBezTo>
                  <a:cubicBezTo>
                    <a:pt x="4357" y="1962"/>
                    <a:pt x="4357" y="1962"/>
                    <a:pt x="4346" y="1951"/>
                  </a:cubicBezTo>
                  <a:cubicBezTo>
                    <a:pt x="4312" y="1928"/>
                    <a:pt x="4289" y="1917"/>
                    <a:pt x="4243" y="1894"/>
                  </a:cubicBezTo>
                  <a:lnTo>
                    <a:pt x="4232" y="1894"/>
                  </a:lnTo>
                  <a:lnTo>
                    <a:pt x="4209" y="1883"/>
                  </a:lnTo>
                  <a:cubicBezTo>
                    <a:pt x="4198" y="1871"/>
                    <a:pt x="4175" y="1871"/>
                    <a:pt x="4164" y="1871"/>
                  </a:cubicBezTo>
                  <a:cubicBezTo>
                    <a:pt x="4152" y="1871"/>
                    <a:pt x="4141" y="1860"/>
                    <a:pt x="4130" y="1860"/>
                  </a:cubicBezTo>
                  <a:lnTo>
                    <a:pt x="4050" y="1860"/>
                  </a:lnTo>
                  <a:cubicBezTo>
                    <a:pt x="4039" y="1860"/>
                    <a:pt x="4016" y="1849"/>
                    <a:pt x="4005" y="1849"/>
                  </a:cubicBezTo>
                  <a:lnTo>
                    <a:pt x="3959" y="1849"/>
                  </a:lnTo>
                  <a:cubicBezTo>
                    <a:pt x="3936" y="1837"/>
                    <a:pt x="3925" y="1837"/>
                    <a:pt x="3914" y="1826"/>
                  </a:cubicBezTo>
                  <a:cubicBezTo>
                    <a:pt x="3902" y="1826"/>
                    <a:pt x="3891" y="1826"/>
                    <a:pt x="3879" y="1837"/>
                  </a:cubicBezTo>
                  <a:cubicBezTo>
                    <a:pt x="3834" y="1860"/>
                    <a:pt x="3800" y="1871"/>
                    <a:pt x="3766" y="1894"/>
                  </a:cubicBezTo>
                  <a:cubicBezTo>
                    <a:pt x="3697" y="1917"/>
                    <a:pt x="3641" y="1928"/>
                    <a:pt x="3561" y="1940"/>
                  </a:cubicBezTo>
                  <a:cubicBezTo>
                    <a:pt x="3504" y="1940"/>
                    <a:pt x="3470" y="1917"/>
                    <a:pt x="3424" y="1906"/>
                  </a:cubicBezTo>
                  <a:cubicBezTo>
                    <a:pt x="3413" y="1894"/>
                    <a:pt x="3402" y="1883"/>
                    <a:pt x="3390" y="1883"/>
                  </a:cubicBezTo>
                  <a:cubicBezTo>
                    <a:pt x="3345" y="1871"/>
                    <a:pt x="3333" y="1837"/>
                    <a:pt x="3333" y="1815"/>
                  </a:cubicBezTo>
                  <a:cubicBezTo>
                    <a:pt x="3345" y="1792"/>
                    <a:pt x="3356" y="1758"/>
                    <a:pt x="3402" y="1758"/>
                  </a:cubicBezTo>
                  <a:cubicBezTo>
                    <a:pt x="3413" y="1758"/>
                    <a:pt x="3436" y="1746"/>
                    <a:pt x="3447" y="1735"/>
                  </a:cubicBezTo>
                  <a:cubicBezTo>
                    <a:pt x="3459" y="1735"/>
                    <a:pt x="3470" y="1724"/>
                    <a:pt x="3493" y="1724"/>
                  </a:cubicBezTo>
                  <a:cubicBezTo>
                    <a:pt x="3504" y="1724"/>
                    <a:pt x="3515" y="1712"/>
                    <a:pt x="3527" y="1712"/>
                  </a:cubicBezTo>
                  <a:cubicBezTo>
                    <a:pt x="3538" y="1712"/>
                    <a:pt x="3561" y="1712"/>
                    <a:pt x="3572" y="1701"/>
                  </a:cubicBezTo>
                  <a:cubicBezTo>
                    <a:pt x="3629" y="1689"/>
                    <a:pt x="3675" y="1667"/>
                    <a:pt x="3709" y="1644"/>
                  </a:cubicBezTo>
                  <a:cubicBezTo>
                    <a:pt x="3811" y="1598"/>
                    <a:pt x="3891" y="1519"/>
                    <a:pt x="3948" y="1428"/>
                  </a:cubicBezTo>
                  <a:cubicBezTo>
                    <a:pt x="4050" y="1269"/>
                    <a:pt x="4050" y="1053"/>
                    <a:pt x="3959" y="859"/>
                  </a:cubicBezTo>
                  <a:cubicBezTo>
                    <a:pt x="3857" y="666"/>
                    <a:pt x="3686" y="529"/>
                    <a:pt x="3459" y="484"/>
                  </a:cubicBezTo>
                  <a:cubicBezTo>
                    <a:pt x="3401" y="471"/>
                    <a:pt x="3340" y="465"/>
                    <a:pt x="3278" y="465"/>
                  </a:cubicBezTo>
                  <a:cubicBezTo>
                    <a:pt x="3118" y="465"/>
                    <a:pt x="2949" y="508"/>
                    <a:pt x="2810" y="598"/>
                  </a:cubicBezTo>
                  <a:cubicBezTo>
                    <a:pt x="2719" y="654"/>
                    <a:pt x="2640" y="723"/>
                    <a:pt x="2571" y="814"/>
                  </a:cubicBezTo>
                  <a:cubicBezTo>
                    <a:pt x="2549" y="848"/>
                    <a:pt x="2526" y="871"/>
                    <a:pt x="2515" y="905"/>
                  </a:cubicBezTo>
                  <a:cubicBezTo>
                    <a:pt x="2469" y="962"/>
                    <a:pt x="2435" y="1018"/>
                    <a:pt x="2378" y="1053"/>
                  </a:cubicBezTo>
                  <a:lnTo>
                    <a:pt x="2344" y="1053"/>
                  </a:lnTo>
                  <a:cubicBezTo>
                    <a:pt x="2333" y="1053"/>
                    <a:pt x="2321" y="1041"/>
                    <a:pt x="2321" y="1030"/>
                  </a:cubicBezTo>
                  <a:cubicBezTo>
                    <a:pt x="2242" y="893"/>
                    <a:pt x="2355" y="711"/>
                    <a:pt x="2435" y="609"/>
                  </a:cubicBezTo>
                  <a:lnTo>
                    <a:pt x="2446" y="609"/>
                  </a:lnTo>
                  <a:lnTo>
                    <a:pt x="2458" y="598"/>
                  </a:lnTo>
                  <a:cubicBezTo>
                    <a:pt x="2469" y="586"/>
                    <a:pt x="2469" y="563"/>
                    <a:pt x="2458" y="552"/>
                  </a:cubicBezTo>
                  <a:cubicBezTo>
                    <a:pt x="2446" y="552"/>
                    <a:pt x="2435" y="541"/>
                    <a:pt x="2435" y="529"/>
                  </a:cubicBezTo>
                  <a:cubicBezTo>
                    <a:pt x="2435" y="529"/>
                    <a:pt x="2435" y="518"/>
                    <a:pt x="2435" y="518"/>
                  </a:cubicBezTo>
                  <a:cubicBezTo>
                    <a:pt x="2412" y="495"/>
                    <a:pt x="2401" y="461"/>
                    <a:pt x="2401" y="427"/>
                  </a:cubicBezTo>
                  <a:cubicBezTo>
                    <a:pt x="2389" y="313"/>
                    <a:pt x="2333" y="211"/>
                    <a:pt x="2230" y="131"/>
                  </a:cubicBezTo>
                  <a:cubicBezTo>
                    <a:pt x="2126" y="46"/>
                    <a:pt x="1967" y="0"/>
                    <a:pt x="181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1697325" y="2665125"/>
              <a:ext cx="365400" cy="157125"/>
            </a:xfrm>
            <a:custGeom>
              <a:avLst/>
              <a:gdLst/>
              <a:ahLst/>
              <a:cxnLst/>
              <a:rect l="l" t="t" r="r" b="b"/>
              <a:pathLst>
                <a:path w="14616" h="6285" extrusionOk="0">
                  <a:moveTo>
                    <a:pt x="6490" y="1585"/>
                  </a:moveTo>
                  <a:cubicBezTo>
                    <a:pt x="6541" y="1585"/>
                    <a:pt x="6592" y="1589"/>
                    <a:pt x="6642" y="1599"/>
                  </a:cubicBezTo>
                  <a:cubicBezTo>
                    <a:pt x="6870" y="1633"/>
                    <a:pt x="7086" y="1792"/>
                    <a:pt x="7177" y="1997"/>
                  </a:cubicBezTo>
                  <a:cubicBezTo>
                    <a:pt x="7279" y="2224"/>
                    <a:pt x="7257" y="2463"/>
                    <a:pt x="7131" y="2656"/>
                  </a:cubicBezTo>
                  <a:cubicBezTo>
                    <a:pt x="7075" y="2736"/>
                    <a:pt x="6972" y="2838"/>
                    <a:pt x="6858" y="2873"/>
                  </a:cubicBezTo>
                  <a:cubicBezTo>
                    <a:pt x="6816" y="2888"/>
                    <a:pt x="6767" y="2897"/>
                    <a:pt x="6718" y="2897"/>
                  </a:cubicBezTo>
                  <a:cubicBezTo>
                    <a:pt x="6661" y="2897"/>
                    <a:pt x="6605" y="2886"/>
                    <a:pt x="6563" y="2861"/>
                  </a:cubicBezTo>
                  <a:cubicBezTo>
                    <a:pt x="6551" y="2850"/>
                    <a:pt x="6540" y="2838"/>
                    <a:pt x="6540" y="2827"/>
                  </a:cubicBezTo>
                  <a:cubicBezTo>
                    <a:pt x="6540" y="2804"/>
                    <a:pt x="6551" y="2793"/>
                    <a:pt x="6563" y="2782"/>
                  </a:cubicBezTo>
                  <a:cubicBezTo>
                    <a:pt x="6586" y="2770"/>
                    <a:pt x="6597" y="2759"/>
                    <a:pt x="6620" y="2747"/>
                  </a:cubicBezTo>
                  <a:cubicBezTo>
                    <a:pt x="6642" y="2736"/>
                    <a:pt x="6665" y="2725"/>
                    <a:pt x="6688" y="2702"/>
                  </a:cubicBezTo>
                  <a:cubicBezTo>
                    <a:pt x="6722" y="2679"/>
                    <a:pt x="6767" y="2645"/>
                    <a:pt x="6790" y="2622"/>
                  </a:cubicBezTo>
                  <a:cubicBezTo>
                    <a:pt x="6881" y="2554"/>
                    <a:pt x="6938" y="2486"/>
                    <a:pt x="6961" y="2395"/>
                  </a:cubicBezTo>
                  <a:cubicBezTo>
                    <a:pt x="6984" y="2315"/>
                    <a:pt x="6984" y="2224"/>
                    <a:pt x="6949" y="2145"/>
                  </a:cubicBezTo>
                  <a:cubicBezTo>
                    <a:pt x="6915" y="2054"/>
                    <a:pt x="6847" y="1974"/>
                    <a:pt x="6756" y="1929"/>
                  </a:cubicBezTo>
                  <a:cubicBezTo>
                    <a:pt x="6676" y="1872"/>
                    <a:pt x="6586" y="1849"/>
                    <a:pt x="6495" y="1849"/>
                  </a:cubicBezTo>
                  <a:cubicBezTo>
                    <a:pt x="6369" y="1849"/>
                    <a:pt x="6244" y="1883"/>
                    <a:pt x="6142" y="1963"/>
                  </a:cubicBezTo>
                  <a:cubicBezTo>
                    <a:pt x="6051" y="2020"/>
                    <a:pt x="5983" y="2099"/>
                    <a:pt x="5926" y="2190"/>
                  </a:cubicBezTo>
                  <a:cubicBezTo>
                    <a:pt x="5914" y="2213"/>
                    <a:pt x="5903" y="2247"/>
                    <a:pt x="5892" y="2270"/>
                  </a:cubicBezTo>
                  <a:cubicBezTo>
                    <a:pt x="5846" y="2372"/>
                    <a:pt x="5801" y="2440"/>
                    <a:pt x="5721" y="2440"/>
                  </a:cubicBezTo>
                  <a:cubicBezTo>
                    <a:pt x="5698" y="2440"/>
                    <a:pt x="5676" y="2429"/>
                    <a:pt x="5664" y="2418"/>
                  </a:cubicBezTo>
                  <a:cubicBezTo>
                    <a:pt x="5630" y="2383"/>
                    <a:pt x="5619" y="2338"/>
                    <a:pt x="5619" y="2281"/>
                  </a:cubicBezTo>
                  <a:cubicBezTo>
                    <a:pt x="5630" y="2224"/>
                    <a:pt x="5664" y="2145"/>
                    <a:pt x="5698" y="2088"/>
                  </a:cubicBezTo>
                  <a:cubicBezTo>
                    <a:pt x="5755" y="1974"/>
                    <a:pt x="5835" y="1872"/>
                    <a:pt x="5926" y="1792"/>
                  </a:cubicBezTo>
                  <a:cubicBezTo>
                    <a:pt x="6089" y="1656"/>
                    <a:pt x="6289" y="1585"/>
                    <a:pt x="6490" y="1585"/>
                  </a:cubicBezTo>
                  <a:close/>
                  <a:moveTo>
                    <a:pt x="3664" y="1842"/>
                  </a:moveTo>
                  <a:cubicBezTo>
                    <a:pt x="3698" y="1842"/>
                    <a:pt x="3732" y="1845"/>
                    <a:pt x="3765" y="1849"/>
                  </a:cubicBezTo>
                  <a:cubicBezTo>
                    <a:pt x="3913" y="1872"/>
                    <a:pt x="4038" y="1951"/>
                    <a:pt x="4117" y="2065"/>
                  </a:cubicBezTo>
                  <a:cubicBezTo>
                    <a:pt x="4152" y="2099"/>
                    <a:pt x="4186" y="2167"/>
                    <a:pt x="4186" y="2247"/>
                  </a:cubicBezTo>
                  <a:cubicBezTo>
                    <a:pt x="4197" y="2304"/>
                    <a:pt x="4163" y="2349"/>
                    <a:pt x="4117" y="2383"/>
                  </a:cubicBezTo>
                  <a:lnTo>
                    <a:pt x="4106" y="2383"/>
                  </a:lnTo>
                  <a:cubicBezTo>
                    <a:pt x="4049" y="2349"/>
                    <a:pt x="4026" y="2327"/>
                    <a:pt x="3981" y="2270"/>
                  </a:cubicBezTo>
                  <a:cubicBezTo>
                    <a:pt x="3958" y="2247"/>
                    <a:pt x="3924" y="2201"/>
                    <a:pt x="3879" y="2179"/>
                  </a:cubicBezTo>
                  <a:cubicBezTo>
                    <a:pt x="3820" y="2137"/>
                    <a:pt x="3742" y="2113"/>
                    <a:pt x="3654" y="2113"/>
                  </a:cubicBezTo>
                  <a:cubicBezTo>
                    <a:pt x="3624" y="2113"/>
                    <a:pt x="3592" y="2116"/>
                    <a:pt x="3560" y="2122"/>
                  </a:cubicBezTo>
                  <a:cubicBezTo>
                    <a:pt x="3230" y="2190"/>
                    <a:pt x="2878" y="2497"/>
                    <a:pt x="2866" y="2884"/>
                  </a:cubicBezTo>
                  <a:cubicBezTo>
                    <a:pt x="2866" y="3077"/>
                    <a:pt x="2946" y="3271"/>
                    <a:pt x="3094" y="3373"/>
                  </a:cubicBezTo>
                  <a:cubicBezTo>
                    <a:pt x="3162" y="3430"/>
                    <a:pt x="3242" y="3453"/>
                    <a:pt x="3333" y="3464"/>
                  </a:cubicBezTo>
                  <a:cubicBezTo>
                    <a:pt x="3355" y="3475"/>
                    <a:pt x="3378" y="3475"/>
                    <a:pt x="3389" y="3475"/>
                  </a:cubicBezTo>
                  <a:cubicBezTo>
                    <a:pt x="3435" y="3475"/>
                    <a:pt x="3469" y="3487"/>
                    <a:pt x="3503" y="3487"/>
                  </a:cubicBezTo>
                  <a:cubicBezTo>
                    <a:pt x="3515" y="3487"/>
                    <a:pt x="3526" y="3475"/>
                    <a:pt x="3537" y="3464"/>
                  </a:cubicBezTo>
                  <a:cubicBezTo>
                    <a:pt x="3560" y="3407"/>
                    <a:pt x="3583" y="3350"/>
                    <a:pt x="3606" y="3305"/>
                  </a:cubicBezTo>
                  <a:cubicBezTo>
                    <a:pt x="3657" y="3212"/>
                    <a:pt x="3746" y="3120"/>
                    <a:pt x="3846" y="3120"/>
                  </a:cubicBezTo>
                  <a:cubicBezTo>
                    <a:pt x="3857" y="3120"/>
                    <a:pt x="3868" y="3121"/>
                    <a:pt x="3879" y="3123"/>
                  </a:cubicBezTo>
                  <a:cubicBezTo>
                    <a:pt x="3890" y="3123"/>
                    <a:pt x="3901" y="3134"/>
                    <a:pt x="3901" y="3146"/>
                  </a:cubicBezTo>
                  <a:cubicBezTo>
                    <a:pt x="3913" y="3180"/>
                    <a:pt x="3901" y="3225"/>
                    <a:pt x="3890" y="3282"/>
                  </a:cubicBezTo>
                  <a:cubicBezTo>
                    <a:pt x="3879" y="3316"/>
                    <a:pt x="3856" y="3350"/>
                    <a:pt x="3844" y="3384"/>
                  </a:cubicBezTo>
                  <a:cubicBezTo>
                    <a:pt x="3833" y="3407"/>
                    <a:pt x="3822" y="3418"/>
                    <a:pt x="3822" y="3441"/>
                  </a:cubicBezTo>
                  <a:cubicBezTo>
                    <a:pt x="3776" y="3532"/>
                    <a:pt x="3753" y="3635"/>
                    <a:pt x="3753" y="3726"/>
                  </a:cubicBezTo>
                  <a:cubicBezTo>
                    <a:pt x="3753" y="3885"/>
                    <a:pt x="3822" y="4044"/>
                    <a:pt x="3947" y="4135"/>
                  </a:cubicBezTo>
                  <a:cubicBezTo>
                    <a:pt x="4057" y="4225"/>
                    <a:pt x="4254" y="4262"/>
                    <a:pt x="4417" y="4262"/>
                  </a:cubicBezTo>
                  <a:cubicBezTo>
                    <a:pt x="4439" y="4262"/>
                    <a:pt x="4461" y="4262"/>
                    <a:pt x="4481" y="4260"/>
                  </a:cubicBezTo>
                  <a:cubicBezTo>
                    <a:pt x="4641" y="4260"/>
                    <a:pt x="4766" y="4169"/>
                    <a:pt x="4845" y="4010"/>
                  </a:cubicBezTo>
                  <a:cubicBezTo>
                    <a:pt x="4857" y="3987"/>
                    <a:pt x="4879" y="3930"/>
                    <a:pt x="4891" y="3885"/>
                  </a:cubicBezTo>
                  <a:cubicBezTo>
                    <a:pt x="4891" y="3851"/>
                    <a:pt x="4902" y="3828"/>
                    <a:pt x="4902" y="3794"/>
                  </a:cubicBezTo>
                  <a:cubicBezTo>
                    <a:pt x="4902" y="3782"/>
                    <a:pt x="4914" y="3760"/>
                    <a:pt x="4914" y="3737"/>
                  </a:cubicBezTo>
                  <a:cubicBezTo>
                    <a:pt x="4925" y="3691"/>
                    <a:pt x="4925" y="3646"/>
                    <a:pt x="4925" y="3600"/>
                  </a:cubicBezTo>
                  <a:cubicBezTo>
                    <a:pt x="4925" y="3578"/>
                    <a:pt x="4925" y="3555"/>
                    <a:pt x="4925" y="3544"/>
                  </a:cubicBezTo>
                  <a:cubicBezTo>
                    <a:pt x="4914" y="3509"/>
                    <a:pt x="4914" y="3498"/>
                    <a:pt x="4914" y="3475"/>
                  </a:cubicBezTo>
                  <a:cubicBezTo>
                    <a:pt x="4914" y="3453"/>
                    <a:pt x="4936" y="3430"/>
                    <a:pt x="4948" y="3430"/>
                  </a:cubicBezTo>
                  <a:cubicBezTo>
                    <a:pt x="4951" y="3426"/>
                    <a:pt x="4955" y="3425"/>
                    <a:pt x="4959" y="3425"/>
                  </a:cubicBezTo>
                  <a:cubicBezTo>
                    <a:pt x="4967" y="3425"/>
                    <a:pt x="4974" y="3430"/>
                    <a:pt x="4982" y="3430"/>
                  </a:cubicBezTo>
                  <a:cubicBezTo>
                    <a:pt x="5027" y="3464"/>
                    <a:pt x="5061" y="3532"/>
                    <a:pt x="5096" y="3589"/>
                  </a:cubicBezTo>
                  <a:cubicBezTo>
                    <a:pt x="5130" y="3669"/>
                    <a:pt x="5152" y="3737"/>
                    <a:pt x="5164" y="3794"/>
                  </a:cubicBezTo>
                  <a:cubicBezTo>
                    <a:pt x="5175" y="3930"/>
                    <a:pt x="5141" y="4078"/>
                    <a:pt x="5073" y="4203"/>
                  </a:cubicBezTo>
                  <a:cubicBezTo>
                    <a:pt x="4936" y="4431"/>
                    <a:pt x="4697" y="4556"/>
                    <a:pt x="4447" y="4556"/>
                  </a:cubicBezTo>
                  <a:cubicBezTo>
                    <a:pt x="4299" y="4556"/>
                    <a:pt x="3935" y="4522"/>
                    <a:pt x="3708" y="4306"/>
                  </a:cubicBezTo>
                  <a:cubicBezTo>
                    <a:pt x="3571" y="4158"/>
                    <a:pt x="3492" y="3953"/>
                    <a:pt x="3480" y="3748"/>
                  </a:cubicBezTo>
                  <a:cubicBezTo>
                    <a:pt x="3480" y="3737"/>
                    <a:pt x="3480" y="3726"/>
                    <a:pt x="3469" y="3726"/>
                  </a:cubicBezTo>
                  <a:cubicBezTo>
                    <a:pt x="3469" y="3714"/>
                    <a:pt x="3458" y="3714"/>
                    <a:pt x="3458" y="3714"/>
                  </a:cubicBezTo>
                  <a:lnTo>
                    <a:pt x="3446" y="3714"/>
                  </a:lnTo>
                  <a:cubicBezTo>
                    <a:pt x="3389" y="3737"/>
                    <a:pt x="3333" y="3737"/>
                    <a:pt x="3276" y="3737"/>
                  </a:cubicBezTo>
                  <a:cubicBezTo>
                    <a:pt x="3117" y="3714"/>
                    <a:pt x="2969" y="3646"/>
                    <a:pt x="2855" y="3532"/>
                  </a:cubicBezTo>
                  <a:cubicBezTo>
                    <a:pt x="2627" y="3327"/>
                    <a:pt x="2593" y="3077"/>
                    <a:pt x="2593" y="2907"/>
                  </a:cubicBezTo>
                  <a:cubicBezTo>
                    <a:pt x="2593" y="2622"/>
                    <a:pt x="2730" y="2327"/>
                    <a:pt x="2957" y="2133"/>
                  </a:cubicBezTo>
                  <a:cubicBezTo>
                    <a:pt x="3176" y="1944"/>
                    <a:pt x="3429" y="1842"/>
                    <a:pt x="3664" y="1842"/>
                  </a:cubicBezTo>
                  <a:close/>
                  <a:moveTo>
                    <a:pt x="10384" y="1735"/>
                  </a:moveTo>
                  <a:cubicBezTo>
                    <a:pt x="10589" y="1747"/>
                    <a:pt x="10782" y="1838"/>
                    <a:pt x="10919" y="1974"/>
                  </a:cubicBezTo>
                  <a:cubicBezTo>
                    <a:pt x="10987" y="2054"/>
                    <a:pt x="11044" y="2145"/>
                    <a:pt x="11067" y="2236"/>
                  </a:cubicBezTo>
                  <a:cubicBezTo>
                    <a:pt x="11090" y="2281"/>
                    <a:pt x="11090" y="2338"/>
                    <a:pt x="11101" y="2383"/>
                  </a:cubicBezTo>
                  <a:cubicBezTo>
                    <a:pt x="11101" y="2395"/>
                    <a:pt x="11112" y="2406"/>
                    <a:pt x="11124" y="2406"/>
                  </a:cubicBezTo>
                  <a:cubicBezTo>
                    <a:pt x="11180" y="2418"/>
                    <a:pt x="11226" y="2429"/>
                    <a:pt x="11271" y="2452"/>
                  </a:cubicBezTo>
                  <a:cubicBezTo>
                    <a:pt x="11567" y="2554"/>
                    <a:pt x="11761" y="2827"/>
                    <a:pt x="11772" y="3157"/>
                  </a:cubicBezTo>
                  <a:cubicBezTo>
                    <a:pt x="11772" y="3453"/>
                    <a:pt x="11635" y="3760"/>
                    <a:pt x="11408" y="3964"/>
                  </a:cubicBezTo>
                  <a:cubicBezTo>
                    <a:pt x="11231" y="4124"/>
                    <a:pt x="11019" y="4214"/>
                    <a:pt x="10800" y="4214"/>
                  </a:cubicBezTo>
                  <a:cubicBezTo>
                    <a:pt x="10738" y="4214"/>
                    <a:pt x="10675" y="4207"/>
                    <a:pt x="10612" y="4192"/>
                  </a:cubicBezTo>
                  <a:cubicBezTo>
                    <a:pt x="10600" y="4192"/>
                    <a:pt x="10589" y="4192"/>
                    <a:pt x="10578" y="4203"/>
                  </a:cubicBezTo>
                  <a:cubicBezTo>
                    <a:pt x="10578" y="4203"/>
                    <a:pt x="10566" y="4215"/>
                    <a:pt x="10566" y="4226"/>
                  </a:cubicBezTo>
                  <a:cubicBezTo>
                    <a:pt x="10566" y="4362"/>
                    <a:pt x="10509" y="4510"/>
                    <a:pt x="10407" y="4613"/>
                  </a:cubicBezTo>
                  <a:cubicBezTo>
                    <a:pt x="10260" y="4779"/>
                    <a:pt x="10041" y="4866"/>
                    <a:pt x="9821" y="4866"/>
                  </a:cubicBezTo>
                  <a:cubicBezTo>
                    <a:pt x="9650" y="4866"/>
                    <a:pt x="9477" y="4813"/>
                    <a:pt x="9338" y="4704"/>
                  </a:cubicBezTo>
                  <a:cubicBezTo>
                    <a:pt x="9167" y="4579"/>
                    <a:pt x="9054" y="4397"/>
                    <a:pt x="9031" y="4169"/>
                  </a:cubicBezTo>
                  <a:cubicBezTo>
                    <a:pt x="9019" y="4067"/>
                    <a:pt x="9031" y="3964"/>
                    <a:pt x="9054" y="3885"/>
                  </a:cubicBezTo>
                  <a:cubicBezTo>
                    <a:pt x="9099" y="3771"/>
                    <a:pt x="9133" y="3714"/>
                    <a:pt x="9224" y="3703"/>
                  </a:cubicBezTo>
                  <a:cubicBezTo>
                    <a:pt x="9236" y="3703"/>
                    <a:pt x="9247" y="3714"/>
                    <a:pt x="9247" y="3714"/>
                  </a:cubicBezTo>
                  <a:cubicBezTo>
                    <a:pt x="9281" y="3771"/>
                    <a:pt x="9270" y="3839"/>
                    <a:pt x="9270" y="3908"/>
                  </a:cubicBezTo>
                  <a:cubicBezTo>
                    <a:pt x="9258" y="3930"/>
                    <a:pt x="9258" y="3953"/>
                    <a:pt x="9258" y="3976"/>
                  </a:cubicBezTo>
                  <a:cubicBezTo>
                    <a:pt x="9258" y="4090"/>
                    <a:pt x="9270" y="4181"/>
                    <a:pt x="9304" y="4272"/>
                  </a:cubicBezTo>
                  <a:cubicBezTo>
                    <a:pt x="9372" y="4431"/>
                    <a:pt x="9520" y="4544"/>
                    <a:pt x="9702" y="4590"/>
                  </a:cubicBezTo>
                  <a:cubicBezTo>
                    <a:pt x="9743" y="4601"/>
                    <a:pt x="9784" y="4606"/>
                    <a:pt x="9825" y="4606"/>
                  </a:cubicBezTo>
                  <a:cubicBezTo>
                    <a:pt x="9956" y="4606"/>
                    <a:pt x="10084" y="4554"/>
                    <a:pt x="10180" y="4476"/>
                  </a:cubicBezTo>
                  <a:cubicBezTo>
                    <a:pt x="10282" y="4374"/>
                    <a:pt x="10362" y="4272"/>
                    <a:pt x="10407" y="4146"/>
                  </a:cubicBezTo>
                  <a:cubicBezTo>
                    <a:pt x="10418" y="4135"/>
                    <a:pt x="10407" y="4112"/>
                    <a:pt x="10396" y="4112"/>
                  </a:cubicBezTo>
                  <a:cubicBezTo>
                    <a:pt x="10339" y="4078"/>
                    <a:pt x="10305" y="4044"/>
                    <a:pt x="10259" y="4010"/>
                  </a:cubicBezTo>
                  <a:cubicBezTo>
                    <a:pt x="10145" y="3908"/>
                    <a:pt x="10077" y="3782"/>
                    <a:pt x="10077" y="3669"/>
                  </a:cubicBezTo>
                  <a:cubicBezTo>
                    <a:pt x="10077" y="3635"/>
                    <a:pt x="10100" y="3612"/>
                    <a:pt x="10123" y="3600"/>
                  </a:cubicBezTo>
                  <a:cubicBezTo>
                    <a:pt x="10132" y="3596"/>
                    <a:pt x="10144" y="3593"/>
                    <a:pt x="10155" y="3593"/>
                  </a:cubicBezTo>
                  <a:cubicBezTo>
                    <a:pt x="10172" y="3593"/>
                    <a:pt x="10189" y="3599"/>
                    <a:pt x="10202" y="3612"/>
                  </a:cubicBezTo>
                  <a:cubicBezTo>
                    <a:pt x="10225" y="3635"/>
                    <a:pt x="10248" y="3669"/>
                    <a:pt x="10271" y="3691"/>
                  </a:cubicBezTo>
                  <a:cubicBezTo>
                    <a:pt x="10316" y="3748"/>
                    <a:pt x="10373" y="3805"/>
                    <a:pt x="10441" y="3851"/>
                  </a:cubicBezTo>
                  <a:cubicBezTo>
                    <a:pt x="10532" y="3908"/>
                    <a:pt x="10646" y="3953"/>
                    <a:pt x="10737" y="3953"/>
                  </a:cubicBezTo>
                  <a:cubicBezTo>
                    <a:pt x="10749" y="3954"/>
                    <a:pt x="10761" y="3954"/>
                    <a:pt x="10773" y="3954"/>
                  </a:cubicBezTo>
                  <a:cubicBezTo>
                    <a:pt x="10953" y="3954"/>
                    <a:pt x="11122" y="3876"/>
                    <a:pt x="11260" y="3748"/>
                  </a:cubicBezTo>
                  <a:cubicBezTo>
                    <a:pt x="11419" y="3578"/>
                    <a:pt x="11510" y="3350"/>
                    <a:pt x="11499" y="3123"/>
                  </a:cubicBezTo>
                  <a:cubicBezTo>
                    <a:pt x="11488" y="2918"/>
                    <a:pt x="11340" y="2736"/>
                    <a:pt x="11124" y="2691"/>
                  </a:cubicBezTo>
                  <a:cubicBezTo>
                    <a:pt x="11093" y="2683"/>
                    <a:pt x="11062" y="2680"/>
                    <a:pt x="11031" y="2680"/>
                  </a:cubicBezTo>
                  <a:cubicBezTo>
                    <a:pt x="10914" y="2680"/>
                    <a:pt x="10797" y="2725"/>
                    <a:pt x="10680" y="2770"/>
                  </a:cubicBezTo>
                  <a:cubicBezTo>
                    <a:pt x="10635" y="2793"/>
                    <a:pt x="10589" y="2816"/>
                    <a:pt x="10544" y="2827"/>
                  </a:cubicBezTo>
                  <a:cubicBezTo>
                    <a:pt x="10540" y="2831"/>
                    <a:pt x="10536" y="2832"/>
                    <a:pt x="10532" y="2832"/>
                  </a:cubicBezTo>
                  <a:cubicBezTo>
                    <a:pt x="10525" y="2832"/>
                    <a:pt x="10517" y="2827"/>
                    <a:pt x="10509" y="2827"/>
                  </a:cubicBezTo>
                  <a:cubicBezTo>
                    <a:pt x="10509" y="2816"/>
                    <a:pt x="10498" y="2804"/>
                    <a:pt x="10498" y="2793"/>
                  </a:cubicBezTo>
                  <a:cubicBezTo>
                    <a:pt x="10509" y="2622"/>
                    <a:pt x="10646" y="2509"/>
                    <a:pt x="10782" y="2452"/>
                  </a:cubicBezTo>
                  <a:cubicBezTo>
                    <a:pt x="10794" y="2452"/>
                    <a:pt x="10794" y="2452"/>
                    <a:pt x="10794" y="2440"/>
                  </a:cubicBezTo>
                  <a:lnTo>
                    <a:pt x="10805" y="2440"/>
                  </a:lnTo>
                  <a:cubicBezTo>
                    <a:pt x="10817" y="2440"/>
                    <a:pt x="10828" y="2429"/>
                    <a:pt x="10828" y="2418"/>
                  </a:cubicBezTo>
                  <a:lnTo>
                    <a:pt x="10828" y="2395"/>
                  </a:lnTo>
                  <a:lnTo>
                    <a:pt x="10828" y="2383"/>
                  </a:lnTo>
                  <a:cubicBezTo>
                    <a:pt x="10828" y="2372"/>
                    <a:pt x="10828" y="2372"/>
                    <a:pt x="10828" y="2361"/>
                  </a:cubicBezTo>
                  <a:lnTo>
                    <a:pt x="10828" y="2349"/>
                  </a:lnTo>
                  <a:cubicBezTo>
                    <a:pt x="10817" y="2338"/>
                    <a:pt x="10817" y="2327"/>
                    <a:pt x="10817" y="2304"/>
                  </a:cubicBezTo>
                  <a:cubicBezTo>
                    <a:pt x="10794" y="2270"/>
                    <a:pt x="10748" y="2190"/>
                    <a:pt x="10714" y="2156"/>
                  </a:cubicBezTo>
                  <a:cubicBezTo>
                    <a:pt x="10669" y="2099"/>
                    <a:pt x="10623" y="2065"/>
                    <a:pt x="10555" y="2042"/>
                  </a:cubicBezTo>
                  <a:cubicBezTo>
                    <a:pt x="10544" y="2031"/>
                    <a:pt x="10498" y="2020"/>
                    <a:pt x="10475" y="2008"/>
                  </a:cubicBezTo>
                  <a:cubicBezTo>
                    <a:pt x="10441" y="2008"/>
                    <a:pt x="10407" y="1997"/>
                    <a:pt x="10362" y="1997"/>
                  </a:cubicBezTo>
                  <a:lnTo>
                    <a:pt x="10350" y="1997"/>
                  </a:lnTo>
                  <a:cubicBezTo>
                    <a:pt x="10202" y="1997"/>
                    <a:pt x="10054" y="2054"/>
                    <a:pt x="9952" y="2156"/>
                  </a:cubicBezTo>
                  <a:cubicBezTo>
                    <a:pt x="9895" y="2213"/>
                    <a:pt x="9861" y="2270"/>
                    <a:pt x="9827" y="2315"/>
                  </a:cubicBezTo>
                  <a:cubicBezTo>
                    <a:pt x="9816" y="2327"/>
                    <a:pt x="9804" y="2338"/>
                    <a:pt x="9804" y="2349"/>
                  </a:cubicBezTo>
                  <a:cubicBezTo>
                    <a:pt x="9782" y="2372"/>
                    <a:pt x="9770" y="2395"/>
                    <a:pt x="9747" y="2418"/>
                  </a:cubicBezTo>
                  <a:lnTo>
                    <a:pt x="9736" y="2429"/>
                  </a:lnTo>
                  <a:cubicBezTo>
                    <a:pt x="9713" y="2440"/>
                    <a:pt x="9702" y="2463"/>
                    <a:pt x="9679" y="2474"/>
                  </a:cubicBezTo>
                  <a:cubicBezTo>
                    <a:pt x="9679" y="2474"/>
                    <a:pt x="9669" y="2480"/>
                    <a:pt x="9659" y="2480"/>
                  </a:cubicBezTo>
                  <a:cubicBezTo>
                    <a:pt x="9654" y="2480"/>
                    <a:pt x="9649" y="2478"/>
                    <a:pt x="9645" y="2474"/>
                  </a:cubicBezTo>
                  <a:cubicBezTo>
                    <a:pt x="9622" y="2440"/>
                    <a:pt x="9600" y="2395"/>
                    <a:pt x="9600" y="2349"/>
                  </a:cubicBezTo>
                  <a:cubicBezTo>
                    <a:pt x="9600" y="2315"/>
                    <a:pt x="9600" y="2270"/>
                    <a:pt x="9622" y="2213"/>
                  </a:cubicBezTo>
                  <a:cubicBezTo>
                    <a:pt x="9645" y="2122"/>
                    <a:pt x="9713" y="2031"/>
                    <a:pt x="9793" y="1963"/>
                  </a:cubicBezTo>
                  <a:cubicBezTo>
                    <a:pt x="9952" y="1815"/>
                    <a:pt x="10168" y="1735"/>
                    <a:pt x="10384" y="1735"/>
                  </a:cubicBezTo>
                  <a:close/>
                  <a:moveTo>
                    <a:pt x="5932" y="0"/>
                  </a:moveTo>
                  <a:cubicBezTo>
                    <a:pt x="5777" y="0"/>
                    <a:pt x="5621" y="25"/>
                    <a:pt x="5471" y="75"/>
                  </a:cubicBezTo>
                  <a:cubicBezTo>
                    <a:pt x="5221" y="166"/>
                    <a:pt x="4982" y="348"/>
                    <a:pt x="4811" y="575"/>
                  </a:cubicBezTo>
                  <a:cubicBezTo>
                    <a:pt x="4732" y="689"/>
                    <a:pt x="4663" y="814"/>
                    <a:pt x="4618" y="939"/>
                  </a:cubicBezTo>
                  <a:cubicBezTo>
                    <a:pt x="4606" y="973"/>
                    <a:pt x="4584" y="1019"/>
                    <a:pt x="4572" y="1053"/>
                  </a:cubicBezTo>
                  <a:cubicBezTo>
                    <a:pt x="4538" y="1166"/>
                    <a:pt x="4504" y="1269"/>
                    <a:pt x="4424" y="1348"/>
                  </a:cubicBezTo>
                  <a:lnTo>
                    <a:pt x="4413" y="1348"/>
                  </a:lnTo>
                  <a:cubicBezTo>
                    <a:pt x="4413" y="1348"/>
                    <a:pt x="4402" y="1348"/>
                    <a:pt x="4402" y="1337"/>
                  </a:cubicBezTo>
                  <a:cubicBezTo>
                    <a:pt x="4311" y="1212"/>
                    <a:pt x="4311" y="1030"/>
                    <a:pt x="4402" y="791"/>
                  </a:cubicBezTo>
                  <a:cubicBezTo>
                    <a:pt x="4413" y="757"/>
                    <a:pt x="4424" y="723"/>
                    <a:pt x="4447" y="689"/>
                  </a:cubicBezTo>
                  <a:cubicBezTo>
                    <a:pt x="4447" y="677"/>
                    <a:pt x="4447" y="666"/>
                    <a:pt x="4447" y="655"/>
                  </a:cubicBezTo>
                  <a:cubicBezTo>
                    <a:pt x="4345" y="439"/>
                    <a:pt x="4129" y="279"/>
                    <a:pt x="3947" y="211"/>
                  </a:cubicBezTo>
                  <a:cubicBezTo>
                    <a:pt x="3801" y="149"/>
                    <a:pt x="3644" y="118"/>
                    <a:pt x="3490" y="118"/>
                  </a:cubicBezTo>
                  <a:cubicBezTo>
                    <a:pt x="3223" y="118"/>
                    <a:pt x="2963" y="209"/>
                    <a:pt x="2775" y="382"/>
                  </a:cubicBezTo>
                  <a:cubicBezTo>
                    <a:pt x="2639" y="518"/>
                    <a:pt x="2548" y="712"/>
                    <a:pt x="2536" y="894"/>
                  </a:cubicBezTo>
                  <a:cubicBezTo>
                    <a:pt x="2536" y="1007"/>
                    <a:pt x="2548" y="1087"/>
                    <a:pt x="2582" y="1189"/>
                  </a:cubicBezTo>
                  <a:cubicBezTo>
                    <a:pt x="2582" y="1201"/>
                    <a:pt x="2582" y="1212"/>
                    <a:pt x="2593" y="1235"/>
                  </a:cubicBezTo>
                  <a:cubicBezTo>
                    <a:pt x="2605" y="1257"/>
                    <a:pt x="2616" y="1292"/>
                    <a:pt x="2616" y="1326"/>
                  </a:cubicBezTo>
                  <a:cubicBezTo>
                    <a:pt x="2616" y="1337"/>
                    <a:pt x="2627" y="1348"/>
                    <a:pt x="2627" y="1360"/>
                  </a:cubicBezTo>
                  <a:cubicBezTo>
                    <a:pt x="2627" y="1394"/>
                    <a:pt x="2639" y="1428"/>
                    <a:pt x="2662" y="1462"/>
                  </a:cubicBezTo>
                  <a:cubicBezTo>
                    <a:pt x="2673" y="1496"/>
                    <a:pt x="2662" y="1530"/>
                    <a:pt x="2650" y="1542"/>
                  </a:cubicBezTo>
                  <a:cubicBezTo>
                    <a:pt x="2642" y="1550"/>
                    <a:pt x="2629" y="1563"/>
                    <a:pt x="2610" y="1563"/>
                  </a:cubicBezTo>
                  <a:cubicBezTo>
                    <a:pt x="2602" y="1563"/>
                    <a:pt x="2593" y="1560"/>
                    <a:pt x="2582" y="1553"/>
                  </a:cubicBezTo>
                  <a:cubicBezTo>
                    <a:pt x="2559" y="1542"/>
                    <a:pt x="2548" y="1530"/>
                    <a:pt x="2536" y="1530"/>
                  </a:cubicBezTo>
                  <a:cubicBezTo>
                    <a:pt x="2491" y="1496"/>
                    <a:pt x="2434" y="1474"/>
                    <a:pt x="2400" y="1428"/>
                  </a:cubicBezTo>
                  <a:cubicBezTo>
                    <a:pt x="2343" y="1383"/>
                    <a:pt x="2309" y="1303"/>
                    <a:pt x="2286" y="1235"/>
                  </a:cubicBezTo>
                  <a:cubicBezTo>
                    <a:pt x="2252" y="1110"/>
                    <a:pt x="2229" y="962"/>
                    <a:pt x="2252" y="814"/>
                  </a:cubicBezTo>
                  <a:cubicBezTo>
                    <a:pt x="2252" y="791"/>
                    <a:pt x="2263" y="768"/>
                    <a:pt x="2263" y="746"/>
                  </a:cubicBezTo>
                  <a:lnTo>
                    <a:pt x="2263" y="734"/>
                  </a:lnTo>
                  <a:cubicBezTo>
                    <a:pt x="2275" y="723"/>
                    <a:pt x="2263" y="712"/>
                    <a:pt x="2241" y="700"/>
                  </a:cubicBezTo>
                  <a:cubicBezTo>
                    <a:pt x="2207" y="689"/>
                    <a:pt x="2172" y="677"/>
                    <a:pt x="2127" y="666"/>
                  </a:cubicBezTo>
                  <a:cubicBezTo>
                    <a:pt x="2104" y="666"/>
                    <a:pt x="2093" y="655"/>
                    <a:pt x="2070" y="655"/>
                  </a:cubicBezTo>
                  <a:lnTo>
                    <a:pt x="2036" y="655"/>
                  </a:lnTo>
                  <a:cubicBezTo>
                    <a:pt x="2013" y="655"/>
                    <a:pt x="1991" y="650"/>
                    <a:pt x="1964" y="650"/>
                  </a:cubicBezTo>
                  <a:cubicBezTo>
                    <a:pt x="1951" y="650"/>
                    <a:pt x="1937" y="651"/>
                    <a:pt x="1922" y="655"/>
                  </a:cubicBezTo>
                  <a:lnTo>
                    <a:pt x="1831" y="655"/>
                  </a:lnTo>
                  <a:cubicBezTo>
                    <a:pt x="1797" y="666"/>
                    <a:pt x="1763" y="677"/>
                    <a:pt x="1718" y="689"/>
                  </a:cubicBezTo>
                  <a:cubicBezTo>
                    <a:pt x="1706" y="689"/>
                    <a:pt x="1695" y="700"/>
                    <a:pt x="1672" y="700"/>
                  </a:cubicBezTo>
                  <a:lnTo>
                    <a:pt x="1638" y="723"/>
                  </a:lnTo>
                  <a:cubicBezTo>
                    <a:pt x="1604" y="734"/>
                    <a:pt x="1570" y="746"/>
                    <a:pt x="1547" y="768"/>
                  </a:cubicBezTo>
                  <a:cubicBezTo>
                    <a:pt x="1479" y="803"/>
                    <a:pt x="1456" y="825"/>
                    <a:pt x="1388" y="894"/>
                  </a:cubicBezTo>
                  <a:cubicBezTo>
                    <a:pt x="1354" y="928"/>
                    <a:pt x="1308" y="1007"/>
                    <a:pt x="1285" y="1064"/>
                  </a:cubicBezTo>
                  <a:cubicBezTo>
                    <a:pt x="1251" y="1155"/>
                    <a:pt x="1240" y="1223"/>
                    <a:pt x="1251" y="1314"/>
                  </a:cubicBezTo>
                  <a:cubicBezTo>
                    <a:pt x="1251" y="1314"/>
                    <a:pt x="1251" y="1314"/>
                    <a:pt x="1251" y="1326"/>
                  </a:cubicBezTo>
                  <a:cubicBezTo>
                    <a:pt x="1251" y="1337"/>
                    <a:pt x="1263" y="1348"/>
                    <a:pt x="1274" y="1360"/>
                  </a:cubicBezTo>
                  <a:cubicBezTo>
                    <a:pt x="1376" y="1371"/>
                    <a:pt x="1479" y="1383"/>
                    <a:pt x="1558" y="1417"/>
                  </a:cubicBezTo>
                  <a:cubicBezTo>
                    <a:pt x="1752" y="1485"/>
                    <a:pt x="1843" y="1599"/>
                    <a:pt x="1854" y="1769"/>
                  </a:cubicBezTo>
                  <a:cubicBezTo>
                    <a:pt x="1854" y="1792"/>
                    <a:pt x="1843" y="1803"/>
                    <a:pt x="1831" y="1815"/>
                  </a:cubicBezTo>
                  <a:cubicBezTo>
                    <a:pt x="1820" y="1820"/>
                    <a:pt x="1809" y="1823"/>
                    <a:pt x="1799" y="1823"/>
                  </a:cubicBezTo>
                  <a:cubicBezTo>
                    <a:pt x="1789" y="1823"/>
                    <a:pt x="1780" y="1820"/>
                    <a:pt x="1774" y="1815"/>
                  </a:cubicBezTo>
                  <a:cubicBezTo>
                    <a:pt x="1729" y="1792"/>
                    <a:pt x="1683" y="1769"/>
                    <a:pt x="1638" y="1758"/>
                  </a:cubicBezTo>
                  <a:cubicBezTo>
                    <a:pt x="1604" y="1747"/>
                    <a:pt x="1581" y="1735"/>
                    <a:pt x="1547" y="1724"/>
                  </a:cubicBezTo>
                  <a:cubicBezTo>
                    <a:pt x="1490" y="1690"/>
                    <a:pt x="1422" y="1667"/>
                    <a:pt x="1354" y="1656"/>
                  </a:cubicBezTo>
                  <a:cubicBezTo>
                    <a:pt x="1276" y="1641"/>
                    <a:pt x="1199" y="1632"/>
                    <a:pt x="1119" y="1632"/>
                  </a:cubicBezTo>
                  <a:cubicBezTo>
                    <a:pt x="1069" y="1632"/>
                    <a:pt x="1019" y="1635"/>
                    <a:pt x="967" y="1644"/>
                  </a:cubicBezTo>
                  <a:cubicBezTo>
                    <a:pt x="444" y="1724"/>
                    <a:pt x="57" y="2133"/>
                    <a:pt x="23" y="2656"/>
                  </a:cubicBezTo>
                  <a:cubicBezTo>
                    <a:pt x="0" y="2918"/>
                    <a:pt x="68" y="3168"/>
                    <a:pt x="239" y="3418"/>
                  </a:cubicBezTo>
                  <a:cubicBezTo>
                    <a:pt x="330" y="3544"/>
                    <a:pt x="410" y="3657"/>
                    <a:pt x="501" y="3737"/>
                  </a:cubicBezTo>
                  <a:cubicBezTo>
                    <a:pt x="546" y="3771"/>
                    <a:pt x="580" y="3805"/>
                    <a:pt x="626" y="3839"/>
                  </a:cubicBezTo>
                  <a:cubicBezTo>
                    <a:pt x="660" y="3862"/>
                    <a:pt x="694" y="3885"/>
                    <a:pt x="717" y="3908"/>
                  </a:cubicBezTo>
                  <a:cubicBezTo>
                    <a:pt x="728" y="3919"/>
                    <a:pt x="739" y="3919"/>
                    <a:pt x="751" y="3919"/>
                  </a:cubicBezTo>
                  <a:cubicBezTo>
                    <a:pt x="762" y="3919"/>
                    <a:pt x="774" y="3908"/>
                    <a:pt x="774" y="3896"/>
                  </a:cubicBezTo>
                  <a:cubicBezTo>
                    <a:pt x="808" y="3771"/>
                    <a:pt x="865" y="3657"/>
                    <a:pt x="921" y="3566"/>
                  </a:cubicBezTo>
                  <a:cubicBezTo>
                    <a:pt x="967" y="3487"/>
                    <a:pt x="1024" y="3407"/>
                    <a:pt x="1092" y="3339"/>
                  </a:cubicBezTo>
                  <a:cubicBezTo>
                    <a:pt x="1160" y="3271"/>
                    <a:pt x="1240" y="3236"/>
                    <a:pt x="1319" y="3225"/>
                  </a:cubicBezTo>
                  <a:cubicBezTo>
                    <a:pt x="1319" y="3221"/>
                    <a:pt x="1321" y="3220"/>
                    <a:pt x="1322" y="3220"/>
                  </a:cubicBezTo>
                  <a:cubicBezTo>
                    <a:pt x="1326" y="3220"/>
                    <a:pt x="1331" y="3225"/>
                    <a:pt x="1331" y="3225"/>
                  </a:cubicBezTo>
                  <a:cubicBezTo>
                    <a:pt x="1331" y="3225"/>
                    <a:pt x="1331" y="3236"/>
                    <a:pt x="1331" y="3236"/>
                  </a:cubicBezTo>
                  <a:lnTo>
                    <a:pt x="1331" y="3248"/>
                  </a:lnTo>
                  <a:cubicBezTo>
                    <a:pt x="1308" y="3327"/>
                    <a:pt x="1274" y="3396"/>
                    <a:pt x="1228" y="3475"/>
                  </a:cubicBezTo>
                  <a:cubicBezTo>
                    <a:pt x="1183" y="3544"/>
                    <a:pt x="1137" y="3623"/>
                    <a:pt x="1092" y="3726"/>
                  </a:cubicBezTo>
                  <a:cubicBezTo>
                    <a:pt x="1012" y="3908"/>
                    <a:pt x="967" y="4078"/>
                    <a:pt x="956" y="4237"/>
                  </a:cubicBezTo>
                  <a:cubicBezTo>
                    <a:pt x="921" y="4579"/>
                    <a:pt x="1001" y="4897"/>
                    <a:pt x="1194" y="5159"/>
                  </a:cubicBezTo>
                  <a:cubicBezTo>
                    <a:pt x="1365" y="5409"/>
                    <a:pt x="1627" y="5602"/>
                    <a:pt x="1922" y="5693"/>
                  </a:cubicBezTo>
                  <a:cubicBezTo>
                    <a:pt x="2041" y="5730"/>
                    <a:pt x="2164" y="5748"/>
                    <a:pt x="2288" y="5748"/>
                  </a:cubicBezTo>
                  <a:cubicBezTo>
                    <a:pt x="2473" y="5748"/>
                    <a:pt x="2657" y="5707"/>
                    <a:pt x="2821" y="5625"/>
                  </a:cubicBezTo>
                  <a:cubicBezTo>
                    <a:pt x="2969" y="5557"/>
                    <a:pt x="3094" y="5466"/>
                    <a:pt x="3208" y="5352"/>
                  </a:cubicBezTo>
                  <a:lnTo>
                    <a:pt x="3230" y="5329"/>
                  </a:lnTo>
                  <a:cubicBezTo>
                    <a:pt x="3344" y="5227"/>
                    <a:pt x="3446" y="5125"/>
                    <a:pt x="3526" y="4999"/>
                  </a:cubicBezTo>
                  <a:cubicBezTo>
                    <a:pt x="3543" y="4974"/>
                    <a:pt x="3566" y="4961"/>
                    <a:pt x="3587" y="4961"/>
                  </a:cubicBezTo>
                  <a:cubicBezTo>
                    <a:pt x="3593" y="4961"/>
                    <a:pt x="3600" y="4962"/>
                    <a:pt x="3606" y="4965"/>
                  </a:cubicBezTo>
                  <a:cubicBezTo>
                    <a:pt x="3640" y="4977"/>
                    <a:pt x="3651" y="4999"/>
                    <a:pt x="3651" y="5045"/>
                  </a:cubicBezTo>
                  <a:cubicBezTo>
                    <a:pt x="3606" y="5193"/>
                    <a:pt x="3526" y="5420"/>
                    <a:pt x="3344" y="5579"/>
                  </a:cubicBezTo>
                  <a:cubicBezTo>
                    <a:pt x="3310" y="5625"/>
                    <a:pt x="3264" y="5659"/>
                    <a:pt x="3196" y="5705"/>
                  </a:cubicBezTo>
                  <a:cubicBezTo>
                    <a:pt x="3196" y="5705"/>
                    <a:pt x="3185" y="5716"/>
                    <a:pt x="3185" y="5727"/>
                  </a:cubicBezTo>
                  <a:cubicBezTo>
                    <a:pt x="3185" y="5739"/>
                    <a:pt x="3185" y="5750"/>
                    <a:pt x="3196" y="5750"/>
                  </a:cubicBezTo>
                  <a:lnTo>
                    <a:pt x="3208" y="5761"/>
                  </a:lnTo>
                  <a:cubicBezTo>
                    <a:pt x="3230" y="5784"/>
                    <a:pt x="3253" y="5818"/>
                    <a:pt x="3287" y="5841"/>
                  </a:cubicBezTo>
                  <a:cubicBezTo>
                    <a:pt x="3321" y="5887"/>
                    <a:pt x="3367" y="5932"/>
                    <a:pt x="3401" y="5978"/>
                  </a:cubicBezTo>
                  <a:cubicBezTo>
                    <a:pt x="3537" y="6103"/>
                    <a:pt x="3708" y="6194"/>
                    <a:pt x="3890" y="6251"/>
                  </a:cubicBezTo>
                  <a:cubicBezTo>
                    <a:pt x="3992" y="6273"/>
                    <a:pt x="4095" y="6285"/>
                    <a:pt x="4197" y="6285"/>
                  </a:cubicBezTo>
                  <a:cubicBezTo>
                    <a:pt x="4288" y="6285"/>
                    <a:pt x="4390" y="6273"/>
                    <a:pt x="4481" y="6251"/>
                  </a:cubicBezTo>
                  <a:cubicBezTo>
                    <a:pt x="4686" y="6194"/>
                    <a:pt x="4845" y="6091"/>
                    <a:pt x="5005" y="5966"/>
                  </a:cubicBezTo>
                  <a:lnTo>
                    <a:pt x="5016" y="5966"/>
                  </a:lnTo>
                  <a:cubicBezTo>
                    <a:pt x="5027" y="5955"/>
                    <a:pt x="5027" y="5955"/>
                    <a:pt x="5039" y="5955"/>
                  </a:cubicBezTo>
                  <a:cubicBezTo>
                    <a:pt x="5050" y="5943"/>
                    <a:pt x="5050" y="5943"/>
                    <a:pt x="5061" y="5932"/>
                  </a:cubicBezTo>
                  <a:cubicBezTo>
                    <a:pt x="5061" y="5921"/>
                    <a:pt x="5061" y="5909"/>
                    <a:pt x="5050" y="5898"/>
                  </a:cubicBezTo>
                  <a:cubicBezTo>
                    <a:pt x="4914" y="5739"/>
                    <a:pt x="4868" y="5579"/>
                    <a:pt x="4891" y="5454"/>
                  </a:cubicBezTo>
                  <a:cubicBezTo>
                    <a:pt x="4891" y="5443"/>
                    <a:pt x="4914" y="5432"/>
                    <a:pt x="4914" y="5432"/>
                  </a:cubicBezTo>
                  <a:cubicBezTo>
                    <a:pt x="4919" y="5426"/>
                    <a:pt x="4928" y="5423"/>
                    <a:pt x="4936" y="5423"/>
                  </a:cubicBezTo>
                  <a:cubicBezTo>
                    <a:pt x="4945" y="5423"/>
                    <a:pt x="4953" y="5426"/>
                    <a:pt x="4959" y="5432"/>
                  </a:cubicBezTo>
                  <a:cubicBezTo>
                    <a:pt x="5039" y="5477"/>
                    <a:pt x="5084" y="5545"/>
                    <a:pt x="5141" y="5614"/>
                  </a:cubicBezTo>
                  <a:cubicBezTo>
                    <a:pt x="5152" y="5636"/>
                    <a:pt x="5175" y="5670"/>
                    <a:pt x="5198" y="5693"/>
                  </a:cubicBezTo>
                  <a:cubicBezTo>
                    <a:pt x="5278" y="5784"/>
                    <a:pt x="5357" y="5864"/>
                    <a:pt x="5460" y="5943"/>
                  </a:cubicBezTo>
                  <a:cubicBezTo>
                    <a:pt x="5711" y="6151"/>
                    <a:pt x="6034" y="6260"/>
                    <a:pt x="6355" y="6260"/>
                  </a:cubicBezTo>
                  <a:cubicBezTo>
                    <a:pt x="6456" y="6260"/>
                    <a:pt x="6556" y="6250"/>
                    <a:pt x="6654" y="6228"/>
                  </a:cubicBezTo>
                  <a:cubicBezTo>
                    <a:pt x="6870" y="6182"/>
                    <a:pt x="7075" y="6091"/>
                    <a:pt x="7257" y="5955"/>
                  </a:cubicBezTo>
                  <a:cubicBezTo>
                    <a:pt x="7336" y="5887"/>
                    <a:pt x="7416" y="5807"/>
                    <a:pt x="7484" y="5727"/>
                  </a:cubicBezTo>
                  <a:cubicBezTo>
                    <a:pt x="7518" y="5693"/>
                    <a:pt x="7552" y="5659"/>
                    <a:pt x="7598" y="5625"/>
                  </a:cubicBezTo>
                  <a:cubicBezTo>
                    <a:pt x="7632" y="5579"/>
                    <a:pt x="7677" y="5545"/>
                    <a:pt x="7712" y="5500"/>
                  </a:cubicBezTo>
                  <a:cubicBezTo>
                    <a:pt x="7729" y="5483"/>
                    <a:pt x="7746" y="5477"/>
                    <a:pt x="7761" y="5477"/>
                  </a:cubicBezTo>
                  <a:cubicBezTo>
                    <a:pt x="7777" y="5477"/>
                    <a:pt x="7791" y="5483"/>
                    <a:pt x="7802" y="5488"/>
                  </a:cubicBezTo>
                  <a:cubicBezTo>
                    <a:pt x="7837" y="5500"/>
                    <a:pt x="7859" y="5534"/>
                    <a:pt x="7848" y="5579"/>
                  </a:cubicBezTo>
                  <a:lnTo>
                    <a:pt x="7837" y="5602"/>
                  </a:lnTo>
                  <a:cubicBezTo>
                    <a:pt x="7825" y="5659"/>
                    <a:pt x="7802" y="5727"/>
                    <a:pt x="7768" y="5784"/>
                  </a:cubicBezTo>
                  <a:cubicBezTo>
                    <a:pt x="7734" y="5841"/>
                    <a:pt x="7689" y="5887"/>
                    <a:pt x="7655" y="5932"/>
                  </a:cubicBezTo>
                  <a:cubicBezTo>
                    <a:pt x="7643" y="5943"/>
                    <a:pt x="7643" y="5955"/>
                    <a:pt x="7643" y="5955"/>
                  </a:cubicBezTo>
                  <a:cubicBezTo>
                    <a:pt x="7643" y="5966"/>
                    <a:pt x="7655" y="5978"/>
                    <a:pt x="7655" y="5978"/>
                  </a:cubicBezTo>
                  <a:lnTo>
                    <a:pt x="7677" y="5989"/>
                  </a:lnTo>
                  <a:cubicBezTo>
                    <a:pt x="7689" y="6000"/>
                    <a:pt x="7700" y="6012"/>
                    <a:pt x="7712" y="6023"/>
                  </a:cubicBezTo>
                  <a:cubicBezTo>
                    <a:pt x="7768" y="6069"/>
                    <a:pt x="7848" y="6114"/>
                    <a:pt x="7928" y="6148"/>
                  </a:cubicBezTo>
                  <a:cubicBezTo>
                    <a:pt x="8064" y="6216"/>
                    <a:pt x="8212" y="6251"/>
                    <a:pt x="8371" y="6251"/>
                  </a:cubicBezTo>
                  <a:cubicBezTo>
                    <a:pt x="8519" y="6251"/>
                    <a:pt x="8667" y="6216"/>
                    <a:pt x="8803" y="6148"/>
                  </a:cubicBezTo>
                  <a:cubicBezTo>
                    <a:pt x="8872" y="6103"/>
                    <a:pt x="8940" y="6069"/>
                    <a:pt x="8997" y="6023"/>
                  </a:cubicBezTo>
                  <a:cubicBezTo>
                    <a:pt x="9008" y="6012"/>
                    <a:pt x="9019" y="6012"/>
                    <a:pt x="9031" y="6000"/>
                  </a:cubicBezTo>
                  <a:cubicBezTo>
                    <a:pt x="9042" y="5978"/>
                    <a:pt x="9065" y="5966"/>
                    <a:pt x="9076" y="5955"/>
                  </a:cubicBezTo>
                  <a:cubicBezTo>
                    <a:pt x="9099" y="5943"/>
                    <a:pt x="9099" y="5932"/>
                    <a:pt x="9088" y="5909"/>
                  </a:cubicBezTo>
                  <a:lnTo>
                    <a:pt x="9088" y="5898"/>
                  </a:lnTo>
                  <a:cubicBezTo>
                    <a:pt x="9076" y="5898"/>
                    <a:pt x="9076" y="5887"/>
                    <a:pt x="9076" y="5887"/>
                  </a:cubicBezTo>
                  <a:cubicBezTo>
                    <a:pt x="9042" y="5830"/>
                    <a:pt x="8974" y="5705"/>
                    <a:pt x="9031" y="5625"/>
                  </a:cubicBezTo>
                  <a:cubicBezTo>
                    <a:pt x="9042" y="5602"/>
                    <a:pt x="9065" y="5602"/>
                    <a:pt x="9065" y="5602"/>
                  </a:cubicBezTo>
                  <a:cubicBezTo>
                    <a:pt x="9133" y="5602"/>
                    <a:pt x="9224" y="5716"/>
                    <a:pt x="9247" y="5750"/>
                  </a:cubicBezTo>
                  <a:cubicBezTo>
                    <a:pt x="9327" y="5841"/>
                    <a:pt x="9406" y="5932"/>
                    <a:pt x="9486" y="5989"/>
                  </a:cubicBezTo>
                  <a:cubicBezTo>
                    <a:pt x="9668" y="6125"/>
                    <a:pt x="9884" y="6205"/>
                    <a:pt x="10100" y="6205"/>
                  </a:cubicBezTo>
                  <a:cubicBezTo>
                    <a:pt x="10117" y="6206"/>
                    <a:pt x="10134" y="6206"/>
                    <a:pt x="10151" y="6206"/>
                  </a:cubicBezTo>
                  <a:cubicBezTo>
                    <a:pt x="10371" y="6206"/>
                    <a:pt x="10580" y="6138"/>
                    <a:pt x="10760" y="6012"/>
                  </a:cubicBezTo>
                  <a:cubicBezTo>
                    <a:pt x="10862" y="5943"/>
                    <a:pt x="10942" y="5852"/>
                    <a:pt x="10999" y="5761"/>
                  </a:cubicBezTo>
                  <a:cubicBezTo>
                    <a:pt x="11021" y="5727"/>
                    <a:pt x="11044" y="5682"/>
                    <a:pt x="11067" y="5648"/>
                  </a:cubicBezTo>
                  <a:cubicBezTo>
                    <a:pt x="11078" y="5625"/>
                    <a:pt x="11078" y="5602"/>
                    <a:pt x="11090" y="5579"/>
                  </a:cubicBezTo>
                  <a:cubicBezTo>
                    <a:pt x="11112" y="5557"/>
                    <a:pt x="11124" y="5523"/>
                    <a:pt x="11146" y="5500"/>
                  </a:cubicBezTo>
                  <a:cubicBezTo>
                    <a:pt x="11146" y="5500"/>
                    <a:pt x="11146" y="5488"/>
                    <a:pt x="11146" y="5488"/>
                  </a:cubicBezTo>
                  <a:cubicBezTo>
                    <a:pt x="11146" y="5488"/>
                    <a:pt x="11146" y="5477"/>
                    <a:pt x="11146" y="5477"/>
                  </a:cubicBezTo>
                  <a:cubicBezTo>
                    <a:pt x="11146" y="5454"/>
                    <a:pt x="11158" y="5443"/>
                    <a:pt x="11158" y="5420"/>
                  </a:cubicBezTo>
                  <a:cubicBezTo>
                    <a:pt x="11158" y="5398"/>
                    <a:pt x="11180" y="5375"/>
                    <a:pt x="11203" y="5375"/>
                  </a:cubicBezTo>
                  <a:cubicBezTo>
                    <a:pt x="11209" y="5372"/>
                    <a:pt x="11215" y="5370"/>
                    <a:pt x="11219" y="5370"/>
                  </a:cubicBezTo>
                  <a:cubicBezTo>
                    <a:pt x="11232" y="5370"/>
                    <a:pt x="11240" y="5381"/>
                    <a:pt x="11249" y="5398"/>
                  </a:cubicBezTo>
                  <a:cubicBezTo>
                    <a:pt x="11306" y="5500"/>
                    <a:pt x="11328" y="5579"/>
                    <a:pt x="11317" y="5670"/>
                  </a:cubicBezTo>
                  <a:cubicBezTo>
                    <a:pt x="11317" y="5682"/>
                    <a:pt x="11328" y="5693"/>
                    <a:pt x="11340" y="5693"/>
                  </a:cubicBezTo>
                  <a:cubicBezTo>
                    <a:pt x="11385" y="5716"/>
                    <a:pt x="11442" y="5727"/>
                    <a:pt x="11499" y="5739"/>
                  </a:cubicBezTo>
                  <a:cubicBezTo>
                    <a:pt x="11534" y="5745"/>
                    <a:pt x="11571" y="5747"/>
                    <a:pt x="11608" y="5747"/>
                  </a:cubicBezTo>
                  <a:cubicBezTo>
                    <a:pt x="11715" y="5747"/>
                    <a:pt x="11824" y="5724"/>
                    <a:pt x="11908" y="5682"/>
                  </a:cubicBezTo>
                  <a:cubicBezTo>
                    <a:pt x="12034" y="5625"/>
                    <a:pt x="12136" y="5534"/>
                    <a:pt x="12216" y="5420"/>
                  </a:cubicBezTo>
                  <a:cubicBezTo>
                    <a:pt x="12261" y="5352"/>
                    <a:pt x="12272" y="5307"/>
                    <a:pt x="12295" y="5227"/>
                  </a:cubicBezTo>
                  <a:cubicBezTo>
                    <a:pt x="12306" y="5204"/>
                    <a:pt x="12318" y="5170"/>
                    <a:pt x="12329" y="5159"/>
                  </a:cubicBezTo>
                  <a:cubicBezTo>
                    <a:pt x="12329" y="5136"/>
                    <a:pt x="12329" y="5125"/>
                    <a:pt x="12318" y="5113"/>
                  </a:cubicBezTo>
                  <a:cubicBezTo>
                    <a:pt x="12250" y="5068"/>
                    <a:pt x="12193" y="4999"/>
                    <a:pt x="12147" y="4943"/>
                  </a:cubicBezTo>
                  <a:cubicBezTo>
                    <a:pt x="12113" y="4897"/>
                    <a:pt x="12079" y="4829"/>
                    <a:pt x="12056" y="4772"/>
                  </a:cubicBezTo>
                  <a:cubicBezTo>
                    <a:pt x="12045" y="4738"/>
                    <a:pt x="12045" y="4692"/>
                    <a:pt x="12045" y="4658"/>
                  </a:cubicBezTo>
                  <a:lnTo>
                    <a:pt x="12045" y="4624"/>
                  </a:lnTo>
                  <a:cubicBezTo>
                    <a:pt x="12045" y="4590"/>
                    <a:pt x="12056" y="4567"/>
                    <a:pt x="12079" y="4567"/>
                  </a:cubicBezTo>
                  <a:cubicBezTo>
                    <a:pt x="12088" y="4563"/>
                    <a:pt x="12100" y="4560"/>
                    <a:pt x="12111" y="4560"/>
                  </a:cubicBezTo>
                  <a:cubicBezTo>
                    <a:pt x="12126" y="4560"/>
                    <a:pt x="12141" y="4565"/>
                    <a:pt x="12147" y="4579"/>
                  </a:cubicBezTo>
                  <a:cubicBezTo>
                    <a:pt x="12170" y="4590"/>
                    <a:pt x="12181" y="4613"/>
                    <a:pt x="12204" y="4624"/>
                  </a:cubicBezTo>
                  <a:cubicBezTo>
                    <a:pt x="12227" y="4647"/>
                    <a:pt x="12250" y="4670"/>
                    <a:pt x="12272" y="4692"/>
                  </a:cubicBezTo>
                  <a:cubicBezTo>
                    <a:pt x="12295" y="4726"/>
                    <a:pt x="12329" y="4761"/>
                    <a:pt x="12352" y="4783"/>
                  </a:cubicBezTo>
                  <a:lnTo>
                    <a:pt x="12375" y="4806"/>
                  </a:lnTo>
                  <a:cubicBezTo>
                    <a:pt x="12454" y="4886"/>
                    <a:pt x="12534" y="4954"/>
                    <a:pt x="12636" y="4999"/>
                  </a:cubicBezTo>
                  <a:cubicBezTo>
                    <a:pt x="12788" y="5075"/>
                    <a:pt x="12957" y="5097"/>
                    <a:pt x="13100" y="5097"/>
                  </a:cubicBezTo>
                  <a:cubicBezTo>
                    <a:pt x="13191" y="5097"/>
                    <a:pt x="13272" y="5088"/>
                    <a:pt x="13330" y="5079"/>
                  </a:cubicBezTo>
                  <a:cubicBezTo>
                    <a:pt x="13717" y="5011"/>
                    <a:pt x="14069" y="4806"/>
                    <a:pt x="14297" y="4510"/>
                  </a:cubicBezTo>
                  <a:cubicBezTo>
                    <a:pt x="14524" y="4215"/>
                    <a:pt x="14615" y="3817"/>
                    <a:pt x="14536" y="3441"/>
                  </a:cubicBezTo>
                  <a:cubicBezTo>
                    <a:pt x="14456" y="3077"/>
                    <a:pt x="14217" y="2782"/>
                    <a:pt x="13899" y="2634"/>
                  </a:cubicBezTo>
                  <a:cubicBezTo>
                    <a:pt x="13750" y="2574"/>
                    <a:pt x="13601" y="2541"/>
                    <a:pt x="13437" y="2541"/>
                  </a:cubicBezTo>
                  <a:cubicBezTo>
                    <a:pt x="13413" y="2541"/>
                    <a:pt x="13389" y="2541"/>
                    <a:pt x="13364" y="2543"/>
                  </a:cubicBezTo>
                  <a:cubicBezTo>
                    <a:pt x="13285" y="2543"/>
                    <a:pt x="13216" y="2554"/>
                    <a:pt x="13137" y="2565"/>
                  </a:cubicBezTo>
                  <a:lnTo>
                    <a:pt x="13103" y="2577"/>
                  </a:lnTo>
                  <a:cubicBezTo>
                    <a:pt x="13069" y="2577"/>
                    <a:pt x="13046" y="2588"/>
                    <a:pt x="13012" y="2588"/>
                  </a:cubicBezTo>
                  <a:cubicBezTo>
                    <a:pt x="13000" y="2600"/>
                    <a:pt x="12989" y="2600"/>
                    <a:pt x="12978" y="2600"/>
                  </a:cubicBezTo>
                  <a:cubicBezTo>
                    <a:pt x="12955" y="2611"/>
                    <a:pt x="12943" y="2611"/>
                    <a:pt x="12932" y="2611"/>
                  </a:cubicBezTo>
                  <a:cubicBezTo>
                    <a:pt x="12909" y="2611"/>
                    <a:pt x="12875" y="2611"/>
                    <a:pt x="12841" y="2634"/>
                  </a:cubicBezTo>
                  <a:cubicBezTo>
                    <a:pt x="12835" y="2636"/>
                    <a:pt x="12828" y="2637"/>
                    <a:pt x="12821" y="2637"/>
                  </a:cubicBezTo>
                  <a:cubicBezTo>
                    <a:pt x="12791" y="2637"/>
                    <a:pt x="12759" y="2618"/>
                    <a:pt x="12750" y="2600"/>
                  </a:cubicBezTo>
                  <a:cubicBezTo>
                    <a:pt x="12739" y="2577"/>
                    <a:pt x="12739" y="2554"/>
                    <a:pt x="12761" y="2531"/>
                  </a:cubicBezTo>
                  <a:cubicBezTo>
                    <a:pt x="12784" y="2509"/>
                    <a:pt x="12796" y="2497"/>
                    <a:pt x="12818" y="2474"/>
                  </a:cubicBezTo>
                  <a:cubicBezTo>
                    <a:pt x="12841" y="2452"/>
                    <a:pt x="12864" y="2429"/>
                    <a:pt x="12898" y="2406"/>
                  </a:cubicBezTo>
                  <a:cubicBezTo>
                    <a:pt x="12943" y="2372"/>
                    <a:pt x="12989" y="2349"/>
                    <a:pt x="13046" y="2327"/>
                  </a:cubicBezTo>
                  <a:cubicBezTo>
                    <a:pt x="13148" y="2281"/>
                    <a:pt x="13273" y="2258"/>
                    <a:pt x="13421" y="2247"/>
                  </a:cubicBezTo>
                  <a:cubicBezTo>
                    <a:pt x="13444" y="2247"/>
                    <a:pt x="13455" y="2236"/>
                    <a:pt x="13455" y="2224"/>
                  </a:cubicBezTo>
                  <a:lnTo>
                    <a:pt x="13455" y="2213"/>
                  </a:lnTo>
                  <a:cubicBezTo>
                    <a:pt x="13455" y="2145"/>
                    <a:pt x="13455" y="2076"/>
                    <a:pt x="13455" y="2008"/>
                  </a:cubicBezTo>
                  <a:cubicBezTo>
                    <a:pt x="13432" y="1906"/>
                    <a:pt x="13410" y="1803"/>
                    <a:pt x="13364" y="1701"/>
                  </a:cubicBezTo>
                  <a:cubicBezTo>
                    <a:pt x="13205" y="1348"/>
                    <a:pt x="12898" y="1098"/>
                    <a:pt x="12523" y="1053"/>
                  </a:cubicBezTo>
                  <a:cubicBezTo>
                    <a:pt x="12466" y="1042"/>
                    <a:pt x="12409" y="1037"/>
                    <a:pt x="12351" y="1037"/>
                  </a:cubicBezTo>
                  <a:cubicBezTo>
                    <a:pt x="12221" y="1037"/>
                    <a:pt x="12087" y="1062"/>
                    <a:pt x="11954" y="1110"/>
                  </a:cubicBezTo>
                  <a:cubicBezTo>
                    <a:pt x="11863" y="1144"/>
                    <a:pt x="11772" y="1189"/>
                    <a:pt x="11704" y="1223"/>
                  </a:cubicBezTo>
                  <a:cubicBezTo>
                    <a:pt x="11692" y="1235"/>
                    <a:pt x="11681" y="1246"/>
                    <a:pt x="11670" y="1246"/>
                  </a:cubicBezTo>
                  <a:cubicBezTo>
                    <a:pt x="11601" y="1292"/>
                    <a:pt x="11533" y="1326"/>
                    <a:pt x="11453" y="1337"/>
                  </a:cubicBezTo>
                  <a:cubicBezTo>
                    <a:pt x="11442" y="1337"/>
                    <a:pt x="11419" y="1337"/>
                    <a:pt x="11408" y="1326"/>
                  </a:cubicBezTo>
                  <a:cubicBezTo>
                    <a:pt x="11408" y="1326"/>
                    <a:pt x="11397" y="1314"/>
                    <a:pt x="11408" y="1303"/>
                  </a:cubicBezTo>
                  <a:cubicBezTo>
                    <a:pt x="11419" y="1064"/>
                    <a:pt x="11738" y="916"/>
                    <a:pt x="11931" y="848"/>
                  </a:cubicBezTo>
                  <a:cubicBezTo>
                    <a:pt x="11943" y="848"/>
                    <a:pt x="11954" y="825"/>
                    <a:pt x="11954" y="814"/>
                  </a:cubicBezTo>
                  <a:cubicBezTo>
                    <a:pt x="11943" y="791"/>
                    <a:pt x="11943" y="768"/>
                    <a:pt x="11931" y="757"/>
                  </a:cubicBezTo>
                  <a:cubicBezTo>
                    <a:pt x="11908" y="712"/>
                    <a:pt x="11886" y="655"/>
                    <a:pt x="11852" y="609"/>
                  </a:cubicBezTo>
                  <a:cubicBezTo>
                    <a:pt x="11806" y="518"/>
                    <a:pt x="11726" y="439"/>
                    <a:pt x="11647" y="359"/>
                  </a:cubicBezTo>
                  <a:cubicBezTo>
                    <a:pt x="11435" y="177"/>
                    <a:pt x="11151" y="81"/>
                    <a:pt x="10841" y="81"/>
                  </a:cubicBezTo>
                  <a:cubicBezTo>
                    <a:pt x="10686" y="81"/>
                    <a:pt x="10525" y="105"/>
                    <a:pt x="10362" y="154"/>
                  </a:cubicBezTo>
                  <a:cubicBezTo>
                    <a:pt x="10123" y="222"/>
                    <a:pt x="9907" y="325"/>
                    <a:pt x="9725" y="461"/>
                  </a:cubicBezTo>
                  <a:cubicBezTo>
                    <a:pt x="9634" y="541"/>
                    <a:pt x="9565" y="609"/>
                    <a:pt x="9509" y="689"/>
                  </a:cubicBezTo>
                  <a:cubicBezTo>
                    <a:pt x="9486" y="723"/>
                    <a:pt x="9463" y="757"/>
                    <a:pt x="9440" y="803"/>
                  </a:cubicBezTo>
                  <a:cubicBezTo>
                    <a:pt x="9440" y="803"/>
                    <a:pt x="9440" y="825"/>
                    <a:pt x="9440" y="825"/>
                  </a:cubicBezTo>
                  <a:cubicBezTo>
                    <a:pt x="9520" y="950"/>
                    <a:pt x="9565" y="1098"/>
                    <a:pt x="9588" y="1246"/>
                  </a:cubicBezTo>
                  <a:cubicBezTo>
                    <a:pt x="9611" y="1462"/>
                    <a:pt x="9520" y="1712"/>
                    <a:pt x="9327" y="1781"/>
                  </a:cubicBezTo>
                  <a:cubicBezTo>
                    <a:pt x="9304" y="1781"/>
                    <a:pt x="9292" y="1781"/>
                    <a:pt x="9281" y="1769"/>
                  </a:cubicBezTo>
                  <a:cubicBezTo>
                    <a:pt x="9270" y="1758"/>
                    <a:pt x="9258" y="1747"/>
                    <a:pt x="9258" y="1735"/>
                  </a:cubicBezTo>
                  <a:cubicBezTo>
                    <a:pt x="9258" y="1678"/>
                    <a:pt x="9270" y="1621"/>
                    <a:pt x="9281" y="1565"/>
                  </a:cubicBezTo>
                  <a:cubicBezTo>
                    <a:pt x="9292" y="1417"/>
                    <a:pt x="9315" y="1257"/>
                    <a:pt x="9258" y="1110"/>
                  </a:cubicBezTo>
                  <a:cubicBezTo>
                    <a:pt x="9201" y="928"/>
                    <a:pt x="9031" y="768"/>
                    <a:pt x="8815" y="666"/>
                  </a:cubicBezTo>
                  <a:cubicBezTo>
                    <a:pt x="8662" y="604"/>
                    <a:pt x="8502" y="575"/>
                    <a:pt x="8348" y="575"/>
                  </a:cubicBezTo>
                  <a:cubicBezTo>
                    <a:pt x="8249" y="575"/>
                    <a:pt x="8153" y="587"/>
                    <a:pt x="8064" y="609"/>
                  </a:cubicBezTo>
                  <a:cubicBezTo>
                    <a:pt x="7962" y="643"/>
                    <a:pt x="7859" y="689"/>
                    <a:pt x="7768" y="746"/>
                  </a:cubicBezTo>
                  <a:cubicBezTo>
                    <a:pt x="7723" y="780"/>
                    <a:pt x="7677" y="825"/>
                    <a:pt x="7632" y="859"/>
                  </a:cubicBezTo>
                  <a:cubicBezTo>
                    <a:pt x="7609" y="882"/>
                    <a:pt x="7586" y="905"/>
                    <a:pt x="7564" y="928"/>
                  </a:cubicBezTo>
                  <a:cubicBezTo>
                    <a:pt x="7552" y="928"/>
                    <a:pt x="7552" y="939"/>
                    <a:pt x="7552" y="950"/>
                  </a:cubicBezTo>
                  <a:cubicBezTo>
                    <a:pt x="7598" y="1155"/>
                    <a:pt x="7586" y="1337"/>
                    <a:pt x="7518" y="1496"/>
                  </a:cubicBezTo>
                  <a:cubicBezTo>
                    <a:pt x="7518" y="1519"/>
                    <a:pt x="7495" y="1519"/>
                    <a:pt x="7484" y="1519"/>
                  </a:cubicBezTo>
                  <a:cubicBezTo>
                    <a:pt x="7461" y="1519"/>
                    <a:pt x="7427" y="1508"/>
                    <a:pt x="7427" y="1485"/>
                  </a:cubicBezTo>
                  <a:cubicBezTo>
                    <a:pt x="7393" y="1383"/>
                    <a:pt x="7359" y="1292"/>
                    <a:pt x="7336" y="1189"/>
                  </a:cubicBezTo>
                  <a:cubicBezTo>
                    <a:pt x="7325" y="1132"/>
                    <a:pt x="7302" y="1064"/>
                    <a:pt x="7279" y="1007"/>
                  </a:cubicBezTo>
                  <a:cubicBezTo>
                    <a:pt x="7234" y="837"/>
                    <a:pt x="7154" y="689"/>
                    <a:pt x="7063" y="552"/>
                  </a:cubicBezTo>
                  <a:cubicBezTo>
                    <a:pt x="6810" y="198"/>
                    <a:pt x="6376" y="0"/>
                    <a:pt x="593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2036050" y="2457350"/>
              <a:ext cx="68350" cy="95575"/>
            </a:xfrm>
            <a:custGeom>
              <a:avLst/>
              <a:gdLst/>
              <a:ahLst/>
              <a:cxnLst/>
              <a:rect l="l" t="t" r="r" b="b"/>
              <a:pathLst>
                <a:path w="2734" h="3823" extrusionOk="0">
                  <a:moveTo>
                    <a:pt x="1931" y="1"/>
                  </a:moveTo>
                  <a:cubicBezTo>
                    <a:pt x="1908" y="1"/>
                    <a:pt x="1885" y="2"/>
                    <a:pt x="1863" y="3"/>
                  </a:cubicBezTo>
                  <a:cubicBezTo>
                    <a:pt x="1521" y="26"/>
                    <a:pt x="1146" y="265"/>
                    <a:pt x="1055" y="617"/>
                  </a:cubicBezTo>
                  <a:cubicBezTo>
                    <a:pt x="1044" y="640"/>
                    <a:pt x="1044" y="663"/>
                    <a:pt x="1055" y="686"/>
                  </a:cubicBezTo>
                  <a:cubicBezTo>
                    <a:pt x="953" y="686"/>
                    <a:pt x="850" y="720"/>
                    <a:pt x="771" y="742"/>
                  </a:cubicBezTo>
                  <a:cubicBezTo>
                    <a:pt x="498" y="845"/>
                    <a:pt x="293" y="1050"/>
                    <a:pt x="179" y="1311"/>
                  </a:cubicBezTo>
                  <a:cubicBezTo>
                    <a:pt x="1" y="1746"/>
                    <a:pt x="194" y="2597"/>
                    <a:pt x="771" y="2597"/>
                  </a:cubicBezTo>
                  <a:cubicBezTo>
                    <a:pt x="782" y="2597"/>
                    <a:pt x="793" y="2597"/>
                    <a:pt x="805" y="2596"/>
                  </a:cubicBezTo>
                  <a:lnTo>
                    <a:pt x="805" y="2596"/>
                  </a:lnTo>
                  <a:cubicBezTo>
                    <a:pt x="452" y="2915"/>
                    <a:pt x="247" y="3574"/>
                    <a:pt x="680" y="3813"/>
                  </a:cubicBezTo>
                  <a:cubicBezTo>
                    <a:pt x="689" y="3820"/>
                    <a:pt x="699" y="3822"/>
                    <a:pt x="707" y="3822"/>
                  </a:cubicBezTo>
                  <a:cubicBezTo>
                    <a:pt x="730" y="3822"/>
                    <a:pt x="748" y="3804"/>
                    <a:pt x="748" y="3779"/>
                  </a:cubicBezTo>
                  <a:cubicBezTo>
                    <a:pt x="771" y="3495"/>
                    <a:pt x="771" y="3233"/>
                    <a:pt x="907" y="2983"/>
                  </a:cubicBezTo>
                  <a:cubicBezTo>
                    <a:pt x="1021" y="2790"/>
                    <a:pt x="1157" y="2676"/>
                    <a:pt x="1191" y="2448"/>
                  </a:cubicBezTo>
                  <a:cubicBezTo>
                    <a:pt x="1191" y="2437"/>
                    <a:pt x="1169" y="2414"/>
                    <a:pt x="1157" y="2414"/>
                  </a:cubicBezTo>
                  <a:cubicBezTo>
                    <a:pt x="1078" y="2426"/>
                    <a:pt x="998" y="2460"/>
                    <a:pt x="919" y="2505"/>
                  </a:cubicBezTo>
                  <a:cubicBezTo>
                    <a:pt x="919" y="2494"/>
                    <a:pt x="919" y="2483"/>
                    <a:pt x="907" y="2471"/>
                  </a:cubicBezTo>
                  <a:cubicBezTo>
                    <a:pt x="680" y="2107"/>
                    <a:pt x="293" y="1732"/>
                    <a:pt x="646" y="1288"/>
                  </a:cubicBezTo>
                  <a:cubicBezTo>
                    <a:pt x="805" y="1084"/>
                    <a:pt x="998" y="1061"/>
                    <a:pt x="1214" y="959"/>
                  </a:cubicBezTo>
                  <a:cubicBezTo>
                    <a:pt x="1260" y="936"/>
                    <a:pt x="1385" y="902"/>
                    <a:pt x="1351" y="822"/>
                  </a:cubicBezTo>
                  <a:cubicBezTo>
                    <a:pt x="1339" y="777"/>
                    <a:pt x="1305" y="742"/>
                    <a:pt x="1271" y="720"/>
                  </a:cubicBezTo>
                  <a:cubicBezTo>
                    <a:pt x="1453" y="538"/>
                    <a:pt x="1612" y="356"/>
                    <a:pt x="1908" y="344"/>
                  </a:cubicBezTo>
                  <a:cubicBezTo>
                    <a:pt x="1916" y="344"/>
                    <a:pt x="1925" y="344"/>
                    <a:pt x="1933" y="344"/>
                  </a:cubicBezTo>
                  <a:cubicBezTo>
                    <a:pt x="2181" y="344"/>
                    <a:pt x="2359" y="507"/>
                    <a:pt x="2579" y="606"/>
                  </a:cubicBezTo>
                  <a:cubicBezTo>
                    <a:pt x="2595" y="613"/>
                    <a:pt x="2611" y="616"/>
                    <a:pt x="2627" y="616"/>
                  </a:cubicBezTo>
                  <a:cubicBezTo>
                    <a:pt x="2687" y="616"/>
                    <a:pt x="2734" y="567"/>
                    <a:pt x="2716" y="504"/>
                  </a:cubicBezTo>
                  <a:cubicBezTo>
                    <a:pt x="2652" y="153"/>
                    <a:pt x="2261" y="1"/>
                    <a:pt x="1931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2095850" y="2468800"/>
              <a:ext cx="50475" cy="20950"/>
            </a:xfrm>
            <a:custGeom>
              <a:avLst/>
              <a:gdLst/>
              <a:ahLst/>
              <a:cxnLst/>
              <a:rect l="l" t="t" r="r" b="b"/>
              <a:pathLst>
                <a:path w="2019" h="838" extrusionOk="0">
                  <a:moveTo>
                    <a:pt x="985" y="1"/>
                  </a:moveTo>
                  <a:cubicBezTo>
                    <a:pt x="639" y="1"/>
                    <a:pt x="298" y="141"/>
                    <a:pt x="85" y="410"/>
                  </a:cubicBezTo>
                  <a:cubicBezTo>
                    <a:pt x="0" y="513"/>
                    <a:pt x="71" y="671"/>
                    <a:pt x="188" y="671"/>
                  </a:cubicBezTo>
                  <a:cubicBezTo>
                    <a:pt x="213" y="671"/>
                    <a:pt x="239" y="664"/>
                    <a:pt x="267" y="648"/>
                  </a:cubicBezTo>
                  <a:cubicBezTo>
                    <a:pt x="485" y="512"/>
                    <a:pt x="710" y="398"/>
                    <a:pt x="960" y="398"/>
                  </a:cubicBezTo>
                  <a:cubicBezTo>
                    <a:pt x="1023" y="398"/>
                    <a:pt x="1087" y="405"/>
                    <a:pt x="1154" y="421"/>
                  </a:cubicBezTo>
                  <a:cubicBezTo>
                    <a:pt x="1438" y="478"/>
                    <a:pt x="1632" y="705"/>
                    <a:pt x="1882" y="830"/>
                  </a:cubicBezTo>
                  <a:cubicBezTo>
                    <a:pt x="1896" y="835"/>
                    <a:pt x="1910" y="837"/>
                    <a:pt x="1924" y="837"/>
                  </a:cubicBezTo>
                  <a:cubicBezTo>
                    <a:pt x="1976" y="837"/>
                    <a:pt x="2018" y="805"/>
                    <a:pt x="2018" y="751"/>
                  </a:cubicBezTo>
                  <a:cubicBezTo>
                    <a:pt x="2018" y="330"/>
                    <a:pt x="1586" y="91"/>
                    <a:pt x="1222" y="23"/>
                  </a:cubicBezTo>
                  <a:cubicBezTo>
                    <a:pt x="1144" y="8"/>
                    <a:pt x="1064" y="1"/>
                    <a:pt x="985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2124125" y="2500750"/>
              <a:ext cx="25850" cy="10175"/>
            </a:xfrm>
            <a:custGeom>
              <a:avLst/>
              <a:gdLst/>
              <a:ahLst/>
              <a:cxnLst/>
              <a:rect l="l" t="t" r="r" b="b"/>
              <a:pathLst>
                <a:path w="1034" h="407" extrusionOk="0">
                  <a:moveTo>
                    <a:pt x="442" y="0"/>
                  </a:moveTo>
                  <a:cubicBezTo>
                    <a:pt x="281" y="0"/>
                    <a:pt x="105" y="44"/>
                    <a:pt x="23" y="189"/>
                  </a:cubicBezTo>
                  <a:cubicBezTo>
                    <a:pt x="0" y="235"/>
                    <a:pt x="23" y="303"/>
                    <a:pt x="80" y="314"/>
                  </a:cubicBezTo>
                  <a:cubicBezTo>
                    <a:pt x="103" y="318"/>
                    <a:pt x="126" y="320"/>
                    <a:pt x="150" y="320"/>
                  </a:cubicBezTo>
                  <a:cubicBezTo>
                    <a:pt x="253" y="320"/>
                    <a:pt x="360" y="290"/>
                    <a:pt x="462" y="290"/>
                  </a:cubicBezTo>
                  <a:cubicBezTo>
                    <a:pt x="475" y="290"/>
                    <a:pt x="488" y="291"/>
                    <a:pt x="501" y="292"/>
                  </a:cubicBezTo>
                  <a:cubicBezTo>
                    <a:pt x="648" y="314"/>
                    <a:pt x="819" y="360"/>
                    <a:pt x="955" y="405"/>
                  </a:cubicBezTo>
                  <a:cubicBezTo>
                    <a:pt x="959" y="406"/>
                    <a:pt x="963" y="407"/>
                    <a:pt x="967" y="407"/>
                  </a:cubicBezTo>
                  <a:cubicBezTo>
                    <a:pt x="1007" y="407"/>
                    <a:pt x="1033" y="356"/>
                    <a:pt x="1012" y="314"/>
                  </a:cubicBezTo>
                  <a:cubicBezTo>
                    <a:pt x="921" y="110"/>
                    <a:pt x="774" y="30"/>
                    <a:pt x="557" y="7"/>
                  </a:cubicBezTo>
                  <a:cubicBezTo>
                    <a:pt x="521" y="3"/>
                    <a:pt x="482" y="0"/>
                    <a:pt x="442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1786875" y="2745600"/>
              <a:ext cx="27625" cy="30375"/>
            </a:xfrm>
            <a:custGeom>
              <a:avLst/>
              <a:gdLst/>
              <a:ahLst/>
              <a:cxnLst/>
              <a:rect l="l" t="t" r="r" b="b"/>
              <a:pathLst>
                <a:path w="1105" h="1215" extrusionOk="0">
                  <a:moveTo>
                    <a:pt x="249" y="0"/>
                  </a:moveTo>
                  <a:cubicBezTo>
                    <a:pt x="223" y="0"/>
                    <a:pt x="199" y="9"/>
                    <a:pt x="183" y="29"/>
                  </a:cubicBezTo>
                  <a:cubicBezTo>
                    <a:pt x="1" y="279"/>
                    <a:pt x="92" y="654"/>
                    <a:pt x="274" y="882"/>
                  </a:cubicBezTo>
                  <a:cubicBezTo>
                    <a:pt x="397" y="1048"/>
                    <a:pt x="627" y="1215"/>
                    <a:pt x="852" y="1215"/>
                  </a:cubicBezTo>
                  <a:cubicBezTo>
                    <a:pt x="918" y="1215"/>
                    <a:pt x="985" y="1200"/>
                    <a:pt x="1047" y="1166"/>
                  </a:cubicBezTo>
                  <a:cubicBezTo>
                    <a:pt x="1104" y="1132"/>
                    <a:pt x="1104" y="1041"/>
                    <a:pt x="1047" y="1007"/>
                  </a:cubicBezTo>
                  <a:cubicBezTo>
                    <a:pt x="865" y="882"/>
                    <a:pt x="638" y="871"/>
                    <a:pt x="490" y="677"/>
                  </a:cubicBezTo>
                  <a:cubicBezTo>
                    <a:pt x="353" y="495"/>
                    <a:pt x="399" y="290"/>
                    <a:pt x="365" y="74"/>
                  </a:cubicBezTo>
                  <a:cubicBezTo>
                    <a:pt x="350" y="30"/>
                    <a:pt x="297" y="0"/>
                    <a:pt x="249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1757300" y="2710250"/>
              <a:ext cx="70550" cy="69375"/>
            </a:xfrm>
            <a:custGeom>
              <a:avLst/>
              <a:gdLst/>
              <a:ahLst/>
              <a:cxnLst/>
              <a:rect l="l" t="t" r="r" b="b"/>
              <a:pathLst>
                <a:path w="2822" h="2775" extrusionOk="0">
                  <a:moveTo>
                    <a:pt x="1257" y="1"/>
                  </a:moveTo>
                  <a:cubicBezTo>
                    <a:pt x="994" y="1"/>
                    <a:pt x="745" y="126"/>
                    <a:pt x="547" y="294"/>
                  </a:cubicBezTo>
                  <a:cubicBezTo>
                    <a:pt x="126" y="658"/>
                    <a:pt x="1" y="1352"/>
                    <a:pt x="445" y="1750"/>
                  </a:cubicBezTo>
                  <a:cubicBezTo>
                    <a:pt x="558" y="1864"/>
                    <a:pt x="706" y="1943"/>
                    <a:pt x="877" y="1955"/>
                  </a:cubicBezTo>
                  <a:cubicBezTo>
                    <a:pt x="897" y="1958"/>
                    <a:pt x="916" y="1959"/>
                    <a:pt x="934" y="1959"/>
                  </a:cubicBezTo>
                  <a:cubicBezTo>
                    <a:pt x="978" y="1959"/>
                    <a:pt x="1019" y="1951"/>
                    <a:pt x="1059" y="1943"/>
                  </a:cubicBezTo>
                  <a:cubicBezTo>
                    <a:pt x="1059" y="2148"/>
                    <a:pt x="1150" y="2364"/>
                    <a:pt x="1298" y="2512"/>
                  </a:cubicBezTo>
                  <a:cubicBezTo>
                    <a:pt x="1491" y="2705"/>
                    <a:pt x="1798" y="2774"/>
                    <a:pt x="2048" y="2774"/>
                  </a:cubicBezTo>
                  <a:cubicBezTo>
                    <a:pt x="2059" y="2774"/>
                    <a:pt x="2069" y="2774"/>
                    <a:pt x="2080" y="2774"/>
                  </a:cubicBezTo>
                  <a:cubicBezTo>
                    <a:pt x="2340" y="2774"/>
                    <a:pt x="2577" y="2639"/>
                    <a:pt x="2708" y="2410"/>
                  </a:cubicBezTo>
                  <a:cubicBezTo>
                    <a:pt x="2788" y="2285"/>
                    <a:pt x="2822" y="2137"/>
                    <a:pt x="2799" y="1989"/>
                  </a:cubicBezTo>
                  <a:cubicBezTo>
                    <a:pt x="2788" y="1909"/>
                    <a:pt x="2765" y="1841"/>
                    <a:pt x="2731" y="1773"/>
                  </a:cubicBezTo>
                  <a:cubicBezTo>
                    <a:pt x="2697" y="1704"/>
                    <a:pt x="2662" y="1648"/>
                    <a:pt x="2606" y="1602"/>
                  </a:cubicBezTo>
                  <a:cubicBezTo>
                    <a:pt x="2592" y="1594"/>
                    <a:pt x="2578" y="1590"/>
                    <a:pt x="2566" y="1590"/>
                  </a:cubicBezTo>
                  <a:cubicBezTo>
                    <a:pt x="2529" y="1590"/>
                    <a:pt x="2500" y="1625"/>
                    <a:pt x="2492" y="1659"/>
                  </a:cubicBezTo>
                  <a:cubicBezTo>
                    <a:pt x="2492" y="1704"/>
                    <a:pt x="2503" y="1750"/>
                    <a:pt x="2503" y="1795"/>
                  </a:cubicBezTo>
                  <a:cubicBezTo>
                    <a:pt x="2503" y="1841"/>
                    <a:pt x="2503" y="1886"/>
                    <a:pt x="2492" y="1932"/>
                  </a:cubicBezTo>
                  <a:cubicBezTo>
                    <a:pt x="2480" y="1977"/>
                    <a:pt x="2480" y="2023"/>
                    <a:pt x="2469" y="2068"/>
                  </a:cubicBezTo>
                  <a:cubicBezTo>
                    <a:pt x="2458" y="2114"/>
                    <a:pt x="2435" y="2171"/>
                    <a:pt x="2424" y="2194"/>
                  </a:cubicBezTo>
                  <a:cubicBezTo>
                    <a:pt x="2355" y="2330"/>
                    <a:pt x="2242" y="2421"/>
                    <a:pt x="2094" y="2432"/>
                  </a:cubicBezTo>
                  <a:cubicBezTo>
                    <a:pt x="1923" y="2432"/>
                    <a:pt x="1696" y="2398"/>
                    <a:pt x="1571" y="2307"/>
                  </a:cubicBezTo>
                  <a:cubicBezTo>
                    <a:pt x="1445" y="2216"/>
                    <a:pt x="1389" y="2068"/>
                    <a:pt x="1389" y="1921"/>
                  </a:cubicBezTo>
                  <a:cubicBezTo>
                    <a:pt x="1389" y="1830"/>
                    <a:pt x="1411" y="1739"/>
                    <a:pt x="1457" y="1648"/>
                  </a:cubicBezTo>
                  <a:cubicBezTo>
                    <a:pt x="1480" y="1591"/>
                    <a:pt x="1502" y="1545"/>
                    <a:pt x="1525" y="1488"/>
                  </a:cubicBezTo>
                  <a:cubicBezTo>
                    <a:pt x="1536" y="1443"/>
                    <a:pt x="1548" y="1375"/>
                    <a:pt x="1536" y="1329"/>
                  </a:cubicBezTo>
                  <a:cubicBezTo>
                    <a:pt x="1536" y="1306"/>
                    <a:pt x="1514" y="1284"/>
                    <a:pt x="1480" y="1284"/>
                  </a:cubicBezTo>
                  <a:cubicBezTo>
                    <a:pt x="1469" y="1282"/>
                    <a:pt x="1458" y="1281"/>
                    <a:pt x="1447" y="1281"/>
                  </a:cubicBezTo>
                  <a:cubicBezTo>
                    <a:pt x="1335" y="1281"/>
                    <a:pt x="1236" y="1384"/>
                    <a:pt x="1184" y="1477"/>
                  </a:cubicBezTo>
                  <a:cubicBezTo>
                    <a:pt x="1150" y="1534"/>
                    <a:pt x="1127" y="1591"/>
                    <a:pt x="1116" y="1648"/>
                  </a:cubicBezTo>
                  <a:cubicBezTo>
                    <a:pt x="1059" y="1648"/>
                    <a:pt x="1002" y="1636"/>
                    <a:pt x="945" y="1625"/>
                  </a:cubicBezTo>
                  <a:cubicBezTo>
                    <a:pt x="865" y="1613"/>
                    <a:pt x="786" y="1591"/>
                    <a:pt x="718" y="1545"/>
                  </a:cubicBezTo>
                  <a:cubicBezTo>
                    <a:pt x="570" y="1431"/>
                    <a:pt x="501" y="1250"/>
                    <a:pt x="501" y="1079"/>
                  </a:cubicBezTo>
                  <a:cubicBezTo>
                    <a:pt x="513" y="726"/>
                    <a:pt x="831" y="419"/>
                    <a:pt x="1172" y="351"/>
                  </a:cubicBezTo>
                  <a:cubicBezTo>
                    <a:pt x="1205" y="344"/>
                    <a:pt x="1237" y="340"/>
                    <a:pt x="1269" y="340"/>
                  </a:cubicBezTo>
                  <a:cubicBezTo>
                    <a:pt x="1339" y="340"/>
                    <a:pt x="1406" y="358"/>
                    <a:pt x="1468" y="396"/>
                  </a:cubicBezTo>
                  <a:cubicBezTo>
                    <a:pt x="1502" y="419"/>
                    <a:pt x="1536" y="453"/>
                    <a:pt x="1559" y="487"/>
                  </a:cubicBezTo>
                  <a:cubicBezTo>
                    <a:pt x="1605" y="533"/>
                    <a:pt x="1627" y="567"/>
                    <a:pt x="1684" y="601"/>
                  </a:cubicBezTo>
                  <a:cubicBezTo>
                    <a:pt x="1690" y="607"/>
                    <a:pt x="1698" y="610"/>
                    <a:pt x="1707" y="610"/>
                  </a:cubicBezTo>
                  <a:cubicBezTo>
                    <a:pt x="1716" y="610"/>
                    <a:pt x="1724" y="607"/>
                    <a:pt x="1730" y="601"/>
                  </a:cubicBezTo>
                  <a:cubicBezTo>
                    <a:pt x="1787" y="556"/>
                    <a:pt x="1832" y="510"/>
                    <a:pt x="1821" y="442"/>
                  </a:cubicBezTo>
                  <a:cubicBezTo>
                    <a:pt x="1821" y="362"/>
                    <a:pt x="1798" y="294"/>
                    <a:pt x="1753" y="237"/>
                  </a:cubicBezTo>
                  <a:cubicBezTo>
                    <a:pt x="1662" y="112"/>
                    <a:pt x="1525" y="44"/>
                    <a:pt x="1377" y="10"/>
                  </a:cubicBezTo>
                  <a:cubicBezTo>
                    <a:pt x="1337" y="4"/>
                    <a:pt x="1297" y="1"/>
                    <a:pt x="12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1836925" y="2703900"/>
              <a:ext cx="43250" cy="34625"/>
            </a:xfrm>
            <a:custGeom>
              <a:avLst/>
              <a:gdLst/>
              <a:ahLst/>
              <a:cxnLst/>
              <a:rect l="l" t="t" r="r" b="b"/>
              <a:pathLst>
                <a:path w="1730" h="1385" extrusionOk="0">
                  <a:moveTo>
                    <a:pt x="918" y="1"/>
                  </a:moveTo>
                  <a:cubicBezTo>
                    <a:pt x="701" y="1"/>
                    <a:pt x="497" y="80"/>
                    <a:pt x="330" y="218"/>
                  </a:cubicBezTo>
                  <a:cubicBezTo>
                    <a:pt x="228" y="309"/>
                    <a:pt x="148" y="412"/>
                    <a:pt x="80" y="525"/>
                  </a:cubicBezTo>
                  <a:cubicBezTo>
                    <a:pt x="46" y="594"/>
                    <a:pt x="12" y="662"/>
                    <a:pt x="12" y="730"/>
                  </a:cubicBezTo>
                  <a:cubicBezTo>
                    <a:pt x="1" y="810"/>
                    <a:pt x="46" y="923"/>
                    <a:pt x="137" y="923"/>
                  </a:cubicBezTo>
                  <a:cubicBezTo>
                    <a:pt x="285" y="923"/>
                    <a:pt x="319" y="753"/>
                    <a:pt x="376" y="662"/>
                  </a:cubicBezTo>
                  <a:cubicBezTo>
                    <a:pt x="421" y="571"/>
                    <a:pt x="490" y="491"/>
                    <a:pt x="569" y="434"/>
                  </a:cubicBezTo>
                  <a:cubicBezTo>
                    <a:pt x="667" y="369"/>
                    <a:pt x="787" y="330"/>
                    <a:pt x="906" y="330"/>
                  </a:cubicBezTo>
                  <a:cubicBezTo>
                    <a:pt x="995" y="330"/>
                    <a:pt x="1083" y="352"/>
                    <a:pt x="1161" y="400"/>
                  </a:cubicBezTo>
                  <a:cubicBezTo>
                    <a:pt x="1240" y="446"/>
                    <a:pt x="1297" y="525"/>
                    <a:pt x="1343" y="605"/>
                  </a:cubicBezTo>
                  <a:cubicBezTo>
                    <a:pt x="1365" y="685"/>
                    <a:pt x="1377" y="764"/>
                    <a:pt x="1343" y="844"/>
                  </a:cubicBezTo>
                  <a:cubicBezTo>
                    <a:pt x="1320" y="923"/>
                    <a:pt x="1263" y="992"/>
                    <a:pt x="1195" y="1049"/>
                  </a:cubicBezTo>
                  <a:cubicBezTo>
                    <a:pt x="1161" y="1071"/>
                    <a:pt x="1115" y="1105"/>
                    <a:pt x="1081" y="1128"/>
                  </a:cubicBezTo>
                  <a:cubicBezTo>
                    <a:pt x="1047" y="1162"/>
                    <a:pt x="1002" y="1174"/>
                    <a:pt x="956" y="1208"/>
                  </a:cubicBezTo>
                  <a:cubicBezTo>
                    <a:pt x="911" y="1242"/>
                    <a:pt x="911" y="1310"/>
                    <a:pt x="956" y="1344"/>
                  </a:cubicBezTo>
                  <a:cubicBezTo>
                    <a:pt x="1002" y="1373"/>
                    <a:pt x="1058" y="1384"/>
                    <a:pt x="1117" y="1384"/>
                  </a:cubicBezTo>
                  <a:cubicBezTo>
                    <a:pt x="1175" y="1384"/>
                    <a:pt x="1235" y="1373"/>
                    <a:pt x="1286" y="1356"/>
                  </a:cubicBezTo>
                  <a:cubicBezTo>
                    <a:pt x="1400" y="1322"/>
                    <a:pt x="1502" y="1219"/>
                    <a:pt x="1570" y="1128"/>
                  </a:cubicBezTo>
                  <a:cubicBezTo>
                    <a:pt x="1718" y="923"/>
                    <a:pt x="1729" y="662"/>
                    <a:pt x="1627" y="446"/>
                  </a:cubicBezTo>
                  <a:cubicBezTo>
                    <a:pt x="1525" y="218"/>
                    <a:pt x="1309" y="59"/>
                    <a:pt x="1070" y="14"/>
                  </a:cubicBezTo>
                  <a:cubicBezTo>
                    <a:pt x="1019" y="5"/>
                    <a:pt x="968" y="1"/>
                    <a:pt x="91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1921950" y="2707900"/>
              <a:ext cx="70550" cy="79800"/>
            </a:xfrm>
            <a:custGeom>
              <a:avLst/>
              <a:gdLst/>
              <a:ahLst/>
              <a:cxnLst/>
              <a:rect l="l" t="t" r="r" b="b"/>
              <a:pathLst>
                <a:path w="2822" h="3192" extrusionOk="0">
                  <a:moveTo>
                    <a:pt x="1361" y="0"/>
                  </a:moveTo>
                  <a:cubicBezTo>
                    <a:pt x="1146" y="0"/>
                    <a:pt x="935" y="89"/>
                    <a:pt x="785" y="229"/>
                  </a:cubicBezTo>
                  <a:cubicBezTo>
                    <a:pt x="706" y="297"/>
                    <a:pt x="637" y="388"/>
                    <a:pt x="603" y="490"/>
                  </a:cubicBezTo>
                  <a:cubicBezTo>
                    <a:pt x="580" y="547"/>
                    <a:pt x="569" y="593"/>
                    <a:pt x="580" y="638"/>
                  </a:cubicBezTo>
                  <a:cubicBezTo>
                    <a:pt x="580" y="684"/>
                    <a:pt x="592" y="752"/>
                    <a:pt x="626" y="775"/>
                  </a:cubicBezTo>
                  <a:cubicBezTo>
                    <a:pt x="639" y="788"/>
                    <a:pt x="656" y="794"/>
                    <a:pt x="673" y="794"/>
                  </a:cubicBezTo>
                  <a:cubicBezTo>
                    <a:pt x="685" y="794"/>
                    <a:pt x="696" y="791"/>
                    <a:pt x="706" y="786"/>
                  </a:cubicBezTo>
                  <a:cubicBezTo>
                    <a:pt x="728" y="775"/>
                    <a:pt x="762" y="741"/>
                    <a:pt x="785" y="729"/>
                  </a:cubicBezTo>
                  <a:cubicBezTo>
                    <a:pt x="819" y="695"/>
                    <a:pt x="831" y="661"/>
                    <a:pt x="865" y="627"/>
                  </a:cubicBezTo>
                  <a:cubicBezTo>
                    <a:pt x="899" y="570"/>
                    <a:pt x="933" y="525"/>
                    <a:pt x="990" y="468"/>
                  </a:cubicBezTo>
                  <a:cubicBezTo>
                    <a:pt x="1092" y="365"/>
                    <a:pt x="1229" y="320"/>
                    <a:pt x="1377" y="320"/>
                  </a:cubicBezTo>
                  <a:cubicBezTo>
                    <a:pt x="1411" y="320"/>
                    <a:pt x="1445" y="331"/>
                    <a:pt x="1479" y="331"/>
                  </a:cubicBezTo>
                  <a:cubicBezTo>
                    <a:pt x="1513" y="343"/>
                    <a:pt x="1547" y="354"/>
                    <a:pt x="1559" y="354"/>
                  </a:cubicBezTo>
                  <a:cubicBezTo>
                    <a:pt x="1627" y="388"/>
                    <a:pt x="1661" y="422"/>
                    <a:pt x="1706" y="468"/>
                  </a:cubicBezTo>
                  <a:cubicBezTo>
                    <a:pt x="1741" y="502"/>
                    <a:pt x="1786" y="570"/>
                    <a:pt x="1797" y="604"/>
                  </a:cubicBezTo>
                  <a:cubicBezTo>
                    <a:pt x="1797" y="627"/>
                    <a:pt x="1809" y="638"/>
                    <a:pt x="1809" y="661"/>
                  </a:cubicBezTo>
                  <a:cubicBezTo>
                    <a:pt x="1809" y="661"/>
                    <a:pt x="1809" y="672"/>
                    <a:pt x="1809" y="672"/>
                  </a:cubicBezTo>
                  <a:lnTo>
                    <a:pt x="1809" y="684"/>
                  </a:lnTo>
                  <a:lnTo>
                    <a:pt x="1809" y="707"/>
                  </a:lnTo>
                  <a:lnTo>
                    <a:pt x="1786" y="707"/>
                  </a:lnTo>
                  <a:cubicBezTo>
                    <a:pt x="1638" y="775"/>
                    <a:pt x="1490" y="911"/>
                    <a:pt x="1479" y="1082"/>
                  </a:cubicBezTo>
                  <a:cubicBezTo>
                    <a:pt x="1479" y="1121"/>
                    <a:pt x="1513" y="1152"/>
                    <a:pt x="1552" y="1152"/>
                  </a:cubicBezTo>
                  <a:cubicBezTo>
                    <a:pt x="1558" y="1152"/>
                    <a:pt x="1564" y="1152"/>
                    <a:pt x="1570" y="1150"/>
                  </a:cubicBezTo>
                  <a:cubicBezTo>
                    <a:pt x="1712" y="1103"/>
                    <a:pt x="1870" y="1000"/>
                    <a:pt x="2037" y="1000"/>
                  </a:cubicBezTo>
                  <a:cubicBezTo>
                    <a:pt x="2071" y="1000"/>
                    <a:pt x="2105" y="1004"/>
                    <a:pt x="2139" y="1014"/>
                  </a:cubicBezTo>
                  <a:cubicBezTo>
                    <a:pt x="2332" y="1059"/>
                    <a:pt x="2468" y="1218"/>
                    <a:pt x="2480" y="1423"/>
                  </a:cubicBezTo>
                  <a:cubicBezTo>
                    <a:pt x="2502" y="1811"/>
                    <a:pt x="2190" y="2209"/>
                    <a:pt x="1785" y="2209"/>
                  </a:cubicBezTo>
                  <a:cubicBezTo>
                    <a:pt x="1774" y="2209"/>
                    <a:pt x="1763" y="2209"/>
                    <a:pt x="1752" y="2208"/>
                  </a:cubicBezTo>
                  <a:cubicBezTo>
                    <a:pt x="1661" y="2208"/>
                    <a:pt x="1559" y="2162"/>
                    <a:pt x="1468" y="2106"/>
                  </a:cubicBezTo>
                  <a:cubicBezTo>
                    <a:pt x="1377" y="2049"/>
                    <a:pt x="1320" y="1958"/>
                    <a:pt x="1240" y="1878"/>
                  </a:cubicBezTo>
                  <a:cubicBezTo>
                    <a:pt x="1219" y="1857"/>
                    <a:pt x="1195" y="1848"/>
                    <a:pt x="1171" y="1848"/>
                  </a:cubicBezTo>
                  <a:cubicBezTo>
                    <a:pt x="1118" y="1848"/>
                    <a:pt x="1066" y="1895"/>
                    <a:pt x="1058" y="1958"/>
                  </a:cubicBezTo>
                  <a:cubicBezTo>
                    <a:pt x="1058" y="2106"/>
                    <a:pt x="1149" y="2242"/>
                    <a:pt x="1251" y="2322"/>
                  </a:cubicBezTo>
                  <a:cubicBezTo>
                    <a:pt x="1297" y="2367"/>
                    <a:pt x="1342" y="2401"/>
                    <a:pt x="1399" y="2424"/>
                  </a:cubicBezTo>
                  <a:cubicBezTo>
                    <a:pt x="1342" y="2549"/>
                    <a:pt x="1263" y="2651"/>
                    <a:pt x="1172" y="2731"/>
                  </a:cubicBezTo>
                  <a:cubicBezTo>
                    <a:pt x="1077" y="2817"/>
                    <a:pt x="957" y="2857"/>
                    <a:pt x="835" y="2857"/>
                  </a:cubicBezTo>
                  <a:cubicBezTo>
                    <a:pt x="796" y="2857"/>
                    <a:pt x="756" y="2853"/>
                    <a:pt x="717" y="2845"/>
                  </a:cubicBezTo>
                  <a:cubicBezTo>
                    <a:pt x="546" y="2811"/>
                    <a:pt x="421" y="2697"/>
                    <a:pt x="353" y="2538"/>
                  </a:cubicBezTo>
                  <a:cubicBezTo>
                    <a:pt x="319" y="2447"/>
                    <a:pt x="307" y="2367"/>
                    <a:pt x="307" y="2276"/>
                  </a:cubicBezTo>
                  <a:cubicBezTo>
                    <a:pt x="307" y="2174"/>
                    <a:pt x="342" y="2083"/>
                    <a:pt x="296" y="1992"/>
                  </a:cubicBezTo>
                  <a:cubicBezTo>
                    <a:pt x="285" y="1980"/>
                    <a:pt x="262" y="1958"/>
                    <a:pt x="239" y="1958"/>
                  </a:cubicBezTo>
                  <a:cubicBezTo>
                    <a:pt x="125" y="1980"/>
                    <a:pt x="80" y="2060"/>
                    <a:pt x="46" y="2162"/>
                  </a:cubicBezTo>
                  <a:cubicBezTo>
                    <a:pt x="12" y="2253"/>
                    <a:pt x="0" y="2367"/>
                    <a:pt x="12" y="2470"/>
                  </a:cubicBezTo>
                  <a:cubicBezTo>
                    <a:pt x="46" y="2686"/>
                    <a:pt x="148" y="2890"/>
                    <a:pt x="330" y="3027"/>
                  </a:cubicBezTo>
                  <a:cubicBezTo>
                    <a:pt x="475" y="3137"/>
                    <a:pt x="653" y="3192"/>
                    <a:pt x="832" y="3192"/>
                  </a:cubicBezTo>
                  <a:cubicBezTo>
                    <a:pt x="1059" y="3192"/>
                    <a:pt x="1286" y="3103"/>
                    <a:pt x="1445" y="2924"/>
                  </a:cubicBezTo>
                  <a:cubicBezTo>
                    <a:pt x="1547" y="2811"/>
                    <a:pt x="1615" y="2663"/>
                    <a:pt x="1615" y="2515"/>
                  </a:cubicBezTo>
                  <a:lnTo>
                    <a:pt x="1627" y="2515"/>
                  </a:lnTo>
                  <a:cubicBezTo>
                    <a:pt x="1689" y="2529"/>
                    <a:pt x="1751" y="2536"/>
                    <a:pt x="1813" y="2536"/>
                  </a:cubicBezTo>
                  <a:cubicBezTo>
                    <a:pt x="2044" y="2536"/>
                    <a:pt x="2266" y="2440"/>
                    <a:pt x="2446" y="2288"/>
                  </a:cubicBezTo>
                  <a:cubicBezTo>
                    <a:pt x="2673" y="2071"/>
                    <a:pt x="2821" y="1753"/>
                    <a:pt x="2810" y="1446"/>
                  </a:cubicBezTo>
                  <a:cubicBezTo>
                    <a:pt x="2810" y="1116"/>
                    <a:pt x="2605" y="820"/>
                    <a:pt x="2298" y="707"/>
                  </a:cubicBezTo>
                  <a:cubicBezTo>
                    <a:pt x="2241" y="684"/>
                    <a:pt x="2195" y="672"/>
                    <a:pt x="2139" y="672"/>
                  </a:cubicBezTo>
                  <a:cubicBezTo>
                    <a:pt x="2139" y="616"/>
                    <a:pt x="2127" y="559"/>
                    <a:pt x="2116" y="513"/>
                  </a:cubicBezTo>
                  <a:cubicBezTo>
                    <a:pt x="2082" y="422"/>
                    <a:pt x="2025" y="331"/>
                    <a:pt x="1957" y="252"/>
                  </a:cubicBezTo>
                  <a:cubicBezTo>
                    <a:pt x="1809" y="92"/>
                    <a:pt x="1604" y="13"/>
                    <a:pt x="1399" y="1"/>
                  </a:cubicBezTo>
                  <a:cubicBezTo>
                    <a:pt x="1387" y="1"/>
                    <a:pt x="1374" y="0"/>
                    <a:pt x="136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1685950" y="2449600"/>
              <a:ext cx="472600" cy="380075"/>
            </a:xfrm>
            <a:custGeom>
              <a:avLst/>
              <a:gdLst/>
              <a:ahLst/>
              <a:cxnLst/>
              <a:rect l="l" t="t" r="r" b="b"/>
              <a:pathLst>
                <a:path w="18904" h="15203" extrusionOk="0">
                  <a:moveTo>
                    <a:pt x="15918" y="330"/>
                  </a:moveTo>
                  <a:cubicBezTo>
                    <a:pt x="16165" y="330"/>
                    <a:pt x="16450" y="460"/>
                    <a:pt x="16481" y="734"/>
                  </a:cubicBezTo>
                  <a:cubicBezTo>
                    <a:pt x="16481" y="779"/>
                    <a:pt x="16492" y="814"/>
                    <a:pt x="16515" y="848"/>
                  </a:cubicBezTo>
                  <a:cubicBezTo>
                    <a:pt x="16526" y="859"/>
                    <a:pt x="16526" y="870"/>
                    <a:pt x="16538" y="882"/>
                  </a:cubicBezTo>
                  <a:cubicBezTo>
                    <a:pt x="16538" y="882"/>
                    <a:pt x="16526" y="893"/>
                    <a:pt x="16526" y="893"/>
                  </a:cubicBezTo>
                  <a:cubicBezTo>
                    <a:pt x="16435" y="1018"/>
                    <a:pt x="16321" y="1200"/>
                    <a:pt x="16401" y="1360"/>
                  </a:cubicBezTo>
                  <a:cubicBezTo>
                    <a:pt x="16416" y="1382"/>
                    <a:pt x="16440" y="1394"/>
                    <a:pt x="16467" y="1394"/>
                  </a:cubicBezTo>
                  <a:cubicBezTo>
                    <a:pt x="16483" y="1394"/>
                    <a:pt x="16499" y="1390"/>
                    <a:pt x="16515" y="1382"/>
                  </a:cubicBezTo>
                  <a:cubicBezTo>
                    <a:pt x="16594" y="1325"/>
                    <a:pt x="16640" y="1223"/>
                    <a:pt x="16708" y="1143"/>
                  </a:cubicBezTo>
                  <a:cubicBezTo>
                    <a:pt x="16776" y="1064"/>
                    <a:pt x="16845" y="984"/>
                    <a:pt x="16936" y="927"/>
                  </a:cubicBezTo>
                  <a:cubicBezTo>
                    <a:pt x="17079" y="843"/>
                    <a:pt x="17241" y="796"/>
                    <a:pt x="17404" y="796"/>
                  </a:cubicBezTo>
                  <a:cubicBezTo>
                    <a:pt x="17460" y="796"/>
                    <a:pt x="17517" y="802"/>
                    <a:pt x="17573" y="814"/>
                  </a:cubicBezTo>
                  <a:cubicBezTo>
                    <a:pt x="17777" y="859"/>
                    <a:pt x="17948" y="996"/>
                    <a:pt x="18039" y="1189"/>
                  </a:cubicBezTo>
                  <a:cubicBezTo>
                    <a:pt x="18130" y="1348"/>
                    <a:pt x="18130" y="1553"/>
                    <a:pt x="18039" y="1723"/>
                  </a:cubicBezTo>
                  <a:cubicBezTo>
                    <a:pt x="17982" y="1814"/>
                    <a:pt x="17902" y="1883"/>
                    <a:pt x="17811" y="1928"/>
                  </a:cubicBezTo>
                  <a:cubicBezTo>
                    <a:pt x="17766" y="1951"/>
                    <a:pt x="17720" y="1962"/>
                    <a:pt x="17675" y="1974"/>
                  </a:cubicBezTo>
                  <a:cubicBezTo>
                    <a:pt x="17652" y="1985"/>
                    <a:pt x="17618" y="1985"/>
                    <a:pt x="17595" y="1996"/>
                  </a:cubicBezTo>
                  <a:cubicBezTo>
                    <a:pt x="17550" y="2008"/>
                    <a:pt x="17527" y="2031"/>
                    <a:pt x="17504" y="2031"/>
                  </a:cubicBezTo>
                  <a:cubicBezTo>
                    <a:pt x="17402" y="2042"/>
                    <a:pt x="17379" y="2178"/>
                    <a:pt x="17482" y="2213"/>
                  </a:cubicBezTo>
                  <a:cubicBezTo>
                    <a:pt x="17550" y="2247"/>
                    <a:pt x="17595" y="2269"/>
                    <a:pt x="17675" y="2269"/>
                  </a:cubicBezTo>
                  <a:cubicBezTo>
                    <a:pt x="17755" y="2269"/>
                    <a:pt x="17823" y="2258"/>
                    <a:pt x="17891" y="2224"/>
                  </a:cubicBezTo>
                  <a:cubicBezTo>
                    <a:pt x="17925" y="2213"/>
                    <a:pt x="17971" y="2190"/>
                    <a:pt x="18005" y="2167"/>
                  </a:cubicBezTo>
                  <a:cubicBezTo>
                    <a:pt x="18028" y="2178"/>
                    <a:pt x="18039" y="2178"/>
                    <a:pt x="18062" y="2178"/>
                  </a:cubicBezTo>
                  <a:cubicBezTo>
                    <a:pt x="18073" y="2190"/>
                    <a:pt x="18084" y="2190"/>
                    <a:pt x="18107" y="2190"/>
                  </a:cubicBezTo>
                  <a:cubicBezTo>
                    <a:pt x="18119" y="2190"/>
                    <a:pt x="18141" y="2190"/>
                    <a:pt x="18153" y="2201"/>
                  </a:cubicBezTo>
                  <a:lnTo>
                    <a:pt x="18232" y="2201"/>
                  </a:lnTo>
                  <a:cubicBezTo>
                    <a:pt x="18244" y="2201"/>
                    <a:pt x="18255" y="2201"/>
                    <a:pt x="18266" y="2213"/>
                  </a:cubicBezTo>
                  <a:cubicBezTo>
                    <a:pt x="18278" y="2213"/>
                    <a:pt x="18301" y="2213"/>
                    <a:pt x="18312" y="2224"/>
                  </a:cubicBezTo>
                  <a:lnTo>
                    <a:pt x="18335" y="2224"/>
                  </a:lnTo>
                  <a:cubicBezTo>
                    <a:pt x="18335" y="2235"/>
                    <a:pt x="18335" y="2235"/>
                    <a:pt x="18346" y="2235"/>
                  </a:cubicBezTo>
                  <a:cubicBezTo>
                    <a:pt x="18380" y="2247"/>
                    <a:pt x="18403" y="2258"/>
                    <a:pt x="18437" y="2281"/>
                  </a:cubicBezTo>
                  <a:cubicBezTo>
                    <a:pt x="18448" y="2292"/>
                    <a:pt x="18448" y="2292"/>
                    <a:pt x="18460" y="2304"/>
                  </a:cubicBezTo>
                  <a:cubicBezTo>
                    <a:pt x="18471" y="2315"/>
                    <a:pt x="18482" y="2326"/>
                    <a:pt x="18505" y="2349"/>
                  </a:cubicBezTo>
                  <a:cubicBezTo>
                    <a:pt x="18505" y="2349"/>
                    <a:pt x="18517" y="2372"/>
                    <a:pt x="18517" y="2372"/>
                  </a:cubicBezTo>
                  <a:lnTo>
                    <a:pt x="18551" y="2406"/>
                  </a:lnTo>
                  <a:cubicBezTo>
                    <a:pt x="18551" y="2417"/>
                    <a:pt x="18562" y="2440"/>
                    <a:pt x="18562" y="2440"/>
                  </a:cubicBezTo>
                  <a:cubicBezTo>
                    <a:pt x="18573" y="2451"/>
                    <a:pt x="18573" y="2474"/>
                    <a:pt x="18573" y="2486"/>
                  </a:cubicBezTo>
                  <a:cubicBezTo>
                    <a:pt x="18585" y="2497"/>
                    <a:pt x="18585" y="2520"/>
                    <a:pt x="18585" y="2531"/>
                  </a:cubicBezTo>
                  <a:lnTo>
                    <a:pt x="18585" y="2542"/>
                  </a:lnTo>
                  <a:cubicBezTo>
                    <a:pt x="18596" y="2542"/>
                    <a:pt x="18596" y="2554"/>
                    <a:pt x="18596" y="2565"/>
                  </a:cubicBezTo>
                  <a:cubicBezTo>
                    <a:pt x="18596" y="2577"/>
                    <a:pt x="18596" y="2599"/>
                    <a:pt x="18596" y="2611"/>
                  </a:cubicBezTo>
                  <a:cubicBezTo>
                    <a:pt x="18596" y="2611"/>
                    <a:pt x="18585" y="2656"/>
                    <a:pt x="18585" y="2656"/>
                  </a:cubicBezTo>
                  <a:cubicBezTo>
                    <a:pt x="18585" y="2679"/>
                    <a:pt x="18573" y="2713"/>
                    <a:pt x="18562" y="2747"/>
                  </a:cubicBezTo>
                  <a:cubicBezTo>
                    <a:pt x="18562" y="2747"/>
                    <a:pt x="18562" y="2770"/>
                    <a:pt x="18562" y="2770"/>
                  </a:cubicBezTo>
                  <a:cubicBezTo>
                    <a:pt x="18551" y="2793"/>
                    <a:pt x="18539" y="2804"/>
                    <a:pt x="18528" y="2827"/>
                  </a:cubicBezTo>
                  <a:cubicBezTo>
                    <a:pt x="18528" y="2838"/>
                    <a:pt x="18517" y="2849"/>
                    <a:pt x="18505" y="2872"/>
                  </a:cubicBezTo>
                  <a:cubicBezTo>
                    <a:pt x="18494" y="2872"/>
                    <a:pt x="18494" y="2884"/>
                    <a:pt x="18494" y="2884"/>
                  </a:cubicBezTo>
                  <a:cubicBezTo>
                    <a:pt x="18482" y="2895"/>
                    <a:pt x="18471" y="2906"/>
                    <a:pt x="18448" y="2929"/>
                  </a:cubicBezTo>
                  <a:cubicBezTo>
                    <a:pt x="18448" y="2929"/>
                    <a:pt x="18437" y="2929"/>
                    <a:pt x="18437" y="2940"/>
                  </a:cubicBezTo>
                  <a:cubicBezTo>
                    <a:pt x="18437" y="2940"/>
                    <a:pt x="18426" y="2940"/>
                    <a:pt x="18426" y="2952"/>
                  </a:cubicBezTo>
                  <a:cubicBezTo>
                    <a:pt x="18414" y="2952"/>
                    <a:pt x="18391" y="2963"/>
                    <a:pt x="18380" y="2975"/>
                  </a:cubicBezTo>
                  <a:cubicBezTo>
                    <a:pt x="18369" y="2975"/>
                    <a:pt x="18369" y="2986"/>
                    <a:pt x="18357" y="2986"/>
                  </a:cubicBezTo>
                  <a:lnTo>
                    <a:pt x="18346" y="2986"/>
                  </a:lnTo>
                  <a:cubicBezTo>
                    <a:pt x="18312" y="2997"/>
                    <a:pt x="18278" y="3009"/>
                    <a:pt x="18244" y="3020"/>
                  </a:cubicBezTo>
                  <a:lnTo>
                    <a:pt x="18210" y="3020"/>
                  </a:lnTo>
                  <a:cubicBezTo>
                    <a:pt x="18187" y="3020"/>
                    <a:pt x="18164" y="3020"/>
                    <a:pt x="18141" y="3031"/>
                  </a:cubicBezTo>
                  <a:cubicBezTo>
                    <a:pt x="18096" y="3031"/>
                    <a:pt x="18062" y="3020"/>
                    <a:pt x="18028" y="3020"/>
                  </a:cubicBezTo>
                  <a:cubicBezTo>
                    <a:pt x="17993" y="3009"/>
                    <a:pt x="17959" y="2997"/>
                    <a:pt x="17925" y="2997"/>
                  </a:cubicBezTo>
                  <a:cubicBezTo>
                    <a:pt x="17891" y="2986"/>
                    <a:pt x="17846" y="2975"/>
                    <a:pt x="17811" y="2952"/>
                  </a:cubicBezTo>
                  <a:cubicBezTo>
                    <a:pt x="17803" y="2948"/>
                    <a:pt x="17795" y="2946"/>
                    <a:pt x="17787" y="2946"/>
                  </a:cubicBezTo>
                  <a:cubicBezTo>
                    <a:pt x="17752" y="2946"/>
                    <a:pt x="17725" y="2983"/>
                    <a:pt x="17743" y="3020"/>
                  </a:cubicBezTo>
                  <a:cubicBezTo>
                    <a:pt x="17766" y="3054"/>
                    <a:pt x="17789" y="3088"/>
                    <a:pt x="17811" y="3122"/>
                  </a:cubicBezTo>
                  <a:cubicBezTo>
                    <a:pt x="17846" y="3168"/>
                    <a:pt x="17880" y="3191"/>
                    <a:pt x="17925" y="3213"/>
                  </a:cubicBezTo>
                  <a:cubicBezTo>
                    <a:pt x="18005" y="3259"/>
                    <a:pt x="18084" y="3282"/>
                    <a:pt x="18164" y="3293"/>
                  </a:cubicBezTo>
                  <a:cubicBezTo>
                    <a:pt x="18164" y="3304"/>
                    <a:pt x="18164" y="3327"/>
                    <a:pt x="18175" y="3350"/>
                  </a:cubicBezTo>
                  <a:cubicBezTo>
                    <a:pt x="18187" y="3407"/>
                    <a:pt x="18198" y="3464"/>
                    <a:pt x="18210" y="3521"/>
                  </a:cubicBezTo>
                  <a:cubicBezTo>
                    <a:pt x="18210" y="3634"/>
                    <a:pt x="18187" y="3759"/>
                    <a:pt x="18130" y="3862"/>
                  </a:cubicBezTo>
                  <a:cubicBezTo>
                    <a:pt x="18028" y="4078"/>
                    <a:pt x="17834" y="4237"/>
                    <a:pt x="17618" y="4317"/>
                  </a:cubicBezTo>
                  <a:cubicBezTo>
                    <a:pt x="17498" y="4361"/>
                    <a:pt x="17370" y="4384"/>
                    <a:pt x="17243" y="4384"/>
                  </a:cubicBezTo>
                  <a:cubicBezTo>
                    <a:pt x="17143" y="4384"/>
                    <a:pt x="17043" y="4370"/>
                    <a:pt x="16947" y="4339"/>
                  </a:cubicBezTo>
                  <a:cubicBezTo>
                    <a:pt x="16845" y="4305"/>
                    <a:pt x="16754" y="4248"/>
                    <a:pt x="16685" y="4180"/>
                  </a:cubicBezTo>
                  <a:cubicBezTo>
                    <a:pt x="16640" y="4135"/>
                    <a:pt x="16617" y="4101"/>
                    <a:pt x="16583" y="4055"/>
                  </a:cubicBezTo>
                  <a:cubicBezTo>
                    <a:pt x="16606" y="4021"/>
                    <a:pt x="16617" y="3987"/>
                    <a:pt x="16640" y="3953"/>
                  </a:cubicBezTo>
                  <a:cubicBezTo>
                    <a:pt x="16674" y="3850"/>
                    <a:pt x="16685" y="3771"/>
                    <a:pt x="16685" y="3668"/>
                  </a:cubicBezTo>
                  <a:cubicBezTo>
                    <a:pt x="16685" y="3589"/>
                    <a:pt x="16685" y="3509"/>
                    <a:pt x="16674" y="3418"/>
                  </a:cubicBezTo>
                  <a:cubicBezTo>
                    <a:pt x="16663" y="3374"/>
                    <a:pt x="16625" y="3354"/>
                    <a:pt x="16587" y="3354"/>
                  </a:cubicBezTo>
                  <a:cubicBezTo>
                    <a:pt x="16546" y="3354"/>
                    <a:pt x="16504" y="3377"/>
                    <a:pt x="16492" y="3418"/>
                  </a:cubicBezTo>
                  <a:cubicBezTo>
                    <a:pt x="16481" y="3486"/>
                    <a:pt x="16458" y="3555"/>
                    <a:pt x="16435" y="3623"/>
                  </a:cubicBezTo>
                  <a:cubicBezTo>
                    <a:pt x="16367" y="3714"/>
                    <a:pt x="16333" y="3828"/>
                    <a:pt x="16276" y="3919"/>
                  </a:cubicBezTo>
                  <a:cubicBezTo>
                    <a:pt x="16219" y="4021"/>
                    <a:pt x="16151" y="4112"/>
                    <a:pt x="16060" y="4180"/>
                  </a:cubicBezTo>
                  <a:cubicBezTo>
                    <a:pt x="15889" y="4339"/>
                    <a:pt x="15673" y="4408"/>
                    <a:pt x="15457" y="4408"/>
                  </a:cubicBezTo>
                  <a:cubicBezTo>
                    <a:pt x="15013" y="4385"/>
                    <a:pt x="14638" y="4066"/>
                    <a:pt x="14627" y="3623"/>
                  </a:cubicBezTo>
                  <a:cubicBezTo>
                    <a:pt x="14615" y="3498"/>
                    <a:pt x="14638" y="3373"/>
                    <a:pt x="14684" y="3259"/>
                  </a:cubicBezTo>
                  <a:cubicBezTo>
                    <a:pt x="14718" y="3179"/>
                    <a:pt x="14763" y="3111"/>
                    <a:pt x="14809" y="3031"/>
                  </a:cubicBezTo>
                  <a:cubicBezTo>
                    <a:pt x="14968" y="3031"/>
                    <a:pt x="15116" y="2963"/>
                    <a:pt x="15230" y="2827"/>
                  </a:cubicBezTo>
                  <a:cubicBezTo>
                    <a:pt x="15286" y="2752"/>
                    <a:pt x="15241" y="2653"/>
                    <a:pt x="15160" y="2653"/>
                  </a:cubicBezTo>
                  <a:cubicBezTo>
                    <a:pt x="15143" y="2653"/>
                    <a:pt x="15124" y="2658"/>
                    <a:pt x="15104" y="2668"/>
                  </a:cubicBezTo>
                  <a:cubicBezTo>
                    <a:pt x="15029" y="2701"/>
                    <a:pt x="14939" y="2718"/>
                    <a:pt x="14849" y="2718"/>
                  </a:cubicBezTo>
                  <a:cubicBezTo>
                    <a:pt x="14723" y="2718"/>
                    <a:pt x="14595" y="2684"/>
                    <a:pt x="14502" y="2611"/>
                  </a:cubicBezTo>
                  <a:cubicBezTo>
                    <a:pt x="14320" y="2486"/>
                    <a:pt x="14229" y="2269"/>
                    <a:pt x="14195" y="2065"/>
                  </a:cubicBezTo>
                  <a:cubicBezTo>
                    <a:pt x="14138" y="1644"/>
                    <a:pt x="14365" y="1189"/>
                    <a:pt x="14797" y="1121"/>
                  </a:cubicBezTo>
                  <a:cubicBezTo>
                    <a:pt x="14829" y="1114"/>
                    <a:pt x="14861" y="1112"/>
                    <a:pt x="14892" y="1112"/>
                  </a:cubicBezTo>
                  <a:cubicBezTo>
                    <a:pt x="14974" y="1112"/>
                    <a:pt x="15053" y="1130"/>
                    <a:pt x="15127" y="1155"/>
                  </a:cubicBezTo>
                  <a:cubicBezTo>
                    <a:pt x="15241" y="1189"/>
                    <a:pt x="15332" y="1269"/>
                    <a:pt x="15446" y="1291"/>
                  </a:cubicBezTo>
                  <a:cubicBezTo>
                    <a:pt x="15451" y="1293"/>
                    <a:pt x="15458" y="1293"/>
                    <a:pt x="15464" y="1293"/>
                  </a:cubicBezTo>
                  <a:cubicBezTo>
                    <a:pt x="15507" y="1293"/>
                    <a:pt x="15558" y="1260"/>
                    <a:pt x="15548" y="1200"/>
                  </a:cubicBezTo>
                  <a:cubicBezTo>
                    <a:pt x="15548" y="1064"/>
                    <a:pt x="15423" y="950"/>
                    <a:pt x="15298" y="882"/>
                  </a:cubicBezTo>
                  <a:cubicBezTo>
                    <a:pt x="15264" y="859"/>
                    <a:pt x="15218" y="848"/>
                    <a:pt x="15173" y="836"/>
                  </a:cubicBezTo>
                  <a:cubicBezTo>
                    <a:pt x="15218" y="711"/>
                    <a:pt x="15264" y="597"/>
                    <a:pt x="15377" y="506"/>
                  </a:cubicBezTo>
                  <a:cubicBezTo>
                    <a:pt x="15503" y="415"/>
                    <a:pt x="15673" y="359"/>
                    <a:pt x="15832" y="336"/>
                  </a:cubicBezTo>
                  <a:cubicBezTo>
                    <a:pt x="15860" y="332"/>
                    <a:pt x="15889" y="330"/>
                    <a:pt x="15918" y="330"/>
                  </a:cubicBezTo>
                  <a:close/>
                  <a:moveTo>
                    <a:pt x="8294" y="2590"/>
                  </a:moveTo>
                  <a:cubicBezTo>
                    <a:pt x="8804" y="2590"/>
                    <a:pt x="9315" y="2650"/>
                    <a:pt x="9816" y="2770"/>
                  </a:cubicBezTo>
                  <a:cubicBezTo>
                    <a:pt x="10328" y="2895"/>
                    <a:pt x="10817" y="3088"/>
                    <a:pt x="11294" y="3316"/>
                  </a:cubicBezTo>
                  <a:cubicBezTo>
                    <a:pt x="11772" y="3555"/>
                    <a:pt x="12216" y="3839"/>
                    <a:pt x="12682" y="4078"/>
                  </a:cubicBezTo>
                  <a:cubicBezTo>
                    <a:pt x="12807" y="4135"/>
                    <a:pt x="12921" y="4203"/>
                    <a:pt x="13034" y="4271"/>
                  </a:cubicBezTo>
                  <a:cubicBezTo>
                    <a:pt x="13048" y="4278"/>
                    <a:pt x="13062" y="4281"/>
                    <a:pt x="13075" y="4281"/>
                  </a:cubicBezTo>
                  <a:cubicBezTo>
                    <a:pt x="13152" y="4281"/>
                    <a:pt x="13216" y="4181"/>
                    <a:pt x="13148" y="4123"/>
                  </a:cubicBezTo>
                  <a:cubicBezTo>
                    <a:pt x="12932" y="3953"/>
                    <a:pt x="12716" y="3771"/>
                    <a:pt x="12489" y="3612"/>
                  </a:cubicBezTo>
                  <a:cubicBezTo>
                    <a:pt x="12341" y="3509"/>
                    <a:pt x="12170" y="3407"/>
                    <a:pt x="12011" y="3316"/>
                  </a:cubicBezTo>
                  <a:lnTo>
                    <a:pt x="12011" y="3316"/>
                  </a:lnTo>
                  <a:cubicBezTo>
                    <a:pt x="12113" y="3327"/>
                    <a:pt x="12216" y="3339"/>
                    <a:pt x="12307" y="3339"/>
                  </a:cubicBezTo>
                  <a:cubicBezTo>
                    <a:pt x="12451" y="3348"/>
                    <a:pt x="12598" y="3353"/>
                    <a:pt x="12745" y="3353"/>
                  </a:cubicBezTo>
                  <a:cubicBezTo>
                    <a:pt x="13130" y="3353"/>
                    <a:pt x="13517" y="3318"/>
                    <a:pt x="13887" y="3236"/>
                  </a:cubicBezTo>
                  <a:cubicBezTo>
                    <a:pt x="14104" y="3179"/>
                    <a:pt x="14286" y="3100"/>
                    <a:pt x="14422" y="2952"/>
                  </a:cubicBezTo>
                  <a:cubicBezTo>
                    <a:pt x="14445" y="2963"/>
                    <a:pt x="14479" y="2975"/>
                    <a:pt x="14502" y="2986"/>
                  </a:cubicBezTo>
                  <a:cubicBezTo>
                    <a:pt x="14377" y="3157"/>
                    <a:pt x="14320" y="3384"/>
                    <a:pt x="14308" y="3566"/>
                  </a:cubicBezTo>
                  <a:cubicBezTo>
                    <a:pt x="14286" y="3873"/>
                    <a:pt x="14399" y="4192"/>
                    <a:pt x="14627" y="4408"/>
                  </a:cubicBezTo>
                  <a:cubicBezTo>
                    <a:pt x="14797" y="4567"/>
                    <a:pt x="15013" y="4681"/>
                    <a:pt x="15241" y="4726"/>
                  </a:cubicBezTo>
                  <a:cubicBezTo>
                    <a:pt x="15241" y="4749"/>
                    <a:pt x="15241" y="4772"/>
                    <a:pt x="15230" y="4794"/>
                  </a:cubicBezTo>
                  <a:cubicBezTo>
                    <a:pt x="15218" y="4908"/>
                    <a:pt x="15184" y="5022"/>
                    <a:pt x="15150" y="5136"/>
                  </a:cubicBezTo>
                  <a:cubicBezTo>
                    <a:pt x="15070" y="5374"/>
                    <a:pt x="14945" y="5602"/>
                    <a:pt x="14797" y="5795"/>
                  </a:cubicBezTo>
                  <a:cubicBezTo>
                    <a:pt x="14502" y="6193"/>
                    <a:pt x="14092" y="6489"/>
                    <a:pt x="13671" y="6751"/>
                  </a:cubicBezTo>
                  <a:cubicBezTo>
                    <a:pt x="13546" y="6830"/>
                    <a:pt x="13421" y="6910"/>
                    <a:pt x="13285" y="6944"/>
                  </a:cubicBezTo>
                  <a:cubicBezTo>
                    <a:pt x="13273" y="6955"/>
                    <a:pt x="13262" y="6955"/>
                    <a:pt x="13239" y="6955"/>
                  </a:cubicBezTo>
                  <a:cubicBezTo>
                    <a:pt x="13034" y="6580"/>
                    <a:pt x="12773" y="6239"/>
                    <a:pt x="12454" y="5955"/>
                  </a:cubicBezTo>
                  <a:cubicBezTo>
                    <a:pt x="12329" y="5829"/>
                    <a:pt x="12181" y="5704"/>
                    <a:pt x="12034" y="5602"/>
                  </a:cubicBezTo>
                  <a:cubicBezTo>
                    <a:pt x="11886" y="5500"/>
                    <a:pt x="11715" y="5397"/>
                    <a:pt x="11533" y="5363"/>
                  </a:cubicBezTo>
                  <a:cubicBezTo>
                    <a:pt x="11488" y="5363"/>
                    <a:pt x="11465" y="5409"/>
                    <a:pt x="11488" y="5443"/>
                  </a:cubicBezTo>
                  <a:cubicBezTo>
                    <a:pt x="11590" y="5556"/>
                    <a:pt x="11704" y="5659"/>
                    <a:pt x="11817" y="5750"/>
                  </a:cubicBezTo>
                  <a:cubicBezTo>
                    <a:pt x="11931" y="5852"/>
                    <a:pt x="12056" y="5955"/>
                    <a:pt x="12170" y="6057"/>
                  </a:cubicBezTo>
                  <a:cubicBezTo>
                    <a:pt x="12386" y="6262"/>
                    <a:pt x="12580" y="6489"/>
                    <a:pt x="12750" y="6739"/>
                  </a:cubicBezTo>
                  <a:cubicBezTo>
                    <a:pt x="13103" y="7262"/>
                    <a:pt x="13330" y="7865"/>
                    <a:pt x="13353" y="8491"/>
                  </a:cubicBezTo>
                  <a:cubicBezTo>
                    <a:pt x="13364" y="8673"/>
                    <a:pt x="13353" y="8855"/>
                    <a:pt x="13330" y="9025"/>
                  </a:cubicBezTo>
                  <a:cubicBezTo>
                    <a:pt x="13307" y="9162"/>
                    <a:pt x="13273" y="9298"/>
                    <a:pt x="13228" y="9424"/>
                  </a:cubicBezTo>
                  <a:cubicBezTo>
                    <a:pt x="13086" y="9386"/>
                    <a:pt x="12945" y="9364"/>
                    <a:pt x="12804" y="9364"/>
                  </a:cubicBezTo>
                  <a:cubicBezTo>
                    <a:pt x="12775" y="9364"/>
                    <a:pt x="12745" y="9365"/>
                    <a:pt x="12716" y="9367"/>
                  </a:cubicBezTo>
                  <a:cubicBezTo>
                    <a:pt x="12693" y="9287"/>
                    <a:pt x="12636" y="9196"/>
                    <a:pt x="12614" y="9128"/>
                  </a:cubicBezTo>
                  <a:cubicBezTo>
                    <a:pt x="12557" y="9025"/>
                    <a:pt x="12477" y="8923"/>
                    <a:pt x="12386" y="8832"/>
                  </a:cubicBezTo>
                  <a:cubicBezTo>
                    <a:pt x="12216" y="8650"/>
                    <a:pt x="11977" y="8525"/>
                    <a:pt x="11738" y="8457"/>
                  </a:cubicBezTo>
                  <a:cubicBezTo>
                    <a:pt x="11594" y="8416"/>
                    <a:pt x="11444" y="8396"/>
                    <a:pt x="11294" y="8396"/>
                  </a:cubicBezTo>
                  <a:cubicBezTo>
                    <a:pt x="10862" y="8396"/>
                    <a:pt x="10423" y="8553"/>
                    <a:pt x="10077" y="8798"/>
                  </a:cubicBezTo>
                  <a:cubicBezTo>
                    <a:pt x="9952" y="8889"/>
                    <a:pt x="9838" y="8991"/>
                    <a:pt x="9736" y="9116"/>
                  </a:cubicBezTo>
                  <a:cubicBezTo>
                    <a:pt x="9725" y="9139"/>
                    <a:pt x="9713" y="9162"/>
                    <a:pt x="9702" y="9185"/>
                  </a:cubicBezTo>
                  <a:cubicBezTo>
                    <a:pt x="9453" y="8983"/>
                    <a:pt x="9120" y="8876"/>
                    <a:pt x="8795" y="8876"/>
                  </a:cubicBezTo>
                  <a:cubicBezTo>
                    <a:pt x="8645" y="8876"/>
                    <a:pt x="8497" y="8899"/>
                    <a:pt x="8360" y="8946"/>
                  </a:cubicBezTo>
                  <a:cubicBezTo>
                    <a:pt x="8235" y="8991"/>
                    <a:pt x="8121" y="9048"/>
                    <a:pt x="8019" y="9128"/>
                  </a:cubicBezTo>
                  <a:cubicBezTo>
                    <a:pt x="7985" y="9162"/>
                    <a:pt x="7939" y="9196"/>
                    <a:pt x="7905" y="9230"/>
                  </a:cubicBezTo>
                  <a:cubicBezTo>
                    <a:pt x="7882" y="9196"/>
                    <a:pt x="7871" y="9162"/>
                    <a:pt x="7848" y="9128"/>
                  </a:cubicBezTo>
                  <a:cubicBezTo>
                    <a:pt x="7655" y="8809"/>
                    <a:pt x="7370" y="8570"/>
                    <a:pt x="7029" y="8434"/>
                  </a:cubicBezTo>
                  <a:cubicBezTo>
                    <a:pt x="6829" y="8355"/>
                    <a:pt x="6618" y="8316"/>
                    <a:pt x="6407" y="8316"/>
                  </a:cubicBezTo>
                  <a:cubicBezTo>
                    <a:pt x="5923" y="8316"/>
                    <a:pt x="5443" y="8520"/>
                    <a:pt x="5118" y="8900"/>
                  </a:cubicBezTo>
                  <a:cubicBezTo>
                    <a:pt x="5096" y="8923"/>
                    <a:pt x="5084" y="8946"/>
                    <a:pt x="5061" y="8980"/>
                  </a:cubicBezTo>
                  <a:cubicBezTo>
                    <a:pt x="4959" y="8809"/>
                    <a:pt x="4800" y="8684"/>
                    <a:pt x="4641" y="8593"/>
                  </a:cubicBezTo>
                  <a:cubicBezTo>
                    <a:pt x="4432" y="8474"/>
                    <a:pt x="4189" y="8407"/>
                    <a:pt x="3949" y="8407"/>
                  </a:cubicBezTo>
                  <a:cubicBezTo>
                    <a:pt x="3914" y="8407"/>
                    <a:pt x="3879" y="8408"/>
                    <a:pt x="3844" y="8411"/>
                  </a:cubicBezTo>
                  <a:cubicBezTo>
                    <a:pt x="3412" y="8445"/>
                    <a:pt x="3003" y="8673"/>
                    <a:pt x="2798" y="9037"/>
                  </a:cubicBezTo>
                  <a:cubicBezTo>
                    <a:pt x="2764" y="9025"/>
                    <a:pt x="2741" y="9014"/>
                    <a:pt x="2707" y="9003"/>
                  </a:cubicBezTo>
                  <a:cubicBezTo>
                    <a:pt x="2627" y="8980"/>
                    <a:pt x="2548" y="8969"/>
                    <a:pt x="2468" y="8969"/>
                  </a:cubicBezTo>
                  <a:lnTo>
                    <a:pt x="2332" y="8969"/>
                  </a:lnTo>
                  <a:cubicBezTo>
                    <a:pt x="2298" y="8775"/>
                    <a:pt x="2241" y="8593"/>
                    <a:pt x="2218" y="8400"/>
                  </a:cubicBezTo>
                  <a:cubicBezTo>
                    <a:pt x="2184" y="8172"/>
                    <a:pt x="2173" y="7956"/>
                    <a:pt x="2173" y="7729"/>
                  </a:cubicBezTo>
                  <a:cubicBezTo>
                    <a:pt x="2195" y="7262"/>
                    <a:pt x="2298" y="6808"/>
                    <a:pt x="2468" y="6387"/>
                  </a:cubicBezTo>
                  <a:cubicBezTo>
                    <a:pt x="2809" y="5500"/>
                    <a:pt x="3401" y="4738"/>
                    <a:pt x="4117" y="4123"/>
                  </a:cubicBezTo>
                  <a:cubicBezTo>
                    <a:pt x="4845" y="3509"/>
                    <a:pt x="5710" y="3043"/>
                    <a:pt x="6642" y="2804"/>
                  </a:cubicBezTo>
                  <a:cubicBezTo>
                    <a:pt x="7182" y="2662"/>
                    <a:pt x="7738" y="2590"/>
                    <a:pt x="8294" y="2590"/>
                  </a:cubicBezTo>
                  <a:close/>
                  <a:moveTo>
                    <a:pt x="6387" y="8642"/>
                  </a:moveTo>
                  <a:cubicBezTo>
                    <a:pt x="6811" y="8642"/>
                    <a:pt x="7236" y="8834"/>
                    <a:pt x="7495" y="9185"/>
                  </a:cubicBezTo>
                  <a:cubicBezTo>
                    <a:pt x="7586" y="9321"/>
                    <a:pt x="7666" y="9469"/>
                    <a:pt x="7712" y="9628"/>
                  </a:cubicBezTo>
                  <a:cubicBezTo>
                    <a:pt x="7757" y="9787"/>
                    <a:pt x="7791" y="9947"/>
                    <a:pt x="7848" y="10106"/>
                  </a:cubicBezTo>
                  <a:cubicBezTo>
                    <a:pt x="7862" y="10140"/>
                    <a:pt x="7905" y="10167"/>
                    <a:pt x="7944" y="10167"/>
                  </a:cubicBezTo>
                  <a:cubicBezTo>
                    <a:pt x="7970" y="10167"/>
                    <a:pt x="7994" y="10156"/>
                    <a:pt x="8007" y="10129"/>
                  </a:cubicBezTo>
                  <a:cubicBezTo>
                    <a:pt x="8087" y="9947"/>
                    <a:pt x="8087" y="9753"/>
                    <a:pt x="8041" y="9560"/>
                  </a:cubicBezTo>
                  <a:cubicBezTo>
                    <a:pt x="8110" y="9503"/>
                    <a:pt x="8167" y="9435"/>
                    <a:pt x="8235" y="9389"/>
                  </a:cubicBezTo>
                  <a:cubicBezTo>
                    <a:pt x="8326" y="9333"/>
                    <a:pt x="8417" y="9287"/>
                    <a:pt x="8519" y="9253"/>
                  </a:cubicBezTo>
                  <a:cubicBezTo>
                    <a:pt x="8606" y="9228"/>
                    <a:pt x="8697" y="9217"/>
                    <a:pt x="8789" y="9217"/>
                  </a:cubicBezTo>
                  <a:cubicBezTo>
                    <a:pt x="8950" y="9217"/>
                    <a:pt x="9113" y="9252"/>
                    <a:pt x="9258" y="9310"/>
                  </a:cubicBezTo>
                  <a:cubicBezTo>
                    <a:pt x="9440" y="9389"/>
                    <a:pt x="9622" y="9537"/>
                    <a:pt x="9691" y="9731"/>
                  </a:cubicBezTo>
                  <a:cubicBezTo>
                    <a:pt x="9759" y="9935"/>
                    <a:pt x="9691" y="10140"/>
                    <a:pt x="9679" y="10345"/>
                  </a:cubicBezTo>
                  <a:cubicBezTo>
                    <a:pt x="9679" y="10385"/>
                    <a:pt x="9725" y="10426"/>
                    <a:pt x="9767" y="10426"/>
                  </a:cubicBezTo>
                  <a:cubicBezTo>
                    <a:pt x="9772" y="10426"/>
                    <a:pt x="9777" y="10426"/>
                    <a:pt x="9782" y="10424"/>
                  </a:cubicBezTo>
                  <a:cubicBezTo>
                    <a:pt x="10020" y="10345"/>
                    <a:pt x="10089" y="10072"/>
                    <a:pt x="10066" y="9856"/>
                  </a:cubicBezTo>
                  <a:cubicBezTo>
                    <a:pt x="10055" y="9696"/>
                    <a:pt x="10009" y="9549"/>
                    <a:pt x="9929" y="9424"/>
                  </a:cubicBezTo>
                  <a:cubicBezTo>
                    <a:pt x="9941" y="9389"/>
                    <a:pt x="9964" y="9355"/>
                    <a:pt x="9998" y="9310"/>
                  </a:cubicBezTo>
                  <a:cubicBezTo>
                    <a:pt x="10055" y="9230"/>
                    <a:pt x="10123" y="9162"/>
                    <a:pt x="10202" y="9105"/>
                  </a:cubicBezTo>
                  <a:cubicBezTo>
                    <a:pt x="10384" y="8957"/>
                    <a:pt x="10600" y="8855"/>
                    <a:pt x="10828" y="8787"/>
                  </a:cubicBezTo>
                  <a:cubicBezTo>
                    <a:pt x="10977" y="8746"/>
                    <a:pt x="11133" y="8723"/>
                    <a:pt x="11288" y="8723"/>
                  </a:cubicBezTo>
                  <a:cubicBezTo>
                    <a:pt x="11571" y="8723"/>
                    <a:pt x="11851" y="8800"/>
                    <a:pt x="12079" y="8991"/>
                  </a:cubicBezTo>
                  <a:cubicBezTo>
                    <a:pt x="12159" y="9060"/>
                    <a:pt x="12227" y="9139"/>
                    <a:pt x="12284" y="9230"/>
                  </a:cubicBezTo>
                  <a:cubicBezTo>
                    <a:pt x="12307" y="9276"/>
                    <a:pt x="12341" y="9321"/>
                    <a:pt x="12352" y="9378"/>
                  </a:cubicBezTo>
                  <a:cubicBezTo>
                    <a:pt x="12363" y="9389"/>
                    <a:pt x="12363" y="9412"/>
                    <a:pt x="12375" y="9435"/>
                  </a:cubicBezTo>
                  <a:cubicBezTo>
                    <a:pt x="12159" y="9503"/>
                    <a:pt x="11840" y="9662"/>
                    <a:pt x="11829" y="9913"/>
                  </a:cubicBezTo>
                  <a:cubicBezTo>
                    <a:pt x="11829" y="9960"/>
                    <a:pt x="11860" y="9984"/>
                    <a:pt x="11897" y="9984"/>
                  </a:cubicBezTo>
                  <a:cubicBezTo>
                    <a:pt x="11905" y="9984"/>
                    <a:pt x="11912" y="9983"/>
                    <a:pt x="11920" y="9981"/>
                  </a:cubicBezTo>
                  <a:cubicBezTo>
                    <a:pt x="12011" y="9969"/>
                    <a:pt x="12102" y="9913"/>
                    <a:pt x="12181" y="9867"/>
                  </a:cubicBezTo>
                  <a:cubicBezTo>
                    <a:pt x="12261" y="9822"/>
                    <a:pt x="12341" y="9776"/>
                    <a:pt x="12420" y="9753"/>
                  </a:cubicBezTo>
                  <a:cubicBezTo>
                    <a:pt x="12546" y="9706"/>
                    <a:pt x="12677" y="9681"/>
                    <a:pt x="12806" y="9681"/>
                  </a:cubicBezTo>
                  <a:cubicBezTo>
                    <a:pt x="12864" y="9681"/>
                    <a:pt x="12921" y="9686"/>
                    <a:pt x="12978" y="9696"/>
                  </a:cubicBezTo>
                  <a:cubicBezTo>
                    <a:pt x="13342" y="9753"/>
                    <a:pt x="13649" y="10004"/>
                    <a:pt x="13797" y="10333"/>
                  </a:cubicBezTo>
                  <a:cubicBezTo>
                    <a:pt x="13831" y="10436"/>
                    <a:pt x="13865" y="10527"/>
                    <a:pt x="13876" y="10629"/>
                  </a:cubicBezTo>
                  <a:cubicBezTo>
                    <a:pt x="13887" y="10697"/>
                    <a:pt x="13876" y="10766"/>
                    <a:pt x="13876" y="10845"/>
                  </a:cubicBezTo>
                  <a:cubicBezTo>
                    <a:pt x="13740" y="10845"/>
                    <a:pt x="13615" y="10857"/>
                    <a:pt x="13489" y="10913"/>
                  </a:cubicBezTo>
                  <a:cubicBezTo>
                    <a:pt x="13444" y="10936"/>
                    <a:pt x="13387" y="10959"/>
                    <a:pt x="13342" y="10993"/>
                  </a:cubicBezTo>
                  <a:cubicBezTo>
                    <a:pt x="13285" y="11027"/>
                    <a:pt x="13251" y="11084"/>
                    <a:pt x="13194" y="11130"/>
                  </a:cubicBezTo>
                  <a:cubicBezTo>
                    <a:pt x="13127" y="11197"/>
                    <a:pt x="13197" y="11288"/>
                    <a:pt x="13275" y="11288"/>
                  </a:cubicBezTo>
                  <a:cubicBezTo>
                    <a:pt x="13289" y="11288"/>
                    <a:pt x="13304" y="11285"/>
                    <a:pt x="13319" y="11277"/>
                  </a:cubicBezTo>
                  <a:cubicBezTo>
                    <a:pt x="13353" y="11255"/>
                    <a:pt x="13398" y="11266"/>
                    <a:pt x="13444" y="11255"/>
                  </a:cubicBezTo>
                  <a:cubicBezTo>
                    <a:pt x="13478" y="11243"/>
                    <a:pt x="13524" y="11232"/>
                    <a:pt x="13569" y="11221"/>
                  </a:cubicBezTo>
                  <a:cubicBezTo>
                    <a:pt x="13649" y="11209"/>
                    <a:pt x="13740" y="11198"/>
                    <a:pt x="13819" y="11198"/>
                  </a:cubicBezTo>
                  <a:cubicBezTo>
                    <a:pt x="13848" y="11196"/>
                    <a:pt x="13877" y="11195"/>
                    <a:pt x="13905" y="11195"/>
                  </a:cubicBezTo>
                  <a:cubicBezTo>
                    <a:pt x="14055" y="11195"/>
                    <a:pt x="14199" y="11222"/>
                    <a:pt x="14342" y="11289"/>
                  </a:cubicBezTo>
                  <a:cubicBezTo>
                    <a:pt x="14661" y="11425"/>
                    <a:pt x="14888" y="11721"/>
                    <a:pt x="14968" y="12074"/>
                  </a:cubicBezTo>
                  <a:cubicBezTo>
                    <a:pt x="15036" y="12426"/>
                    <a:pt x="14957" y="12824"/>
                    <a:pt x="14729" y="13109"/>
                  </a:cubicBezTo>
                  <a:cubicBezTo>
                    <a:pt x="14502" y="13404"/>
                    <a:pt x="14149" y="13598"/>
                    <a:pt x="13785" y="13666"/>
                  </a:cubicBezTo>
                  <a:cubicBezTo>
                    <a:pt x="13715" y="13677"/>
                    <a:pt x="13641" y="13683"/>
                    <a:pt x="13565" y="13683"/>
                  </a:cubicBezTo>
                  <a:cubicBezTo>
                    <a:pt x="13406" y="13683"/>
                    <a:pt x="13241" y="13656"/>
                    <a:pt x="13103" y="13586"/>
                  </a:cubicBezTo>
                  <a:cubicBezTo>
                    <a:pt x="13012" y="13541"/>
                    <a:pt x="12932" y="13484"/>
                    <a:pt x="12852" y="13404"/>
                  </a:cubicBezTo>
                  <a:cubicBezTo>
                    <a:pt x="12818" y="13370"/>
                    <a:pt x="12784" y="13336"/>
                    <a:pt x="12750" y="13291"/>
                  </a:cubicBezTo>
                  <a:cubicBezTo>
                    <a:pt x="12716" y="13245"/>
                    <a:pt x="12671" y="13222"/>
                    <a:pt x="12636" y="13177"/>
                  </a:cubicBezTo>
                  <a:cubicBezTo>
                    <a:pt x="12617" y="13154"/>
                    <a:pt x="12592" y="13144"/>
                    <a:pt x="12567" y="13144"/>
                  </a:cubicBezTo>
                  <a:cubicBezTo>
                    <a:pt x="12516" y="13144"/>
                    <a:pt x="12466" y="13184"/>
                    <a:pt x="12466" y="13245"/>
                  </a:cubicBezTo>
                  <a:cubicBezTo>
                    <a:pt x="12466" y="13291"/>
                    <a:pt x="12466" y="13359"/>
                    <a:pt x="12489" y="13404"/>
                  </a:cubicBezTo>
                  <a:cubicBezTo>
                    <a:pt x="12500" y="13473"/>
                    <a:pt x="12545" y="13529"/>
                    <a:pt x="12580" y="13586"/>
                  </a:cubicBezTo>
                  <a:cubicBezTo>
                    <a:pt x="12636" y="13655"/>
                    <a:pt x="12693" y="13711"/>
                    <a:pt x="12750" y="13757"/>
                  </a:cubicBezTo>
                  <a:cubicBezTo>
                    <a:pt x="12739" y="13780"/>
                    <a:pt x="12727" y="13814"/>
                    <a:pt x="12727" y="13837"/>
                  </a:cubicBezTo>
                  <a:cubicBezTo>
                    <a:pt x="12705" y="13916"/>
                    <a:pt x="12682" y="13950"/>
                    <a:pt x="12648" y="14019"/>
                  </a:cubicBezTo>
                  <a:cubicBezTo>
                    <a:pt x="12568" y="14132"/>
                    <a:pt x="12477" y="14223"/>
                    <a:pt x="12352" y="14280"/>
                  </a:cubicBezTo>
                  <a:cubicBezTo>
                    <a:pt x="12269" y="14313"/>
                    <a:pt x="12161" y="14335"/>
                    <a:pt x="12065" y="14335"/>
                  </a:cubicBezTo>
                  <a:cubicBezTo>
                    <a:pt x="12030" y="14335"/>
                    <a:pt x="11996" y="14332"/>
                    <a:pt x="11965" y="14326"/>
                  </a:cubicBezTo>
                  <a:cubicBezTo>
                    <a:pt x="11908" y="14314"/>
                    <a:pt x="11852" y="14303"/>
                    <a:pt x="11806" y="14280"/>
                  </a:cubicBezTo>
                  <a:cubicBezTo>
                    <a:pt x="11817" y="14189"/>
                    <a:pt x="11783" y="14087"/>
                    <a:pt x="11738" y="13996"/>
                  </a:cubicBezTo>
                  <a:cubicBezTo>
                    <a:pt x="11721" y="13967"/>
                    <a:pt x="11697" y="13954"/>
                    <a:pt x="11672" y="13954"/>
                  </a:cubicBezTo>
                  <a:cubicBezTo>
                    <a:pt x="11629" y="13954"/>
                    <a:pt x="11586" y="13991"/>
                    <a:pt x="11579" y="14041"/>
                  </a:cubicBezTo>
                  <a:lnTo>
                    <a:pt x="11579" y="14087"/>
                  </a:lnTo>
                  <a:cubicBezTo>
                    <a:pt x="11567" y="14098"/>
                    <a:pt x="11567" y="14098"/>
                    <a:pt x="11567" y="14098"/>
                  </a:cubicBezTo>
                  <a:cubicBezTo>
                    <a:pt x="11556" y="14132"/>
                    <a:pt x="11533" y="14155"/>
                    <a:pt x="11522" y="14189"/>
                  </a:cubicBezTo>
                  <a:cubicBezTo>
                    <a:pt x="11488" y="14246"/>
                    <a:pt x="11465" y="14303"/>
                    <a:pt x="11431" y="14360"/>
                  </a:cubicBezTo>
                  <a:cubicBezTo>
                    <a:pt x="11374" y="14451"/>
                    <a:pt x="11283" y="14542"/>
                    <a:pt x="11192" y="14599"/>
                  </a:cubicBezTo>
                  <a:cubicBezTo>
                    <a:pt x="11023" y="14725"/>
                    <a:pt x="10815" y="14793"/>
                    <a:pt x="10604" y="14793"/>
                  </a:cubicBezTo>
                  <a:cubicBezTo>
                    <a:pt x="10588" y="14793"/>
                    <a:pt x="10571" y="14793"/>
                    <a:pt x="10555" y="14792"/>
                  </a:cubicBezTo>
                  <a:cubicBezTo>
                    <a:pt x="10339" y="14792"/>
                    <a:pt x="10134" y="14712"/>
                    <a:pt x="9964" y="14587"/>
                  </a:cubicBezTo>
                  <a:cubicBezTo>
                    <a:pt x="9873" y="14519"/>
                    <a:pt x="9793" y="14439"/>
                    <a:pt x="9725" y="14348"/>
                  </a:cubicBezTo>
                  <a:cubicBezTo>
                    <a:pt x="9690" y="14296"/>
                    <a:pt x="9603" y="14185"/>
                    <a:pt x="9523" y="14185"/>
                  </a:cubicBezTo>
                  <a:cubicBezTo>
                    <a:pt x="9498" y="14185"/>
                    <a:pt x="9473" y="14196"/>
                    <a:pt x="9452" y="14223"/>
                  </a:cubicBezTo>
                  <a:cubicBezTo>
                    <a:pt x="9395" y="14303"/>
                    <a:pt x="9452" y="14439"/>
                    <a:pt x="9497" y="14519"/>
                  </a:cubicBezTo>
                  <a:cubicBezTo>
                    <a:pt x="9509" y="14530"/>
                    <a:pt x="9509" y="14542"/>
                    <a:pt x="9520" y="14553"/>
                  </a:cubicBezTo>
                  <a:cubicBezTo>
                    <a:pt x="9486" y="14564"/>
                    <a:pt x="9463" y="14599"/>
                    <a:pt x="9429" y="14621"/>
                  </a:cubicBezTo>
                  <a:cubicBezTo>
                    <a:pt x="9372" y="14667"/>
                    <a:pt x="9315" y="14701"/>
                    <a:pt x="9247" y="14735"/>
                  </a:cubicBezTo>
                  <a:cubicBezTo>
                    <a:pt x="9111" y="14803"/>
                    <a:pt x="8963" y="14837"/>
                    <a:pt x="8815" y="14837"/>
                  </a:cubicBezTo>
                  <a:cubicBezTo>
                    <a:pt x="8678" y="14837"/>
                    <a:pt x="8519" y="14803"/>
                    <a:pt x="8394" y="14746"/>
                  </a:cubicBezTo>
                  <a:cubicBezTo>
                    <a:pt x="8314" y="14701"/>
                    <a:pt x="8257" y="14667"/>
                    <a:pt x="8189" y="14621"/>
                  </a:cubicBezTo>
                  <a:cubicBezTo>
                    <a:pt x="8167" y="14599"/>
                    <a:pt x="8155" y="14587"/>
                    <a:pt x="8132" y="14576"/>
                  </a:cubicBezTo>
                  <a:cubicBezTo>
                    <a:pt x="8178" y="14530"/>
                    <a:pt x="8212" y="14473"/>
                    <a:pt x="8246" y="14417"/>
                  </a:cubicBezTo>
                  <a:cubicBezTo>
                    <a:pt x="8292" y="14348"/>
                    <a:pt x="8314" y="14280"/>
                    <a:pt x="8326" y="14200"/>
                  </a:cubicBezTo>
                  <a:cubicBezTo>
                    <a:pt x="8350" y="14128"/>
                    <a:pt x="8288" y="14061"/>
                    <a:pt x="8222" y="14061"/>
                  </a:cubicBezTo>
                  <a:cubicBezTo>
                    <a:pt x="8195" y="14061"/>
                    <a:pt x="8167" y="14072"/>
                    <a:pt x="8144" y="14098"/>
                  </a:cubicBezTo>
                  <a:cubicBezTo>
                    <a:pt x="8076" y="14178"/>
                    <a:pt x="7996" y="14246"/>
                    <a:pt x="7916" y="14326"/>
                  </a:cubicBezTo>
                  <a:cubicBezTo>
                    <a:pt x="7848" y="14405"/>
                    <a:pt x="7768" y="14485"/>
                    <a:pt x="7689" y="14542"/>
                  </a:cubicBezTo>
                  <a:cubicBezTo>
                    <a:pt x="7507" y="14678"/>
                    <a:pt x="7313" y="14769"/>
                    <a:pt x="7097" y="14815"/>
                  </a:cubicBezTo>
                  <a:cubicBezTo>
                    <a:pt x="7003" y="14836"/>
                    <a:pt x="6907" y="14846"/>
                    <a:pt x="6811" y="14846"/>
                  </a:cubicBezTo>
                  <a:cubicBezTo>
                    <a:pt x="6494" y="14846"/>
                    <a:pt x="6179" y="14734"/>
                    <a:pt x="5926" y="14542"/>
                  </a:cubicBezTo>
                  <a:cubicBezTo>
                    <a:pt x="5835" y="14462"/>
                    <a:pt x="5755" y="14382"/>
                    <a:pt x="5676" y="14291"/>
                  </a:cubicBezTo>
                  <a:cubicBezTo>
                    <a:pt x="5596" y="14189"/>
                    <a:pt x="5539" y="14087"/>
                    <a:pt x="5425" y="14019"/>
                  </a:cubicBezTo>
                  <a:cubicBezTo>
                    <a:pt x="5413" y="14012"/>
                    <a:pt x="5400" y="14010"/>
                    <a:pt x="5388" y="14010"/>
                  </a:cubicBezTo>
                  <a:cubicBezTo>
                    <a:pt x="5353" y="14010"/>
                    <a:pt x="5320" y="14031"/>
                    <a:pt x="5312" y="14064"/>
                  </a:cubicBezTo>
                  <a:cubicBezTo>
                    <a:pt x="5278" y="14235"/>
                    <a:pt x="5369" y="14405"/>
                    <a:pt x="5482" y="14542"/>
                  </a:cubicBezTo>
                  <a:cubicBezTo>
                    <a:pt x="5471" y="14542"/>
                    <a:pt x="5460" y="14553"/>
                    <a:pt x="5448" y="14553"/>
                  </a:cubicBezTo>
                  <a:cubicBezTo>
                    <a:pt x="5289" y="14678"/>
                    <a:pt x="5130" y="14781"/>
                    <a:pt x="4925" y="14837"/>
                  </a:cubicBezTo>
                  <a:cubicBezTo>
                    <a:pt x="4834" y="14860"/>
                    <a:pt x="4737" y="14872"/>
                    <a:pt x="4641" y="14872"/>
                  </a:cubicBezTo>
                  <a:cubicBezTo>
                    <a:pt x="4544" y="14872"/>
                    <a:pt x="4447" y="14860"/>
                    <a:pt x="4356" y="14837"/>
                  </a:cubicBezTo>
                  <a:cubicBezTo>
                    <a:pt x="4174" y="14781"/>
                    <a:pt x="4015" y="14690"/>
                    <a:pt x="3879" y="14564"/>
                  </a:cubicBezTo>
                  <a:cubicBezTo>
                    <a:pt x="3810" y="14496"/>
                    <a:pt x="3753" y="14428"/>
                    <a:pt x="3685" y="14360"/>
                  </a:cubicBezTo>
                  <a:lnTo>
                    <a:pt x="3674" y="14348"/>
                  </a:lnTo>
                  <a:cubicBezTo>
                    <a:pt x="3731" y="14314"/>
                    <a:pt x="3776" y="14269"/>
                    <a:pt x="3822" y="14223"/>
                  </a:cubicBezTo>
                  <a:cubicBezTo>
                    <a:pt x="3981" y="14075"/>
                    <a:pt x="4083" y="13871"/>
                    <a:pt x="4129" y="13666"/>
                  </a:cubicBezTo>
                  <a:cubicBezTo>
                    <a:pt x="4151" y="13599"/>
                    <a:pt x="4096" y="13552"/>
                    <a:pt x="4040" y="13552"/>
                  </a:cubicBezTo>
                  <a:cubicBezTo>
                    <a:pt x="4009" y="13552"/>
                    <a:pt x="3978" y="13566"/>
                    <a:pt x="3958" y="13598"/>
                  </a:cubicBezTo>
                  <a:cubicBezTo>
                    <a:pt x="3867" y="13723"/>
                    <a:pt x="3765" y="13837"/>
                    <a:pt x="3640" y="13939"/>
                  </a:cubicBezTo>
                  <a:cubicBezTo>
                    <a:pt x="3526" y="14053"/>
                    <a:pt x="3412" y="14144"/>
                    <a:pt x="3264" y="14212"/>
                  </a:cubicBezTo>
                  <a:cubicBezTo>
                    <a:pt x="3101" y="14294"/>
                    <a:pt x="2920" y="14335"/>
                    <a:pt x="2741" y="14335"/>
                  </a:cubicBezTo>
                  <a:cubicBezTo>
                    <a:pt x="2622" y="14335"/>
                    <a:pt x="2502" y="14316"/>
                    <a:pt x="2389" y="14280"/>
                  </a:cubicBezTo>
                  <a:cubicBezTo>
                    <a:pt x="2104" y="14200"/>
                    <a:pt x="1843" y="14007"/>
                    <a:pt x="1672" y="13768"/>
                  </a:cubicBezTo>
                  <a:cubicBezTo>
                    <a:pt x="1490" y="13495"/>
                    <a:pt x="1411" y="13188"/>
                    <a:pt x="1445" y="12858"/>
                  </a:cubicBezTo>
                  <a:cubicBezTo>
                    <a:pt x="1456" y="12688"/>
                    <a:pt x="1513" y="12517"/>
                    <a:pt x="1581" y="12358"/>
                  </a:cubicBezTo>
                  <a:cubicBezTo>
                    <a:pt x="1615" y="12278"/>
                    <a:pt x="1661" y="12187"/>
                    <a:pt x="1706" y="12108"/>
                  </a:cubicBezTo>
                  <a:cubicBezTo>
                    <a:pt x="1763" y="12028"/>
                    <a:pt x="1786" y="11948"/>
                    <a:pt x="1820" y="11869"/>
                  </a:cubicBezTo>
                  <a:cubicBezTo>
                    <a:pt x="1830" y="11839"/>
                    <a:pt x="1806" y="11810"/>
                    <a:pt x="1777" y="11810"/>
                  </a:cubicBezTo>
                  <a:cubicBezTo>
                    <a:pt x="1772" y="11810"/>
                    <a:pt x="1768" y="11810"/>
                    <a:pt x="1763" y="11812"/>
                  </a:cubicBezTo>
                  <a:cubicBezTo>
                    <a:pt x="1672" y="11835"/>
                    <a:pt x="1592" y="11869"/>
                    <a:pt x="1524" y="11937"/>
                  </a:cubicBezTo>
                  <a:cubicBezTo>
                    <a:pt x="1456" y="12005"/>
                    <a:pt x="1399" y="12085"/>
                    <a:pt x="1354" y="12165"/>
                  </a:cubicBezTo>
                  <a:cubicBezTo>
                    <a:pt x="1285" y="12278"/>
                    <a:pt x="1240" y="12392"/>
                    <a:pt x="1194" y="12506"/>
                  </a:cubicBezTo>
                  <a:cubicBezTo>
                    <a:pt x="1126" y="12449"/>
                    <a:pt x="1047" y="12403"/>
                    <a:pt x="978" y="12335"/>
                  </a:cubicBezTo>
                  <a:cubicBezTo>
                    <a:pt x="887" y="12244"/>
                    <a:pt x="796" y="12130"/>
                    <a:pt x="717" y="12017"/>
                  </a:cubicBezTo>
                  <a:cubicBezTo>
                    <a:pt x="569" y="11789"/>
                    <a:pt x="489" y="11550"/>
                    <a:pt x="501" y="11277"/>
                  </a:cubicBezTo>
                  <a:cubicBezTo>
                    <a:pt x="546" y="10766"/>
                    <a:pt x="933" y="10368"/>
                    <a:pt x="1433" y="10299"/>
                  </a:cubicBezTo>
                  <a:cubicBezTo>
                    <a:pt x="1484" y="10289"/>
                    <a:pt x="1540" y="10283"/>
                    <a:pt x="1597" y="10283"/>
                  </a:cubicBezTo>
                  <a:cubicBezTo>
                    <a:pt x="1667" y="10283"/>
                    <a:pt x="1740" y="10292"/>
                    <a:pt x="1809" y="10311"/>
                  </a:cubicBezTo>
                  <a:cubicBezTo>
                    <a:pt x="1865" y="10322"/>
                    <a:pt x="1934" y="10345"/>
                    <a:pt x="1991" y="10368"/>
                  </a:cubicBezTo>
                  <a:cubicBezTo>
                    <a:pt x="2059" y="10402"/>
                    <a:pt x="2138" y="10424"/>
                    <a:pt x="2207" y="10459"/>
                  </a:cubicBezTo>
                  <a:cubicBezTo>
                    <a:pt x="2222" y="10468"/>
                    <a:pt x="2239" y="10472"/>
                    <a:pt x="2255" y="10472"/>
                  </a:cubicBezTo>
                  <a:cubicBezTo>
                    <a:pt x="2300" y="10472"/>
                    <a:pt x="2343" y="10440"/>
                    <a:pt x="2343" y="10390"/>
                  </a:cubicBezTo>
                  <a:cubicBezTo>
                    <a:pt x="2320" y="10186"/>
                    <a:pt x="2207" y="10072"/>
                    <a:pt x="2025" y="10004"/>
                  </a:cubicBezTo>
                  <a:cubicBezTo>
                    <a:pt x="1934" y="9969"/>
                    <a:pt x="1831" y="9958"/>
                    <a:pt x="1740" y="9947"/>
                  </a:cubicBezTo>
                  <a:cubicBezTo>
                    <a:pt x="1740" y="9935"/>
                    <a:pt x="1740" y="9935"/>
                    <a:pt x="1740" y="9924"/>
                  </a:cubicBezTo>
                  <a:cubicBezTo>
                    <a:pt x="1729" y="9844"/>
                    <a:pt x="1740" y="9787"/>
                    <a:pt x="1774" y="9696"/>
                  </a:cubicBezTo>
                  <a:cubicBezTo>
                    <a:pt x="1786" y="9651"/>
                    <a:pt x="1843" y="9571"/>
                    <a:pt x="1877" y="9537"/>
                  </a:cubicBezTo>
                  <a:cubicBezTo>
                    <a:pt x="1934" y="9469"/>
                    <a:pt x="1956" y="9446"/>
                    <a:pt x="2025" y="9412"/>
                  </a:cubicBezTo>
                  <a:cubicBezTo>
                    <a:pt x="2047" y="9401"/>
                    <a:pt x="2082" y="9378"/>
                    <a:pt x="2104" y="9367"/>
                  </a:cubicBezTo>
                  <a:cubicBezTo>
                    <a:pt x="2116" y="9367"/>
                    <a:pt x="2116" y="9355"/>
                    <a:pt x="2127" y="9355"/>
                  </a:cubicBezTo>
                  <a:lnTo>
                    <a:pt x="2138" y="9355"/>
                  </a:lnTo>
                  <a:cubicBezTo>
                    <a:pt x="2161" y="9344"/>
                    <a:pt x="2173" y="9344"/>
                    <a:pt x="2184" y="9333"/>
                  </a:cubicBezTo>
                  <a:cubicBezTo>
                    <a:pt x="2229" y="9321"/>
                    <a:pt x="2264" y="9310"/>
                    <a:pt x="2298" y="9310"/>
                  </a:cubicBezTo>
                  <a:cubicBezTo>
                    <a:pt x="2309" y="9310"/>
                    <a:pt x="2309" y="9310"/>
                    <a:pt x="2320" y="9298"/>
                  </a:cubicBezTo>
                  <a:lnTo>
                    <a:pt x="2525" y="9298"/>
                  </a:lnTo>
                  <a:cubicBezTo>
                    <a:pt x="2537" y="9310"/>
                    <a:pt x="2559" y="9310"/>
                    <a:pt x="2582" y="9310"/>
                  </a:cubicBezTo>
                  <a:cubicBezTo>
                    <a:pt x="2616" y="9321"/>
                    <a:pt x="2650" y="9333"/>
                    <a:pt x="2684" y="9344"/>
                  </a:cubicBezTo>
                  <a:lnTo>
                    <a:pt x="2696" y="9344"/>
                  </a:lnTo>
                  <a:cubicBezTo>
                    <a:pt x="2684" y="9378"/>
                    <a:pt x="2684" y="9401"/>
                    <a:pt x="2673" y="9424"/>
                  </a:cubicBezTo>
                  <a:cubicBezTo>
                    <a:pt x="2662" y="9571"/>
                    <a:pt x="2662" y="9719"/>
                    <a:pt x="2718" y="9867"/>
                  </a:cubicBezTo>
                  <a:cubicBezTo>
                    <a:pt x="2741" y="9935"/>
                    <a:pt x="2775" y="10015"/>
                    <a:pt x="2832" y="10072"/>
                  </a:cubicBezTo>
                  <a:cubicBezTo>
                    <a:pt x="2878" y="10117"/>
                    <a:pt x="2957" y="10151"/>
                    <a:pt x="3014" y="10197"/>
                  </a:cubicBezTo>
                  <a:cubicBezTo>
                    <a:pt x="3028" y="10205"/>
                    <a:pt x="3042" y="10208"/>
                    <a:pt x="3055" y="10208"/>
                  </a:cubicBezTo>
                  <a:cubicBezTo>
                    <a:pt x="3121" y="10208"/>
                    <a:pt x="3177" y="10126"/>
                    <a:pt x="3139" y="10060"/>
                  </a:cubicBezTo>
                  <a:cubicBezTo>
                    <a:pt x="3117" y="10015"/>
                    <a:pt x="3117" y="9981"/>
                    <a:pt x="3105" y="9935"/>
                  </a:cubicBezTo>
                  <a:cubicBezTo>
                    <a:pt x="3094" y="9878"/>
                    <a:pt x="3082" y="9833"/>
                    <a:pt x="3060" y="9787"/>
                  </a:cubicBezTo>
                  <a:cubicBezTo>
                    <a:pt x="3037" y="9696"/>
                    <a:pt x="3026" y="9617"/>
                    <a:pt x="3026" y="9515"/>
                  </a:cubicBezTo>
                  <a:cubicBezTo>
                    <a:pt x="3037" y="9333"/>
                    <a:pt x="3117" y="9151"/>
                    <a:pt x="3253" y="9025"/>
                  </a:cubicBezTo>
                  <a:cubicBezTo>
                    <a:pt x="3437" y="8848"/>
                    <a:pt x="3692" y="8764"/>
                    <a:pt x="3946" y="8764"/>
                  </a:cubicBezTo>
                  <a:cubicBezTo>
                    <a:pt x="4100" y="8764"/>
                    <a:pt x="4253" y="8795"/>
                    <a:pt x="4390" y="8855"/>
                  </a:cubicBezTo>
                  <a:cubicBezTo>
                    <a:pt x="4584" y="8934"/>
                    <a:pt x="4789" y="9094"/>
                    <a:pt x="4868" y="9287"/>
                  </a:cubicBezTo>
                  <a:cubicBezTo>
                    <a:pt x="4857" y="9321"/>
                    <a:pt x="4845" y="9355"/>
                    <a:pt x="4823" y="9389"/>
                  </a:cubicBezTo>
                  <a:cubicBezTo>
                    <a:pt x="4754" y="9571"/>
                    <a:pt x="4709" y="9799"/>
                    <a:pt x="4834" y="9969"/>
                  </a:cubicBezTo>
                  <a:cubicBezTo>
                    <a:pt x="4841" y="9984"/>
                    <a:pt x="4857" y="9993"/>
                    <a:pt x="4873" y="9993"/>
                  </a:cubicBezTo>
                  <a:cubicBezTo>
                    <a:pt x="4883" y="9993"/>
                    <a:pt x="4894" y="9990"/>
                    <a:pt x="4902" y="9981"/>
                  </a:cubicBezTo>
                  <a:cubicBezTo>
                    <a:pt x="5016" y="9867"/>
                    <a:pt x="5039" y="9708"/>
                    <a:pt x="5096" y="9560"/>
                  </a:cubicBezTo>
                  <a:cubicBezTo>
                    <a:pt x="5152" y="9435"/>
                    <a:pt x="5221" y="9321"/>
                    <a:pt x="5300" y="9207"/>
                  </a:cubicBezTo>
                  <a:cubicBezTo>
                    <a:pt x="5460" y="8991"/>
                    <a:pt x="5676" y="8809"/>
                    <a:pt x="5937" y="8718"/>
                  </a:cubicBezTo>
                  <a:cubicBezTo>
                    <a:pt x="6082" y="8667"/>
                    <a:pt x="6235" y="8642"/>
                    <a:pt x="6387" y="8642"/>
                  </a:cubicBezTo>
                  <a:close/>
                  <a:moveTo>
                    <a:pt x="15930" y="1"/>
                  </a:moveTo>
                  <a:cubicBezTo>
                    <a:pt x="15898" y="1"/>
                    <a:pt x="15865" y="3"/>
                    <a:pt x="15832" y="6"/>
                  </a:cubicBezTo>
                  <a:cubicBezTo>
                    <a:pt x="15594" y="29"/>
                    <a:pt x="15355" y="120"/>
                    <a:pt x="15173" y="268"/>
                  </a:cubicBezTo>
                  <a:cubicBezTo>
                    <a:pt x="15082" y="336"/>
                    <a:pt x="15002" y="427"/>
                    <a:pt x="14957" y="529"/>
                  </a:cubicBezTo>
                  <a:cubicBezTo>
                    <a:pt x="14911" y="620"/>
                    <a:pt x="14888" y="700"/>
                    <a:pt x="14888" y="791"/>
                  </a:cubicBezTo>
                  <a:lnTo>
                    <a:pt x="14877" y="791"/>
                  </a:lnTo>
                  <a:cubicBezTo>
                    <a:pt x="14581" y="791"/>
                    <a:pt x="14308" y="916"/>
                    <a:pt x="14126" y="1143"/>
                  </a:cubicBezTo>
                  <a:cubicBezTo>
                    <a:pt x="13740" y="1610"/>
                    <a:pt x="13762" y="2395"/>
                    <a:pt x="14217" y="2815"/>
                  </a:cubicBezTo>
                  <a:cubicBezTo>
                    <a:pt x="14104" y="2861"/>
                    <a:pt x="13967" y="2906"/>
                    <a:pt x="13842" y="2929"/>
                  </a:cubicBezTo>
                  <a:cubicBezTo>
                    <a:pt x="13626" y="2986"/>
                    <a:pt x="13387" y="3009"/>
                    <a:pt x="13160" y="3031"/>
                  </a:cubicBezTo>
                  <a:cubicBezTo>
                    <a:pt x="13005" y="3042"/>
                    <a:pt x="12849" y="3047"/>
                    <a:pt x="12692" y="3047"/>
                  </a:cubicBezTo>
                  <a:cubicBezTo>
                    <a:pt x="12343" y="3047"/>
                    <a:pt x="11992" y="3022"/>
                    <a:pt x="11647" y="2975"/>
                  </a:cubicBezTo>
                  <a:cubicBezTo>
                    <a:pt x="11510" y="2952"/>
                    <a:pt x="11374" y="2918"/>
                    <a:pt x="11237" y="2906"/>
                  </a:cubicBezTo>
                  <a:cubicBezTo>
                    <a:pt x="11226" y="2895"/>
                    <a:pt x="11215" y="2895"/>
                    <a:pt x="11203" y="2895"/>
                  </a:cubicBezTo>
                  <a:cubicBezTo>
                    <a:pt x="10896" y="2758"/>
                    <a:pt x="10578" y="2633"/>
                    <a:pt x="10259" y="2542"/>
                  </a:cubicBezTo>
                  <a:cubicBezTo>
                    <a:pt x="9621" y="2341"/>
                    <a:pt x="8956" y="2243"/>
                    <a:pt x="8291" y="2243"/>
                  </a:cubicBezTo>
                  <a:cubicBezTo>
                    <a:pt x="7829" y="2243"/>
                    <a:pt x="7367" y="2290"/>
                    <a:pt x="6915" y="2383"/>
                  </a:cubicBezTo>
                  <a:cubicBezTo>
                    <a:pt x="5903" y="2588"/>
                    <a:pt x="4948" y="3043"/>
                    <a:pt x="4129" y="3668"/>
                  </a:cubicBezTo>
                  <a:cubicBezTo>
                    <a:pt x="3355" y="4283"/>
                    <a:pt x="2684" y="5067"/>
                    <a:pt x="2275" y="5966"/>
                  </a:cubicBezTo>
                  <a:cubicBezTo>
                    <a:pt x="1865" y="6864"/>
                    <a:pt x="1683" y="7888"/>
                    <a:pt x="1968" y="8843"/>
                  </a:cubicBezTo>
                  <a:cubicBezTo>
                    <a:pt x="1991" y="8912"/>
                    <a:pt x="2025" y="8969"/>
                    <a:pt x="2047" y="9037"/>
                  </a:cubicBezTo>
                  <a:lnTo>
                    <a:pt x="2036" y="9037"/>
                  </a:lnTo>
                  <a:cubicBezTo>
                    <a:pt x="1706" y="9173"/>
                    <a:pt x="1456" y="9435"/>
                    <a:pt x="1422" y="9787"/>
                  </a:cubicBezTo>
                  <a:cubicBezTo>
                    <a:pt x="1411" y="9844"/>
                    <a:pt x="1411" y="9890"/>
                    <a:pt x="1422" y="9947"/>
                  </a:cubicBezTo>
                  <a:cubicBezTo>
                    <a:pt x="1138" y="9981"/>
                    <a:pt x="876" y="10095"/>
                    <a:pt x="660" y="10265"/>
                  </a:cubicBezTo>
                  <a:cubicBezTo>
                    <a:pt x="125" y="10686"/>
                    <a:pt x="0" y="11471"/>
                    <a:pt x="319" y="12062"/>
                  </a:cubicBezTo>
                  <a:cubicBezTo>
                    <a:pt x="421" y="12233"/>
                    <a:pt x="546" y="12403"/>
                    <a:pt x="683" y="12540"/>
                  </a:cubicBezTo>
                  <a:cubicBezTo>
                    <a:pt x="792" y="12650"/>
                    <a:pt x="955" y="12791"/>
                    <a:pt x="1119" y="12791"/>
                  </a:cubicBezTo>
                  <a:cubicBezTo>
                    <a:pt x="1125" y="12791"/>
                    <a:pt x="1131" y="12791"/>
                    <a:pt x="1138" y="12790"/>
                  </a:cubicBezTo>
                  <a:lnTo>
                    <a:pt x="1138" y="12790"/>
                  </a:lnTo>
                  <a:cubicBezTo>
                    <a:pt x="1081" y="13154"/>
                    <a:pt x="1149" y="13518"/>
                    <a:pt x="1331" y="13837"/>
                  </a:cubicBezTo>
                  <a:cubicBezTo>
                    <a:pt x="1624" y="14337"/>
                    <a:pt x="2173" y="14654"/>
                    <a:pt x="2743" y="14654"/>
                  </a:cubicBezTo>
                  <a:cubicBezTo>
                    <a:pt x="2925" y="14654"/>
                    <a:pt x="3109" y="14622"/>
                    <a:pt x="3287" y="14553"/>
                  </a:cubicBezTo>
                  <a:cubicBezTo>
                    <a:pt x="3333" y="14542"/>
                    <a:pt x="3390" y="14519"/>
                    <a:pt x="3435" y="14496"/>
                  </a:cubicBezTo>
                  <a:cubicBezTo>
                    <a:pt x="3446" y="14519"/>
                    <a:pt x="3458" y="14553"/>
                    <a:pt x="3469" y="14576"/>
                  </a:cubicBezTo>
                  <a:cubicBezTo>
                    <a:pt x="3526" y="14678"/>
                    <a:pt x="3617" y="14769"/>
                    <a:pt x="3697" y="14837"/>
                  </a:cubicBezTo>
                  <a:cubicBezTo>
                    <a:pt x="3867" y="14985"/>
                    <a:pt x="4072" y="15110"/>
                    <a:pt x="4299" y="15156"/>
                  </a:cubicBezTo>
                  <a:cubicBezTo>
                    <a:pt x="4413" y="15188"/>
                    <a:pt x="4527" y="15203"/>
                    <a:pt x="4642" y="15203"/>
                  </a:cubicBezTo>
                  <a:cubicBezTo>
                    <a:pt x="4766" y="15203"/>
                    <a:pt x="4891" y="15186"/>
                    <a:pt x="5016" y="15156"/>
                  </a:cubicBezTo>
                  <a:cubicBezTo>
                    <a:pt x="5232" y="15099"/>
                    <a:pt x="5494" y="14985"/>
                    <a:pt x="5642" y="14803"/>
                  </a:cubicBezTo>
                  <a:cubicBezTo>
                    <a:pt x="5664" y="14792"/>
                    <a:pt x="5676" y="14769"/>
                    <a:pt x="5676" y="14746"/>
                  </a:cubicBezTo>
                  <a:cubicBezTo>
                    <a:pt x="5858" y="14906"/>
                    <a:pt x="6074" y="15031"/>
                    <a:pt x="6301" y="15099"/>
                  </a:cubicBezTo>
                  <a:cubicBezTo>
                    <a:pt x="6463" y="15155"/>
                    <a:pt x="6632" y="15182"/>
                    <a:pt x="6802" y="15182"/>
                  </a:cubicBezTo>
                  <a:cubicBezTo>
                    <a:pt x="7145" y="15182"/>
                    <a:pt x="7491" y="15073"/>
                    <a:pt x="7780" y="14883"/>
                  </a:cubicBezTo>
                  <a:cubicBezTo>
                    <a:pt x="7825" y="14849"/>
                    <a:pt x="7871" y="14826"/>
                    <a:pt x="7905" y="14792"/>
                  </a:cubicBezTo>
                  <a:cubicBezTo>
                    <a:pt x="7996" y="14906"/>
                    <a:pt x="8155" y="14985"/>
                    <a:pt x="8269" y="15042"/>
                  </a:cubicBezTo>
                  <a:cubicBezTo>
                    <a:pt x="8451" y="15122"/>
                    <a:pt x="8644" y="15167"/>
                    <a:pt x="8849" y="15167"/>
                  </a:cubicBezTo>
                  <a:cubicBezTo>
                    <a:pt x="9042" y="15167"/>
                    <a:pt x="9236" y="15110"/>
                    <a:pt x="9418" y="15031"/>
                  </a:cubicBezTo>
                  <a:cubicBezTo>
                    <a:pt x="9497" y="14985"/>
                    <a:pt x="9577" y="14928"/>
                    <a:pt x="9656" y="14872"/>
                  </a:cubicBezTo>
                  <a:cubicBezTo>
                    <a:pt x="9679" y="14849"/>
                    <a:pt x="9713" y="14826"/>
                    <a:pt x="9736" y="14792"/>
                  </a:cubicBezTo>
                  <a:cubicBezTo>
                    <a:pt x="9895" y="14928"/>
                    <a:pt x="10077" y="15031"/>
                    <a:pt x="10282" y="15088"/>
                  </a:cubicBezTo>
                  <a:cubicBezTo>
                    <a:pt x="10382" y="15113"/>
                    <a:pt x="10485" y="15126"/>
                    <a:pt x="10588" y="15126"/>
                  </a:cubicBezTo>
                  <a:cubicBezTo>
                    <a:pt x="10939" y="15126"/>
                    <a:pt x="11289" y="14981"/>
                    <a:pt x="11545" y="14735"/>
                  </a:cubicBezTo>
                  <a:cubicBezTo>
                    <a:pt x="11590" y="14690"/>
                    <a:pt x="11647" y="14633"/>
                    <a:pt x="11681" y="14576"/>
                  </a:cubicBezTo>
                  <a:lnTo>
                    <a:pt x="11704" y="14576"/>
                  </a:lnTo>
                  <a:cubicBezTo>
                    <a:pt x="11795" y="14633"/>
                    <a:pt x="11897" y="14644"/>
                    <a:pt x="11999" y="14667"/>
                  </a:cubicBezTo>
                  <a:cubicBezTo>
                    <a:pt x="12023" y="14668"/>
                    <a:pt x="12047" y="14669"/>
                    <a:pt x="12070" y="14669"/>
                  </a:cubicBezTo>
                  <a:cubicBezTo>
                    <a:pt x="12237" y="14669"/>
                    <a:pt x="12396" y="14633"/>
                    <a:pt x="12545" y="14553"/>
                  </a:cubicBezTo>
                  <a:cubicBezTo>
                    <a:pt x="12705" y="14473"/>
                    <a:pt x="12841" y="14348"/>
                    <a:pt x="12943" y="14189"/>
                  </a:cubicBezTo>
                  <a:cubicBezTo>
                    <a:pt x="12989" y="14121"/>
                    <a:pt x="13023" y="14030"/>
                    <a:pt x="13046" y="13939"/>
                  </a:cubicBezTo>
                  <a:lnTo>
                    <a:pt x="13057" y="13939"/>
                  </a:lnTo>
                  <a:cubicBezTo>
                    <a:pt x="13239" y="14007"/>
                    <a:pt x="13433" y="14030"/>
                    <a:pt x="13626" y="14030"/>
                  </a:cubicBezTo>
                  <a:cubicBezTo>
                    <a:pt x="14092" y="14007"/>
                    <a:pt x="14559" y="13802"/>
                    <a:pt x="14888" y="13461"/>
                  </a:cubicBezTo>
                  <a:cubicBezTo>
                    <a:pt x="15218" y="13120"/>
                    <a:pt x="15377" y="12642"/>
                    <a:pt x="15332" y="12165"/>
                  </a:cubicBezTo>
                  <a:cubicBezTo>
                    <a:pt x="15275" y="11698"/>
                    <a:pt x="15025" y="11255"/>
                    <a:pt x="14604" y="11027"/>
                  </a:cubicBezTo>
                  <a:cubicBezTo>
                    <a:pt x="14479" y="10959"/>
                    <a:pt x="14354" y="10913"/>
                    <a:pt x="14229" y="10879"/>
                  </a:cubicBezTo>
                  <a:cubicBezTo>
                    <a:pt x="14251" y="10686"/>
                    <a:pt x="14206" y="10470"/>
                    <a:pt x="14138" y="10288"/>
                  </a:cubicBezTo>
                  <a:cubicBezTo>
                    <a:pt x="14047" y="10072"/>
                    <a:pt x="13922" y="9867"/>
                    <a:pt x="13740" y="9708"/>
                  </a:cubicBezTo>
                  <a:cubicBezTo>
                    <a:pt x="13671" y="9651"/>
                    <a:pt x="13603" y="9594"/>
                    <a:pt x="13524" y="9549"/>
                  </a:cubicBezTo>
                  <a:cubicBezTo>
                    <a:pt x="13535" y="9515"/>
                    <a:pt x="13546" y="9480"/>
                    <a:pt x="13558" y="9435"/>
                  </a:cubicBezTo>
                  <a:cubicBezTo>
                    <a:pt x="13580" y="9355"/>
                    <a:pt x="13603" y="9264"/>
                    <a:pt x="13615" y="9173"/>
                  </a:cubicBezTo>
                  <a:cubicBezTo>
                    <a:pt x="13649" y="9003"/>
                    <a:pt x="13671" y="8821"/>
                    <a:pt x="13671" y="8639"/>
                  </a:cubicBezTo>
                  <a:cubicBezTo>
                    <a:pt x="13671" y="8298"/>
                    <a:pt x="13615" y="7934"/>
                    <a:pt x="13512" y="7604"/>
                  </a:cubicBezTo>
                  <a:cubicBezTo>
                    <a:pt x="13478" y="7479"/>
                    <a:pt x="13433" y="7353"/>
                    <a:pt x="13376" y="7240"/>
                  </a:cubicBezTo>
                  <a:cubicBezTo>
                    <a:pt x="13501" y="7206"/>
                    <a:pt x="13626" y="7149"/>
                    <a:pt x="13740" y="7081"/>
                  </a:cubicBezTo>
                  <a:cubicBezTo>
                    <a:pt x="13990" y="6944"/>
                    <a:pt x="14217" y="6785"/>
                    <a:pt x="14445" y="6614"/>
                  </a:cubicBezTo>
                  <a:cubicBezTo>
                    <a:pt x="14877" y="6273"/>
                    <a:pt x="15241" y="5829"/>
                    <a:pt x="15446" y="5306"/>
                  </a:cubicBezTo>
                  <a:cubicBezTo>
                    <a:pt x="15491" y="5158"/>
                    <a:pt x="15537" y="5022"/>
                    <a:pt x="15559" y="4874"/>
                  </a:cubicBezTo>
                  <a:cubicBezTo>
                    <a:pt x="15559" y="4829"/>
                    <a:pt x="15571" y="4783"/>
                    <a:pt x="15571" y="4738"/>
                  </a:cubicBezTo>
                  <a:cubicBezTo>
                    <a:pt x="15855" y="4715"/>
                    <a:pt x="16128" y="4590"/>
                    <a:pt x="16333" y="4396"/>
                  </a:cubicBezTo>
                  <a:cubicBezTo>
                    <a:pt x="16356" y="4362"/>
                    <a:pt x="16390" y="4339"/>
                    <a:pt x="16412" y="4305"/>
                  </a:cubicBezTo>
                  <a:cubicBezTo>
                    <a:pt x="16469" y="4396"/>
                    <a:pt x="16549" y="4476"/>
                    <a:pt x="16629" y="4533"/>
                  </a:cubicBezTo>
                  <a:cubicBezTo>
                    <a:pt x="16793" y="4656"/>
                    <a:pt x="17022" y="4705"/>
                    <a:pt x="17232" y="4705"/>
                  </a:cubicBezTo>
                  <a:cubicBezTo>
                    <a:pt x="17255" y="4705"/>
                    <a:pt x="17278" y="4705"/>
                    <a:pt x="17300" y="4703"/>
                  </a:cubicBezTo>
                  <a:cubicBezTo>
                    <a:pt x="17811" y="4681"/>
                    <a:pt x="18312" y="4374"/>
                    <a:pt x="18482" y="3873"/>
                  </a:cubicBezTo>
                  <a:cubicBezTo>
                    <a:pt x="18528" y="3737"/>
                    <a:pt x="18539" y="3589"/>
                    <a:pt x="18528" y="3441"/>
                  </a:cubicBezTo>
                  <a:cubicBezTo>
                    <a:pt x="18517" y="3373"/>
                    <a:pt x="18505" y="3304"/>
                    <a:pt x="18482" y="3236"/>
                  </a:cubicBezTo>
                  <a:cubicBezTo>
                    <a:pt x="18585" y="3191"/>
                    <a:pt x="18664" y="3122"/>
                    <a:pt x="18733" y="3031"/>
                  </a:cubicBezTo>
                  <a:cubicBezTo>
                    <a:pt x="18858" y="2872"/>
                    <a:pt x="18903" y="2668"/>
                    <a:pt x="18869" y="2474"/>
                  </a:cubicBezTo>
                  <a:cubicBezTo>
                    <a:pt x="18846" y="2281"/>
                    <a:pt x="18721" y="2122"/>
                    <a:pt x="18551" y="2019"/>
                  </a:cubicBezTo>
                  <a:cubicBezTo>
                    <a:pt x="18471" y="1962"/>
                    <a:pt x="18369" y="1928"/>
                    <a:pt x="18266" y="1917"/>
                  </a:cubicBezTo>
                  <a:cubicBezTo>
                    <a:pt x="18414" y="1701"/>
                    <a:pt x="18448" y="1439"/>
                    <a:pt x="18380" y="1189"/>
                  </a:cubicBezTo>
                  <a:cubicBezTo>
                    <a:pt x="18289" y="905"/>
                    <a:pt x="18073" y="677"/>
                    <a:pt x="17800" y="563"/>
                  </a:cubicBezTo>
                  <a:cubicBezTo>
                    <a:pt x="17677" y="514"/>
                    <a:pt x="17544" y="491"/>
                    <a:pt x="17409" y="491"/>
                  </a:cubicBezTo>
                  <a:cubicBezTo>
                    <a:pt x="17231" y="491"/>
                    <a:pt x="17052" y="531"/>
                    <a:pt x="16890" y="609"/>
                  </a:cubicBezTo>
                  <a:cubicBezTo>
                    <a:pt x="16856" y="620"/>
                    <a:pt x="16822" y="643"/>
                    <a:pt x="16788" y="666"/>
                  </a:cubicBezTo>
                  <a:cubicBezTo>
                    <a:pt x="16725" y="256"/>
                    <a:pt x="16331" y="1"/>
                    <a:pt x="1593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1993600" y="2583075"/>
              <a:ext cx="27900" cy="30675"/>
            </a:xfrm>
            <a:custGeom>
              <a:avLst/>
              <a:gdLst/>
              <a:ahLst/>
              <a:cxnLst/>
              <a:rect l="l" t="t" r="r" b="b"/>
              <a:pathLst>
                <a:path w="1116" h="1227" extrusionOk="0">
                  <a:moveTo>
                    <a:pt x="124" y="1"/>
                  </a:moveTo>
                  <a:cubicBezTo>
                    <a:pt x="100" y="1"/>
                    <a:pt x="74" y="5"/>
                    <a:pt x="46" y="13"/>
                  </a:cubicBezTo>
                  <a:cubicBezTo>
                    <a:pt x="23" y="24"/>
                    <a:pt x="1" y="58"/>
                    <a:pt x="12" y="92"/>
                  </a:cubicBezTo>
                  <a:cubicBezTo>
                    <a:pt x="35" y="149"/>
                    <a:pt x="69" y="195"/>
                    <a:pt x="126" y="240"/>
                  </a:cubicBezTo>
                  <a:cubicBezTo>
                    <a:pt x="171" y="274"/>
                    <a:pt x="205" y="297"/>
                    <a:pt x="251" y="343"/>
                  </a:cubicBezTo>
                  <a:cubicBezTo>
                    <a:pt x="342" y="411"/>
                    <a:pt x="433" y="502"/>
                    <a:pt x="512" y="581"/>
                  </a:cubicBezTo>
                  <a:cubicBezTo>
                    <a:pt x="592" y="672"/>
                    <a:pt x="649" y="741"/>
                    <a:pt x="717" y="854"/>
                  </a:cubicBezTo>
                  <a:cubicBezTo>
                    <a:pt x="751" y="911"/>
                    <a:pt x="785" y="945"/>
                    <a:pt x="808" y="991"/>
                  </a:cubicBezTo>
                  <a:cubicBezTo>
                    <a:pt x="842" y="1048"/>
                    <a:pt x="876" y="1093"/>
                    <a:pt x="910" y="1139"/>
                  </a:cubicBezTo>
                  <a:cubicBezTo>
                    <a:pt x="933" y="1161"/>
                    <a:pt x="956" y="1184"/>
                    <a:pt x="979" y="1207"/>
                  </a:cubicBezTo>
                  <a:cubicBezTo>
                    <a:pt x="991" y="1220"/>
                    <a:pt x="1011" y="1226"/>
                    <a:pt x="1030" y="1226"/>
                  </a:cubicBezTo>
                  <a:cubicBezTo>
                    <a:pt x="1063" y="1226"/>
                    <a:pt x="1097" y="1208"/>
                    <a:pt x="1104" y="1173"/>
                  </a:cubicBezTo>
                  <a:cubicBezTo>
                    <a:pt x="1104" y="1139"/>
                    <a:pt x="1104" y="1105"/>
                    <a:pt x="1104" y="1070"/>
                  </a:cubicBezTo>
                  <a:cubicBezTo>
                    <a:pt x="1115" y="1002"/>
                    <a:pt x="1092" y="934"/>
                    <a:pt x="1058" y="877"/>
                  </a:cubicBezTo>
                  <a:cubicBezTo>
                    <a:pt x="1036" y="809"/>
                    <a:pt x="1013" y="752"/>
                    <a:pt x="979" y="695"/>
                  </a:cubicBezTo>
                  <a:cubicBezTo>
                    <a:pt x="910" y="581"/>
                    <a:pt x="831" y="468"/>
                    <a:pt x="728" y="377"/>
                  </a:cubicBezTo>
                  <a:cubicBezTo>
                    <a:pt x="637" y="274"/>
                    <a:pt x="535" y="195"/>
                    <a:pt x="421" y="126"/>
                  </a:cubicBezTo>
                  <a:cubicBezTo>
                    <a:pt x="365" y="92"/>
                    <a:pt x="319" y="58"/>
                    <a:pt x="262" y="35"/>
                  </a:cubicBezTo>
                  <a:cubicBezTo>
                    <a:pt x="211" y="13"/>
                    <a:pt x="169" y="1"/>
                    <a:pt x="12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2006675" y="2580525"/>
              <a:ext cx="18525" cy="18350"/>
            </a:xfrm>
            <a:custGeom>
              <a:avLst/>
              <a:gdLst/>
              <a:ahLst/>
              <a:cxnLst/>
              <a:rect l="l" t="t" r="r" b="b"/>
              <a:pathLst>
                <a:path w="741" h="734" extrusionOk="0">
                  <a:moveTo>
                    <a:pt x="137" y="1"/>
                  </a:moveTo>
                  <a:cubicBezTo>
                    <a:pt x="114" y="1"/>
                    <a:pt x="103" y="12"/>
                    <a:pt x="80" y="12"/>
                  </a:cubicBezTo>
                  <a:cubicBezTo>
                    <a:pt x="69" y="24"/>
                    <a:pt x="58" y="24"/>
                    <a:pt x="35" y="35"/>
                  </a:cubicBezTo>
                  <a:cubicBezTo>
                    <a:pt x="12" y="46"/>
                    <a:pt x="1" y="81"/>
                    <a:pt x="12" y="103"/>
                  </a:cubicBezTo>
                  <a:cubicBezTo>
                    <a:pt x="35" y="115"/>
                    <a:pt x="46" y="126"/>
                    <a:pt x="46" y="137"/>
                  </a:cubicBezTo>
                  <a:cubicBezTo>
                    <a:pt x="58" y="149"/>
                    <a:pt x="69" y="172"/>
                    <a:pt x="92" y="183"/>
                  </a:cubicBezTo>
                  <a:cubicBezTo>
                    <a:pt x="92" y="183"/>
                    <a:pt x="103" y="183"/>
                    <a:pt x="103" y="194"/>
                  </a:cubicBezTo>
                  <a:cubicBezTo>
                    <a:pt x="126" y="217"/>
                    <a:pt x="171" y="251"/>
                    <a:pt x="205" y="274"/>
                  </a:cubicBezTo>
                  <a:cubicBezTo>
                    <a:pt x="217" y="285"/>
                    <a:pt x="217" y="285"/>
                    <a:pt x="217" y="285"/>
                  </a:cubicBezTo>
                  <a:cubicBezTo>
                    <a:pt x="228" y="297"/>
                    <a:pt x="240" y="308"/>
                    <a:pt x="251" y="319"/>
                  </a:cubicBezTo>
                  <a:cubicBezTo>
                    <a:pt x="274" y="331"/>
                    <a:pt x="296" y="354"/>
                    <a:pt x="319" y="376"/>
                  </a:cubicBezTo>
                  <a:cubicBezTo>
                    <a:pt x="342" y="399"/>
                    <a:pt x="365" y="433"/>
                    <a:pt x="387" y="456"/>
                  </a:cubicBezTo>
                  <a:cubicBezTo>
                    <a:pt x="387" y="456"/>
                    <a:pt x="399" y="467"/>
                    <a:pt x="399" y="467"/>
                  </a:cubicBezTo>
                  <a:cubicBezTo>
                    <a:pt x="410" y="479"/>
                    <a:pt x="422" y="490"/>
                    <a:pt x="422" y="513"/>
                  </a:cubicBezTo>
                  <a:cubicBezTo>
                    <a:pt x="433" y="524"/>
                    <a:pt x="444" y="536"/>
                    <a:pt x="456" y="547"/>
                  </a:cubicBezTo>
                  <a:cubicBezTo>
                    <a:pt x="467" y="558"/>
                    <a:pt x="467" y="558"/>
                    <a:pt x="478" y="570"/>
                  </a:cubicBezTo>
                  <a:cubicBezTo>
                    <a:pt x="478" y="570"/>
                    <a:pt x="490" y="581"/>
                    <a:pt x="490" y="581"/>
                  </a:cubicBezTo>
                  <a:cubicBezTo>
                    <a:pt x="513" y="615"/>
                    <a:pt x="535" y="649"/>
                    <a:pt x="569" y="672"/>
                  </a:cubicBezTo>
                  <a:cubicBezTo>
                    <a:pt x="581" y="695"/>
                    <a:pt x="604" y="718"/>
                    <a:pt x="638" y="729"/>
                  </a:cubicBezTo>
                  <a:cubicBezTo>
                    <a:pt x="644" y="732"/>
                    <a:pt x="651" y="734"/>
                    <a:pt x="658" y="734"/>
                  </a:cubicBezTo>
                  <a:cubicBezTo>
                    <a:pt x="674" y="734"/>
                    <a:pt x="690" y="726"/>
                    <a:pt x="706" y="718"/>
                  </a:cubicBezTo>
                  <a:cubicBezTo>
                    <a:pt x="729" y="683"/>
                    <a:pt x="729" y="649"/>
                    <a:pt x="729" y="615"/>
                  </a:cubicBezTo>
                  <a:cubicBezTo>
                    <a:pt x="740" y="570"/>
                    <a:pt x="740" y="524"/>
                    <a:pt x="729" y="479"/>
                  </a:cubicBezTo>
                  <a:cubicBezTo>
                    <a:pt x="729" y="479"/>
                    <a:pt x="717" y="433"/>
                    <a:pt x="706" y="433"/>
                  </a:cubicBezTo>
                  <a:cubicBezTo>
                    <a:pt x="706" y="424"/>
                    <a:pt x="706" y="417"/>
                    <a:pt x="706" y="410"/>
                  </a:cubicBezTo>
                  <a:cubicBezTo>
                    <a:pt x="695" y="388"/>
                    <a:pt x="683" y="376"/>
                    <a:pt x="683" y="354"/>
                  </a:cubicBezTo>
                  <a:cubicBezTo>
                    <a:pt x="638" y="285"/>
                    <a:pt x="592" y="228"/>
                    <a:pt x="524" y="172"/>
                  </a:cubicBezTo>
                  <a:cubicBezTo>
                    <a:pt x="467" y="115"/>
                    <a:pt x="399" y="81"/>
                    <a:pt x="331" y="46"/>
                  </a:cubicBezTo>
                  <a:cubicBezTo>
                    <a:pt x="293" y="28"/>
                    <a:pt x="256" y="9"/>
                    <a:pt x="213" y="9"/>
                  </a:cubicBezTo>
                  <a:cubicBezTo>
                    <a:pt x="203" y="9"/>
                    <a:pt x="193" y="10"/>
                    <a:pt x="183" y="12"/>
                  </a:cubicBezTo>
                  <a:lnTo>
                    <a:pt x="160" y="12"/>
                  </a:lnTo>
                  <a:cubicBezTo>
                    <a:pt x="160" y="12"/>
                    <a:pt x="149" y="12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2019475" y="2577025"/>
              <a:ext cx="11675" cy="12100"/>
            </a:xfrm>
            <a:custGeom>
              <a:avLst/>
              <a:gdLst/>
              <a:ahLst/>
              <a:cxnLst/>
              <a:rect l="l" t="t" r="r" b="b"/>
              <a:pathLst>
                <a:path w="467" h="484" extrusionOk="0">
                  <a:moveTo>
                    <a:pt x="83" y="0"/>
                  </a:moveTo>
                  <a:cubicBezTo>
                    <a:pt x="63" y="0"/>
                    <a:pt x="40" y="11"/>
                    <a:pt x="23" y="27"/>
                  </a:cubicBezTo>
                  <a:cubicBezTo>
                    <a:pt x="12" y="39"/>
                    <a:pt x="1" y="50"/>
                    <a:pt x="1" y="73"/>
                  </a:cubicBezTo>
                  <a:cubicBezTo>
                    <a:pt x="1" y="95"/>
                    <a:pt x="1" y="118"/>
                    <a:pt x="23" y="141"/>
                  </a:cubicBezTo>
                  <a:cubicBezTo>
                    <a:pt x="35" y="152"/>
                    <a:pt x="35" y="152"/>
                    <a:pt x="46" y="152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52" y="169"/>
                    <a:pt x="60" y="178"/>
                    <a:pt x="69" y="186"/>
                  </a:cubicBezTo>
                  <a:lnTo>
                    <a:pt x="69" y="186"/>
                  </a:lnTo>
                  <a:cubicBezTo>
                    <a:pt x="103" y="209"/>
                    <a:pt x="137" y="243"/>
                    <a:pt x="160" y="266"/>
                  </a:cubicBezTo>
                  <a:cubicBezTo>
                    <a:pt x="171" y="289"/>
                    <a:pt x="183" y="300"/>
                    <a:pt x="194" y="312"/>
                  </a:cubicBezTo>
                  <a:cubicBezTo>
                    <a:pt x="205" y="334"/>
                    <a:pt x="217" y="346"/>
                    <a:pt x="239" y="357"/>
                  </a:cubicBezTo>
                  <a:cubicBezTo>
                    <a:pt x="239" y="357"/>
                    <a:pt x="239" y="368"/>
                    <a:pt x="239" y="368"/>
                  </a:cubicBezTo>
                  <a:cubicBezTo>
                    <a:pt x="251" y="380"/>
                    <a:pt x="262" y="391"/>
                    <a:pt x="274" y="391"/>
                  </a:cubicBezTo>
                  <a:lnTo>
                    <a:pt x="285" y="425"/>
                  </a:lnTo>
                  <a:cubicBezTo>
                    <a:pt x="296" y="437"/>
                    <a:pt x="319" y="459"/>
                    <a:pt x="330" y="471"/>
                  </a:cubicBezTo>
                  <a:cubicBezTo>
                    <a:pt x="350" y="477"/>
                    <a:pt x="370" y="484"/>
                    <a:pt x="387" y="484"/>
                  </a:cubicBezTo>
                  <a:cubicBezTo>
                    <a:pt x="400" y="484"/>
                    <a:pt x="412" y="480"/>
                    <a:pt x="421" y="471"/>
                  </a:cubicBezTo>
                  <a:cubicBezTo>
                    <a:pt x="456" y="459"/>
                    <a:pt x="467" y="425"/>
                    <a:pt x="467" y="391"/>
                  </a:cubicBezTo>
                  <a:cubicBezTo>
                    <a:pt x="467" y="380"/>
                    <a:pt x="467" y="357"/>
                    <a:pt x="456" y="346"/>
                  </a:cubicBezTo>
                  <a:cubicBezTo>
                    <a:pt x="456" y="334"/>
                    <a:pt x="456" y="323"/>
                    <a:pt x="444" y="300"/>
                  </a:cubicBezTo>
                  <a:cubicBezTo>
                    <a:pt x="444" y="266"/>
                    <a:pt x="421" y="232"/>
                    <a:pt x="399" y="198"/>
                  </a:cubicBezTo>
                  <a:cubicBezTo>
                    <a:pt x="376" y="175"/>
                    <a:pt x="353" y="141"/>
                    <a:pt x="330" y="118"/>
                  </a:cubicBezTo>
                  <a:cubicBezTo>
                    <a:pt x="308" y="95"/>
                    <a:pt x="274" y="73"/>
                    <a:pt x="251" y="50"/>
                  </a:cubicBezTo>
                  <a:cubicBezTo>
                    <a:pt x="217" y="39"/>
                    <a:pt x="183" y="16"/>
                    <a:pt x="148" y="16"/>
                  </a:cubicBezTo>
                  <a:cubicBezTo>
                    <a:pt x="137" y="4"/>
                    <a:pt x="114" y="4"/>
                    <a:pt x="103" y="4"/>
                  </a:cubicBezTo>
                  <a:cubicBezTo>
                    <a:pt x="97" y="1"/>
                    <a:pt x="90" y="0"/>
                    <a:pt x="8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1752475" y="2564700"/>
              <a:ext cx="45025" cy="94850"/>
            </a:xfrm>
            <a:custGeom>
              <a:avLst/>
              <a:gdLst/>
              <a:ahLst/>
              <a:cxnLst/>
              <a:rect l="l" t="t" r="r" b="b"/>
              <a:pathLst>
                <a:path w="1801" h="3794" extrusionOk="0">
                  <a:moveTo>
                    <a:pt x="1696" y="1"/>
                  </a:moveTo>
                  <a:cubicBezTo>
                    <a:pt x="1685" y="1"/>
                    <a:pt x="1673" y="3"/>
                    <a:pt x="1661" y="8"/>
                  </a:cubicBezTo>
                  <a:cubicBezTo>
                    <a:pt x="1172" y="304"/>
                    <a:pt x="808" y="770"/>
                    <a:pt x="535" y="1260"/>
                  </a:cubicBezTo>
                  <a:cubicBezTo>
                    <a:pt x="262" y="1749"/>
                    <a:pt x="92" y="2295"/>
                    <a:pt x="23" y="2852"/>
                  </a:cubicBezTo>
                  <a:cubicBezTo>
                    <a:pt x="12" y="3000"/>
                    <a:pt x="1" y="3159"/>
                    <a:pt x="1" y="3318"/>
                  </a:cubicBezTo>
                  <a:cubicBezTo>
                    <a:pt x="1" y="3398"/>
                    <a:pt x="1" y="3477"/>
                    <a:pt x="23" y="3557"/>
                  </a:cubicBezTo>
                  <a:cubicBezTo>
                    <a:pt x="35" y="3637"/>
                    <a:pt x="35" y="3705"/>
                    <a:pt x="80" y="3773"/>
                  </a:cubicBezTo>
                  <a:cubicBezTo>
                    <a:pt x="90" y="3787"/>
                    <a:pt x="103" y="3794"/>
                    <a:pt x="117" y="3794"/>
                  </a:cubicBezTo>
                  <a:cubicBezTo>
                    <a:pt x="135" y="3794"/>
                    <a:pt x="153" y="3782"/>
                    <a:pt x="160" y="3762"/>
                  </a:cubicBezTo>
                  <a:cubicBezTo>
                    <a:pt x="205" y="3648"/>
                    <a:pt x="194" y="3500"/>
                    <a:pt x="205" y="3375"/>
                  </a:cubicBezTo>
                  <a:cubicBezTo>
                    <a:pt x="205" y="3239"/>
                    <a:pt x="217" y="3102"/>
                    <a:pt x="228" y="2966"/>
                  </a:cubicBezTo>
                  <a:cubicBezTo>
                    <a:pt x="262" y="2704"/>
                    <a:pt x="319" y="2454"/>
                    <a:pt x="399" y="2204"/>
                  </a:cubicBezTo>
                  <a:cubicBezTo>
                    <a:pt x="558" y="1692"/>
                    <a:pt x="808" y="1214"/>
                    <a:pt x="1149" y="805"/>
                  </a:cubicBezTo>
                  <a:cubicBezTo>
                    <a:pt x="1331" y="566"/>
                    <a:pt x="1547" y="350"/>
                    <a:pt x="1752" y="122"/>
                  </a:cubicBezTo>
                  <a:cubicBezTo>
                    <a:pt x="1800" y="74"/>
                    <a:pt x="1759" y="1"/>
                    <a:pt x="169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1807350" y="2536750"/>
              <a:ext cx="28750" cy="20200"/>
            </a:xfrm>
            <a:custGeom>
              <a:avLst/>
              <a:gdLst/>
              <a:ahLst/>
              <a:cxnLst/>
              <a:rect l="l" t="t" r="r" b="b"/>
              <a:pathLst>
                <a:path w="1150" h="808" extrusionOk="0">
                  <a:moveTo>
                    <a:pt x="1070" y="0"/>
                  </a:moveTo>
                  <a:cubicBezTo>
                    <a:pt x="1013" y="12"/>
                    <a:pt x="956" y="23"/>
                    <a:pt x="911" y="46"/>
                  </a:cubicBezTo>
                  <a:cubicBezTo>
                    <a:pt x="854" y="69"/>
                    <a:pt x="797" y="80"/>
                    <a:pt x="751" y="103"/>
                  </a:cubicBezTo>
                  <a:cubicBezTo>
                    <a:pt x="649" y="160"/>
                    <a:pt x="558" y="217"/>
                    <a:pt x="456" y="285"/>
                  </a:cubicBezTo>
                  <a:cubicBezTo>
                    <a:pt x="365" y="342"/>
                    <a:pt x="285" y="410"/>
                    <a:pt x="194" y="489"/>
                  </a:cubicBezTo>
                  <a:cubicBezTo>
                    <a:pt x="160" y="524"/>
                    <a:pt x="126" y="569"/>
                    <a:pt x="80" y="615"/>
                  </a:cubicBezTo>
                  <a:cubicBezTo>
                    <a:pt x="58" y="649"/>
                    <a:pt x="12" y="706"/>
                    <a:pt x="1" y="751"/>
                  </a:cubicBezTo>
                  <a:cubicBezTo>
                    <a:pt x="1" y="785"/>
                    <a:pt x="23" y="808"/>
                    <a:pt x="58" y="808"/>
                  </a:cubicBezTo>
                  <a:cubicBezTo>
                    <a:pt x="103" y="797"/>
                    <a:pt x="149" y="774"/>
                    <a:pt x="183" y="740"/>
                  </a:cubicBezTo>
                  <a:cubicBezTo>
                    <a:pt x="228" y="706"/>
                    <a:pt x="274" y="683"/>
                    <a:pt x="308" y="649"/>
                  </a:cubicBezTo>
                  <a:cubicBezTo>
                    <a:pt x="399" y="580"/>
                    <a:pt x="490" y="524"/>
                    <a:pt x="581" y="455"/>
                  </a:cubicBezTo>
                  <a:cubicBezTo>
                    <a:pt x="660" y="398"/>
                    <a:pt x="751" y="353"/>
                    <a:pt x="842" y="296"/>
                  </a:cubicBezTo>
                  <a:cubicBezTo>
                    <a:pt x="888" y="262"/>
                    <a:pt x="933" y="228"/>
                    <a:pt x="979" y="205"/>
                  </a:cubicBezTo>
                  <a:cubicBezTo>
                    <a:pt x="1024" y="171"/>
                    <a:pt x="1070" y="148"/>
                    <a:pt x="1115" y="114"/>
                  </a:cubicBezTo>
                  <a:cubicBezTo>
                    <a:pt x="1149" y="69"/>
                    <a:pt x="1127" y="0"/>
                    <a:pt x="107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1865650" y="2521500"/>
              <a:ext cx="86000" cy="13925"/>
            </a:xfrm>
            <a:custGeom>
              <a:avLst/>
              <a:gdLst/>
              <a:ahLst/>
              <a:cxnLst/>
              <a:rect l="l" t="t" r="r" b="b"/>
              <a:pathLst>
                <a:path w="3440" h="557" extrusionOk="0">
                  <a:moveTo>
                    <a:pt x="1406" y="1"/>
                  </a:moveTo>
                  <a:cubicBezTo>
                    <a:pt x="1225" y="1"/>
                    <a:pt x="1045" y="9"/>
                    <a:pt x="865" y="30"/>
                  </a:cubicBezTo>
                  <a:cubicBezTo>
                    <a:pt x="580" y="64"/>
                    <a:pt x="285" y="110"/>
                    <a:pt x="34" y="235"/>
                  </a:cubicBezTo>
                  <a:cubicBezTo>
                    <a:pt x="0" y="258"/>
                    <a:pt x="23" y="303"/>
                    <a:pt x="57" y="303"/>
                  </a:cubicBezTo>
                  <a:cubicBezTo>
                    <a:pt x="82" y="304"/>
                    <a:pt x="106" y="305"/>
                    <a:pt x="130" y="305"/>
                  </a:cubicBezTo>
                  <a:cubicBezTo>
                    <a:pt x="379" y="305"/>
                    <a:pt x="628" y="256"/>
                    <a:pt x="876" y="235"/>
                  </a:cubicBezTo>
                  <a:cubicBezTo>
                    <a:pt x="989" y="230"/>
                    <a:pt x="1104" y="228"/>
                    <a:pt x="1220" y="228"/>
                  </a:cubicBezTo>
                  <a:cubicBezTo>
                    <a:pt x="1383" y="228"/>
                    <a:pt x="1547" y="233"/>
                    <a:pt x="1706" y="246"/>
                  </a:cubicBezTo>
                  <a:cubicBezTo>
                    <a:pt x="1979" y="258"/>
                    <a:pt x="2252" y="303"/>
                    <a:pt x="2525" y="360"/>
                  </a:cubicBezTo>
                  <a:cubicBezTo>
                    <a:pt x="2650" y="394"/>
                    <a:pt x="2787" y="428"/>
                    <a:pt x="2912" y="451"/>
                  </a:cubicBezTo>
                  <a:cubicBezTo>
                    <a:pt x="3049" y="485"/>
                    <a:pt x="3196" y="531"/>
                    <a:pt x="3333" y="554"/>
                  </a:cubicBezTo>
                  <a:cubicBezTo>
                    <a:pt x="3340" y="556"/>
                    <a:pt x="3346" y="557"/>
                    <a:pt x="3352" y="557"/>
                  </a:cubicBezTo>
                  <a:cubicBezTo>
                    <a:pt x="3409" y="557"/>
                    <a:pt x="3440" y="471"/>
                    <a:pt x="3378" y="440"/>
                  </a:cubicBezTo>
                  <a:cubicBezTo>
                    <a:pt x="3265" y="360"/>
                    <a:pt x="3128" y="303"/>
                    <a:pt x="3003" y="258"/>
                  </a:cubicBezTo>
                  <a:cubicBezTo>
                    <a:pt x="2867" y="201"/>
                    <a:pt x="2730" y="167"/>
                    <a:pt x="2594" y="133"/>
                  </a:cubicBezTo>
                  <a:cubicBezTo>
                    <a:pt x="2309" y="64"/>
                    <a:pt x="2014" y="30"/>
                    <a:pt x="1718" y="8"/>
                  </a:cubicBezTo>
                  <a:cubicBezTo>
                    <a:pt x="1614" y="3"/>
                    <a:pt x="1510" y="1"/>
                    <a:pt x="140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1983775" y="2608500"/>
              <a:ext cx="28050" cy="55125"/>
            </a:xfrm>
            <a:custGeom>
              <a:avLst/>
              <a:gdLst/>
              <a:ahLst/>
              <a:cxnLst/>
              <a:rect l="l" t="t" r="r" b="b"/>
              <a:pathLst>
                <a:path w="1122" h="2205" extrusionOk="0">
                  <a:moveTo>
                    <a:pt x="52" y="1"/>
                  </a:moveTo>
                  <a:cubicBezTo>
                    <a:pt x="24" y="1"/>
                    <a:pt x="0" y="29"/>
                    <a:pt x="18" y="65"/>
                  </a:cubicBezTo>
                  <a:cubicBezTo>
                    <a:pt x="109" y="235"/>
                    <a:pt x="212" y="395"/>
                    <a:pt x="325" y="554"/>
                  </a:cubicBezTo>
                  <a:cubicBezTo>
                    <a:pt x="428" y="725"/>
                    <a:pt x="530" y="884"/>
                    <a:pt x="610" y="1054"/>
                  </a:cubicBezTo>
                  <a:cubicBezTo>
                    <a:pt x="769" y="1384"/>
                    <a:pt x="837" y="1782"/>
                    <a:pt x="803" y="2146"/>
                  </a:cubicBezTo>
                  <a:cubicBezTo>
                    <a:pt x="803" y="2182"/>
                    <a:pt x="839" y="2205"/>
                    <a:pt x="872" y="2205"/>
                  </a:cubicBezTo>
                  <a:cubicBezTo>
                    <a:pt x="891" y="2205"/>
                    <a:pt x="908" y="2197"/>
                    <a:pt x="917" y="2180"/>
                  </a:cubicBezTo>
                  <a:cubicBezTo>
                    <a:pt x="1121" y="1794"/>
                    <a:pt x="1042" y="1373"/>
                    <a:pt x="860" y="986"/>
                  </a:cubicBezTo>
                  <a:cubicBezTo>
                    <a:pt x="780" y="804"/>
                    <a:pt x="667" y="622"/>
                    <a:pt x="541" y="463"/>
                  </a:cubicBezTo>
                  <a:cubicBezTo>
                    <a:pt x="405" y="292"/>
                    <a:pt x="246" y="156"/>
                    <a:pt x="75" y="8"/>
                  </a:cubicBezTo>
                  <a:cubicBezTo>
                    <a:pt x="68" y="3"/>
                    <a:pt x="60" y="1"/>
                    <a:pt x="5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1986275" y="2629475"/>
              <a:ext cx="10775" cy="23100"/>
            </a:xfrm>
            <a:custGeom>
              <a:avLst/>
              <a:gdLst/>
              <a:ahLst/>
              <a:cxnLst/>
              <a:rect l="l" t="t" r="r" b="b"/>
              <a:pathLst>
                <a:path w="431" h="924" extrusionOk="0">
                  <a:moveTo>
                    <a:pt x="76" y="0"/>
                  </a:moveTo>
                  <a:cubicBezTo>
                    <a:pt x="34" y="0"/>
                    <a:pt x="0" y="45"/>
                    <a:pt x="9" y="90"/>
                  </a:cubicBezTo>
                  <a:cubicBezTo>
                    <a:pt x="21" y="124"/>
                    <a:pt x="21" y="158"/>
                    <a:pt x="32" y="193"/>
                  </a:cubicBezTo>
                  <a:cubicBezTo>
                    <a:pt x="55" y="227"/>
                    <a:pt x="66" y="261"/>
                    <a:pt x="77" y="284"/>
                  </a:cubicBezTo>
                  <a:cubicBezTo>
                    <a:pt x="100" y="352"/>
                    <a:pt x="123" y="420"/>
                    <a:pt x="146" y="488"/>
                  </a:cubicBezTo>
                  <a:cubicBezTo>
                    <a:pt x="168" y="557"/>
                    <a:pt x="180" y="636"/>
                    <a:pt x="203" y="704"/>
                  </a:cubicBezTo>
                  <a:cubicBezTo>
                    <a:pt x="203" y="704"/>
                    <a:pt x="214" y="739"/>
                    <a:pt x="214" y="739"/>
                  </a:cubicBezTo>
                  <a:cubicBezTo>
                    <a:pt x="214" y="761"/>
                    <a:pt x="225" y="784"/>
                    <a:pt x="237" y="807"/>
                  </a:cubicBezTo>
                  <a:cubicBezTo>
                    <a:pt x="248" y="841"/>
                    <a:pt x="248" y="864"/>
                    <a:pt x="271" y="898"/>
                  </a:cubicBezTo>
                  <a:cubicBezTo>
                    <a:pt x="282" y="915"/>
                    <a:pt x="302" y="923"/>
                    <a:pt x="322" y="923"/>
                  </a:cubicBezTo>
                  <a:cubicBezTo>
                    <a:pt x="342" y="923"/>
                    <a:pt x="362" y="915"/>
                    <a:pt x="373" y="898"/>
                  </a:cubicBezTo>
                  <a:cubicBezTo>
                    <a:pt x="396" y="864"/>
                    <a:pt x="396" y="830"/>
                    <a:pt x="407" y="795"/>
                  </a:cubicBezTo>
                  <a:cubicBezTo>
                    <a:pt x="407" y="773"/>
                    <a:pt x="419" y="750"/>
                    <a:pt x="419" y="727"/>
                  </a:cubicBezTo>
                  <a:lnTo>
                    <a:pt x="419" y="693"/>
                  </a:lnTo>
                  <a:cubicBezTo>
                    <a:pt x="419" y="689"/>
                    <a:pt x="419" y="685"/>
                    <a:pt x="419" y="682"/>
                  </a:cubicBezTo>
                  <a:cubicBezTo>
                    <a:pt x="430" y="591"/>
                    <a:pt x="407" y="500"/>
                    <a:pt x="385" y="420"/>
                  </a:cubicBezTo>
                  <a:cubicBezTo>
                    <a:pt x="350" y="340"/>
                    <a:pt x="328" y="261"/>
                    <a:pt x="282" y="193"/>
                  </a:cubicBezTo>
                  <a:cubicBezTo>
                    <a:pt x="259" y="158"/>
                    <a:pt x="237" y="124"/>
                    <a:pt x="214" y="90"/>
                  </a:cubicBezTo>
                  <a:cubicBezTo>
                    <a:pt x="180" y="56"/>
                    <a:pt x="157" y="33"/>
                    <a:pt x="112" y="11"/>
                  </a:cubicBezTo>
                  <a:cubicBezTo>
                    <a:pt x="100" y="3"/>
                    <a:pt x="88" y="0"/>
                    <a:pt x="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1979950" y="2637925"/>
              <a:ext cx="6575" cy="13000"/>
            </a:xfrm>
            <a:custGeom>
              <a:avLst/>
              <a:gdLst/>
              <a:ahLst/>
              <a:cxnLst/>
              <a:rect l="l" t="t" r="r" b="b"/>
              <a:pathLst>
                <a:path w="263" h="520" extrusionOk="0">
                  <a:moveTo>
                    <a:pt x="68" y="1"/>
                  </a:moveTo>
                  <a:cubicBezTo>
                    <a:pt x="56" y="1"/>
                    <a:pt x="44" y="4"/>
                    <a:pt x="35" y="14"/>
                  </a:cubicBezTo>
                  <a:cubicBezTo>
                    <a:pt x="12" y="37"/>
                    <a:pt x="1" y="71"/>
                    <a:pt x="12" y="93"/>
                  </a:cubicBezTo>
                  <a:lnTo>
                    <a:pt x="23" y="116"/>
                  </a:lnTo>
                  <a:cubicBezTo>
                    <a:pt x="23" y="116"/>
                    <a:pt x="23" y="116"/>
                    <a:pt x="35" y="128"/>
                  </a:cubicBezTo>
                  <a:cubicBezTo>
                    <a:pt x="35" y="139"/>
                    <a:pt x="46" y="150"/>
                    <a:pt x="46" y="162"/>
                  </a:cubicBezTo>
                  <a:cubicBezTo>
                    <a:pt x="57" y="173"/>
                    <a:pt x="57" y="173"/>
                    <a:pt x="57" y="184"/>
                  </a:cubicBezTo>
                  <a:cubicBezTo>
                    <a:pt x="57" y="196"/>
                    <a:pt x="69" y="207"/>
                    <a:pt x="69" y="219"/>
                  </a:cubicBezTo>
                  <a:cubicBezTo>
                    <a:pt x="80" y="241"/>
                    <a:pt x="80" y="264"/>
                    <a:pt x="92" y="287"/>
                  </a:cubicBezTo>
                  <a:cubicBezTo>
                    <a:pt x="92" y="287"/>
                    <a:pt x="92" y="310"/>
                    <a:pt x="92" y="310"/>
                  </a:cubicBezTo>
                  <a:cubicBezTo>
                    <a:pt x="92" y="332"/>
                    <a:pt x="103" y="344"/>
                    <a:pt x="103" y="355"/>
                  </a:cubicBezTo>
                  <a:cubicBezTo>
                    <a:pt x="103" y="355"/>
                    <a:pt x="103" y="355"/>
                    <a:pt x="103" y="366"/>
                  </a:cubicBezTo>
                  <a:cubicBezTo>
                    <a:pt x="103" y="378"/>
                    <a:pt x="103" y="389"/>
                    <a:pt x="103" y="401"/>
                  </a:cubicBezTo>
                  <a:cubicBezTo>
                    <a:pt x="103" y="423"/>
                    <a:pt x="103" y="446"/>
                    <a:pt x="114" y="480"/>
                  </a:cubicBezTo>
                  <a:cubicBezTo>
                    <a:pt x="122" y="502"/>
                    <a:pt x="144" y="520"/>
                    <a:pt x="167" y="520"/>
                  </a:cubicBezTo>
                  <a:cubicBezTo>
                    <a:pt x="180" y="520"/>
                    <a:pt x="193" y="515"/>
                    <a:pt x="205" y="503"/>
                  </a:cubicBezTo>
                  <a:cubicBezTo>
                    <a:pt x="239" y="457"/>
                    <a:pt x="251" y="389"/>
                    <a:pt x="251" y="332"/>
                  </a:cubicBezTo>
                  <a:cubicBezTo>
                    <a:pt x="262" y="310"/>
                    <a:pt x="251" y="275"/>
                    <a:pt x="251" y="241"/>
                  </a:cubicBezTo>
                  <a:cubicBezTo>
                    <a:pt x="239" y="207"/>
                    <a:pt x="228" y="184"/>
                    <a:pt x="217" y="150"/>
                  </a:cubicBezTo>
                  <a:cubicBezTo>
                    <a:pt x="194" y="105"/>
                    <a:pt x="160" y="48"/>
                    <a:pt x="114" y="14"/>
                  </a:cubicBezTo>
                  <a:cubicBezTo>
                    <a:pt x="101" y="7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1766400" y="2597500"/>
              <a:ext cx="17600" cy="36375"/>
            </a:xfrm>
            <a:custGeom>
              <a:avLst/>
              <a:gdLst/>
              <a:ahLst/>
              <a:cxnLst/>
              <a:rect l="l" t="t" r="r" b="b"/>
              <a:pathLst>
                <a:path w="704" h="1455" extrusionOk="0">
                  <a:moveTo>
                    <a:pt x="621" y="1"/>
                  </a:moveTo>
                  <a:cubicBezTo>
                    <a:pt x="608" y="1"/>
                    <a:pt x="594" y="5"/>
                    <a:pt x="581" y="16"/>
                  </a:cubicBezTo>
                  <a:cubicBezTo>
                    <a:pt x="535" y="50"/>
                    <a:pt x="501" y="95"/>
                    <a:pt x="467" y="152"/>
                  </a:cubicBezTo>
                  <a:cubicBezTo>
                    <a:pt x="422" y="198"/>
                    <a:pt x="388" y="243"/>
                    <a:pt x="354" y="300"/>
                  </a:cubicBezTo>
                  <a:cubicBezTo>
                    <a:pt x="285" y="414"/>
                    <a:pt x="228" y="539"/>
                    <a:pt x="172" y="664"/>
                  </a:cubicBezTo>
                  <a:cubicBezTo>
                    <a:pt x="126" y="778"/>
                    <a:pt x="81" y="903"/>
                    <a:pt x="46" y="1028"/>
                  </a:cubicBezTo>
                  <a:cubicBezTo>
                    <a:pt x="35" y="1085"/>
                    <a:pt x="24" y="1153"/>
                    <a:pt x="12" y="1210"/>
                  </a:cubicBezTo>
                  <a:cubicBezTo>
                    <a:pt x="1" y="1278"/>
                    <a:pt x="12" y="1346"/>
                    <a:pt x="24" y="1415"/>
                  </a:cubicBezTo>
                  <a:cubicBezTo>
                    <a:pt x="24" y="1437"/>
                    <a:pt x="48" y="1454"/>
                    <a:pt x="71" y="1454"/>
                  </a:cubicBezTo>
                  <a:cubicBezTo>
                    <a:pt x="83" y="1454"/>
                    <a:pt x="95" y="1449"/>
                    <a:pt x="103" y="1437"/>
                  </a:cubicBezTo>
                  <a:cubicBezTo>
                    <a:pt x="137" y="1381"/>
                    <a:pt x="172" y="1335"/>
                    <a:pt x="194" y="1278"/>
                  </a:cubicBezTo>
                  <a:cubicBezTo>
                    <a:pt x="217" y="1221"/>
                    <a:pt x="251" y="1165"/>
                    <a:pt x="274" y="1096"/>
                  </a:cubicBezTo>
                  <a:cubicBezTo>
                    <a:pt x="308" y="994"/>
                    <a:pt x="354" y="880"/>
                    <a:pt x="399" y="778"/>
                  </a:cubicBezTo>
                  <a:cubicBezTo>
                    <a:pt x="445" y="664"/>
                    <a:pt x="490" y="550"/>
                    <a:pt x="547" y="448"/>
                  </a:cubicBezTo>
                  <a:cubicBezTo>
                    <a:pt x="570" y="391"/>
                    <a:pt x="592" y="323"/>
                    <a:pt x="615" y="266"/>
                  </a:cubicBezTo>
                  <a:cubicBezTo>
                    <a:pt x="638" y="209"/>
                    <a:pt x="683" y="152"/>
                    <a:pt x="695" y="95"/>
                  </a:cubicBezTo>
                  <a:cubicBezTo>
                    <a:pt x="703" y="52"/>
                    <a:pt x="665" y="1"/>
                    <a:pt x="62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1777500" y="2610400"/>
              <a:ext cx="11400" cy="18500"/>
            </a:xfrm>
            <a:custGeom>
              <a:avLst/>
              <a:gdLst/>
              <a:ahLst/>
              <a:cxnLst/>
              <a:rect l="l" t="t" r="r" b="b"/>
              <a:pathLst>
                <a:path w="456" h="740" extrusionOk="0">
                  <a:moveTo>
                    <a:pt x="399" y="0"/>
                  </a:moveTo>
                  <a:cubicBezTo>
                    <a:pt x="319" y="12"/>
                    <a:pt x="273" y="68"/>
                    <a:pt x="228" y="125"/>
                  </a:cubicBezTo>
                  <a:cubicBezTo>
                    <a:pt x="182" y="182"/>
                    <a:pt x="137" y="239"/>
                    <a:pt x="103" y="307"/>
                  </a:cubicBezTo>
                  <a:cubicBezTo>
                    <a:pt x="91" y="341"/>
                    <a:pt x="69" y="376"/>
                    <a:pt x="57" y="410"/>
                  </a:cubicBezTo>
                  <a:cubicBezTo>
                    <a:pt x="57" y="421"/>
                    <a:pt x="46" y="444"/>
                    <a:pt x="46" y="455"/>
                  </a:cubicBezTo>
                  <a:cubicBezTo>
                    <a:pt x="46" y="467"/>
                    <a:pt x="35" y="467"/>
                    <a:pt x="35" y="478"/>
                  </a:cubicBezTo>
                  <a:cubicBezTo>
                    <a:pt x="35" y="478"/>
                    <a:pt x="35" y="489"/>
                    <a:pt x="35" y="501"/>
                  </a:cubicBezTo>
                  <a:cubicBezTo>
                    <a:pt x="12" y="569"/>
                    <a:pt x="1" y="637"/>
                    <a:pt x="12" y="705"/>
                  </a:cubicBezTo>
                  <a:cubicBezTo>
                    <a:pt x="19" y="727"/>
                    <a:pt x="41" y="740"/>
                    <a:pt x="61" y="740"/>
                  </a:cubicBezTo>
                  <a:cubicBezTo>
                    <a:pt x="73" y="740"/>
                    <a:pt x="83" y="736"/>
                    <a:pt x="91" y="728"/>
                  </a:cubicBezTo>
                  <a:cubicBezTo>
                    <a:pt x="114" y="705"/>
                    <a:pt x="126" y="683"/>
                    <a:pt x="148" y="660"/>
                  </a:cubicBezTo>
                  <a:cubicBezTo>
                    <a:pt x="160" y="626"/>
                    <a:pt x="182" y="603"/>
                    <a:pt x="194" y="580"/>
                  </a:cubicBezTo>
                  <a:cubicBezTo>
                    <a:pt x="205" y="558"/>
                    <a:pt x="228" y="523"/>
                    <a:pt x="239" y="501"/>
                  </a:cubicBezTo>
                  <a:cubicBezTo>
                    <a:pt x="262" y="467"/>
                    <a:pt x="273" y="444"/>
                    <a:pt x="285" y="410"/>
                  </a:cubicBezTo>
                  <a:cubicBezTo>
                    <a:pt x="319" y="364"/>
                    <a:pt x="353" y="307"/>
                    <a:pt x="387" y="262"/>
                  </a:cubicBezTo>
                  <a:cubicBezTo>
                    <a:pt x="399" y="228"/>
                    <a:pt x="421" y="205"/>
                    <a:pt x="433" y="182"/>
                  </a:cubicBezTo>
                  <a:cubicBezTo>
                    <a:pt x="433" y="171"/>
                    <a:pt x="444" y="159"/>
                    <a:pt x="444" y="148"/>
                  </a:cubicBezTo>
                  <a:cubicBezTo>
                    <a:pt x="455" y="137"/>
                    <a:pt x="455" y="125"/>
                    <a:pt x="455" y="114"/>
                  </a:cubicBezTo>
                  <a:cubicBezTo>
                    <a:pt x="455" y="114"/>
                    <a:pt x="455" y="103"/>
                    <a:pt x="455" y="91"/>
                  </a:cubicBezTo>
                  <a:cubicBezTo>
                    <a:pt x="455" y="91"/>
                    <a:pt x="455" y="80"/>
                    <a:pt x="455" y="68"/>
                  </a:cubicBezTo>
                  <a:cubicBezTo>
                    <a:pt x="455" y="34"/>
                    <a:pt x="433" y="0"/>
                    <a:pt x="39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1786600" y="2617450"/>
              <a:ext cx="7125" cy="10075"/>
            </a:xfrm>
            <a:custGeom>
              <a:avLst/>
              <a:gdLst/>
              <a:ahLst/>
              <a:cxnLst/>
              <a:rect l="l" t="t" r="r" b="b"/>
              <a:pathLst>
                <a:path w="285" h="403" extrusionOk="0">
                  <a:moveTo>
                    <a:pt x="234" y="0"/>
                  </a:moveTo>
                  <a:cubicBezTo>
                    <a:pt x="228" y="0"/>
                    <a:pt x="223" y="1"/>
                    <a:pt x="217" y="3"/>
                  </a:cubicBezTo>
                  <a:cubicBezTo>
                    <a:pt x="205" y="3"/>
                    <a:pt x="194" y="3"/>
                    <a:pt x="182" y="14"/>
                  </a:cubicBezTo>
                  <a:cubicBezTo>
                    <a:pt x="160" y="25"/>
                    <a:pt x="137" y="37"/>
                    <a:pt x="126" y="59"/>
                  </a:cubicBezTo>
                  <a:cubicBezTo>
                    <a:pt x="91" y="82"/>
                    <a:pt x="69" y="116"/>
                    <a:pt x="57" y="139"/>
                  </a:cubicBezTo>
                  <a:cubicBezTo>
                    <a:pt x="46" y="162"/>
                    <a:pt x="35" y="185"/>
                    <a:pt x="35" y="196"/>
                  </a:cubicBezTo>
                  <a:cubicBezTo>
                    <a:pt x="23" y="207"/>
                    <a:pt x="23" y="219"/>
                    <a:pt x="23" y="219"/>
                  </a:cubicBezTo>
                  <a:cubicBezTo>
                    <a:pt x="23" y="230"/>
                    <a:pt x="23" y="230"/>
                    <a:pt x="23" y="241"/>
                  </a:cubicBezTo>
                  <a:cubicBezTo>
                    <a:pt x="12" y="241"/>
                    <a:pt x="23" y="241"/>
                    <a:pt x="23" y="253"/>
                  </a:cubicBezTo>
                  <a:lnTo>
                    <a:pt x="12" y="264"/>
                  </a:lnTo>
                  <a:lnTo>
                    <a:pt x="12" y="287"/>
                  </a:lnTo>
                  <a:cubicBezTo>
                    <a:pt x="12" y="298"/>
                    <a:pt x="12" y="298"/>
                    <a:pt x="12" y="310"/>
                  </a:cubicBezTo>
                  <a:cubicBezTo>
                    <a:pt x="0" y="321"/>
                    <a:pt x="12" y="321"/>
                    <a:pt x="12" y="332"/>
                  </a:cubicBezTo>
                  <a:lnTo>
                    <a:pt x="12" y="344"/>
                  </a:lnTo>
                  <a:cubicBezTo>
                    <a:pt x="12" y="380"/>
                    <a:pt x="39" y="402"/>
                    <a:pt x="68" y="402"/>
                  </a:cubicBezTo>
                  <a:cubicBezTo>
                    <a:pt x="85" y="402"/>
                    <a:pt x="102" y="395"/>
                    <a:pt x="114" y="378"/>
                  </a:cubicBezTo>
                  <a:cubicBezTo>
                    <a:pt x="114" y="367"/>
                    <a:pt x="114" y="367"/>
                    <a:pt x="114" y="355"/>
                  </a:cubicBezTo>
                  <a:cubicBezTo>
                    <a:pt x="126" y="355"/>
                    <a:pt x="137" y="344"/>
                    <a:pt x="137" y="332"/>
                  </a:cubicBezTo>
                  <a:cubicBezTo>
                    <a:pt x="148" y="321"/>
                    <a:pt x="148" y="310"/>
                    <a:pt x="148" y="310"/>
                  </a:cubicBezTo>
                  <a:lnTo>
                    <a:pt x="160" y="310"/>
                  </a:lnTo>
                  <a:cubicBezTo>
                    <a:pt x="160" y="298"/>
                    <a:pt x="171" y="287"/>
                    <a:pt x="171" y="287"/>
                  </a:cubicBezTo>
                  <a:cubicBezTo>
                    <a:pt x="171" y="276"/>
                    <a:pt x="182" y="264"/>
                    <a:pt x="182" y="253"/>
                  </a:cubicBezTo>
                  <a:cubicBezTo>
                    <a:pt x="194" y="241"/>
                    <a:pt x="205" y="230"/>
                    <a:pt x="217" y="207"/>
                  </a:cubicBezTo>
                  <a:lnTo>
                    <a:pt x="251" y="162"/>
                  </a:lnTo>
                  <a:cubicBezTo>
                    <a:pt x="251" y="150"/>
                    <a:pt x="251" y="139"/>
                    <a:pt x="262" y="139"/>
                  </a:cubicBezTo>
                  <a:cubicBezTo>
                    <a:pt x="262" y="128"/>
                    <a:pt x="273" y="116"/>
                    <a:pt x="273" y="105"/>
                  </a:cubicBezTo>
                  <a:lnTo>
                    <a:pt x="273" y="94"/>
                  </a:lnTo>
                  <a:cubicBezTo>
                    <a:pt x="273" y="82"/>
                    <a:pt x="285" y="71"/>
                    <a:pt x="285" y="59"/>
                  </a:cubicBezTo>
                  <a:cubicBezTo>
                    <a:pt x="285" y="30"/>
                    <a:pt x="268" y="0"/>
                    <a:pt x="23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1875600" y="2532200"/>
              <a:ext cx="38125" cy="6575"/>
            </a:xfrm>
            <a:custGeom>
              <a:avLst/>
              <a:gdLst/>
              <a:ahLst/>
              <a:cxnLst/>
              <a:rect l="l" t="t" r="r" b="b"/>
              <a:pathLst>
                <a:path w="1525" h="263" extrusionOk="0">
                  <a:moveTo>
                    <a:pt x="643" y="0"/>
                  </a:moveTo>
                  <a:cubicBezTo>
                    <a:pt x="438" y="0"/>
                    <a:pt x="208" y="8"/>
                    <a:pt x="35" y="114"/>
                  </a:cubicBezTo>
                  <a:cubicBezTo>
                    <a:pt x="0" y="137"/>
                    <a:pt x="0" y="194"/>
                    <a:pt x="35" y="205"/>
                  </a:cubicBezTo>
                  <a:cubicBezTo>
                    <a:pt x="102" y="215"/>
                    <a:pt x="170" y="218"/>
                    <a:pt x="237" y="218"/>
                  </a:cubicBezTo>
                  <a:cubicBezTo>
                    <a:pt x="380" y="218"/>
                    <a:pt x="522" y="203"/>
                    <a:pt x="660" y="203"/>
                  </a:cubicBezTo>
                  <a:cubicBezTo>
                    <a:pt x="687" y="203"/>
                    <a:pt x="713" y="204"/>
                    <a:pt x="740" y="205"/>
                  </a:cubicBezTo>
                  <a:cubicBezTo>
                    <a:pt x="853" y="205"/>
                    <a:pt x="979" y="217"/>
                    <a:pt x="1092" y="228"/>
                  </a:cubicBezTo>
                  <a:cubicBezTo>
                    <a:pt x="1217" y="228"/>
                    <a:pt x="1331" y="251"/>
                    <a:pt x="1456" y="262"/>
                  </a:cubicBezTo>
                  <a:cubicBezTo>
                    <a:pt x="1502" y="262"/>
                    <a:pt x="1525" y="182"/>
                    <a:pt x="1479" y="160"/>
                  </a:cubicBezTo>
                  <a:cubicBezTo>
                    <a:pt x="1263" y="57"/>
                    <a:pt x="1001" y="12"/>
                    <a:pt x="751" y="0"/>
                  </a:cubicBezTo>
                  <a:cubicBezTo>
                    <a:pt x="716" y="0"/>
                    <a:pt x="680" y="0"/>
                    <a:pt x="64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1884125" y="2541575"/>
              <a:ext cx="21075" cy="4800"/>
            </a:xfrm>
            <a:custGeom>
              <a:avLst/>
              <a:gdLst/>
              <a:ahLst/>
              <a:cxnLst/>
              <a:rect l="l" t="t" r="r" b="b"/>
              <a:pathLst>
                <a:path w="843" h="192" extrusionOk="0">
                  <a:moveTo>
                    <a:pt x="433" y="1"/>
                  </a:moveTo>
                  <a:cubicBezTo>
                    <a:pt x="365" y="1"/>
                    <a:pt x="308" y="1"/>
                    <a:pt x="240" y="12"/>
                  </a:cubicBezTo>
                  <a:lnTo>
                    <a:pt x="149" y="12"/>
                  </a:lnTo>
                  <a:cubicBezTo>
                    <a:pt x="114" y="24"/>
                    <a:pt x="80" y="24"/>
                    <a:pt x="58" y="35"/>
                  </a:cubicBezTo>
                  <a:cubicBezTo>
                    <a:pt x="46" y="46"/>
                    <a:pt x="35" y="46"/>
                    <a:pt x="23" y="58"/>
                  </a:cubicBezTo>
                  <a:cubicBezTo>
                    <a:pt x="1" y="69"/>
                    <a:pt x="1" y="115"/>
                    <a:pt x="23" y="137"/>
                  </a:cubicBezTo>
                  <a:cubicBezTo>
                    <a:pt x="35" y="137"/>
                    <a:pt x="46" y="149"/>
                    <a:pt x="58" y="149"/>
                  </a:cubicBezTo>
                  <a:cubicBezTo>
                    <a:pt x="80" y="171"/>
                    <a:pt x="114" y="171"/>
                    <a:pt x="149" y="171"/>
                  </a:cubicBezTo>
                  <a:cubicBezTo>
                    <a:pt x="183" y="183"/>
                    <a:pt x="205" y="183"/>
                    <a:pt x="240" y="183"/>
                  </a:cubicBezTo>
                  <a:lnTo>
                    <a:pt x="433" y="183"/>
                  </a:lnTo>
                  <a:cubicBezTo>
                    <a:pt x="461" y="188"/>
                    <a:pt x="493" y="191"/>
                    <a:pt x="524" y="191"/>
                  </a:cubicBezTo>
                  <a:cubicBezTo>
                    <a:pt x="555" y="191"/>
                    <a:pt x="586" y="188"/>
                    <a:pt x="615" y="183"/>
                  </a:cubicBezTo>
                  <a:cubicBezTo>
                    <a:pt x="683" y="183"/>
                    <a:pt x="751" y="171"/>
                    <a:pt x="808" y="149"/>
                  </a:cubicBezTo>
                  <a:cubicBezTo>
                    <a:pt x="842" y="126"/>
                    <a:pt x="842" y="69"/>
                    <a:pt x="808" y="46"/>
                  </a:cubicBezTo>
                  <a:cubicBezTo>
                    <a:pt x="751" y="12"/>
                    <a:pt x="683" y="12"/>
                    <a:pt x="615" y="12"/>
                  </a:cubicBezTo>
                  <a:cubicBezTo>
                    <a:pt x="558" y="1"/>
                    <a:pt x="490" y="1"/>
                    <a:pt x="43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1887550" y="2550975"/>
              <a:ext cx="13675" cy="4275"/>
            </a:xfrm>
            <a:custGeom>
              <a:avLst/>
              <a:gdLst/>
              <a:ahLst/>
              <a:cxnLst/>
              <a:rect l="l" t="t" r="r" b="b"/>
              <a:pathLst>
                <a:path w="547" h="171" extrusionOk="0">
                  <a:moveTo>
                    <a:pt x="273" y="0"/>
                  </a:moveTo>
                  <a:cubicBezTo>
                    <a:pt x="228" y="0"/>
                    <a:pt x="193" y="0"/>
                    <a:pt x="148" y="11"/>
                  </a:cubicBezTo>
                  <a:cubicBezTo>
                    <a:pt x="114" y="11"/>
                    <a:pt x="68" y="23"/>
                    <a:pt x="46" y="46"/>
                  </a:cubicBezTo>
                  <a:lnTo>
                    <a:pt x="34" y="46"/>
                  </a:lnTo>
                  <a:cubicBezTo>
                    <a:pt x="0" y="46"/>
                    <a:pt x="0" y="114"/>
                    <a:pt x="34" y="125"/>
                  </a:cubicBezTo>
                  <a:lnTo>
                    <a:pt x="46" y="125"/>
                  </a:lnTo>
                  <a:cubicBezTo>
                    <a:pt x="68" y="148"/>
                    <a:pt x="103" y="148"/>
                    <a:pt x="148" y="159"/>
                  </a:cubicBezTo>
                  <a:cubicBezTo>
                    <a:pt x="182" y="159"/>
                    <a:pt x="228" y="171"/>
                    <a:pt x="273" y="171"/>
                  </a:cubicBezTo>
                  <a:lnTo>
                    <a:pt x="387" y="171"/>
                  </a:lnTo>
                  <a:cubicBezTo>
                    <a:pt x="410" y="171"/>
                    <a:pt x="421" y="159"/>
                    <a:pt x="432" y="159"/>
                  </a:cubicBezTo>
                  <a:lnTo>
                    <a:pt x="444" y="159"/>
                  </a:lnTo>
                  <a:cubicBezTo>
                    <a:pt x="466" y="148"/>
                    <a:pt x="489" y="148"/>
                    <a:pt x="512" y="137"/>
                  </a:cubicBezTo>
                  <a:cubicBezTo>
                    <a:pt x="546" y="114"/>
                    <a:pt x="546" y="68"/>
                    <a:pt x="512" y="34"/>
                  </a:cubicBezTo>
                  <a:cubicBezTo>
                    <a:pt x="489" y="23"/>
                    <a:pt x="466" y="23"/>
                    <a:pt x="444" y="11"/>
                  </a:cubicBezTo>
                  <a:lnTo>
                    <a:pt x="432" y="11"/>
                  </a:lnTo>
                  <a:cubicBezTo>
                    <a:pt x="421" y="11"/>
                    <a:pt x="410" y="0"/>
                    <a:pt x="38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1890375" y="2559200"/>
              <a:ext cx="9975" cy="4575"/>
            </a:xfrm>
            <a:custGeom>
              <a:avLst/>
              <a:gdLst/>
              <a:ahLst/>
              <a:cxnLst/>
              <a:rect l="l" t="t" r="r" b="b"/>
              <a:pathLst>
                <a:path w="399" h="183" extrusionOk="0">
                  <a:moveTo>
                    <a:pt x="171" y="1"/>
                  </a:moveTo>
                  <a:cubicBezTo>
                    <a:pt x="149" y="1"/>
                    <a:pt x="126" y="1"/>
                    <a:pt x="103" y="12"/>
                  </a:cubicBezTo>
                  <a:lnTo>
                    <a:pt x="80" y="12"/>
                  </a:lnTo>
                  <a:cubicBezTo>
                    <a:pt x="69" y="24"/>
                    <a:pt x="58" y="24"/>
                    <a:pt x="46" y="35"/>
                  </a:cubicBezTo>
                  <a:cubicBezTo>
                    <a:pt x="46" y="35"/>
                    <a:pt x="35" y="46"/>
                    <a:pt x="35" y="46"/>
                  </a:cubicBezTo>
                  <a:cubicBezTo>
                    <a:pt x="12" y="58"/>
                    <a:pt x="1" y="81"/>
                    <a:pt x="12" y="103"/>
                  </a:cubicBezTo>
                  <a:cubicBezTo>
                    <a:pt x="12" y="115"/>
                    <a:pt x="24" y="137"/>
                    <a:pt x="46" y="149"/>
                  </a:cubicBezTo>
                  <a:lnTo>
                    <a:pt x="69" y="149"/>
                  </a:lnTo>
                  <a:cubicBezTo>
                    <a:pt x="80" y="160"/>
                    <a:pt x="103" y="160"/>
                    <a:pt x="126" y="172"/>
                  </a:cubicBezTo>
                  <a:lnTo>
                    <a:pt x="206" y="172"/>
                  </a:lnTo>
                  <a:cubicBezTo>
                    <a:pt x="217" y="172"/>
                    <a:pt x="228" y="183"/>
                    <a:pt x="240" y="183"/>
                  </a:cubicBezTo>
                  <a:cubicBezTo>
                    <a:pt x="251" y="183"/>
                    <a:pt x="262" y="183"/>
                    <a:pt x="274" y="172"/>
                  </a:cubicBezTo>
                  <a:cubicBezTo>
                    <a:pt x="274" y="172"/>
                    <a:pt x="274" y="172"/>
                    <a:pt x="285" y="183"/>
                  </a:cubicBezTo>
                  <a:lnTo>
                    <a:pt x="342" y="183"/>
                  </a:lnTo>
                  <a:cubicBezTo>
                    <a:pt x="388" y="172"/>
                    <a:pt x="399" y="126"/>
                    <a:pt x="388" y="92"/>
                  </a:cubicBezTo>
                  <a:cubicBezTo>
                    <a:pt x="376" y="69"/>
                    <a:pt x="353" y="58"/>
                    <a:pt x="342" y="46"/>
                  </a:cubicBezTo>
                  <a:lnTo>
                    <a:pt x="319" y="35"/>
                  </a:lnTo>
                  <a:lnTo>
                    <a:pt x="308" y="35"/>
                  </a:lnTo>
                  <a:cubicBezTo>
                    <a:pt x="297" y="24"/>
                    <a:pt x="285" y="12"/>
                    <a:pt x="274" y="12"/>
                  </a:cubicBezTo>
                  <a:lnTo>
                    <a:pt x="251" y="12"/>
                  </a:lnTo>
                  <a:cubicBezTo>
                    <a:pt x="228" y="1"/>
                    <a:pt x="194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Slika 34">
            <a:extLst>
              <a:ext uri="{FF2B5EF4-FFF2-40B4-BE49-F238E27FC236}">
                <a16:creationId xmlns:a16="http://schemas.microsoft.com/office/drawing/2014/main" id="{1A86DCD4-E5CF-4635-8F74-442E98D0B7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11" y="2213609"/>
            <a:ext cx="2729103" cy="149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1"/>
          <p:cNvSpPr txBox="1">
            <a:spLocks noGrp="1"/>
          </p:cNvSpPr>
          <p:nvPr>
            <p:ph type="subTitle" idx="1"/>
          </p:nvPr>
        </p:nvSpPr>
        <p:spPr>
          <a:xfrm>
            <a:off x="740227" y="2967711"/>
            <a:ext cx="1971938" cy="1283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Stojimo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razkoračno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tulec držimo pred seboj, globok predklon, da damo tulec med nogama čim bolj nazaj.</a:t>
            </a:r>
            <a:endParaRPr dirty="0"/>
          </a:p>
        </p:txBody>
      </p:sp>
      <p:sp>
        <p:nvSpPr>
          <p:cNvPr id="768" name="Google Shape;768;p41"/>
          <p:cNvSpPr txBox="1">
            <a:spLocks noGrp="1"/>
          </p:cNvSpPr>
          <p:nvPr>
            <p:ph type="subTitle" idx="3"/>
          </p:nvPr>
        </p:nvSpPr>
        <p:spPr>
          <a:xfrm>
            <a:off x="5044973" y="2711149"/>
            <a:ext cx="1814400" cy="949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Stojimo, tulec dvignemo nad glavo, korakamo – kolena dvigujemo čim više.</a:t>
            </a:r>
            <a:endParaRPr dirty="0"/>
          </a:p>
        </p:txBody>
      </p:sp>
      <p:sp>
        <p:nvSpPr>
          <p:cNvPr id="770" name="Google Shape;770;p41"/>
          <p:cNvSpPr txBox="1">
            <a:spLocks noGrp="1"/>
          </p:cNvSpPr>
          <p:nvPr>
            <p:ph type="subTitle" idx="5"/>
          </p:nvPr>
        </p:nvSpPr>
        <p:spPr>
          <a:xfrm>
            <a:off x="2893406" y="296771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Tulec položimo na tla in ga prestopamo naprej in nazaj.</a:t>
            </a:r>
            <a:endParaRPr dirty="0"/>
          </a:p>
        </p:txBody>
      </p:sp>
      <p:sp>
        <p:nvSpPr>
          <p:cNvPr id="772" name="Google Shape;772;p41"/>
          <p:cNvSpPr txBox="1">
            <a:spLocks noGrp="1"/>
          </p:cNvSpPr>
          <p:nvPr>
            <p:ph type="title" idx="7"/>
          </p:nvPr>
        </p:nvSpPr>
        <p:spPr>
          <a:xfrm>
            <a:off x="740227" y="22608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73" name="Google Shape;773;p41"/>
          <p:cNvSpPr txBox="1">
            <a:spLocks noGrp="1"/>
          </p:cNvSpPr>
          <p:nvPr>
            <p:ph type="title" idx="8"/>
          </p:nvPr>
        </p:nvSpPr>
        <p:spPr>
          <a:xfrm>
            <a:off x="2893406" y="22608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74" name="Google Shape;774;p41"/>
          <p:cNvSpPr txBox="1">
            <a:spLocks noGrp="1"/>
          </p:cNvSpPr>
          <p:nvPr>
            <p:ph type="title" idx="9"/>
          </p:nvPr>
        </p:nvSpPr>
        <p:spPr>
          <a:xfrm>
            <a:off x="5044973" y="22608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775" name="Google Shape;775;p41"/>
          <p:cNvGrpSpPr/>
          <p:nvPr/>
        </p:nvGrpSpPr>
        <p:grpSpPr>
          <a:xfrm rot="806209">
            <a:off x="6742572" y="2124020"/>
            <a:ext cx="2138207" cy="2903207"/>
            <a:chOff x="3304425" y="1914650"/>
            <a:chExt cx="510125" cy="721650"/>
          </a:xfrm>
        </p:grpSpPr>
        <p:sp>
          <p:nvSpPr>
            <p:cNvPr id="776" name="Google Shape;776;p41"/>
            <p:cNvSpPr/>
            <p:nvPr/>
          </p:nvSpPr>
          <p:spPr>
            <a:xfrm>
              <a:off x="3323475" y="1932600"/>
              <a:ext cx="472325" cy="685800"/>
            </a:xfrm>
            <a:custGeom>
              <a:avLst/>
              <a:gdLst/>
              <a:ahLst/>
              <a:cxnLst/>
              <a:rect l="l" t="t" r="r" b="b"/>
              <a:pathLst>
                <a:path w="18893" h="27432" extrusionOk="0">
                  <a:moveTo>
                    <a:pt x="18164" y="345"/>
                  </a:moveTo>
                  <a:cubicBezTo>
                    <a:pt x="18251" y="345"/>
                    <a:pt x="18333" y="371"/>
                    <a:pt x="18403" y="429"/>
                  </a:cubicBezTo>
                  <a:cubicBezTo>
                    <a:pt x="18449" y="464"/>
                    <a:pt x="18483" y="532"/>
                    <a:pt x="18494" y="600"/>
                  </a:cubicBezTo>
                  <a:cubicBezTo>
                    <a:pt x="18494" y="714"/>
                    <a:pt x="18437" y="816"/>
                    <a:pt x="18381" y="896"/>
                  </a:cubicBezTo>
                  <a:cubicBezTo>
                    <a:pt x="18267" y="1066"/>
                    <a:pt x="18085" y="1214"/>
                    <a:pt x="17914" y="1328"/>
                  </a:cubicBezTo>
                  <a:cubicBezTo>
                    <a:pt x="17744" y="1453"/>
                    <a:pt x="17562" y="1567"/>
                    <a:pt x="17368" y="1681"/>
                  </a:cubicBezTo>
                  <a:cubicBezTo>
                    <a:pt x="17152" y="1806"/>
                    <a:pt x="16925" y="1931"/>
                    <a:pt x="16720" y="2079"/>
                  </a:cubicBezTo>
                  <a:cubicBezTo>
                    <a:pt x="16686" y="2101"/>
                    <a:pt x="16652" y="2124"/>
                    <a:pt x="16629" y="2158"/>
                  </a:cubicBezTo>
                  <a:cubicBezTo>
                    <a:pt x="16629" y="2135"/>
                    <a:pt x="16640" y="2113"/>
                    <a:pt x="16640" y="2101"/>
                  </a:cubicBezTo>
                  <a:cubicBezTo>
                    <a:pt x="16731" y="1874"/>
                    <a:pt x="16834" y="1646"/>
                    <a:pt x="16959" y="1442"/>
                  </a:cubicBezTo>
                  <a:cubicBezTo>
                    <a:pt x="17095" y="1226"/>
                    <a:pt x="17243" y="1021"/>
                    <a:pt x="17414" y="827"/>
                  </a:cubicBezTo>
                  <a:cubicBezTo>
                    <a:pt x="17562" y="668"/>
                    <a:pt x="17721" y="498"/>
                    <a:pt x="17914" y="407"/>
                  </a:cubicBezTo>
                  <a:cubicBezTo>
                    <a:pt x="17997" y="368"/>
                    <a:pt x="18082" y="345"/>
                    <a:pt x="18164" y="345"/>
                  </a:cubicBezTo>
                  <a:close/>
                  <a:moveTo>
                    <a:pt x="18159" y="1"/>
                  </a:moveTo>
                  <a:cubicBezTo>
                    <a:pt x="18123" y="1"/>
                    <a:pt x="18086" y="3"/>
                    <a:pt x="18051" y="9"/>
                  </a:cubicBezTo>
                  <a:cubicBezTo>
                    <a:pt x="17789" y="31"/>
                    <a:pt x="17562" y="202"/>
                    <a:pt x="17368" y="373"/>
                  </a:cubicBezTo>
                  <a:cubicBezTo>
                    <a:pt x="17175" y="577"/>
                    <a:pt x="16993" y="782"/>
                    <a:pt x="16834" y="1021"/>
                  </a:cubicBezTo>
                  <a:cubicBezTo>
                    <a:pt x="16663" y="1260"/>
                    <a:pt x="16515" y="1521"/>
                    <a:pt x="16401" y="1783"/>
                  </a:cubicBezTo>
                  <a:cubicBezTo>
                    <a:pt x="16356" y="1601"/>
                    <a:pt x="16310" y="1419"/>
                    <a:pt x="16254" y="1237"/>
                  </a:cubicBezTo>
                  <a:cubicBezTo>
                    <a:pt x="16233" y="1176"/>
                    <a:pt x="16180" y="1151"/>
                    <a:pt x="16123" y="1151"/>
                  </a:cubicBezTo>
                  <a:cubicBezTo>
                    <a:pt x="16086" y="1151"/>
                    <a:pt x="16047" y="1162"/>
                    <a:pt x="16015" y="1180"/>
                  </a:cubicBezTo>
                  <a:cubicBezTo>
                    <a:pt x="15844" y="1294"/>
                    <a:pt x="15696" y="1419"/>
                    <a:pt x="15560" y="1555"/>
                  </a:cubicBezTo>
                  <a:cubicBezTo>
                    <a:pt x="15492" y="1624"/>
                    <a:pt x="15423" y="1703"/>
                    <a:pt x="15366" y="1783"/>
                  </a:cubicBezTo>
                  <a:cubicBezTo>
                    <a:pt x="15344" y="1817"/>
                    <a:pt x="15321" y="1851"/>
                    <a:pt x="15298" y="1897"/>
                  </a:cubicBezTo>
                  <a:cubicBezTo>
                    <a:pt x="15253" y="1817"/>
                    <a:pt x="15207" y="1749"/>
                    <a:pt x="15162" y="1681"/>
                  </a:cubicBezTo>
                  <a:cubicBezTo>
                    <a:pt x="15048" y="1487"/>
                    <a:pt x="14923" y="1305"/>
                    <a:pt x="14798" y="1123"/>
                  </a:cubicBezTo>
                  <a:cubicBezTo>
                    <a:pt x="14769" y="1083"/>
                    <a:pt x="14721" y="1063"/>
                    <a:pt x="14674" y="1063"/>
                  </a:cubicBezTo>
                  <a:cubicBezTo>
                    <a:pt x="14627" y="1063"/>
                    <a:pt x="14582" y="1083"/>
                    <a:pt x="14559" y="1123"/>
                  </a:cubicBezTo>
                  <a:cubicBezTo>
                    <a:pt x="14457" y="1271"/>
                    <a:pt x="14366" y="1408"/>
                    <a:pt x="14263" y="1544"/>
                  </a:cubicBezTo>
                  <a:cubicBezTo>
                    <a:pt x="14229" y="1612"/>
                    <a:pt x="14184" y="1669"/>
                    <a:pt x="14149" y="1726"/>
                  </a:cubicBezTo>
                  <a:cubicBezTo>
                    <a:pt x="14115" y="1646"/>
                    <a:pt x="14070" y="1567"/>
                    <a:pt x="14036" y="1487"/>
                  </a:cubicBezTo>
                  <a:cubicBezTo>
                    <a:pt x="13945" y="1271"/>
                    <a:pt x="13888" y="1055"/>
                    <a:pt x="13854" y="827"/>
                  </a:cubicBezTo>
                  <a:cubicBezTo>
                    <a:pt x="13846" y="748"/>
                    <a:pt x="13771" y="691"/>
                    <a:pt x="13696" y="691"/>
                  </a:cubicBezTo>
                  <a:cubicBezTo>
                    <a:pt x="13663" y="691"/>
                    <a:pt x="13631" y="701"/>
                    <a:pt x="13604" y="725"/>
                  </a:cubicBezTo>
                  <a:cubicBezTo>
                    <a:pt x="13433" y="884"/>
                    <a:pt x="13262" y="1055"/>
                    <a:pt x="13114" y="1226"/>
                  </a:cubicBezTo>
                  <a:cubicBezTo>
                    <a:pt x="13035" y="1305"/>
                    <a:pt x="12967" y="1385"/>
                    <a:pt x="12898" y="1476"/>
                  </a:cubicBezTo>
                  <a:cubicBezTo>
                    <a:pt x="12864" y="1510"/>
                    <a:pt x="12830" y="1567"/>
                    <a:pt x="12796" y="1612"/>
                  </a:cubicBezTo>
                  <a:cubicBezTo>
                    <a:pt x="12751" y="1510"/>
                    <a:pt x="12716" y="1408"/>
                    <a:pt x="12671" y="1305"/>
                  </a:cubicBezTo>
                  <a:lnTo>
                    <a:pt x="12409" y="611"/>
                  </a:lnTo>
                  <a:cubicBezTo>
                    <a:pt x="12383" y="553"/>
                    <a:pt x="12320" y="520"/>
                    <a:pt x="12258" y="520"/>
                  </a:cubicBezTo>
                  <a:cubicBezTo>
                    <a:pt x="12211" y="520"/>
                    <a:pt x="12165" y="538"/>
                    <a:pt x="12136" y="577"/>
                  </a:cubicBezTo>
                  <a:cubicBezTo>
                    <a:pt x="12011" y="771"/>
                    <a:pt x="11886" y="953"/>
                    <a:pt x="11761" y="1146"/>
                  </a:cubicBezTo>
                  <a:cubicBezTo>
                    <a:pt x="11704" y="1237"/>
                    <a:pt x="11647" y="1328"/>
                    <a:pt x="11590" y="1430"/>
                  </a:cubicBezTo>
                  <a:cubicBezTo>
                    <a:pt x="11556" y="1476"/>
                    <a:pt x="11534" y="1544"/>
                    <a:pt x="11511" y="1601"/>
                  </a:cubicBezTo>
                  <a:cubicBezTo>
                    <a:pt x="11499" y="1590"/>
                    <a:pt x="11499" y="1578"/>
                    <a:pt x="11499" y="1578"/>
                  </a:cubicBezTo>
                  <a:cubicBezTo>
                    <a:pt x="11454" y="1476"/>
                    <a:pt x="11397" y="1373"/>
                    <a:pt x="11352" y="1271"/>
                  </a:cubicBezTo>
                  <a:cubicBezTo>
                    <a:pt x="11261" y="1044"/>
                    <a:pt x="11181" y="827"/>
                    <a:pt x="11101" y="600"/>
                  </a:cubicBezTo>
                  <a:cubicBezTo>
                    <a:pt x="11084" y="539"/>
                    <a:pt x="11012" y="498"/>
                    <a:pt x="10944" y="498"/>
                  </a:cubicBezTo>
                  <a:cubicBezTo>
                    <a:pt x="10924" y="498"/>
                    <a:pt x="10903" y="501"/>
                    <a:pt x="10885" y="509"/>
                  </a:cubicBezTo>
                  <a:cubicBezTo>
                    <a:pt x="10680" y="623"/>
                    <a:pt x="10521" y="793"/>
                    <a:pt x="10362" y="964"/>
                  </a:cubicBezTo>
                  <a:cubicBezTo>
                    <a:pt x="10294" y="1066"/>
                    <a:pt x="10214" y="1157"/>
                    <a:pt x="10146" y="1248"/>
                  </a:cubicBezTo>
                  <a:cubicBezTo>
                    <a:pt x="10123" y="1282"/>
                    <a:pt x="10089" y="1317"/>
                    <a:pt x="10055" y="1362"/>
                  </a:cubicBezTo>
                  <a:cubicBezTo>
                    <a:pt x="10055" y="1362"/>
                    <a:pt x="10055" y="1351"/>
                    <a:pt x="10044" y="1339"/>
                  </a:cubicBezTo>
                  <a:cubicBezTo>
                    <a:pt x="9987" y="1260"/>
                    <a:pt x="9930" y="1169"/>
                    <a:pt x="9862" y="1089"/>
                  </a:cubicBezTo>
                  <a:cubicBezTo>
                    <a:pt x="9725" y="918"/>
                    <a:pt x="9589" y="759"/>
                    <a:pt x="9429" y="600"/>
                  </a:cubicBezTo>
                  <a:cubicBezTo>
                    <a:pt x="9401" y="562"/>
                    <a:pt x="9357" y="540"/>
                    <a:pt x="9311" y="540"/>
                  </a:cubicBezTo>
                  <a:cubicBezTo>
                    <a:pt x="9301" y="540"/>
                    <a:pt x="9291" y="541"/>
                    <a:pt x="9282" y="543"/>
                  </a:cubicBezTo>
                  <a:cubicBezTo>
                    <a:pt x="9225" y="543"/>
                    <a:pt x="9168" y="589"/>
                    <a:pt x="9145" y="645"/>
                  </a:cubicBezTo>
                  <a:cubicBezTo>
                    <a:pt x="9077" y="839"/>
                    <a:pt x="9020" y="1032"/>
                    <a:pt x="8974" y="1237"/>
                  </a:cubicBezTo>
                  <a:cubicBezTo>
                    <a:pt x="8952" y="1339"/>
                    <a:pt x="8940" y="1430"/>
                    <a:pt x="8929" y="1533"/>
                  </a:cubicBezTo>
                  <a:cubicBezTo>
                    <a:pt x="8918" y="1624"/>
                    <a:pt x="8906" y="1715"/>
                    <a:pt x="8940" y="1806"/>
                  </a:cubicBezTo>
                  <a:cubicBezTo>
                    <a:pt x="8827" y="1919"/>
                    <a:pt x="8736" y="2067"/>
                    <a:pt x="8690" y="2238"/>
                  </a:cubicBezTo>
                  <a:cubicBezTo>
                    <a:pt x="8565" y="2727"/>
                    <a:pt x="8690" y="3227"/>
                    <a:pt x="8781" y="3705"/>
                  </a:cubicBezTo>
                  <a:cubicBezTo>
                    <a:pt x="9020" y="4933"/>
                    <a:pt x="9077" y="6185"/>
                    <a:pt x="9009" y="7436"/>
                  </a:cubicBezTo>
                  <a:cubicBezTo>
                    <a:pt x="8940" y="8709"/>
                    <a:pt x="8781" y="9983"/>
                    <a:pt x="8758" y="11257"/>
                  </a:cubicBezTo>
                  <a:cubicBezTo>
                    <a:pt x="8747" y="11724"/>
                    <a:pt x="8770" y="12190"/>
                    <a:pt x="8747" y="12656"/>
                  </a:cubicBezTo>
                  <a:cubicBezTo>
                    <a:pt x="8747" y="12668"/>
                    <a:pt x="8747" y="12690"/>
                    <a:pt x="8747" y="12702"/>
                  </a:cubicBezTo>
                  <a:cubicBezTo>
                    <a:pt x="8747" y="12838"/>
                    <a:pt x="8736" y="12986"/>
                    <a:pt x="8713" y="13122"/>
                  </a:cubicBezTo>
                  <a:cubicBezTo>
                    <a:pt x="8645" y="13725"/>
                    <a:pt x="8428" y="14294"/>
                    <a:pt x="8235" y="14863"/>
                  </a:cubicBezTo>
                  <a:cubicBezTo>
                    <a:pt x="8042" y="15420"/>
                    <a:pt x="7871" y="16000"/>
                    <a:pt x="7860" y="16603"/>
                  </a:cubicBezTo>
                  <a:cubicBezTo>
                    <a:pt x="7837" y="17206"/>
                    <a:pt x="7917" y="17808"/>
                    <a:pt x="7837" y="18423"/>
                  </a:cubicBezTo>
                  <a:cubicBezTo>
                    <a:pt x="7769" y="19025"/>
                    <a:pt x="7530" y="19583"/>
                    <a:pt x="7302" y="20151"/>
                  </a:cubicBezTo>
                  <a:cubicBezTo>
                    <a:pt x="7064" y="20697"/>
                    <a:pt x="6870" y="21266"/>
                    <a:pt x="6688" y="21835"/>
                  </a:cubicBezTo>
                  <a:cubicBezTo>
                    <a:pt x="6358" y="22847"/>
                    <a:pt x="5972" y="23893"/>
                    <a:pt x="5039" y="24496"/>
                  </a:cubicBezTo>
                  <a:cubicBezTo>
                    <a:pt x="4737" y="24692"/>
                    <a:pt x="4372" y="24825"/>
                    <a:pt x="4010" y="24825"/>
                  </a:cubicBezTo>
                  <a:cubicBezTo>
                    <a:pt x="3909" y="24825"/>
                    <a:pt x="3808" y="24814"/>
                    <a:pt x="3708" y="24792"/>
                  </a:cubicBezTo>
                  <a:cubicBezTo>
                    <a:pt x="3435" y="24724"/>
                    <a:pt x="3310" y="24474"/>
                    <a:pt x="3071" y="24348"/>
                  </a:cubicBezTo>
                  <a:cubicBezTo>
                    <a:pt x="2844" y="24223"/>
                    <a:pt x="2571" y="24223"/>
                    <a:pt x="2321" y="24212"/>
                  </a:cubicBezTo>
                  <a:cubicBezTo>
                    <a:pt x="2105" y="24201"/>
                    <a:pt x="1877" y="24189"/>
                    <a:pt x="1729" y="24030"/>
                  </a:cubicBezTo>
                  <a:cubicBezTo>
                    <a:pt x="1616" y="23893"/>
                    <a:pt x="1559" y="23723"/>
                    <a:pt x="1570" y="23552"/>
                  </a:cubicBezTo>
                  <a:cubicBezTo>
                    <a:pt x="1597" y="23261"/>
                    <a:pt x="1829" y="23086"/>
                    <a:pt x="2089" y="23086"/>
                  </a:cubicBezTo>
                  <a:cubicBezTo>
                    <a:pt x="2154" y="23086"/>
                    <a:pt x="2221" y="23097"/>
                    <a:pt x="2287" y="23120"/>
                  </a:cubicBezTo>
                  <a:cubicBezTo>
                    <a:pt x="2446" y="23177"/>
                    <a:pt x="2571" y="23291"/>
                    <a:pt x="2639" y="23450"/>
                  </a:cubicBezTo>
                  <a:cubicBezTo>
                    <a:pt x="2659" y="23509"/>
                    <a:pt x="2738" y="23568"/>
                    <a:pt x="2811" y="23568"/>
                  </a:cubicBezTo>
                  <a:cubicBezTo>
                    <a:pt x="2822" y="23568"/>
                    <a:pt x="2833" y="23567"/>
                    <a:pt x="2844" y="23564"/>
                  </a:cubicBezTo>
                  <a:cubicBezTo>
                    <a:pt x="3208" y="23473"/>
                    <a:pt x="3424" y="23120"/>
                    <a:pt x="3390" y="22745"/>
                  </a:cubicBezTo>
                  <a:cubicBezTo>
                    <a:pt x="3344" y="22369"/>
                    <a:pt x="3015" y="22074"/>
                    <a:pt x="2673" y="21926"/>
                  </a:cubicBezTo>
                  <a:cubicBezTo>
                    <a:pt x="2488" y="21850"/>
                    <a:pt x="2296" y="21815"/>
                    <a:pt x="2104" y="21815"/>
                  </a:cubicBezTo>
                  <a:cubicBezTo>
                    <a:pt x="1576" y="21815"/>
                    <a:pt x="1050" y="22077"/>
                    <a:pt x="683" y="22460"/>
                  </a:cubicBezTo>
                  <a:cubicBezTo>
                    <a:pt x="148" y="23018"/>
                    <a:pt x="1" y="23802"/>
                    <a:pt x="194" y="24530"/>
                  </a:cubicBezTo>
                  <a:cubicBezTo>
                    <a:pt x="410" y="25304"/>
                    <a:pt x="945" y="25952"/>
                    <a:pt x="1616" y="26373"/>
                  </a:cubicBezTo>
                  <a:cubicBezTo>
                    <a:pt x="2002" y="26600"/>
                    <a:pt x="2412" y="26771"/>
                    <a:pt x="2833" y="26885"/>
                  </a:cubicBezTo>
                  <a:cubicBezTo>
                    <a:pt x="2844" y="26896"/>
                    <a:pt x="2867" y="26907"/>
                    <a:pt x="2889" y="26919"/>
                  </a:cubicBezTo>
                  <a:lnTo>
                    <a:pt x="2946" y="26919"/>
                  </a:lnTo>
                  <a:cubicBezTo>
                    <a:pt x="4288" y="27260"/>
                    <a:pt x="5756" y="27124"/>
                    <a:pt x="7132" y="27283"/>
                  </a:cubicBezTo>
                  <a:cubicBezTo>
                    <a:pt x="7587" y="27326"/>
                    <a:pt x="8032" y="27431"/>
                    <a:pt x="8486" y="27431"/>
                  </a:cubicBezTo>
                  <a:cubicBezTo>
                    <a:pt x="8509" y="27431"/>
                    <a:pt x="8531" y="27431"/>
                    <a:pt x="8554" y="27431"/>
                  </a:cubicBezTo>
                  <a:cubicBezTo>
                    <a:pt x="8997" y="27431"/>
                    <a:pt x="9384" y="27294"/>
                    <a:pt x="9771" y="27089"/>
                  </a:cubicBezTo>
                  <a:cubicBezTo>
                    <a:pt x="10135" y="26907"/>
                    <a:pt x="10487" y="26680"/>
                    <a:pt x="10874" y="26566"/>
                  </a:cubicBezTo>
                  <a:cubicBezTo>
                    <a:pt x="11306" y="26441"/>
                    <a:pt x="11761" y="26441"/>
                    <a:pt x="12205" y="26418"/>
                  </a:cubicBezTo>
                  <a:cubicBezTo>
                    <a:pt x="12625" y="26407"/>
                    <a:pt x="13035" y="26384"/>
                    <a:pt x="13433" y="26282"/>
                  </a:cubicBezTo>
                  <a:cubicBezTo>
                    <a:pt x="13797" y="26180"/>
                    <a:pt x="14127" y="26032"/>
                    <a:pt x="14445" y="25838"/>
                  </a:cubicBezTo>
                  <a:cubicBezTo>
                    <a:pt x="15059" y="25452"/>
                    <a:pt x="15560" y="24906"/>
                    <a:pt x="15912" y="24280"/>
                  </a:cubicBezTo>
                  <a:cubicBezTo>
                    <a:pt x="16265" y="23643"/>
                    <a:pt x="16436" y="22915"/>
                    <a:pt x="16379" y="22187"/>
                  </a:cubicBezTo>
                  <a:cubicBezTo>
                    <a:pt x="16322" y="21380"/>
                    <a:pt x="16038" y="20618"/>
                    <a:pt x="15776" y="19867"/>
                  </a:cubicBezTo>
                  <a:cubicBezTo>
                    <a:pt x="15526" y="19139"/>
                    <a:pt x="15264" y="18389"/>
                    <a:pt x="15310" y="17615"/>
                  </a:cubicBezTo>
                  <a:cubicBezTo>
                    <a:pt x="15344" y="17149"/>
                    <a:pt x="15503" y="16717"/>
                    <a:pt x="15594" y="16273"/>
                  </a:cubicBezTo>
                  <a:cubicBezTo>
                    <a:pt x="15674" y="15852"/>
                    <a:pt x="15662" y="15431"/>
                    <a:pt x="15628" y="15011"/>
                  </a:cubicBezTo>
                  <a:cubicBezTo>
                    <a:pt x="15537" y="14192"/>
                    <a:pt x="15287" y="13395"/>
                    <a:pt x="15196" y="12577"/>
                  </a:cubicBezTo>
                  <a:cubicBezTo>
                    <a:pt x="15150" y="12178"/>
                    <a:pt x="15150" y="11780"/>
                    <a:pt x="15219" y="11382"/>
                  </a:cubicBezTo>
                  <a:cubicBezTo>
                    <a:pt x="15310" y="10939"/>
                    <a:pt x="15526" y="10529"/>
                    <a:pt x="15628" y="10086"/>
                  </a:cubicBezTo>
                  <a:cubicBezTo>
                    <a:pt x="15742" y="9608"/>
                    <a:pt x="15674" y="9119"/>
                    <a:pt x="15628" y="8630"/>
                  </a:cubicBezTo>
                  <a:cubicBezTo>
                    <a:pt x="15583" y="8141"/>
                    <a:pt x="15605" y="7663"/>
                    <a:pt x="15685" y="7185"/>
                  </a:cubicBezTo>
                  <a:cubicBezTo>
                    <a:pt x="15833" y="6207"/>
                    <a:pt x="16174" y="5275"/>
                    <a:pt x="16470" y="4342"/>
                  </a:cubicBezTo>
                  <a:cubicBezTo>
                    <a:pt x="16595" y="3955"/>
                    <a:pt x="16720" y="3546"/>
                    <a:pt x="16674" y="3136"/>
                  </a:cubicBezTo>
                  <a:cubicBezTo>
                    <a:pt x="16663" y="2966"/>
                    <a:pt x="16606" y="2807"/>
                    <a:pt x="16515" y="2670"/>
                  </a:cubicBezTo>
                  <a:cubicBezTo>
                    <a:pt x="16652" y="2556"/>
                    <a:pt x="16788" y="2431"/>
                    <a:pt x="16947" y="2329"/>
                  </a:cubicBezTo>
                  <a:cubicBezTo>
                    <a:pt x="17141" y="2192"/>
                    <a:pt x="17345" y="2079"/>
                    <a:pt x="17550" y="1965"/>
                  </a:cubicBezTo>
                  <a:cubicBezTo>
                    <a:pt x="17982" y="1715"/>
                    <a:pt x="18471" y="1430"/>
                    <a:pt x="18722" y="987"/>
                  </a:cubicBezTo>
                  <a:cubicBezTo>
                    <a:pt x="18858" y="771"/>
                    <a:pt x="18892" y="464"/>
                    <a:pt x="18710" y="247"/>
                  </a:cubicBezTo>
                  <a:cubicBezTo>
                    <a:pt x="18575" y="83"/>
                    <a:pt x="18366" y="1"/>
                    <a:pt x="18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3304425" y="1914650"/>
              <a:ext cx="510125" cy="721650"/>
            </a:xfrm>
            <a:custGeom>
              <a:avLst/>
              <a:gdLst/>
              <a:ahLst/>
              <a:cxnLst/>
              <a:rect l="l" t="t" r="r" b="b"/>
              <a:pathLst>
                <a:path w="20405" h="28866" extrusionOk="0">
                  <a:moveTo>
                    <a:pt x="11511" y="2353"/>
                  </a:moveTo>
                  <a:cubicBezTo>
                    <a:pt x="11533" y="2421"/>
                    <a:pt x="11568" y="2478"/>
                    <a:pt x="11590" y="2535"/>
                  </a:cubicBezTo>
                  <a:lnTo>
                    <a:pt x="12307" y="4082"/>
                  </a:lnTo>
                  <a:lnTo>
                    <a:pt x="12910" y="2626"/>
                  </a:lnTo>
                  <a:lnTo>
                    <a:pt x="13444" y="3923"/>
                  </a:lnTo>
                  <a:lnTo>
                    <a:pt x="14172" y="2694"/>
                  </a:lnTo>
                  <a:cubicBezTo>
                    <a:pt x="14184" y="2683"/>
                    <a:pt x="14195" y="2660"/>
                    <a:pt x="14206" y="2649"/>
                  </a:cubicBezTo>
                  <a:lnTo>
                    <a:pt x="14218" y="2637"/>
                  </a:lnTo>
                  <a:cubicBezTo>
                    <a:pt x="14240" y="2671"/>
                    <a:pt x="14252" y="2706"/>
                    <a:pt x="14263" y="2740"/>
                  </a:cubicBezTo>
                  <a:lnTo>
                    <a:pt x="14832" y="4025"/>
                  </a:lnTo>
                  <a:lnTo>
                    <a:pt x="15446" y="2956"/>
                  </a:lnTo>
                  <a:lnTo>
                    <a:pt x="15457" y="2979"/>
                  </a:lnTo>
                  <a:lnTo>
                    <a:pt x="16083" y="4014"/>
                  </a:lnTo>
                  <a:lnTo>
                    <a:pt x="16436" y="3388"/>
                  </a:lnTo>
                  <a:lnTo>
                    <a:pt x="16447" y="3399"/>
                  </a:lnTo>
                  <a:lnTo>
                    <a:pt x="15901" y="4889"/>
                  </a:lnTo>
                  <a:lnTo>
                    <a:pt x="15901" y="4889"/>
                  </a:lnTo>
                  <a:lnTo>
                    <a:pt x="16731" y="4264"/>
                  </a:lnTo>
                  <a:lnTo>
                    <a:pt x="16731" y="4264"/>
                  </a:lnTo>
                  <a:cubicBezTo>
                    <a:pt x="16697" y="4446"/>
                    <a:pt x="16629" y="4639"/>
                    <a:pt x="16561" y="4855"/>
                  </a:cubicBezTo>
                  <a:cubicBezTo>
                    <a:pt x="16504" y="5026"/>
                    <a:pt x="16447" y="5208"/>
                    <a:pt x="16390" y="5378"/>
                  </a:cubicBezTo>
                  <a:cubicBezTo>
                    <a:pt x="16140" y="6152"/>
                    <a:pt x="15878" y="6948"/>
                    <a:pt x="15753" y="7801"/>
                  </a:cubicBezTo>
                  <a:cubicBezTo>
                    <a:pt x="15662" y="8347"/>
                    <a:pt x="15651" y="8893"/>
                    <a:pt x="15696" y="9416"/>
                  </a:cubicBezTo>
                  <a:lnTo>
                    <a:pt x="15708" y="9598"/>
                  </a:lnTo>
                  <a:cubicBezTo>
                    <a:pt x="15742" y="9985"/>
                    <a:pt x="15776" y="10349"/>
                    <a:pt x="15708" y="10656"/>
                  </a:cubicBezTo>
                  <a:cubicBezTo>
                    <a:pt x="15674" y="10815"/>
                    <a:pt x="15605" y="10997"/>
                    <a:pt x="15537" y="11179"/>
                  </a:cubicBezTo>
                  <a:cubicBezTo>
                    <a:pt x="15457" y="11418"/>
                    <a:pt x="15355" y="11679"/>
                    <a:pt x="15298" y="11975"/>
                  </a:cubicBezTo>
                  <a:cubicBezTo>
                    <a:pt x="15219" y="12407"/>
                    <a:pt x="15207" y="12862"/>
                    <a:pt x="15264" y="13386"/>
                  </a:cubicBezTo>
                  <a:cubicBezTo>
                    <a:pt x="15310" y="13806"/>
                    <a:pt x="15401" y="14227"/>
                    <a:pt x="15480" y="14625"/>
                  </a:cubicBezTo>
                  <a:cubicBezTo>
                    <a:pt x="15571" y="15035"/>
                    <a:pt x="15651" y="15421"/>
                    <a:pt x="15685" y="15808"/>
                  </a:cubicBezTo>
                  <a:cubicBezTo>
                    <a:pt x="15730" y="16218"/>
                    <a:pt x="15719" y="16559"/>
                    <a:pt x="15662" y="16866"/>
                  </a:cubicBezTo>
                  <a:cubicBezTo>
                    <a:pt x="15639" y="17002"/>
                    <a:pt x="15594" y="17150"/>
                    <a:pt x="15560" y="17309"/>
                  </a:cubicBezTo>
                  <a:cubicBezTo>
                    <a:pt x="15480" y="17605"/>
                    <a:pt x="15401" y="17935"/>
                    <a:pt x="15378" y="18299"/>
                  </a:cubicBezTo>
                  <a:cubicBezTo>
                    <a:pt x="15310" y="19232"/>
                    <a:pt x="15628" y="20119"/>
                    <a:pt x="15867" y="20824"/>
                  </a:cubicBezTo>
                  <a:lnTo>
                    <a:pt x="15935" y="21017"/>
                  </a:lnTo>
                  <a:cubicBezTo>
                    <a:pt x="16174" y="21688"/>
                    <a:pt x="16401" y="22325"/>
                    <a:pt x="16447" y="22962"/>
                  </a:cubicBezTo>
                  <a:cubicBezTo>
                    <a:pt x="16481" y="23542"/>
                    <a:pt x="16345" y="24134"/>
                    <a:pt x="16060" y="24657"/>
                  </a:cubicBezTo>
                  <a:cubicBezTo>
                    <a:pt x="15765" y="25203"/>
                    <a:pt x="15344" y="25658"/>
                    <a:pt x="14843" y="25954"/>
                  </a:cubicBezTo>
                  <a:cubicBezTo>
                    <a:pt x="14582" y="26124"/>
                    <a:pt x="14309" y="26238"/>
                    <a:pt x="14013" y="26318"/>
                  </a:cubicBezTo>
                  <a:cubicBezTo>
                    <a:pt x="13694" y="26408"/>
                    <a:pt x="13331" y="26431"/>
                    <a:pt x="12955" y="26443"/>
                  </a:cubicBezTo>
                  <a:lnTo>
                    <a:pt x="12841" y="26443"/>
                  </a:lnTo>
                  <a:cubicBezTo>
                    <a:pt x="12409" y="26454"/>
                    <a:pt x="11932" y="26465"/>
                    <a:pt x="11454" y="26602"/>
                  </a:cubicBezTo>
                  <a:cubicBezTo>
                    <a:pt x="11079" y="26716"/>
                    <a:pt x="10749" y="26898"/>
                    <a:pt x="10464" y="27045"/>
                  </a:cubicBezTo>
                  <a:cubicBezTo>
                    <a:pt x="10373" y="27091"/>
                    <a:pt x="10294" y="27136"/>
                    <a:pt x="10214" y="27182"/>
                  </a:cubicBezTo>
                  <a:cubicBezTo>
                    <a:pt x="9873" y="27364"/>
                    <a:pt x="9589" y="27444"/>
                    <a:pt x="9316" y="27444"/>
                  </a:cubicBezTo>
                  <a:cubicBezTo>
                    <a:pt x="9287" y="27445"/>
                    <a:pt x="9258" y="27445"/>
                    <a:pt x="9229" y="27445"/>
                  </a:cubicBezTo>
                  <a:cubicBezTo>
                    <a:pt x="8982" y="27445"/>
                    <a:pt x="8727" y="27405"/>
                    <a:pt x="8463" y="27364"/>
                  </a:cubicBezTo>
                  <a:cubicBezTo>
                    <a:pt x="8292" y="27341"/>
                    <a:pt x="8133" y="27318"/>
                    <a:pt x="7973" y="27296"/>
                  </a:cubicBezTo>
                  <a:cubicBezTo>
                    <a:pt x="7428" y="27239"/>
                    <a:pt x="6859" y="27216"/>
                    <a:pt x="6324" y="27205"/>
                  </a:cubicBezTo>
                  <a:cubicBezTo>
                    <a:pt x="5460" y="27171"/>
                    <a:pt x="4652" y="27148"/>
                    <a:pt x="3890" y="26954"/>
                  </a:cubicBezTo>
                  <a:lnTo>
                    <a:pt x="3845" y="26943"/>
                  </a:lnTo>
                  <a:lnTo>
                    <a:pt x="3788" y="26920"/>
                  </a:lnTo>
                  <a:cubicBezTo>
                    <a:pt x="3401" y="26818"/>
                    <a:pt x="3071" y="26670"/>
                    <a:pt x="2764" y="26488"/>
                  </a:cubicBezTo>
                  <a:cubicBezTo>
                    <a:pt x="2218" y="26147"/>
                    <a:pt x="1809" y="25635"/>
                    <a:pt x="1650" y="25066"/>
                  </a:cubicBezTo>
                  <a:cubicBezTo>
                    <a:pt x="1581" y="24805"/>
                    <a:pt x="1570" y="24532"/>
                    <a:pt x="1627" y="24293"/>
                  </a:cubicBezTo>
                  <a:lnTo>
                    <a:pt x="1627" y="24293"/>
                  </a:lnTo>
                  <a:cubicBezTo>
                    <a:pt x="1627" y="24634"/>
                    <a:pt x="1741" y="24964"/>
                    <a:pt x="1957" y="25214"/>
                  </a:cubicBezTo>
                  <a:cubicBezTo>
                    <a:pt x="2309" y="25612"/>
                    <a:pt x="2798" y="25635"/>
                    <a:pt x="3060" y="25646"/>
                  </a:cubicBezTo>
                  <a:lnTo>
                    <a:pt x="3128" y="25646"/>
                  </a:lnTo>
                  <a:cubicBezTo>
                    <a:pt x="3276" y="25658"/>
                    <a:pt x="3435" y="25658"/>
                    <a:pt x="3504" y="25692"/>
                  </a:cubicBezTo>
                  <a:cubicBezTo>
                    <a:pt x="3526" y="25703"/>
                    <a:pt x="3572" y="25760"/>
                    <a:pt x="3606" y="25794"/>
                  </a:cubicBezTo>
                  <a:cubicBezTo>
                    <a:pt x="3754" y="25919"/>
                    <a:pt x="3970" y="26124"/>
                    <a:pt x="4311" y="26204"/>
                  </a:cubicBezTo>
                  <a:cubicBezTo>
                    <a:pt x="4461" y="26238"/>
                    <a:pt x="4617" y="26255"/>
                    <a:pt x="4776" y="26255"/>
                  </a:cubicBezTo>
                  <a:cubicBezTo>
                    <a:pt x="5247" y="26255"/>
                    <a:pt x="5746" y="26106"/>
                    <a:pt x="6188" y="25817"/>
                  </a:cubicBezTo>
                  <a:cubicBezTo>
                    <a:pt x="7302" y="25089"/>
                    <a:pt x="7757" y="23918"/>
                    <a:pt x="8133" y="22780"/>
                  </a:cubicBezTo>
                  <a:cubicBezTo>
                    <a:pt x="8349" y="22109"/>
                    <a:pt x="8531" y="21609"/>
                    <a:pt x="8724" y="21142"/>
                  </a:cubicBezTo>
                  <a:lnTo>
                    <a:pt x="8724" y="21120"/>
                  </a:lnTo>
                  <a:cubicBezTo>
                    <a:pt x="8974" y="20528"/>
                    <a:pt x="9225" y="19925"/>
                    <a:pt x="9316" y="19232"/>
                  </a:cubicBezTo>
                  <a:cubicBezTo>
                    <a:pt x="9372" y="18799"/>
                    <a:pt x="9361" y="18390"/>
                    <a:pt x="9350" y="18003"/>
                  </a:cubicBezTo>
                  <a:cubicBezTo>
                    <a:pt x="9338" y="17764"/>
                    <a:pt x="9327" y="17548"/>
                    <a:pt x="9338" y="17344"/>
                  </a:cubicBezTo>
                  <a:cubicBezTo>
                    <a:pt x="9350" y="16809"/>
                    <a:pt x="9520" y="16274"/>
                    <a:pt x="9668" y="15820"/>
                  </a:cubicBezTo>
                  <a:lnTo>
                    <a:pt x="9736" y="15638"/>
                  </a:lnTo>
                  <a:cubicBezTo>
                    <a:pt x="9930" y="15092"/>
                    <a:pt x="10123" y="14546"/>
                    <a:pt x="10191" y="13931"/>
                  </a:cubicBezTo>
                  <a:cubicBezTo>
                    <a:pt x="10203" y="13795"/>
                    <a:pt x="10214" y="13659"/>
                    <a:pt x="10225" y="13511"/>
                  </a:cubicBezTo>
                  <a:lnTo>
                    <a:pt x="10225" y="13408"/>
                  </a:lnTo>
                  <a:cubicBezTo>
                    <a:pt x="10237" y="13124"/>
                    <a:pt x="10237" y="12851"/>
                    <a:pt x="10237" y="12589"/>
                  </a:cubicBezTo>
                  <a:cubicBezTo>
                    <a:pt x="10237" y="12385"/>
                    <a:pt x="10225" y="12191"/>
                    <a:pt x="10237" y="11998"/>
                  </a:cubicBezTo>
                  <a:cubicBezTo>
                    <a:pt x="10248" y="11247"/>
                    <a:pt x="10316" y="10485"/>
                    <a:pt x="10373" y="9746"/>
                  </a:cubicBezTo>
                  <a:cubicBezTo>
                    <a:pt x="10419" y="9234"/>
                    <a:pt x="10453" y="8722"/>
                    <a:pt x="10487" y="8199"/>
                  </a:cubicBezTo>
                  <a:cubicBezTo>
                    <a:pt x="10567" y="6789"/>
                    <a:pt x="10487" y="5515"/>
                    <a:pt x="10248" y="4287"/>
                  </a:cubicBezTo>
                  <a:lnTo>
                    <a:pt x="10214" y="4116"/>
                  </a:lnTo>
                  <a:cubicBezTo>
                    <a:pt x="10146" y="3752"/>
                    <a:pt x="10078" y="3411"/>
                    <a:pt x="10146" y="3149"/>
                  </a:cubicBezTo>
                  <a:cubicBezTo>
                    <a:pt x="10157" y="3092"/>
                    <a:pt x="10180" y="3058"/>
                    <a:pt x="10214" y="3024"/>
                  </a:cubicBezTo>
                  <a:lnTo>
                    <a:pt x="10442" y="2797"/>
                  </a:lnTo>
                  <a:lnTo>
                    <a:pt x="10806" y="3377"/>
                  </a:lnTo>
                  <a:lnTo>
                    <a:pt x="11408" y="2478"/>
                  </a:lnTo>
                  <a:cubicBezTo>
                    <a:pt x="11431" y="2467"/>
                    <a:pt x="11442" y="2455"/>
                    <a:pt x="11454" y="2433"/>
                  </a:cubicBezTo>
                  <a:lnTo>
                    <a:pt x="11477" y="2399"/>
                  </a:lnTo>
                  <a:cubicBezTo>
                    <a:pt x="11488" y="2387"/>
                    <a:pt x="11499" y="2364"/>
                    <a:pt x="11511" y="2353"/>
                  </a:cubicBezTo>
                  <a:close/>
                  <a:moveTo>
                    <a:pt x="18906" y="0"/>
                  </a:moveTo>
                  <a:cubicBezTo>
                    <a:pt x="18849" y="0"/>
                    <a:pt x="18791" y="3"/>
                    <a:pt x="18733" y="10"/>
                  </a:cubicBezTo>
                  <a:cubicBezTo>
                    <a:pt x="18358" y="56"/>
                    <a:pt x="17982" y="249"/>
                    <a:pt x="17641" y="579"/>
                  </a:cubicBezTo>
                  <a:cubicBezTo>
                    <a:pt x="17448" y="772"/>
                    <a:pt x="17266" y="965"/>
                    <a:pt x="17107" y="1182"/>
                  </a:cubicBezTo>
                  <a:cubicBezTo>
                    <a:pt x="17034" y="1161"/>
                    <a:pt x="16958" y="1150"/>
                    <a:pt x="16881" y="1150"/>
                  </a:cubicBezTo>
                  <a:cubicBezTo>
                    <a:pt x="16707" y="1150"/>
                    <a:pt x="16529" y="1204"/>
                    <a:pt x="16379" y="1307"/>
                  </a:cubicBezTo>
                  <a:cubicBezTo>
                    <a:pt x="16310" y="1352"/>
                    <a:pt x="16242" y="1409"/>
                    <a:pt x="16163" y="1466"/>
                  </a:cubicBezTo>
                  <a:cubicBezTo>
                    <a:pt x="16163" y="1454"/>
                    <a:pt x="16151" y="1443"/>
                    <a:pt x="16151" y="1432"/>
                  </a:cubicBezTo>
                  <a:cubicBezTo>
                    <a:pt x="15992" y="1204"/>
                    <a:pt x="15730" y="1068"/>
                    <a:pt x="15446" y="1068"/>
                  </a:cubicBezTo>
                  <a:lnTo>
                    <a:pt x="15435" y="1068"/>
                  </a:lnTo>
                  <a:cubicBezTo>
                    <a:pt x="15355" y="1068"/>
                    <a:pt x="15275" y="1079"/>
                    <a:pt x="15196" y="1102"/>
                  </a:cubicBezTo>
                  <a:cubicBezTo>
                    <a:pt x="15093" y="943"/>
                    <a:pt x="14934" y="818"/>
                    <a:pt x="14752" y="749"/>
                  </a:cubicBezTo>
                  <a:cubicBezTo>
                    <a:pt x="14653" y="713"/>
                    <a:pt x="14552" y="695"/>
                    <a:pt x="14452" y="695"/>
                  </a:cubicBezTo>
                  <a:cubicBezTo>
                    <a:pt x="14243" y="695"/>
                    <a:pt x="14042" y="773"/>
                    <a:pt x="13888" y="920"/>
                  </a:cubicBezTo>
                  <a:cubicBezTo>
                    <a:pt x="13854" y="954"/>
                    <a:pt x="13831" y="977"/>
                    <a:pt x="13797" y="1000"/>
                  </a:cubicBezTo>
                  <a:cubicBezTo>
                    <a:pt x="13672" y="738"/>
                    <a:pt x="13422" y="567"/>
                    <a:pt x="13126" y="533"/>
                  </a:cubicBezTo>
                  <a:cubicBezTo>
                    <a:pt x="13090" y="529"/>
                    <a:pt x="13054" y="527"/>
                    <a:pt x="13018" y="527"/>
                  </a:cubicBezTo>
                  <a:cubicBezTo>
                    <a:pt x="12774" y="527"/>
                    <a:pt x="12545" y="627"/>
                    <a:pt x="12387" y="806"/>
                  </a:cubicBezTo>
                  <a:cubicBezTo>
                    <a:pt x="12296" y="704"/>
                    <a:pt x="12182" y="624"/>
                    <a:pt x="12045" y="567"/>
                  </a:cubicBezTo>
                  <a:cubicBezTo>
                    <a:pt x="11939" y="527"/>
                    <a:pt x="11826" y="507"/>
                    <a:pt x="11715" y="507"/>
                  </a:cubicBezTo>
                  <a:cubicBezTo>
                    <a:pt x="11575" y="507"/>
                    <a:pt x="11437" y="538"/>
                    <a:pt x="11317" y="601"/>
                  </a:cubicBezTo>
                  <a:cubicBezTo>
                    <a:pt x="11124" y="704"/>
                    <a:pt x="10965" y="829"/>
                    <a:pt x="10840" y="954"/>
                  </a:cubicBezTo>
                  <a:cubicBezTo>
                    <a:pt x="10794" y="909"/>
                    <a:pt x="10749" y="863"/>
                    <a:pt x="10703" y="818"/>
                  </a:cubicBezTo>
                  <a:cubicBezTo>
                    <a:pt x="10482" y="596"/>
                    <a:pt x="10239" y="547"/>
                    <a:pt x="10068" y="547"/>
                  </a:cubicBezTo>
                  <a:cubicBezTo>
                    <a:pt x="10019" y="547"/>
                    <a:pt x="9976" y="551"/>
                    <a:pt x="9941" y="556"/>
                  </a:cubicBezTo>
                  <a:cubicBezTo>
                    <a:pt x="9623" y="601"/>
                    <a:pt x="9361" y="806"/>
                    <a:pt x="9247" y="1102"/>
                  </a:cubicBezTo>
                  <a:cubicBezTo>
                    <a:pt x="9168" y="1341"/>
                    <a:pt x="9099" y="1568"/>
                    <a:pt x="9043" y="1818"/>
                  </a:cubicBezTo>
                  <a:cubicBezTo>
                    <a:pt x="9031" y="1909"/>
                    <a:pt x="8997" y="2035"/>
                    <a:pt x="8986" y="2171"/>
                  </a:cubicBezTo>
                  <a:cubicBezTo>
                    <a:pt x="8986" y="2217"/>
                    <a:pt x="8974" y="2251"/>
                    <a:pt x="8974" y="2296"/>
                  </a:cubicBezTo>
                  <a:cubicBezTo>
                    <a:pt x="8883" y="2444"/>
                    <a:pt x="8815" y="2603"/>
                    <a:pt x="8770" y="2774"/>
                  </a:cubicBezTo>
                  <a:cubicBezTo>
                    <a:pt x="8610" y="3365"/>
                    <a:pt x="8724" y="3911"/>
                    <a:pt x="8815" y="4389"/>
                  </a:cubicBezTo>
                  <a:lnTo>
                    <a:pt x="8849" y="4548"/>
                  </a:lnTo>
                  <a:cubicBezTo>
                    <a:pt x="9065" y="5663"/>
                    <a:pt x="9134" y="6823"/>
                    <a:pt x="9065" y="8120"/>
                  </a:cubicBezTo>
                  <a:cubicBezTo>
                    <a:pt x="9031" y="8620"/>
                    <a:pt x="8997" y="9132"/>
                    <a:pt x="8952" y="9621"/>
                  </a:cubicBezTo>
                  <a:cubicBezTo>
                    <a:pt x="8895" y="10383"/>
                    <a:pt x="8827" y="11179"/>
                    <a:pt x="8804" y="11964"/>
                  </a:cubicBezTo>
                  <a:cubicBezTo>
                    <a:pt x="8804" y="12169"/>
                    <a:pt x="8804" y="12385"/>
                    <a:pt x="8804" y="12601"/>
                  </a:cubicBezTo>
                  <a:cubicBezTo>
                    <a:pt x="8815" y="12840"/>
                    <a:pt x="8815" y="13067"/>
                    <a:pt x="8804" y="13295"/>
                  </a:cubicBezTo>
                  <a:cubicBezTo>
                    <a:pt x="8804" y="13340"/>
                    <a:pt x="8804" y="13386"/>
                    <a:pt x="8804" y="13431"/>
                  </a:cubicBezTo>
                  <a:cubicBezTo>
                    <a:pt x="8792" y="13556"/>
                    <a:pt x="8792" y="13659"/>
                    <a:pt x="8781" y="13761"/>
                  </a:cubicBezTo>
                  <a:cubicBezTo>
                    <a:pt x="8724" y="14216"/>
                    <a:pt x="8565" y="14671"/>
                    <a:pt x="8394" y="15160"/>
                  </a:cubicBezTo>
                  <a:lnTo>
                    <a:pt x="8326" y="15342"/>
                  </a:lnTo>
                  <a:cubicBezTo>
                    <a:pt x="8133" y="15899"/>
                    <a:pt x="7939" y="16570"/>
                    <a:pt x="7917" y="17298"/>
                  </a:cubicBezTo>
                  <a:cubicBezTo>
                    <a:pt x="7905" y="17548"/>
                    <a:pt x="7917" y="17799"/>
                    <a:pt x="7917" y="18037"/>
                  </a:cubicBezTo>
                  <a:cubicBezTo>
                    <a:pt x="7928" y="18390"/>
                    <a:pt x="7939" y="18731"/>
                    <a:pt x="7905" y="19050"/>
                  </a:cubicBezTo>
                  <a:cubicBezTo>
                    <a:pt x="7837" y="19550"/>
                    <a:pt x="7632" y="20051"/>
                    <a:pt x="7416" y="20574"/>
                  </a:cubicBezTo>
                  <a:lnTo>
                    <a:pt x="7405" y="20597"/>
                  </a:lnTo>
                  <a:cubicBezTo>
                    <a:pt x="7200" y="21097"/>
                    <a:pt x="7007" y="21632"/>
                    <a:pt x="6779" y="22337"/>
                  </a:cubicBezTo>
                  <a:cubicBezTo>
                    <a:pt x="6472" y="23269"/>
                    <a:pt x="6131" y="24145"/>
                    <a:pt x="5414" y="24611"/>
                  </a:cubicBezTo>
                  <a:cubicBezTo>
                    <a:pt x="5202" y="24750"/>
                    <a:pt x="4974" y="24829"/>
                    <a:pt x="4786" y="24829"/>
                  </a:cubicBezTo>
                  <a:cubicBezTo>
                    <a:pt x="4743" y="24829"/>
                    <a:pt x="4702" y="24825"/>
                    <a:pt x="4664" y="24816"/>
                  </a:cubicBezTo>
                  <a:cubicBezTo>
                    <a:pt x="4641" y="24805"/>
                    <a:pt x="4595" y="24771"/>
                    <a:pt x="4573" y="24748"/>
                  </a:cubicBezTo>
                  <a:cubicBezTo>
                    <a:pt x="4527" y="24702"/>
                    <a:pt x="4482" y="24657"/>
                    <a:pt x="4425" y="24611"/>
                  </a:cubicBezTo>
                  <a:cubicBezTo>
                    <a:pt x="4743" y="24316"/>
                    <a:pt x="4914" y="23872"/>
                    <a:pt x="4857" y="23394"/>
                  </a:cubicBezTo>
                  <a:cubicBezTo>
                    <a:pt x="4789" y="22792"/>
                    <a:pt x="4357" y="22257"/>
                    <a:pt x="3708" y="21995"/>
                  </a:cubicBezTo>
                  <a:cubicBezTo>
                    <a:pt x="3437" y="21884"/>
                    <a:pt x="3150" y="21829"/>
                    <a:pt x="2860" y="21829"/>
                  </a:cubicBezTo>
                  <a:cubicBezTo>
                    <a:pt x="2176" y="21829"/>
                    <a:pt x="1476" y="22130"/>
                    <a:pt x="933" y="22689"/>
                  </a:cubicBezTo>
                  <a:cubicBezTo>
                    <a:pt x="239" y="23406"/>
                    <a:pt x="0" y="24429"/>
                    <a:pt x="285" y="25442"/>
                  </a:cubicBezTo>
                  <a:cubicBezTo>
                    <a:pt x="535" y="26352"/>
                    <a:pt x="1161" y="27182"/>
                    <a:pt x="2014" y="27694"/>
                  </a:cubicBezTo>
                  <a:cubicBezTo>
                    <a:pt x="2412" y="27944"/>
                    <a:pt x="2844" y="28126"/>
                    <a:pt x="3322" y="28274"/>
                  </a:cubicBezTo>
                  <a:cubicBezTo>
                    <a:pt x="3367" y="28297"/>
                    <a:pt x="3424" y="28308"/>
                    <a:pt x="3481" y="28331"/>
                  </a:cubicBezTo>
                  <a:cubicBezTo>
                    <a:pt x="3526" y="28342"/>
                    <a:pt x="3572" y="28342"/>
                    <a:pt x="3617" y="28353"/>
                  </a:cubicBezTo>
                  <a:cubicBezTo>
                    <a:pt x="4504" y="28558"/>
                    <a:pt x="5403" y="28592"/>
                    <a:pt x="6279" y="28615"/>
                  </a:cubicBezTo>
                  <a:cubicBezTo>
                    <a:pt x="6813" y="28638"/>
                    <a:pt x="7325" y="28649"/>
                    <a:pt x="7814" y="28706"/>
                  </a:cubicBezTo>
                  <a:cubicBezTo>
                    <a:pt x="7962" y="28729"/>
                    <a:pt x="8099" y="28751"/>
                    <a:pt x="8246" y="28774"/>
                  </a:cubicBezTo>
                  <a:cubicBezTo>
                    <a:pt x="8565" y="28820"/>
                    <a:pt x="8906" y="28865"/>
                    <a:pt x="9270" y="28865"/>
                  </a:cubicBezTo>
                  <a:lnTo>
                    <a:pt x="9338" y="28865"/>
                  </a:lnTo>
                  <a:cubicBezTo>
                    <a:pt x="9839" y="28854"/>
                    <a:pt x="10328" y="28717"/>
                    <a:pt x="10862" y="28444"/>
                  </a:cubicBezTo>
                  <a:cubicBezTo>
                    <a:pt x="10965" y="28388"/>
                    <a:pt x="11056" y="28342"/>
                    <a:pt x="11147" y="28297"/>
                  </a:cubicBezTo>
                  <a:cubicBezTo>
                    <a:pt x="11386" y="28160"/>
                    <a:pt x="11624" y="28035"/>
                    <a:pt x="11841" y="27967"/>
                  </a:cubicBezTo>
                  <a:cubicBezTo>
                    <a:pt x="12148" y="27876"/>
                    <a:pt x="12500" y="27864"/>
                    <a:pt x="12876" y="27853"/>
                  </a:cubicBezTo>
                  <a:lnTo>
                    <a:pt x="13001" y="27853"/>
                  </a:lnTo>
                  <a:cubicBezTo>
                    <a:pt x="13444" y="27842"/>
                    <a:pt x="13922" y="27819"/>
                    <a:pt x="14400" y="27682"/>
                  </a:cubicBezTo>
                  <a:cubicBezTo>
                    <a:pt x="14809" y="27569"/>
                    <a:pt x="15219" y="27398"/>
                    <a:pt x="15594" y="27159"/>
                  </a:cubicBezTo>
                  <a:cubicBezTo>
                    <a:pt x="16299" y="26727"/>
                    <a:pt x="16891" y="26101"/>
                    <a:pt x="17311" y="25339"/>
                  </a:cubicBezTo>
                  <a:cubicBezTo>
                    <a:pt x="17732" y="24577"/>
                    <a:pt x="17926" y="23713"/>
                    <a:pt x="17857" y="22860"/>
                  </a:cubicBezTo>
                  <a:cubicBezTo>
                    <a:pt x="17800" y="22030"/>
                    <a:pt x="17539" y="21268"/>
                    <a:pt x="17277" y="20540"/>
                  </a:cubicBezTo>
                  <a:lnTo>
                    <a:pt x="17220" y="20346"/>
                  </a:lnTo>
                  <a:cubicBezTo>
                    <a:pt x="17004" y="19732"/>
                    <a:pt x="16754" y="19027"/>
                    <a:pt x="16800" y="18379"/>
                  </a:cubicBezTo>
                  <a:cubicBezTo>
                    <a:pt x="16811" y="18151"/>
                    <a:pt x="16868" y="17912"/>
                    <a:pt x="16936" y="17662"/>
                  </a:cubicBezTo>
                  <a:cubicBezTo>
                    <a:pt x="16981" y="17491"/>
                    <a:pt x="17027" y="17309"/>
                    <a:pt x="17061" y="17128"/>
                  </a:cubicBezTo>
                  <a:cubicBezTo>
                    <a:pt x="17141" y="16684"/>
                    <a:pt x="17163" y="16206"/>
                    <a:pt x="17107" y="15660"/>
                  </a:cubicBezTo>
                  <a:cubicBezTo>
                    <a:pt x="17050" y="15205"/>
                    <a:pt x="16959" y="14762"/>
                    <a:pt x="16879" y="14341"/>
                  </a:cubicBezTo>
                  <a:cubicBezTo>
                    <a:pt x="16800" y="13954"/>
                    <a:pt x="16720" y="13579"/>
                    <a:pt x="16674" y="13215"/>
                  </a:cubicBezTo>
                  <a:cubicBezTo>
                    <a:pt x="16629" y="12840"/>
                    <a:pt x="16640" y="12521"/>
                    <a:pt x="16697" y="12248"/>
                  </a:cubicBezTo>
                  <a:cubicBezTo>
                    <a:pt x="16731" y="12066"/>
                    <a:pt x="16800" y="11873"/>
                    <a:pt x="16868" y="11668"/>
                  </a:cubicBezTo>
                  <a:cubicBezTo>
                    <a:pt x="16959" y="11452"/>
                    <a:pt x="17038" y="11225"/>
                    <a:pt x="17095" y="10974"/>
                  </a:cubicBezTo>
                  <a:cubicBezTo>
                    <a:pt x="17220" y="10440"/>
                    <a:pt x="17163" y="9917"/>
                    <a:pt x="17129" y="9462"/>
                  </a:cubicBezTo>
                  <a:lnTo>
                    <a:pt x="17107" y="9291"/>
                  </a:lnTo>
                  <a:cubicBezTo>
                    <a:pt x="17072" y="8870"/>
                    <a:pt x="17084" y="8449"/>
                    <a:pt x="17152" y="8017"/>
                  </a:cubicBezTo>
                  <a:cubicBezTo>
                    <a:pt x="17266" y="7278"/>
                    <a:pt x="17505" y="6573"/>
                    <a:pt x="17744" y="5822"/>
                  </a:cubicBezTo>
                  <a:cubicBezTo>
                    <a:pt x="17812" y="5640"/>
                    <a:pt x="17869" y="5458"/>
                    <a:pt x="17926" y="5265"/>
                  </a:cubicBezTo>
                  <a:cubicBezTo>
                    <a:pt x="18062" y="4832"/>
                    <a:pt x="18221" y="4332"/>
                    <a:pt x="18153" y="3775"/>
                  </a:cubicBezTo>
                  <a:cubicBezTo>
                    <a:pt x="18153" y="3729"/>
                    <a:pt x="18142" y="3672"/>
                    <a:pt x="18130" y="3627"/>
                  </a:cubicBezTo>
                  <a:cubicBezTo>
                    <a:pt x="18267" y="3536"/>
                    <a:pt x="18415" y="3456"/>
                    <a:pt x="18562" y="3365"/>
                  </a:cubicBezTo>
                  <a:lnTo>
                    <a:pt x="18733" y="3274"/>
                  </a:lnTo>
                  <a:cubicBezTo>
                    <a:pt x="19199" y="3001"/>
                    <a:pt x="19779" y="2660"/>
                    <a:pt x="20109" y="2057"/>
                  </a:cubicBezTo>
                  <a:cubicBezTo>
                    <a:pt x="20405" y="1545"/>
                    <a:pt x="20371" y="931"/>
                    <a:pt x="20018" y="510"/>
                  </a:cubicBezTo>
                  <a:cubicBezTo>
                    <a:pt x="19757" y="189"/>
                    <a:pt x="19344" y="0"/>
                    <a:pt x="18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3541850" y="2253250"/>
              <a:ext cx="163250" cy="56625"/>
            </a:xfrm>
            <a:custGeom>
              <a:avLst/>
              <a:gdLst/>
              <a:ahLst/>
              <a:cxnLst/>
              <a:rect l="l" t="t" r="r" b="b"/>
              <a:pathLst>
                <a:path w="6530" h="2265" extrusionOk="0">
                  <a:moveTo>
                    <a:pt x="399" y="1"/>
                  </a:moveTo>
                  <a:cubicBezTo>
                    <a:pt x="387" y="1"/>
                    <a:pt x="376" y="1"/>
                    <a:pt x="376" y="12"/>
                  </a:cubicBezTo>
                  <a:cubicBezTo>
                    <a:pt x="365" y="12"/>
                    <a:pt x="365" y="24"/>
                    <a:pt x="365" y="35"/>
                  </a:cubicBezTo>
                  <a:cubicBezTo>
                    <a:pt x="342" y="251"/>
                    <a:pt x="319" y="456"/>
                    <a:pt x="296" y="638"/>
                  </a:cubicBezTo>
                  <a:cubicBezTo>
                    <a:pt x="228" y="1002"/>
                    <a:pt x="114" y="1354"/>
                    <a:pt x="1" y="1684"/>
                  </a:cubicBezTo>
                  <a:cubicBezTo>
                    <a:pt x="1" y="1695"/>
                    <a:pt x="1" y="1707"/>
                    <a:pt x="1" y="1718"/>
                  </a:cubicBezTo>
                  <a:cubicBezTo>
                    <a:pt x="12" y="1718"/>
                    <a:pt x="12" y="1730"/>
                    <a:pt x="23" y="1730"/>
                  </a:cubicBezTo>
                  <a:lnTo>
                    <a:pt x="69" y="1730"/>
                  </a:lnTo>
                  <a:cubicBezTo>
                    <a:pt x="205" y="1730"/>
                    <a:pt x="330" y="1730"/>
                    <a:pt x="456" y="1741"/>
                  </a:cubicBezTo>
                  <a:cubicBezTo>
                    <a:pt x="728" y="1752"/>
                    <a:pt x="990" y="1764"/>
                    <a:pt x="1252" y="1786"/>
                  </a:cubicBezTo>
                  <a:cubicBezTo>
                    <a:pt x="2116" y="1832"/>
                    <a:pt x="3037" y="1900"/>
                    <a:pt x="4061" y="2003"/>
                  </a:cubicBezTo>
                  <a:cubicBezTo>
                    <a:pt x="4527" y="2048"/>
                    <a:pt x="5005" y="2094"/>
                    <a:pt x="5471" y="2150"/>
                  </a:cubicBezTo>
                  <a:cubicBezTo>
                    <a:pt x="5699" y="2173"/>
                    <a:pt x="5938" y="2196"/>
                    <a:pt x="6165" y="2230"/>
                  </a:cubicBezTo>
                  <a:cubicBezTo>
                    <a:pt x="6279" y="2241"/>
                    <a:pt x="6381" y="2253"/>
                    <a:pt x="6495" y="2264"/>
                  </a:cubicBezTo>
                  <a:cubicBezTo>
                    <a:pt x="6506" y="2264"/>
                    <a:pt x="6518" y="2264"/>
                    <a:pt x="6518" y="2253"/>
                  </a:cubicBezTo>
                  <a:cubicBezTo>
                    <a:pt x="6529" y="2253"/>
                    <a:pt x="6529" y="2241"/>
                    <a:pt x="6529" y="2230"/>
                  </a:cubicBezTo>
                  <a:cubicBezTo>
                    <a:pt x="6484" y="1821"/>
                    <a:pt x="6404" y="1423"/>
                    <a:pt x="6324" y="1024"/>
                  </a:cubicBezTo>
                  <a:cubicBezTo>
                    <a:pt x="6290" y="899"/>
                    <a:pt x="6268" y="786"/>
                    <a:pt x="6245" y="660"/>
                  </a:cubicBezTo>
                  <a:cubicBezTo>
                    <a:pt x="6245" y="649"/>
                    <a:pt x="6233" y="638"/>
                    <a:pt x="6222" y="638"/>
                  </a:cubicBezTo>
                  <a:cubicBezTo>
                    <a:pt x="6177" y="638"/>
                    <a:pt x="6142" y="626"/>
                    <a:pt x="6108" y="615"/>
                  </a:cubicBezTo>
                  <a:cubicBezTo>
                    <a:pt x="6086" y="615"/>
                    <a:pt x="6051" y="604"/>
                    <a:pt x="6029" y="604"/>
                  </a:cubicBezTo>
                  <a:lnTo>
                    <a:pt x="5847" y="581"/>
                  </a:lnTo>
                  <a:cubicBezTo>
                    <a:pt x="5835" y="581"/>
                    <a:pt x="5824" y="581"/>
                    <a:pt x="5824" y="592"/>
                  </a:cubicBezTo>
                  <a:cubicBezTo>
                    <a:pt x="5813" y="604"/>
                    <a:pt x="5813" y="615"/>
                    <a:pt x="5824" y="626"/>
                  </a:cubicBezTo>
                  <a:cubicBezTo>
                    <a:pt x="5824" y="626"/>
                    <a:pt x="5824" y="638"/>
                    <a:pt x="5824" y="638"/>
                  </a:cubicBezTo>
                  <a:cubicBezTo>
                    <a:pt x="5858" y="683"/>
                    <a:pt x="5881" y="717"/>
                    <a:pt x="5915" y="763"/>
                  </a:cubicBezTo>
                  <a:cubicBezTo>
                    <a:pt x="5960" y="808"/>
                    <a:pt x="6006" y="877"/>
                    <a:pt x="6040" y="933"/>
                  </a:cubicBezTo>
                  <a:cubicBezTo>
                    <a:pt x="6097" y="1036"/>
                    <a:pt x="6142" y="1138"/>
                    <a:pt x="6165" y="1241"/>
                  </a:cubicBezTo>
                  <a:cubicBezTo>
                    <a:pt x="6222" y="1445"/>
                    <a:pt x="6199" y="1684"/>
                    <a:pt x="6108" y="1900"/>
                  </a:cubicBezTo>
                  <a:cubicBezTo>
                    <a:pt x="6097" y="1912"/>
                    <a:pt x="6097" y="1923"/>
                    <a:pt x="6074" y="1923"/>
                  </a:cubicBezTo>
                  <a:cubicBezTo>
                    <a:pt x="6063" y="1912"/>
                    <a:pt x="6051" y="1900"/>
                    <a:pt x="6051" y="1889"/>
                  </a:cubicBezTo>
                  <a:cubicBezTo>
                    <a:pt x="6063" y="1684"/>
                    <a:pt x="6017" y="1468"/>
                    <a:pt x="5926" y="1218"/>
                  </a:cubicBezTo>
                  <a:cubicBezTo>
                    <a:pt x="5881" y="1115"/>
                    <a:pt x="5835" y="1013"/>
                    <a:pt x="5767" y="922"/>
                  </a:cubicBezTo>
                  <a:lnTo>
                    <a:pt x="5733" y="877"/>
                  </a:lnTo>
                  <a:cubicBezTo>
                    <a:pt x="5665" y="797"/>
                    <a:pt x="5608" y="717"/>
                    <a:pt x="5574" y="615"/>
                  </a:cubicBezTo>
                  <a:cubicBezTo>
                    <a:pt x="5562" y="604"/>
                    <a:pt x="5551" y="581"/>
                    <a:pt x="5551" y="558"/>
                  </a:cubicBezTo>
                  <a:cubicBezTo>
                    <a:pt x="5540" y="547"/>
                    <a:pt x="5528" y="535"/>
                    <a:pt x="5517" y="535"/>
                  </a:cubicBezTo>
                  <a:cubicBezTo>
                    <a:pt x="5471" y="524"/>
                    <a:pt x="5414" y="524"/>
                    <a:pt x="5369" y="513"/>
                  </a:cubicBezTo>
                  <a:lnTo>
                    <a:pt x="5267" y="501"/>
                  </a:lnTo>
                  <a:cubicBezTo>
                    <a:pt x="5263" y="497"/>
                    <a:pt x="5259" y="496"/>
                    <a:pt x="5256" y="496"/>
                  </a:cubicBezTo>
                  <a:cubicBezTo>
                    <a:pt x="5249" y="496"/>
                    <a:pt x="5244" y="501"/>
                    <a:pt x="5244" y="501"/>
                  </a:cubicBezTo>
                  <a:cubicBezTo>
                    <a:pt x="5232" y="513"/>
                    <a:pt x="5232" y="524"/>
                    <a:pt x="5232" y="535"/>
                  </a:cubicBezTo>
                  <a:lnTo>
                    <a:pt x="5232" y="547"/>
                  </a:lnTo>
                  <a:cubicBezTo>
                    <a:pt x="5232" y="604"/>
                    <a:pt x="5232" y="649"/>
                    <a:pt x="5232" y="706"/>
                  </a:cubicBezTo>
                  <a:cubicBezTo>
                    <a:pt x="5232" y="729"/>
                    <a:pt x="5232" y="751"/>
                    <a:pt x="5232" y="774"/>
                  </a:cubicBezTo>
                  <a:cubicBezTo>
                    <a:pt x="5232" y="797"/>
                    <a:pt x="5232" y="820"/>
                    <a:pt x="5232" y="842"/>
                  </a:cubicBezTo>
                  <a:lnTo>
                    <a:pt x="5232" y="899"/>
                  </a:lnTo>
                  <a:cubicBezTo>
                    <a:pt x="5232" y="922"/>
                    <a:pt x="5232" y="956"/>
                    <a:pt x="5232" y="979"/>
                  </a:cubicBezTo>
                  <a:cubicBezTo>
                    <a:pt x="5232" y="990"/>
                    <a:pt x="5210" y="1002"/>
                    <a:pt x="5198" y="1002"/>
                  </a:cubicBezTo>
                  <a:cubicBezTo>
                    <a:pt x="5195" y="1005"/>
                    <a:pt x="5193" y="1006"/>
                    <a:pt x="5191" y="1006"/>
                  </a:cubicBezTo>
                  <a:cubicBezTo>
                    <a:pt x="5186" y="1006"/>
                    <a:pt x="5184" y="998"/>
                    <a:pt x="5176" y="990"/>
                  </a:cubicBezTo>
                  <a:cubicBezTo>
                    <a:pt x="5153" y="968"/>
                    <a:pt x="5142" y="945"/>
                    <a:pt x="5130" y="911"/>
                  </a:cubicBezTo>
                  <a:cubicBezTo>
                    <a:pt x="5130" y="899"/>
                    <a:pt x="5119" y="877"/>
                    <a:pt x="5119" y="865"/>
                  </a:cubicBezTo>
                  <a:cubicBezTo>
                    <a:pt x="5096" y="831"/>
                    <a:pt x="5096" y="797"/>
                    <a:pt x="5085" y="763"/>
                  </a:cubicBezTo>
                  <a:cubicBezTo>
                    <a:pt x="5085" y="751"/>
                    <a:pt x="5085" y="740"/>
                    <a:pt x="5085" y="717"/>
                  </a:cubicBezTo>
                  <a:cubicBezTo>
                    <a:pt x="5062" y="660"/>
                    <a:pt x="5062" y="581"/>
                    <a:pt x="5062" y="490"/>
                  </a:cubicBezTo>
                  <a:cubicBezTo>
                    <a:pt x="5062" y="478"/>
                    <a:pt x="5051" y="467"/>
                    <a:pt x="5028" y="467"/>
                  </a:cubicBezTo>
                  <a:lnTo>
                    <a:pt x="4857" y="444"/>
                  </a:lnTo>
                  <a:lnTo>
                    <a:pt x="4834" y="444"/>
                  </a:lnTo>
                  <a:cubicBezTo>
                    <a:pt x="4823" y="456"/>
                    <a:pt x="4823" y="467"/>
                    <a:pt x="4823" y="478"/>
                  </a:cubicBezTo>
                  <a:lnTo>
                    <a:pt x="4823" y="535"/>
                  </a:lnTo>
                  <a:cubicBezTo>
                    <a:pt x="4823" y="547"/>
                    <a:pt x="4834" y="569"/>
                    <a:pt x="4834" y="581"/>
                  </a:cubicBezTo>
                  <a:cubicBezTo>
                    <a:pt x="4834" y="604"/>
                    <a:pt x="4834" y="626"/>
                    <a:pt x="4834" y="638"/>
                  </a:cubicBezTo>
                  <a:lnTo>
                    <a:pt x="4834" y="660"/>
                  </a:lnTo>
                  <a:cubicBezTo>
                    <a:pt x="4846" y="683"/>
                    <a:pt x="4846" y="706"/>
                    <a:pt x="4846" y="717"/>
                  </a:cubicBezTo>
                  <a:lnTo>
                    <a:pt x="4846" y="729"/>
                  </a:lnTo>
                  <a:lnTo>
                    <a:pt x="4846" y="751"/>
                  </a:lnTo>
                  <a:cubicBezTo>
                    <a:pt x="4846" y="774"/>
                    <a:pt x="4857" y="797"/>
                    <a:pt x="4857" y="820"/>
                  </a:cubicBezTo>
                  <a:cubicBezTo>
                    <a:pt x="4857" y="831"/>
                    <a:pt x="4846" y="842"/>
                    <a:pt x="4834" y="854"/>
                  </a:cubicBezTo>
                  <a:cubicBezTo>
                    <a:pt x="4823" y="854"/>
                    <a:pt x="4823" y="854"/>
                    <a:pt x="4812" y="842"/>
                  </a:cubicBezTo>
                  <a:cubicBezTo>
                    <a:pt x="4778" y="820"/>
                    <a:pt x="4766" y="797"/>
                    <a:pt x="4755" y="763"/>
                  </a:cubicBezTo>
                  <a:cubicBezTo>
                    <a:pt x="4743" y="751"/>
                    <a:pt x="4743" y="751"/>
                    <a:pt x="4743" y="751"/>
                  </a:cubicBezTo>
                  <a:cubicBezTo>
                    <a:pt x="4732" y="729"/>
                    <a:pt x="4721" y="706"/>
                    <a:pt x="4709" y="672"/>
                  </a:cubicBezTo>
                  <a:lnTo>
                    <a:pt x="4709" y="660"/>
                  </a:lnTo>
                  <a:cubicBezTo>
                    <a:pt x="4698" y="626"/>
                    <a:pt x="4687" y="592"/>
                    <a:pt x="4675" y="558"/>
                  </a:cubicBezTo>
                  <a:cubicBezTo>
                    <a:pt x="4675" y="524"/>
                    <a:pt x="4664" y="490"/>
                    <a:pt x="4664" y="444"/>
                  </a:cubicBezTo>
                  <a:cubicBezTo>
                    <a:pt x="4664" y="433"/>
                    <a:pt x="4652" y="422"/>
                    <a:pt x="4641" y="410"/>
                  </a:cubicBezTo>
                  <a:lnTo>
                    <a:pt x="4493" y="399"/>
                  </a:lnTo>
                  <a:cubicBezTo>
                    <a:pt x="4482" y="399"/>
                    <a:pt x="4470" y="399"/>
                    <a:pt x="4470" y="410"/>
                  </a:cubicBezTo>
                  <a:cubicBezTo>
                    <a:pt x="4459" y="410"/>
                    <a:pt x="4459" y="422"/>
                    <a:pt x="4459" y="433"/>
                  </a:cubicBezTo>
                  <a:cubicBezTo>
                    <a:pt x="4459" y="467"/>
                    <a:pt x="4459" y="501"/>
                    <a:pt x="4470" y="535"/>
                  </a:cubicBezTo>
                  <a:cubicBezTo>
                    <a:pt x="4470" y="547"/>
                    <a:pt x="4470" y="558"/>
                    <a:pt x="4459" y="558"/>
                  </a:cubicBezTo>
                  <a:cubicBezTo>
                    <a:pt x="4448" y="558"/>
                    <a:pt x="4436" y="558"/>
                    <a:pt x="4425" y="547"/>
                  </a:cubicBezTo>
                  <a:cubicBezTo>
                    <a:pt x="4402" y="501"/>
                    <a:pt x="4379" y="456"/>
                    <a:pt x="4379" y="410"/>
                  </a:cubicBezTo>
                  <a:cubicBezTo>
                    <a:pt x="4368" y="387"/>
                    <a:pt x="4357" y="376"/>
                    <a:pt x="4345" y="376"/>
                  </a:cubicBezTo>
                  <a:cubicBezTo>
                    <a:pt x="3708" y="296"/>
                    <a:pt x="3071" y="228"/>
                    <a:pt x="2480" y="171"/>
                  </a:cubicBezTo>
                  <a:cubicBezTo>
                    <a:pt x="2082" y="137"/>
                    <a:pt x="1673" y="103"/>
                    <a:pt x="1206" y="69"/>
                  </a:cubicBezTo>
                  <a:cubicBezTo>
                    <a:pt x="1104" y="58"/>
                    <a:pt x="990" y="46"/>
                    <a:pt x="876" y="46"/>
                  </a:cubicBezTo>
                  <a:cubicBezTo>
                    <a:pt x="774" y="35"/>
                    <a:pt x="683" y="24"/>
                    <a:pt x="592" y="24"/>
                  </a:cubicBezTo>
                  <a:cubicBezTo>
                    <a:pt x="524" y="12"/>
                    <a:pt x="456" y="12"/>
                    <a:pt x="399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3551225" y="2204625"/>
              <a:ext cx="145325" cy="57175"/>
            </a:xfrm>
            <a:custGeom>
              <a:avLst/>
              <a:gdLst/>
              <a:ahLst/>
              <a:cxnLst/>
              <a:rect l="l" t="t" r="r" b="b"/>
              <a:pathLst>
                <a:path w="5813" h="2287" extrusionOk="0">
                  <a:moveTo>
                    <a:pt x="46" y="1"/>
                  </a:moveTo>
                  <a:cubicBezTo>
                    <a:pt x="35" y="1"/>
                    <a:pt x="35" y="1"/>
                    <a:pt x="24" y="12"/>
                  </a:cubicBezTo>
                  <a:cubicBezTo>
                    <a:pt x="12" y="12"/>
                    <a:pt x="12" y="24"/>
                    <a:pt x="12" y="35"/>
                  </a:cubicBezTo>
                  <a:cubicBezTo>
                    <a:pt x="1" y="262"/>
                    <a:pt x="1" y="456"/>
                    <a:pt x="1" y="626"/>
                  </a:cubicBezTo>
                  <a:cubicBezTo>
                    <a:pt x="1" y="786"/>
                    <a:pt x="1" y="934"/>
                    <a:pt x="1" y="1081"/>
                  </a:cubicBezTo>
                  <a:cubicBezTo>
                    <a:pt x="1" y="1275"/>
                    <a:pt x="1" y="1468"/>
                    <a:pt x="1" y="1661"/>
                  </a:cubicBezTo>
                  <a:cubicBezTo>
                    <a:pt x="1" y="1673"/>
                    <a:pt x="1" y="1673"/>
                    <a:pt x="12" y="1684"/>
                  </a:cubicBezTo>
                  <a:cubicBezTo>
                    <a:pt x="12" y="1684"/>
                    <a:pt x="24" y="1696"/>
                    <a:pt x="24" y="1696"/>
                  </a:cubicBezTo>
                  <a:lnTo>
                    <a:pt x="35" y="1696"/>
                  </a:lnTo>
                  <a:cubicBezTo>
                    <a:pt x="137" y="1696"/>
                    <a:pt x="240" y="1696"/>
                    <a:pt x="342" y="1707"/>
                  </a:cubicBezTo>
                  <a:cubicBezTo>
                    <a:pt x="581" y="1718"/>
                    <a:pt x="820" y="1741"/>
                    <a:pt x="1047" y="1752"/>
                  </a:cubicBezTo>
                  <a:cubicBezTo>
                    <a:pt x="1855" y="1809"/>
                    <a:pt x="2685" y="1889"/>
                    <a:pt x="3572" y="1991"/>
                  </a:cubicBezTo>
                  <a:cubicBezTo>
                    <a:pt x="3686" y="2003"/>
                    <a:pt x="3811" y="2025"/>
                    <a:pt x="3925" y="2037"/>
                  </a:cubicBezTo>
                  <a:lnTo>
                    <a:pt x="4016" y="2048"/>
                  </a:lnTo>
                  <a:cubicBezTo>
                    <a:pt x="4027" y="2048"/>
                    <a:pt x="4039" y="2048"/>
                    <a:pt x="4050" y="2037"/>
                  </a:cubicBezTo>
                  <a:lnTo>
                    <a:pt x="4073" y="1991"/>
                  </a:lnTo>
                  <a:cubicBezTo>
                    <a:pt x="4073" y="1980"/>
                    <a:pt x="4084" y="1969"/>
                    <a:pt x="4084" y="1969"/>
                  </a:cubicBezTo>
                  <a:cubicBezTo>
                    <a:pt x="4095" y="1957"/>
                    <a:pt x="4095" y="1946"/>
                    <a:pt x="4107" y="1946"/>
                  </a:cubicBezTo>
                  <a:lnTo>
                    <a:pt x="4118" y="1946"/>
                  </a:lnTo>
                  <a:lnTo>
                    <a:pt x="4107" y="1957"/>
                  </a:lnTo>
                  <a:cubicBezTo>
                    <a:pt x="4107" y="1969"/>
                    <a:pt x="4107" y="1969"/>
                    <a:pt x="4107" y="1969"/>
                  </a:cubicBezTo>
                  <a:cubicBezTo>
                    <a:pt x="4107" y="1980"/>
                    <a:pt x="4107" y="1991"/>
                    <a:pt x="4107" y="2003"/>
                  </a:cubicBezTo>
                  <a:cubicBezTo>
                    <a:pt x="4095" y="2014"/>
                    <a:pt x="4095" y="2014"/>
                    <a:pt x="4095" y="2025"/>
                  </a:cubicBezTo>
                  <a:cubicBezTo>
                    <a:pt x="4095" y="2037"/>
                    <a:pt x="4095" y="2037"/>
                    <a:pt x="4107" y="2048"/>
                  </a:cubicBezTo>
                  <a:cubicBezTo>
                    <a:pt x="4107" y="2060"/>
                    <a:pt x="4118" y="2060"/>
                    <a:pt x="4130" y="2060"/>
                  </a:cubicBezTo>
                  <a:lnTo>
                    <a:pt x="4209" y="2071"/>
                  </a:lnTo>
                  <a:lnTo>
                    <a:pt x="4312" y="2082"/>
                  </a:lnTo>
                  <a:cubicBezTo>
                    <a:pt x="4334" y="2082"/>
                    <a:pt x="4346" y="2082"/>
                    <a:pt x="4346" y="2060"/>
                  </a:cubicBezTo>
                  <a:cubicBezTo>
                    <a:pt x="4357" y="2037"/>
                    <a:pt x="4368" y="2014"/>
                    <a:pt x="4380" y="1980"/>
                  </a:cubicBezTo>
                  <a:cubicBezTo>
                    <a:pt x="4391" y="1969"/>
                    <a:pt x="4403" y="1946"/>
                    <a:pt x="4403" y="1934"/>
                  </a:cubicBezTo>
                  <a:cubicBezTo>
                    <a:pt x="4414" y="1934"/>
                    <a:pt x="4414" y="1923"/>
                    <a:pt x="4425" y="1923"/>
                  </a:cubicBezTo>
                  <a:cubicBezTo>
                    <a:pt x="4437" y="1912"/>
                    <a:pt x="4448" y="1900"/>
                    <a:pt x="4448" y="1889"/>
                  </a:cubicBezTo>
                  <a:cubicBezTo>
                    <a:pt x="4459" y="1878"/>
                    <a:pt x="4459" y="1878"/>
                    <a:pt x="4459" y="1878"/>
                  </a:cubicBezTo>
                  <a:cubicBezTo>
                    <a:pt x="4459" y="1889"/>
                    <a:pt x="4459" y="1889"/>
                    <a:pt x="4459" y="1889"/>
                  </a:cubicBezTo>
                  <a:cubicBezTo>
                    <a:pt x="4459" y="1912"/>
                    <a:pt x="4459" y="1923"/>
                    <a:pt x="4459" y="1946"/>
                  </a:cubicBezTo>
                  <a:cubicBezTo>
                    <a:pt x="4459" y="1946"/>
                    <a:pt x="4459" y="1957"/>
                    <a:pt x="4459" y="1957"/>
                  </a:cubicBezTo>
                  <a:cubicBezTo>
                    <a:pt x="4459" y="1980"/>
                    <a:pt x="4459" y="1991"/>
                    <a:pt x="4459" y="2003"/>
                  </a:cubicBezTo>
                  <a:lnTo>
                    <a:pt x="4459" y="2071"/>
                  </a:lnTo>
                  <a:cubicBezTo>
                    <a:pt x="4448" y="2082"/>
                    <a:pt x="4459" y="2105"/>
                    <a:pt x="4482" y="2105"/>
                  </a:cubicBezTo>
                  <a:lnTo>
                    <a:pt x="4676" y="2128"/>
                  </a:lnTo>
                  <a:cubicBezTo>
                    <a:pt x="4698" y="2128"/>
                    <a:pt x="4710" y="2116"/>
                    <a:pt x="4710" y="2105"/>
                  </a:cubicBezTo>
                  <a:cubicBezTo>
                    <a:pt x="4710" y="2094"/>
                    <a:pt x="4710" y="2094"/>
                    <a:pt x="4721" y="2082"/>
                  </a:cubicBezTo>
                  <a:cubicBezTo>
                    <a:pt x="4721" y="2071"/>
                    <a:pt x="4721" y="2071"/>
                    <a:pt x="4721" y="2060"/>
                  </a:cubicBezTo>
                  <a:cubicBezTo>
                    <a:pt x="4732" y="1969"/>
                    <a:pt x="4755" y="1855"/>
                    <a:pt x="4823" y="1798"/>
                  </a:cubicBezTo>
                  <a:cubicBezTo>
                    <a:pt x="4823" y="1787"/>
                    <a:pt x="4846" y="1787"/>
                    <a:pt x="4857" y="1787"/>
                  </a:cubicBezTo>
                  <a:cubicBezTo>
                    <a:pt x="4869" y="1798"/>
                    <a:pt x="4880" y="1798"/>
                    <a:pt x="4880" y="1809"/>
                  </a:cubicBezTo>
                  <a:cubicBezTo>
                    <a:pt x="4903" y="1878"/>
                    <a:pt x="4892" y="1946"/>
                    <a:pt x="4880" y="2025"/>
                  </a:cubicBezTo>
                  <a:lnTo>
                    <a:pt x="4869" y="2082"/>
                  </a:lnTo>
                  <a:cubicBezTo>
                    <a:pt x="4869" y="2094"/>
                    <a:pt x="4869" y="2105"/>
                    <a:pt x="4869" y="2105"/>
                  </a:cubicBezTo>
                  <a:lnTo>
                    <a:pt x="4869" y="2128"/>
                  </a:lnTo>
                  <a:cubicBezTo>
                    <a:pt x="4869" y="2139"/>
                    <a:pt x="4880" y="2162"/>
                    <a:pt x="4892" y="2162"/>
                  </a:cubicBezTo>
                  <a:lnTo>
                    <a:pt x="5096" y="2185"/>
                  </a:lnTo>
                  <a:lnTo>
                    <a:pt x="5119" y="2185"/>
                  </a:lnTo>
                  <a:cubicBezTo>
                    <a:pt x="5119" y="2173"/>
                    <a:pt x="5130" y="2162"/>
                    <a:pt x="5130" y="2162"/>
                  </a:cubicBezTo>
                  <a:cubicBezTo>
                    <a:pt x="5130" y="2048"/>
                    <a:pt x="5130" y="1946"/>
                    <a:pt x="5142" y="1843"/>
                  </a:cubicBezTo>
                  <a:cubicBezTo>
                    <a:pt x="5153" y="1707"/>
                    <a:pt x="5165" y="1570"/>
                    <a:pt x="5187" y="1445"/>
                  </a:cubicBezTo>
                  <a:lnTo>
                    <a:pt x="5199" y="1388"/>
                  </a:lnTo>
                  <a:cubicBezTo>
                    <a:pt x="5210" y="1275"/>
                    <a:pt x="5233" y="1172"/>
                    <a:pt x="5267" y="1070"/>
                  </a:cubicBezTo>
                  <a:cubicBezTo>
                    <a:pt x="5278" y="1059"/>
                    <a:pt x="5278" y="1059"/>
                    <a:pt x="5290" y="1059"/>
                  </a:cubicBezTo>
                  <a:cubicBezTo>
                    <a:pt x="5290" y="1059"/>
                    <a:pt x="5301" y="1059"/>
                    <a:pt x="5301" y="1081"/>
                  </a:cubicBezTo>
                  <a:cubicBezTo>
                    <a:pt x="5324" y="1172"/>
                    <a:pt x="5324" y="1286"/>
                    <a:pt x="5324" y="1388"/>
                  </a:cubicBezTo>
                  <a:cubicBezTo>
                    <a:pt x="5324" y="1423"/>
                    <a:pt x="5324" y="1468"/>
                    <a:pt x="5324" y="1502"/>
                  </a:cubicBezTo>
                  <a:cubicBezTo>
                    <a:pt x="5324" y="1559"/>
                    <a:pt x="5324" y="1616"/>
                    <a:pt x="5324" y="1673"/>
                  </a:cubicBezTo>
                  <a:cubicBezTo>
                    <a:pt x="5324" y="1752"/>
                    <a:pt x="5324" y="1821"/>
                    <a:pt x="5335" y="1900"/>
                  </a:cubicBezTo>
                  <a:cubicBezTo>
                    <a:pt x="5335" y="1934"/>
                    <a:pt x="5335" y="1969"/>
                    <a:pt x="5335" y="2003"/>
                  </a:cubicBezTo>
                  <a:cubicBezTo>
                    <a:pt x="5335" y="2060"/>
                    <a:pt x="5335" y="2128"/>
                    <a:pt x="5335" y="2196"/>
                  </a:cubicBezTo>
                  <a:cubicBezTo>
                    <a:pt x="5335" y="2219"/>
                    <a:pt x="5347" y="2230"/>
                    <a:pt x="5369" y="2230"/>
                  </a:cubicBezTo>
                  <a:lnTo>
                    <a:pt x="5449" y="2241"/>
                  </a:lnTo>
                  <a:cubicBezTo>
                    <a:pt x="5563" y="2253"/>
                    <a:pt x="5665" y="2276"/>
                    <a:pt x="5767" y="2287"/>
                  </a:cubicBezTo>
                  <a:cubicBezTo>
                    <a:pt x="5779" y="2287"/>
                    <a:pt x="5790" y="2287"/>
                    <a:pt x="5802" y="2276"/>
                  </a:cubicBezTo>
                  <a:cubicBezTo>
                    <a:pt x="5802" y="2276"/>
                    <a:pt x="5813" y="2264"/>
                    <a:pt x="5813" y="2253"/>
                  </a:cubicBezTo>
                  <a:cubicBezTo>
                    <a:pt x="5699" y="1627"/>
                    <a:pt x="5665" y="1161"/>
                    <a:pt x="5722" y="729"/>
                  </a:cubicBezTo>
                  <a:cubicBezTo>
                    <a:pt x="5722" y="706"/>
                    <a:pt x="5711" y="695"/>
                    <a:pt x="5688" y="695"/>
                  </a:cubicBezTo>
                  <a:cubicBezTo>
                    <a:pt x="5415" y="661"/>
                    <a:pt x="5142" y="626"/>
                    <a:pt x="4869" y="592"/>
                  </a:cubicBezTo>
                  <a:lnTo>
                    <a:pt x="968" y="115"/>
                  </a:lnTo>
                  <a:lnTo>
                    <a:pt x="797" y="92"/>
                  </a:lnTo>
                  <a:cubicBezTo>
                    <a:pt x="649" y="80"/>
                    <a:pt x="513" y="58"/>
                    <a:pt x="376" y="46"/>
                  </a:cubicBezTo>
                  <a:cubicBezTo>
                    <a:pt x="331" y="35"/>
                    <a:pt x="285" y="35"/>
                    <a:pt x="240" y="24"/>
                  </a:cubicBezTo>
                  <a:cubicBezTo>
                    <a:pt x="172" y="24"/>
                    <a:pt x="115" y="12"/>
                    <a:pt x="46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3551800" y="2159150"/>
              <a:ext cx="154425" cy="55750"/>
            </a:xfrm>
            <a:custGeom>
              <a:avLst/>
              <a:gdLst/>
              <a:ahLst/>
              <a:cxnLst/>
              <a:rect l="l" t="t" r="r" b="b"/>
              <a:pathLst>
                <a:path w="6177" h="2230" extrusionOk="0">
                  <a:moveTo>
                    <a:pt x="149" y="0"/>
                  </a:moveTo>
                  <a:cubicBezTo>
                    <a:pt x="137" y="0"/>
                    <a:pt x="126" y="0"/>
                    <a:pt x="114" y="11"/>
                  </a:cubicBezTo>
                  <a:cubicBezTo>
                    <a:pt x="114" y="11"/>
                    <a:pt x="103" y="23"/>
                    <a:pt x="103" y="34"/>
                  </a:cubicBezTo>
                  <a:lnTo>
                    <a:pt x="69" y="466"/>
                  </a:lnTo>
                  <a:cubicBezTo>
                    <a:pt x="35" y="864"/>
                    <a:pt x="23" y="1194"/>
                    <a:pt x="1" y="1501"/>
                  </a:cubicBezTo>
                  <a:cubicBezTo>
                    <a:pt x="1" y="1524"/>
                    <a:pt x="12" y="1536"/>
                    <a:pt x="35" y="1536"/>
                  </a:cubicBezTo>
                  <a:cubicBezTo>
                    <a:pt x="126" y="1547"/>
                    <a:pt x="217" y="1558"/>
                    <a:pt x="319" y="1570"/>
                  </a:cubicBezTo>
                  <a:cubicBezTo>
                    <a:pt x="365" y="1581"/>
                    <a:pt x="410" y="1581"/>
                    <a:pt x="456" y="1592"/>
                  </a:cubicBezTo>
                  <a:lnTo>
                    <a:pt x="467" y="1592"/>
                  </a:lnTo>
                  <a:cubicBezTo>
                    <a:pt x="603" y="1604"/>
                    <a:pt x="740" y="1627"/>
                    <a:pt x="888" y="1638"/>
                  </a:cubicBezTo>
                  <a:lnTo>
                    <a:pt x="1115" y="1672"/>
                  </a:lnTo>
                  <a:cubicBezTo>
                    <a:pt x="1627" y="1729"/>
                    <a:pt x="2139" y="1786"/>
                    <a:pt x="2639" y="1854"/>
                  </a:cubicBezTo>
                  <a:cubicBezTo>
                    <a:pt x="3652" y="1968"/>
                    <a:pt x="4687" y="2093"/>
                    <a:pt x="5710" y="2229"/>
                  </a:cubicBezTo>
                  <a:cubicBezTo>
                    <a:pt x="5733" y="2229"/>
                    <a:pt x="5744" y="2218"/>
                    <a:pt x="5744" y="2195"/>
                  </a:cubicBezTo>
                  <a:lnTo>
                    <a:pt x="5756" y="2184"/>
                  </a:lnTo>
                  <a:cubicBezTo>
                    <a:pt x="5756" y="2161"/>
                    <a:pt x="5767" y="2127"/>
                    <a:pt x="5767" y="2104"/>
                  </a:cubicBezTo>
                  <a:cubicBezTo>
                    <a:pt x="5813" y="1922"/>
                    <a:pt x="5881" y="1752"/>
                    <a:pt x="5949" y="1581"/>
                  </a:cubicBezTo>
                  <a:cubicBezTo>
                    <a:pt x="6040" y="1342"/>
                    <a:pt x="6120" y="1103"/>
                    <a:pt x="6165" y="853"/>
                  </a:cubicBezTo>
                  <a:cubicBezTo>
                    <a:pt x="6165" y="842"/>
                    <a:pt x="6165" y="819"/>
                    <a:pt x="6177" y="808"/>
                  </a:cubicBezTo>
                  <a:lnTo>
                    <a:pt x="6177" y="785"/>
                  </a:lnTo>
                  <a:cubicBezTo>
                    <a:pt x="6177" y="773"/>
                    <a:pt x="6165" y="751"/>
                    <a:pt x="6154" y="751"/>
                  </a:cubicBezTo>
                  <a:lnTo>
                    <a:pt x="5847" y="705"/>
                  </a:lnTo>
                  <a:cubicBezTo>
                    <a:pt x="5835" y="705"/>
                    <a:pt x="5835" y="717"/>
                    <a:pt x="5824" y="717"/>
                  </a:cubicBezTo>
                  <a:cubicBezTo>
                    <a:pt x="5813" y="717"/>
                    <a:pt x="5813" y="728"/>
                    <a:pt x="5813" y="739"/>
                  </a:cubicBezTo>
                  <a:cubicBezTo>
                    <a:pt x="5779" y="1035"/>
                    <a:pt x="5688" y="1251"/>
                    <a:pt x="5551" y="1365"/>
                  </a:cubicBezTo>
                  <a:cubicBezTo>
                    <a:pt x="5540" y="1376"/>
                    <a:pt x="5528" y="1376"/>
                    <a:pt x="5506" y="1376"/>
                  </a:cubicBezTo>
                  <a:cubicBezTo>
                    <a:pt x="5506" y="1365"/>
                    <a:pt x="5494" y="1365"/>
                    <a:pt x="5494" y="1354"/>
                  </a:cubicBezTo>
                  <a:cubicBezTo>
                    <a:pt x="5483" y="1194"/>
                    <a:pt x="5528" y="1046"/>
                    <a:pt x="5562" y="899"/>
                  </a:cubicBezTo>
                  <a:cubicBezTo>
                    <a:pt x="5574" y="830"/>
                    <a:pt x="5585" y="773"/>
                    <a:pt x="5597" y="705"/>
                  </a:cubicBezTo>
                  <a:cubicBezTo>
                    <a:pt x="5608" y="705"/>
                    <a:pt x="5597" y="694"/>
                    <a:pt x="5597" y="682"/>
                  </a:cubicBezTo>
                  <a:cubicBezTo>
                    <a:pt x="5585" y="682"/>
                    <a:pt x="5585" y="671"/>
                    <a:pt x="5574" y="671"/>
                  </a:cubicBezTo>
                  <a:cubicBezTo>
                    <a:pt x="5392" y="648"/>
                    <a:pt x="5221" y="626"/>
                    <a:pt x="5039" y="603"/>
                  </a:cubicBezTo>
                  <a:cubicBezTo>
                    <a:pt x="4198" y="489"/>
                    <a:pt x="3333" y="387"/>
                    <a:pt x="2480" y="284"/>
                  </a:cubicBezTo>
                  <a:cubicBezTo>
                    <a:pt x="2059" y="239"/>
                    <a:pt x="1627" y="182"/>
                    <a:pt x="1206" y="137"/>
                  </a:cubicBezTo>
                  <a:cubicBezTo>
                    <a:pt x="1081" y="125"/>
                    <a:pt x="956" y="102"/>
                    <a:pt x="820" y="91"/>
                  </a:cubicBezTo>
                  <a:cubicBezTo>
                    <a:pt x="740" y="80"/>
                    <a:pt x="649" y="68"/>
                    <a:pt x="558" y="57"/>
                  </a:cubicBezTo>
                  <a:cubicBezTo>
                    <a:pt x="547" y="57"/>
                    <a:pt x="535" y="57"/>
                    <a:pt x="535" y="68"/>
                  </a:cubicBezTo>
                  <a:cubicBezTo>
                    <a:pt x="524" y="68"/>
                    <a:pt x="524" y="80"/>
                    <a:pt x="524" y="91"/>
                  </a:cubicBezTo>
                  <a:lnTo>
                    <a:pt x="512" y="114"/>
                  </a:lnTo>
                  <a:cubicBezTo>
                    <a:pt x="512" y="125"/>
                    <a:pt x="512" y="137"/>
                    <a:pt x="512" y="137"/>
                  </a:cubicBezTo>
                  <a:cubicBezTo>
                    <a:pt x="512" y="182"/>
                    <a:pt x="512" y="239"/>
                    <a:pt x="512" y="284"/>
                  </a:cubicBezTo>
                  <a:cubicBezTo>
                    <a:pt x="512" y="341"/>
                    <a:pt x="512" y="387"/>
                    <a:pt x="501" y="444"/>
                  </a:cubicBezTo>
                  <a:lnTo>
                    <a:pt x="501" y="478"/>
                  </a:lnTo>
                  <a:cubicBezTo>
                    <a:pt x="501" y="512"/>
                    <a:pt x="501" y="557"/>
                    <a:pt x="490" y="603"/>
                  </a:cubicBezTo>
                  <a:cubicBezTo>
                    <a:pt x="490" y="614"/>
                    <a:pt x="490" y="637"/>
                    <a:pt x="490" y="648"/>
                  </a:cubicBezTo>
                  <a:cubicBezTo>
                    <a:pt x="490" y="682"/>
                    <a:pt x="490" y="717"/>
                    <a:pt x="478" y="739"/>
                  </a:cubicBezTo>
                  <a:cubicBezTo>
                    <a:pt x="467" y="762"/>
                    <a:pt x="456" y="773"/>
                    <a:pt x="433" y="773"/>
                  </a:cubicBezTo>
                  <a:cubicBezTo>
                    <a:pt x="421" y="773"/>
                    <a:pt x="410" y="773"/>
                    <a:pt x="399" y="751"/>
                  </a:cubicBezTo>
                  <a:cubicBezTo>
                    <a:pt x="376" y="728"/>
                    <a:pt x="365" y="694"/>
                    <a:pt x="353" y="648"/>
                  </a:cubicBezTo>
                  <a:cubicBezTo>
                    <a:pt x="353" y="637"/>
                    <a:pt x="353" y="614"/>
                    <a:pt x="342" y="592"/>
                  </a:cubicBezTo>
                  <a:cubicBezTo>
                    <a:pt x="330" y="546"/>
                    <a:pt x="319" y="501"/>
                    <a:pt x="319" y="444"/>
                  </a:cubicBezTo>
                  <a:cubicBezTo>
                    <a:pt x="308" y="330"/>
                    <a:pt x="319" y="216"/>
                    <a:pt x="330" y="125"/>
                  </a:cubicBezTo>
                  <a:cubicBezTo>
                    <a:pt x="330" y="114"/>
                    <a:pt x="330" y="102"/>
                    <a:pt x="330" y="91"/>
                  </a:cubicBezTo>
                  <a:lnTo>
                    <a:pt x="342" y="68"/>
                  </a:lnTo>
                  <a:cubicBezTo>
                    <a:pt x="342" y="57"/>
                    <a:pt x="342" y="57"/>
                    <a:pt x="330" y="46"/>
                  </a:cubicBezTo>
                  <a:cubicBezTo>
                    <a:pt x="330" y="34"/>
                    <a:pt x="319" y="34"/>
                    <a:pt x="308" y="34"/>
                  </a:cubicBezTo>
                  <a:cubicBezTo>
                    <a:pt x="262" y="23"/>
                    <a:pt x="205" y="11"/>
                    <a:pt x="149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3525650" y="2383200"/>
              <a:ext cx="185400" cy="63150"/>
            </a:xfrm>
            <a:custGeom>
              <a:avLst/>
              <a:gdLst/>
              <a:ahLst/>
              <a:cxnLst/>
              <a:rect l="l" t="t" r="r" b="b"/>
              <a:pathLst>
                <a:path w="7416" h="2526" extrusionOk="0">
                  <a:moveTo>
                    <a:pt x="171" y="1"/>
                  </a:moveTo>
                  <a:cubicBezTo>
                    <a:pt x="159" y="1"/>
                    <a:pt x="159" y="1"/>
                    <a:pt x="148" y="12"/>
                  </a:cubicBezTo>
                  <a:cubicBezTo>
                    <a:pt x="137" y="12"/>
                    <a:pt x="137" y="23"/>
                    <a:pt x="137" y="35"/>
                  </a:cubicBezTo>
                  <a:cubicBezTo>
                    <a:pt x="114" y="387"/>
                    <a:pt x="80" y="672"/>
                    <a:pt x="12" y="956"/>
                  </a:cubicBezTo>
                  <a:lnTo>
                    <a:pt x="0" y="967"/>
                  </a:lnTo>
                  <a:cubicBezTo>
                    <a:pt x="0" y="979"/>
                    <a:pt x="12" y="1001"/>
                    <a:pt x="23" y="1001"/>
                  </a:cubicBezTo>
                  <a:cubicBezTo>
                    <a:pt x="46" y="1013"/>
                    <a:pt x="69" y="1013"/>
                    <a:pt x="80" y="1024"/>
                  </a:cubicBezTo>
                  <a:cubicBezTo>
                    <a:pt x="171" y="1047"/>
                    <a:pt x="262" y="1081"/>
                    <a:pt x="364" y="1104"/>
                  </a:cubicBezTo>
                  <a:lnTo>
                    <a:pt x="944" y="1297"/>
                  </a:lnTo>
                  <a:cubicBezTo>
                    <a:pt x="1456" y="1456"/>
                    <a:pt x="1957" y="1627"/>
                    <a:pt x="2468" y="1798"/>
                  </a:cubicBezTo>
                  <a:lnTo>
                    <a:pt x="3117" y="2002"/>
                  </a:lnTo>
                  <a:lnTo>
                    <a:pt x="3139" y="2002"/>
                  </a:lnTo>
                  <a:cubicBezTo>
                    <a:pt x="3174" y="1968"/>
                    <a:pt x="3208" y="1957"/>
                    <a:pt x="3242" y="1934"/>
                  </a:cubicBezTo>
                  <a:cubicBezTo>
                    <a:pt x="3242" y="1934"/>
                    <a:pt x="3253" y="1923"/>
                    <a:pt x="3265" y="1923"/>
                  </a:cubicBezTo>
                  <a:cubicBezTo>
                    <a:pt x="3276" y="1923"/>
                    <a:pt x="3276" y="1923"/>
                    <a:pt x="3287" y="1911"/>
                  </a:cubicBezTo>
                  <a:lnTo>
                    <a:pt x="3299" y="1911"/>
                  </a:lnTo>
                  <a:cubicBezTo>
                    <a:pt x="3310" y="1900"/>
                    <a:pt x="3321" y="1900"/>
                    <a:pt x="3321" y="1900"/>
                  </a:cubicBezTo>
                  <a:cubicBezTo>
                    <a:pt x="3356" y="1877"/>
                    <a:pt x="3378" y="1866"/>
                    <a:pt x="3412" y="1866"/>
                  </a:cubicBezTo>
                  <a:cubicBezTo>
                    <a:pt x="3424" y="1866"/>
                    <a:pt x="3435" y="1866"/>
                    <a:pt x="3435" y="1877"/>
                  </a:cubicBezTo>
                  <a:cubicBezTo>
                    <a:pt x="3435" y="1889"/>
                    <a:pt x="3435" y="1900"/>
                    <a:pt x="3424" y="1911"/>
                  </a:cubicBezTo>
                  <a:cubicBezTo>
                    <a:pt x="3412" y="1923"/>
                    <a:pt x="3390" y="1934"/>
                    <a:pt x="3367" y="1957"/>
                  </a:cubicBezTo>
                  <a:cubicBezTo>
                    <a:pt x="3356" y="1968"/>
                    <a:pt x="3344" y="1980"/>
                    <a:pt x="3321" y="1991"/>
                  </a:cubicBezTo>
                  <a:cubicBezTo>
                    <a:pt x="3321" y="1991"/>
                    <a:pt x="3321" y="1991"/>
                    <a:pt x="3321" y="2002"/>
                  </a:cubicBezTo>
                  <a:cubicBezTo>
                    <a:pt x="3321" y="2002"/>
                    <a:pt x="3310" y="2014"/>
                    <a:pt x="3310" y="2014"/>
                  </a:cubicBezTo>
                  <a:cubicBezTo>
                    <a:pt x="3299" y="2025"/>
                    <a:pt x="3299" y="2036"/>
                    <a:pt x="3299" y="2048"/>
                  </a:cubicBezTo>
                  <a:cubicBezTo>
                    <a:pt x="3299" y="2059"/>
                    <a:pt x="3310" y="2071"/>
                    <a:pt x="3321" y="2071"/>
                  </a:cubicBezTo>
                  <a:lnTo>
                    <a:pt x="3538" y="2139"/>
                  </a:lnTo>
                  <a:lnTo>
                    <a:pt x="3560" y="2139"/>
                  </a:lnTo>
                  <a:cubicBezTo>
                    <a:pt x="3617" y="2105"/>
                    <a:pt x="3674" y="2059"/>
                    <a:pt x="3731" y="2025"/>
                  </a:cubicBezTo>
                  <a:cubicBezTo>
                    <a:pt x="3776" y="2002"/>
                    <a:pt x="3822" y="1980"/>
                    <a:pt x="3879" y="1957"/>
                  </a:cubicBezTo>
                  <a:lnTo>
                    <a:pt x="3901" y="1957"/>
                  </a:lnTo>
                  <a:cubicBezTo>
                    <a:pt x="3947" y="1934"/>
                    <a:pt x="3992" y="1923"/>
                    <a:pt x="4038" y="1923"/>
                  </a:cubicBezTo>
                  <a:cubicBezTo>
                    <a:pt x="4049" y="1911"/>
                    <a:pt x="4072" y="1911"/>
                    <a:pt x="4083" y="1911"/>
                  </a:cubicBezTo>
                  <a:cubicBezTo>
                    <a:pt x="4087" y="1908"/>
                    <a:pt x="4090" y="1907"/>
                    <a:pt x="4093" y="1907"/>
                  </a:cubicBezTo>
                  <a:cubicBezTo>
                    <a:pt x="4101" y="1907"/>
                    <a:pt x="4106" y="1915"/>
                    <a:pt x="4106" y="1923"/>
                  </a:cubicBezTo>
                  <a:cubicBezTo>
                    <a:pt x="4106" y="1934"/>
                    <a:pt x="4118" y="1945"/>
                    <a:pt x="4106" y="1945"/>
                  </a:cubicBezTo>
                  <a:cubicBezTo>
                    <a:pt x="4083" y="1968"/>
                    <a:pt x="4049" y="1980"/>
                    <a:pt x="4027" y="2002"/>
                  </a:cubicBezTo>
                  <a:cubicBezTo>
                    <a:pt x="4004" y="2014"/>
                    <a:pt x="3981" y="2036"/>
                    <a:pt x="3958" y="2048"/>
                  </a:cubicBezTo>
                  <a:cubicBezTo>
                    <a:pt x="3924" y="2071"/>
                    <a:pt x="3890" y="2093"/>
                    <a:pt x="3867" y="2105"/>
                  </a:cubicBezTo>
                  <a:cubicBezTo>
                    <a:pt x="3845" y="2127"/>
                    <a:pt x="3822" y="2139"/>
                    <a:pt x="3799" y="2150"/>
                  </a:cubicBezTo>
                  <a:lnTo>
                    <a:pt x="3788" y="2162"/>
                  </a:lnTo>
                  <a:lnTo>
                    <a:pt x="3776" y="2162"/>
                  </a:lnTo>
                  <a:cubicBezTo>
                    <a:pt x="3765" y="2173"/>
                    <a:pt x="3765" y="2184"/>
                    <a:pt x="3765" y="2196"/>
                  </a:cubicBezTo>
                  <a:cubicBezTo>
                    <a:pt x="3765" y="2207"/>
                    <a:pt x="3776" y="2218"/>
                    <a:pt x="3788" y="2218"/>
                  </a:cubicBezTo>
                  <a:lnTo>
                    <a:pt x="3958" y="2275"/>
                  </a:lnTo>
                  <a:cubicBezTo>
                    <a:pt x="3964" y="2281"/>
                    <a:pt x="3970" y="2284"/>
                    <a:pt x="3975" y="2284"/>
                  </a:cubicBezTo>
                  <a:cubicBezTo>
                    <a:pt x="3981" y="2284"/>
                    <a:pt x="3987" y="2281"/>
                    <a:pt x="3992" y="2275"/>
                  </a:cubicBezTo>
                  <a:cubicBezTo>
                    <a:pt x="4186" y="2139"/>
                    <a:pt x="4391" y="2014"/>
                    <a:pt x="4607" y="1923"/>
                  </a:cubicBezTo>
                  <a:cubicBezTo>
                    <a:pt x="4732" y="1866"/>
                    <a:pt x="4868" y="1832"/>
                    <a:pt x="4971" y="1798"/>
                  </a:cubicBezTo>
                  <a:cubicBezTo>
                    <a:pt x="5005" y="1786"/>
                    <a:pt x="5050" y="1786"/>
                    <a:pt x="5084" y="1775"/>
                  </a:cubicBezTo>
                  <a:lnTo>
                    <a:pt x="5153" y="1775"/>
                  </a:lnTo>
                  <a:cubicBezTo>
                    <a:pt x="5201" y="1767"/>
                    <a:pt x="5243" y="1759"/>
                    <a:pt x="5284" y="1759"/>
                  </a:cubicBezTo>
                  <a:cubicBezTo>
                    <a:pt x="5301" y="1759"/>
                    <a:pt x="5318" y="1760"/>
                    <a:pt x="5335" y="1764"/>
                  </a:cubicBezTo>
                  <a:cubicBezTo>
                    <a:pt x="5357" y="1764"/>
                    <a:pt x="5369" y="1775"/>
                    <a:pt x="5369" y="1786"/>
                  </a:cubicBezTo>
                  <a:cubicBezTo>
                    <a:pt x="5369" y="1798"/>
                    <a:pt x="5357" y="1820"/>
                    <a:pt x="5346" y="1832"/>
                  </a:cubicBezTo>
                  <a:cubicBezTo>
                    <a:pt x="5312" y="1843"/>
                    <a:pt x="5278" y="1855"/>
                    <a:pt x="5244" y="1866"/>
                  </a:cubicBezTo>
                  <a:cubicBezTo>
                    <a:pt x="5221" y="1877"/>
                    <a:pt x="5198" y="1889"/>
                    <a:pt x="5164" y="1889"/>
                  </a:cubicBezTo>
                  <a:cubicBezTo>
                    <a:pt x="5141" y="1900"/>
                    <a:pt x="5118" y="1911"/>
                    <a:pt x="5096" y="1923"/>
                  </a:cubicBezTo>
                  <a:cubicBezTo>
                    <a:pt x="5073" y="1934"/>
                    <a:pt x="5050" y="1945"/>
                    <a:pt x="5016" y="1957"/>
                  </a:cubicBezTo>
                  <a:cubicBezTo>
                    <a:pt x="4902" y="2002"/>
                    <a:pt x="4800" y="2048"/>
                    <a:pt x="4686" y="2093"/>
                  </a:cubicBezTo>
                  <a:cubicBezTo>
                    <a:pt x="4538" y="2162"/>
                    <a:pt x="4402" y="2241"/>
                    <a:pt x="4265" y="2321"/>
                  </a:cubicBezTo>
                  <a:cubicBezTo>
                    <a:pt x="4254" y="2332"/>
                    <a:pt x="4243" y="2344"/>
                    <a:pt x="4254" y="2355"/>
                  </a:cubicBezTo>
                  <a:cubicBezTo>
                    <a:pt x="4254" y="2366"/>
                    <a:pt x="4254" y="2378"/>
                    <a:pt x="4265" y="2378"/>
                  </a:cubicBezTo>
                  <a:lnTo>
                    <a:pt x="4561" y="2480"/>
                  </a:lnTo>
                  <a:cubicBezTo>
                    <a:pt x="4618" y="2491"/>
                    <a:pt x="4675" y="2514"/>
                    <a:pt x="4720" y="2526"/>
                  </a:cubicBezTo>
                  <a:lnTo>
                    <a:pt x="4743" y="2526"/>
                  </a:lnTo>
                  <a:cubicBezTo>
                    <a:pt x="5118" y="2309"/>
                    <a:pt x="5505" y="2162"/>
                    <a:pt x="5903" y="2093"/>
                  </a:cubicBezTo>
                  <a:cubicBezTo>
                    <a:pt x="6108" y="2052"/>
                    <a:pt x="6309" y="2032"/>
                    <a:pt x="6505" y="2032"/>
                  </a:cubicBezTo>
                  <a:cubicBezTo>
                    <a:pt x="6636" y="2032"/>
                    <a:pt x="6765" y="2041"/>
                    <a:pt x="6893" y="2059"/>
                  </a:cubicBezTo>
                  <a:cubicBezTo>
                    <a:pt x="7052" y="2082"/>
                    <a:pt x="7211" y="2127"/>
                    <a:pt x="7370" y="2173"/>
                  </a:cubicBezTo>
                  <a:cubicBezTo>
                    <a:pt x="7374" y="2177"/>
                    <a:pt x="7378" y="2178"/>
                    <a:pt x="7382" y="2178"/>
                  </a:cubicBezTo>
                  <a:cubicBezTo>
                    <a:pt x="7389" y="2178"/>
                    <a:pt x="7397" y="2173"/>
                    <a:pt x="7405" y="2173"/>
                  </a:cubicBezTo>
                  <a:cubicBezTo>
                    <a:pt x="7416" y="2162"/>
                    <a:pt x="7416" y="2150"/>
                    <a:pt x="7416" y="2139"/>
                  </a:cubicBezTo>
                  <a:lnTo>
                    <a:pt x="7405" y="2105"/>
                  </a:lnTo>
                  <a:cubicBezTo>
                    <a:pt x="7291" y="1798"/>
                    <a:pt x="7177" y="1479"/>
                    <a:pt x="7086" y="1161"/>
                  </a:cubicBezTo>
                  <a:cubicBezTo>
                    <a:pt x="7075" y="1149"/>
                    <a:pt x="7063" y="1138"/>
                    <a:pt x="7052" y="1138"/>
                  </a:cubicBezTo>
                  <a:lnTo>
                    <a:pt x="6995" y="1138"/>
                  </a:lnTo>
                  <a:lnTo>
                    <a:pt x="6677" y="1081"/>
                  </a:lnTo>
                  <a:cubicBezTo>
                    <a:pt x="6665" y="1081"/>
                    <a:pt x="6654" y="1081"/>
                    <a:pt x="6654" y="1092"/>
                  </a:cubicBezTo>
                  <a:cubicBezTo>
                    <a:pt x="6643" y="1092"/>
                    <a:pt x="6643" y="1104"/>
                    <a:pt x="6643" y="1115"/>
                  </a:cubicBezTo>
                  <a:cubicBezTo>
                    <a:pt x="6654" y="1183"/>
                    <a:pt x="6654" y="1274"/>
                    <a:pt x="6665" y="1354"/>
                  </a:cubicBezTo>
                  <a:cubicBezTo>
                    <a:pt x="6665" y="1377"/>
                    <a:pt x="6654" y="1388"/>
                    <a:pt x="6643" y="1388"/>
                  </a:cubicBezTo>
                  <a:cubicBezTo>
                    <a:pt x="6643" y="1388"/>
                    <a:pt x="6620" y="1388"/>
                    <a:pt x="6620" y="1377"/>
                  </a:cubicBezTo>
                  <a:cubicBezTo>
                    <a:pt x="6563" y="1286"/>
                    <a:pt x="6529" y="1183"/>
                    <a:pt x="6495" y="1070"/>
                  </a:cubicBezTo>
                  <a:cubicBezTo>
                    <a:pt x="6495" y="1058"/>
                    <a:pt x="6483" y="1047"/>
                    <a:pt x="6472" y="1047"/>
                  </a:cubicBezTo>
                  <a:lnTo>
                    <a:pt x="6415" y="1036"/>
                  </a:lnTo>
                  <a:cubicBezTo>
                    <a:pt x="6153" y="990"/>
                    <a:pt x="5892" y="945"/>
                    <a:pt x="5630" y="899"/>
                  </a:cubicBezTo>
                  <a:cubicBezTo>
                    <a:pt x="4720" y="740"/>
                    <a:pt x="3765" y="581"/>
                    <a:pt x="2798" y="421"/>
                  </a:cubicBezTo>
                  <a:cubicBezTo>
                    <a:pt x="2321" y="342"/>
                    <a:pt x="1854" y="274"/>
                    <a:pt x="1376" y="194"/>
                  </a:cubicBezTo>
                  <a:cubicBezTo>
                    <a:pt x="1149" y="160"/>
                    <a:pt x="910" y="126"/>
                    <a:pt x="683" y="92"/>
                  </a:cubicBezTo>
                  <a:lnTo>
                    <a:pt x="580" y="69"/>
                  </a:lnTo>
                  <a:cubicBezTo>
                    <a:pt x="569" y="69"/>
                    <a:pt x="558" y="80"/>
                    <a:pt x="546" y="92"/>
                  </a:cubicBezTo>
                  <a:cubicBezTo>
                    <a:pt x="535" y="114"/>
                    <a:pt x="535" y="126"/>
                    <a:pt x="523" y="148"/>
                  </a:cubicBezTo>
                  <a:cubicBezTo>
                    <a:pt x="512" y="148"/>
                    <a:pt x="512" y="160"/>
                    <a:pt x="501" y="171"/>
                  </a:cubicBezTo>
                  <a:cubicBezTo>
                    <a:pt x="501" y="194"/>
                    <a:pt x="489" y="205"/>
                    <a:pt x="478" y="217"/>
                  </a:cubicBezTo>
                  <a:cubicBezTo>
                    <a:pt x="478" y="228"/>
                    <a:pt x="467" y="228"/>
                    <a:pt x="455" y="228"/>
                  </a:cubicBezTo>
                  <a:cubicBezTo>
                    <a:pt x="444" y="228"/>
                    <a:pt x="444" y="217"/>
                    <a:pt x="444" y="217"/>
                  </a:cubicBezTo>
                  <a:cubicBezTo>
                    <a:pt x="444" y="194"/>
                    <a:pt x="444" y="183"/>
                    <a:pt x="444" y="160"/>
                  </a:cubicBezTo>
                  <a:cubicBezTo>
                    <a:pt x="444" y="148"/>
                    <a:pt x="444" y="137"/>
                    <a:pt x="444" y="126"/>
                  </a:cubicBezTo>
                  <a:cubicBezTo>
                    <a:pt x="444" y="103"/>
                    <a:pt x="444" y="92"/>
                    <a:pt x="444" y="80"/>
                  </a:cubicBezTo>
                  <a:cubicBezTo>
                    <a:pt x="444" y="57"/>
                    <a:pt x="432" y="46"/>
                    <a:pt x="421" y="46"/>
                  </a:cubicBezTo>
                  <a:lnTo>
                    <a:pt x="398" y="46"/>
                  </a:lnTo>
                  <a:cubicBezTo>
                    <a:pt x="364" y="35"/>
                    <a:pt x="330" y="35"/>
                    <a:pt x="296" y="23"/>
                  </a:cubicBezTo>
                  <a:cubicBezTo>
                    <a:pt x="262" y="23"/>
                    <a:pt x="216" y="12"/>
                    <a:pt x="171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3709050" y="1970625"/>
              <a:ext cx="19350" cy="20775"/>
            </a:xfrm>
            <a:custGeom>
              <a:avLst/>
              <a:gdLst/>
              <a:ahLst/>
              <a:cxnLst/>
              <a:rect l="l" t="t" r="r" b="b"/>
              <a:pathLst>
                <a:path w="774" h="831" extrusionOk="0">
                  <a:moveTo>
                    <a:pt x="615" y="0"/>
                  </a:moveTo>
                  <a:cubicBezTo>
                    <a:pt x="603" y="0"/>
                    <a:pt x="592" y="0"/>
                    <a:pt x="580" y="12"/>
                  </a:cubicBezTo>
                  <a:cubicBezTo>
                    <a:pt x="489" y="80"/>
                    <a:pt x="398" y="148"/>
                    <a:pt x="319" y="228"/>
                  </a:cubicBezTo>
                  <a:cubicBezTo>
                    <a:pt x="273" y="262"/>
                    <a:pt x="239" y="296"/>
                    <a:pt x="194" y="341"/>
                  </a:cubicBezTo>
                  <a:cubicBezTo>
                    <a:pt x="171" y="364"/>
                    <a:pt x="137" y="398"/>
                    <a:pt x="114" y="421"/>
                  </a:cubicBezTo>
                  <a:lnTo>
                    <a:pt x="80" y="455"/>
                  </a:lnTo>
                  <a:cubicBezTo>
                    <a:pt x="57" y="478"/>
                    <a:pt x="34" y="501"/>
                    <a:pt x="12" y="523"/>
                  </a:cubicBezTo>
                  <a:cubicBezTo>
                    <a:pt x="0" y="535"/>
                    <a:pt x="0" y="546"/>
                    <a:pt x="0" y="558"/>
                  </a:cubicBezTo>
                  <a:cubicBezTo>
                    <a:pt x="0" y="569"/>
                    <a:pt x="12" y="580"/>
                    <a:pt x="23" y="580"/>
                  </a:cubicBezTo>
                  <a:cubicBezTo>
                    <a:pt x="251" y="626"/>
                    <a:pt x="433" y="671"/>
                    <a:pt x="592" y="751"/>
                  </a:cubicBezTo>
                  <a:cubicBezTo>
                    <a:pt x="637" y="774"/>
                    <a:pt x="671" y="796"/>
                    <a:pt x="728" y="819"/>
                  </a:cubicBezTo>
                  <a:cubicBezTo>
                    <a:pt x="728" y="831"/>
                    <a:pt x="728" y="831"/>
                    <a:pt x="740" y="831"/>
                  </a:cubicBezTo>
                  <a:cubicBezTo>
                    <a:pt x="740" y="831"/>
                    <a:pt x="751" y="831"/>
                    <a:pt x="762" y="819"/>
                  </a:cubicBezTo>
                  <a:cubicBezTo>
                    <a:pt x="774" y="819"/>
                    <a:pt x="774" y="808"/>
                    <a:pt x="774" y="785"/>
                  </a:cubicBezTo>
                  <a:cubicBezTo>
                    <a:pt x="774" y="774"/>
                    <a:pt x="762" y="751"/>
                    <a:pt x="762" y="740"/>
                  </a:cubicBezTo>
                  <a:cubicBezTo>
                    <a:pt x="751" y="626"/>
                    <a:pt x="740" y="523"/>
                    <a:pt x="717" y="421"/>
                  </a:cubicBezTo>
                  <a:cubicBezTo>
                    <a:pt x="694" y="285"/>
                    <a:pt x="660" y="160"/>
                    <a:pt x="626" y="23"/>
                  </a:cubicBezTo>
                  <a:cubicBezTo>
                    <a:pt x="626" y="12"/>
                    <a:pt x="615" y="12"/>
                    <a:pt x="615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3490675" y="2472475"/>
              <a:ext cx="114050" cy="128550"/>
            </a:xfrm>
            <a:custGeom>
              <a:avLst/>
              <a:gdLst/>
              <a:ahLst/>
              <a:cxnLst/>
              <a:rect l="l" t="t" r="r" b="b"/>
              <a:pathLst>
                <a:path w="4562" h="5142" extrusionOk="0">
                  <a:moveTo>
                    <a:pt x="467" y="1"/>
                  </a:moveTo>
                  <a:cubicBezTo>
                    <a:pt x="455" y="12"/>
                    <a:pt x="444" y="12"/>
                    <a:pt x="444" y="24"/>
                  </a:cubicBezTo>
                  <a:lnTo>
                    <a:pt x="398" y="172"/>
                  </a:lnTo>
                  <a:cubicBezTo>
                    <a:pt x="273" y="547"/>
                    <a:pt x="160" y="934"/>
                    <a:pt x="0" y="1298"/>
                  </a:cubicBezTo>
                  <a:cubicBezTo>
                    <a:pt x="0" y="1309"/>
                    <a:pt x="0" y="1320"/>
                    <a:pt x="12" y="1332"/>
                  </a:cubicBezTo>
                  <a:cubicBezTo>
                    <a:pt x="34" y="1343"/>
                    <a:pt x="57" y="1366"/>
                    <a:pt x="80" y="1389"/>
                  </a:cubicBezTo>
                  <a:cubicBezTo>
                    <a:pt x="125" y="1457"/>
                    <a:pt x="182" y="1514"/>
                    <a:pt x="228" y="1582"/>
                  </a:cubicBezTo>
                  <a:cubicBezTo>
                    <a:pt x="239" y="1582"/>
                    <a:pt x="251" y="1593"/>
                    <a:pt x="262" y="1593"/>
                  </a:cubicBezTo>
                  <a:cubicBezTo>
                    <a:pt x="273" y="1582"/>
                    <a:pt x="285" y="1582"/>
                    <a:pt x="285" y="1571"/>
                  </a:cubicBezTo>
                  <a:cubicBezTo>
                    <a:pt x="307" y="1514"/>
                    <a:pt x="330" y="1468"/>
                    <a:pt x="342" y="1411"/>
                  </a:cubicBezTo>
                  <a:cubicBezTo>
                    <a:pt x="376" y="1320"/>
                    <a:pt x="398" y="1207"/>
                    <a:pt x="432" y="1081"/>
                  </a:cubicBezTo>
                  <a:cubicBezTo>
                    <a:pt x="444" y="1013"/>
                    <a:pt x="455" y="956"/>
                    <a:pt x="478" y="911"/>
                  </a:cubicBezTo>
                  <a:cubicBezTo>
                    <a:pt x="501" y="854"/>
                    <a:pt x="558" y="820"/>
                    <a:pt x="603" y="797"/>
                  </a:cubicBezTo>
                  <a:cubicBezTo>
                    <a:pt x="603" y="797"/>
                    <a:pt x="614" y="797"/>
                    <a:pt x="626" y="808"/>
                  </a:cubicBezTo>
                  <a:cubicBezTo>
                    <a:pt x="637" y="808"/>
                    <a:pt x="649" y="820"/>
                    <a:pt x="649" y="831"/>
                  </a:cubicBezTo>
                  <a:cubicBezTo>
                    <a:pt x="649" y="843"/>
                    <a:pt x="649" y="865"/>
                    <a:pt x="649" y="877"/>
                  </a:cubicBezTo>
                  <a:cubicBezTo>
                    <a:pt x="660" y="922"/>
                    <a:pt x="660" y="956"/>
                    <a:pt x="649" y="990"/>
                  </a:cubicBezTo>
                  <a:cubicBezTo>
                    <a:pt x="649" y="1059"/>
                    <a:pt x="637" y="1116"/>
                    <a:pt x="626" y="1172"/>
                  </a:cubicBezTo>
                  <a:cubicBezTo>
                    <a:pt x="603" y="1286"/>
                    <a:pt x="569" y="1411"/>
                    <a:pt x="523" y="1525"/>
                  </a:cubicBezTo>
                  <a:cubicBezTo>
                    <a:pt x="489" y="1627"/>
                    <a:pt x="455" y="1707"/>
                    <a:pt x="421" y="1775"/>
                  </a:cubicBezTo>
                  <a:cubicBezTo>
                    <a:pt x="410" y="1787"/>
                    <a:pt x="410" y="1798"/>
                    <a:pt x="421" y="1809"/>
                  </a:cubicBezTo>
                  <a:lnTo>
                    <a:pt x="489" y="1889"/>
                  </a:lnTo>
                  <a:lnTo>
                    <a:pt x="614" y="2048"/>
                  </a:lnTo>
                  <a:cubicBezTo>
                    <a:pt x="978" y="2503"/>
                    <a:pt x="1365" y="3004"/>
                    <a:pt x="1843" y="3629"/>
                  </a:cubicBezTo>
                  <a:cubicBezTo>
                    <a:pt x="2048" y="3891"/>
                    <a:pt x="2252" y="4164"/>
                    <a:pt x="2457" y="4437"/>
                  </a:cubicBezTo>
                  <a:lnTo>
                    <a:pt x="2628" y="4664"/>
                  </a:lnTo>
                  <a:cubicBezTo>
                    <a:pt x="2639" y="4676"/>
                    <a:pt x="2639" y="4676"/>
                    <a:pt x="2650" y="4687"/>
                  </a:cubicBezTo>
                  <a:cubicBezTo>
                    <a:pt x="2662" y="4687"/>
                    <a:pt x="2673" y="4676"/>
                    <a:pt x="2673" y="4676"/>
                  </a:cubicBezTo>
                  <a:lnTo>
                    <a:pt x="2719" y="4641"/>
                  </a:lnTo>
                  <a:cubicBezTo>
                    <a:pt x="2787" y="4573"/>
                    <a:pt x="2866" y="4505"/>
                    <a:pt x="2957" y="4459"/>
                  </a:cubicBezTo>
                  <a:cubicBezTo>
                    <a:pt x="3104" y="4377"/>
                    <a:pt x="3265" y="4339"/>
                    <a:pt x="3446" y="4339"/>
                  </a:cubicBezTo>
                  <a:cubicBezTo>
                    <a:pt x="3491" y="4339"/>
                    <a:pt x="3536" y="4341"/>
                    <a:pt x="3583" y="4346"/>
                  </a:cubicBezTo>
                  <a:cubicBezTo>
                    <a:pt x="3606" y="4346"/>
                    <a:pt x="3617" y="4357"/>
                    <a:pt x="3617" y="4368"/>
                  </a:cubicBezTo>
                  <a:cubicBezTo>
                    <a:pt x="3629" y="4403"/>
                    <a:pt x="3606" y="4425"/>
                    <a:pt x="3583" y="4437"/>
                  </a:cubicBezTo>
                  <a:cubicBezTo>
                    <a:pt x="3538" y="4448"/>
                    <a:pt x="3492" y="4459"/>
                    <a:pt x="3458" y="4471"/>
                  </a:cubicBezTo>
                  <a:cubicBezTo>
                    <a:pt x="3276" y="4516"/>
                    <a:pt x="3094" y="4562"/>
                    <a:pt x="2946" y="4676"/>
                  </a:cubicBezTo>
                  <a:cubicBezTo>
                    <a:pt x="2889" y="4710"/>
                    <a:pt x="2844" y="4755"/>
                    <a:pt x="2787" y="4789"/>
                  </a:cubicBezTo>
                  <a:lnTo>
                    <a:pt x="2775" y="4812"/>
                  </a:lnTo>
                  <a:cubicBezTo>
                    <a:pt x="2753" y="4823"/>
                    <a:pt x="2753" y="4835"/>
                    <a:pt x="2764" y="4858"/>
                  </a:cubicBezTo>
                  <a:cubicBezTo>
                    <a:pt x="2775" y="4869"/>
                    <a:pt x="2798" y="4892"/>
                    <a:pt x="2810" y="4914"/>
                  </a:cubicBezTo>
                  <a:cubicBezTo>
                    <a:pt x="2866" y="4971"/>
                    <a:pt x="2923" y="5051"/>
                    <a:pt x="2946" y="5119"/>
                  </a:cubicBezTo>
                  <a:cubicBezTo>
                    <a:pt x="2946" y="5131"/>
                    <a:pt x="2957" y="5142"/>
                    <a:pt x="2969" y="5142"/>
                  </a:cubicBezTo>
                  <a:lnTo>
                    <a:pt x="2992" y="5142"/>
                  </a:lnTo>
                  <a:cubicBezTo>
                    <a:pt x="3060" y="5108"/>
                    <a:pt x="3128" y="5062"/>
                    <a:pt x="3208" y="5028"/>
                  </a:cubicBezTo>
                  <a:cubicBezTo>
                    <a:pt x="3424" y="4914"/>
                    <a:pt x="3651" y="4789"/>
                    <a:pt x="3890" y="4698"/>
                  </a:cubicBezTo>
                  <a:cubicBezTo>
                    <a:pt x="4083" y="4619"/>
                    <a:pt x="4300" y="4573"/>
                    <a:pt x="4538" y="4539"/>
                  </a:cubicBezTo>
                  <a:cubicBezTo>
                    <a:pt x="4550" y="4539"/>
                    <a:pt x="4561" y="4528"/>
                    <a:pt x="4561" y="4516"/>
                  </a:cubicBezTo>
                  <a:cubicBezTo>
                    <a:pt x="4561" y="4505"/>
                    <a:pt x="4561" y="4494"/>
                    <a:pt x="4550" y="4482"/>
                  </a:cubicBezTo>
                  <a:lnTo>
                    <a:pt x="4311" y="4221"/>
                  </a:lnTo>
                  <a:cubicBezTo>
                    <a:pt x="4140" y="4039"/>
                    <a:pt x="3970" y="3857"/>
                    <a:pt x="3810" y="3675"/>
                  </a:cubicBezTo>
                  <a:cubicBezTo>
                    <a:pt x="3219" y="3049"/>
                    <a:pt x="2628" y="2401"/>
                    <a:pt x="1991" y="1696"/>
                  </a:cubicBezTo>
                  <a:cubicBezTo>
                    <a:pt x="1740" y="1434"/>
                    <a:pt x="1490" y="1150"/>
                    <a:pt x="1251" y="888"/>
                  </a:cubicBezTo>
                  <a:lnTo>
                    <a:pt x="1001" y="604"/>
                  </a:lnTo>
                  <a:cubicBezTo>
                    <a:pt x="887" y="467"/>
                    <a:pt x="762" y="331"/>
                    <a:pt x="649" y="194"/>
                  </a:cubicBezTo>
                  <a:cubicBezTo>
                    <a:pt x="603" y="137"/>
                    <a:pt x="546" y="81"/>
                    <a:pt x="501" y="24"/>
                  </a:cubicBezTo>
                  <a:cubicBezTo>
                    <a:pt x="489" y="12"/>
                    <a:pt x="478" y="1"/>
                    <a:pt x="467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3471050" y="2511725"/>
              <a:ext cx="87875" cy="97875"/>
            </a:xfrm>
            <a:custGeom>
              <a:avLst/>
              <a:gdLst/>
              <a:ahLst/>
              <a:cxnLst/>
              <a:rect l="l" t="t" r="r" b="b"/>
              <a:pathLst>
                <a:path w="3515" h="3915" extrusionOk="0">
                  <a:moveTo>
                    <a:pt x="683" y="1"/>
                  </a:moveTo>
                  <a:cubicBezTo>
                    <a:pt x="672" y="12"/>
                    <a:pt x="660" y="12"/>
                    <a:pt x="660" y="23"/>
                  </a:cubicBezTo>
                  <a:cubicBezTo>
                    <a:pt x="501" y="353"/>
                    <a:pt x="342" y="637"/>
                    <a:pt x="148" y="876"/>
                  </a:cubicBezTo>
                  <a:cubicBezTo>
                    <a:pt x="103" y="933"/>
                    <a:pt x="57" y="979"/>
                    <a:pt x="12" y="1036"/>
                  </a:cubicBezTo>
                  <a:cubicBezTo>
                    <a:pt x="1" y="1047"/>
                    <a:pt x="1" y="1058"/>
                    <a:pt x="12" y="1070"/>
                  </a:cubicBezTo>
                  <a:cubicBezTo>
                    <a:pt x="57" y="1161"/>
                    <a:pt x="114" y="1252"/>
                    <a:pt x="171" y="1377"/>
                  </a:cubicBezTo>
                  <a:cubicBezTo>
                    <a:pt x="182" y="1377"/>
                    <a:pt x="182" y="1388"/>
                    <a:pt x="194" y="1388"/>
                  </a:cubicBezTo>
                  <a:cubicBezTo>
                    <a:pt x="205" y="1388"/>
                    <a:pt x="217" y="1388"/>
                    <a:pt x="228" y="1377"/>
                  </a:cubicBezTo>
                  <a:lnTo>
                    <a:pt x="239" y="1377"/>
                  </a:lnTo>
                  <a:lnTo>
                    <a:pt x="251" y="1354"/>
                  </a:lnTo>
                  <a:cubicBezTo>
                    <a:pt x="342" y="1263"/>
                    <a:pt x="421" y="1172"/>
                    <a:pt x="501" y="1047"/>
                  </a:cubicBezTo>
                  <a:lnTo>
                    <a:pt x="512" y="1024"/>
                  </a:lnTo>
                  <a:cubicBezTo>
                    <a:pt x="546" y="979"/>
                    <a:pt x="581" y="922"/>
                    <a:pt x="626" y="876"/>
                  </a:cubicBezTo>
                  <a:cubicBezTo>
                    <a:pt x="660" y="842"/>
                    <a:pt x="694" y="808"/>
                    <a:pt x="728" y="774"/>
                  </a:cubicBezTo>
                  <a:lnTo>
                    <a:pt x="751" y="751"/>
                  </a:lnTo>
                  <a:cubicBezTo>
                    <a:pt x="757" y="746"/>
                    <a:pt x="763" y="743"/>
                    <a:pt x="768" y="743"/>
                  </a:cubicBezTo>
                  <a:cubicBezTo>
                    <a:pt x="774" y="743"/>
                    <a:pt x="780" y="746"/>
                    <a:pt x="785" y="751"/>
                  </a:cubicBezTo>
                  <a:cubicBezTo>
                    <a:pt x="797" y="751"/>
                    <a:pt x="808" y="763"/>
                    <a:pt x="808" y="774"/>
                  </a:cubicBezTo>
                  <a:cubicBezTo>
                    <a:pt x="808" y="842"/>
                    <a:pt x="808" y="910"/>
                    <a:pt x="785" y="967"/>
                  </a:cubicBezTo>
                  <a:cubicBezTo>
                    <a:pt x="763" y="1047"/>
                    <a:pt x="728" y="1115"/>
                    <a:pt x="683" y="1172"/>
                  </a:cubicBezTo>
                  <a:cubicBezTo>
                    <a:pt x="603" y="1286"/>
                    <a:pt x="512" y="1399"/>
                    <a:pt x="387" y="1502"/>
                  </a:cubicBezTo>
                  <a:cubicBezTo>
                    <a:pt x="364" y="1525"/>
                    <a:pt x="330" y="1547"/>
                    <a:pt x="308" y="1570"/>
                  </a:cubicBezTo>
                  <a:cubicBezTo>
                    <a:pt x="296" y="1581"/>
                    <a:pt x="285" y="1604"/>
                    <a:pt x="296" y="1616"/>
                  </a:cubicBezTo>
                  <a:lnTo>
                    <a:pt x="308" y="1638"/>
                  </a:lnTo>
                  <a:cubicBezTo>
                    <a:pt x="319" y="1661"/>
                    <a:pt x="330" y="1695"/>
                    <a:pt x="353" y="1729"/>
                  </a:cubicBezTo>
                  <a:cubicBezTo>
                    <a:pt x="467" y="1968"/>
                    <a:pt x="592" y="2218"/>
                    <a:pt x="740" y="2503"/>
                  </a:cubicBezTo>
                  <a:cubicBezTo>
                    <a:pt x="865" y="2730"/>
                    <a:pt x="990" y="2969"/>
                    <a:pt x="1127" y="3231"/>
                  </a:cubicBezTo>
                  <a:cubicBezTo>
                    <a:pt x="1127" y="3242"/>
                    <a:pt x="1138" y="3242"/>
                    <a:pt x="1149" y="3242"/>
                  </a:cubicBezTo>
                  <a:cubicBezTo>
                    <a:pt x="1195" y="3242"/>
                    <a:pt x="1217" y="3253"/>
                    <a:pt x="1252" y="3265"/>
                  </a:cubicBezTo>
                  <a:lnTo>
                    <a:pt x="1263" y="3265"/>
                  </a:lnTo>
                  <a:cubicBezTo>
                    <a:pt x="1297" y="3265"/>
                    <a:pt x="1331" y="3276"/>
                    <a:pt x="1354" y="3288"/>
                  </a:cubicBezTo>
                  <a:cubicBezTo>
                    <a:pt x="1354" y="3299"/>
                    <a:pt x="1365" y="3310"/>
                    <a:pt x="1365" y="3310"/>
                  </a:cubicBezTo>
                  <a:cubicBezTo>
                    <a:pt x="1365" y="3322"/>
                    <a:pt x="1354" y="3333"/>
                    <a:pt x="1343" y="3333"/>
                  </a:cubicBezTo>
                  <a:cubicBezTo>
                    <a:pt x="1331" y="3356"/>
                    <a:pt x="1297" y="3356"/>
                    <a:pt x="1274" y="3367"/>
                  </a:cubicBezTo>
                  <a:lnTo>
                    <a:pt x="1252" y="3367"/>
                  </a:lnTo>
                  <a:lnTo>
                    <a:pt x="1240" y="3379"/>
                  </a:lnTo>
                  <a:cubicBezTo>
                    <a:pt x="1229" y="3379"/>
                    <a:pt x="1229" y="3379"/>
                    <a:pt x="1217" y="3390"/>
                  </a:cubicBezTo>
                  <a:cubicBezTo>
                    <a:pt x="1217" y="3401"/>
                    <a:pt x="1217" y="3413"/>
                    <a:pt x="1229" y="3424"/>
                  </a:cubicBezTo>
                  <a:lnTo>
                    <a:pt x="1252" y="3481"/>
                  </a:lnTo>
                  <a:cubicBezTo>
                    <a:pt x="1286" y="3538"/>
                    <a:pt x="1320" y="3606"/>
                    <a:pt x="1354" y="3663"/>
                  </a:cubicBezTo>
                  <a:cubicBezTo>
                    <a:pt x="1365" y="3686"/>
                    <a:pt x="1377" y="3708"/>
                    <a:pt x="1399" y="3731"/>
                  </a:cubicBezTo>
                  <a:lnTo>
                    <a:pt x="1422" y="3765"/>
                  </a:lnTo>
                  <a:cubicBezTo>
                    <a:pt x="1422" y="3777"/>
                    <a:pt x="1434" y="3788"/>
                    <a:pt x="1445" y="3788"/>
                  </a:cubicBezTo>
                  <a:cubicBezTo>
                    <a:pt x="1525" y="3799"/>
                    <a:pt x="1604" y="3811"/>
                    <a:pt x="1684" y="3822"/>
                  </a:cubicBezTo>
                  <a:cubicBezTo>
                    <a:pt x="1820" y="3845"/>
                    <a:pt x="1957" y="3856"/>
                    <a:pt x="2105" y="3879"/>
                  </a:cubicBezTo>
                  <a:cubicBezTo>
                    <a:pt x="2218" y="3890"/>
                    <a:pt x="2343" y="3902"/>
                    <a:pt x="2457" y="3913"/>
                  </a:cubicBezTo>
                  <a:cubicBezTo>
                    <a:pt x="2486" y="3914"/>
                    <a:pt x="2515" y="3914"/>
                    <a:pt x="2543" y="3914"/>
                  </a:cubicBezTo>
                  <a:cubicBezTo>
                    <a:pt x="2866" y="3914"/>
                    <a:pt x="3180" y="3855"/>
                    <a:pt x="3504" y="3708"/>
                  </a:cubicBezTo>
                  <a:cubicBezTo>
                    <a:pt x="3504" y="3708"/>
                    <a:pt x="3515" y="3697"/>
                    <a:pt x="3515" y="3686"/>
                  </a:cubicBezTo>
                  <a:cubicBezTo>
                    <a:pt x="3515" y="3674"/>
                    <a:pt x="3515" y="3663"/>
                    <a:pt x="3504" y="3651"/>
                  </a:cubicBezTo>
                  <a:cubicBezTo>
                    <a:pt x="3492" y="3640"/>
                    <a:pt x="3481" y="3629"/>
                    <a:pt x="3469" y="3606"/>
                  </a:cubicBezTo>
                  <a:cubicBezTo>
                    <a:pt x="3424" y="3561"/>
                    <a:pt x="3390" y="3515"/>
                    <a:pt x="3356" y="3458"/>
                  </a:cubicBezTo>
                  <a:lnTo>
                    <a:pt x="3333" y="3435"/>
                  </a:lnTo>
                  <a:cubicBezTo>
                    <a:pt x="3326" y="3422"/>
                    <a:pt x="3320" y="3417"/>
                    <a:pt x="3313" y="3417"/>
                  </a:cubicBezTo>
                  <a:cubicBezTo>
                    <a:pt x="3308" y="3417"/>
                    <a:pt x="3304" y="3419"/>
                    <a:pt x="3299" y="3424"/>
                  </a:cubicBezTo>
                  <a:cubicBezTo>
                    <a:pt x="3265" y="3435"/>
                    <a:pt x="3242" y="3447"/>
                    <a:pt x="3219" y="3458"/>
                  </a:cubicBezTo>
                  <a:cubicBezTo>
                    <a:pt x="3037" y="3526"/>
                    <a:pt x="2844" y="3561"/>
                    <a:pt x="2616" y="3561"/>
                  </a:cubicBezTo>
                  <a:cubicBezTo>
                    <a:pt x="2491" y="3561"/>
                    <a:pt x="2400" y="3549"/>
                    <a:pt x="2309" y="3526"/>
                  </a:cubicBezTo>
                  <a:cubicBezTo>
                    <a:pt x="2218" y="3515"/>
                    <a:pt x="2127" y="3492"/>
                    <a:pt x="2059" y="3447"/>
                  </a:cubicBezTo>
                  <a:cubicBezTo>
                    <a:pt x="2059" y="3447"/>
                    <a:pt x="2059" y="3435"/>
                    <a:pt x="2059" y="3435"/>
                  </a:cubicBezTo>
                  <a:cubicBezTo>
                    <a:pt x="2059" y="3435"/>
                    <a:pt x="2059" y="3435"/>
                    <a:pt x="2059" y="3424"/>
                  </a:cubicBezTo>
                  <a:cubicBezTo>
                    <a:pt x="2139" y="3401"/>
                    <a:pt x="2218" y="3401"/>
                    <a:pt x="2309" y="3401"/>
                  </a:cubicBezTo>
                  <a:lnTo>
                    <a:pt x="2639" y="3401"/>
                  </a:lnTo>
                  <a:cubicBezTo>
                    <a:pt x="2798" y="3390"/>
                    <a:pt x="2992" y="3379"/>
                    <a:pt x="3185" y="3288"/>
                  </a:cubicBezTo>
                  <a:cubicBezTo>
                    <a:pt x="3197" y="3288"/>
                    <a:pt x="3197" y="3276"/>
                    <a:pt x="3208" y="3265"/>
                  </a:cubicBezTo>
                  <a:cubicBezTo>
                    <a:pt x="3208" y="3265"/>
                    <a:pt x="3208" y="3253"/>
                    <a:pt x="3197" y="3242"/>
                  </a:cubicBezTo>
                  <a:lnTo>
                    <a:pt x="3185" y="3219"/>
                  </a:lnTo>
                  <a:cubicBezTo>
                    <a:pt x="3106" y="3117"/>
                    <a:pt x="3037" y="3026"/>
                    <a:pt x="2958" y="2924"/>
                  </a:cubicBezTo>
                  <a:cubicBezTo>
                    <a:pt x="2548" y="2378"/>
                    <a:pt x="2139" y="1832"/>
                    <a:pt x="1741" y="1320"/>
                  </a:cubicBezTo>
                  <a:cubicBezTo>
                    <a:pt x="1536" y="1058"/>
                    <a:pt x="1320" y="785"/>
                    <a:pt x="1115" y="524"/>
                  </a:cubicBezTo>
                  <a:lnTo>
                    <a:pt x="1058" y="455"/>
                  </a:lnTo>
                  <a:cubicBezTo>
                    <a:pt x="1058" y="444"/>
                    <a:pt x="1047" y="444"/>
                    <a:pt x="1036" y="444"/>
                  </a:cubicBezTo>
                  <a:cubicBezTo>
                    <a:pt x="1024" y="444"/>
                    <a:pt x="1024" y="444"/>
                    <a:pt x="1013" y="455"/>
                  </a:cubicBezTo>
                  <a:cubicBezTo>
                    <a:pt x="979" y="478"/>
                    <a:pt x="945" y="501"/>
                    <a:pt x="910" y="512"/>
                  </a:cubicBezTo>
                  <a:cubicBezTo>
                    <a:pt x="910" y="512"/>
                    <a:pt x="899" y="512"/>
                    <a:pt x="899" y="501"/>
                  </a:cubicBezTo>
                  <a:cubicBezTo>
                    <a:pt x="910" y="455"/>
                    <a:pt x="922" y="399"/>
                    <a:pt x="945" y="330"/>
                  </a:cubicBezTo>
                  <a:cubicBezTo>
                    <a:pt x="945" y="319"/>
                    <a:pt x="945" y="308"/>
                    <a:pt x="933" y="296"/>
                  </a:cubicBezTo>
                  <a:cubicBezTo>
                    <a:pt x="888" y="239"/>
                    <a:pt x="842" y="183"/>
                    <a:pt x="797" y="126"/>
                  </a:cubicBezTo>
                  <a:lnTo>
                    <a:pt x="717" y="23"/>
                  </a:lnTo>
                  <a:cubicBezTo>
                    <a:pt x="706" y="12"/>
                    <a:pt x="694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3504025" y="2441775"/>
              <a:ext cx="111200" cy="143050"/>
            </a:xfrm>
            <a:custGeom>
              <a:avLst/>
              <a:gdLst/>
              <a:ahLst/>
              <a:cxnLst/>
              <a:rect l="l" t="t" r="r" b="b"/>
              <a:pathLst>
                <a:path w="4448" h="5722" extrusionOk="0">
                  <a:moveTo>
                    <a:pt x="3390" y="3777"/>
                  </a:moveTo>
                  <a:cubicBezTo>
                    <a:pt x="3402" y="3777"/>
                    <a:pt x="3402" y="3777"/>
                    <a:pt x="3402" y="3788"/>
                  </a:cubicBezTo>
                  <a:cubicBezTo>
                    <a:pt x="3413" y="3799"/>
                    <a:pt x="3413" y="3811"/>
                    <a:pt x="3413" y="3822"/>
                  </a:cubicBezTo>
                  <a:cubicBezTo>
                    <a:pt x="3413" y="3834"/>
                    <a:pt x="3424" y="3845"/>
                    <a:pt x="3424" y="3868"/>
                  </a:cubicBezTo>
                  <a:cubicBezTo>
                    <a:pt x="3424" y="3879"/>
                    <a:pt x="3424" y="3913"/>
                    <a:pt x="3424" y="3936"/>
                  </a:cubicBezTo>
                  <a:lnTo>
                    <a:pt x="3424" y="3947"/>
                  </a:lnTo>
                  <a:cubicBezTo>
                    <a:pt x="3436" y="3993"/>
                    <a:pt x="3436" y="4050"/>
                    <a:pt x="3458" y="4107"/>
                  </a:cubicBezTo>
                  <a:cubicBezTo>
                    <a:pt x="3470" y="4163"/>
                    <a:pt x="3481" y="4209"/>
                    <a:pt x="3493" y="4254"/>
                  </a:cubicBezTo>
                  <a:cubicBezTo>
                    <a:pt x="3493" y="4266"/>
                    <a:pt x="3493" y="4277"/>
                    <a:pt x="3504" y="4288"/>
                  </a:cubicBezTo>
                  <a:cubicBezTo>
                    <a:pt x="3504" y="4300"/>
                    <a:pt x="3515" y="4323"/>
                    <a:pt x="3515" y="4334"/>
                  </a:cubicBezTo>
                  <a:cubicBezTo>
                    <a:pt x="3515" y="4345"/>
                    <a:pt x="3527" y="4357"/>
                    <a:pt x="3527" y="4357"/>
                  </a:cubicBezTo>
                  <a:cubicBezTo>
                    <a:pt x="3538" y="4379"/>
                    <a:pt x="3538" y="4402"/>
                    <a:pt x="3538" y="4414"/>
                  </a:cubicBezTo>
                  <a:cubicBezTo>
                    <a:pt x="3549" y="4425"/>
                    <a:pt x="3538" y="4436"/>
                    <a:pt x="3527" y="4436"/>
                  </a:cubicBezTo>
                  <a:cubicBezTo>
                    <a:pt x="3527" y="4436"/>
                    <a:pt x="3515" y="4436"/>
                    <a:pt x="3504" y="4425"/>
                  </a:cubicBezTo>
                  <a:cubicBezTo>
                    <a:pt x="3493" y="4414"/>
                    <a:pt x="3481" y="4391"/>
                    <a:pt x="3470" y="4368"/>
                  </a:cubicBezTo>
                  <a:lnTo>
                    <a:pt x="3458" y="4357"/>
                  </a:lnTo>
                  <a:cubicBezTo>
                    <a:pt x="3447" y="4334"/>
                    <a:pt x="3424" y="4311"/>
                    <a:pt x="3424" y="4277"/>
                  </a:cubicBezTo>
                  <a:cubicBezTo>
                    <a:pt x="3402" y="4220"/>
                    <a:pt x="3379" y="4163"/>
                    <a:pt x="3367" y="4118"/>
                  </a:cubicBezTo>
                  <a:cubicBezTo>
                    <a:pt x="3356" y="4050"/>
                    <a:pt x="3356" y="3993"/>
                    <a:pt x="3356" y="3947"/>
                  </a:cubicBezTo>
                  <a:cubicBezTo>
                    <a:pt x="3356" y="3913"/>
                    <a:pt x="3356" y="3879"/>
                    <a:pt x="3367" y="3856"/>
                  </a:cubicBezTo>
                  <a:cubicBezTo>
                    <a:pt x="3367" y="3845"/>
                    <a:pt x="3367" y="3822"/>
                    <a:pt x="3379" y="3811"/>
                  </a:cubicBezTo>
                  <a:cubicBezTo>
                    <a:pt x="3379" y="3799"/>
                    <a:pt x="3390" y="3788"/>
                    <a:pt x="3390" y="3788"/>
                  </a:cubicBezTo>
                  <a:cubicBezTo>
                    <a:pt x="3390" y="3777"/>
                    <a:pt x="3390" y="3777"/>
                    <a:pt x="3390" y="3777"/>
                  </a:cubicBezTo>
                  <a:close/>
                  <a:moveTo>
                    <a:pt x="388" y="1"/>
                  </a:moveTo>
                  <a:cubicBezTo>
                    <a:pt x="376" y="12"/>
                    <a:pt x="365" y="12"/>
                    <a:pt x="365" y="23"/>
                  </a:cubicBezTo>
                  <a:cubicBezTo>
                    <a:pt x="308" y="148"/>
                    <a:pt x="262" y="274"/>
                    <a:pt x="217" y="387"/>
                  </a:cubicBezTo>
                  <a:cubicBezTo>
                    <a:pt x="149" y="558"/>
                    <a:pt x="80" y="740"/>
                    <a:pt x="1" y="967"/>
                  </a:cubicBezTo>
                  <a:cubicBezTo>
                    <a:pt x="1" y="979"/>
                    <a:pt x="1" y="1001"/>
                    <a:pt x="12" y="1001"/>
                  </a:cubicBezTo>
                  <a:cubicBezTo>
                    <a:pt x="35" y="1024"/>
                    <a:pt x="46" y="1036"/>
                    <a:pt x="69" y="1058"/>
                  </a:cubicBezTo>
                  <a:cubicBezTo>
                    <a:pt x="160" y="1149"/>
                    <a:pt x="251" y="1240"/>
                    <a:pt x="342" y="1331"/>
                  </a:cubicBezTo>
                  <a:cubicBezTo>
                    <a:pt x="467" y="1456"/>
                    <a:pt x="581" y="1593"/>
                    <a:pt x="706" y="1718"/>
                  </a:cubicBezTo>
                  <a:cubicBezTo>
                    <a:pt x="752" y="1775"/>
                    <a:pt x="808" y="1820"/>
                    <a:pt x="854" y="1877"/>
                  </a:cubicBezTo>
                  <a:cubicBezTo>
                    <a:pt x="1332" y="2389"/>
                    <a:pt x="1809" y="2912"/>
                    <a:pt x="2287" y="3424"/>
                  </a:cubicBezTo>
                  <a:lnTo>
                    <a:pt x="2901" y="4095"/>
                  </a:lnTo>
                  <a:cubicBezTo>
                    <a:pt x="3129" y="4345"/>
                    <a:pt x="3367" y="4596"/>
                    <a:pt x="3595" y="4857"/>
                  </a:cubicBezTo>
                  <a:cubicBezTo>
                    <a:pt x="3754" y="5016"/>
                    <a:pt x="3902" y="5187"/>
                    <a:pt x="4061" y="5346"/>
                  </a:cubicBezTo>
                  <a:lnTo>
                    <a:pt x="4300" y="5608"/>
                  </a:lnTo>
                  <a:cubicBezTo>
                    <a:pt x="4323" y="5642"/>
                    <a:pt x="4357" y="5676"/>
                    <a:pt x="4380" y="5710"/>
                  </a:cubicBezTo>
                  <a:cubicBezTo>
                    <a:pt x="4380" y="5722"/>
                    <a:pt x="4391" y="5722"/>
                    <a:pt x="4403" y="5722"/>
                  </a:cubicBezTo>
                  <a:lnTo>
                    <a:pt x="4414" y="5722"/>
                  </a:lnTo>
                  <a:cubicBezTo>
                    <a:pt x="4425" y="5722"/>
                    <a:pt x="4437" y="5710"/>
                    <a:pt x="4437" y="5710"/>
                  </a:cubicBezTo>
                  <a:cubicBezTo>
                    <a:pt x="4448" y="5699"/>
                    <a:pt x="4448" y="5676"/>
                    <a:pt x="4437" y="5676"/>
                  </a:cubicBezTo>
                  <a:lnTo>
                    <a:pt x="4425" y="5653"/>
                  </a:lnTo>
                  <a:lnTo>
                    <a:pt x="4391" y="5619"/>
                  </a:lnTo>
                  <a:cubicBezTo>
                    <a:pt x="4289" y="5471"/>
                    <a:pt x="4198" y="5323"/>
                    <a:pt x="4107" y="5153"/>
                  </a:cubicBezTo>
                  <a:cubicBezTo>
                    <a:pt x="3936" y="4846"/>
                    <a:pt x="3822" y="4493"/>
                    <a:pt x="3754" y="4129"/>
                  </a:cubicBezTo>
                  <a:cubicBezTo>
                    <a:pt x="3652" y="3629"/>
                    <a:pt x="3675" y="3117"/>
                    <a:pt x="3800" y="2605"/>
                  </a:cubicBezTo>
                  <a:cubicBezTo>
                    <a:pt x="3800" y="2594"/>
                    <a:pt x="3800" y="2582"/>
                    <a:pt x="3800" y="2582"/>
                  </a:cubicBezTo>
                  <a:cubicBezTo>
                    <a:pt x="3788" y="2571"/>
                    <a:pt x="3777" y="2571"/>
                    <a:pt x="3777" y="2571"/>
                  </a:cubicBezTo>
                  <a:cubicBezTo>
                    <a:pt x="3720" y="2560"/>
                    <a:pt x="3675" y="2526"/>
                    <a:pt x="3629" y="2491"/>
                  </a:cubicBezTo>
                  <a:lnTo>
                    <a:pt x="3618" y="2480"/>
                  </a:lnTo>
                  <a:cubicBezTo>
                    <a:pt x="3584" y="2457"/>
                    <a:pt x="3561" y="2446"/>
                    <a:pt x="3527" y="2423"/>
                  </a:cubicBezTo>
                  <a:cubicBezTo>
                    <a:pt x="3515" y="2412"/>
                    <a:pt x="3504" y="2412"/>
                    <a:pt x="3493" y="2412"/>
                  </a:cubicBezTo>
                  <a:cubicBezTo>
                    <a:pt x="3481" y="2423"/>
                    <a:pt x="3481" y="2423"/>
                    <a:pt x="3481" y="2435"/>
                  </a:cubicBezTo>
                  <a:cubicBezTo>
                    <a:pt x="3447" y="2582"/>
                    <a:pt x="3436" y="2742"/>
                    <a:pt x="3424" y="2912"/>
                  </a:cubicBezTo>
                  <a:cubicBezTo>
                    <a:pt x="3424" y="2946"/>
                    <a:pt x="3424" y="2992"/>
                    <a:pt x="3424" y="3026"/>
                  </a:cubicBezTo>
                  <a:cubicBezTo>
                    <a:pt x="3424" y="3071"/>
                    <a:pt x="3424" y="3106"/>
                    <a:pt x="3424" y="3140"/>
                  </a:cubicBezTo>
                  <a:cubicBezTo>
                    <a:pt x="3424" y="3174"/>
                    <a:pt x="3424" y="3219"/>
                    <a:pt x="3424" y="3253"/>
                  </a:cubicBezTo>
                  <a:cubicBezTo>
                    <a:pt x="3424" y="3299"/>
                    <a:pt x="3436" y="3333"/>
                    <a:pt x="3424" y="3379"/>
                  </a:cubicBezTo>
                  <a:cubicBezTo>
                    <a:pt x="3424" y="3401"/>
                    <a:pt x="3413" y="3401"/>
                    <a:pt x="3390" y="3413"/>
                  </a:cubicBezTo>
                  <a:cubicBezTo>
                    <a:pt x="3390" y="3413"/>
                    <a:pt x="3367" y="3413"/>
                    <a:pt x="3356" y="3390"/>
                  </a:cubicBezTo>
                  <a:cubicBezTo>
                    <a:pt x="3333" y="3333"/>
                    <a:pt x="3333" y="3276"/>
                    <a:pt x="3322" y="3208"/>
                  </a:cubicBezTo>
                  <a:cubicBezTo>
                    <a:pt x="3322" y="3185"/>
                    <a:pt x="3311" y="3162"/>
                    <a:pt x="3311" y="3140"/>
                  </a:cubicBezTo>
                  <a:cubicBezTo>
                    <a:pt x="3299" y="3060"/>
                    <a:pt x="3299" y="2969"/>
                    <a:pt x="3299" y="2890"/>
                  </a:cubicBezTo>
                  <a:cubicBezTo>
                    <a:pt x="3299" y="2730"/>
                    <a:pt x="3311" y="2571"/>
                    <a:pt x="3345" y="2400"/>
                  </a:cubicBezTo>
                  <a:cubicBezTo>
                    <a:pt x="3345" y="2378"/>
                    <a:pt x="3356" y="2355"/>
                    <a:pt x="3356" y="2344"/>
                  </a:cubicBezTo>
                  <a:lnTo>
                    <a:pt x="3367" y="2321"/>
                  </a:lnTo>
                  <a:cubicBezTo>
                    <a:pt x="3367" y="2309"/>
                    <a:pt x="3356" y="2298"/>
                    <a:pt x="3345" y="2287"/>
                  </a:cubicBezTo>
                  <a:cubicBezTo>
                    <a:pt x="3265" y="2218"/>
                    <a:pt x="3174" y="2150"/>
                    <a:pt x="3083" y="2082"/>
                  </a:cubicBezTo>
                  <a:lnTo>
                    <a:pt x="2992" y="2025"/>
                  </a:lnTo>
                  <a:cubicBezTo>
                    <a:pt x="2492" y="1638"/>
                    <a:pt x="2003" y="1263"/>
                    <a:pt x="1548" y="910"/>
                  </a:cubicBezTo>
                  <a:lnTo>
                    <a:pt x="831" y="353"/>
                  </a:lnTo>
                  <a:cubicBezTo>
                    <a:pt x="706" y="262"/>
                    <a:pt x="581" y="160"/>
                    <a:pt x="467" y="57"/>
                  </a:cubicBezTo>
                  <a:lnTo>
                    <a:pt x="410" y="12"/>
                  </a:lnTo>
                  <a:cubicBezTo>
                    <a:pt x="410" y="1"/>
                    <a:pt x="399" y="1"/>
                    <a:pt x="388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3401950" y="2559650"/>
              <a:ext cx="44675" cy="43375"/>
            </a:xfrm>
            <a:custGeom>
              <a:avLst/>
              <a:gdLst/>
              <a:ahLst/>
              <a:cxnLst/>
              <a:rect l="l" t="t" r="r" b="b"/>
              <a:pathLst>
                <a:path w="1787" h="1735" extrusionOk="0">
                  <a:moveTo>
                    <a:pt x="1491" y="1"/>
                  </a:moveTo>
                  <a:cubicBezTo>
                    <a:pt x="1487" y="1"/>
                    <a:pt x="1483" y="2"/>
                    <a:pt x="1479" y="6"/>
                  </a:cubicBezTo>
                  <a:cubicBezTo>
                    <a:pt x="1270" y="66"/>
                    <a:pt x="1057" y="99"/>
                    <a:pt x="859" y="99"/>
                  </a:cubicBezTo>
                  <a:cubicBezTo>
                    <a:pt x="723" y="99"/>
                    <a:pt x="594" y="84"/>
                    <a:pt x="478" y="51"/>
                  </a:cubicBezTo>
                  <a:cubicBezTo>
                    <a:pt x="467" y="51"/>
                    <a:pt x="444" y="63"/>
                    <a:pt x="444" y="74"/>
                  </a:cubicBezTo>
                  <a:cubicBezTo>
                    <a:pt x="433" y="108"/>
                    <a:pt x="422" y="142"/>
                    <a:pt x="410" y="176"/>
                  </a:cubicBezTo>
                  <a:cubicBezTo>
                    <a:pt x="399" y="210"/>
                    <a:pt x="387" y="245"/>
                    <a:pt x="387" y="267"/>
                  </a:cubicBezTo>
                  <a:cubicBezTo>
                    <a:pt x="342" y="427"/>
                    <a:pt x="296" y="586"/>
                    <a:pt x="240" y="756"/>
                  </a:cubicBezTo>
                  <a:cubicBezTo>
                    <a:pt x="183" y="938"/>
                    <a:pt x="126" y="1098"/>
                    <a:pt x="80" y="1245"/>
                  </a:cubicBezTo>
                  <a:cubicBezTo>
                    <a:pt x="69" y="1291"/>
                    <a:pt x="46" y="1336"/>
                    <a:pt x="35" y="1382"/>
                  </a:cubicBezTo>
                  <a:cubicBezTo>
                    <a:pt x="23" y="1416"/>
                    <a:pt x="12" y="1450"/>
                    <a:pt x="1" y="1496"/>
                  </a:cubicBezTo>
                  <a:cubicBezTo>
                    <a:pt x="1" y="1496"/>
                    <a:pt x="1" y="1507"/>
                    <a:pt x="1" y="1518"/>
                  </a:cubicBezTo>
                  <a:cubicBezTo>
                    <a:pt x="12" y="1518"/>
                    <a:pt x="12" y="1530"/>
                    <a:pt x="23" y="1530"/>
                  </a:cubicBezTo>
                  <a:cubicBezTo>
                    <a:pt x="262" y="1587"/>
                    <a:pt x="524" y="1632"/>
                    <a:pt x="797" y="1666"/>
                  </a:cubicBezTo>
                  <a:cubicBezTo>
                    <a:pt x="888" y="1678"/>
                    <a:pt x="979" y="1689"/>
                    <a:pt x="1081" y="1700"/>
                  </a:cubicBezTo>
                  <a:cubicBezTo>
                    <a:pt x="1275" y="1712"/>
                    <a:pt x="1491" y="1723"/>
                    <a:pt x="1752" y="1734"/>
                  </a:cubicBezTo>
                  <a:cubicBezTo>
                    <a:pt x="1764" y="1734"/>
                    <a:pt x="1764" y="1734"/>
                    <a:pt x="1775" y="1723"/>
                  </a:cubicBezTo>
                  <a:cubicBezTo>
                    <a:pt x="1786" y="1723"/>
                    <a:pt x="1786" y="1712"/>
                    <a:pt x="1786" y="1700"/>
                  </a:cubicBezTo>
                  <a:lnTo>
                    <a:pt x="1707" y="1268"/>
                  </a:lnTo>
                  <a:cubicBezTo>
                    <a:pt x="1684" y="1120"/>
                    <a:pt x="1661" y="972"/>
                    <a:pt x="1639" y="825"/>
                  </a:cubicBezTo>
                  <a:lnTo>
                    <a:pt x="1616" y="677"/>
                  </a:lnTo>
                  <a:cubicBezTo>
                    <a:pt x="1593" y="529"/>
                    <a:pt x="1570" y="381"/>
                    <a:pt x="1548" y="233"/>
                  </a:cubicBezTo>
                  <a:lnTo>
                    <a:pt x="1536" y="176"/>
                  </a:lnTo>
                  <a:cubicBezTo>
                    <a:pt x="1536" y="119"/>
                    <a:pt x="1525" y="74"/>
                    <a:pt x="1525" y="28"/>
                  </a:cubicBezTo>
                  <a:cubicBezTo>
                    <a:pt x="1525" y="17"/>
                    <a:pt x="1513" y="6"/>
                    <a:pt x="1513" y="6"/>
                  </a:cubicBezTo>
                  <a:cubicBezTo>
                    <a:pt x="1506" y="6"/>
                    <a:pt x="1498" y="1"/>
                    <a:pt x="1491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3357600" y="2546975"/>
              <a:ext cx="50075" cy="48950"/>
            </a:xfrm>
            <a:custGeom>
              <a:avLst/>
              <a:gdLst/>
              <a:ahLst/>
              <a:cxnLst/>
              <a:rect l="l" t="t" r="r" b="b"/>
              <a:pathLst>
                <a:path w="2003" h="1958" extrusionOk="0">
                  <a:moveTo>
                    <a:pt x="1047" y="1"/>
                  </a:moveTo>
                  <a:cubicBezTo>
                    <a:pt x="1035" y="1"/>
                    <a:pt x="1024" y="1"/>
                    <a:pt x="1024" y="12"/>
                  </a:cubicBezTo>
                  <a:cubicBezTo>
                    <a:pt x="979" y="80"/>
                    <a:pt x="922" y="149"/>
                    <a:pt x="865" y="217"/>
                  </a:cubicBezTo>
                  <a:cubicBezTo>
                    <a:pt x="842" y="228"/>
                    <a:pt x="831" y="251"/>
                    <a:pt x="819" y="262"/>
                  </a:cubicBezTo>
                  <a:cubicBezTo>
                    <a:pt x="706" y="388"/>
                    <a:pt x="580" y="524"/>
                    <a:pt x="467" y="649"/>
                  </a:cubicBezTo>
                  <a:cubicBezTo>
                    <a:pt x="353" y="774"/>
                    <a:pt x="228" y="899"/>
                    <a:pt x="114" y="1025"/>
                  </a:cubicBezTo>
                  <a:lnTo>
                    <a:pt x="103" y="1036"/>
                  </a:lnTo>
                  <a:cubicBezTo>
                    <a:pt x="80" y="1059"/>
                    <a:pt x="69" y="1070"/>
                    <a:pt x="46" y="1093"/>
                  </a:cubicBezTo>
                  <a:lnTo>
                    <a:pt x="12" y="1138"/>
                  </a:lnTo>
                  <a:cubicBezTo>
                    <a:pt x="12" y="1138"/>
                    <a:pt x="0" y="1150"/>
                    <a:pt x="0" y="1161"/>
                  </a:cubicBezTo>
                  <a:cubicBezTo>
                    <a:pt x="0" y="1161"/>
                    <a:pt x="12" y="1172"/>
                    <a:pt x="12" y="1184"/>
                  </a:cubicBezTo>
                  <a:cubicBezTo>
                    <a:pt x="148" y="1297"/>
                    <a:pt x="296" y="1411"/>
                    <a:pt x="455" y="1502"/>
                  </a:cubicBezTo>
                  <a:cubicBezTo>
                    <a:pt x="751" y="1696"/>
                    <a:pt x="1092" y="1843"/>
                    <a:pt x="1479" y="1957"/>
                  </a:cubicBezTo>
                  <a:cubicBezTo>
                    <a:pt x="1490" y="1957"/>
                    <a:pt x="1513" y="1946"/>
                    <a:pt x="1513" y="1934"/>
                  </a:cubicBezTo>
                  <a:cubicBezTo>
                    <a:pt x="1524" y="1900"/>
                    <a:pt x="1536" y="1866"/>
                    <a:pt x="1559" y="1821"/>
                  </a:cubicBezTo>
                  <a:cubicBezTo>
                    <a:pt x="1570" y="1775"/>
                    <a:pt x="1593" y="1718"/>
                    <a:pt x="1615" y="1661"/>
                  </a:cubicBezTo>
                  <a:cubicBezTo>
                    <a:pt x="1661" y="1502"/>
                    <a:pt x="1718" y="1343"/>
                    <a:pt x="1775" y="1184"/>
                  </a:cubicBezTo>
                  <a:cubicBezTo>
                    <a:pt x="1797" y="1115"/>
                    <a:pt x="1820" y="1047"/>
                    <a:pt x="1843" y="968"/>
                  </a:cubicBezTo>
                  <a:cubicBezTo>
                    <a:pt x="1877" y="877"/>
                    <a:pt x="1900" y="786"/>
                    <a:pt x="1934" y="695"/>
                  </a:cubicBezTo>
                  <a:cubicBezTo>
                    <a:pt x="1945" y="672"/>
                    <a:pt x="1945" y="638"/>
                    <a:pt x="1957" y="604"/>
                  </a:cubicBezTo>
                  <a:cubicBezTo>
                    <a:pt x="1968" y="570"/>
                    <a:pt x="1979" y="524"/>
                    <a:pt x="1991" y="490"/>
                  </a:cubicBezTo>
                  <a:cubicBezTo>
                    <a:pt x="2002" y="467"/>
                    <a:pt x="1991" y="456"/>
                    <a:pt x="1979" y="444"/>
                  </a:cubicBezTo>
                  <a:cubicBezTo>
                    <a:pt x="1911" y="399"/>
                    <a:pt x="1843" y="342"/>
                    <a:pt x="1786" y="285"/>
                  </a:cubicBezTo>
                  <a:cubicBezTo>
                    <a:pt x="1661" y="183"/>
                    <a:pt x="1547" y="69"/>
                    <a:pt x="1377" y="35"/>
                  </a:cubicBezTo>
                  <a:cubicBezTo>
                    <a:pt x="1274" y="12"/>
                    <a:pt x="1172" y="1"/>
                    <a:pt x="1047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3680600" y="1969200"/>
              <a:ext cx="18525" cy="14250"/>
            </a:xfrm>
            <a:custGeom>
              <a:avLst/>
              <a:gdLst/>
              <a:ahLst/>
              <a:cxnLst/>
              <a:rect l="l" t="t" r="r" b="b"/>
              <a:pathLst>
                <a:path w="741" h="570" extrusionOk="0">
                  <a:moveTo>
                    <a:pt x="388" y="0"/>
                  </a:moveTo>
                  <a:cubicBezTo>
                    <a:pt x="376" y="0"/>
                    <a:pt x="365" y="0"/>
                    <a:pt x="365" y="12"/>
                  </a:cubicBezTo>
                  <a:cubicBezTo>
                    <a:pt x="297" y="103"/>
                    <a:pt x="240" y="171"/>
                    <a:pt x="183" y="239"/>
                  </a:cubicBezTo>
                  <a:cubicBezTo>
                    <a:pt x="126" y="307"/>
                    <a:pt x="69" y="364"/>
                    <a:pt x="12" y="421"/>
                  </a:cubicBezTo>
                  <a:cubicBezTo>
                    <a:pt x="12" y="433"/>
                    <a:pt x="1" y="444"/>
                    <a:pt x="12" y="455"/>
                  </a:cubicBezTo>
                  <a:cubicBezTo>
                    <a:pt x="12" y="467"/>
                    <a:pt x="24" y="478"/>
                    <a:pt x="35" y="478"/>
                  </a:cubicBezTo>
                  <a:lnTo>
                    <a:pt x="547" y="546"/>
                  </a:lnTo>
                  <a:cubicBezTo>
                    <a:pt x="604" y="558"/>
                    <a:pt x="649" y="558"/>
                    <a:pt x="695" y="569"/>
                  </a:cubicBezTo>
                  <a:cubicBezTo>
                    <a:pt x="706" y="569"/>
                    <a:pt x="718" y="558"/>
                    <a:pt x="729" y="558"/>
                  </a:cubicBezTo>
                  <a:cubicBezTo>
                    <a:pt x="740" y="546"/>
                    <a:pt x="740" y="524"/>
                    <a:pt x="729" y="524"/>
                  </a:cubicBezTo>
                  <a:lnTo>
                    <a:pt x="649" y="387"/>
                  </a:lnTo>
                  <a:cubicBezTo>
                    <a:pt x="570" y="262"/>
                    <a:pt x="490" y="137"/>
                    <a:pt x="410" y="12"/>
                  </a:cubicBezTo>
                  <a:cubicBezTo>
                    <a:pt x="410" y="0"/>
                    <a:pt x="399" y="0"/>
                    <a:pt x="388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3445450" y="2542725"/>
              <a:ext cx="52625" cy="62700"/>
            </a:xfrm>
            <a:custGeom>
              <a:avLst/>
              <a:gdLst/>
              <a:ahLst/>
              <a:cxnLst/>
              <a:rect l="l" t="t" r="r" b="b"/>
              <a:pathLst>
                <a:path w="2105" h="2508" extrusionOk="0">
                  <a:moveTo>
                    <a:pt x="865" y="0"/>
                  </a:moveTo>
                  <a:cubicBezTo>
                    <a:pt x="854" y="0"/>
                    <a:pt x="843" y="0"/>
                    <a:pt x="831" y="12"/>
                  </a:cubicBezTo>
                  <a:cubicBezTo>
                    <a:pt x="581" y="250"/>
                    <a:pt x="308" y="444"/>
                    <a:pt x="24" y="580"/>
                  </a:cubicBezTo>
                  <a:cubicBezTo>
                    <a:pt x="1" y="580"/>
                    <a:pt x="1" y="603"/>
                    <a:pt x="1" y="614"/>
                  </a:cubicBezTo>
                  <a:cubicBezTo>
                    <a:pt x="12" y="683"/>
                    <a:pt x="24" y="751"/>
                    <a:pt x="35" y="796"/>
                  </a:cubicBezTo>
                  <a:cubicBezTo>
                    <a:pt x="35" y="819"/>
                    <a:pt x="46" y="831"/>
                    <a:pt x="46" y="842"/>
                  </a:cubicBezTo>
                  <a:cubicBezTo>
                    <a:pt x="80" y="1001"/>
                    <a:pt x="103" y="1160"/>
                    <a:pt x="126" y="1308"/>
                  </a:cubicBezTo>
                  <a:lnTo>
                    <a:pt x="149" y="1433"/>
                  </a:lnTo>
                  <a:lnTo>
                    <a:pt x="228" y="1922"/>
                  </a:lnTo>
                  <a:lnTo>
                    <a:pt x="297" y="2321"/>
                  </a:lnTo>
                  <a:cubicBezTo>
                    <a:pt x="297" y="2332"/>
                    <a:pt x="297" y="2355"/>
                    <a:pt x="308" y="2377"/>
                  </a:cubicBezTo>
                  <a:lnTo>
                    <a:pt x="308" y="2400"/>
                  </a:lnTo>
                  <a:cubicBezTo>
                    <a:pt x="308" y="2423"/>
                    <a:pt x="319" y="2423"/>
                    <a:pt x="342" y="2434"/>
                  </a:cubicBezTo>
                  <a:cubicBezTo>
                    <a:pt x="467" y="2434"/>
                    <a:pt x="592" y="2434"/>
                    <a:pt x="729" y="2446"/>
                  </a:cubicBezTo>
                  <a:cubicBezTo>
                    <a:pt x="1172" y="2457"/>
                    <a:pt x="1627" y="2468"/>
                    <a:pt x="2071" y="2502"/>
                  </a:cubicBezTo>
                  <a:cubicBezTo>
                    <a:pt x="2074" y="2506"/>
                    <a:pt x="2078" y="2507"/>
                    <a:pt x="2081" y="2507"/>
                  </a:cubicBezTo>
                  <a:cubicBezTo>
                    <a:pt x="2089" y="2507"/>
                    <a:pt x="2097" y="2499"/>
                    <a:pt x="2105" y="2491"/>
                  </a:cubicBezTo>
                  <a:cubicBezTo>
                    <a:pt x="2105" y="2480"/>
                    <a:pt x="2105" y="2468"/>
                    <a:pt x="2105" y="2457"/>
                  </a:cubicBezTo>
                  <a:cubicBezTo>
                    <a:pt x="2048" y="2366"/>
                    <a:pt x="2003" y="2275"/>
                    <a:pt x="1957" y="2195"/>
                  </a:cubicBezTo>
                  <a:cubicBezTo>
                    <a:pt x="1957" y="2173"/>
                    <a:pt x="1934" y="2173"/>
                    <a:pt x="1923" y="2173"/>
                  </a:cubicBezTo>
                  <a:lnTo>
                    <a:pt x="1878" y="2173"/>
                  </a:lnTo>
                  <a:cubicBezTo>
                    <a:pt x="1843" y="2184"/>
                    <a:pt x="1809" y="2184"/>
                    <a:pt x="1775" y="2184"/>
                  </a:cubicBezTo>
                  <a:lnTo>
                    <a:pt x="1639" y="2184"/>
                  </a:lnTo>
                  <a:cubicBezTo>
                    <a:pt x="1627" y="2184"/>
                    <a:pt x="1627" y="2173"/>
                    <a:pt x="1616" y="2173"/>
                  </a:cubicBezTo>
                  <a:lnTo>
                    <a:pt x="1605" y="2173"/>
                  </a:lnTo>
                  <a:cubicBezTo>
                    <a:pt x="1593" y="2161"/>
                    <a:pt x="1593" y="2150"/>
                    <a:pt x="1582" y="2139"/>
                  </a:cubicBezTo>
                  <a:cubicBezTo>
                    <a:pt x="1582" y="2127"/>
                    <a:pt x="1593" y="2116"/>
                    <a:pt x="1593" y="2116"/>
                  </a:cubicBezTo>
                  <a:lnTo>
                    <a:pt x="1616" y="2104"/>
                  </a:lnTo>
                  <a:cubicBezTo>
                    <a:pt x="1616" y="2093"/>
                    <a:pt x="1627" y="2082"/>
                    <a:pt x="1639" y="2082"/>
                  </a:cubicBezTo>
                  <a:cubicBezTo>
                    <a:pt x="1650" y="2070"/>
                    <a:pt x="1673" y="2070"/>
                    <a:pt x="1684" y="2070"/>
                  </a:cubicBezTo>
                  <a:cubicBezTo>
                    <a:pt x="1707" y="2059"/>
                    <a:pt x="1730" y="2048"/>
                    <a:pt x="1764" y="2048"/>
                  </a:cubicBezTo>
                  <a:cubicBezTo>
                    <a:pt x="1787" y="2048"/>
                    <a:pt x="1809" y="2048"/>
                    <a:pt x="1832" y="2036"/>
                  </a:cubicBezTo>
                  <a:cubicBezTo>
                    <a:pt x="1843" y="2036"/>
                    <a:pt x="1855" y="2036"/>
                    <a:pt x="1855" y="2025"/>
                  </a:cubicBezTo>
                  <a:cubicBezTo>
                    <a:pt x="1855" y="2013"/>
                    <a:pt x="1855" y="2002"/>
                    <a:pt x="1855" y="1991"/>
                  </a:cubicBezTo>
                  <a:cubicBezTo>
                    <a:pt x="1741" y="1786"/>
                    <a:pt x="1639" y="1581"/>
                    <a:pt x="1536" y="1376"/>
                  </a:cubicBezTo>
                  <a:cubicBezTo>
                    <a:pt x="1400" y="1126"/>
                    <a:pt x="1275" y="865"/>
                    <a:pt x="1138" y="580"/>
                  </a:cubicBezTo>
                  <a:lnTo>
                    <a:pt x="1115" y="535"/>
                  </a:lnTo>
                  <a:cubicBezTo>
                    <a:pt x="1104" y="523"/>
                    <a:pt x="1104" y="512"/>
                    <a:pt x="1093" y="512"/>
                  </a:cubicBezTo>
                  <a:lnTo>
                    <a:pt x="1070" y="512"/>
                  </a:lnTo>
                  <a:lnTo>
                    <a:pt x="1059" y="523"/>
                  </a:lnTo>
                  <a:cubicBezTo>
                    <a:pt x="960" y="583"/>
                    <a:pt x="836" y="642"/>
                    <a:pt x="716" y="642"/>
                  </a:cubicBezTo>
                  <a:cubicBezTo>
                    <a:pt x="697" y="642"/>
                    <a:pt x="679" y="640"/>
                    <a:pt x="661" y="637"/>
                  </a:cubicBezTo>
                  <a:cubicBezTo>
                    <a:pt x="649" y="637"/>
                    <a:pt x="638" y="626"/>
                    <a:pt x="638" y="614"/>
                  </a:cubicBezTo>
                  <a:cubicBezTo>
                    <a:pt x="626" y="603"/>
                    <a:pt x="638" y="592"/>
                    <a:pt x="638" y="592"/>
                  </a:cubicBezTo>
                  <a:cubicBezTo>
                    <a:pt x="695" y="523"/>
                    <a:pt x="786" y="478"/>
                    <a:pt x="865" y="432"/>
                  </a:cubicBezTo>
                  <a:cubicBezTo>
                    <a:pt x="899" y="410"/>
                    <a:pt x="934" y="387"/>
                    <a:pt x="968" y="376"/>
                  </a:cubicBezTo>
                  <a:cubicBezTo>
                    <a:pt x="968" y="364"/>
                    <a:pt x="979" y="364"/>
                    <a:pt x="979" y="353"/>
                  </a:cubicBezTo>
                  <a:lnTo>
                    <a:pt x="1002" y="353"/>
                  </a:lnTo>
                  <a:cubicBezTo>
                    <a:pt x="1013" y="341"/>
                    <a:pt x="1013" y="319"/>
                    <a:pt x="1013" y="307"/>
                  </a:cubicBezTo>
                  <a:cubicBezTo>
                    <a:pt x="956" y="205"/>
                    <a:pt x="922" y="114"/>
                    <a:pt x="888" y="23"/>
                  </a:cubicBezTo>
                  <a:cubicBezTo>
                    <a:pt x="877" y="12"/>
                    <a:pt x="877" y="12"/>
                    <a:pt x="865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3602125" y="2441300"/>
              <a:ext cx="122300" cy="143250"/>
            </a:xfrm>
            <a:custGeom>
              <a:avLst/>
              <a:gdLst/>
              <a:ahLst/>
              <a:cxnLst/>
              <a:rect l="l" t="t" r="r" b="b"/>
              <a:pathLst>
                <a:path w="4892" h="5730" extrusionOk="0">
                  <a:moveTo>
                    <a:pt x="3515" y="315"/>
                  </a:moveTo>
                  <a:cubicBezTo>
                    <a:pt x="3527" y="315"/>
                    <a:pt x="3538" y="327"/>
                    <a:pt x="3549" y="327"/>
                  </a:cubicBezTo>
                  <a:lnTo>
                    <a:pt x="3561" y="327"/>
                  </a:lnTo>
                  <a:cubicBezTo>
                    <a:pt x="3584" y="338"/>
                    <a:pt x="3618" y="349"/>
                    <a:pt x="3652" y="372"/>
                  </a:cubicBezTo>
                  <a:cubicBezTo>
                    <a:pt x="3652" y="372"/>
                    <a:pt x="3663" y="372"/>
                    <a:pt x="3663" y="384"/>
                  </a:cubicBezTo>
                  <a:cubicBezTo>
                    <a:pt x="3663" y="384"/>
                    <a:pt x="3652" y="395"/>
                    <a:pt x="3652" y="406"/>
                  </a:cubicBezTo>
                  <a:cubicBezTo>
                    <a:pt x="3629" y="429"/>
                    <a:pt x="3595" y="440"/>
                    <a:pt x="3561" y="452"/>
                  </a:cubicBezTo>
                  <a:cubicBezTo>
                    <a:pt x="3538" y="475"/>
                    <a:pt x="3504" y="486"/>
                    <a:pt x="3447" y="486"/>
                  </a:cubicBezTo>
                  <a:lnTo>
                    <a:pt x="3333" y="486"/>
                  </a:lnTo>
                  <a:cubicBezTo>
                    <a:pt x="3318" y="490"/>
                    <a:pt x="3303" y="491"/>
                    <a:pt x="3288" y="491"/>
                  </a:cubicBezTo>
                  <a:cubicBezTo>
                    <a:pt x="3257" y="491"/>
                    <a:pt x="3227" y="486"/>
                    <a:pt x="3197" y="486"/>
                  </a:cubicBezTo>
                  <a:cubicBezTo>
                    <a:pt x="3140" y="486"/>
                    <a:pt x="3106" y="475"/>
                    <a:pt x="3083" y="452"/>
                  </a:cubicBezTo>
                  <a:cubicBezTo>
                    <a:pt x="3072" y="429"/>
                    <a:pt x="3083" y="406"/>
                    <a:pt x="3083" y="395"/>
                  </a:cubicBezTo>
                  <a:cubicBezTo>
                    <a:pt x="3106" y="361"/>
                    <a:pt x="3151" y="361"/>
                    <a:pt x="3197" y="349"/>
                  </a:cubicBezTo>
                  <a:cubicBezTo>
                    <a:pt x="3231" y="338"/>
                    <a:pt x="3265" y="327"/>
                    <a:pt x="3311" y="327"/>
                  </a:cubicBezTo>
                  <a:lnTo>
                    <a:pt x="3345" y="327"/>
                  </a:lnTo>
                  <a:cubicBezTo>
                    <a:pt x="3367" y="327"/>
                    <a:pt x="3390" y="315"/>
                    <a:pt x="3424" y="315"/>
                  </a:cubicBezTo>
                  <a:close/>
                  <a:moveTo>
                    <a:pt x="4178" y="386"/>
                  </a:moveTo>
                  <a:cubicBezTo>
                    <a:pt x="4206" y="386"/>
                    <a:pt x="4232" y="389"/>
                    <a:pt x="4255" y="395"/>
                  </a:cubicBezTo>
                  <a:cubicBezTo>
                    <a:pt x="4289" y="406"/>
                    <a:pt x="4323" y="418"/>
                    <a:pt x="4346" y="429"/>
                  </a:cubicBezTo>
                  <a:cubicBezTo>
                    <a:pt x="4346" y="429"/>
                    <a:pt x="4357" y="440"/>
                    <a:pt x="4368" y="452"/>
                  </a:cubicBezTo>
                  <a:cubicBezTo>
                    <a:pt x="4380" y="452"/>
                    <a:pt x="4380" y="463"/>
                    <a:pt x="4391" y="463"/>
                  </a:cubicBezTo>
                  <a:cubicBezTo>
                    <a:pt x="4391" y="463"/>
                    <a:pt x="4402" y="475"/>
                    <a:pt x="4414" y="475"/>
                  </a:cubicBezTo>
                  <a:cubicBezTo>
                    <a:pt x="4414" y="486"/>
                    <a:pt x="4425" y="497"/>
                    <a:pt x="4425" y="520"/>
                  </a:cubicBezTo>
                  <a:cubicBezTo>
                    <a:pt x="4425" y="531"/>
                    <a:pt x="4414" y="543"/>
                    <a:pt x="4402" y="543"/>
                  </a:cubicBezTo>
                  <a:cubicBezTo>
                    <a:pt x="4380" y="554"/>
                    <a:pt x="4357" y="554"/>
                    <a:pt x="4334" y="554"/>
                  </a:cubicBezTo>
                  <a:cubicBezTo>
                    <a:pt x="4300" y="554"/>
                    <a:pt x="4277" y="554"/>
                    <a:pt x="4243" y="543"/>
                  </a:cubicBezTo>
                  <a:lnTo>
                    <a:pt x="4232" y="543"/>
                  </a:lnTo>
                  <a:cubicBezTo>
                    <a:pt x="4220" y="543"/>
                    <a:pt x="4198" y="543"/>
                    <a:pt x="4186" y="531"/>
                  </a:cubicBezTo>
                  <a:cubicBezTo>
                    <a:pt x="4164" y="531"/>
                    <a:pt x="4152" y="531"/>
                    <a:pt x="4141" y="520"/>
                  </a:cubicBezTo>
                  <a:lnTo>
                    <a:pt x="4084" y="520"/>
                  </a:lnTo>
                  <a:cubicBezTo>
                    <a:pt x="4084" y="520"/>
                    <a:pt x="4073" y="520"/>
                    <a:pt x="4073" y="509"/>
                  </a:cubicBezTo>
                  <a:lnTo>
                    <a:pt x="4038" y="509"/>
                  </a:lnTo>
                  <a:cubicBezTo>
                    <a:pt x="4027" y="497"/>
                    <a:pt x="4016" y="497"/>
                    <a:pt x="3993" y="486"/>
                  </a:cubicBezTo>
                  <a:lnTo>
                    <a:pt x="3982" y="486"/>
                  </a:lnTo>
                  <a:cubicBezTo>
                    <a:pt x="3982" y="486"/>
                    <a:pt x="3970" y="486"/>
                    <a:pt x="3970" y="475"/>
                  </a:cubicBezTo>
                  <a:lnTo>
                    <a:pt x="3959" y="475"/>
                  </a:lnTo>
                  <a:cubicBezTo>
                    <a:pt x="3947" y="475"/>
                    <a:pt x="3947" y="463"/>
                    <a:pt x="3947" y="463"/>
                  </a:cubicBezTo>
                  <a:cubicBezTo>
                    <a:pt x="3947" y="463"/>
                    <a:pt x="3936" y="463"/>
                    <a:pt x="3936" y="452"/>
                  </a:cubicBezTo>
                  <a:lnTo>
                    <a:pt x="3947" y="452"/>
                  </a:lnTo>
                  <a:cubicBezTo>
                    <a:pt x="3947" y="440"/>
                    <a:pt x="3959" y="440"/>
                    <a:pt x="3970" y="429"/>
                  </a:cubicBezTo>
                  <a:lnTo>
                    <a:pt x="3982" y="418"/>
                  </a:lnTo>
                  <a:cubicBezTo>
                    <a:pt x="3982" y="418"/>
                    <a:pt x="3993" y="418"/>
                    <a:pt x="4004" y="406"/>
                  </a:cubicBezTo>
                  <a:cubicBezTo>
                    <a:pt x="4027" y="406"/>
                    <a:pt x="4038" y="395"/>
                    <a:pt x="4050" y="395"/>
                  </a:cubicBezTo>
                  <a:lnTo>
                    <a:pt x="4084" y="395"/>
                  </a:lnTo>
                  <a:cubicBezTo>
                    <a:pt x="4118" y="389"/>
                    <a:pt x="4149" y="386"/>
                    <a:pt x="4178" y="386"/>
                  </a:cubicBezTo>
                  <a:close/>
                  <a:moveTo>
                    <a:pt x="2537" y="492"/>
                  </a:moveTo>
                  <a:cubicBezTo>
                    <a:pt x="2551" y="492"/>
                    <a:pt x="2564" y="497"/>
                    <a:pt x="2571" y="497"/>
                  </a:cubicBezTo>
                  <a:lnTo>
                    <a:pt x="2605" y="497"/>
                  </a:lnTo>
                  <a:cubicBezTo>
                    <a:pt x="2628" y="497"/>
                    <a:pt x="2628" y="520"/>
                    <a:pt x="2640" y="531"/>
                  </a:cubicBezTo>
                  <a:cubicBezTo>
                    <a:pt x="2640" y="543"/>
                    <a:pt x="2640" y="554"/>
                    <a:pt x="2628" y="566"/>
                  </a:cubicBezTo>
                  <a:lnTo>
                    <a:pt x="2605" y="577"/>
                  </a:lnTo>
                  <a:cubicBezTo>
                    <a:pt x="2605" y="577"/>
                    <a:pt x="2605" y="577"/>
                    <a:pt x="2594" y="588"/>
                  </a:cubicBezTo>
                  <a:cubicBezTo>
                    <a:pt x="2594" y="588"/>
                    <a:pt x="2594" y="600"/>
                    <a:pt x="2594" y="600"/>
                  </a:cubicBezTo>
                  <a:cubicBezTo>
                    <a:pt x="2583" y="600"/>
                    <a:pt x="2571" y="611"/>
                    <a:pt x="2571" y="611"/>
                  </a:cubicBezTo>
                  <a:lnTo>
                    <a:pt x="2560" y="611"/>
                  </a:lnTo>
                  <a:lnTo>
                    <a:pt x="2560" y="622"/>
                  </a:lnTo>
                  <a:lnTo>
                    <a:pt x="2549" y="622"/>
                  </a:lnTo>
                  <a:cubicBezTo>
                    <a:pt x="2537" y="634"/>
                    <a:pt x="2537" y="645"/>
                    <a:pt x="2526" y="645"/>
                  </a:cubicBezTo>
                  <a:lnTo>
                    <a:pt x="2503" y="657"/>
                  </a:lnTo>
                  <a:lnTo>
                    <a:pt x="2469" y="679"/>
                  </a:lnTo>
                  <a:lnTo>
                    <a:pt x="2412" y="702"/>
                  </a:lnTo>
                  <a:cubicBezTo>
                    <a:pt x="2389" y="713"/>
                    <a:pt x="2367" y="713"/>
                    <a:pt x="2344" y="736"/>
                  </a:cubicBezTo>
                  <a:lnTo>
                    <a:pt x="2321" y="736"/>
                  </a:lnTo>
                  <a:cubicBezTo>
                    <a:pt x="2310" y="747"/>
                    <a:pt x="2287" y="759"/>
                    <a:pt x="2276" y="770"/>
                  </a:cubicBezTo>
                  <a:lnTo>
                    <a:pt x="2253" y="782"/>
                  </a:lnTo>
                  <a:cubicBezTo>
                    <a:pt x="2241" y="793"/>
                    <a:pt x="2230" y="793"/>
                    <a:pt x="2219" y="804"/>
                  </a:cubicBezTo>
                  <a:lnTo>
                    <a:pt x="2196" y="827"/>
                  </a:lnTo>
                  <a:cubicBezTo>
                    <a:pt x="2185" y="827"/>
                    <a:pt x="2173" y="838"/>
                    <a:pt x="2162" y="850"/>
                  </a:cubicBezTo>
                  <a:lnTo>
                    <a:pt x="2128" y="873"/>
                  </a:lnTo>
                  <a:cubicBezTo>
                    <a:pt x="2116" y="873"/>
                    <a:pt x="2105" y="873"/>
                    <a:pt x="2105" y="884"/>
                  </a:cubicBezTo>
                  <a:lnTo>
                    <a:pt x="2082" y="895"/>
                  </a:lnTo>
                  <a:cubicBezTo>
                    <a:pt x="2056" y="909"/>
                    <a:pt x="2037" y="914"/>
                    <a:pt x="2021" y="914"/>
                  </a:cubicBezTo>
                  <a:cubicBezTo>
                    <a:pt x="2010" y="914"/>
                    <a:pt x="2001" y="911"/>
                    <a:pt x="1991" y="907"/>
                  </a:cubicBezTo>
                  <a:cubicBezTo>
                    <a:pt x="1968" y="884"/>
                    <a:pt x="1957" y="850"/>
                    <a:pt x="1980" y="816"/>
                  </a:cubicBezTo>
                  <a:cubicBezTo>
                    <a:pt x="1991" y="782"/>
                    <a:pt x="2014" y="759"/>
                    <a:pt x="2048" y="736"/>
                  </a:cubicBezTo>
                  <a:cubicBezTo>
                    <a:pt x="2082" y="691"/>
                    <a:pt x="2128" y="668"/>
                    <a:pt x="2173" y="634"/>
                  </a:cubicBezTo>
                  <a:cubicBezTo>
                    <a:pt x="2230" y="600"/>
                    <a:pt x="2287" y="566"/>
                    <a:pt x="2344" y="543"/>
                  </a:cubicBezTo>
                  <a:cubicBezTo>
                    <a:pt x="2373" y="523"/>
                    <a:pt x="2428" y="495"/>
                    <a:pt x="2479" y="495"/>
                  </a:cubicBezTo>
                  <a:cubicBezTo>
                    <a:pt x="2487" y="495"/>
                    <a:pt x="2495" y="496"/>
                    <a:pt x="2503" y="497"/>
                  </a:cubicBezTo>
                  <a:lnTo>
                    <a:pt x="2514" y="497"/>
                  </a:lnTo>
                  <a:cubicBezTo>
                    <a:pt x="2522" y="493"/>
                    <a:pt x="2530" y="492"/>
                    <a:pt x="2537" y="492"/>
                  </a:cubicBezTo>
                  <a:close/>
                  <a:moveTo>
                    <a:pt x="1570" y="1089"/>
                  </a:moveTo>
                  <a:cubicBezTo>
                    <a:pt x="1582" y="1089"/>
                    <a:pt x="1605" y="1100"/>
                    <a:pt x="1616" y="1111"/>
                  </a:cubicBezTo>
                  <a:cubicBezTo>
                    <a:pt x="1616" y="1123"/>
                    <a:pt x="1627" y="1146"/>
                    <a:pt x="1616" y="1157"/>
                  </a:cubicBezTo>
                  <a:cubicBezTo>
                    <a:pt x="1616" y="1180"/>
                    <a:pt x="1605" y="1191"/>
                    <a:pt x="1593" y="1202"/>
                  </a:cubicBezTo>
                  <a:lnTo>
                    <a:pt x="1593" y="1214"/>
                  </a:lnTo>
                  <a:cubicBezTo>
                    <a:pt x="1582" y="1225"/>
                    <a:pt x="1582" y="1237"/>
                    <a:pt x="1570" y="1248"/>
                  </a:cubicBezTo>
                  <a:cubicBezTo>
                    <a:pt x="1559" y="1248"/>
                    <a:pt x="1548" y="1259"/>
                    <a:pt x="1548" y="1271"/>
                  </a:cubicBezTo>
                  <a:cubicBezTo>
                    <a:pt x="1525" y="1293"/>
                    <a:pt x="1502" y="1316"/>
                    <a:pt x="1479" y="1339"/>
                  </a:cubicBezTo>
                  <a:lnTo>
                    <a:pt x="1468" y="1362"/>
                  </a:lnTo>
                  <a:lnTo>
                    <a:pt x="1457" y="1362"/>
                  </a:lnTo>
                  <a:lnTo>
                    <a:pt x="1400" y="1419"/>
                  </a:lnTo>
                  <a:cubicBezTo>
                    <a:pt x="1366" y="1464"/>
                    <a:pt x="1332" y="1498"/>
                    <a:pt x="1297" y="1532"/>
                  </a:cubicBezTo>
                  <a:cubicBezTo>
                    <a:pt x="1297" y="1544"/>
                    <a:pt x="1286" y="1555"/>
                    <a:pt x="1286" y="1555"/>
                  </a:cubicBezTo>
                  <a:cubicBezTo>
                    <a:pt x="1286" y="1555"/>
                    <a:pt x="1286" y="1555"/>
                    <a:pt x="1286" y="1566"/>
                  </a:cubicBezTo>
                  <a:lnTo>
                    <a:pt x="1275" y="1566"/>
                  </a:lnTo>
                  <a:cubicBezTo>
                    <a:pt x="1275" y="1566"/>
                    <a:pt x="1275" y="1566"/>
                    <a:pt x="1275" y="1578"/>
                  </a:cubicBezTo>
                  <a:cubicBezTo>
                    <a:pt x="1263" y="1578"/>
                    <a:pt x="1263" y="1578"/>
                    <a:pt x="1263" y="1589"/>
                  </a:cubicBezTo>
                  <a:cubicBezTo>
                    <a:pt x="1229" y="1623"/>
                    <a:pt x="1206" y="1635"/>
                    <a:pt x="1184" y="1635"/>
                  </a:cubicBezTo>
                  <a:cubicBezTo>
                    <a:pt x="1161" y="1635"/>
                    <a:pt x="1150" y="1635"/>
                    <a:pt x="1138" y="1612"/>
                  </a:cubicBezTo>
                  <a:cubicBezTo>
                    <a:pt x="1115" y="1555"/>
                    <a:pt x="1161" y="1475"/>
                    <a:pt x="1172" y="1453"/>
                  </a:cubicBezTo>
                  <a:cubicBezTo>
                    <a:pt x="1206" y="1396"/>
                    <a:pt x="1229" y="1350"/>
                    <a:pt x="1263" y="1316"/>
                  </a:cubicBezTo>
                  <a:cubicBezTo>
                    <a:pt x="1297" y="1271"/>
                    <a:pt x="1332" y="1225"/>
                    <a:pt x="1377" y="1191"/>
                  </a:cubicBezTo>
                  <a:lnTo>
                    <a:pt x="1388" y="1180"/>
                  </a:lnTo>
                  <a:cubicBezTo>
                    <a:pt x="1388" y="1168"/>
                    <a:pt x="1400" y="1168"/>
                    <a:pt x="1400" y="1157"/>
                  </a:cubicBezTo>
                  <a:lnTo>
                    <a:pt x="1411" y="1157"/>
                  </a:lnTo>
                  <a:lnTo>
                    <a:pt x="1423" y="1146"/>
                  </a:lnTo>
                  <a:lnTo>
                    <a:pt x="1434" y="1146"/>
                  </a:lnTo>
                  <a:cubicBezTo>
                    <a:pt x="1445" y="1134"/>
                    <a:pt x="1457" y="1134"/>
                    <a:pt x="1457" y="1123"/>
                  </a:cubicBezTo>
                  <a:cubicBezTo>
                    <a:pt x="1479" y="1111"/>
                    <a:pt x="1491" y="1111"/>
                    <a:pt x="1514" y="1111"/>
                  </a:cubicBezTo>
                  <a:cubicBezTo>
                    <a:pt x="1536" y="1100"/>
                    <a:pt x="1548" y="1089"/>
                    <a:pt x="1570" y="1089"/>
                  </a:cubicBezTo>
                  <a:close/>
                  <a:moveTo>
                    <a:pt x="862" y="1980"/>
                  </a:moveTo>
                  <a:cubicBezTo>
                    <a:pt x="871" y="1980"/>
                    <a:pt x="880" y="1983"/>
                    <a:pt x="888" y="1987"/>
                  </a:cubicBezTo>
                  <a:cubicBezTo>
                    <a:pt x="911" y="2010"/>
                    <a:pt x="911" y="2033"/>
                    <a:pt x="899" y="2078"/>
                  </a:cubicBezTo>
                  <a:cubicBezTo>
                    <a:pt x="888" y="2090"/>
                    <a:pt x="888" y="2090"/>
                    <a:pt x="888" y="2090"/>
                  </a:cubicBezTo>
                  <a:cubicBezTo>
                    <a:pt x="888" y="2124"/>
                    <a:pt x="877" y="2146"/>
                    <a:pt x="865" y="2181"/>
                  </a:cubicBezTo>
                  <a:lnTo>
                    <a:pt x="854" y="2203"/>
                  </a:lnTo>
                  <a:cubicBezTo>
                    <a:pt x="854" y="2203"/>
                    <a:pt x="854" y="2215"/>
                    <a:pt x="854" y="2215"/>
                  </a:cubicBezTo>
                  <a:cubicBezTo>
                    <a:pt x="854" y="2215"/>
                    <a:pt x="854" y="2226"/>
                    <a:pt x="842" y="2226"/>
                  </a:cubicBezTo>
                  <a:cubicBezTo>
                    <a:pt x="842" y="2226"/>
                    <a:pt x="842" y="2237"/>
                    <a:pt x="831" y="2249"/>
                  </a:cubicBezTo>
                  <a:cubicBezTo>
                    <a:pt x="820" y="2260"/>
                    <a:pt x="820" y="2272"/>
                    <a:pt x="808" y="2283"/>
                  </a:cubicBezTo>
                  <a:cubicBezTo>
                    <a:pt x="808" y="2294"/>
                    <a:pt x="808" y="2294"/>
                    <a:pt x="808" y="2306"/>
                  </a:cubicBezTo>
                  <a:cubicBezTo>
                    <a:pt x="797" y="2317"/>
                    <a:pt x="786" y="2340"/>
                    <a:pt x="774" y="2363"/>
                  </a:cubicBezTo>
                  <a:cubicBezTo>
                    <a:pt x="774" y="2374"/>
                    <a:pt x="763" y="2397"/>
                    <a:pt x="751" y="2408"/>
                  </a:cubicBezTo>
                  <a:lnTo>
                    <a:pt x="740" y="2431"/>
                  </a:lnTo>
                  <a:cubicBezTo>
                    <a:pt x="740" y="2442"/>
                    <a:pt x="740" y="2442"/>
                    <a:pt x="740" y="2454"/>
                  </a:cubicBezTo>
                  <a:lnTo>
                    <a:pt x="729" y="2454"/>
                  </a:lnTo>
                  <a:cubicBezTo>
                    <a:pt x="717" y="2476"/>
                    <a:pt x="717" y="2499"/>
                    <a:pt x="695" y="2510"/>
                  </a:cubicBezTo>
                  <a:cubicBezTo>
                    <a:pt x="695" y="2510"/>
                    <a:pt x="695" y="2510"/>
                    <a:pt x="695" y="2522"/>
                  </a:cubicBezTo>
                  <a:lnTo>
                    <a:pt x="683" y="2533"/>
                  </a:lnTo>
                  <a:cubicBezTo>
                    <a:pt x="683" y="2533"/>
                    <a:pt x="683" y="2545"/>
                    <a:pt x="672" y="2545"/>
                  </a:cubicBezTo>
                  <a:cubicBezTo>
                    <a:pt x="672" y="2556"/>
                    <a:pt x="672" y="2556"/>
                    <a:pt x="660" y="2567"/>
                  </a:cubicBezTo>
                  <a:cubicBezTo>
                    <a:pt x="649" y="2567"/>
                    <a:pt x="649" y="2579"/>
                    <a:pt x="638" y="2590"/>
                  </a:cubicBezTo>
                  <a:lnTo>
                    <a:pt x="626" y="2590"/>
                  </a:lnTo>
                  <a:cubicBezTo>
                    <a:pt x="615" y="2601"/>
                    <a:pt x="615" y="2601"/>
                    <a:pt x="615" y="2601"/>
                  </a:cubicBezTo>
                  <a:cubicBezTo>
                    <a:pt x="604" y="2590"/>
                    <a:pt x="604" y="2579"/>
                    <a:pt x="592" y="2579"/>
                  </a:cubicBezTo>
                  <a:lnTo>
                    <a:pt x="581" y="2567"/>
                  </a:lnTo>
                  <a:cubicBezTo>
                    <a:pt x="581" y="2556"/>
                    <a:pt x="581" y="2556"/>
                    <a:pt x="581" y="2545"/>
                  </a:cubicBezTo>
                  <a:cubicBezTo>
                    <a:pt x="581" y="2545"/>
                    <a:pt x="569" y="2533"/>
                    <a:pt x="569" y="2533"/>
                  </a:cubicBezTo>
                  <a:cubicBezTo>
                    <a:pt x="569" y="2522"/>
                    <a:pt x="569" y="2522"/>
                    <a:pt x="569" y="2510"/>
                  </a:cubicBezTo>
                  <a:cubicBezTo>
                    <a:pt x="569" y="2510"/>
                    <a:pt x="569" y="2499"/>
                    <a:pt x="569" y="2488"/>
                  </a:cubicBezTo>
                  <a:cubicBezTo>
                    <a:pt x="558" y="2476"/>
                    <a:pt x="558" y="2465"/>
                    <a:pt x="558" y="2442"/>
                  </a:cubicBezTo>
                  <a:cubicBezTo>
                    <a:pt x="569" y="2385"/>
                    <a:pt x="581" y="2340"/>
                    <a:pt x="604" y="2283"/>
                  </a:cubicBezTo>
                  <a:cubicBezTo>
                    <a:pt x="615" y="2226"/>
                    <a:pt x="638" y="2169"/>
                    <a:pt x="672" y="2124"/>
                  </a:cubicBezTo>
                  <a:cubicBezTo>
                    <a:pt x="683" y="2112"/>
                    <a:pt x="695" y="2090"/>
                    <a:pt x="717" y="2078"/>
                  </a:cubicBezTo>
                  <a:cubicBezTo>
                    <a:pt x="740" y="2044"/>
                    <a:pt x="763" y="2033"/>
                    <a:pt x="786" y="2021"/>
                  </a:cubicBezTo>
                  <a:cubicBezTo>
                    <a:pt x="786" y="2010"/>
                    <a:pt x="786" y="2010"/>
                    <a:pt x="797" y="2010"/>
                  </a:cubicBezTo>
                  <a:cubicBezTo>
                    <a:pt x="826" y="1988"/>
                    <a:pt x="846" y="1980"/>
                    <a:pt x="862" y="1980"/>
                  </a:cubicBezTo>
                  <a:close/>
                  <a:moveTo>
                    <a:pt x="456" y="2954"/>
                  </a:moveTo>
                  <a:cubicBezTo>
                    <a:pt x="467" y="2954"/>
                    <a:pt x="479" y="2965"/>
                    <a:pt x="490" y="2977"/>
                  </a:cubicBezTo>
                  <a:cubicBezTo>
                    <a:pt x="513" y="3022"/>
                    <a:pt x="501" y="3068"/>
                    <a:pt x="501" y="3125"/>
                  </a:cubicBezTo>
                  <a:lnTo>
                    <a:pt x="490" y="3147"/>
                  </a:lnTo>
                  <a:cubicBezTo>
                    <a:pt x="490" y="3204"/>
                    <a:pt x="479" y="3261"/>
                    <a:pt x="479" y="3318"/>
                  </a:cubicBezTo>
                  <a:lnTo>
                    <a:pt x="479" y="3386"/>
                  </a:lnTo>
                  <a:cubicBezTo>
                    <a:pt x="490" y="3398"/>
                    <a:pt x="479" y="3432"/>
                    <a:pt x="479" y="3454"/>
                  </a:cubicBezTo>
                  <a:lnTo>
                    <a:pt x="479" y="3489"/>
                  </a:lnTo>
                  <a:lnTo>
                    <a:pt x="479" y="3500"/>
                  </a:lnTo>
                  <a:cubicBezTo>
                    <a:pt x="479" y="3511"/>
                    <a:pt x="479" y="3523"/>
                    <a:pt x="490" y="3523"/>
                  </a:cubicBezTo>
                  <a:cubicBezTo>
                    <a:pt x="479" y="3534"/>
                    <a:pt x="479" y="3534"/>
                    <a:pt x="479" y="3534"/>
                  </a:cubicBezTo>
                  <a:cubicBezTo>
                    <a:pt x="479" y="3545"/>
                    <a:pt x="479" y="3545"/>
                    <a:pt x="479" y="3545"/>
                  </a:cubicBezTo>
                  <a:cubicBezTo>
                    <a:pt x="479" y="3557"/>
                    <a:pt x="479" y="3568"/>
                    <a:pt x="479" y="3568"/>
                  </a:cubicBezTo>
                  <a:cubicBezTo>
                    <a:pt x="479" y="3591"/>
                    <a:pt x="479" y="3602"/>
                    <a:pt x="467" y="3614"/>
                  </a:cubicBezTo>
                  <a:cubicBezTo>
                    <a:pt x="454" y="3627"/>
                    <a:pt x="444" y="3633"/>
                    <a:pt x="434" y="3633"/>
                  </a:cubicBezTo>
                  <a:cubicBezTo>
                    <a:pt x="427" y="3633"/>
                    <a:pt x="420" y="3630"/>
                    <a:pt x="410" y="3625"/>
                  </a:cubicBezTo>
                  <a:cubicBezTo>
                    <a:pt x="399" y="3614"/>
                    <a:pt x="388" y="3591"/>
                    <a:pt x="376" y="3580"/>
                  </a:cubicBezTo>
                  <a:cubicBezTo>
                    <a:pt x="376" y="3568"/>
                    <a:pt x="376" y="3568"/>
                    <a:pt x="376" y="3568"/>
                  </a:cubicBezTo>
                  <a:cubicBezTo>
                    <a:pt x="365" y="3545"/>
                    <a:pt x="353" y="3523"/>
                    <a:pt x="353" y="3500"/>
                  </a:cubicBezTo>
                  <a:cubicBezTo>
                    <a:pt x="353" y="3489"/>
                    <a:pt x="353" y="3477"/>
                    <a:pt x="353" y="3466"/>
                  </a:cubicBezTo>
                  <a:cubicBezTo>
                    <a:pt x="342" y="3409"/>
                    <a:pt x="342" y="3341"/>
                    <a:pt x="342" y="3295"/>
                  </a:cubicBezTo>
                  <a:cubicBezTo>
                    <a:pt x="342" y="3227"/>
                    <a:pt x="342" y="3170"/>
                    <a:pt x="353" y="3125"/>
                  </a:cubicBezTo>
                  <a:cubicBezTo>
                    <a:pt x="353" y="3102"/>
                    <a:pt x="365" y="3079"/>
                    <a:pt x="365" y="3045"/>
                  </a:cubicBezTo>
                  <a:lnTo>
                    <a:pt x="376" y="3034"/>
                  </a:lnTo>
                  <a:cubicBezTo>
                    <a:pt x="376" y="3022"/>
                    <a:pt x="376" y="3000"/>
                    <a:pt x="388" y="2988"/>
                  </a:cubicBezTo>
                  <a:cubicBezTo>
                    <a:pt x="399" y="2977"/>
                    <a:pt x="410" y="2965"/>
                    <a:pt x="422" y="2965"/>
                  </a:cubicBezTo>
                  <a:cubicBezTo>
                    <a:pt x="433" y="2954"/>
                    <a:pt x="433" y="2954"/>
                    <a:pt x="444" y="2954"/>
                  </a:cubicBezTo>
                  <a:close/>
                  <a:moveTo>
                    <a:pt x="479" y="3966"/>
                  </a:moveTo>
                  <a:cubicBezTo>
                    <a:pt x="490" y="3966"/>
                    <a:pt x="501" y="3978"/>
                    <a:pt x="513" y="3989"/>
                  </a:cubicBezTo>
                  <a:cubicBezTo>
                    <a:pt x="524" y="4000"/>
                    <a:pt x="524" y="4012"/>
                    <a:pt x="535" y="4023"/>
                  </a:cubicBezTo>
                  <a:lnTo>
                    <a:pt x="547" y="4057"/>
                  </a:lnTo>
                  <a:cubicBezTo>
                    <a:pt x="547" y="4069"/>
                    <a:pt x="558" y="4080"/>
                    <a:pt x="558" y="4091"/>
                  </a:cubicBezTo>
                  <a:cubicBezTo>
                    <a:pt x="569" y="4126"/>
                    <a:pt x="581" y="4148"/>
                    <a:pt x="592" y="4182"/>
                  </a:cubicBezTo>
                  <a:lnTo>
                    <a:pt x="592" y="4205"/>
                  </a:lnTo>
                  <a:cubicBezTo>
                    <a:pt x="604" y="4239"/>
                    <a:pt x="615" y="4262"/>
                    <a:pt x="626" y="4296"/>
                  </a:cubicBezTo>
                  <a:lnTo>
                    <a:pt x="638" y="4319"/>
                  </a:lnTo>
                  <a:lnTo>
                    <a:pt x="649" y="4353"/>
                  </a:lnTo>
                  <a:lnTo>
                    <a:pt x="660" y="4376"/>
                  </a:lnTo>
                  <a:cubicBezTo>
                    <a:pt x="660" y="4398"/>
                    <a:pt x="672" y="4421"/>
                    <a:pt x="672" y="4444"/>
                  </a:cubicBezTo>
                  <a:lnTo>
                    <a:pt x="672" y="4455"/>
                  </a:lnTo>
                  <a:cubicBezTo>
                    <a:pt x="672" y="4455"/>
                    <a:pt x="672" y="4467"/>
                    <a:pt x="672" y="4467"/>
                  </a:cubicBezTo>
                  <a:cubicBezTo>
                    <a:pt x="672" y="4478"/>
                    <a:pt x="672" y="4478"/>
                    <a:pt x="672" y="4489"/>
                  </a:cubicBezTo>
                  <a:cubicBezTo>
                    <a:pt x="672" y="4501"/>
                    <a:pt x="672" y="4512"/>
                    <a:pt x="672" y="4524"/>
                  </a:cubicBezTo>
                  <a:cubicBezTo>
                    <a:pt x="683" y="4535"/>
                    <a:pt x="672" y="4546"/>
                    <a:pt x="649" y="4558"/>
                  </a:cubicBezTo>
                  <a:cubicBezTo>
                    <a:pt x="638" y="4558"/>
                    <a:pt x="615" y="4558"/>
                    <a:pt x="604" y="4546"/>
                  </a:cubicBezTo>
                  <a:cubicBezTo>
                    <a:pt x="604" y="4535"/>
                    <a:pt x="604" y="4535"/>
                    <a:pt x="604" y="4535"/>
                  </a:cubicBezTo>
                  <a:cubicBezTo>
                    <a:pt x="592" y="4524"/>
                    <a:pt x="581" y="4512"/>
                    <a:pt x="569" y="4501"/>
                  </a:cubicBezTo>
                  <a:lnTo>
                    <a:pt x="558" y="4501"/>
                  </a:lnTo>
                  <a:cubicBezTo>
                    <a:pt x="535" y="4489"/>
                    <a:pt x="524" y="4467"/>
                    <a:pt x="513" y="4433"/>
                  </a:cubicBezTo>
                  <a:cubicBezTo>
                    <a:pt x="501" y="4421"/>
                    <a:pt x="490" y="4398"/>
                    <a:pt x="490" y="4387"/>
                  </a:cubicBezTo>
                  <a:cubicBezTo>
                    <a:pt x="467" y="4342"/>
                    <a:pt x="456" y="4296"/>
                    <a:pt x="444" y="4251"/>
                  </a:cubicBezTo>
                  <a:cubicBezTo>
                    <a:pt x="433" y="4205"/>
                    <a:pt x="422" y="4160"/>
                    <a:pt x="422" y="4126"/>
                  </a:cubicBezTo>
                  <a:cubicBezTo>
                    <a:pt x="422" y="4103"/>
                    <a:pt x="422" y="4080"/>
                    <a:pt x="422" y="4046"/>
                  </a:cubicBezTo>
                  <a:cubicBezTo>
                    <a:pt x="422" y="4035"/>
                    <a:pt x="422" y="4012"/>
                    <a:pt x="433" y="4000"/>
                  </a:cubicBezTo>
                  <a:cubicBezTo>
                    <a:pt x="433" y="3978"/>
                    <a:pt x="444" y="3966"/>
                    <a:pt x="467" y="3966"/>
                  </a:cubicBezTo>
                  <a:close/>
                  <a:moveTo>
                    <a:pt x="804" y="4812"/>
                  </a:moveTo>
                  <a:cubicBezTo>
                    <a:pt x="814" y="4812"/>
                    <a:pt x="824" y="4817"/>
                    <a:pt x="831" y="4831"/>
                  </a:cubicBezTo>
                  <a:cubicBezTo>
                    <a:pt x="842" y="4842"/>
                    <a:pt x="842" y="4842"/>
                    <a:pt x="854" y="4842"/>
                  </a:cubicBezTo>
                  <a:cubicBezTo>
                    <a:pt x="854" y="4842"/>
                    <a:pt x="854" y="4853"/>
                    <a:pt x="865" y="4853"/>
                  </a:cubicBezTo>
                  <a:cubicBezTo>
                    <a:pt x="865" y="4865"/>
                    <a:pt x="865" y="4865"/>
                    <a:pt x="877" y="4876"/>
                  </a:cubicBezTo>
                  <a:cubicBezTo>
                    <a:pt x="877" y="4876"/>
                    <a:pt x="877" y="4876"/>
                    <a:pt x="888" y="4888"/>
                  </a:cubicBezTo>
                  <a:cubicBezTo>
                    <a:pt x="888" y="4899"/>
                    <a:pt x="899" y="4922"/>
                    <a:pt x="911" y="4933"/>
                  </a:cubicBezTo>
                  <a:lnTo>
                    <a:pt x="922" y="4956"/>
                  </a:lnTo>
                  <a:cubicBezTo>
                    <a:pt x="933" y="4956"/>
                    <a:pt x="933" y="4967"/>
                    <a:pt x="933" y="4967"/>
                  </a:cubicBezTo>
                  <a:cubicBezTo>
                    <a:pt x="945" y="4979"/>
                    <a:pt x="945" y="4979"/>
                    <a:pt x="956" y="4990"/>
                  </a:cubicBezTo>
                  <a:lnTo>
                    <a:pt x="979" y="5047"/>
                  </a:lnTo>
                  <a:cubicBezTo>
                    <a:pt x="990" y="5058"/>
                    <a:pt x="990" y="5058"/>
                    <a:pt x="990" y="5058"/>
                  </a:cubicBezTo>
                  <a:lnTo>
                    <a:pt x="1036" y="5138"/>
                  </a:lnTo>
                  <a:cubicBezTo>
                    <a:pt x="1047" y="5161"/>
                    <a:pt x="1070" y="5195"/>
                    <a:pt x="1081" y="5217"/>
                  </a:cubicBezTo>
                  <a:lnTo>
                    <a:pt x="1104" y="5240"/>
                  </a:lnTo>
                  <a:cubicBezTo>
                    <a:pt x="1104" y="5252"/>
                    <a:pt x="1115" y="5263"/>
                    <a:pt x="1115" y="5274"/>
                  </a:cubicBezTo>
                  <a:cubicBezTo>
                    <a:pt x="1115" y="5286"/>
                    <a:pt x="1115" y="5286"/>
                    <a:pt x="1127" y="5286"/>
                  </a:cubicBezTo>
                  <a:cubicBezTo>
                    <a:pt x="1127" y="5297"/>
                    <a:pt x="1127" y="5308"/>
                    <a:pt x="1138" y="5308"/>
                  </a:cubicBezTo>
                  <a:cubicBezTo>
                    <a:pt x="1150" y="5331"/>
                    <a:pt x="1150" y="5342"/>
                    <a:pt x="1150" y="5365"/>
                  </a:cubicBezTo>
                  <a:cubicBezTo>
                    <a:pt x="1150" y="5365"/>
                    <a:pt x="1150" y="5365"/>
                    <a:pt x="1150" y="5377"/>
                  </a:cubicBezTo>
                  <a:cubicBezTo>
                    <a:pt x="1172" y="5411"/>
                    <a:pt x="1184" y="5445"/>
                    <a:pt x="1172" y="5479"/>
                  </a:cubicBezTo>
                  <a:cubicBezTo>
                    <a:pt x="1172" y="5502"/>
                    <a:pt x="1161" y="5502"/>
                    <a:pt x="1138" y="5502"/>
                  </a:cubicBezTo>
                  <a:cubicBezTo>
                    <a:pt x="1115" y="5502"/>
                    <a:pt x="1081" y="5490"/>
                    <a:pt x="1059" y="5468"/>
                  </a:cubicBezTo>
                  <a:cubicBezTo>
                    <a:pt x="1059" y="5468"/>
                    <a:pt x="1047" y="5456"/>
                    <a:pt x="1036" y="5456"/>
                  </a:cubicBezTo>
                  <a:cubicBezTo>
                    <a:pt x="1036" y="5445"/>
                    <a:pt x="1036" y="5445"/>
                    <a:pt x="1036" y="5445"/>
                  </a:cubicBezTo>
                  <a:cubicBezTo>
                    <a:pt x="1024" y="5445"/>
                    <a:pt x="1002" y="5422"/>
                    <a:pt x="990" y="5411"/>
                  </a:cubicBezTo>
                  <a:cubicBezTo>
                    <a:pt x="990" y="5411"/>
                    <a:pt x="979" y="5411"/>
                    <a:pt x="979" y="5399"/>
                  </a:cubicBezTo>
                  <a:cubicBezTo>
                    <a:pt x="979" y="5388"/>
                    <a:pt x="968" y="5388"/>
                    <a:pt x="968" y="5388"/>
                  </a:cubicBezTo>
                  <a:lnTo>
                    <a:pt x="945" y="5365"/>
                  </a:lnTo>
                  <a:cubicBezTo>
                    <a:pt x="933" y="5354"/>
                    <a:pt x="933" y="5342"/>
                    <a:pt x="922" y="5320"/>
                  </a:cubicBezTo>
                  <a:cubicBezTo>
                    <a:pt x="922" y="5308"/>
                    <a:pt x="911" y="5308"/>
                    <a:pt x="911" y="5297"/>
                  </a:cubicBezTo>
                  <a:cubicBezTo>
                    <a:pt x="899" y="5274"/>
                    <a:pt x="877" y="5252"/>
                    <a:pt x="865" y="5217"/>
                  </a:cubicBezTo>
                  <a:lnTo>
                    <a:pt x="854" y="5206"/>
                  </a:lnTo>
                  <a:cubicBezTo>
                    <a:pt x="831" y="5149"/>
                    <a:pt x="797" y="5092"/>
                    <a:pt x="786" y="5035"/>
                  </a:cubicBezTo>
                  <a:lnTo>
                    <a:pt x="786" y="5024"/>
                  </a:lnTo>
                  <a:cubicBezTo>
                    <a:pt x="786" y="5024"/>
                    <a:pt x="786" y="5013"/>
                    <a:pt x="786" y="5001"/>
                  </a:cubicBezTo>
                  <a:lnTo>
                    <a:pt x="774" y="4979"/>
                  </a:lnTo>
                  <a:cubicBezTo>
                    <a:pt x="774" y="4967"/>
                    <a:pt x="763" y="4956"/>
                    <a:pt x="763" y="4944"/>
                  </a:cubicBezTo>
                  <a:lnTo>
                    <a:pt x="763" y="4922"/>
                  </a:lnTo>
                  <a:cubicBezTo>
                    <a:pt x="763" y="4910"/>
                    <a:pt x="763" y="4910"/>
                    <a:pt x="763" y="4899"/>
                  </a:cubicBezTo>
                  <a:cubicBezTo>
                    <a:pt x="751" y="4888"/>
                    <a:pt x="763" y="4876"/>
                    <a:pt x="763" y="4865"/>
                  </a:cubicBezTo>
                  <a:cubicBezTo>
                    <a:pt x="763" y="4865"/>
                    <a:pt x="763" y="4853"/>
                    <a:pt x="763" y="4842"/>
                  </a:cubicBezTo>
                  <a:cubicBezTo>
                    <a:pt x="763" y="4831"/>
                    <a:pt x="774" y="4819"/>
                    <a:pt x="786" y="4819"/>
                  </a:cubicBezTo>
                  <a:cubicBezTo>
                    <a:pt x="790" y="4815"/>
                    <a:pt x="797" y="4812"/>
                    <a:pt x="804" y="4812"/>
                  </a:cubicBezTo>
                  <a:close/>
                  <a:moveTo>
                    <a:pt x="3443" y="0"/>
                  </a:moveTo>
                  <a:cubicBezTo>
                    <a:pt x="3182" y="0"/>
                    <a:pt x="2911" y="32"/>
                    <a:pt x="2640" y="111"/>
                  </a:cubicBezTo>
                  <a:cubicBezTo>
                    <a:pt x="2401" y="167"/>
                    <a:pt x="2162" y="270"/>
                    <a:pt x="1934" y="384"/>
                  </a:cubicBezTo>
                  <a:cubicBezTo>
                    <a:pt x="1923" y="395"/>
                    <a:pt x="1912" y="406"/>
                    <a:pt x="1912" y="418"/>
                  </a:cubicBezTo>
                  <a:cubicBezTo>
                    <a:pt x="1912" y="440"/>
                    <a:pt x="1912" y="475"/>
                    <a:pt x="1866" y="475"/>
                  </a:cubicBezTo>
                  <a:lnTo>
                    <a:pt x="1855" y="475"/>
                  </a:lnTo>
                  <a:cubicBezTo>
                    <a:pt x="1843" y="475"/>
                    <a:pt x="1843" y="475"/>
                    <a:pt x="1832" y="486"/>
                  </a:cubicBezTo>
                  <a:lnTo>
                    <a:pt x="1809" y="486"/>
                  </a:lnTo>
                  <a:cubicBezTo>
                    <a:pt x="1798" y="497"/>
                    <a:pt x="1775" y="497"/>
                    <a:pt x="1764" y="509"/>
                  </a:cubicBezTo>
                  <a:lnTo>
                    <a:pt x="1718" y="509"/>
                  </a:lnTo>
                  <a:cubicBezTo>
                    <a:pt x="990" y="975"/>
                    <a:pt x="422" y="1726"/>
                    <a:pt x="171" y="2567"/>
                  </a:cubicBezTo>
                  <a:cubicBezTo>
                    <a:pt x="12" y="3125"/>
                    <a:pt x="1" y="3727"/>
                    <a:pt x="149" y="4319"/>
                  </a:cubicBezTo>
                  <a:cubicBezTo>
                    <a:pt x="228" y="4603"/>
                    <a:pt x="331" y="4888"/>
                    <a:pt x="490" y="5149"/>
                  </a:cubicBezTo>
                  <a:cubicBezTo>
                    <a:pt x="558" y="5274"/>
                    <a:pt x="638" y="5399"/>
                    <a:pt x="729" y="5524"/>
                  </a:cubicBezTo>
                  <a:cubicBezTo>
                    <a:pt x="763" y="5581"/>
                    <a:pt x="808" y="5627"/>
                    <a:pt x="842" y="5672"/>
                  </a:cubicBezTo>
                  <a:lnTo>
                    <a:pt x="877" y="5718"/>
                  </a:lnTo>
                  <a:cubicBezTo>
                    <a:pt x="888" y="5729"/>
                    <a:pt x="899" y="5729"/>
                    <a:pt x="899" y="5729"/>
                  </a:cubicBezTo>
                  <a:lnTo>
                    <a:pt x="945" y="5729"/>
                  </a:lnTo>
                  <a:cubicBezTo>
                    <a:pt x="1263" y="5718"/>
                    <a:pt x="1593" y="5706"/>
                    <a:pt x="1912" y="5650"/>
                  </a:cubicBezTo>
                  <a:cubicBezTo>
                    <a:pt x="2230" y="5604"/>
                    <a:pt x="2549" y="5490"/>
                    <a:pt x="2856" y="5331"/>
                  </a:cubicBezTo>
                  <a:cubicBezTo>
                    <a:pt x="4061" y="4717"/>
                    <a:pt x="4880" y="3432"/>
                    <a:pt x="4880" y="2112"/>
                  </a:cubicBezTo>
                  <a:cubicBezTo>
                    <a:pt x="4892" y="1453"/>
                    <a:pt x="4710" y="827"/>
                    <a:pt x="4505" y="247"/>
                  </a:cubicBezTo>
                  <a:cubicBezTo>
                    <a:pt x="4505" y="236"/>
                    <a:pt x="4493" y="224"/>
                    <a:pt x="4482" y="224"/>
                  </a:cubicBezTo>
                  <a:cubicBezTo>
                    <a:pt x="4437" y="213"/>
                    <a:pt x="4391" y="190"/>
                    <a:pt x="4346" y="167"/>
                  </a:cubicBezTo>
                  <a:cubicBezTo>
                    <a:pt x="4277" y="145"/>
                    <a:pt x="4220" y="122"/>
                    <a:pt x="4152" y="99"/>
                  </a:cubicBezTo>
                  <a:cubicBezTo>
                    <a:pt x="4004" y="54"/>
                    <a:pt x="3845" y="31"/>
                    <a:pt x="3675" y="8"/>
                  </a:cubicBezTo>
                  <a:cubicBezTo>
                    <a:pt x="3599" y="3"/>
                    <a:pt x="3521" y="0"/>
                    <a:pt x="3443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3553800" y="1957250"/>
              <a:ext cx="13950" cy="15950"/>
            </a:xfrm>
            <a:custGeom>
              <a:avLst/>
              <a:gdLst/>
              <a:ahLst/>
              <a:cxnLst/>
              <a:rect l="l" t="t" r="r" b="b"/>
              <a:pathLst>
                <a:path w="558" h="638" extrusionOk="0">
                  <a:moveTo>
                    <a:pt x="159" y="1"/>
                  </a:moveTo>
                  <a:cubicBezTo>
                    <a:pt x="148" y="1"/>
                    <a:pt x="137" y="12"/>
                    <a:pt x="137" y="23"/>
                  </a:cubicBezTo>
                  <a:cubicBezTo>
                    <a:pt x="103" y="114"/>
                    <a:pt x="80" y="217"/>
                    <a:pt x="57" y="296"/>
                  </a:cubicBezTo>
                  <a:cubicBezTo>
                    <a:pt x="34" y="399"/>
                    <a:pt x="23" y="501"/>
                    <a:pt x="12" y="581"/>
                  </a:cubicBezTo>
                  <a:lnTo>
                    <a:pt x="0" y="604"/>
                  </a:lnTo>
                  <a:cubicBezTo>
                    <a:pt x="0" y="615"/>
                    <a:pt x="12" y="626"/>
                    <a:pt x="23" y="638"/>
                  </a:cubicBezTo>
                  <a:lnTo>
                    <a:pt x="46" y="638"/>
                  </a:lnTo>
                  <a:cubicBezTo>
                    <a:pt x="194" y="581"/>
                    <a:pt x="353" y="535"/>
                    <a:pt x="523" y="535"/>
                  </a:cubicBezTo>
                  <a:cubicBezTo>
                    <a:pt x="535" y="535"/>
                    <a:pt x="546" y="524"/>
                    <a:pt x="558" y="513"/>
                  </a:cubicBezTo>
                  <a:cubicBezTo>
                    <a:pt x="558" y="501"/>
                    <a:pt x="558" y="490"/>
                    <a:pt x="558" y="478"/>
                  </a:cubicBezTo>
                  <a:cubicBezTo>
                    <a:pt x="512" y="422"/>
                    <a:pt x="455" y="353"/>
                    <a:pt x="410" y="285"/>
                  </a:cubicBezTo>
                  <a:cubicBezTo>
                    <a:pt x="341" y="194"/>
                    <a:pt x="262" y="103"/>
                    <a:pt x="182" y="12"/>
                  </a:cubicBezTo>
                  <a:cubicBezTo>
                    <a:pt x="182" y="1"/>
                    <a:pt x="171" y="1"/>
                    <a:pt x="159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3580800" y="1954700"/>
              <a:ext cx="22200" cy="18500"/>
            </a:xfrm>
            <a:custGeom>
              <a:avLst/>
              <a:gdLst/>
              <a:ahLst/>
              <a:cxnLst/>
              <a:rect l="l" t="t" r="r" b="b"/>
              <a:pathLst>
                <a:path w="888" h="740" extrusionOk="0">
                  <a:moveTo>
                    <a:pt x="592" y="0"/>
                  </a:moveTo>
                  <a:cubicBezTo>
                    <a:pt x="581" y="0"/>
                    <a:pt x="569" y="0"/>
                    <a:pt x="558" y="12"/>
                  </a:cubicBezTo>
                  <a:cubicBezTo>
                    <a:pt x="456" y="91"/>
                    <a:pt x="365" y="194"/>
                    <a:pt x="274" y="296"/>
                  </a:cubicBezTo>
                  <a:cubicBezTo>
                    <a:pt x="251" y="330"/>
                    <a:pt x="228" y="353"/>
                    <a:pt x="205" y="387"/>
                  </a:cubicBezTo>
                  <a:cubicBezTo>
                    <a:pt x="149" y="444"/>
                    <a:pt x="103" y="512"/>
                    <a:pt x="46" y="569"/>
                  </a:cubicBezTo>
                  <a:cubicBezTo>
                    <a:pt x="35" y="580"/>
                    <a:pt x="24" y="592"/>
                    <a:pt x="12" y="603"/>
                  </a:cubicBezTo>
                  <a:cubicBezTo>
                    <a:pt x="1" y="615"/>
                    <a:pt x="1" y="626"/>
                    <a:pt x="1" y="637"/>
                  </a:cubicBezTo>
                  <a:cubicBezTo>
                    <a:pt x="12" y="649"/>
                    <a:pt x="24" y="660"/>
                    <a:pt x="35" y="660"/>
                  </a:cubicBezTo>
                  <a:lnTo>
                    <a:pt x="115" y="671"/>
                  </a:lnTo>
                  <a:cubicBezTo>
                    <a:pt x="183" y="671"/>
                    <a:pt x="251" y="683"/>
                    <a:pt x="308" y="683"/>
                  </a:cubicBezTo>
                  <a:cubicBezTo>
                    <a:pt x="513" y="706"/>
                    <a:pt x="706" y="728"/>
                    <a:pt x="854" y="740"/>
                  </a:cubicBezTo>
                  <a:cubicBezTo>
                    <a:pt x="865" y="740"/>
                    <a:pt x="877" y="728"/>
                    <a:pt x="877" y="728"/>
                  </a:cubicBezTo>
                  <a:cubicBezTo>
                    <a:pt x="888" y="717"/>
                    <a:pt x="888" y="706"/>
                    <a:pt x="877" y="694"/>
                  </a:cubicBezTo>
                  <a:cubicBezTo>
                    <a:pt x="842" y="615"/>
                    <a:pt x="808" y="546"/>
                    <a:pt x="786" y="467"/>
                  </a:cubicBezTo>
                  <a:cubicBezTo>
                    <a:pt x="729" y="330"/>
                    <a:pt x="672" y="194"/>
                    <a:pt x="615" y="23"/>
                  </a:cubicBezTo>
                  <a:cubicBezTo>
                    <a:pt x="604" y="12"/>
                    <a:pt x="604" y="0"/>
                    <a:pt x="59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3545550" y="1977775"/>
              <a:ext cx="186550" cy="101500"/>
            </a:xfrm>
            <a:custGeom>
              <a:avLst/>
              <a:gdLst/>
              <a:ahLst/>
              <a:cxnLst/>
              <a:rect l="l" t="t" r="r" b="b"/>
              <a:pathLst>
                <a:path w="7462" h="4060" extrusionOk="0">
                  <a:moveTo>
                    <a:pt x="899" y="2944"/>
                  </a:moveTo>
                  <a:cubicBezTo>
                    <a:pt x="944" y="2944"/>
                    <a:pt x="990" y="2944"/>
                    <a:pt x="1047" y="2956"/>
                  </a:cubicBezTo>
                  <a:cubicBezTo>
                    <a:pt x="1070" y="2956"/>
                    <a:pt x="1092" y="2956"/>
                    <a:pt x="1126" y="2967"/>
                  </a:cubicBezTo>
                  <a:lnTo>
                    <a:pt x="1149" y="2967"/>
                  </a:lnTo>
                  <a:cubicBezTo>
                    <a:pt x="1172" y="2979"/>
                    <a:pt x="1195" y="2979"/>
                    <a:pt x="1206" y="2979"/>
                  </a:cubicBezTo>
                  <a:cubicBezTo>
                    <a:pt x="1217" y="2990"/>
                    <a:pt x="1229" y="3001"/>
                    <a:pt x="1240" y="3001"/>
                  </a:cubicBezTo>
                  <a:cubicBezTo>
                    <a:pt x="1240" y="3013"/>
                    <a:pt x="1252" y="3013"/>
                    <a:pt x="1263" y="3013"/>
                  </a:cubicBezTo>
                  <a:lnTo>
                    <a:pt x="1286" y="3013"/>
                  </a:lnTo>
                  <a:cubicBezTo>
                    <a:pt x="1297" y="3024"/>
                    <a:pt x="1320" y="3024"/>
                    <a:pt x="1331" y="3035"/>
                  </a:cubicBezTo>
                  <a:cubicBezTo>
                    <a:pt x="1343" y="3047"/>
                    <a:pt x="1343" y="3047"/>
                    <a:pt x="1343" y="3047"/>
                  </a:cubicBezTo>
                  <a:lnTo>
                    <a:pt x="1377" y="3058"/>
                  </a:lnTo>
                  <a:cubicBezTo>
                    <a:pt x="1399" y="3058"/>
                    <a:pt x="1399" y="3092"/>
                    <a:pt x="1399" y="3104"/>
                  </a:cubicBezTo>
                  <a:cubicBezTo>
                    <a:pt x="1399" y="3115"/>
                    <a:pt x="1399" y="3138"/>
                    <a:pt x="1365" y="3138"/>
                  </a:cubicBezTo>
                  <a:lnTo>
                    <a:pt x="1331" y="3138"/>
                  </a:lnTo>
                  <a:cubicBezTo>
                    <a:pt x="1331" y="3138"/>
                    <a:pt x="1320" y="3138"/>
                    <a:pt x="1320" y="3149"/>
                  </a:cubicBezTo>
                  <a:cubicBezTo>
                    <a:pt x="1308" y="3153"/>
                    <a:pt x="1297" y="3154"/>
                    <a:pt x="1285" y="3154"/>
                  </a:cubicBezTo>
                  <a:cubicBezTo>
                    <a:pt x="1262" y="3154"/>
                    <a:pt x="1236" y="3149"/>
                    <a:pt x="1206" y="3149"/>
                  </a:cubicBezTo>
                  <a:cubicBezTo>
                    <a:pt x="1183" y="3161"/>
                    <a:pt x="1161" y="3161"/>
                    <a:pt x="1149" y="3161"/>
                  </a:cubicBezTo>
                  <a:lnTo>
                    <a:pt x="1081" y="3149"/>
                  </a:lnTo>
                  <a:cubicBezTo>
                    <a:pt x="1058" y="3149"/>
                    <a:pt x="1024" y="3138"/>
                    <a:pt x="990" y="3138"/>
                  </a:cubicBezTo>
                  <a:lnTo>
                    <a:pt x="967" y="3126"/>
                  </a:lnTo>
                  <a:cubicBezTo>
                    <a:pt x="944" y="3126"/>
                    <a:pt x="910" y="3115"/>
                    <a:pt x="888" y="3115"/>
                  </a:cubicBezTo>
                  <a:cubicBezTo>
                    <a:pt x="888" y="3115"/>
                    <a:pt x="876" y="3104"/>
                    <a:pt x="876" y="3104"/>
                  </a:cubicBezTo>
                  <a:lnTo>
                    <a:pt x="831" y="3092"/>
                  </a:lnTo>
                  <a:lnTo>
                    <a:pt x="808" y="3092"/>
                  </a:lnTo>
                  <a:cubicBezTo>
                    <a:pt x="797" y="3081"/>
                    <a:pt x="774" y="3070"/>
                    <a:pt x="762" y="3070"/>
                  </a:cubicBezTo>
                  <a:cubicBezTo>
                    <a:pt x="740" y="3070"/>
                    <a:pt x="728" y="3058"/>
                    <a:pt x="717" y="3047"/>
                  </a:cubicBezTo>
                  <a:cubicBezTo>
                    <a:pt x="706" y="3024"/>
                    <a:pt x="694" y="2990"/>
                    <a:pt x="728" y="2956"/>
                  </a:cubicBezTo>
                  <a:cubicBezTo>
                    <a:pt x="751" y="2944"/>
                    <a:pt x="762" y="2944"/>
                    <a:pt x="797" y="2944"/>
                  </a:cubicBezTo>
                  <a:close/>
                  <a:moveTo>
                    <a:pt x="1888" y="3061"/>
                  </a:moveTo>
                  <a:cubicBezTo>
                    <a:pt x="1897" y="3061"/>
                    <a:pt x="1906" y="3064"/>
                    <a:pt x="1911" y="3070"/>
                  </a:cubicBezTo>
                  <a:lnTo>
                    <a:pt x="2093" y="3070"/>
                  </a:lnTo>
                  <a:lnTo>
                    <a:pt x="2105" y="3081"/>
                  </a:lnTo>
                  <a:lnTo>
                    <a:pt x="2150" y="3081"/>
                  </a:lnTo>
                  <a:cubicBezTo>
                    <a:pt x="2184" y="3081"/>
                    <a:pt x="2218" y="3081"/>
                    <a:pt x="2252" y="3092"/>
                  </a:cubicBezTo>
                  <a:lnTo>
                    <a:pt x="2264" y="3070"/>
                  </a:lnTo>
                  <a:lnTo>
                    <a:pt x="2264" y="3092"/>
                  </a:lnTo>
                  <a:cubicBezTo>
                    <a:pt x="2264" y="3092"/>
                    <a:pt x="2275" y="3104"/>
                    <a:pt x="2275" y="3104"/>
                  </a:cubicBezTo>
                  <a:lnTo>
                    <a:pt x="2298" y="3104"/>
                  </a:lnTo>
                  <a:cubicBezTo>
                    <a:pt x="2332" y="3104"/>
                    <a:pt x="2343" y="3115"/>
                    <a:pt x="2366" y="3126"/>
                  </a:cubicBezTo>
                  <a:lnTo>
                    <a:pt x="2378" y="3126"/>
                  </a:lnTo>
                  <a:cubicBezTo>
                    <a:pt x="2412" y="3138"/>
                    <a:pt x="2446" y="3149"/>
                    <a:pt x="2480" y="3161"/>
                  </a:cubicBezTo>
                  <a:cubicBezTo>
                    <a:pt x="2491" y="3161"/>
                    <a:pt x="2503" y="3172"/>
                    <a:pt x="2503" y="3183"/>
                  </a:cubicBezTo>
                  <a:cubicBezTo>
                    <a:pt x="2503" y="3206"/>
                    <a:pt x="2491" y="3217"/>
                    <a:pt x="2480" y="3217"/>
                  </a:cubicBezTo>
                  <a:cubicBezTo>
                    <a:pt x="2446" y="3240"/>
                    <a:pt x="2400" y="3252"/>
                    <a:pt x="2366" y="3263"/>
                  </a:cubicBezTo>
                  <a:lnTo>
                    <a:pt x="2355" y="3263"/>
                  </a:lnTo>
                  <a:cubicBezTo>
                    <a:pt x="2321" y="3274"/>
                    <a:pt x="2298" y="3274"/>
                    <a:pt x="2252" y="3274"/>
                  </a:cubicBezTo>
                  <a:lnTo>
                    <a:pt x="2230" y="3286"/>
                  </a:lnTo>
                  <a:cubicBezTo>
                    <a:pt x="2196" y="3286"/>
                    <a:pt x="2150" y="3274"/>
                    <a:pt x="2105" y="3274"/>
                  </a:cubicBezTo>
                  <a:lnTo>
                    <a:pt x="2082" y="3263"/>
                  </a:lnTo>
                  <a:cubicBezTo>
                    <a:pt x="2025" y="3263"/>
                    <a:pt x="1968" y="3252"/>
                    <a:pt x="1923" y="3229"/>
                  </a:cubicBezTo>
                  <a:cubicBezTo>
                    <a:pt x="1911" y="3229"/>
                    <a:pt x="1888" y="3217"/>
                    <a:pt x="1877" y="3206"/>
                  </a:cubicBezTo>
                  <a:cubicBezTo>
                    <a:pt x="1854" y="3206"/>
                    <a:pt x="1843" y="3195"/>
                    <a:pt x="1832" y="3183"/>
                  </a:cubicBezTo>
                  <a:cubicBezTo>
                    <a:pt x="1832" y="3183"/>
                    <a:pt x="1820" y="3172"/>
                    <a:pt x="1820" y="3172"/>
                  </a:cubicBezTo>
                  <a:cubicBezTo>
                    <a:pt x="1820" y="3161"/>
                    <a:pt x="1809" y="3149"/>
                    <a:pt x="1797" y="3149"/>
                  </a:cubicBezTo>
                  <a:cubicBezTo>
                    <a:pt x="1797" y="3138"/>
                    <a:pt x="1797" y="3126"/>
                    <a:pt x="1797" y="3115"/>
                  </a:cubicBezTo>
                  <a:cubicBezTo>
                    <a:pt x="1809" y="3104"/>
                    <a:pt x="1809" y="3092"/>
                    <a:pt x="1820" y="3092"/>
                  </a:cubicBezTo>
                  <a:cubicBezTo>
                    <a:pt x="1832" y="3081"/>
                    <a:pt x="1843" y="3081"/>
                    <a:pt x="1854" y="3070"/>
                  </a:cubicBezTo>
                  <a:lnTo>
                    <a:pt x="1866" y="3070"/>
                  </a:lnTo>
                  <a:cubicBezTo>
                    <a:pt x="1871" y="3064"/>
                    <a:pt x="1880" y="3061"/>
                    <a:pt x="1888" y="3061"/>
                  </a:cubicBezTo>
                  <a:close/>
                  <a:moveTo>
                    <a:pt x="3071" y="3195"/>
                  </a:moveTo>
                  <a:lnTo>
                    <a:pt x="3151" y="3206"/>
                  </a:lnTo>
                  <a:cubicBezTo>
                    <a:pt x="3208" y="3206"/>
                    <a:pt x="3265" y="3217"/>
                    <a:pt x="3310" y="3229"/>
                  </a:cubicBezTo>
                  <a:cubicBezTo>
                    <a:pt x="3333" y="3240"/>
                    <a:pt x="3344" y="3240"/>
                    <a:pt x="3356" y="3240"/>
                  </a:cubicBezTo>
                  <a:cubicBezTo>
                    <a:pt x="3390" y="3252"/>
                    <a:pt x="3413" y="3263"/>
                    <a:pt x="3435" y="3274"/>
                  </a:cubicBezTo>
                  <a:lnTo>
                    <a:pt x="3447" y="3274"/>
                  </a:lnTo>
                  <a:cubicBezTo>
                    <a:pt x="3481" y="3297"/>
                    <a:pt x="3515" y="3308"/>
                    <a:pt x="3538" y="3331"/>
                  </a:cubicBezTo>
                  <a:cubicBezTo>
                    <a:pt x="3538" y="3331"/>
                    <a:pt x="3538" y="3354"/>
                    <a:pt x="3538" y="3365"/>
                  </a:cubicBezTo>
                  <a:cubicBezTo>
                    <a:pt x="3538" y="3377"/>
                    <a:pt x="3538" y="3388"/>
                    <a:pt x="3526" y="3388"/>
                  </a:cubicBezTo>
                  <a:cubicBezTo>
                    <a:pt x="3504" y="3399"/>
                    <a:pt x="3492" y="3411"/>
                    <a:pt x="3469" y="3411"/>
                  </a:cubicBezTo>
                  <a:lnTo>
                    <a:pt x="3424" y="3411"/>
                  </a:lnTo>
                  <a:cubicBezTo>
                    <a:pt x="3424" y="3411"/>
                    <a:pt x="3413" y="3422"/>
                    <a:pt x="3413" y="3422"/>
                  </a:cubicBezTo>
                  <a:lnTo>
                    <a:pt x="3287" y="3422"/>
                  </a:lnTo>
                  <a:cubicBezTo>
                    <a:pt x="3231" y="3422"/>
                    <a:pt x="3185" y="3422"/>
                    <a:pt x="3128" y="3411"/>
                  </a:cubicBezTo>
                  <a:cubicBezTo>
                    <a:pt x="3071" y="3388"/>
                    <a:pt x="3014" y="3377"/>
                    <a:pt x="2969" y="3365"/>
                  </a:cubicBezTo>
                  <a:lnTo>
                    <a:pt x="2958" y="3365"/>
                  </a:lnTo>
                  <a:cubicBezTo>
                    <a:pt x="2946" y="3354"/>
                    <a:pt x="2946" y="3354"/>
                    <a:pt x="2946" y="3354"/>
                  </a:cubicBezTo>
                  <a:cubicBezTo>
                    <a:pt x="2935" y="3354"/>
                    <a:pt x="2923" y="3342"/>
                    <a:pt x="2901" y="3331"/>
                  </a:cubicBezTo>
                  <a:cubicBezTo>
                    <a:pt x="2878" y="3320"/>
                    <a:pt x="2867" y="3308"/>
                    <a:pt x="2844" y="3286"/>
                  </a:cubicBezTo>
                  <a:cubicBezTo>
                    <a:pt x="2832" y="3274"/>
                    <a:pt x="2832" y="3252"/>
                    <a:pt x="2855" y="3240"/>
                  </a:cubicBezTo>
                  <a:cubicBezTo>
                    <a:pt x="2878" y="3217"/>
                    <a:pt x="2889" y="3206"/>
                    <a:pt x="2923" y="3206"/>
                  </a:cubicBezTo>
                  <a:lnTo>
                    <a:pt x="2958" y="3195"/>
                  </a:lnTo>
                  <a:close/>
                  <a:moveTo>
                    <a:pt x="3880" y="3328"/>
                  </a:moveTo>
                  <a:cubicBezTo>
                    <a:pt x="3904" y="3328"/>
                    <a:pt x="3930" y="3331"/>
                    <a:pt x="3958" y="3331"/>
                  </a:cubicBezTo>
                  <a:cubicBezTo>
                    <a:pt x="4004" y="3342"/>
                    <a:pt x="4049" y="3342"/>
                    <a:pt x="4095" y="3354"/>
                  </a:cubicBezTo>
                  <a:cubicBezTo>
                    <a:pt x="4140" y="3354"/>
                    <a:pt x="4186" y="3365"/>
                    <a:pt x="4231" y="3377"/>
                  </a:cubicBezTo>
                  <a:lnTo>
                    <a:pt x="4243" y="3377"/>
                  </a:lnTo>
                  <a:cubicBezTo>
                    <a:pt x="4266" y="3377"/>
                    <a:pt x="4288" y="3388"/>
                    <a:pt x="4311" y="3399"/>
                  </a:cubicBezTo>
                  <a:cubicBezTo>
                    <a:pt x="4311" y="3399"/>
                    <a:pt x="4322" y="3399"/>
                    <a:pt x="4322" y="3411"/>
                  </a:cubicBezTo>
                  <a:lnTo>
                    <a:pt x="4345" y="3411"/>
                  </a:lnTo>
                  <a:cubicBezTo>
                    <a:pt x="4357" y="3422"/>
                    <a:pt x="4357" y="3422"/>
                    <a:pt x="4357" y="3433"/>
                  </a:cubicBezTo>
                  <a:cubicBezTo>
                    <a:pt x="4368" y="3445"/>
                    <a:pt x="4368" y="3445"/>
                    <a:pt x="4368" y="3445"/>
                  </a:cubicBezTo>
                  <a:cubicBezTo>
                    <a:pt x="4379" y="3456"/>
                    <a:pt x="4379" y="3468"/>
                    <a:pt x="4379" y="3479"/>
                  </a:cubicBezTo>
                  <a:cubicBezTo>
                    <a:pt x="4379" y="3479"/>
                    <a:pt x="4368" y="3490"/>
                    <a:pt x="4357" y="3502"/>
                  </a:cubicBezTo>
                  <a:cubicBezTo>
                    <a:pt x="4345" y="3502"/>
                    <a:pt x="4345" y="3502"/>
                    <a:pt x="4345" y="3513"/>
                  </a:cubicBezTo>
                  <a:lnTo>
                    <a:pt x="4334" y="3513"/>
                  </a:lnTo>
                  <a:cubicBezTo>
                    <a:pt x="4311" y="3513"/>
                    <a:pt x="4300" y="3524"/>
                    <a:pt x="4288" y="3524"/>
                  </a:cubicBezTo>
                  <a:lnTo>
                    <a:pt x="4231" y="3524"/>
                  </a:lnTo>
                  <a:lnTo>
                    <a:pt x="4209" y="3513"/>
                  </a:lnTo>
                  <a:cubicBezTo>
                    <a:pt x="4163" y="3513"/>
                    <a:pt x="4118" y="3502"/>
                    <a:pt x="4072" y="3490"/>
                  </a:cubicBezTo>
                  <a:cubicBezTo>
                    <a:pt x="4027" y="3490"/>
                    <a:pt x="3981" y="3479"/>
                    <a:pt x="3936" y="3468"/>
                  </a:cubicBezTo>
                  <a:cubicBezTo>
                    <a:pt x="3890" y="3468"/>
                    <a:pt x="3833" y="3456"/>
                    <a:pt x="3799" y="3433"/>
                  </a:cubicBezTo>
                  <a:cubicBezTo>
                    <a:pt x="3777" y="3422"/>
                    <a:pt x="3777" y="3399"/>
                    <a:pt x="3777" y="3388"/>
                  </a:cubicBezTo>
                  <a:cubicBezTo>
                    <a:pt x="3777" y="3377"/>
                    <a:pt x="3788" y="3354"/>
                    <a:pt x="3811" y="3342"/>
                  </a:cubicBezTo>
                  <a:cubicBezTo>
                    <a:pt x="3833" y="3331"/>
                    <a:pt x="3856" y="3328"/>
                    <a:pt x="3880" y="3328"/>
                  </a:cubicBezTo>
                  <a:close/>
                  <a:moveTo>
                    <a:pt x="5084" y="3479"/>
                  </a:moveTo>
                  <a:cubicBezTo>
                    <a:pt x="5107" y="3479"/>
                    <a:pt x="5130" y="3479"/>
                    <a:pt x="5153" y="3490"/>
                  </a:cubicBezTo>
                  <a:lnTo>
                    <a:pt x="5210" y="3490"/>
                  </a:lnTo>
                  <a:cubicBezTo>
                    <a:pt x="5232" y="3502"/>
                    <a:pt x="5244" y="3502"/>
                    <a:pt x="5255" y="3513"/>
                  </a:cubicBezTo>
                  <a:lnTo>
                    <a:pt x="5266" y="3513"/>
                  </a:lnTo>
                  <a:cubicBezTo>
                    <a:pt x="5278" y="3524"/>
                    <a:pt x="5301" y="3524"/>
                    <a:pt x="5301" y="3536"/>
                  </a:cubicBezTo>
                  <a:cubicBezTo>
                    <a:pt x="5312" y="3536"/>
                    <a:pt x="5323" y="3559"/>
                    <a:pt x="5323" y="3570"/>
                  </a:cubicBezTo>
                  <a:cubicBezTo>
                    <a:pt x="5323" y="3593"/>
                    <a:pt x="5301" y="3604"/>
                    <a:pt x="5255" y="3615"/>
                  </a:cubicBezTo>
                  <a:cubicBezTo>
                    <a:pt x="5221" y="3638"/>
                    <a:pt x="5153" y="3638"/>
                    <a:pt x="5130" y="3638"/>
                  </a:cubicBezTo>
                  <a:cubicBezTo>
                    <a:pt x="5096" y="3638"/>
                    <a:pt x="5062" y="3638"/>
                    <a:pt x="5039" y="3627"/>
                  </a:cubicBezTo>
                  <a:lnTo>
                    <a:pt x="5028" y="3627"/>
                  </a:lnTo>
                  <a:cubicBezTo>
                    <a:pt x="4982" y="3627"/>
                    <a:pt x="4948" y="3627"/>
                    <a:pt x="4914" y="3615"/>
                  </a:cubicBezTo>
                  <a:lnTo>
                    <a:pt x="4903" y="3615"/>
                  </a:lnTo>
                  <a:cubicBezTo>
                    <a:pt x="4891" y="3615"/>
                    <a:pt x="4868" y="3604"/>
                    <a:pt x="4846" y="3604"/>
                  </a:cubicBezTo>
                  <a:cubicBezTo>
                    <a:pt x="4834" y="3604"/>
                    <a:pt x="4834" y="3593"/>
                    <a:pt x="4823" y="3593"/>
                  </a:cubicBezTo>
                  <a:cubicBezTo>
                    <a:pt x="4812" y="3581"/>
                    <a:pt x="4812" y="3581"/>
                    <a:pt x="4800" y="3581"/>
                  </a:cubicBezTo>
                  <a:cubicBezTo>
                    <a:pt x="4777" y="3570"/>
                    <a:pt x="4777" y="3559"/>
                    <a:pt x="4777" y="3536"/>
                  </a:cubicBezTo>
                  <a:cubicBezTo>
                    <a:pt x="4777" y="3513"/>
                    <a:pt x="4800" y="3502"/>
                    <a:pt x="4812" y="3502"/>
                  </a:cubicBezTo>
                  <a:cubicBezTo>
                    <a:pt x="4812" y="3502"/>
                    <a:pt x="4823" y="3490"/>
                    <a:pt x="4823" y="3490"/>
                  </a:cubicBezTo>
                  <a:cubicBezTo>
                    <a:pt x="4834" y="3490"/>
                    <a:pt x="4834" y="3490"/>
                    <a:pt x="4846" y="3479"/>
                  </a:cubicBezTo>
                  <a:close/>
                  <a:moveTo>
                    <a:pt x="5938" y="3581"/>
                  </a:moveTo>
                  <a:lnTo>
                    <a:pt x="5994" y="3593"/>
                  </a:lnTo>
                  <a:lnTo>
                    <a:pt x="6040" y="3593"/>
                  </a:lnTo>
                  <a:cubicBezTo>
                    <a:pt x="6074" y="3593"/>
                    <a:pt x="6108" y="3593"/>
                    <a:pt x="6142" y="3604"/>
                  </a:cubicBezTo>
                  <a:lnTo>
                    <a:pt x="6154" y="3604"/>
                  </a:lnTo>
                  <a:cubicBezTo>
                    <a:pt x="6188" y="3615"/>
                    <a:pt x="6222" y="3615"/>
                    <a:pt x="6233" y="3627"/>
                  </a:cubicBezTo>
                  <a:cubicBezTo>
                    <a:pt x="6245" y="3627"/>
                    <a:pt x="6256" y="3627"/>
                    <a:pt x="6256" y="3638"/>
                  </a:cubicBezTo>
                  <a:lnTo>
                    <a:pt x="6290" y="3638"/>
                  </a:lnTo>
                  <a:cubicBezTo>
                    <a:pt x="6301" y="3650"/>
                    <a:pt x="6301" y="3650"/>
                    <a:pt x="6313" y="3661"/>
                  </a:cubicBezTo>
                  <a:lnTo>
                    <a:pt x="6324" y="3661"/>
                  </a:lnTo>
                  <a:cubicBezTo>
                    <a:pt x="6347" y="3672"/>
                    <a:pt x="6358" y="3672"/>
                    <a:pt x="6370" y="3684"/>
                  </a:cubicBezTo>
                  <a:cubicBezTo>
                    <a:pt x="6381" y="3684"/>
                    <a:pt x="6381" y="3695"/>
                    <a:pt x="6381" y="3706"/>
                  </a:cubicBezTo>
                  <a:cubicBezTo>
                    <a:pt x="6381" y="3718"/>
                    <a:pt x="6381" y="3718"/>
                    <a:pt x="6370" y="3729"/>
                  </a:cubicBezTo>
                  <a:cubicBezTo>
                    <a:pt x="6358" y="3741"/>
                    <a:pt x="6336" y="3741"/>
                    <a:pt x="6313" y="3752"/>
                  </a:cubicBezTo>
                  <a:lnTo>
                    <a:pt x="6301" y="3752"/>
                  </a:lnTo>
                  <a:cubicBezTo>
                    <a:pt x="6290" y="3763"/>
                    <a:pt x="6267" y="3763"/>
                    <a:pt x="6233" y="3763"/>
                  </a:cubicBezTo>
                  <a:cubicBezTo>
                    <a:pt x="6233" y="3763"/>
                    <a:pt x="6233" y="3775"/>
                    <a:pt x="6233" y="3775"/>
                  </a:cubicBezTo>
                  <a:cubicBezTo>
                    <a:pt x="6222" y="3778"/>
                    <a:pt x="6210" y="3780"/>
                    <a:pt x="6199" y="3780"/>
                  </a:cubicBezTo>
                  <a:cubicBezTo>
                    <a:pt x="6176" y="3780"/>
                    <a:pt x="6154" y="3775"/>
                    <a:pt x="6131" y="3775"/>
                  </a:cubicBezTo>
                  <a:lnTo>
                    <a:pt x="6108" y="3775"/>
                  </a:lnTo>
                  <a:cubicBezTo>
                    <a:pt x="6085" y="3775"/>
                    <a:pt x="6051" y="3775"/>
                    <a:pt x="6017" y="3763"/>
                  </a:cubicBezTo>
                  <a:lnTo>
                    <a:pt x="5994" y="3763"/>
                  </a:lnTo>
                  <a:cubicBezTo>
                    <a:pt x="5960" y="3752"/>
                    <a:pt x="5926" y="3752"/>
                    <a:pt x="5892" y="3741"/>
                  </a:cubicBezTo>
                  <a:cubicBezTo>
                    <a:pt x="5858" y="3729"/>
                    <a:pt x="5835" y="3706"/>
                    <a:pt x="5801" y="3684"/>
                  </a:cubicBezTo>
                  <a:cubicBezTo>
                    <a:pt x="5778" y="3672"/>
                    <a:pt x="5778" y="3650"/>
                    <a:pt x="5778" y="3638"/>
                  </a:cubicBezTo>
                  <a:cubicBezTo>
                    <a:pt x="5778" y="3627"/>
                    <a:pt x="5790" y="3604"/>
                    <a:pt x="5824" y="3604"/>
                  </a:cubicBezTo>
                  <a:lnTo>
                    <a:pt x="5835" y="3593"/>
                  </a:lnTo>
                  <a:lnTo>
                    <a:pt x="5915" y="3593"/>
                  </a:lnTo>
                  <a:cubicBezTo>
                    <a:pt x="5915" y="3581"/>
                    <a:pt x="5915" y="3581"/>
                    <a:pt x="5915" y="3581"/>
                  </a:cubicBezTo>
                  <a:close/>
                  <a:moveTo>
                    <a:pt x="954" y="0"/>
                  </a:moveTo>
                  <a:cubicBezTo>
                    <a:pt x="636" y="0"/>
                    <a:pt x="327" y="73"/>
                    <a:pt x="182" y="385"/>
                  </a:cubicBezTo>
                  <a:cubicBezTo>
                    <a:pt x="0" y="761"/>
                    <a:pt x="103" y="1227"/>
                    <a:pt x="194" y="1636"/>
                  </a:cubicBezTo>
                  <a:cubicBezTo>
                    <a:pt x="205" y="1716"/>
                    <a:pt x="228" y="1796"/>
                    <a:pt x="239" y="1875"/>
                  </a:cubicBezTo>
                  <a:cubicBezTo>
                    <a:pt x="330" y="2353"/>
                    <a:pt x="399" y="2842"/>
                    <a:pt x="444" y="3331"/>
                  </a:cubicBezTo>
                  <a:cubicBezTo>
                    <a:pt x="444" y="3342"/>
                    <a:pt x="455" y="3365"/>
                    <a:pt x="478" y="3365"/>
                  </a:cubicBezTo>
                  <a:cubicBezTo>
                    <a:pt x="524" y="3365"/>
                    <a:pt x="569" y="3365"/>
                    <a:pt x="615" y="3377"/>
                  </a:cubicBezTo>
                  <a:lnTo>
                    <a:pt x="649" y="3377"/>
                  </a:lnTo>
                  <a:lnTo>
                    <a:pt x="751" y="3388"/>
                  </a:lnTo>
                  <a:cubicBezTo>
                    <a:pt x="842" y="3399"/>
                    <a:pt x="933" y="3411"/>
                    <a:pt x="1035" y="3422"/>
                  </a:cubicBezTo>
                  <a:cubicBezTo>
                    <a:pt x="1286" y="3456"/>
                    <a:pt x="1525" y="3490"/>
                    <a:pt x="1775" y="3513"/>
                  </a:cubicBezTo>
                  <a:cubicBezTo>
                    <a:pt x="2014" y="3547"/>
                    <a:pt x="2252" y="3581"/>
                    <a:pt x="2491" y="3604"/>
                  </a:cubicBezTo>
                  <a:cubicBezTo>
                    <a:pt x="2753" y="3638"/>
                    <a:pt x="3003" y="3672"/>
                    <a:pt x="3265" y="3695"/>
                  </a:cubicBezTo>
                  <a:cubicBezTo>
                    <a:pt x="4152" y="3797"/>
                    <a:pt x="5062" y="3900"/>
                    <a:pt x="5949" y="3991"/>
                  </a:cubicBezTo>
                  <a:cubicBezTo>
                    <a:pt x="6176" y="4014"/>
                    <a:pt x="6392" y="4036"/>
                    <a:pt x="6620" y="4059"/>
                  </a:cubicBezTo>
                  <a:lnTo>
                    <a:pt x="6711" y="4059"/>
                  </a:lnTo>
                  <a:cubicBezTo>
                    <a:pt x="6722" y="4059"/>
                    <a:pt x="6745" y="4048"/>
                    <a:pt x="6745" y="4025"/>
                  </a:cubicBezTo>
                  <a:cubicBezTo>
                    <a:pt x="6847" y="3661"/>
                    <a:pt x="6973" y="3286"/>
                    <a:pt x="7086" y="2933"/>
                  </a:cubicBezTo>
                  <a:lnTo>
                    <a:pt x="7166" y="2683"/>
                  </a:lnTo>
                  <a:lnTo>
                    <a:pt x="7234" y="2512"/>
                  </a:lnTo>
                  <a:cubicBezTo>
                    <a:pt x="7336" y="2182"/>
                    <a:pt x="7450" y="1853"/>
                    <a:pt x="7450" y="1511"/>
                  </a:cubicBezTo>
                  <a:cubicBezTo>
                    <a:pt x="7462" y="715"/>
                    <a:pt x="6609" y="613"/>
                    <a:pt x="5994" y="545"/>
                  </a:cubicBezTo>
                  <a:cubicBezTo>
                    <a:pt x="5926" y="533"/>
                    <a:pt x="5858" y="522"/>
                    <a:pt x="5790" y="510"/>
                  </a:cubicBezTo>
                  <a:cubicBezTo>
                    <a:pt x="4106" y="283"/>
                    <a:pt x="2810" y="135"/>
                    <a:pt x="1581" y="44"/>
                  </a:cubicBezTo>
                  <a:cubicBezTo>
                    <a:pt x="1525" y="44"/>
                    <a:pt x="1468" y="33"/>
                    <a:pt x="1411" y="33"/>
                  </a:cubicBezTo>
                  <a:cubicBezTo>
                    <a:pt x="1268" y="18"/>
                    <a:pt x="1110" y="0"/>
                    <a:pt x="954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3557200" y="2069000"/>
              <a:ext cx="154725" cy="63550"/>
            </a:xfrm>
            <a:custGeom>
              <a:avLst/>
              <a:gdLst/>
              <a:ahLst/>
              <a:cxnLst/>
              <a:rect l="l" t="t" r="r" b="b"/>
              <a:pathLst>
                <a:path w="6189" h="2542" extrusionOk="0">
                  <a:moveTo>
                    <a:pt x="3780" y="1098"/>
                  </a:moveTo>
                  <a:cubicBezTo>
                    <a:pt x="3803" y="1098"/>
                    <a:pt x="3826" y="1100"/>
                    <a:pt x="3845" y="1104"/>
                  </a:cubicBezTo>
                  <a:lnTo>
                    <a:pt x="3879" y="1104"/>
                  </a:lnTo>
                  <a:cubicBezTo>
                    <a:pt x="3936" y="1104"/>
                    <a:pt x="3993" y="1104"/>
                    <a:pt x="4061" y="1115"/>
                  </a:cubicBezTo>
                  <a:cubicBezTo>
                    <a:pt x="4084" y="1115"/>
                    <a:pt x="4095" y="1127"/>
                    <a:pt x="4118" y="1127"/>
                  </a:cubicBezTo>
                  <a:cubicBezTo>
                    <a:pt x="4220" y="1138"/>
                    <a:pt x="4311" y="1161"/>
                    <a:pt x="4391" y="1183"/>
                  </a:cubicBezTo>
                  <a:cubicBezTo>
                    <a:pt x="4414" y="1183"/>
                    <a:pt x="4437" y="1195"/>
                    <a:pt x="4459" y="1206"/>
                  </a:cubicBezTo>
                  <a:cubicBezTo>
                    <a:pt x="4471" y="1218"/>
                    <a:pt x="4493" y="1218"/>
                    <a:pt x="4505" y="1229"/>
                  </a:cubicBezTo>
                  <a:cubicBezTo>
                    <a:pt x="4550" y="1240"/>
                    <a:pt x="4573" y="1252"/>
                    <a:pt x="4607" y="1274"/>
                  </a:cubicBezTo>
                  <a:cubicBezTo>
                    <a:pt x="4607" y="1286"/>
                    <a:pt x="4618" y="1297"/>
                    <a:pt x="4607" y="1309"/>
                  </a:cubicBezTo>
                  <a:cubicBezTo>
                    <a:pt x="4607" y="1331"/>
                    <a:pt x="4596" y="1343"/>
                    <a:pt x="4584" y="1343"/>
                  </a:cubicBezTo>
                  <a:cubicBezTo>
                    <a:pt x="4550" y="1354"/>
                    <a:pt x="4516" y="1354"/>
                    <a:pt x="4482" y="1354"/>
                  </a:cubicBezTo>
                  <a:lnTo>
                    <a:pt x="4471" y="1354"/>
                  </a:lnTo>
                  <a:cubicBezTo>
                    <a:pt x="4448" y="1354"/>
                    <a:pt x="4437" y="1343"/>
                    <a:pt x="4414" y="1343"/>
                  </a:cubicBezTo>
                  <a:lnTo>
                    <a:pt x="4346" y="1343"/>
                  </a:lnTo>
                  <a:cubicBezTo>
                    <a:pt x="4277" y="1331"/>
                    <a:pt x="4186" y="1320"/>
                    <a:pt x="4095" y="1297"/>
                  </a:cubicBezTo>
                  <a:cubicBezTo>
                    <a:pt x="4016" y="1286"/>
                    <a:pt x="3936" y="1274"/>
                    <a:pt x="3845" y="1240"/>
                  </a:cubicBezTo>
                  <a:lnTo>
                    <a:pt x="3811" y="1240"/>
                  </a:lnTo>
                  <a:cubicBezTo>
                    <a:pt x="3754" y="1229"/>
                    <a:pt x="3674" y="1206"/>
                    <a:pt x="3652" y="1161"/>
                  </a:cubicBezTo>
                  <a:cubicBezTo>
                    <a:pt x="3640" y="1149"/>
                    <a:pt x="3640" y="1138"/>
                    <a:pt x="3652" y="1138"/>
                  </a:cubicBezTo>
                  <a:cubicBezTo>
                    <a:pt x="3682" y="1108"/>
                    <a:pt x="3733" y="1098"/>
                    <a:pt x="3780" y="1098"/>
                  </a:cubicBezTo>
                  <a:close/>
                  <a:moveTo>
                    <a:pt x="3970" y="1479"/>
                  </a:moveTo>
                  <a:cubicBezTo>
                    <a:pt x="4016" y="1479"/>
                    <a:pt x="4061" y="1479"/>
                    <a:pt x="4095" y="1491"/>
                  </a:cubicBezTo>
                  <a:lnTo>
                    <a:pt x="4107" y="1491"/>
                  </a:lnTo>
                  <a:cubicBezTo>
                    <a:pt x="4141" y="1491"/>
                    <a:pt x="4175" y="1502"/>
                    <a:pt x="4209" y="1513"/>
                  </a:cubicBezTo>
                  <a:lnTo>
                    <a:pt x="4220" y="1513"/>
                  </a:lnTo>
                  <a:cubicBezTo>
                    <a:pt x="4232" y="1513"/>
                    <a:pt x="4243" y="1525"/>
                    <a:pt x="4255" y="1525"/>
                  </a:cubicBezTo>
                  <a:cubicBezTo>
                    <a:pt x="4266" y="1525"/>
                    <a:pt x="4277" y="1536"/>
                    <a:pt x="4289" y="1536"/>
                  </a:cubicBezTo>
                  <a:cubicBezTo>
                    <a:pt x="4300" y="1547"/>
                    <a:pt x="4323" y="1547"/>
                    <a:pt x="4334" y="1559"/>
                  </a:cubicBezTo>
                  <a:cubicBezTo>
                    <a:pt x="4346" y="1559"/>
                    <a:pt x="4357" y="1570"/>
                    <a:pt x="4346" y="1582"/>
                  </a:cubicBezTo>
                  <a:cubicBezTo>
                    <a:pt x="4346" y="1582"/>
                    <a:pt x="4346" y="1593"/>
                    <a:pt x="4334" y="1593"/>
                  </a:cubicBezTo>
                  <a:cubicBezTo>
                    <a:pt x="4311" y="1604"/>
                    <a:pt x="4300" y="1604"/>
                    <a:pt x="4277" y="1604"/>
                  </a:cubicBezTo>
                  <a:lnTo>
                    <a:pt x="4243" y="1604"/>
                  </a:lnTo>
                  <a:cubicBezTo>
                    <a:pt x="4232" y="1604"/>
                    <a:pt x="4220" y="1616"/>
                    <a:pt x="4209" y="1616"/>
                  </a:cubicBezTo>
                  <a:lnTo>
                    <a:pt x="4198" y="1616"/>
                  </a:lnTo>
                  <a:cubicBezTo>
                    <a:pt x="4152" y="1616"/>
                    <a:pt x="4118" y="1616"/>
                    <a:pt x="4084" y="1604"/>
                  </a:cubicBezTo>
                  <a:cubicBezTo>
                    <a:pt x="4050" y="1604"/>
                    <a:pt x="3993" y="1593"/>
                    <a:pt x="3959" y="1582"/>
                  </a:cubicBezTo>
                  <a:cubicBezTo>
                    <a:pt x="3936" y="1570"/>
                    <a:pt x="3913" y="1559"/>
                    <a:pt x="3902" y="1559"/>
                  </a:cubicBezTo>
                  <a:cubicBezTo>
                    <a:pt x="3902" y="1559"/>
                    <a:pt x="3891" y="1547"/>
                    <a:pt x="3891" y="1547"/>
                  </a:cubicBezTo>
                  <a:lnTo>
                    <a:pt x="3879" y="1547"/>
                  </a:lnTo>
                  <a:cubicBezTo>
                    <a:pt x="3879" y="1536"/>
                    <a:pt x="3868" y="1536"/>
                    <a:pt x="3868" y="1536"/>
                  </a:cubicBezTo>
                  <a:cubicBezTo>
                    <a:pt x="3868" y="1525"/>
                    <a:pt x="3868" y="1513"/>
                    <a:pt x="3868" y="1513"/>
                  </a:cubicBezTo>
                  <a:cubicBezTo>
                    <a:pt x="3868" y="1513"/>
                    <a:pt x="3868" y="1513"/>
                    <a:pt x="3879" y="1502"/>
                  </a:cubicBezTo>
                  <a:cubicBezTo>
                    <a:pt x="3891" y="1502"/>
                    <a:pt x="3891" y="1491"/>
                    <a:pt x="3902" y="1491"/>
                  </a:cubicBezTo>
                  <a:lnTo>
                    <a:pt x="3913" y="1491"/>
                  </a:lnTo>
                  <a:cubicBezTo>
                    <a:pt x="3925" y="1491"/>
                    <a:pt x="3947" y="1479"/>
                    <a:pt x="3970" y="1479"/>
                  </a:cubicBezTo>
                  <a:close/>
                  <a:moveTo>
                    <a:pt x="1696" y="518"/>
                  </a:moveTo>
                  <a:cubicBezTo>
                    <a:pt x="1943" y="518"/>
                    <a:pt x="2185" y="553"/>
                    <a:pt x="2435" y="581"/>
                  </a:cubicBezTo>
                  <a:cubicBezTo>
                    <a:pt x="2503" y="592"/>
                    <a:pt x="2583" y="603"/>
                    <a:pt x="2662" y="615"/>
                  </a:cubicBezTo>
                  <a:cubicBezTo>
                    <a:pt x="2878" y="649"/>
                    <a:pt x="3106" y="672"/>
                    <a:pt x="3322" y="706"/>
                  </a:cubicBezTo>
                  <a:cubicBezTo>
                    <a:pt x="3777" y="763"/>
                    <a:pt x="4243" y="820"/>
                    <a:pt x="4698" y="876"/>
                  </a:cubicBezTo>
                  <a:lnTo>
                    <a:pt x="5210" y="945"/>
                  </a:lnTo>
                  <a:cubicBezTo>
                    <a:pt x="5255" y="956"/>
                    <a:pt x="5301" y="956"/>
                    <a:pt x="5346" y="967"/>
                  </a:cubicBezTo>
                  <a:cubicBezTo>
                    <a:pt x="5460" y="979"/>
                    <a:pt x="5574" y="990"/>
                    <a:pt x="5676" y="1013"/>
                  </a:cubicBezTo>
                  <a:cubicBezTo>
                    <a:pt x="5801" y="1058"/>
                    <a:pt x="5847" y="1149"/>
                    <a:pt x="5813" y="1274"/>
                  </a:cubicBezTo>
                  <a:cubicBezTo>
                    <a:pt x="5767" y="1456"/>
                    <a:pt x="5710" y="1604"/>
                    <a:pt x="5654" y="1729"/>
                  </a:cubicBezTo>
                  <a:cubicBezTo>
                    <a:pt x="5642" y="1752"/>
                    <a:pt x="5619" y="1752"/>
                    <a:pt x="5608" y="1752"/>
                  </a:cubicBezTo>
                  <a:cubicBezTo>
                    <a:pt x="5597" y="1752"/>
                    <a:pt x="5574" y="1741"/>
                    <a:pt x="5574" y="1707"/>
                  </a:cubicBezTo>
                  <a:cubicBezTo>
                    <a:pt x="5597" y="1616"/>
                    <a:pt x="5608" y="1525"/>
                    <a:pt x="5631" y="1445"/>
                  </a:cubicBezTo>
                  <a:lnTo>
                    <a:pt x="5654" y="1320"/>
                  </a:lnTo>
                  <a:cubicBezTo>
                    <a:pt x="5654" y="1320"/>
                    <a:pt x="5665" y="1309"/>
                    <a:pt x="5665" y="1297"/>
                  </a:cubicBezTo>
                  <a:cubicBezTo>
                    <a:pt x="5676" y="1252"/>
                    <a:pt x="5688" y="1218"/>
                    <a:pt x="5676" y="1195"/>
                  </a:cubicBezTo>
                  <a:cubicBezTo>
                    <a:pt x="5676" y="1183"/>
                    <a:pt x="5665" y="1172"/>
                    <a:pt x="5654" y="1172"/>
                  </a:cubicBezTo>
                  <a:lnTo>
                    <a:pt x="5619" y="1172"/>
                  </a:lnTo>
                  <a:cubicBezTo>
                    <a:pt x="5597" y="1161"/>
                    <a:pt x="5574" y="1161"/>
                    <a:pt x="5551" y="1161"/>
                  </a:cubicBezTo>
                  <a:cubicBezTo>
                    <a:pt x="5540" y="1149"/>
                    <a:pt x="5528" y="1149"/>
                    <a:pt x="5517" y="1149"/>
                  </a:cubicBezTo>
                  <a:cubicBezTo>
                    <a:pt x="5449" y="1149"/>
                    <a:pt x="5392" y="1138"/>
                    <a:pt x="5324" y="1127"/>
                  </a:cubicBezTo>
                  <a:lnTo>
                    <a:pt x="5244" y="1115"/>
                  </a:lnTo>
                  <a:cubicBezTo>
                    <a:pt x="4675" y="1036"/>
                    <a:pt x="4073" y="956"/>
                    <a:pt x="3379" y="854"/>
                  </a:cubicBezTo>
                  <a:cubicBezTo>
                    <a:pt x="3129" y="820"/>
                    <a:pt x="2878" y="785"/>
                    <a:pt x="2628" y="751"/>
                  </a:cubicBezTo>
                  <a:lnTo>
                    <a:pt x="2435" y="729"/>
                  </a:lnTo>
                  <a:cubicBezTo>
                    <a:pt x="2389" y="717"/>
                    <a:pt x="2344" y="717"/>
                    <a:pt x="2298" y="706"/>
                  </a:cubicBezTo>
                  <a:cubicBezTo>
                    <a:pt x="2048" y="672"/>
                    <a:pt x="1775" y="638"/>
                    <a:pt x="1525" y="547"/>
                  </a:cubicBezTo>
                  <a:cubicBezTo>
                    <a:pt x="1525" y="547"/>
                    <a:pt x="1525" y="535"/>
                    <a:pt x="1525" y="535"/>
                  </a:cubicBezTo>
                  <a:cubicBezTo>
                    <a:pt x="1525" y="535"/>
                    <a:pt x="1525" y="524"/>
                    <a:pt x="1525" y="524"/>
                  </a:cubicBezTo>
                  <a:cubicBezTo>
                    <a:pt x="1582" y="520"/>
                    <a:pt x="1639" y="518"/>
                    <a:pt x="1696" y="518"/>
                  </a:cubicBezTo>
                  <a:close/>
                  <a:moveTo>
                    <a:pt x="4016" y="1786"/>
                  </a:moveTo>
                  <a:lnTo>
                    <a:pt x="4027" y="1798"/>
                  </a:lnTo>
                  <a:lnTo>
                    <a:pt x="4107" y="1798"/>
                  </a:lnTo>
                  <a:cubicBezTo>
                    <a:pt x="4129" y="1798"/>
                    <a:pt x="4129" y="1809"/>
                    <a:pt x="4129" y="1809"/>
                  </a:cubicBezTo>
                  <a:cubicBezTo>
                    <a:pt x="4141" y="1820"/>
                    <a:pt x="4129" y="1832"/>
                    <a:pt x="4129" y="1832"/>
                  </a:cubicBezTo>
                  <a:cubicBezTo>
                    <a:pt x="4118" y="1843"/>
                    <a:pt x="4118" y="1843"/>
                    <a:pt x="4118" y="1843"/>
                  </a:cubicBezTo>
                  <a:lnTo>
                    <a:pt x="4095" y="1843"/>
                  </a:lnTo>
                  <a:cubicBezTo>
                    <a:pt x="4084" y="1855"/>
                    <a:pt x="4073" y="1855"/>
                    <a:pt x="4061" y="1855"/>
                  </a:cubicBezTo>
                  <a:lnTo>
                    <a:pt x="3993" y="1855"/>
                  </a:lnTo>
                  <a:cubicBezTo>
                    <a:pt x="3959" y="1855"/>
                    <a:pt x="3902" y="1843"/>
                    <a:pt x="3879" y="1809"/>
                  </a:cubicBezTo>
                  <a:lnTo>
                    <a:pt x="3879" y="1798"/>
                  </a:lnTo>
                  <a:lnTo>
                    <a:pt x="3868" y="1798"/>
                  </a:lnTo>
                  <a:cubicBezTo>
                    <a:pt x="3868" y="1798"/>
                    <a:pt x="3879" y="1786"/>
                    <a:pt x="3879" y="1786"/>
                  </a:cubicBezTo>
                  <a:close/>
                  <a:moveTo>
                    <a:pt x="46" y="1"/>
                  </a:moveTo>
                  <a:cubicBezTo>
                    <a:pt x="35" y="1"/>
                    <a:pt x="23" y="1"/>
                    <a:pt x="12" y="12"/>
                  </a:cubicBezTo>
                  <a:cubicBezTo>
                    <a:pt x="1" y="12"/>
                    <a:pt x="1" y="23"/>
                    <a:pt x="1" y="35"/>
                  </a:cubicBezTo>
                  <a:lnTo>
                    <a:pt x="1" y="80"/>
                  </a:lnTo>
                  <a:cubicBezTo>
                    <a:pt x="12" y="103"/>
                    <a:pt x="12" y="126"/>
                    <a:pt x="12" y="148"/>
                  </a:cubicBezTo>
                  <a:cubicBezTo>
                    <a:pt x="35" y="603"/>
                    <a:pt x="35" y="1092"/>
                    <a:pt x="23" y="1650"/>
                  </a:cubicBezTo>
                  <a:cubicBezTo>
                    <a:pt x="23" y="1673"/>
                    <a:pt x="35" y="1684"/>
                    <a:pt x="46" y="1684"/>
                  </a:cubicBezTo>
                  <a:cubicBezTo>
                    <a:pt x="80" y="1684"/>
                    <a:pt x="114" y="1695"/>
                    <a:pt x="149" y="1695"/>
                  </a:cubicBezTo>
                  <a:lnTo>
                    <a:pt x="205" y="1695"/>
                  </a:lnTo>
                  <a:lnTo>
                    <a:pt x="285" y="1707"/>
                  </a:lnTo>
                  <a:lnTo>
                    <a:pt x="331" y="1707"/>
                  </a:lnTo>
                  <a:cubicBezTo>
                    <a:pt x="342" y="1695"/>
                    <a:pt x="342" y="1684"/>
                    <a:pt x="342" y="1684"/>
                  </a:cubicBezTo>
                  <a:cubicBezTo>
                    <a:pt x="342" y="1513"/>
                    <a:pt x="353" y="1388"/>
                    <a:pt x="376" y="1274"/>
                  </a:cubicBezTo>
                  <a:cubicBezTo>
                    <a:pt x="387" y="1172"/>
                    <a:pt x="410" y="1081"/>
                    <a:pt x="444" y="1013"/>
                  </a:cubicBezTo>
                  <a:lnTo>
                    <a:pt x="444" y="990"/>
                  </a:lnTo>
                  <a:cubicBezTo>
                    <a:pt x="478" y="922"/>
                    <a:pt x="513" y="842"/>
                    <a:pt x="558" y="785"/>
                  </a:cubicBezTo>
                  <a:cubicBezTo>
                    <a:pt x="569" y="774"/>
                    <a:pt x="592" y="774"/>
                    <a:pt x="604" y="774"/>
                  </a:cubicBezTo>
                  <a:cubicBezTo>
                    <a:pt x="615" y="785"/>
                    <a:pt x="615" y="785"/>
                    <a:pt x="615" y="808"/>
                  </a:cubicBezTo>
                  <a:cubicBezTo>
                    <a:pt x="615" y="854"/>
                    <a:pt x="604" y="899"/>
                    <a:pt x="592" y="945"/>
                  </a:cubicBezTo>
                  <a:cubicBezTo>
                    <a:pt x="581" y="990"/>
                    <a:pt x="569" y="1036"/>
                    <a:pt x="569" y="1070"/>
                  </a:cubicBezTo>
                  <a:cubicBezTo>
                    <a:pt x="558" y="1161"/>
                    <a:pt x="547" y="1252"/>
                    <a:pt x="535" y="1343"/>
                  </a:cubicBezTo>
                  <a:cubicBezTo>
                    <a:pt x="524" y="1456"/>
                    <a:pt x="524" y="1570"/>
                    <a:pt x="524" y="1707"/>
                  </a:cubicBezTo>
                  <a:cubicBezTo>
                    <a:pt x="524" y="1729"/>
                    <a:pt x="535" y="1741"/>
                    <a:pt x="558" y="1741"/>
                  </a:cubicBezTo>
                  <a:lnTo>
                    <a:pt x="695" y="1764"/>
                  </a:lnTo>
                  <a:cubicBezTo>
                    <a:pt x="706" y="1764"/>
                    <a:pt x="717" y="1764"/>
                    <a:pt x="717" y="1752"/>
                  </a:cubicBezTo>
                  <a:cubicBezTo>
                    <a:pt x="729" y="1752"/>
                    <a:pt x="729" y="1741"/>
                    <a:pt x="729" y="1729"/>
                  </a:cubicBezTo>
                  <a:cubicBezTo>
                    <a:pt x="729" y="1695"/>
                    <a:pt x="729" y="1650"/>
                    <a:pt x="740" y="1616"/>
                  </a:cubicBezTo>
                  <a:cubicBezTo>
                    <a:pt x="740" y="1525"/>
                    <a:pt x="751" y="1422"/>
                    <a:pt x="808" y="1354"/>
                  </a:cubicBezTo>
                  <a:cubicBezTo>
                    <a:pt x="808" y="1343"/>
                    <a:pt x="820" y="1343"/>
                    <a:pt x="831" y="1343"/>
                  </a:cubicBezTo>
                  <a:cubicBezTo>
                    <a:pt x="842" y="1343"/>
                    <a:pt x="854" y="1343"/>
                    <a:pt x="854" y="1354"/>
                  </a:cubicBezTo>
                  <a:cubicBezTo>
                    <a:pt x="888" y="1422"/>
                    <a:pt x="877" y="1502"/>
                    <a:pt x="877" y="1582"/>
                  </a:cubicBezTo>
                  <a:lnTo>
                    <a:pt x="877" y="1616"/>
                  </a:lnTo>
                  <a:cubicBezTo>
                    <a:pt x="877" y="1673"/>
                    <a:pt x="877" y="1718"/>
                    <a:pt x="877" y="1764"/>
                  </a:cubicBezTo>
                  <a:cubicBezTo>
                    <a:pt x="877" y="1775"/>
                    <a:pt x="888" y="1798"/>
                    <a:pt x="911" y="1798"/>
                  </a:cubicBezTo>
                  <a:lnTo>
                    <a:pt x="1024" y="1809"/>
                  </a:lnTo>
                  <a:cubicBezTo>
                    <a:pt x="1028" y="1813"/>
                    <a:pt x="1032" y="1814"/>
                    <a:pt x="1035" y="1814"/>
                  </a:cubicBezTo>
                  <a:cubicBezTo>
                    <a:pt x="1042" y="1814"/>
                    <a:pt x="1047" y="1809"/>
                    <a:pt x="1047" y="1809"/>
                  </a:cubicBezTo>
                  <a:cubicBezTo>
                    <a:pt x="1059" y="1798"/>
                    <a:pt x="1059" y="1798"/>
                    <a:pt x="1070" y="1786"/>
                  </a:cubicBezTo>
                  <a:lnTo>
                    <a:pt x="1070" y="1775"/>
                  </a:lnTo>
                  <a:cubicBezTo>
                    <a:pt x="1070" y="1764"/>
                    <a:pt x="1070" y="1741"/>
                    <a:pt x="1070" y="1729"/>
                  </a:cubicBezTo>
                  <a:cubicBezTo>
                    <a:pt x="1093" y="1673"/>
                    <a:pt x="1115" y="1616"/>
                    <a:pt x="1149" y="1559"/>
                  </a:cubicBezTo>
                  <a:cubicBezTo>
                    <a:pt x="1149" y="1559"/>
                    <a:pt x="1155" y="1554"/>
                    <a:pt x="1161" y="1554"/>
                  </a:cubicBezTo>
                  <a:cubicBezTo>
                    <a:pt x="1165" y="1554"/>
                    <a:pt x="1168" y="1555"/>
                    <a:pt x="1172" y="1559"/>
                  </a:cubicBezTo>
                  <a:cubicBezTo>
                    <a:pt x="1184" y="1559"/>
                    <a:pt x="1184" y="1559"/>
                    <a:pt x="1184" y="1582"/>
                  </a:cubicBezTo>
                  <a:cubicBezTo>
                    <a:pt x="1184" y="1650"/>
                    <a:pt x="1184" y="1695"/>
                    <a:pt x="1184" y="1752"/>
                  </a:cubicBezTo>
                  <a:cubicBezTo>
                    <a:pt x="1184" y="1764"/>
                    <a:pt x="1184" y="1786"/>
                    <a:pt x="1184" y="1809"/>
                  </a:cubicBezTo>
                  <a:cubicBezTo>
                    <a:pt x="1184" y="1820"/>
                    <a:pt x="1195" y="1832"/>
                    <a:pt x="1206" y="1843"/>
                  </a:cubicBezTo>
                  <a:lnTo>
                    <a:pt x="1240" y="1843"/>
                  </a:lnTo>
                  <a:cubicBezTo>
                    <a:pt x="1855" y="1934"/>
                    <a:pt x="2469" y="2025"/>
                    <a:pt x="3083" y="2116"/>
                  </a:cubicBezTo>
                  <a:lnTo>
                    <a:pt x="5324" y="2457"/>
                  </a:lnTo>
                  <a:cubicBezTo>
                    <a:pt x="5346" y="2457"/>
                    <a:pt x="5358" y="2446"/>
                    <a:pt x="5358" y="2435"/>
                  </a:cubicBezTo>
                  <a:cubicBezTo>
                    <a:pt x="5369" y="2389"/>
                    <a:pt x="5381" y="2344"/>
                    <a:pt x="5392" y="2275"/>
                  </a:cubicBezTo>
                  <a:cubicBezTo>
                    <a:pt x="5403" y="2241"/>
                    <a:pt x="5415" y="2207"/>
                    <a:pt x="5426" y="2162"/>
                  </a:cubicBezTo>
                  <a:cubicBezTo>
                    <a:pt x="5437" y="2150"/>
                    <a:pt x="5437" y="2150"/>
                    <a:pt x="5449" y="2139"/>
                  </a:cubicBezTo>
                  <a:lnTo>
                    <a:pt x="5449" y="2127"/>
                  </a:lnTo>
                  <a:cubicBezTo>
                    <a:pt x="5460" y="2116"/>
                    <a:pt x="5460" y="2105"/>
                    <a:pt x="5472" y="2105"/>
                  </a:cubicBezTo>
                  <a:lnTo>
                    <a:pt x="5494" y="2082"/>
                  </a:lnTo>
                  <a:cubicBezTo>
                    <a:pt x="5494" y="2071"/>
                    <a:pt x="5494" y="2071"/>
                    <a:pt x="5494" y="2071"/>
                  </a:cubicBezTo>
                  <a:cubicBezTo>
                    <a:pt x="5494" y="2071"/>
                    <a:pt x="5506" y="2059"/>
                    <a:pt x="5517" y="2059"/>
                  </a:cubicBezTo>
                  <a:cubicBezTo>
                    <a:pt x="5517" y="2059"/>
                    <a:pt x="5517" y="2059"/>
                    <a:pt x="5528" y="2071"/>
                  </a:cubicBezTo>
                  <a:cubicBezTo>
                    <a:pt x="5528" y="2082"/>
                    <a:pt x="5528" y="2093"/>
                    <a:pt x="5528" y="2105"/>
                  </a:cubicBezTo>
                  <a:cubicBezTo>
                    <a:pt x="5528" y="2116"/>
                    <a:pt x="5540" y="2127"/>
                    <a:pt x="5540" y="2127"/>
                  </a:cubicBezTo>
                  <a:lnTo>
                    <a:pt x="5540" y="2139"/>
                  </a:lnTo>
                  <a:cubicBezTo>
                    <a:pt x="5540" y="2150"/>
                    <a:pt x="5540" y="2162"/>
                    <a:pt x="5540" y="2184"/>
                  </a:cubicBezTo>
                  <a:lnTo>
                    <a:pt x="5540" y="2230"/>
                  </a:lnTo>
                  <a:lnTo>
                    <a:pt x="5540" y="2298"/>
                  </a:lnTo>
                  <a:cubicBezTo>
                    <a:pt x="5540" y="2344"/>
                    <a:pt x="5540" y="2400"/>
                    <a:pt x="5540" y="2446"/>
                  </a:cubicBezTo>
                  <a:lnTo>
                    <a:pt x="5540" y="2469"/>
                  </a:lnTo>
                  <a:cubicBezTo>
                    <a:pt x="5540" y="2480"/>
                    <a:pt x="5551" y="2491"/>
                    <a:pt x="5563" y="2491"/>
                  </a:cubicBezTo>
                  <a:lnTo>
                    <a:pt x="5870" y="2537"/>
                  </a:lnTo>
                  <a:cubicBezTo>
                    <a:pt x="5873" y="2541"/>
                    <a:pt x="5877" y="2542"/>
                    <a:pt x="5881" y="2542"/>
                  </a:cubicBezTo>
                  <a:cubicBezTo>
                    <a:pt x="5887" y="2542"/>
                    <a:pt x="5892" y="2537"/>
                    <a:pt x="5892" y="2537"/>
                  </a:cubicBezTo>
                  <a:cubicBezTo>
                    <a:pt x="5904" y="2526"/>
                    <a:pt x="5904" y="2526"/>
                    <a:pt x="5904" y="2514"/>
                  </a:cubicBezTo>
                  <a:cubicBezTo>
                    <a:pt x="5926" y="1980"/>
                    <a:pt x="6017" y="1400"/>
                    <a:pt x="6188" y="751"/>
                  </a:cubicBezTo>
                  <a:cubicBezTo>
                    <a:pt x="6188" y="740"/>
                    <a:pt x="6177" y="729"/>
                    <a:pt x="6177" y="717"/>
                  </a:cubicBezTo>
                  <a:cubicBezTo>
                    <a:pt x="6165" y="717"/>
                    <a:pt x="6154" y="717"/>
                    <a:pt x="6143" y="706"/>
                  </a:cubicBezTo>
                  <a:lnTo>
                    <a:pt x="6120" y="706"/>
                  </a:lnTo>
                  <a:lnTo>
                    <a:pt x="5801" y="672"/>
                  </a:lnTo>
                  <a:cubicBezTo>
                    <a:pt x="5574" y="649"/>
                    <a:pt x="5346" y="638"/>
                    <a:pt x="5119" y="603"/>
                  </a:cubicBezTo>
                  <a:cubicBezTo>
                    <a:pt x="4232" y="512"/>
                    <a:pt x="3333" y="421"/>
                    <a:pt x="2446" y="308"/>
                  </a:cubicBezTo>
                  <a:cubicBezTo>
                    <a:pt x="1991" y="251"/>
                    <a:pt x="1536" y="205"/>
                    <a:pt x="1104" y="148"/>
                  </a:cubicBezTo>
                  <a:lnTo>
                    <a:pt x="945" y="126"/>
                  </a:lnTo>
                  <a:cubicBezTo>
                    <a:pt x="774" y="103"/>
                    <a:pt x="604" y="80"/>
                    <a:pt x="433" y="57"/>
                  </a:cubicBezTo>
                  <a:cubicBezTo>
                    <a:pt x="353" y="46"/>
                    <a:pt x="262" y="35"/>
                    <a:pt x="183" y="2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3648475" y="1960950"/>
              <a:ext cx="21925" cy="18500"/>
            </a:xfrm>
            <a:custGeom>
              <a:avLst/>
              <a:gdLst/>
              <a:ahLst/>
              <a:cxnLst/>
              <a:rect l="l" t="t" r="r" b="b"/>
              <a:pathLst>
                <a:path w="877" h="740" extrusionOk="0">
                  <a:moveTo>
                    <a:pt x="581" y="1"/>
                  </a:moveTo>
                  <a:cubicBezTo>
                    <a:pt x="478" y="103"/>
                    <a:pt x="387" y="194"/>
                    <a:pt x="308" y="274"/>
                  </a:cubicBezTo>
                  <a:cubicBezTo>
                    <a:pt x="274" y="308"/>
                    <a:pt x="240" y="342"/>
                    <a:pt x="205" y="387"/>
                  </a:cubicBezTo>
                  <a:cubicBezTo>
                    <a:pt x="160" y="433"/>
                    <a:pt x="114" y="478"/>
                    <a:pt x="69" y="524"/>
                  </a:cubicBezTo>
                  <a:lnTo>
                    <a:pt x="46" y="535"/>
                  </a:lnTo>
                  <a:cubicBezTo>
                    <a:pt x="35" y="558"/>
                    <a:pt x="23" y="569"/>
                    <a:pt x="12" y="581"/>
                  </a:cubicBezTo>
                  <a:cubicBezTo>
                    <a:pt x="1" y="592"/>
                    <a:pt x="1" y="603"/>
                    <a:pt x="1" y="615"/>
                  </a:cubicBezTo>
                  <a:cubicBezTo>
                    <a:pt x="12" y="626"/>
                    <a:pt x="12" y="637"/>
                    <a:pt x="35" y="637"/>
                  </a:cubicBezTo>
                  <a:cubicBezTo>
                    <a:pt x="160" y="649"/>
                    <a:pt x="251" y="660"/>
                    <a:pt x="342" y="672"/>
                  </a:cubicBezTo>
                  <a:lnTo>
                    <a:pt x="842" y="740"/>
                  </a:lnTo>
                  <a:cubicBezTo>
                    <a:pt x="854" y="740"/>
                    <a:pt x="865" y="740"/>
                    <a:pt x="877" y="728"/>
                  </a:cubicBezTo>
                  <a:cubicBezTo>
                    <a:pt x="877" y="717"/>
                    <a:pt x="877" y="706"/>
                    <a:pt x="877" y="694"/>
                  </a:cubicBezTo>
                  <a:cubicBezTo>
                    <a:pt x="865" y="660"/>
                    <a:pt x="842" y="626"/>
                    <a:pt x="831" y="592"/>
                  </a:cubicBezTo>
                  <a:cubicBezTo>
                    <a:pt x="808" y="535"/>
                    <a:pt x="774" y="478"/>
                    <a:pt x="763" y="433"/>
                  </a:cubicBezTo>
                  <a:cubicBezTo>
                    <a:pt x="706" y="308"/>
                    <a:pt x="660" y="171"/>
                    <a:pt x="626" y="23"/>
                  </a:cubicBezTo>
                  <a:cubicBezTo>
                    <a:pt x="626" y="12"/>
                    <a:pt x="615" y="1"/>
                    <a:pt x="604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3616625" y="1956975"/>
              <a:ext cx="19950" cy="18625"/>
            </a:xfrm>
            <a:custGeom>
              <a:avLst/>
              <a:gdLst/>
              <a:ahLst/>
              <a:cxnLst/>
              <a:rect l="l" t="t" r="r" b="b"/>
              <a:pathLst>
                <a:path w="798" h="745" extrusionOk="0">
                  <a:moveTo>
                    <a:pt x="501" y="0"/>
                  </a:moveTo>
                  <a:cubicBezTo>
                    <a:pt x="490" y="0"/>
                    <a:pt x="479" y="0"/>
                    <a:pt x="479" y="12"/>
                  </a:cubicBezTo>
                  <a:cubicBezTo>
                    <a:pt x="376" y="160"/>
                    <a:pt x="262" y="319"/>
                    <a:pt x="149" y="467"/>
                  </a:cubicBezTo>
                  <a:cubicBezTo>
                    <a:pt x="115" y="524"/>
                    <a:pt x="69" y="580"/>
                    <a:pt x="24" y="637"/>
                  </a:cubicBezTo>
                  <a:lnTo>
                    <a:pt x="35" y="649"/>
                  </a:lnTo>
                  <a:lnTo>
                    <a:pt x="35" y="649"/>
                  </a:lnTo>
                  <a:lnTo>
                    <a:pt x="12" y="637"/>
                  </a:lnTo>
                  <a:cubicBezTo>
                    <a:pt x="1" y="649"/>
                    <a:pt x="1" y="660"/>
                    <a:pt x="1" y="671"/>
                  </a:cubicBezTo>
                  <a:cubicBezTo>
                    <a:pt x="12" y="683"/>
                    <a:pt x="24" y="694"/>
                    <a:pt x="35" y="694"/>
                  </a:cubicBezTo>
                  <a:lnTo>
                    <a:pt x="137" y="706"/>
                  </a:lnTo>
                  <a:cubicBezTo>
                    <a:pt x="342" y="717"/>
                    <a:pt x="547" y="728"/>
                    <a:pt x="752" y="740"/>
                  </a:cubicBezTo>
                  <a:cubicBezTo>
                    <a:pt x="755" y="743"/>
                    <a:pt x="758" y="744"/>
                    <a:pt x="762" y="744"/>
                  </a:cubicBezTo>
                  <a:cubicBezTo>
                    <a:pt x="770" y="744"/>
                    <a:pt x="778" y="736"/>
                    <a:pt x="786" y="728"/>
                  </a:cubicBezTo>
                  <a:cubicBezTo>
                    <a:pt x="797" y="728"/>
                    <a:pt x="797" y="717"/>
                    <a:pt x="786" y="706"/>
                  </a:cubicBezTo>
                  <a:lnTo>
                    <a:pt x="774" y="660"/>
                  </a:lnTo>
                  <a:cubicBezTo>
                    <a:pt x="752" y="615"/>
                    <a:pt x="740" y="580"/>
                    <a:pt x="729" y="546"/>
                  </a:cubicBezTo>
                  <a:lnTo>
                    <a:pt x="535" y="23"/>
                  </a:lnTo>
                  <a:cubicBezTo>
                    <a:pt x="524" y="12"/>
                    <a:pt x="513" y="0"/>
                    <a:pt x="501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3515700" y="2414775"/>
              <a:ext cx="120000" cy="85875"/>
            </a:xfrm>
            <a:custGeom>
              <a:avLst/>
              <a:gdLst/>
              <a:ahLst/>
              <a:cxnLst/>
              <a:rect l="l" t="t" r="r" b="b"/>
              <a:pathLst>
                <a:path w="4800" h="3435" extrusionOk="0">
                  <a:moveTo>
                    <a:pt x="330" y="0"/>
                  </a:moveTo>
                  <a:cubicBezTo>
                    <a:pt x="319" y="11"/>
                    <a:pt x="319" y="11"/>
                    <a:pt x="307" y="23"/>
                  </a:cubicBezTo>
                  <a:cubicBezTo>
                    <a:pt x="216" y="307"/>
                    <a:pt x="114" y="580"/>
                    <a:pt x="0" y="842"/>
                  </a:cubicBezTo>
                  <a:cubicBezTo>
                    <a:pt x="0" y="864"/>
                    <a:pt x="0" y="876"/>
                    <a:pt x="23" y="887"/>
                  </a:cubicBezTo>
                  <a:cubicBezTo>
                    <a:pt x="57" y="910"/>
                    <a:pt x="91" y="933"/>
                    <a:pt x="125" y="955"/>
                  </a:cubicBezTo>
                  <a:lnTo>
                    <a:pt x="148" y="967"/>
                  </a:lnTo>
                  <a:cubicBezTo>
                    <a:pt x="285" y="1046"/>
                    <a:pt x="410" y="1149"/>
                    <a:pt x="523" y="1240"/>
                  </a:cubicBezTo>
                  <a:lnTo>
                    <a:pt x="580" y="1274"/>
                  </a:lnTo>
                  <a:cubicBezTo>
                    <a:pt x="1069" y="1649"/>
                    <a:pt x="1558" y="2025"/>
                    <a:pt x="2047" y="2400"/>
                  </a:cubicBezTo>
                  <a:lnTo>
                    <a:pt x="2150" y="2468"/>
                  </a:lnTo>
                  <a:cubicBezTo>
                    <a:pt x="2355" y="2639"/>
                    <a:pt x="2571" y="2798"/>
                    <a:pt x="2775" y="2957"/>
                  </a:cubicBezTo>
                  <a:lnTo>
                    <a:pt x="2935" y="3082"/>
                  </a:lnTo>
                  <a:cubicBezTo>
                    <a:pt x="2946" y="3094"/>
                    <a:pt x="2957" y="3094"/>
                    <a:pt x="2969" y="3094"/>
                  </a:cubicBezTo>
                  <a:cubicBezTo>
                    <a:pt x="2980" y="3094"/>
                    <a:pt x="2991" y="3082"/>
                    <a:pt x="2991" y="3071"/>
                  </a:cubicBezTo>
                  <a:lnTo>
                    <a:pt x="2991" y="3060"/>
                  </a:lnTo>
                  <a:cubicBezTo>
                    <a:pt x="3003" y="3037"/>
                    <a:pt x="3014" y="3014"/>
                    <a:pt x="3014" y="2991"/>
                  </a:cubicBezTo>
                  <a:cubicBezTo>
                    <a:pt x="3071" y="2866"/>
                    <a:pt x="3139" y="2684"/>
                    <a:pt x="3264" y="2593"/>
                  </a:cubicBezTo>
                  <a:lnTo>
                    <a:pt x="3276" y="2593"/>
                  </a:lnTo>
                  <a:cubicBezTo>
                    <a:pt x="3264" y="2707"/>
                    <a:pt x="3219" y="2809"/>
                    <a:pt x="3185" y="2912"/>
                  </a:cubicBezTo>
                  <a:cubicBezTo>
                    <a:pt x="3162" y="2957"/>
                    <a:pt x="3151" y="2991"/>
                    <a:pt x="3128" y="3037"/>
                  </a:cubicBezTo>
                  <a:cubicBezTo>
                    <a:pt x="3117" y="3082"/>
                    <a:pt x="3105" y="3128"/>
                    <a:pt x="3094" y="3173"/>
                  </a:cubicBezTo>
                  <a:cubicBezTo>
                    <a:pt x="3082" y="3185"/>
                    <a:pt x="3094" y="3196"/>
                    <a:pt x="3105" y="3207"/>
                  </a:cubicBezTo>
                  <a:lnTo>
                    <a:pt x="3162" y="3253"/>
                  </a:lnTo>
                  <a:cubicBezTo>
                    <a:pt x="3219" y="3298"/>
                    <a:pt x="3276" y="3355"/>
                    <a:pt x="3333" y="3401"/>
                  </a:cubicBezTo>
                  <a:cubicBezTo>
                    <a:pt x="3344" y="3412"/>
                    <a:pt x="3344" y="3424"/>
                    <a:pt x="3355" y="3424"/>
                  </a:cubicBezTo>
                  <a:cubicBezTo>
                    <a:pt x="3367" y="3435"/>
                    <a:pt x="3367" y="3435"/>
                    <a:pt x="3378" y="3435"/>
                  </a:cubicBezTo>
                  <a:lnTo>
                    <a:pt x="3390" y="3435"/>
                  </a:lnTo>
                  <a:cubicBezTo>
                    <a:pt x="3401" y="3435"/>
                    <a:pt x="3412" y="3424"/>
                    <a:pt x="3412" y="3412"/>
                  </a:cubicBezTo>
                  <a:cubicBezTo>
                    <a:pt x="3628" y="2753"/>
                    <a:pt x="4015" y="2161"/>
                    <a:pt x="4550" y="1695"/>
                  </a:cubicBezTo>
                  <a:cubicBezTo>
                    <a:pt x="4618" y="1638"/>
                    <a:pt x="4698" y="1570"/>
                    <a:pt x="4789" y="1501"/>
                  </a:cubicBezTo>
                  <a:cubicBezTo>
                    <a:pt x="4789" y="1501"/>
                    <a:pt x="4800" y="1490"/>
                    <a:pt x="4800" y="1467"/>
                  </a:cubicBezTo>
                  <a:cubicBezTo>
                    <a:pt x="4800" y="1456"/>
                    <a:pt x="4789" y="1456"/>
                    <a:pt x="4777" y="1445"/>
                  </a:cubicBezTo>
                  <a:lnTo>
                    <a:pt x="4356" y="1308"/>
                  </a:lnTo>
                  <a:cubicBezTo>
                    <a:pt x="4345" y="1308"/>
                    <a:pt x="4334" y="1308"/>
                    <a:pt x="4322" y="1319"/>
                  </a:cubicBezTo>
                  <a:cubicBezTo>
                    <a:pt x="4197" y="1422"/>
                    <a:pt x="4072" y="1547"/>
                    <a:pt x="3970" y="1672"/>
                  </a:cubicBezTo>
                  <a:cubicBezTo>
                    <a:pt x="3890" y="1763"/>
                    <a:pt x="3822" y="1843"/>
                    <a:pt x="3742" y="1956"/>
                  </a:cubicBezTo>
                  <a:lnTo>
                    <a:pt x="3719" y="1990"/>
                  </a:lnTo>
                  <a:cubicBezTo>
                    <a:pt x="3663" y="2070"/>
                    <a:pt x="3606" y="2150"/>
                    <a:pt x="3515" y="2195"/>
                  </a:cubicBezTo>
                  <a:cubicBezTo>
                    <a:pt x="3515" y="2201"/>
                    <a:pt x="3512" y="2204"/>
                    <a:pt x="3508" y="2204"/>
                  </a:cubicBezTo>
                  <a:cubicBezTo>
                    <a:pt x="3503" y="2204"/>
                    <a:pt x="3498" y="2201"/>
                    <a:pt x="3492" y="2195"/>
                  </a:cubicBezTo>
                  <a:cubicBezTo>
                    <a:pt x="3481" y="2070"/>
                    <a:pt x="3537" y="1968"/>
                    <a:pt x="3594" y="1865"/>
                  </a:cubicBezTo>
                  <a:cubicBezTo>
                    <a:pt x="3651" y="1763"/>
                    <a:pt x="3731" y="1661"/>
                    <a:pt x="3810" y="1558"/>
                  </a:cubicBezTo>
                  <a:cubicBezTo>
                    <a:pt x="3901" y="1456"/>
                    <a:pt x="3992" y="1365"/>
                    <a:pt x="4083" y="1274"/>
                  </a:cubicBezTo>
                  <a:cubicBezTo>
                    <a:pt x="4095" y="1263"/>
                    <a:pt x="4095" y="1251"/>
                    <a:pt x="4095" y="1240"/>
                  </a:cubicBezTo>
                  <a:cubicBezTo>
                    <a:pt x="4095" y="1228"/>
                    <a:pt x="4083" y="1217"/>
                    <a:pt x="4072" y="1217"/>
                  </a:cubicBezTo>
                  <a:lnTo>
                    <a:pt x="3879" y="1149"/>
                  </a:lnTo>
                  <a:cubicBezTo>
                    <a:pt x="3867" y="1149"/>
                    <a:pt x="3856" y="1149"/>
                    <a:pt x="3856" y="1160"/>
                  </a:cubicBezTo>
                  <a:cubicBezTo>
                    <a:pt x="3754" y="1251"/>
                    <a:pt x="3663" y="1354"/>
                    <a:pt x="3572" y="1456"/>
                  </a:cubicBezTo>
                  <a:cubicBezTo>
                    <a:pt x="3515" y="1513"/>
                    <a:pt x="3469" y="1581"/>
                    <a:pt x="3412" y="1638"/>
                  </a:cubicBezTo>
                  <a:cubicBezTo>
                    <a:pt x="3405" y="1638"/>
                    <a:pt x="3397" y="1643"/>
                    <a:pt x="3393" y="1643"/>
                  </a:cubicBezTo>
                  <a:cubicBezTo>
                    <a:pt x="3391" y="1643"/>
                    <a:pt x="3390" y="1642"/>
                    <a:pt x="3390" y="1638"/>
                  </a:cubicBezTo>
                  <a:cubicBezTo>
                    <a:pt x="3378" y="1638"/>
                    <a:pt x="3378" y="1627"/>
                    <a:pt x="3378" y="1615"/>
                  </a:cubicBezTo>
                  <a:cubicBezTo>
                    <a:pt x="3424" y="1456"/>
                    <a:pt x="3526" y="1297"/>
                    <a:pt x="3674" y="1137"/>
                  </a:cubicBezTo>
                  <a:cubicBezTo>
                    <a:pt x="3685" y="1126"/>
                    <a:pt x="3685" y="1115"/>
                    <a:pt x="3685" y="1103"/>
                  </a:cubicBezTo>
                  <a:cubicBezTo>
                    <a:pt x="3674" y="1092"/>
                    <a:pt x="3674" y="1081"/>
                    <a:pt x="3663" y="1081"/>
                  </a:cubicBezTo>
                  <a:lnTo>
                    <a:pt x="3492" y="1024"/>
                  </a:lnTo>
                  <a:cubicBezTo>
                    <a:pt x="3481" y="1024"/>
                    <a:pt x="3458" y="1024"/>
                    <a:pt x="3458" y="1035"/>
                  </a:cubicBezTo>
                  <a:lnTo>
                    <a:pt x="3435" y="1058"/>
                  </a:lnTo>
                  <a:cubicBezTo>
                    <a:pt x="3435" y="1069"/>
                    <a:pt x="3424" y="1069"/>
                    <a:pt x="3424" y="1081"/>
                  </a:cubicBezTo>
                  <a:lnTo>
                    <a:pt x="3412" y="1092"/>
                  </a:lnTo>
                  <a:cubicBezTo>
                    <a:pt x="3401" y="1103"/>
                    <a:pt x="3401" y="1103"/>
                    <a:pt x="3390" y="1115"/>
                  </a:cubicBezTo>
                  <a:cubicBezTo>
                    <a:pt x="3367" y="1137"/>
                    <a:pt x="3355" y="1160"/>
                    <a:pt x="3333" y="1172"/>
                  </a:cubicBezTo>
                  <a:cubicBezTo>
                    <a:pt x="3327" y="1177"/>
                    <a:pt x="3321" y="1180"/>
                    <a:pt x="3314" y="1180"/>
                  </a:cubicBezTo>
                  <a:cubicBezTo>
                    <a:pt x="3307" y="1180"/>
                    <a:pt x="3299" y="1177"/>
                    <a:pt x="3287" y="1172"/>
                  </a:cubicBezTo>
                  <a:cubicBezTo>
                    <a:pt x="3276" y="1172"/>
                    <a:pt x="3276" y="1160"/>
                    <a:pt x="3276" y="1149"/>
                  </a:cubicBezTo>
                  <a:cubicBezTo>
                    <a:pt x="3276" y="1126"/>
                    <a:pt x="3276" y="1115"/>
                    <a:pt x="3276" y="1092"/>
                  </a:cubicBezTo>
                  <a:cubicBezTo>
                    <a:pt x="3287" y="1081"/>
                    <a:pt x="3287" y="1069"/>
                    <a:pt x="3299" y="1058"/>
                  </a:cubicBezTo>
                  <a:lnTo>
                    <a:pt x="3299" y="1046"/>
                  </a:lnTo>
                  <a:cubicBezTo>
                    <a:pt x="3299" y="1035"/>
                    <a:pt x="3310" y="1035"/>
                    <a:pt x="3310" y="1024"/>
                  </a:cubicBezTo>
                  <a:cubicBezTo>
                    <a:pt x="3310" y="1024"/>
                    <a:pt x="3310" y="1012"/>
                    <a:pt x="3310" y="1012"/>
                  </a:cubicBezTo>
                  <a:cubicBezTo>
                    <a:pt x="3321" y="1001"/>
                    <a:pt x="3321" y="990"/>
                    <a:pt x="3310" y="990"/>
                  </a:cubicBezTo>
                  <a:cubicBezTo>
                    <a:pt x="3310" y="978"/>
                    <a:pt x="3299" y="967"/>
                    <a:pt x="3287" y="967"/>
                  </a:cubicBezTo>
                  <a:lnTo>
                    <a:pt x="2127" y="592"/>
                  </a:lnTo>
                  <a:cubicBezTo>
                    <a:pt x="1786" y="478"/>
                    <a:pt x="1445" y="364"/>
                    <a:pt x="1103" y="250"/>
                  </a:cubicBezTo>
                  <a:lnTo>
                    <a:pt x="592" y="80"/>
                  </a:lnTo>
                  <a:cubicBezTo>
                    <a:pt x="569" y="68"/>
                    <a:pt x="535" y="68"/>
                    <a:pt x="512" y="57"/>
                  </a:cubicBezTo>
                  <a:cubicBezTo>
                    <a:pt x="455" y="46"/>
                    <a:pt x="410" y="23"/>
                    <a:pt x="353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530475" y="2302625"/>
              <a:ext cx="175475" cy="58425"/>
            </a:xfrm>
            <a:custGeom>
              <a:avLst/>
              <a:gdLst/>
              <a:ahLst/>
              <a:cxnLst/>
              <a:rect l="l" t="t" r="r" b="b"/>
              <a:pathLst>
                <a:path w="7019" h="2337" extrusionOk="0">
                  <a:moveTo>
                    <a:pt x="370" y="0"/>
                  </a:moveTo>
                  <a:cubicBezTo>
                    <a:pt x="358" y="0"/>
                    <a:pt x="350" y="8"/>
                    <a:pt x="342" y="16"/>
                  </a:cubicBezTo>
                  <a:cubicBezTo>
                    <a:pt x="296" y="153"/>
                    <a:pt x="251" y="289"/>
                    <a:pt x="205" y="426"/>
                  </a:cubicBezTo>
                  <a:cubicBezTo>
                    <a:pt x="114" y="721"/>
                    <a:pt x="46" y="960"/>
                    <a:pt x="1" y="1176"/>
                  </a:cubicBezTo>
                  <a:cubicBezTo>
                    <a:pt x="1" y="1188"/>
                    <a:pt x="1" y="1199"/>
                    <a:pt x="12" y="1210"/>
                  </a:cubicBezTo>
                  <a:cubicBezTo>
                    <a:pt x="12" y="1210"/>
                    <a:pt x="23" y="1222"/>
                    <a:pt x="35" y="1222"/>
                  </a:cubicBezTo>
                  <a:cubicBezTo>
                    <a:pt x="103" y="1222"/>
                    <a:pt x="183" y="1233"/>
                    <a:pt x="251" y="1245"/>
                  </a:cubicBezTo>
                  <a:lnTo>
                    <a:pt x="274" y="1245"/>
                  </a:lnTo>
                  <a:cubicBezTo>
                    <a:pt x="285" y="1233"/>
                    <a:pt x="285" y="1222"/>
                    <a:pt x="285" y="1222"/>
                  </a:cubicBezTo>
                  <a:cubicBezTo>
                    <a:pt x="285" y="1006"/>
                    <a:pt x="319" y="835"/>
                    <a:pt x="376" y="687"/>
                  </a:cubicBezTo>
                  <a:cubicBezTo>
                    <a:pt x="399" y="630"/>
                    <a:pt x="512" y="437"/>
                    <a:pt x="581" y="437"/>
                  </a:cubicBezTo>
                  <a:cubicBezTo>
                    <a:pt x="584" y="437"/>
                    <a:pt x="588" y="436"/>
                    <a:pt x="592" y="436"/>
                  </a:cubicBezTo>
                  <a:cubicBezTo>
                    <a:pt x="600" y="436"/>
                    <a:pt x="607" y="441"/>
                    <a:pt x="615" y="471"/>
                  </a:cubicBezTo>
                  <a:cubicBezTo>
                    <a:pt x="626" y="471"/>
                    <a:pt x="615" y="483"/>
                    <a:pt x="615" y="494"/>
                  </a:cubicBezTo>
                  <a:cubicBezTo>
                    <a:pt x="603" y="494"/>
                    <a:pt x="603" y="505"/>
                    <a:pt x="592" y="517"/>
                  </a:cubicBezTo>
                  <a:cubicBezTo>
                    <a:pt x="592" y="528"/>
                    <a:pt x="592" y="539"/>
                    <a:pt x="592" y="551"/>
                  </a:cubicBezTo>
                  <a:cubicBezTo>
                    <a:pt x="581" y="562"/>
                    <a:pt x="581" y="562"/>
                    <a:pt x="581" y="574"/>
                  </a:cubicBezTo>
                  <a:cubicBezTo>
                    <a:pt x="569" y="585"/>
                    <a:pt x="569" y="585"/>
                    <a:pt x="569" y="596"/>
                  </a:cubicBezTo>
                  <a:cubicBezTo>
                    <a:pt x="558" y="630"/>
                    <a:pt x="547" y="653"/>
                    <a:pt x="535" y="687"/>
                  </a:cubicBezTo>
                  <a:lnTo>
                    <a:pt x="524" y="733"/>
                  </a:lnTo>
                  <a:cubicBezTo>
                    <a:pt x="501" y="812"/>
                    <a:pt x="490" y="892"/>
                    <a:pt x="478" y="983"/>
                  </a:cubicBezTo>
                  <a:cubicBezTo>
                    <a:pt x="467" y="1063"/>
                    <a:pt x="467" y="1154"/>
                    <a:pt x="467" y="1256"/>
                  </a:cubicBezTo>
                  <a:cubicBezTo>
                    <a:pt x="467" y="1267"/>
                    <a:pt x="490" y="1279"/>
                    <a:pt x="501" y="1290"/>
                  </a:cubicBezTo>
                  <a:lnTo>
                    <a:pt x="694" y="1313"/>
                  </a:lnTo>
                  <a:lnTo>
                    <a:pt x="729" y="1313"/>
                  </a:lnTo>
                  <a:cubicBezTo>
                    <a:pt x="729" y="1301"/>
                    <a:pt x="740" y="1290"/>
                    <a:pt x="740" y="1290"/>
                  </a:cubicBezTo>
                  <a:lnTo>
                    <a:pt x="740" y="1267"/>
                  </a:lnTo>
                  <a:cubicBezTo>
                    <a:pt x="740" y="1256"/>
                    <a:pt x="740" y="1245"/>
                    <a:pt x="740" y="1233"/>
                  </a:cubicBezTo>
                  <a:cubicBezTo>
                    <a:pt x="751" y="1188"/>
                    <a:pt x="751" y="1142"/>
                    <a:pt x="763" y="1097"/>
                  </a:cubicBezTo>
                  <a:cubicBezTo>
                    <a:pt x="774" y="1085"/>
                    <a:pt x="785" y="1063"/>
                    <a:pt x="785" y="1040"/>
                  </a:cubicBezTo>
                  <a:cubicBezTo>
                    <a:pt x="797" y="1040"/>
                    <a:pt x="797" y="1028"/>
                    <a:pt x="808" y="1028"/>
                  </a:cubicBezTo>
                  <a:cubicBezTo>
                    <a:pt x="808" y="1028"/>
                    <a:pt x="820" y="1028"/>
                    <a:pt x="820" y="1017"/>
                  </a:cubicBezTo>
                  <a:cubicBezTo>
                    <a:pt x="831" y="1017"/>
                    <a:pt x="831" y="1006"/>
                    <a:pt x="842" y="1006"/>
                  </a:cubicBezTo>
                  <a:cubicBezTo>
                    <a:pt x="842" y="1006"/>
                    <a:pt x="842" y="1006"/>
                    <a:pt x="842" y="1017"/>
                  </a:cubicBezTo>
                  <a:cubicBezTo>
                    <a:pt x="854" y="1017"/>
                    <a:pt x="854" y="1017"/>
                    <a:pt x="854" y="1028"/>
                  </a:cubicBezTo>
                  <a:cubicBezTo>
                    <a:pt x="865" y="1028"/>
                    <a:pt x="865" y="1028"/>
                    <a:pt x="865" y="1040"/>
                  </a:cubicBezTo>
                  <a:cubicBezTo>
                    <a:pt x="865" y="1040"/>
                    <a:pt x="876" y="1040"/>
                    <a:pt x="876" y="1051"/>
                  </a:cubicBezTo>
                  <a:cubicBezTo>
                    <a:pt x="876" y="1074"/>
                    <a:pt x="876" y="1085"/>
                    <a:pt x="876" y="1108"/>
                  </a:cubicBezTo>
                  <a:lnTo>
                    <a:pt x="876" y="1119"/>
                  </a:lnTo>
                  <a:cubicBezTo>
                    <a:pt x="876" y="1142"/>
                    <a:pt x="876" y="1176"/>
                    <a:pt x="876" y="1210"/>
                  </a:cubicBezTo>
                  <a:lnTo>
                    <a:pt x="876" y="1313"/>
                  </a:lnTo>
                  <a:cubicBezTo>
                    <a:pt x="876" y="1324"/>
                    <a:pt x="888" y="1347"/>
                    <a:pt x="899" y="1347"/>
                  </a:cubicBezTo>
                  <a:lnTo>
                    <a:pt x="1081" y="1370"/>
                  </a:lnTo>
                  <a:cubicBezTo>
                    <a:pt x="1092" y="1370"/>
                    <a:pt x="1115" y="1358"/>
                    <a:pt x="1115" y="1347"/>
                  </a:cubicBezTo>
                  <a:lnTo>
                    <a:pt x="1115" y="1336"/>
                  </a:lnTo>
                  <a:cubicBezTo>
                    <a:pt x="1115" y="1324"/>
                    <a:pt x="1115" y="1324"/>
                    <a:pt x="1127" y="1313"/>
                  </a:cubicBezTo>
                  <a:cubicBezTo>
                    <a:pt x="1127" y="1290"/>
                    <a:pt x="1138" y="1267"/>
                    <a:pt x="1138" y="1245"/>
                  </a:cubicBezTo>
                  <a:cubicBezTo>
                    <a:pt x="1149" y="1233"/>
                    <a:pt x="1161" y="1222"/>
                    <a:pt x="1172" y="1210"/>
                  </a:cubicBezTo>
                  <a:cubicBezTo>
                    <a:pt x="1172" y="1199"/>
                    <a:pt x="1183" y="1199"/>
                    <a:pt x="1183" y="1188"/>
                  </a:cubicBezTo>
                  <a:cubicBezTo>
                    <a:pt x="1189" y="1182"/>
                    <a:pt x="1195" y="1179"/>
                    <a:pt x="1199" y="1179"/>
                  </a:cubicBezTo>
                  <a:cubicBezTo>
                    <a:pt x="1203" y="1179"/>
                    <a:pt x="1206" y="1182"/>
                    <a:pt x="1206" y="1188"/>
                  </a:cubicBezTo>
                  <a:cubicBezTo>
                    <a:pt x="1218" y="1188"/>
                    <a:pt x="1229" y="1188"/>
                    <a:pt x="1229" y="1199"/>
                  </a:cubicBezTo>
                  <a:cubicBezTo>
                    <a:pt x="1229" y="1210"/>
                    <a:pt x="1240" y="1222"/>
                    <a:pt x="1240" y="1233"/>
                  </a:cubicBezTo>
                  <a:cubicBezTo>
                    <a:pt x="1240" y="1245"/>
                    <a:pt x="1240" y="1267"/>
                    <a:pt x="1240" y="1279"/>
                  </a:cubicBezTo>
                  <a:cubicBezTo>
                    <a:pt x="1240" y="1313"/>
                    <a:pt x="1240" y="1336"/>
                    <a:pt x="1240" y="1370"/>
                  </a:cubicBezTo>
                  <a:cubicBezTo>
                    <a:pt x="1240" y="1381"/>
                    <a:pt x="1252" y="1392"/>
                    <a:pt x="1263" y="1404"/>
                  </a:cubicBezTo>
                  <a:cubicBezTo>
                    <a:pt x="2173" y="1540"/>
                    <a:pt x="3083" y="1688"/>
                    <a:pt x="3981" y="1836"/>
                  </a:cubicBezTo>
                  <a:cubicBezTo>
                    <a:pt x="4493" y="1927"/>
                    <a:pt x="4971" y="2007"/>
                    <a:pt x="5426" y="2098"/>
                  </a:cubicBezTo>
                  <a:cubicBezTo>
                    <a:pt x="5631" y="2132"/>
                    <a:pt x="5847" y="2177"/>
                    <a:pt x="6063" y="2211"/>
                  </a:cubicBezTo>
                  <a:cubicBezTo>
                    <a:pt x="6069" y="2214"/>
                    <a:pt x="6074" y="2216"/>
                    <a:pt x="6079" y="2216"/>
                  </a:cubicBezTo>
                  <a:cubicBezTo>
                    <a:pt x="6092" y="2216"/>
                    <a:pt x="6100" y="2205"/>
                    <a:pt x="6108" y="2189"/>
                  </a:cubicBezTo>
                  <a:cubicBezTo>
                    <a:pt x="6108" y="2143"/>
                    <a:pt x="6120" y="2086"/>
                    <a:pt x="6142" y="2041"/>
                  </a:cubicBezTo>
                  <a:cubicBezTo>
                    <a:pt x="6165" y="1927"/>
                    <a:pt x="6199" y="1813"/>
                    <a:pt x="6233" y="1711"/>
                  </a:cubicBezTo>
                  <a:cubicBezTo>
                    <a:pt x="6268" y="1620"/>
                    <a:pt x="6290" y="1518"/>
                    <a:pt x="6324" y="1427"/>
                  </a:cubicBezTo>
                  <a:cubicBezTo>
                    <a:pt x="6347" y="1336"/>
                    <a:pt x="6370" y="1233"/>
                    <a:pt x="6393" y="1119"/>
                  </a:cubicBezTo>
                  <a:cubicBezTo>
                    <a:pt x="6404" y="1085"/>
                    <a:pt x="6404" y="1051"/>
                    <a:pt x="6404" y="1028"/>
                  </a:cubicBezTo>
                  <a:lnTo>
                    <a:pt x="6427" y="949"/>
                  </a:lnTo>
                  <a:cubicBezTo>
                    <a:pt x="6427" y="926"/>
                    <a:pt x="6427" y="915"/>
                    <a:pt x="6427" y="903"/>
                  </a:cubicBezTo>
                  <a:cubicBezTo>
                    <a:pt x="6438" y="892"/>
                    <a:pt x="6438" y="892"/>
                    <a:pt x="6438" y="881"/>
                  </a:cubicBezTo>
                  <a:cubicBezTo>
                    <a:pt x="6450" y="869"/>
                    <a:pt x="6461" y="858"/>
                    <a:pt x="6461" y="835"/>
                  </a:cubicBezTo>
                  <a:cubicBezTo>
                    <a:pt x="6461" y="824"/>
                    <a:pt x="6472" y="824"/>
                    <a:pt x="6484" y="824"/>
                  </a:cubicBezTo>
                  <a:cubicBezTo>
                    <a:pt x="6484" y="824"/>
                    <a:pt x="6484" y="824"/>
                    <a:pt x="6495" y="835"/>
                  </a:cubicBezTo>
                  <a:cubicBezTo>
                    <a:pt x="6495" y="846"/>
                    <a:pt x="6506" y="869"/>
                    <a:pt x="6518" y="881"/>
                  </a:cubicBezTo>
                  <a:cubicBezTo>
                    <a:pt x="6529" y="903"/>
                    <a:pt x="6541" y="915"/>
                    <a:pt x="6541" y="949"/>
                  </a:cubicBezTo>
                  <a:cubicBezTo>
                    <a:pt x="6552" y="983"/>
                    <a:pt x="6552" y="1028"/>
                    <a:pt x="6552" y="1085"/>
                  </a:cubicBezTo>
                  <a:cubicBezTo>
                    <a:pt x="6552" y="1165"/>
                    <a:pt x="6541" y="1267"/>
                    <a:pt x="6518" y="1392"/>
                  </a:cubicBezTo>
                  <a:cubicBezTo>
                    <a:pt x="6495" y="1518"/>
                    <a:pt x="6450" y="1654"/>
                    <a:pt x="6404" y="1790"/>
                  </a:cubicBezTo>
                  <a:cubicBezTo>
                    <a:pt x="6393" y="1859"/>
                    <a:pt x="6370" y="1927"/>
                    <a:pt x="6347" y="1995"/>
                  </a:cubicBezTo>
                  <a:cubicBezTo>
                    <a:pt x="6324" y="2075"/>
                    <a:pt x="6313" y="2154"/>
                    <a:pt x="6290" y="2223"/>
                  </a:cubicBezTo>
                  <a:cubicBezTo>
                    <a:pt x="6290" y="2234"/>
                    <a:pt x="6290" y="2245"/>
                    <a:pt x="6302" y="2245"/>
                  </a:cubicBezTo>
                  <a:cubicBezTo>
                    <a:pt x="6302" y="2257"/>
                    <a:pt x="6313" y="2257"/>
                    <a:pt x="6324" y="2257"/>
                  </a:cubicBezTo>
                  <a:cubicBezTo>
                    <a:pt x="6450" y="2280"/>
                    <a:pt x="6575" y="2302"/>
                    <a:pt x="6700" y="2336"/>
                  </a:cubicBezTo>
                  <a:lnTo>
                    <a:pt x="6723" y="2336"/>
                  </a:lnTo>
                  <a:cubicBezTo>
                    <a:pt x="6734" y="2325"/>
                    <a:pt x="6734" y="2314"/>
                    <a:pt x="6734" y="2314"/>
                  </a:cubicBezTo>
                  <a:lnTo>
                    <a:pt x="6745" y="2291"/>
                  </a:lnTo>
                  <a:cubicBezTo>
                    <a:pt x="6745" y="2268"/>
                    <a:pt x="6745" y="2245"/>
                    <a:pt x="6757" y="2223"/>
                  </a:cubicBezTo>
                  <a:cubicBezTo>
                    <a:pt x="6779" y="2132"/>
                    <a:pt x="6802" y="2029"/>
                    <a:pt x="6825" y="1938"/>
                  </a:cubicBezTo>
                  <a:cubicBezTo>
                    <a:pt x="6904" y="1620"/>
                    <a:pt x="6984" y="1290"/>
                    <a:pt x="7007" y="949"/>
                  </a:cubicBezTo>
                  <a:cubicBezTo>
                    <a:pt x="7018" y="846"/>
                    <a:pt x="7018" y="733"/>
                    <a:pt x="7007" y="619"/>
                  </a:cubicBezTo>
                  <a:cubicBezTo>
                    <a:pt x="7007" y="596"/>
                    <a:pt x="6995" y="585"/>
                    <a:pt x="6984" y="585"/>
                  </a:cubicBezTo>
                  <a:lnTo>
                    <a:pt x="6950" y="574"/>
                  </a:lnTo>
                  <a:lnTo>
                    <a:pt x="6870" y="574"/>
                  </a:lnTo>
                  <a:cubicBezTo>
                    <a:pt x="6745" y="551"/>
                    <a:pt x="6620" y="539"/>
                    <a:pt x="6495" y="517"/>
                  </a:cubicBezTo>
                  <a:cubicBezTo>
                    <a:pt x="6222" y="494"/>
                    <a:pt x="5960" y="460"/>
                    <a:pt x="5699" y="426"/>
                  </a:cubicBezTo>
                  <a:cubicBezTo>
                    <a:pt x="4766" y="323"/>
                    <a:pt x="3822" y="232"/>
                    <a:pt x="2890" y="164"/>
                  </a:cubicBezTo>
                  <a:cubicBezTo>
                    <a:pt x="2480" y="130"/>
                    <a:pt x="2037" y="107"/>
                    <a:pt x="1479" y="73"/>
                  </a:cubicBezTo>
                  <a:cubicBezTo>
                    <a:pt x="1252" y="50"/>
                    <a:pt x="1013" y="39"/>
                    <a:pt x="774" y="28"/>
                  </a:cubicBezTo>
                  <a:lnTo>
                    <a:pt x="706" y="28"/>
                  </a:lnTo>
                  <a:cubicBezTo>
                    <a:pt x="615" y="16"/>
                    <a:pt x="524" y="16"/>
                    <a:pt x="433" y="5"/>
                  </a:cubicBezTo>
                  <a:lnTo>
                    <a:pt x="387" y="5"/>
                  </a:lnTo>
                  <a:cubicBezTo>
                    <a:pt x="381" y="1"/>
                    <a:pt x="375" y="0"/>
                    <a:pt x="370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554925" y="2117350"/>
              <a:ext cx="151875" cy="53750"/>
            </a:xfrm>
            <a:custGeom>
              <a:avLst/>
              <a:gdLst/>
              <a:ahLst/>
              <a:cxnLst/>
              <a:rect l="l" t="t" r="r" b="b"/>
              <a:pathLst>
                <a:path w="6075" h="2150" extrusionOk="0">
                  <a:moveTo>
                    <a:pt x="126" y="0"/>
                  </a:moveTo>
                  <a:cubicBezTo>
                    <a:pt x="126" y="0"/>
                    <a:pt x="114" y="0"/>
                    <a:pt x="103" y="12"/>
                  </a:cubicBezTo>
                  <a:cubicBezTo>
                    <a:pt x="92" y="12"/>
                    <a:pt x="92" y="23"/>
                    <a:pt x="92" y="34"/>
                  </a:cubicBezTo>
                  <a:cubicBezTo>
                    <a:pt x="69" y="466"/>
                    <a:pt x="35" y="899"/>
                    <a:pt x="1" y="1422"/>
                  </a:cubicBezTo>
                  <a:cubicBezTo>
                    <a:pt x="1" y="1422"/>
                    <a:pt x="1" y="1433"/>
                    <a:pt x="12" y="1445"/>
                  </a:cubicBezTo>
                  <a:cubicBezTo>
                    <a:pt x="12" y="1445"/>
                    <a:pt x="24" y="1456"/>
                    <a:pt x="24" y="1456"/>
                  </a:cubicBezTo>
                  <a:lnTo>
                    <a:pt x="240" y="1456"/>
                  </a:lnTo>
                  <a:cubicBezTo>
                    <a:pt x="262" y="1456"/>
                    <a:pt x="274" y="1456"/>
                    <a:pt x="274" y="1433"/>
                  </a:cubicBezTo>
                  <a:cubicBezTo>
                    <a:pt x="296" y="1365"/>
                    <a:pt x="331" y="1274"/>
                    <a:pt x="387" y="1206"/>
                  </a:cubicBezTo>
                  <a:cubicBezTo>
                    <a:pt x="395" y="1206"/>
                    <a:pt x="403" y="1201"/>
                    <a:pt x="407" y="1201"/>
                  </a:cubicBezTo>
                  <a:cubicBezTo>
                    <a:pt x="409" y="1201"/>
                    <a:pt x="410" y="1202"/>
                    <a:pt x="410" y="1206"/>
                  </a:cubicBezTo>
                  <a:cubicBezTo>
                    <a:pt x="422" y="1206"/>
                    <a:pt x="433" y="1206"/>
                    <a:pt x="433" y="1217"/>
                  </a:cubicBezTo>
                  <a:cubicBezTo>
                    <a:pt x="444" y="1285"/>
                    <a:pt x="433" y="1365"/>
                    <a:pt x="422" y="1445"/>
                  </a:cubicBezTo>
                  <a:cubicBezTo>
                    <a:pt x="422" y="1456"/>
                    <a:pt x="422" y="1456"/>
                    <a:pt x="433" y="1467"/>
                  </a:cubicBezTo>
                  <a:cubicBezTo>
                    <a:pt x="433" y="1479"/>
                    <a:pt x="444" y="1479"/>
                    <a:pt x="456" y="1479"/>
                  </a:cubicBezTo>
                  <a:cubicBezTo>
                    <a:pt x="490" y="1490"/>
                    <a:pt x="524" y="1490"/>
                    <a:pt x="569" y="1490"/>
                  </a:cubicBezTo>
                  <a:cubicBezTo>
                    <a:pt x="797" y="1513"/>
                    <a:pt x="1036" y="1536"/>
                    <a:pt x="1275" y="1558"/>
                  </a:cubicBezTo>
                  <a:cubicBezTo>
                    <a:pt x="2094" y="1649"/>
                    <a:pt x="2958" y="1740"/>
                    <a:pt x="3822" y="1854"/>
                  </a:cubicBezTo>
                  <a:cubicBezTo>
                    <a:pt x="4243" y="1911"/>
                    <a:pt x="4675" y="1956"/>
                    <a:pt x="5108" y="2013"/>
                  </a:cubicBezTo>
                  <a:cubicBezTo>
                    <a:pt x="5199" y="2036"/>
                    <a:pt x="5290" y="2047"/>
                    <a:pt x="5381" y="2059"/>
                  </a:cubicBezTo>
                  <a:lnTo>
                    <a:pt x="5483" y="2070"/>
                  </a:lnTo>
                  <a:cubicBezTo>
                    <a:pt x="5483" y="2070"/>
                    <a:pt x="5494" y="2070"/>
                    <a:pt x="5506" y="2059"/>
                  </a:cubicBezTo>
                  <a:cubicBezTo>
                    <a:pt x="5506" y="2059"/>
                    <a:pt x="5517" y="2047"/>
                    <a:pt x="5517" y="2036"/>
                  </a:cubicBezTo>
                  <a:lnTo>
                    <a:pt x="5517" y="2025"/>
                  </a:lnTo>
                  <a:cubicBezTo>
                    <a:pt x="5517" y="1979"/>
                    <a:pt x="5517" y="1945"/>
                    <a:pt x="5517" y="1900"/>
                  </a:cubicBezTo>
                  <a:lnTo>
                    <a:pt x="5528" y="1854"/>
                  </a:lnTo>
                  <a:cubicBezTo>
                    <a:pt x="5528" y="1809"/>
                    <a:pt x="5528" y="1763"/>
                    <a:pt x="5528" y="1718"/>
                  </a:cubicBezTo>
                  <a:cubicBezTo>
                    <a:pt x="5528" y="1706"/>
                    <a:pt x="5528" y="1683"/>
                    <a:pt x="5528" y="1672"/>
                  </a:cubicBezTo>
                  <a:lnTo>
                    <a:pt x="5528" y="1638"/>
                  </a:lnTo>
                  <a:cubicBezTo>
                    <a:pt x="5528" y="1615"/>
                    <a:pt x="5540" y="1592"/>
                    <a:pt x="5540" y="1581"/>
                  </a:cubicBezTo>
                  <a:cubicBezTo>
                    <a:pt x="5540" y="1570"/>
                    <a:pt x="5551" y="1558"/>
                    <a:pt x="5551" y="1536"/>
                  </a:cubicBezTo>
                  <a:cubicBezTo>
                    <a:pt x="5551" y="1536"/>
                    <a:pt x="5563" y="1524"/>
                    <a:pt x="5563" y="1524"/>
                  </a:cubicBezTo>
                  <a:lnTo>
                    <a:pt x="5574" y="1524"/>
                  </a:lnTo>
                  <a:lnTo>
                    <a:pt x="5597" y="1558"/>
                  </a:lnTo>
                  <a:cubicBezTo>
                    <a:pt x="5608" y="1570"/>
                    <a:pt x="5608" y="1592"/>
                    <a:pt x="5619" y="1604"/>
                  </a:cubicBezTo>
                  <a:cubicBezTo>
                    <a:pt x="5631" y="1615"/>
                    <a:pt x="5631" y="1638"/>
                    <a:pt x="5631" y="1649"/>
                  </a:cubicBezTo>
                  <a:cubicBezTo>
                    <a:pt x="5642" y="1672"/>
                    <a:pt x="5642" y="1683"/>
                    <a:pt x="5642" y="1695"/>
                  </a:cubicBezTo>
                  <a:cubicBezTo>
                    <a:pt x="5676" y="1763"/>
                    <a:pt x="5688" y="1843"/>
                    <a:pt x="5688" y="1900"/>
                  </a:cubicBezTo>
                  <a:cubicBezTo>
                    <a:pt x="5699" y="1956"/>
                    <a:pt x="5699" y="2013"/>
                    <a:pt x="5699" y="2070"/>
                  </a:cubicBezTo>
                  <a:cubicBezTo>
                    <a:pt x="5699" y="2093"/>
                    <a:pt x="5710" y="2104"/>
                    <a:pt x="5733" y="2104"/>
                  </a:cubicBezTo>
                  <a:lnTo>
                    <a:pt x="5745" y="2104"/>
                  </a:lnTo>
                  <a:cubicBezTo>
                    <a:pt x="5835" y="2116"/>
                    <a:pt x="5938" y="2127"/>
                    <a:pt x="6029" y="2150"/>
                  </a:cubicBezTo>
                  <a:cubicBezTo>
                    <a:pt x="6040" y="2150"/>
                    <a:pt x="6052" y="2138"/>
                    <a:pt x="6063" y="2138"/>
                  </a:cubicBezTo>
                  <a:cubicBezTo>
                    <a:pt x="6063" y="2127"/>
                    <a:pt x="6074" y="2127"/>
                    <a:pt x="6074" y="2116"/>
                  </a:cubicBezTo>
                  <a:cubicBezTo>
                    <a:pt x="6074" y="1900"/>
                    <a:pt x="6052" y="1683"/>
                    <a:pt x="6029" y="1479"/>
                  </a:cubicBezTo>
                  <a:cubicBezTo>
                    <a:pt x="6017" y="1365"/>
                    <a:pt x="6017" y="1263"/>
                    <a:pt x="6006" y="1160"/>
                  </a:cubicBezTo>
                  <a:cubicBezTo>
                    <a:pt x="6006" y="1092"/>
                    <a:pt x="5995" y="1012"/>
                    <a:pt x="5995" y="933"/>
                  </a:cubicBezTo>
                  <a:cubicBezTo>
                    <a:pt x="5995" y="921"/>
                    <a:pt x="5983" y="899"/>
                    <a:pt x="5961" y="899"/>
                  </a:cubicBezTo>
                  <a:lnTo>
                    <a:pt x="5904" y="887"/>
                  </a:lnTo>
                  <a:lnTo>
                    <a:pt x="5642" y="853"/>
                  </a:lnTo>
                  <a:cubicBezTo>
                    <a:pt x="5642" y="853"/>
                    <a:pt x="5631" y="853"/>
                    <a:pt x="5619" y="865"/>
                  </a:cubicBezTo>
                  <a:cubicBezTo>
                    <a:pt x="5619" y="865"/>
                    <a:pt x="5608" y="876"/>
                    <a:pt x="5608" y="876"/>
                  </a:cubicBezTo>
                  <a:cubicBezTo>
                    <a:pt x="5608" y="887"/>
                    <a:pt x="5608" y="899"/>
                    <a:pt x="5608" y="910"/>
                  </a:cubicBezTo>
                  <a:lnTo>
                    <a:pt x="5608" y="933"/>
                  </a:lnTo>
                  <a:cubicBezTo>
                    <a:pt x="5608" y="967"/>
                    <a:pt x="5608" y="990"/>
                    <a:pt x="5597" y="1012"/>
                  </a:cubicBezTo>
                  <a:cubicBezTo>
                    <a:pt x="5597" y="1012"/>
                    <a:pt x="5597" y="1012"/>
                    <a:pt x="5597" y="1024"/>
                  </a:cubicBezTo>
                  <a:lnTo>
                    <a:pt x="5585" y="1047"/>
                  </a:lnTo>
                  <a:cubicBezTo>
                    <a:pt x="5585" y="1069"/>
                    <a:pt x="5563" y="1069"/>
                    <a:pt x="5563" y="1069"/>
                  </a:cubicBezTo>
                  <a:cubicBezTo>
                    <a:pt x="5540" y="1069"/>
                    <a:pt x="5528" y="1069"/>
                    <a:pt x="5517" y="1058"/>
                  </a:cubicBezTo>
                  <a:lnTo>
                    <a:pt x="5517" y="1024"/>
                  </a:lnTo>
                  <a:lnTo>
                    <a:pt x="5506" y="1024"/>
                  </a:lnTo>
                  <a:cubicBezTo>
                    <a:pt x="5494" y="1001"/>
                    <a:pt x="5483" y="967"/>
                    <a:pt x="5472" y="933"/>
                  </a:cubicBezTo>
                  <a:cubicBezTo>
                    <a:pt x="5472" y="921"/>
                    <a:pt x="5472" y="910"/>
                    <a:pt x="5460" y="899"/>
                  </a:cubicBezTo>
                  <a:cubicBezTo>
                    <a:pt x="5460" y="876"/>
                    <a:pt x="5449" y="865"/>
                    <a:pt x="5449" y="842"/>
                  </a:cubicBezTo>
                  <a:cubicBezTo>
                    <a:pt x="5449" y="830"/>
                    <a:pt x="5437" y="819"/>
                    <a:pt x="5426" y="819"/>
                  </a:cubicBezTo>
                  <a:lnTo>
                    <a:pt x="2367" y="353"/>
                  </a:lnTo>
                  <a:cubicBezTo>
                    <a:pt x="2014" y="307"/>
                    <a:pt x="1661" y="250"/>
                    <a:pt x="1309" y="193"/>
                  </a:cubicBezTo>
                  <a:cubicBezTo>
                    <a:pt x="1309" y="193"/>
                    <a:pt x="1297" y="193"/>
                    <a:pt x="1286" y="205"/>
                  </a:cubicBezTo>
                  <a:cubicBezTo>
                    <a:pt x="1275" y="216"/>
                    <a:pt x="1275" y="228"/>
                    <a:pt x="1275" y="228"/>
                  </a:cubicBezTo>
                  <a:cubicBezTo>
                    <a:pt x="1275" y="250"/>
                    <a:pt x="1286" y="273"/>
                    <a:pt x="1286" y="296"/>
                  </a:cubicBezTo>
                  <a:cubicBezTo>
                    <a:pt x="1286" y="307"/>
                    <a:pt x="1286" y="307"/>
                    <a:pt x="1263" y="319"/>
                  </a:cubicBezTo>
                  <a:cubicBezTo>
                    <a:pt x="1252" y="319"/>
                    <a:pt x="1240" y="319"/>
                    <a:pt x="1240" y="307"/>
                  </a:cubicBezTo>
                  <a:cubicBezTo>
                    <a:pt x="1218" y="284"/>
                    <a:pt x="1206" y="262"/>
                    <a:pt x="1195" y="239"/>
                  </a:cubicBezTo>
                  <a:cubicBezTo>
                    <a:pt x="1195" y="228"/>
                    <a:pt x="1184" y="216"/>
                    <a:pt x="1184" y="216"/>
                  </a:cubicBezTo>
                  <a:cubicBezTo>
                    <a:pt x="1184" y="205"/>
                    <a:pt x="1172" y="205"/>
                    <a:pt x="1172" y="193"/>
                  </a:cubicBezTo>
                  <a:cubicBezTo>
                    <a:pt x="1172" y="182"/>
                    <a:pt x="1161" y="171"/>
                    <a:pt x="1150" y="171"/>
                  </a:cubicBezTo>
                  <a:lnTo>
                    <a:pt x="1013" y="148"/>
                  </a:lnTo>
                  <a:cubicBezTo>
                    <a:pt x="1013" y="148"/>
                    <a:pt x="1002" y="159"/>
                    <a:pt x="990" y="159"/>
                  </a:cubicBezTo>
                  <a:cubicBezTo>
                    <a:pt x="979" y="171"/>
                    <a:pt x="979" y="182"/>
                    <a:pt x="979" y="182"/>
                  </a:cubicBezTo>
                  <a:lnTo>
                    <a:pt x="979" y="205"/>
                  </a:lnTo>
                  <a:cubicBezTo>
                    <a:pt x="979" y="216"/>
                    <a:pt x="979" y="228"/>
                    <a:pt x="979" y="239"/>
                  </a:cubicBezTo>
                  <a:lnTo>
                    <a:pt x="979" y="250"/>
                  </a:lnTo>
                  <a:cubicBezTo>
                    <a:pt x="990" y="341"/>
                    <a:pt x="990" y="421"/>
                    <a:pt x="968" y="501"/>
                  </a:cubicBezTo>
                  <a:cubicBezTo>
                    <a:pt x="956" y="512"/>
                    <a:pt x="945" y="523"/>
                    <a:pt x="945" y="523"/>
                  </a:cubicBezTo>
                  <a:cubicBezTo>
                    <a:pt x="933" y="523"/>
                    <a:pt x="922" y="523"/>
                    <a:pt x="911" y="512"/>
                  </a:cubicBezTo>
                  <a:cubicBezTo>
                    <a:pt x="831" y="410"/>
                    <a:pt x="820" y="262"/>
                    <a:pt x="820" y="148"/>
                  </a:cubicBezTo>
                  <a:cubicBezTo>
                    <a:pt x="808" y="137"/>
                    <a:pt x="797" y="125"/>
                    <a:pt x="786" y="114"/>
                  </a:cubicBezTo>
                  <a:lnTo>
                    <a:pt x="649" y="102"/>
                  </a:lnTo>
                  <a:lnTo>
                    <a:pt x="626" y="102"/>
                  </a:lnTo>
                  <a:cubicBezTo>
                    <a:pt x="615" y="114"/>
                    <a:pt x="615" y="125"/>
                    <a:pt x="615" y="125"/>
                  </a:cubicBezTo>
                  <a:cubicBezTo>
                    <a:pt x="615" y="250"/>
                    <a:pt x="615" y="375"/>
                    <a:pt x="604" y="501"/>
                  </a:cubicBezTo>
                  <a:cubicBezTo>
                    <a:pt x="604" y="592"/>
                    <a:pt x="592" y="683"/>
                    <a:pt x="569" y="762"/>
                  </a:cubicBezTo>
                  <a:cubicBezTo>
                    <a:pt x="558" y="853"/>
                    <a:pt x="513" y="933"/>
                    <a:pt x="467" y="1001"/>
                  </a:cubicBezTo>
                  <a:cubicBezTo>
                    <a:pt x="456" y="1012"/>
                    <a:pt x="433" y="1012"/>
                    <a:pt x="422" y="1012"/>
                  </a:cubicBezTo>
                  <a:cubicBezTo>
                    <a:pt x="410" y="1012"/>
                    <a:pt x="387" y="1001"/>
                    <a:pt x="387" y="978"/>
                  </a:cubicBezTo>
                  <a:lnTo>
                    <a:pt x="387" y="921"/>
                  </a:lnTo>
                  <a:cubicBezTo>
                    <a:pt x="387" y="853"/>
                    <a:pt x="387" y="785"/>
                    <a:pt x="399" y="717"/>
                  </a:cubicBezTo>
                  <a:lnTo>
                    <a:pt x="399" y="671"/>
                  </a:lnTo>
                  <a:cubicBezTo>
                    <a:pt x="410" y="592"/>
                    <a:pt x="422" y="512"/>
                    <a:pt x="422" y="432"/>
                  </a:cubicBezTo>
                  <a:cubicBezTo>
                    <a:pt x="422" y="319"/>
                    <a:pt x="422" y="193"/>
                    <a:pt x="422" y="91"/>
                  </a:cubicBezTo>
                  <a:cubicBezTo>
                    <a:pt x="422" y="68"/>
                    <a:pt x="410" y="57"/>
                    <a:pt x="399" y="57"/>
                  </a:cubicBezTo>
                  <a:cubicBezTo>
                    <a:pt x="331" y="46"/>
                    <a:pt x="274" y="34"/>
                    <a:pt x="205" y="23"/>
                  </a:cubicBezTo>
                  <a:lnTo>
                    <a:pt x="171" y="1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528500" y="2339700"/>
              <a:ext cx="171750" cy="64575"/>
            </a:xfrm>
            <a:custGeom>
              <a:avLst/>
              <a:gdLst/>
              <a:ahLst/>
              <a:cxnLst/>
              <a:rect l="l" t="t" r="r" b="b"/>
              <a:pathLst>
                <a:path w="6870" h="2583" extrusionOk="0">
                  <a:moveTo>
                    <a:pt x="68" y="0"/>
                  </a:moveTo>
                  <a:cubicBezTo>
                    <a:pt x="57" y="0"/>
                    <a:pt x="57" y="0"/>
                    <a:pt x="45" y="12"/>
                  </a:cubicBezTo>
                  <a:cubicBezTo>
                    <a:pt x="34" y="12"/>
                    <a:pt x="34" y="23"/>
                    <a:pt x="34" y="35"/>
                  </a:cubicBezTo>
                  <a:cubicBezTo>
                    <a:pt x="11" y="251"/>
                    <a:pt x="0" y="489"/>
                    <a:pt x="11" y="797"/>
                  </a:cubicBezTo>
                  <a:lnTo>
                    <a:pt x="11" y="876"/>
                  </a:lnTo>
                  <a:cubicBezTo>
                    <a:pt x="23" y="1070"/>
                    <a:pt x="23" y="1274"/>
                    <a:pt x="23" y="1468"/>
                  </a:cubicBezTo>
                  <a:cubicBezTo>
                    <a:pt x="23" y="1468"/>
                    <a:pt x="23" y="1479"/>
                    <a:pt x="34" y="1490"/>
                  </a:cubicBezTo>
                  <a:cubicBezTo>
                    <a:pt x="34" y="1490"/>
                    <a:pt x="39" y="1495"/>
                    <a:pt x="46" y="1495"/>
                  </a:cubicBezTo>
                  <a:cubicBezTo>
                    <a:pt x="49" y="1495"/>
                    <a:pt x="53" y="1494"/>
                    <a:pt x="57" y="1490"/>
                  </a:cubicBezTo>
                  <a:cubicBezTo>
                    <a:pt x="125" y="1490"/>
                    <a:pt x="182" y="1502"/>
                    <a:pt x="250" y="1513"/>
                  </a:cubicBezTo>
                  <a:lnTo>
                    <a:pt x="307" y="1524"/>
                  </a:lnTo>
                  <a:lnTo>
                    <a:pt x="341" y="1524"/>
                  </a:lnTo>
                  <a:cubicBezTo>
                    <a:pt x="364" y="1524"/>
                    <a:pt x="375" y="1513"/>
                    <a:pt x="387" y="1502"/>
                  </a:cubicBezTo>
                  <a:lnTo>
                    <a:pt x="387" y="1445"/>
                  </a:lnTo>
                  <a:cubicBezTo>
                    <a:pt x="398" y="1433"/>
                    <a:pt x="398" y="1411"/>
                    <a:pt x="398" y="1399"/>
                  </a:cubicBezTo>
                  <a:cubicBezTo>
                    <a:pt x="409" y="1388"/>
                    <a:pt x="409" y="1377"/>
                    <a:pt x="409" y="1354"/>
                  </a:cubicBezTo>
                  <a:lnTo>
                    <a:pt x="421" y="1354"/>
                  </a:lnTo>
                  <a:cubicBezTo>
                    <a:pt x="421" y="1343"/>
                    <a:pt x="421" y="1331"/>
                    <a:pt x="421" y="1331"/>
                  </a:cubicBezTo>
                  <a:cubicBezTo>
                    <a:pt x="432" y="1320"/>
                    <a:pt x="455" y="1308"/>
                    <a:pt x="444" y="1286"/>
                  </a:cubicBezTo>
                  <a:lnTo>
                    <a:pt x="444" y="1274"/>
                  </a:lnTo>
                  <a:cubicBezTo>
                    <a:pt x="455" y="1274"/>
                    <a:pt x="455" y="1263"/>
                    <a:pt x="466" y="1263"/>
                  </a:cubicBezTo>
                  <a:cubicBezTo>
                    <a:pt x="478" y="1263"/>
                    <a:pt x="489" y="1274"/>
                    <a:pt x="489" y="1286"/>
                  </a:cubicBezTo>
                  <a:cubicBezTo>
                    <a:pt x="489" y="1297"/>
                    <a:pt x="489" y="1308"/>
                    <a:pt x="500" y="1320"/>
                  </a:cubicBezTo>
                  <a:cubicBezTo>
                    <a:pt x="500" y="1343"/>
                    <a:pt x="500" y="1354"/>
                    <a:pt x="500" y="1365"/>
                  </a:cubicBezTo>
                  <a:cubicBezTo>
                    <a:pt x="500" y="1377"/>
                    <a:pt x="500" y="1388"/>
                    <a:pt x="500" y="1399"/>
                  </a:cubicBezTo>
                  <a:cubicBezTo>
                    <a:pt x="512" y="1422"/>
                    <a:pt x="512" y="1445"/>
                    <a:pt x="512" y="1468"/>
                  </a:cubicBezTo>
                  <a:cubicBezTo>
                    <a:pt x="512" y="1479"/>
                    <a:pt x="500" y="1490"/>
                    <a:pt x="500" y="1513"/>
                  </a:cubicBezTo>
                  <a:lnTo>
                    <a:pt x="500" y="1524"/>
                  </a:lnTo>
                  <a:cubicBezTo>
                    <a:pt x="500" y="1536"/>
                    <a:pt x="512" y="1559"/>
                    <a:pt x="535" y="1559"/>
                  </a:cubicBezTo>
                  <a:lnTo>
                    <a:pt x="694" y="1581"/>
                  </a:lnTo>
                  <a:cubicBezTo>
                    <a:pt x="955" y="1615"/>
                    <a:pt x="1217" y="1661"/>
                    <a:pt x="1490" y="1695"/>
                  </a:cubicBezTo>
                  <a:cubicBezTo>
                    <a:pt x="2411" y="1843"/>
                    <a:pt x="3367" y="1991"/>
                    <a:pt x="4311" y="2150"/>
                  </a:cubicBezTo>
                  <a:cubicBezTo>
                    <a:pt x="4788" y="2230"/>
                    <a:pt x="5255" y="2309"/>
                    <a:pt x="5710" y="2389"/>
                  </a:cubicBezTo>
                  <a:cubicBezTo>
                    <a:pt x="5903" y="2423"/>
                    <a:pt x="6108" y="2457"/>
                    <a:pt x="6301" y="2491"/>
                  </a:cubicBezTo>
                  <a:cubicBezTo>
                    <a:pt x="6312" y="2491"/>
                    <a:pt x="6324" y="2491"/>
                    <a:pt x="6324" y="2480"/>
                  </a:cubicBezTo>
                  <a:cubicBezTo>
                    <a:pt x="6335" y="2480"/>
                    <a:pt x="6335" y="2469"/>
                    <a:pt x="6335" y="2457"/>
                  </a:cubicBezTo>
                  <a:lnTo>
                    <a:pt x="6335" y="2355"/>
                  </a:lnTo>
                  <a:lnTo>
                    <a:pt x="6335" y="2321"/>
                  </a:lnTo>
                  <a:cubicBezTo>
                    <a:pt x="6347" y="2241"/>
                    <a:pt x="6347" y="2161"/>
                    <a:pt x="6369" y="2105"/>
                  </a:cubicBezTo>
                  <a:cubicBezTo>
                    <a:pt x="6381" y="2082"/>
                    <a:pt x="6392" y="2082"/>
                    <a:pt x="6403" y="2082"/>
                  </a:cubicBezTo>
                  <a:cubicBezTo>
                    <a:pt x="6426" y="2082"/>
                    <a:pt x="6426" y="2093"/>
                    <a:pt x="6426" y="2093"/>
                  </a:cubicBezTo>
                  <a:cubicBezTo>
                    <a:pt x="6449" y="2150"/>
                    <a:pt x="6449" y="2207"/>
                    <a:pt x="6460" y="2275"/>
                  </a:cubicBezTo>
                  <a:lnTo>
                    <a:pt x="6460" y="2343"/>
                  </a:lnTo>
                  <a:cubicBezTo>
                    <a:pt x="6460" y="2389"/>
                    <a:pt x="6472" y="2446"/>
                    <a:pt x="6483" y="2491"/>
                  </a:cubicBezTo>
                  <a:cubicBezTo>
                    <a:pt x="6483" y="2514"/>
                    <a:pt x="6494" y="2525"/>
                    <a:pt x="6506" y="2525"/>
                  </a:cubicBezTo>
                  <a:lnTo>
                    <a:pt x="6790" y="2571"/>
                  </a:lnTo>
                  <a:cubicBezTo>
                    <a:pt x="6802" y="2582"/>
                    <a:pt x="6824" y="2582"/>
                    <a:pt x="6836" y="2582"/>
                  </a:cubicBezTo>
                  <a:cubicBezTo>
                    <a:pt x="6847" y="2582"/>
                    <a:pt x="6858" y="2582"/>
                    <a:pt x="6870" y="2571"/>
                  </a:cubicBezTo>
                  <a:cubicBezTo>
                    <a:pt x="6870" y="2559"/>
                    <a:pt x="6870" y="2559"/>
                    <a:pt x="6870" y="2548"/>
                  </a:cubicBezTo>
                  <a:cubicBezTo>
                    <a:pt x="6813" y="2309"/>
                    <a:pt x="6779" y="2093"/>
                    <a:pt x="6756" y="1888"/>
                  </a:cubicBezTo>
                  <a:cubicBezTo>
                    <a:pt x="6733" y="1638"/>
                    <a:pt x="6745" y="1399"/>
                    <a:pt x="6767" y="1172"/>
                  </a:cubicBezTo>
                  <a:cubicBezTo>
                    <a:pt x="6767" y="1149"/>
                    <a:pt x="6756" y="1138"/>
                    <a:pt x="6733" y="1138"/>
                  </a:cubicBezTo>
                  <a:cubicBezTo>
                    <a:pt x="6608" y="1115"/>
                    <a:pt x="6494" y="1092"/>
                    <a:pt x="6381" y="1070"/>
                  </a:cubicBezTo>
                  <a:lnTo>
                    <a:pt x="6347" y="1070"/>
                  </a:lnTo>
                  <a:cubicBezTo>
                    <a:pt x="6347" y="1081"/>
                    <a:pt x="6335" y="1092"/>
                    <a:pt x="6335" y="1104"/>
                  </a:cubicBezTo>
                  <a:lnTo>
                    <a:pt x="6335" y="1115"/>
                  </a:lnTo>
                  <a:lnTo>
                    <a:pt x="6335" y="1126"/>
                  </a:lnTo>
                  <a:cubicBezTo>
                    <a:pt x="6347" y="1206"/>
                    <a:pt x="6347" y="1286"/>
                    <a:pt x="6358" y="1354"/>
                  </a:cubicBezTo>
                  <a:cubicBezTo>
                    <a:pt x="6381" y="1502"/>
                    <a:pt x="6392" y="1627"/>
                    <a:pt x="6369" y="1763"/>
                  </a:cubicBezTo>
                  <a:cubicBezTo>
                    <a:pt x="6369" y="1775"/>
                    <a:pt x="6358" y="1786"/>
                    <a:pt x="6347" y="1786"/>
                  </a:cubicBezTo>
                  <a:cubicBezTo>
                    <a:pt x="6343" y="1790"/>
                    <a:pt x="6339" y="1791"/>
                    <a:pt x="6335" y="1791"/>
                  </a:cubicBezTo>
                  <a:cubicBezTo>
                    <a:pt x="6328" y="1791"/>
                    <a:pt x="6320" y="1786"/>
                    <a:pt x="6312" y="1786"/>
                  </a:cubicBezTo>
                  <a:cubicBezTo>
                    <a:pt x="6176" y="1615"/>
                    <a:pt x="6142" y="1399"/>
                    <a:pt x="6142" y="1195"/>
                  </a:cubicBezTo>
                  <a:cubicBezTo>
                    <a:pt x="6142" y="1149"/>
                    <a:pt x="6142" y="1104"/>
                    <a:pt x="6142" y="1047"/>
                  </a:cubicBezTo>
                  <a:cubicBezTo>
                    <a:pt x="6142" y="1035"/>
                    <a:pt x="6130" y="1013"/>
                    <a:pt x="6119" y="1013"/>
                  </a:cubicBezTo>
                  <a:lnTo>
                    <a:pt x="6085" y="1013"/>
                  </a:lnTo>
                  <a:cubicBezTo>
                    <a:pt x="5823" y="956"/>
                    <a:pt x="5562" y="910"/>
                    <a:pt x="5300" y="865"/>
                  </a:cubicBezTo>
                  <a:cubicBezTo>
                    <a:pt x="4356" y="694"/>
                    <a:pt x="3424" y="535"/>
                    <a:pt x="2514" y="387"/>
                  </a:cubicBezTo>
                  <a:cubicBezTo>
                    <a:pt x="2127" y="319"/>
                    <a:pt x="1740" y="262"/>
                    <a:pt x="1331" y="194"/>
                  </a:cubicBezTo>
                  <a:cubicBezTo>
                    <a:pt x="1319" y="194"/>
                    <a:pt x="1308" y="194"/>
                    <a:pt x="1308" y="205"/>
                  </a:cubicBezTo>
                  <a:cubicBezTo>
                    <a:pt x="1297" y="205"/>
                    <a:pt x="1297" y="217"/>
                    <a:pt x="1297" y="228"/>
                  </a:cubicBezTo>
                  <a:cubicBezTo>
                    <a:pt x="1285" y="239"/>
                    <a:pt x="1285" y="251"/>
                    <a:pt x="1285" y="262"/>
                  </a:cubicBezTo>
                  <a:lnTo>
                    <a:pt x="1285" y="273"/>
                  </a:lnTo>
                  <a:cubicBezTo>
                    <a:pt x="1285" y="285"/>
                    <a:pt x="1285" y="307"/>
                    <a:pt x="1285" y="330"/>
                  </a:cubicBezTo>
                  <a:cubicBezTo>
                    <a:pt x="1285" y="342"/>
                    <a:pt x="1274" y="353"/>
                    <a:pt x="1262" y="353"/>
                  </a:cubicBezTo>
                  <a:cubicBezTo>
                    <a:pt x="1251" y="353"/>
                    <a:pt x="1251" y="353"/>
                    <a:pt x="1251" y="342"/>
                  </a:cubicBezTo>
                  <a:cubicBezTo>
                    <a:pt x="1228" y="319"/>
                    <a:pt x="1217" y="285"/>
                    <a:pt x="1206" y="251"/>
                  </a:cubicBezTo>
                  <a:cubicBezTo>
                    <a:pt x="1206" y="239"/>
                    <a:pt x="1206" y="239"/>
                    <a:pt x="1206" y="239"/>
                  </a:cubicBezTo>
                  <a:cubicBezTo>
                    <a:pt x="1206" y="228"/>
                    <a:pt x="1194" y="205"/>
                    <a:pt x="1194" y="194"/>
                  </a:cubicBezTo>
                  <a:cubicBezTo>
                    <a:pt x="1183" y="182"/>
                    <a:pt x="1171" y="171"/>
                    <a:pt x="1160" y="171"/>
                  </a:cubicBezTo>
                  <a:lnTo>
                    <a:pt x="1001" y="148"/>
                  </a:lnTo>
                  <a:cubicBezTo>
                    <a:pt x="990" y="148"/>
                    <a:pt x="990" y="148"/>
                    <a:pt x="978" y="160"/>
                  </a:cubicBezTo>
                  <a:cubicBezTo>
                    <a:pt x="967" y="160"/>
                    <a:pt x="967" y="171"/>
                    <a:pt x="967" y="182"/>
                  </a:cubicBezTo>
                  <a:lnTo>
                    <a:pt x="978" y="228"/>
                  </a:lnTo>
                  <a:cubicBezTo>
                    <a:pt x="978" y="251"/>
                    <a:pt x="978" y="273"/>
                    <a:pt x="978" y="285"/>
                  </a:cubicBezTo>
                  <a:cubicBezTo>
                    <a:pt x="978" y="307"/>
                    <a:pt x="990" y="330"/>
                    <a:pt x="990" y="353"/>
                  </a:cubicBezTo>
                  <a:cubicBezTo>
                    <a:pt x="990" y="398"/>
                    <a:pt x="1001" y="444"/>
                    <a:pt x="978" y="478"/>
                  </a:cubicBezTo>
                  <a:cubicBezTo>
                    <a:pt x="978" y="489"/>
                    <a:pt x="967" y="501"/>
                    <a:pt x="944" y="501"/>
                  </a:cubicBezTo>
                  <a:cubicBezTo>
                    <a:pt x="944" y="501"/>
                    <a:pt x="939" y="506"/>
                    <a:pt x="932" y="506"/>
                  </a:cubicBezTo>
                  <a:cubicBezTo>
                    <a:pt x="929" y="506"/>
                    <a:pt x="925" y="505"/>
                    <a:pt x="921" y="501"/>
                  </a:cubicBezTo>
                  <a:cubicBezTo>
                    <a:pt x="887" y="478"/>
                    <a:pt x="876" y="444"/>
                    <a:pt x="864" y="421"/>
                  </a:cubicBezTo>
                  <a:cubicBezTo>
                    <a:pt x="864" y="410"/>
                    <a:pt x="864" y="398"/>
                    <a:pt x="853" y="387"/>
                  </a:cubicBezTo>
                  <a:cubicBezTo>
                    <a:pt x="842" y="364"/>
                    <a:pt x="842" y="330"/>
                    <a:pt x="830" y="296"/>
                  </a:cubicBezTo>
                  <a:cubicBezTo>
                    <a:pt x="830" y="285"/>
                    <a:pt x="830" y="273"/>
                    <a:pt x="830" y="262"/>
                  </a:cubicBezTo>
                  <a:cubicBezTo>
                    <a:pt x="819" y="228"/>
                    <a:pt x="819" y="194"/>
                    <a:pt x="819" y="148"/>
                  </a:cubicBezTo>
                  <a:cubicBezTo>
                    <a:pt x="819" y="126"/>
                    <a:pt x="808" y="114"/>
                    <a:pt x="785" y="114"/>
                  </a:cubicBezTo>
                  <a:lnTo>
                    <a:pt x="614" y="91"/>
                  </a:lnTo>
                  <a:cubicBezTo>
                    <a:pt x="614" y="91"/>
                    <a:pt x="603" y="91"/>
                    <a:pt x="591" y="103"/>
                  </a:cubicBezTo>
                  <a:cubicBezTo>
                    <a:pt x="580" y="114"/>
                    <a:pt x="580" y="126"/>
                    <a:pt x="580" y="126"/>
                  </a:cubicBezTo>
                  <a:cubicBezTo>
                    <a:pt x="614" y="467"/>
                    <a:pt x="660" y="819"/>
                    <a:pt x="489" y="1126"/>
                  </a:cubicBezTo>
                  <a:cubicBezTo>
                    <a:pt x="481" y="1134"/>
                    <a:pt x="467" y="1142"/>
                    <a:pt x="456" y="1142"/>
                  </a:cubicBezTo>
                  <a:cubicBezTo>
                    <a:pt x="451" y="1142"/>
                    <a:pt x="447" y="1141"/>
                    <a:pt x="444" y="1138"/>
                  </a:cubicBezTo>
                  <a:cubicBezTo>
                    <a:pt x="444" y="1138"/>
                    <a:pt x="432" y="1126"/>
                    <a:pt x="432" y="1115"/>
                  </a:cubicBezTo>
                  <a:cubicBezTo>
                    <a:pt x="455" y="842"/>
                    <a:pt x="432" y="580"/>
                    <a:pt x="398" y="319"/>
                  </a:cubicBezTo>
                  <a:cubicBezTo>
                    <a:pt x="398" y="239"/>
                    <a:pt x="387" y="160"/>
                    <a:pt x="387" y="80"/>
                  </a:cubicBezTo>
                  <a:cubicBezTo>
                    <a:pt x="375" y="69"/>
                    <a:pt x="364" y="57"/>
                    <a:pt x="353" y="46"/>
                  </a:cubicBezTo>
                  <a:cubicBezTo>
                    <a:pt x="262" y="35"/>
                    <a:pt x="171" y="23"/>
                    <a:pt x="68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3552650" y="1953700"/>
              <a:ext cx="9125" cy="25050"/>
            </a:xfrm>
            <a:custGeom>
              <a:avLst/>
              <a:gdLst/>
              <a:ahLst/>
              <a:cxnLst/>
              <a:rect l="l" t="t" r="r" b="b"/>
              <a:pathLst>
                <a:path w="365" h="1002" extrusionOk="0">
                  <a:moveTo>
                    <a:pt x="246" y="0"/>
                  </a:moveTo>
                  <a:cubicBezTo>
                    <a:pt x="225" y="0"/>
                    <a:pt x="204" y="9"/>
                    <a:pt x="194" y="29"/>
                  </a:cubicBezTo>
                  <a:cubicBezTo>
                    <a:pt x="103" y="154"/>
                    <a:pt x="80" y="347"/>
                    <a:pt x="46" y="507"/>
                  </a:cubicBezTo>
                  <a:cubicBezTo>
                    <a:pt x="12" y="677"/>
                    <a:pt x="1" y="814"/>
                    <a:pt x="46" y="984"/>
                  </a:cubicBezTo>
                  <a:cubicBezTo>
                    <a:pt x="52" y="996"/>
                    <a:pt x="63" y="1001"/>
                    <a:pt x="75" y="1001"/>
                  </a:cubicBezTo>
                  <a:cubicBezTo>
                    <a:pt x="86" y="1001"/>
                    <a:pt x="97" y="996"/>
                    <a:pt x="103" y="984"/>
                  </a:cubicBezTo>
                  <a:cubicBezTo>
                    <a:pt x="217" y="848"/>
                    <a:pt x="251" y="711"/>
                    <a:pt x="285" y="529"/>
                  </a:cubicBezTo>
                  <a:cubicBezTo>
                    <a:pt x="319" y="382"/>
                    <a:pt x="365" y="200"/>
                    <a:pt x="308" y="40"/>
                  </a:cubicBezTo>
                  <a:cubicBezTo>
                    <a:pt x="301" y="15"/>
                    <a:pt x="274" y="0"/>
                    <a:pt x="246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3580525" y="1952475"/>
              <a:ext cx="19350" cy="21300"/>
            </a:xfrm>
            <a:custGeom>
              <a:avLst/>
              <a:gdLst/>
              <a:ahLst/>
              <a:cxnLst/>
              <a:rect l="l" t="t" r="r" b="b"/>
              <a:pathLst>
                <a:path w="774" h="852" extrusionOk="0">
                  <a:moveTo>
                    <a:pt x="660" y="0"/>
                  </a:moveTo>
                  <a:cubicBezTo>
                    <a:pt x="511" y="0"/>
                    <a:pt x="376" y="183"/>
                    <a:pt x="285" y="294"/>
                  </a:cubicBezTo>
                  <a:cubicBezTo>
                    <a:pt x="171" y="431"/>
                    <a:pt x="0" y="635"/>
                    <a:pt x="35" y="817"/>
                  </a:cubicBezTo>
                  <a:cubicBezTo>
                    <a:pt x="35" y="840"/>
                    <a:pt x="57" y="851"/>
                    <a:pt x="80" y="851"/>
                  </a:cubicBezTo>
                  <a:cubicBezTo>
                    <a:pt x="239" y="783"/>
                    <a:pt x="353" y="578"/>
                    <a:pt x="467" y="465"/>
                  </a:cubicBezTo>
                  <a:cubicBezTo>
                    <a:pt x="558" y="351"/>
                    <a:pt x="774" y="226"/>
                    <a:pt x="751" y="55"/>
                  </a:cubicBezTo>
                  <a:cubicBezTo>
                    <a:pt x="751" y="32"/>
                    <a:pt x="740" y="21"/>
                    <a:pt x="717" y="10"/>
                  </a:cubicBezTo>
                  <a:cubicBezTo>
                    <a:pt x="698" y="3"/>
                    <a:pt x="679" y="0"/>
                    <a:pt x="660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3615200" y="1953025"/>
              <a:ext cx="19150" cy="23975"/>
            </a:xfrm>
            <a:custGeom>
              <a:avLst/>
              <a:gdLst/>
              <a:ahLst/>
              <a:cxnLst/>
              <a:rect l="l" t="t" r="r" b="b"/>
              <a:pathLst>
                <a:path w="766" h="959" extrusionOk="0">
                  <a:moveTo>
                    <a:pt x="591" y="1"/>
                  </a:moveTo>
                  <a:cubicBezTo>
                    <a:pt x="554" y="1"/>
                    <a:pt x="517" y="14"/>
                    <a:pt x="490" y="45"/>
                  </a:cubicBezTo>
                  <a:cubicBezTo>
                    <a:pt x="365" y="181"/>
                    <a:pt x="263" y="352"/>
                    <a:pt x="172" y="511"/>
                  </a:cubicBezTo>
                  <a:cubicBezTo>
                    <a:pt x="103" y="636"/>
                    <a:pt x="1" y="773"/>
                    <a:pt x="12" y="920"/>
                  </a:cubicBezTo>
                  <a:cubicBezTo>
                    <a:pt x="12" y="946"/>
                    <a:pt x="32" y="959"/>
                    <a:pt x="51" y="959"/>
                  </a:cubicBezTo>
                  <a:cubicBezTo>
                    <a:pt x="57" y="959"/>
                    <a:pt x="64" y="957"/>
                    <a:pt x="69" y="954"/>
                  </a:cubicBezTo>
                  <a:cubicBezTo>
                    <a:pt x="217" y="909"/>
                    <a:pt x="319" y="750"/>
                    <a:pt x="410" y="625"/>
                  </a:cubicBezTo>
                  <a:cubicBezTo>
                    <a:pt x="524" y="488"/>
                    <a:pt x="638" y="340"/>
                    <a:pt x="718" y="181"/>
                  </a:cubicBezTo>
                  <a:cubicBezTo>
                    <a:pt x="766" y="77"/>
                    <a:pt x="678" y="1"/>
                    <a:pt x="591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3645925" y="1958875"/>
              <a:ext cx="21525" cy="21150"/>
            </a:xfrm>
            <a:custGeom>
              <a:avLst/>
              <a:gdLst/>
              <a:ahLst/>
              <a:cxnLst/>
              <a:rect l="l" t="t" r="r" b="b"/>
              <a:pathLst>
                <a:path w="861" h="846" extrusionOk="0">
                  <a:moveTo>
                    <a:pt x="685" y="0"/>
                  </a:moveTo>
                  <a:cubicBezTo>
                    <a:pt x="658" y="0"/>
                    <a:pt x="630" y="11"/>
                    <a:pt x="603" y="38"/>
                  </a:cubicBezTo>
                  <a:cubicBezTo>
                    <a:pt x="478" y="163"/>
                    <a:pt x="342" y="288"/>
                    <a:pt x="228" y="425"/>
                  </a:cubicBezTo>
                  <a:cubicBezTo>
                    <a:pt x="137" y="527"/>
                    <a:pt x="0" y="664"/>
                    <a:pt x="34" y="811"/>
                  </a:cubicBezTo>
                  <a:cubicBezTo>
                    <a:pt x="34" y="834"/>
                    <a:pt x="46" y="846"/>
                    <a:pt x="69" y="846"/>
                  </a:cubicBezTo>
                  <a:cubicBezTo>
                    <a:pt x="216" y="846"/>
                    <a:pt x="307" y="732"/>
                    <a:pt x="398" y="630"/>
                  </a:cubicBezTo>
                  <a:cubicBezTo>
                    <a:pt x="524" y="504"/>
                    <a:pt x="637" y="368"/>
                    <a:pt x="762" y="243"/>
                  </a:cubicBezTo>
                  <a:cubicBezTo>
                    <a:pt x="861" y="153"/>
                    <a:pt x="783" y="0"/>
                    <a:pt x="685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3680900" y="1966050"/>
              <a:ext cx="15950" cy="16325"/>
            </a:xfrm>
            <a:custGeom>
              <a:avLst/>
              <a:gdLst/>
              <a:ahLst/>
              <a:cxnLst/>
              <a:rect l="l" t="t" r="r" b="b"/>
              <a:pathLst>
                <a:path w="638" h="653" extrusionOk="0">
                  <a:moveTo>
                    <a:pt x="460" y="0"/>
                  </a:moveTo>
                  <a:cubicBezTo>
                    <a:pt x="366" y="0"/>
                    <a:pt x="274" y="139"/>
                    <a:pt x="228" y="195"/>
                  </a:cubicBezTo>
                  <a:cubicBezTo>
                    <a:pt x="137" y="320"/>
                    <a:pt x="12" y="445"/>
                    <a:pt x="0" y="593"/>
                  </a:cubicBezTo>
                  <a:cubicBezTo>
                    <a:pt x="0" y="630"/>
                    <a:pt x="24" y="652"/>
                    <a:pt x="51" y="652"/>
                  </a:cubicBezTo>
                  <a:cubicBezTo>
                    <a:pt x="57" y="652"/>
                    <a:pt x="63" y="652"/>
                    <a:pt x="69" y="650"/>
                  </a:cubicBezTo>
                  <a:cubicBezTo>
                    <a:pt x="216" y="604"/>
                    <a:pt x="307" y="445"/>
                    <a:pt x="410" y="343"/>
                  </a:cubicBezTo>
                  <a:cubicBezTo>
                    <a:pt x="478" y="274"/>
                    <a:pt x="637" y="115"/>
                    <a:pt x="524" y="24"/>
                  </a:cubicBezTo>
                  <a:cubicBezTo>
                    <a:pt x="503" y="7"/>
                    <a:pt x="481" y="0"/>
                    <a:pt x="460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709625" y="1968125"/>
              <a:ext cx="19175" cy="18525"/>
            </a:xfrm>
            <a:custGeom>
              <a:avLst/>
              <a:gdLst/>
              <a:ahLst/>
              <a:cxnLst/>
              <a:rect l="l" t="t" r="r" b="b"/>
              <a:pathLst>
                <a:path w="767" h="741" extrusionOk="0">
                  <a:moveTo>
                    <a:pt x="584" y="1"/>
                  </a:moveTo>
                  <a:cubicBezTo>
                    <a:pt x="550" y="1"/>
                    <a:pt x="516" y="13"/>
                    <a:pt x="489" y="43"/>
                  </a:cubicBezTo>
                  <a:cubicBezTo>
                    <a:pt x="375" y="146"/>
                    <a:pt x="284" y="271"/>
                    <a:pt x="182" y="385"/>
                  </a:cubicBezTo>
                  <a:cubicBezTo>
                    <a:pt x="102" y="487"/>
                    <a:pt x="11" y="567"/>
                    <a:pt x="0" y="703"/>
                  </a:cubicBezTo>
                  <a:cubicBezTo>
                    <a:pt x="0" y="722"/>
                    <a:pt x="8" y="740"/>
                    <a:pt x="23" y="740"/>
                  </a:cubicBezTo>
                  <a:cubicBezTo>
                    <a:pt x="26" y="740"/>
                    <a:pt x="30" y="739"/>
                    <a:pt x="34" y="737"/>
                  </a:cubicBezTo>
                  <a:cubicBezTo>
                    <a:pt x="182" y="714"/>
                    <a:pt x="262" y="612"/>
                    <a:pt x="364" y="521"/>
                  </a:cubicBezTo>
                  <a:cubicBezTo>
                    <a:pt x="466" y="407"/>
                    <a:pt x="580" y="305"/>
                    <a:pt x="683" y="191"/>
                  </a:cubicBezTo>
                  <a:cubicBezTo>
                    <a:pt x="766" y="99"/>
                    <a:pt x="677" y="1"/>
                    <a:pt x="584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3323200" y="1932425"/>
              <a:ext cx="472600" cy="685975"/>
            </a:xfrm>
            <a:custGeom>
              <a:avLst/>
              <a:gdLst/>
              <a:ahLst/>
              <a:cxnLst/>
              <a:rect l="l" t="t" r="r" b="b"/>
              <a:pathLst>
                <a:path w="18904" h="27439" extrusionOk="0">
                  <a:moveTo>
                    <a:pt x="10885" y="925"/>
                  </a:moveTo>
                  <a:cubicBezTo>
                    <a:pt x="10942" y="1073"/>
                    <a:pt x="10987" y="1221"/>
                    <a:pt x="11055" y="1369"/>
                  </a:cubicBezTo>
                  <a:cubicBezTo>
                    <a:pt x="11090" y="1449"/>
                    <a:pt x="11124" y="1517"/>
                    <a:pt x="11158" y="1597"/>
                  </a:cubicBezTo>
                  <a:cubicBezTo>
                    <a:pt x="10976" y="1585"/>
                    <a:pt x="10805" y="1562"/>
                    <a:pt x="10623" y="1540"/>
                  </a:cubicBezTo>
                  <a:cubicBezTo>
                    <a:pt x="10532" y="1540"/>
                    <a:pt x="10430" y="1528"/>
                    <a:pt x="10339" y="1517"/>
                  </a:cubicBezTo>
                  <a:cubicBezTo>
                    <a:pt x="10350" y="1506"/>
                    <a:pt x="10362" y="1494"/>
                    <a:pt x="10373" y="1483"/>
                  </a:cubicBezTo>
                  <a:cubicBezTo>
                    <a:pt x="10453" y="1392"/>
                    <a:pt x="10532" y="1301"/>
                    <a:pt x="10612" y="1210"/>
                  </a:cubicBezTo>
                  <a:cubicBezTo>
                    <a:pt x="10691" y="1107"/>
                    <a:pt x="10782" y="1005"/>
                    <a:pt x="10885" y="925"/>
                  </a:cubicBezTo>
                  <a:close/>
                  <a:moveTo>
                    <a:pt x="9383" y="1028"/>
                  </a:moveTo>
                  <a:cubicBezTo>
                    <a:pt x="9463" y="1119"/>
                    <a:pt x="9531" y="1198"/>
                    <a:pt x="9611" y="1289"/>
                  </a:cubicBezTo>
                  <a:cubicBezTo>
                    <a:pt x="9656" y="1358"/>
                    <a:pt x="9702" y="1426"/>
                    <a:pt x="9747" y="1494"/>
                  </a:cubicBezTo>
                  <a:cubicBezTo>
                    <a:pt x="9577" y="1506"/>
                    <a:pt x="9406" y="1540"/>
                    <a:pt x="9258" y="1608"/>
                  </a:cubicBezTo>
                  <a:cubicBezTo>
                    <a:pt x="9258" y="1597"/>
                    <a:pt x="9258" y="1585"/>
                    <a:pt x="9258" y="1585"/>
                  </a:cubicBezTo>
                  <a:cubicBezTo>
                    <a:pt x="9281" y="1483"/>
                    <a:pt x="9293" y="1392"/>
                    <a:pt x="9315" y="1301"/>
                  </a:cubicBezTo>
                  <a:cubicBezTo>
                    <a:pt x="9338" y="1210"/>
                    <a:pt x="9361" y="1119"/>
                    <a:pt x="9383" y="1028"/>
                  </a:cubicBezTo>
                  <a:close/>
                  <a:moveTo>
                    <a:pt x="12238" y="1005"/>
                  </a:moveTo>
                  <a:lnTo>
                    <a:pt x="12432" y="1528"/>
                  </a:lnTo>
                  <a:cubicBezTo>
                    <a:pt x="12454" y="1585"/>
                    <a:pt x="12477" y="1642"/>
                    <a:pt x="12500" y="1699"/>
                  </a:cubicBezTo>
                  <a:cubicBezTo>
                    <a:pt x="12250" y="1676"/>
                    <a:pt x="12011" y="1653"/>
                    <a:pt x="11772" y="1642"/>
                  </a:cubicBezTo>
                  <a:cubicBezTo>
                    <a:pt x="11772" y="1642"/>
                    <a:pt x="11772" y="1642"/>
                    <a:pt x="11783" y="1631"/>
                  </a:cubicBezTo>
                  <a:cubicBezTo>
                    <a:pt x="11829" y="1585"/>
                    <a:pt x="11863" y="1528"/>
                    <a:pt x="11908" y="1471"/>
                  </a:cubicBezTo>
                  <a:cubicBezTo>
                    <a:pt x="12022" y="1324"/>
                    <a:pt x="12125" y="1164"/>
                    <a:pt x="12238" y="1005"/>
                  </a:cubicBezTo>
                  <a:close/>
                  <a:moveTo>
                    <a:pt x="13615" y="1176"/>
                  </a:moveTo>
                  <a:cubicBezTo>
                    <a:pt x="13637" y="1312"/>
                    <a:pt x="13683" y="1449"/>
                    <a:pt x="13740" y="1585"/>
                  </a:cubicBezTo>
                  <a:cubicBezTo>
                    <a:pt x="13774" y="1676"/>
                    <a:pt x="13819" y="1756"/>
                    <a:pt x="13853" y="1847"/>
                  </a:cubicBezTo>
                  <a:lnTo>
                    <a:pt x="13353" y="1778"/>
                  </a:lnTo>
                  <a:cubicBezTo>
                    <a:pt x="13251" y="1767"/>
                    <a:pt x="13148" y="1756"/>
                    <a:pt x="13046" y="1744"/>
                  </a:cubicBezTo>
                  <a:cubicBezTo>
                    <a:pt x="13069" y="1722"/>
                    <a:pt x="13091" y="1699"/>
                    <a:pt x="13103" y="1688"/>
                  </a:cubicBezTo>
                  <a:cubicBezTo>
                    <a:pt x="13182" y="1608"/>
                    <a:pt x="13262" y="1517"/>
                    <a:pt x="13342" y="1437"/>
                  </a:cubicBezTo>
                  <a:cubicBezTo>
                    <a:pt x="13433" y="1346"/>
                    <a:pt x="13512" y="1255"/>
                    <a:pt x="13615" y="1176"/>
                  </a:cubicBezTo>
                  <a:close/>
                  <a:moveTo>
                    <a:pt x="14684" y="1506"/>
                  </a:moveTo>
                  <a:cubicBezTo>
                    <a:pt x="14763" y="1631"/>
                    <a:pt x="14843" y="1756"/>
                    <a:pt x="14923" y="1881"/>
                  </a:cubicBezTo>
                  <a:cubicBezTo>
                    <a:pt x="14945" y="1926"/>
                    <a:pt x="14968" y="1960"/>
                    <a:pt x="15002" y="2006"/>
                  </a:cubicBezTo>
                  <a:cubicBezTo>
                    <a:pt x="14945" y="2006"/>
                    <a:pt x="14900" y="1995"/>
                    <a:pt x="14854" y="1983"/>
                  </a:cubicBezTo>
                  <a:lnTo>
                    <a:pt x="14342" y="1915"/>
                  </a:lnTo>
                  <a:cubicBezTo>
                    <a:pt x="14399" y="1858"/>
                    <a:pt x="14456" y="1790"/>
                    <a:pt x="14513" y="1733"/>
                  </a:cubicBezTo>
                  <a:cubicBezTo>
                    <a:pt x="14570" y="1653"/>
                    <a:pt x="14627" y="1574"/>
                    <a:pt x="14684" y="1506"/>
                  </a:cubicBezTo>
                  <a:close/>
                  <a:moveTo>
                    <a:pt x="18168" y="357"/>
                  </a:moveTo>
                  <a:cubicBezTo>
                    <a:pt x="18256" y="357"/>
                    <a:pt x="18342" y="382"/>
                    <a:pt x="18414" y="436"/>
                  </a:cubicBezTo>
                  <a:cubicBezTo>
                    <a:pt x="18460" y="482"/>
                    <a:pt x="18505" y="539"/>
                    <a:pt x="18505" y="618"/>
                  </a:cubicBezTo>
                  <a:cubicBezTo>
                    <a:pt x="18505" y="721"/>
                    <a:pt x="18448" y="823"/>
                    <a:pt x="18403" y="903"/>
                  </a:cubicBezTo>
                  <a:cubicBezTo>
                    <a:pt x="18278" y="1073"/>
                    <a:pt x="18107" y="1221"/>
                    <a:pt x="17937" y="1335"/>
                  </a:cubicBezTo>
                  <a:cubicBezTo>
                    <a:pt x="17755" y="1471"/>
                    <a:pt x="17573" y="1574"/>
                    <a:pt x="17379" y="1688"/>
                  </a:cubicBezTo>
                  <a:cubicBezTo>
                    <a:pt x="17163" y="1813"/>
                    <a:pt x="16947" y="1938"/>
                    <a:pt x="16731" y="2086"/>
                  </a:cubicBezTo>
                  <a:cubicBezTo>
                    <a:pt x="16708" y="2108"/>
                    <a:pt x="16674" y="2142"/>
                    <a:pt x="16640" y="2165"/>
                  </a:cubicBezTo>
                  <a:cubicBezTo>
                    <a:pt x="16640" y="2142"/>
                    <a:pt x="16651" y="2131"/>
                    <a:pt x="16651" y="2108"/>
                  </a:cubicBezTo>
                  <a:cubicBezTo>
                    <a:pt x="16742" y="1881"/>
                    <a:pt x="16845" y="1665"/>
                    <a:pt x="16981" y="1449"/>
                  </a:cubicBezTo>
                  <a:cubicBezTo>
                    <a:pt x="17106" y="1233"/>
                    <a:pt x="17266" y="1028"/>
                    <a:pt x="17425" y="846"/>
                  </a:cubicBezTo>
                  <a:cubicBezTo>
                    <a:pt x="17573" y="675"/>
                    <a:pt x="17732" y="505"/>
                    <a:pt x="17937" y="414"/>
                  </a:cubicBezTo>
                  <a:cubicBezTo>
                    <a:pt x="18011" y="376"/>
                    <a:pt x="18091" y="357"/>
                    <a:pt x="18168" y="357"/>
                  </a:cubicBezTo>
                  <a:close/>
                  <a:moveTo>
                    <a:pt x="16037" y="1562"/>
                  </a:moveTo>
                  <a:cubicBezTo>
                    <a:pt x="16071" y="1688"/>
                    <a:pt x="16094" y="1824"/>
                    <a:pt x="16117" y="1960"/>
                  </a:cubicBezTo>
                  <a:cubicBezTo>
                    <a:pt x="16140" y="2063"/>
                    <a:pt x="16151" y="2165"/>
                    <a:pt x="16162" y="2268"/>
                  </a:cubicBezTo>
                  <a:cubicBezTo>
                    <a:pt x="16174" y="2290"/>
                    <a:pt x="16174" y="2313"/>
                    <a:pt x="16174" y="2324"/>
                  </a:cubicBezTo>
                  <a:cubicBezTo>
                    <a:pt x="16128" y="2302"/>
                    <a:pt x="16083" y="2279"/>
                    <a:pt x="16037" y="2245"/>
                  </a:cubicBezTo>
                  <a:cubicBezTo>
                    <a:pt x="15855" y="2165"/>
                    <a:pt x="15662" y="2108"/>
                    <a:pt x="15468" y="2074"/>
                  </a:cubicBezTo>
                  <a:cubicBezTo>
                    <a:pt x="15503" y="2040"/>
                    <a:pt x="15537" y="2006"/>
                    <a:pt x="15571" y="1972"/>
                  </a:cubicBezTo>
                  <a:cubicBezTo>
                    <a:pt x="15639" y="1904"/>
                    <a:pt x="15707" y="1835"/>
                    <a:pt x="15776" y="1778"/>
                  </a:cubicBezTo>
                  <a:cubicBezTo>
                    <a:pt x="15855" y="1699"/>
                    <a:pt x="15946" y="1631"/>
                    <a:pt x="16037" y="1562"/>
                  </a:cubicBezTo>
                  <a:close/>
                  <a:moveTo>
                    <a:pt x="9859" y="1845"/>
                  </a:moveTo>
                  <a:cubicBezTo>
                    <a:pt x="10073" y="1845"/>
                    <a:pt x="10294" y="1878"/>
                    <a:pt x="10475" y="1892"/>
                  </a:cubicBezTo>
                  <a:cubicBezTo>
                    <a:pt x="11886" y="1995"/>
                    <a:pt x="13273" y="2165"/>
                    <a:pt x="14672" y="2359"/>
                  </a:cubicBezTo>
                  <a:cubicBezTo>
                    <a:pt x="15298" y="2450"/>
                    <a:pt x="16321" y="2472"/>
                    <a:pt x="16310" y="3325"/>
                  </a:cubicBezTo>
                  <a:cubicBezTo>
                    <a:pt x="16310" y="3723"/>
                    <a:pt x="16151" y="4121"/>
                    <a:pt x="16037" y="4497"/>
                  </a:cubicBezTo>
                  <a:cubicBezTo>
                    <a:pt x="15889" y="4940"/>
                    <a:pt x="15741" y="5384"/>
                    <a:pt x="15605" y="5839"/>
                  </a:cubicBezTo>
                  <a:lnTo>
                    <a:pt x="15514" y="5839"/>
                  </a:lnTo>
                  <a:cubicBezTo>
                    <a:pt x="15286" y="5816"/>
                    <a:pt x="15070" y="5793"/>
                    <a:pt x="14843" y="5771"/>
                  </a:cubicBezTo>
                  <a:cubicBezTo>
                    <a:pt x="13956" y="5680"/>
                    <a:pt x="13057" y="5589"/>
                    <a:pt x="12159" y="5486"/>
                  </a:cubicBezTo>
                  <a:cubicBezTo>
                    <a:pt x="11670" y="5418"/>
                    <a:pt x="11169" y="5361"/>
                    <a:pt x="10680" y="5304"/>
                  </a:cubicBezTo>
                  <a:cubicBezTo>
                    <a:pt x="10430" y="5270"/>
                    <a:pt x="10180" y="5236"/>
                    <a:pt x="9929" y="5202"/>
                  </a:cubicBezTo>
                  <a:cubicBezTo>
                    <a:pt x="9804" y="5191"/>
                    <a:pt x="9668" y="5179"/>
                    <a:pt x="9543" y="5156"/>
                  </a:cubicBezTo>
                  <a:cubicBezTo>
                    <a:pt x="9486" y="5156"/>
                    <a:pt x="9429" y="5145"/>
                    <a:pt x="9372" y="5145"/>
                  </a:cubicBezTo>
                  <a:cubicBezTo>
                    <a:pt x="9327" y="4656"/>
                    <a:pt x="9258" y="4167"/>
                    <a:pt x="9167" y="3678"/>
                  </a:cubicBezTo>
                  <a:cubicBezTo>
                    <a:pt x="9076" y="3223"/>
                    <a:pt x="8894" y="2654"/>
                    <a:pt x="9111" y="2211"/>
                  </a:cubicBezTo>
                  <a:cubicBezTo>
                    <a:pt x="9252" y="1915"/>
                    <a:pt x="9549" y="1845"/>
                    <a:pt x="9859" y="1845"/>
                  </a:cubicBezTo>
                  <a:close/>
                  <a:moveTo>
                    <a:pt x="9440" y="5498"/>
                  </a:moveTo>
                  <a:cubicBezTo>
                    <a:pt x="9554" y="5520"/>
                    <a:pt x="9668" y="5532"/>
                    <a:pt x="9793" y="5555"/>
                  </a:cubicBezTo>
                  <a:cubicBezTo>
                    <a:pt x="10009" y="5577"/>
                    <a:pt x="10237" y="5611"/>
                    <a:pt x="10464" y="5634"/>
                  </a:cubicBezTo>
                  <a:cubicBezTo>
                    <a:pt x="10908" y="5691"/>
                    <a:pt x="11351" y="5748"/>
                    <a:pt x="11795" y="5805"/>
                  </a:cubicBezTo>
                  <a:cubicBezTo>
                    <a:pt x="12693" y="5907"/>
                    <a:pt x="13592" y="6010"/>
                    <a:pt x="14479" y="6101"/>
                  </a:cubicBezTo>
                  <a:cubicBezTo>
                    <a:pt x="14706" y="6123"/>
                    <a:pt x="14934" y="6146"/>
                    <a:pt x="15150" y="6169"/>
                  </a:cubicBezTo>
                  <a:cubicBezTo>
                    <a:pt x="15264" y="6180"/>
                    <a:pt x="15366" y="6192"/>
                    <a:pt x="15468" y="6203"/>
                  </a:cubicBezTo>
                  <a:lnTo>
                    <a:pt x="15503" y="6203"/>
                  </a:lnTo>
                  <a:cubicBezTo>
                    <a:pt x="15355" y="6783"/>
                    <a:pt x="15252" y="7374"/>
                    <a:pt x="15230" y="7977"/>
                  </a:cubicBezTo>
                  <a:cubicBezTo>
                    <a:pt x="15127" y="7954"/>
                    <a:pt x="15025" y="7943"/>
                    <a:pt x="14923" y="7932"/>
                  </a:cubicBezTo>
                  <a:cubicBezTo>
                    <a:pt x="14923" y="7875"/>
                    <a:pt x="14923" y="7818"/>
                    <a:pt x="14934" y="7761"/>
                  </a:cubicBezTo>
                  <a:cubicBezTo>
                    <a:pt x="14934" y="7727"/>
                    <a:pt x="14934" y="7681"/>
                    <a:pt x="14934" y="7647"/>
                  </a:cubicBezTo>
                  <a:cubicBezTo>
                    <a:pt x="14934" y="7625"/>
                    <a:pt x="14923" y="7613"/>
                    <a:pt x="14923" y="7590"/>
                  </a:cubicBezTo>
                  <a:cubicBezTo>
                    <a:pt x="14923" y="7568"/>
                    <a:pt x="14911" y="7556"/>
                    <a:pt x="14911" y="7534"/>
                  </a:cubicBezTo>
                  <a:cubicBezTo>
                    <a:pt x="14911" y="7505"/>
                    <a:pt x="14894" y="7494"/>
                    <a:pt x="14874" y="7494"/>
                  </a:cubicBezTo>
                  <a:cubicBezTo>
                    <a:pt x="14854" y="7494"/>
                    <a:pt x="14832" y="7505"/>
                    <a:pt x="14820" y="7522"/>
                  </a:cubicBezTo>
                  <a:lnTo>
                    <a:pt x="14797" y="7545"/>
                  </a:lnTo>
                  <a:lnTo>
                    <a:pt x="14786" y="7579"/>
                  </a:lnTo>
                  <a:cubicBezTo>
                    <a:pt x="14775" y="7590"/>
                    <a:pt x="14763" y="7602"/>
                    <a:pt x="14752" y="7613"/>
                  </a:cubicBezTo>
                  <a:cubicBezTo>
                    <a:pt x="14741" y="7659"/>
                    <a:pt x="14729" y="7693"/>
                    <a:pt x="14718" y="7738"/>
                  </a:cubicBezTo>
                  <a:cubicBezTo>
                    <a:pt x="14706" y="7784"/>
                    <a:pt x="14695" y="7841"/>
                    <a:pt x="14684" y="7886"/>
                  </a:cubicBezTo>
                  <a:lnTo>
                    <a:pt x="14320" y="7841"/>
                  </a:lnTo>
                  <a:lnTo>
                    <a:pt x="13080" y="7647"/>
                  </a:lnTo>
                  <a:cubicBezTo>
                    <a:pt x="12250" y="7522"/>
                    <a:pt x="11419" y="7397"/>
                    <a:pt x="10589" y="7272"/>
                  </a:cubicBezTo>
                  <a:lnTo>
                    <a:pt x="10566" y="7272"/>
                  </a:lnTo>
                  <a:cubicBezTo>
                    <a:pt x="10566" y="7249"/>
                    <a:pt x="10566" y="7238"/>
                    <a:pt x="10566" y="7215"/>
                  </a:cubicBezTo>
                  <a:cubicBezTo>
                    <a:pt x="10578" y="7158"/>
                    <a:pt x="10578" y="7101"/>
                    <a:pt x="10578" y="7045"/>
                  </a:cubicBezTo>
                  <a:cubicBezTo>
                    <a:pt x="10578" y="7022"/>
                    <a:pt x="10566" y="6999"/>
                    <a:pt x="10544" y="6988"/>
                  </a:cubicBezTo>
                  <a:cubicBezTo>
                    <a:pt x="10538" y="6985"/>
                    <a:pt x="10531" y="6983"/>
                    <a:pt x="10524" y="6983"/>
                  </a:cubicBezTo>
                  <a:cubicBezTo>
                    <a:pt x="10504" y="6983"/>
                    <a:pt x="10484" y="6994"/>
                    <a:pt x="10475" y="7010"/>
                  </a:cubicBezTo>
                  <a:cubicBezTo>
                    <a:pt x="10441" y="7056"/>
                    <a:pt x="10407" y="7113"/>
                    <a:pt x="10396" y="7181"/>
                  </a:cubicBezTo>
                  <a:cubicBezTo>
                    <a:pt x="10396" y="7204"/>
                    <a:pt x="10384" y="7227"/>
                    <a:pt x="10384" y="7249"/>
                  </a:cubicBezTo>
                  <a:cubicBezTo>
                    <a:pt x="10350" y="7238"/>
                    <a:pt x="10305" y="7227"/>
                    <a:pt x="10259" y="7227"/>
                  </a:cubicBezTo>
                  <a:cubicBezTo>
                    <a:pt x="10259" y="7181"/>
                    <a:pt x="10259" y="7124"/>
                    <a:pt x="10259" y="7079"/>
                  </a:cubicBezTo>
                  <a:cubicBezTo>
                    <a:pt x="10259" y="6988"/>
                    <a:pt x="10271" y="6885"/>
                    <a:pt x="10237" y="6806"/>
                  </a:cubicBezTo>
                  <a:cubicBezTo>
                    <a:pt x="10230" y="6780"/>
                    <a:pt x="10206" y="6765"/>
                    <a:pt x="10182" y="6765"/>
                  </a:cubicBezTo>
                  <a:cubicBezTo>
                    <a:pt x="10163" y="6765"/>
                    <a:pt x="10144" y="6774"/>
                    <a:pt x="10134" y="6794"/>
                  </a:cubicBezTo>
                  <a:cubicBezTo>
                    <a:pt x="10077" y="6874"/>
                    <a:pt x="10066" y="6976"/>
                    <a:pt x="10055" y="7079"/>
                  </a:cubicBezTo>
                  <a:cubicBezTo>
                    <a:pt x="10055" y="7113"/>
                    <a:pt x="10055" y="7158"/>
                    <a:pt x="10055" y="7192"/>
                  </a:cubicBezTo>
                  <a:lnTo>
                    <a:pt x="9907" y="7170"/>
                  </a:lnTo>
                  <a:cubicBezTo>
                    <a:pt x="9907" y="7056"/>
                    <a:pt x="9918" y="6931"/>
                    <a:pt x="9918" y="6817"/>
                  </a:cubicBezTo>
                  <a:cubicBezTo>
                    <a:pt x="9929" y="6726"/>
                    <a:pt x="9941" y="6635"/>
                    <a:pt x="9952" y="6544"/>
                  </a:cubicBezTo>
                  <a:cubicBezTo>
                    <a:pt x="9964" y="6453"/>
                    <a:pt x="9998" y="6362"/>
                    <a:pt x="10009" y="6271"/>
                  </a:cubicBezTo>
                  <a:cubicBezTo>
                    <a:pt x="10009" y="6233"/>
                    <a:pt x="9973" y="6205"/>
                    <a:pt x="9938" y="6205"/>
                  </a:cubicBezTo>
                  <a:cubicBezTo>
                    <a:pt x="9922" y="6205"/>
                    <a:pt x="9906" y="6211"/>
                    <a:pt x="9895" y="6226"/>
                  </a:cubicBezTo>
                  <a:cubicBezTo>
                    <a:pt x="9827" y="6294"/>
                    <a:pt x="9804" y="6385"/>
                    <a:pt x="9770" y="6464"/>
                  </a:cubicBezTo>
                  <a:cubicBezTo>
                    <a:pt x="9736" y="6544"/>
                    <a:pt x="9713" y="6646"/>
                    <a:pt x="9702" y="6726"/>
                  </a:cubicBezTo>
                  <a:cubicBezTo>
                    <a:pt x="9679" y="6863"/>
                    <a:pt x="9668" y="6999"/>
                    <a:pt x="9668" y="7136"/>
                  </a:cubicBezTo>
                  <a:cubicBezTo>
                    <a:pt x="9634" y="7136"/>
                    <a:pt x="9600" y="7136"/>
                    <a:pt x="9565" y="7124"/>
                  </a:cubicBezTo>
                  <a:cubicBezTo>
                    <a:pt x="9509" y="7124"/>
                    <a:pt x="9463" y="7113"/>
                    <a:pt x="9406" y="7113"/>
                  </a:cubicBezTo>
                  <a:cubicBezTo>
                    <a:pt x="9429" y="6612"/>
                    <a:pt x="9429" y="6112"/>
                    <a:pt x="9406" y="5600"/>
                  </a:cubicBezTo>
                  <a:cubicBezTo>
                    <a:pt x="9395" y="5566"/>
                    <a:pt x="9395" y="5532"/>
                    <a:pt x="9395" y="5498"/>
                  </a:cubicBezTo>
                  <a:close/>
                  <a:moveTo>
                    <a:pt x="9395" y="7431"/>
                  </a:moveTo>
                  <a:cubicBezTo>
                    <a:pt x="9418" y="7431"/>
                    <a:pt x="9452" y="7443"/>
                    <a:pt x="9474" y="7443"/>
                  </a:cubicBezTo>
                  <a:cubicBezTo>
                    <a:pt x="9543" y="7454"/>
                    <a:pt x="9600" y="7465"/>
                    <a:pt x="9668" y="7477"/>
                  </a:cubicBezTo>
                  <a:cubicBezTo>
                    <a:pt x="9668" y="7590"/>
                    <a:pt x="9668" y="7704"/>
                    <a:pt x="9668" y="7818"/>
                  </a:cubicBezTo>
                  <a:cubicBezTo>
                    <a:pt x="9656" y="7920"/>
                    <a:pt x="9645" y="8011"/>
                    <a:pt x="9634" y="8102"/>
                  </a:cubicBezTo>
                  <a:cubicBezTo>
                    <a:pt x="9622" y="8193"/>
                    <a:pt x="9634" y="8284"/>
                    <a:pt x="9634" y="8375"/>
                  </a:cubicBezTo>
                  <a:cubicBezTo>
                    <a:pt x="9634" y="8411"/>
                    <a:pt x="9675" y="8434"/>
                    <a:pt x="9713" y="8434"/>
                  </a:cubicBezTo>
                  <a:cubicBezTo>
                    <a:pt x="9736" y="8434"/>
                    <a:pt x="9758" y="8426"/>
                    <a:pt x="9770" y="8409"/>
                  </a:cubicBezTo>
                  <a:cubicBezTo>
                    <a:pt x="9816" y="8330"/>
                    <a:pt x="9861" y="8250"/>
                    <a:pt x="9884" y="8159"/>
                  </a:cubicBezTo>
                  <a:cubicBezTo>
                    <a:pt x="9895" y="8068"/>
                    <a:pt x="9907" y="7977"/>
                    <a:pt x="9907" y="7898"/>
                  </a:cubicBezTo>
                  <a:cubicBezTo>
                    <a:pt x="9918" y="7772"/>
                    <a:pt x="9918" y="7647"/>
                    <a:pt x="9918" y="7522"/>
                  </a:cubicBezTo>
                  <a:cubicBezTo>
                    <a:pt x="9964" y="7522"/>
                    <a:pt x="10009" y="7534"/>
                    <a:pt x="10055" y="7545"/>
                  </a:cubicBezTo>
                  <a:cubicBezTo>
                    <a:pt x="10066" y="7681"/>
                    <a:pt x="10089" y="7818"/>
                    <a:pt x="10168" y="7920"/>
                  </a:cubicBezTo>
                  <a:cubicBezTo>
                    <a:pt x="10179" y="7936"/>
                    <a:pt x="10199" y="7945"/>
                    <a:pt x="10219" y="7945"/>
                  </a:cubicBezTo>
                  <a:cubicBezTo>
                    <a:pt x="10242" y="7945"/>
                    <a:pt x="10265" y="7933"/>
                    <a:pt x="10271" y="7909"/>
                  </a:cubicBezTo>
                  <a:cubicBezTo>
                    <a:pt x="10305" y="7818"/>
                    <a:pt x="10293" y="7727"/>
                    <a:pt x="10293" y="7625"/>
                  </a:cubicBezTo>
                  <a:cubicBezTo>
                    <a:pt x="10293" y="7613"/>
                    <a:pt x="10293" y="7590"/>
                    <a:pt x="10293" y="7579"/>
                  </a:cubicBezTo>
                  <a:lnTo>
                    <a:pt x="10396" y="7590"/>
                  </a:lnTo>
                  <a:cubicBezTo>
                    <a:pt x="10407" y="7590"/>
                    <a:pt x="10419" y="7590"/>
                    <a:pt x="10419" y="7602"/>
                  </a:cubicBezTo>
                  <a:cubicBezTo>
                    <a:pt x="10430" y="7613"/>
                    <a:pt x="10441" y="7625"/>
                    <a:pt x="10441" y="7636"/>
                  </a:cubicBezTo>
                  <a:cubicBezTo>
                    <a:pt x="10453" y="7670"/>
                    <a:pt x="10464" y="7693"/>
                    <a:pt x="10487" y="7727"/>
                  </a:cubicBezTo>
                  <a:cubicBezTo>
                    <a:pt x="10495" y="7740"/>
                    <a:pt x="10512" y="7746"/>
                    <a:pt x="10529" y="7746"/>
                  </a:cubicBezTo>
                  <a:cubicBezTo>
                    <a:pt x="10558" y="7746"/>
                    <a:pt x="10589" y="7728"/>
                    <a:pt x="10589" y="7693"/>
                  </a:cubicBezTo>
                  <a:cubicBezTo>
                    <a:pt x="10589" y="7670"/>
                    <a:pt x="10589" y="7647"/>
                    <a:pt x="10589" y="7625"/>
                  </a:cubicBezTo>
                  <a:cubicBezTo>
                    <a:pt x="10942" y="7681"/>
                    <a:pt x="11294" y="7727"/>
                    <a:pt x="11636" y="7784"/>
                  </a:cubicBezTo>
                  <a:cubicBezTo>
                    <a:pt x="12466" y="7909"/>
                    <a:pt x="13296" y="8034"/>
                    <a:pt x="14126" y="8159"/>
                  </a:cubicBezTo>
                  <a:cubicBezTo>
                    <a:pt x="14308" y="8193"/>
                    <a:pt x="14502" y="8216"/>
                    <a:pt x="14695" y="8250"/>
                  </a:cubicBezTo>
                  <a:cubicBezTo>
                    <a:pt x="14695" y="8273"/>
                    <a:pt x="14706" y="8307"/>
                    <a:pt x="14718" y="8341"/>
                  </a:cubicBezTo>
                  <a:cubicBezTo>
                    <a:pt x="14729" y="8375"/>
                    <a:pt x="14741" y="8409"/>
                    <a:pt x="14752" y="8432"/>
                  </a:cubicBezTo>
                  <a:cubicBezTo>
                    <a:pt x="14763" y="8444"/>
                    <a:pt x="14763" y="8455"/>
                    <a:pt x="14763" y="8455"/>
                  </a:cubicBezTo>
                  <a:cubicBezTo>
                    <a:pt x="14774" y="8486"/>
                    <a:pt x="14803" y="8501"/>
                    <a:pt x="14832" y="8501"/>
                  </a:cubicBezTo>
                  <a:cubicBezTo>
                    <a:pt x="14866" y="8501"/>
                    <a:pt x="14900" y="8480"/>
                    <a:pt x="14900" y="8444"/>
                  </a:cubicBezTo>
                  <a:cubicBezTo>
                    <a:pt x="14900" y="8432"/>
                    <a:pt x="14900" y="8421"/>
                    <a:pt x="14900" y="8421"/>
                  </a:cubicBezTo>
                  <a:cubicBezTo>
                    <a:pt x="14911" y="8387"/>
                    <a:pt x="14911" y="8364"/>
                    <a:pt x="14911" y="8330"/>
                  </a:cubicBezTo>
                  <a:cubicBezTo>
                    <a:pt x="14911" y="8318"/>
                    <a:pt x="14911" y="8296"/>
                    <a:pt x="14911" y="8284"/>
                  </a:cubicBezTo>
                  <a:cubicBezTo>
                    <a:pt x="14991" y="8296"/>
                    <a:pt x="15070" y="8307"/>
                    <a:pt x="15150" y="8318"/>
                  </a:cubicBezTo>
                  <a:cubicBezTo>
                    <a:pt x="15184" y="8318"/>
                    <a:pt x="15207" y="8330"/>
                    <a:pt x="15230" y="8330"/>
                  </a:cubicBezTo>
                  <a:cubicBezTo>
                    <a:pt x="15241" y="8409"/>
                    <a:pt x="15241" y="8478"/>
                    <a:pt x="15241" y="8557"/>
                  </a:cubicBezTo>
                  <a:cubicBezTo>
                    <a:pt x="15264" y="8876"/>
                    <a:pt x="15309" y="9183"/>
                    <a:pt x="15309" y="9501"/>
                  </a:cubicBezTo>
                  <a:cubicBezTo>
                    <a:pt x="15218" y="9490"/>
                    <a:pt x="15116" y="9479"/>
                    <a:pt x="15025" y="9467"/>
                  </a:cubicBezTo>
                  <a:cubicBezTo>
                    <a:pt x="15014" y="9467"/>
                    <a:pt x="15014" y="9456"/>
                    <a:pt x="15014" y="9456"/>
                  </a:cubicBezTo>
                  <a:cubicBezTo>
                    <a:pt x="15002" y="9399"/>
                    <a:pt x="15002" y="9342"/>
                    <a:pt x="15002" y="9285"/>
                  </a:cubicBezTo>
                  <a:cubicBezTo>
                    <a:pt x="14991" y="9217"/>
                    <a:pt x="14979" y="9149"/>
                    <a:pt x="14957" y="9080"/>
                  </a:cubicBezTo>
                  <a:cubicBezTo>
                    <a:pt x="14945" y="9046"/>
                    <a:pt x="14934" y="9012"/>
                    <a:pt x="14923" y="8978"/>
                  </a:cubicBezTo>
                  <a:cubicBezTo>
                    <a:pt x="14911" y="8944"/>
                    <a:pt x="14888" y="8921"/>
                    <a:pt x="14877" y="8898"/>
                  </a:cubicBezTo>
                  <a:cubicBezTo>
                    <a:pt x="14869" y="8887"/>
                    <a:pt x="14857" y="8882"/>
                    <a:pt x="14844" y="8882"/>
                  </a:cubicBezTo>
                  <a:cubicBezTo>
                    <a:pt x="14820" y="8882"/>
                    <a:pt x="14793" y="8899"/>
                    <a:pt x="14786" y="8921"/>
                  </a:cubicBezTo>
                  <a:cubicBezTo>
                    <a:pt x="14786" y="8955"/>
                    <a:pt x="14775" y="8989"/>
                    <a:pt x="14775" y="9024"/>
                  </a:cubicBezTo>
                  <a:cubicBezTo>
                    <a:pt x="14775" y="9046"/>
                    <a:pt x="14775" y="9080"/>
                    <a:pt x="14775" y="9103"/>
                  </a:cubicBezTo>
                  <a:cubicBezTo>
                    <a:pt x="14763" y="9160"/>
                    <a:pt x="14763" y="9228"/>
                    <a:pt x="14763" y="9285"/>
                  </a:cubicBezTo>
                  <a:cubicBezTo>
                    <a:pt x="14763" y="9331"/>
                    <a:pt x="14763" y="9376"/>
                    <a:pt x="14752" y="9422"/>
                  </a:cubicBezTo>
                  <a:lnTo>
                    <a:pt x="14377" y="9376"/>
                  </a:lnTo>
                  <a:cubicBezTo>
                    <a:pt x="13956" y="9319"/>
                    <a:pt x="13535" y="9262"/>
                    <a:pt x="13103" y="9206"/>
                  </a:cubicBezTo>
                  <a:cubicBezTo>
                    <a:pt x="12250" y="9103"/>
                    <a:pt x="11397" y="9001"/>
                    <a:pt x="10544" y="8921"/>
                  </a:cubicBezTo>
                  <a:cubicBezTo>
                    <a:pt x="10316" y="8887"/>
                    <a:pt x="10077" y="8876"/>
                    <a:pt x="9838" y="8853"/>
                  </a:cubicBezTo>
                  <a:cubicBezTo>
                    <a:pt x="9804" y="8842"/>
                    <a:pt x="9770" y="8842"/>
                    <a:pt x="9725" y="8842"/>
                  </a:cubicBezTo>
                  <a:cubicBezTo>
                    <a:pt x="9736" y="8762"/>
                    <a:pt x="9747" y="8682"/>
                    <a:pt x="9736" y="8603"/>
                  </a:cubicBezTo>
                  <a:cubicBezTo>
                    <a:pt x="9729" y="8575"/>
                    <a:pt x="9706" y="8560"/>
                    <a:pt x="9681" y="8560"/>
                  </a:cubicBezTo>
                  <a:cubicBezTo>
                    <a:pt x="9664" y="8560"/>
                    <a:pt x="9647" y="8567"/>
                    <a:pt x="9634" y="8580"/>
                  </a:cubicBezTo>
                  <a:cubicBezTo>
                    <a:pt x="9577" y="8648"/>
                    <a:pt x="9543" y="8728"/>
                    <a:pt x="9520" y="8819"/>
                  </a:cubicBezTo>
                  <a:cubicBezTo>
                    <a:pt x="9474" y="8819"/>
                    <a:pt x="9424" y="8814"/>
                    <a:pt x="9375" y="8814"/>
                  </a:cubicBezTo>
                  <a:cubicBezTo>
                    <a:pt x="9351" y="8814"/>
                    <a:pt x="9327" y="8815"/>
                    <a:pt x="9304" y="8819"/>
                  </a:cubicBezTo>
                  <a:cubicBezTo>
                    <a:pt x="9338" y="8353"/>
                    <a:pt x="9372" y="7886"/>
                    <a:pt x="9395" y="7431"/>
                  </a:cubicBezTo>
                  <a:close/>
                  <a:moveTo>
                    <a:pt x="9281" y="9103"/>
                  </a:moveTo>
                  <a:cubicBezTo>
                    <a:pt x="9327" y="9126"/>
                    <a:pt x="9395" y="9126"/>
                    <a:pt x="9452" y="9137"/>
                  </a:cubicBezTo>
                  <a:cubicBezTo>
                    <a:pt x="9440" y="9160"/>
                    <a:pt x="9440" y="9171"/>
                    <a:pt x="9440" y="9194"/>
                  </a:cubicBezTo>
                  <a:cubicBezTo>
                    <a:pt x="9429" y="9308"/>
                    <a:pt x="9418" y="9410"/>
                    <a:pt x="9429" y="9524"/>
                  </a:cubicBezTo>
                  <a:cubicBezTo>
                    <a:pt x="9440" y="9581"/>
                    <a:pt x="9440" y="9626"/>
                    <a:pt x="9452" y="9672"/>
                  </a:cubicBezTo>
                  <a:cubicBezTo>
                    <a:pt x="9474" y="9740"/>
                    <a:pt x="9474" y="9797"/>
                    <a:pt x="9509" y="9842"/>
                  </a:cubicBezTo>
                  <a:cubicBezTo>
                    <a:pt x="9528" y="9866"/>
                    <a:pt x="9551" y="9876"/>
                    <a:pt x="9573" y="9876"/>
                  </a:cubicBezTo>
                  <a:cubicBezTo>
                    <a:pt x="9603" y="9876"/>
                    <a:pt x="9632" y="9857"/>
                    <a:pt x="9645" y="9831"/>
                  </a:cubicBezTo>
                  <a:cubicBezTo>
                    <a:pt x="9668" y="9774"/>
                    <a:pt x="9668" y="9729"/>
                    <a:pt x="9668" y="9672"/>
                  </a:cubicBezTo>
                  <a:cubicBezTo>
                    <a:pt x="9679" y="9626"/>
                    <a:pt x="9679" y="9570"/>
                    <a:pt x="9679" y="9524"/>
                  </a:cubicBezTo>
                  <a:cubicBezTo>
                    <a:pt x="9691" y="9422"/>
                    <a:pt x="9691" y="9319"/>
                    <a:pt x="9691" y="9217"/>
                  </a:cubicBezTo>
                  <a:cubicBezTo>
                    <a:pt x="9691" y="9194"/>
                    <a:pt x="9691" y="9183"/>
                    <a:pt x="9691" y="9160"/>
                  </a:cubicBezTo>
                  <a:cubicBezTo>
                    <a:pt x="9691" y="9160"/>
                    <a:pt x="9702" y="9160"/>
                    <a:pt x="9702" y="9171"/>
                  </a:cubicBezTo>
                  <a:cubicBezTo>
                    <a:pt x="9918" y="9194"/>
                    <a:pt x="10123" y="9217"/>
                    <a:pt x="10339" y="9240"/>
                  </a:cubicBezTo>
                  <a:cubicBezTo>
                    <a:pt x="10771" y="9285"/>
                    <a:pt x="11192" y="9342"/>
                    <a:pt x="11624" y="9388"/>
                  </a:cubicBezTo>
                  <a:cubicBezTo>
                    <a:pt x="12477" y="9490"/>
                    <a:pt x="13330" y="9592"/>
                    <a:pt x="14172" y="9706"/>
                  </a:cubicBezTo>
                  <a:cubicBezTo>
                    <a:pt x="14354" y="9729"/>
                    <a:pt x="14536" y="9751"/>
                    <a:pt x="14706" y="9774"/>
                  </a:cubicBezTo>
                  <a:cubicBezTo>
                    <a:pt x="14672" y="9990"/>
                    <a:pt x="14593" y="10206"/>
                    <a:pt x="14604" y="10423"/>
                  </a:cubicBezTo>
                  <a:cubicBezTo>
                    <a:pt x="14604" y="10456"/>
                    <a:pt x="14641" y="10477"/>
                    <a:pt x="14674" y="10477"/>
                  </a:cubicBezTo>
                  <a:cubicBezTo>
                    <a:pt x="14686" y="10477"/>
                    <a:pt x="14697" y="10474"/>
                    <a:pt x="14706" y="10468"/>
                  </a:cubicBezTo>
                  <a:cubicBezTo>
                    <a:pt x="14888" y="10309"/>
                    <a:pt x="14957" y="10047"/>
                    <a:pt x="14979" y="9808"/>
                  </a:cubicBezTo>
                  <a:lnTo>
                    <a:pt x="15230" y="9842"/>
                  </a:lnTo>
                  <a:cubicBezTo>
                    <a:pt x="15241" y="9854"/>
                    <a:pt x="15264" y="9854"/>
                    <a:pt x="15286" y="9854"/>
                  </a:cubicBezTo>
                  <a:cubicBezTo>
                    <a:pt x="15275" y="9877"/>
                    <a:pt x="15275" y="9899"/>
                    <a:pt x="15275" y="9922"/>
                  </a:cubicBezTo>
                  <a:cubicBezTo>
                    <a:pt x="15207" y="10354"/>
                    <a:pt x="14991" y="10752"/>
                    <a:pt x="14877" y="11173"/>
                  </a:cubicBezTo>
                  <a:cubicBezTo>
                    <a:pt x="14877" y="11207"/>
                    <a:pt x="14866" y="11230"/>
                    <a:pt x="14854" y="11264"/>
                  </a:cubicBezTo>
                  <a:cubicBezTo>
                    <a:pt x="13330" y="11071"/>
                    <a:pt x="11795" y="10889"/>
                    <a:pt x="10259" y="10707"/>
                  </a:cubicBezTo>
                  <a:cubicBezTo>
                    <a:pt x="10043" y="10684"/>
                    <a:pt x="9827" y="10661"/>
                    <a:pt x="9611" y="10627"/>
                  </a:cubicBezTo>
                  <a:cubicBezTo>
                    <a:pt x="9463" y="10616"/>
                    <a:pt x="9315" y="10593"/>
                    <a:pt x="9167" y="10582"/>
                  </a:cubicBezTo>
                  <a:cubicBezTo>
                    <a:pt x="9190" y="10229"/>
                    <a:pt x="9213" y="9888"/>
                    <a:pt x="9247" y="9547"/>
                  </a:cubicBezTo>
                  <a:cubicBezTo>
                    <a:pt x="9258" y="9399"/>
                    <a:pt x="9270" y="9251"/>
                    <a:pt x="9281" y="9103"/>
                  </a:cubicBezTo>
                  <a:close/>
                  <a:moveTo>
                    <a:pt x="9156" y="10923"/>
                  </a:moveTo>
                  <a:cubicBezTo>
                    <a:pt x="9270" y="10934"/>
                    <a:pt x="9383" y="10946"/>
                    <a:pt x="9486" y="10957"/>
                  </a:cubicBezTo>
                  <a:cubicBezTo>
                    <a:pt x="9691" y="10991"/>
                    <a:pt x="9884" y="11014"/>
                    <a:pt x="10077" y="11037"/>
                  </a:cubicBezTo>
                  <a:cubicBezTo>
                    <a:pt x="10475" y="11082"/>
                    <a:pt x="10862" y="11128"/>
                    <a:pt x="11249" y="11173"/>
                  </a:cubicBezTo>
                  <a:lnTo>
                    <a:pt x="13580" y="11458"/>
                  </a:lnTo>
                  <a:cubicBezTo>
                    <a:pt x="13990" y="11514"/>
                    <a:pt x="14399" y="11560"/>
                    <a:pt x="14809" y="11617"/>
                  </a:cubicBezTo>
                  <a:cubicBezTo>
                    <a:pt x="14752" y="12117"/>
                    <a:pt x="14809" y="12640"/>
                    <a:pt x="14888" y="13141"/>
                  </a:cubicBezTo>
                  <a:cubicBezTo>
                    <a:pt x="14786" y="13129"/>
                    <a:pt x="14684" y="13107"/>
                    <a:pt x="14570" y="13095"/>
                  </a:cubicBezTo>
                  <a:cubicBezTo>
                    <a:pt x="14547" y="13084"/>
                    <a:pt x="14513" y="13084"/>
                    <a:pt x="14490" y="13084"/>
                  </a:cubicBezTo>
                  <a:cubicBezTo>
                    <a:pt x="14479" y="12982"/>
                    <a:pt x="14479" y="12879"/>
                    <a:pt x="14479" y="12777"/>
                  </a:cubicBezTo>
                  <a:cubicBezTo>
                    <a:pt x="14479" y="12652"/>
                    <a:pt x="14479" y="12515"/>
                    <a:pt x="14468" y="12379"/>
                  </a:cubicBezTo>
                  <a:cubicBezTo>
                    <a:pt x="14468" y="12242"/>
                    <a:pt x="14479" y="12094"/>
                    <a:pt x="14456" y="11958"/>
                  </a:cubicBezTo>
                  <a:cubicBezTo>
                    <a:pt x="14450" y="11932"/>
                    <a:pt x="14425" y="11918"/>
                    <a:pt x="14401" y="11918"/>
                  </a:cubicBezTo>
                  <a:cubicBezTo>
                    <a:pt x="14383" y="11918"/>
                    <a:pt x="14364" y="11927"/>
                    <a:pt x="14354" y="11947"/>
                  </a:cubicBezTo>
                  <a:cubicBezTo>
                    <a:pt x="14308" y="12060"/>
                    <a:pt x="14286" y="12197"/>
                    <a:pt x="14274" y="12322"/>
                  </a:cubicBezTo>
                  <a:cubicBezTo>
                    <a:pt x="14251" y="12458"/>
                    <a:pt x="14240" y="12584"/>
                    <a:pt x="14229" y="12720"/>
                  </a:cubicBezTo>
                  <a:cubicBezTo>
                    <a:pt x="14217" y="12822"/>
                    <a:pt x="14217" y="12936"/>
                    <a:pt x="14217" y="13039"/>
                  </a:cubicBezTo>
                  <a:cubicBezTo>
                    <a:pt x="14149" y="13039"/>
                    <a:pt x="14081" y="13027"/>
                    <a:pt x="14024" y="13016"/>
                  </a:cubicBezTo>
                  <a:cubicBezTo>
                    <a:pt x="14024" y="13004"/>
                    <a:pt x="14024" y="12993"/>
                    <a:pt x="14024" y="12982"/>
                  </a:cubicBezTo>
                  <a:cubicBezTo>
                    <a:pt x="14035" y="12879"/>
                    <a:pt x="14058" y="12788"/>
                    <a:pt x="14035" y="12686"/>
                  </a:cubicBezTo>
                  <a:cubicBezTo>
                    <a:pt x="14028" y="12664"/>
                    <a:pt x="13992" y="12646"/>
                    <a:pt x="13958" y="12646"/>
                  </a:cubicBezTo>
                  <a:cubicBezTo>
                    <a:pt x="13940" y="12646"/>
                    <a:pt x="13922" y="12651"/>
                    <a:pt x="13910" y="12663"/>
                  </a:cubicBezTo>
                  <a:cubicBezTo>
                    <a:pt x="13842" y="12731"/>
                    <a:pt x="13819" y="12845"/>
                    <a:pt x="13808" y="12948"/>
                  </a:cubicBezTo>
                  <a:cubicBezTo>
                    <a:pt x="13797" y="12959"/>
                    <a:pt x="13797" y="12970"/>
                    <a:pt x="13797" y="12982"/>
                  </a:cubicBezTo>
                  <a:cubicBezTo>
                    <a:pt x="13728" y="12982"/>
                    <a:pt x="13671" y="12970"/>
                    <a:pt x="13603" y="12959"/>
                  </a:cubicBezTo>
                  <a:cubicBezTo>
                    <a:pt x="13603" y="12936"/>
                    <a:pt x="13603" y="12913"/>
                    <a:pt x="13615" y="12891"/>
                  </a:cubicBezTo>
                  <a:cubicBezTo>
                    <a:pt x="13615" y="12879"/>
                    <a:pt x="13615" y="12868"/>
                    <a:pt x="13615" y="12857"/>
                  </a:cubicBezTo>
                  <a:cubicBezTo>
                    <a:pt x="13615" y="12834"/>
                    <a:pt x="13603" y="12811"/>
                    <a:pt x="13615" y="12788"/>
                  </a:cubicBezTo>
                  <a:cubicBezTo>
                    <a:pt x="13622" y="12758"/>
                    <a:pt x="13599" y="12738"/>
                    <a:pt x="13573" y="12738"/>
                  </a:cubicBezTo>
                  <a:cubicBezTo>
                    <a:pt x="13560" y="12738"/>
                    <a:pt x="13546" y="12743"/>
                    <a:pt x="13535" y="12754"/>
                  </a:cubicBezTo>
                  <a:cubicBezTo>
                    <a:pt x="13535" y="12777"/>
                    <a:pt x="13512" y="12788"/>
                    <a:pt x="13501" y="12800"/>
                  </a:cubicBezTo>
                  <a:cubicBezTo>
                    <a:pt x="13489" y="12822"/>
                    <a:pt x="13478" y="12834"/>
                    <a:pt x="13467" y="12857"/>
                  </a:cubicBezTo>
                  <a:cubicBezTo>
                    <a:pt x="13455" y="12879"/>
                    <a:pt x="13444" y="12913"/>
                    <a:pt x="13433" y="12936"/>
                  </a:cubicBezTo>
                  <a:cubicBezTo>
                    <a:pt x="13376" y="12925"/>
                    <a:pt x="13307" y="12925"/>
                    <a:pt x="13251" y="12913"/>
                  </a:cubicBezTo>
                  <a:cubicBezTo>
                    <a:pt x="13251" y="12891"/>
                    <a:pt x="13262" y="12879"/>
                    <a:pt x="13262" y="12857"/>
                  </a:cubicBezTo>
                  <a:cubicBezTo>
                    <a:pt x="13262" y="12857"/>
                    <a:pt x="13262" y="12857"/>
                    <a:pt x="13262" y="12845"/>
                  </a:cubicBezTo>
                  <a:cubicBezTo>
                    <a:pt x="13270" y="12821"/>
                    <a:pt x="13244" y="12792"/>
                    <a:pt x="13221" y="12792"/>
                  </a:cubicBezTo>
                  <a:cubicBezTo>
                    <a:pt x="13210" y="12792"/>
                    <a:pt x="13201" y="12797"/>
                    <a:pt x="13194" y="12811"/>
                  </a:cubicBezTo>
                  <a:cubicBezTo>
                    <a:pt x="13182" y="12822"/>
                    <a:pt x="13171" y="12834"/>
                    <a:pt x="13160" y="12857"/>
                  </a:cubicBezTo>
                  <a:cubicBezTo>
                    <a:pt x="13160" y="12879"/>
                    <a:pt x="13148" y="12891"/>
                    <a:pt x="13137" y="12902"/>
                  </a:cubicBezTo>
                  <a:cubicBezTo>
                    <a:pt x="12989" y="12879"/>
                    <a:pt x="12841" y="12868"/>
                    <a:pt x="12693" y="12845"/>
                  </a:cubicBezTo>
                  <a:cubicBezTo>
                    <a:pt x="11863" y="12754"/>
                    <a:pt x="11021" y="12663"/>
                    <a:pt x="10168" y="12606"/>
                  </a:cubicBezTo>
                  <a:cubicBezTo>
                    <a:pt x="9941" y="12595"/>
                    <a:pt x="9702" y="12572"/>
                    <a:pt x="9463" y="12561"/>
                  </a:cubicBezTo>
                  <a:cubicBezTo>
                    <a:pt x="9361" y="12549"/>
                    <a:pt x="9258" y="12549"/>
                    <a:pt x="9145" y="12549"/>
                  </a:cubicBezTo>
                  <a:cubicBezTo>
                    <a:pt x="9156" y="12197"/>
                    <a:pt x="9145" y="11856"/>
                    <a:pt x="9145" y="11514"/>
                  </a:cubicBezTo>
                  <a:cubicBezTo>
                    <a:pt x="9145" y="11321"/>
                    <a:pt x="9156" y="11116"/>
                    <a:pt x="9156" y="10923"/>
                  </a:cubicBezTo>
                  <a:close/>
                  <a:moveTo>
                    <a:pt x="9145" y="12868"/>
                  </a:moveTo>
                  <a:cubicBezTo>
                    <a:pt x="9202" y="12879"/>
                    <a:pt x="9270" y="12879"/>
                    <a:pt x="9338" y="12891"/>
                  </a:cubicBezTo>
                  <a:cubicBezTo>
                    <a:pt x="9543" y="12902"/>
                    <a:pt x="9747" y="12913"/>
                    <a:pt x="9952" y="12936"/>
                  </a:cubicBezTo>
                  <a:cubicBezTo>
                    <a:pt x="10373" y="12970"/>
                    <a:pt x="10794" y="13004"/>
                    <a:pt x="11215" y="13039"/>
                  </a:cubicBezTo>
                  <a:cubicBezTo>
                    <a:pt x="11840" y="13095"/>
                    <a:pt x="12466" y="13175"/>
                    <a:pt x="13091" y="13243"/>
                  </a:cubicBezTo>
                  <a:cubicBezTo>
                    <a:pt x="13103" y="13300"/>
                    <a:pt x="13125" y="13346"/>
                    <a:pt x="13148" y="13402"/>
                  </a:cubicBezTo>
                  <a:cubicBezTo>
                    <a:pt x="13157" y="13419"/>
                    <a:pt x="13174" y="13427"/>
                    <a:pt x="13192" y="13427"/>
                  </a:cubicBezTo>
                  <a:cubicBezTo>
                    <a:pt x="13224" y="13427"/>
                    <a:pt x="13258" y="13404"/>
                    <a:pt x="13251" y="13368"/>
                  </a:cubicBezTo>
                  <a:cubicBezTo>
                    <a:pt x="13239" y="13334"/>
                    <a:pt x="13239" y="13300"/>
                    <a:pt x="13239" y="13266"/>
                  </a:cubicBezTo>
                  <a:cubicBezTo>
                    <a:pt x="13285" y="13266"/>
                    <a:pt x="13330" y="13277"/>
                    <a:pt x="13387" y="13277"/>
                  </a:cubicBezTo>
                  <a:cubicBezTo>
                    <a:pt x="13387" y="13323"/>
                    <a:pt x="13387" y="13368"/>
                    <a:pt x="13398" y="13402"/>
                  </a:cubicBezTo>
                  <a:cubicBezTo>
                    <a:pt x="13398" y="13437"/>
                    <a:pt x="13410" y="13482"/>
                    <a:pt x="13421" y="13516"/>
                  </a:cubicBezTo>
                  <a:cubicBezTo>
                    <a:pt x="13433" y="13550"/>
                    <a:pt x="13444" y="13584"/>
                    <a:pt x="13467" y="13607"/>
                  </a:cubicBezTo>
                  <a:cubicBezTo>
                    <a:pt x="13489" y="13641"/>
                    <a:pt x="13501" y="13675"/>
                    <a:pt x="13535" y="13710"/>
                  </a:cubicBezTo>
                  <a:cubicBezTo>
                    <a:pt x="13545" y="13719"/>
                    <a:pt x="13556" y="13723"/>
                    <a:pt x="13568" y="13723"/>
                  </a:cubicBezTo>
                  <a:cubicBezTo>
                    <a:pt x="13598" y="13723"/>
                    <a:pt x="13629" y="13697"/>
                    <a:pt x="13637" y="13664"/>
                  </a:cubicBezTo>
                  <a:cubicBezTo>
                    <a:pt x="13637" y="13630"/>
                    <a:pt x="13626" y="13596"/>
                    <a:pt x="13626" y="13562"/>
                  </a:cubicBezTo>
                  <a:cubicBezTo>
                    <a:pt x="13626" y="13539"/>
                    <a:pt x="13626" y="13505"/>
                    <a:pt x="13615" y="13471"/>
                  </a:cubicBezTo>
                  <a:cubicBezTo>
                    <a:pt x="13615" y="13437"/>
                    <a:pt x="13615" y="13402"/>
                    <a:pt x="13603" y="13368"/>
                  </a:cubicBezTo>
                  <a:cubicBezTo>
                    <a:pt x="13603" y="13357"/>
                    <a:pt x="13603" y="13334"/>
                    <a:pt x="13603" y="13311"/>
                  </a:cubicBezTo>
                  <a:cubicBezTo>
                    <a:pt x="13637" y="13323"/>
                    <a:pt x="13683" y="13323"/>
                    <a:pt x="13717" y="13323"/>
                  </a:cubicBezTo>
                  <a:cubicBezTo>
                    <a:pt x="13740" y="13334"/>
                    <a:pt x="13751" y="13334"/>
                    <a:pt x="13774" y="13334"/>
                  </a:cubicBezTo>
                  <a:cubicBezTo>
                    <a:pt x="13774" y="13414"/>
                    <a:pt x="13774" y="13493"/>
                    <a:pt x="13797" y="13573"/>
                  </a:cubicBezTo>
                  <a:cubicBezTo>
                    <a:pt x="13808" y="13619"/>
                    <a:pt x="13808" y="13675"/>
                    <a:pt x="13831" y="13710"/>
                  </a:cubicBezTo>
                  <a:cubicBezTo>
                    <a:pt x="13853" y="13755"/>
                    <a:pt x="13865" y="13812"/>
                    <a:pt x="13899" y="13857"/>
                  </a:cubicBezTo>
                  <a:cubicBezTo>
                    <a:pt x="13910" y="13873"/>
                    <a:pt x="13925" y="13879"/>
                    <a:pt x="13941" y="13879"/>
                  </a:cubicBezTo>
                  <a:cubicBezTo>
                    <a:pt x="13972" y="13879"/>
                    <a:pt x="14005" y="13854"/>
                    <a:pt x="14013" y="13823"/>
                  </a:cubicBezTo>
                  <a:cubicBezTo>
                    <a:pt x="14013" y="13778"/>
                    <a:pt x="14013" y="13732"/>
                    <a:pt x="14013" y="13687"/>
                  </a:cubicBezTo>
                  <a:cubicBezTo>
                    <a:pt x="14013" y="13641"/>
                    <a:pt x="14001" y="13596"/>
                    <a:pt x="14013" y="13539"/>
                  </a:cubicBezTo>
                  <a:cubicBezTo>
                    <a:pt x="14013" y="13482"/>
                    <a:pt x="14013" y="13425"/>
                    <a:pt x="14001" y="13368"/>
                  </a:cubicBezTo>
                  <a:lnTo>
                    <a:pt x="14001" y="13368"/>
                  </a:lnTo>
                  <a:cubicBezTo>
                    <a:pt x="14092" y="13380"/>
                    <a:pt x="14172" y="13391"/>
                    <a:pt x="14263" y="13402"/>
                  </a:cubicBezTo>
                  <a:cubicBezTo>
                    <a:pt x="14263" y="13425"/>
                    <a:pt x="14274" y="13448"/>
                    <a:pt x="14286" y="13471"/>
                  </a:cubicBezTo>
                  <a:cubicBezTo>
                    <a:pt x="14331" y="13584"/>
                    <a:pt x="14411" y="13675"/>
                    <a:pt x="14479" y="13778"/>
                  </a:cubicBezTo>
                  <a:cubicBezTo>
                    <a:pt x="14547" y="13869"/>
                    <a:pt x="14604" y="13960"/>
                    <a:pt x="14638" y="14062"/>
                  </a:cubicBezTo>
                  <a:cubicBezTo>
                    <a:pt x="14718" y="14278"/>
                    <a:pt x="14775" y="14494"/>
                    <a:pt x="14763" y="14722"/>
                  </a:cubicBezTo>
                  <a:cubicBezTo>
                    <a:pt x="14763" y="14763"/>
                    <a:pt x="14797" y="14788"/>
                    <a:pt x="14829" y="14788"/>
                  </a:cubicBezTo>
                  <a:cubicBezTo>
                    <a:pt x="14849" y="14788"/>
                    <a:pt x="14868" y="14778"/>
                    <a:pt x="14877" y="14756"/>
                  </a:cubicBezTo>
                  <a:cubicBezTo>
                    <a:pt x="14968" y="14540"/>
                    <a:pt x="15002" y="14290"/>
                    <a:pt x="14945" y="14074"/>
                  </a:cubicBezTo>
                  <a:cubicBezTo>
                    <a:pt x="14911" y="13960"/>
                    <a:pt x="14866" y="13857"/>
                    <a:pt x="14809" y="13755"/>
                  </a:cubicBezTo>
                  <a:cubicBezTo>
                    <a:pt x="14752" y="13653"/>
                    <a:pt x="14661" y="13562"/>
                    <a:pt x="14593" y="13459"/>
                  </a:cubicBezTo>
                  <a:lnTo>
                    <a:pt x="14593" y="13448"/>
                  </a:lnTo>
                  <a:cubicBezTo>
                    <a:pt x="14650" y="13459"/>
                    <a:pt x="14706" y="13471"/>
                    <a:pt x="14775" y="13482"/>
                  </a:cubicBezTo>
                  <a:cubicBezTo>
                    <a:pt x="14832" y="13482"/>
                    <a:pt x="14900" y="13493"/>
                    <a:pt x="14957" y="13505"/>
                  </a:cubicBezTo>
                  <a:cubicBezTo>
                    <a:pt x="15059" y="14017"/>
                    <a:pt x="15184" y="14540"/>
                    <a:pt x="15241" y="15063"/>
                  </a:cubicBezTo>
                  <a:cubicBezTo>
                    <a:pt x="15139" y="15052"/>
                    <a:pt x="15025" y="15040"/>
                    <a:pt x="14923" y="15029"/>
                  </a:cubicBezTo>
                  <a:cubicBezTo>
                    <a:pt x="14684" y="14995"/>
                    <a:pt x="14456" y="14972"/>
                    <a:pt x="14217" y="14949"/>
                  </a:cubicBezTo>
                  <a:cubicBezTo>
                    <a:pt x="13751" y="14892"/>
                    <a:pt x="13285" y="14847"/>
                    <a:pt x="12818" y="14801"/>
                  </a:cubicBezTo>
                  <a:cubicBezTo>
                    <a:pt x="11886" y="14710"/>
                    <a:pt x="10942" y="14642"/>
                    <a:pt x="10009" y="14585"/>
                  </a:cubicBezTo>
                  <a:cubicBezTo>
                    <a:pt x="9736" y="14563"/>
                    <a:pt x="9474" y="14551"/>
                    <a:pt x="9202" y="14540"/>
                  </a:cubicBezTo>
                  <a:cubicBezTo>
                    <a:pt x="9076" y="14540"/>
                    <a:pt x="8951" y="14528"/>
                    <a:pt x="8815" y="14528"/>
                  </a:cubicBezTo>
                  <a:lnTo>
                    <a:pt x="8781" y="14528"/>
                  </a:lnTo>
                  <a:cubicBezTo>
                    <a:pt x="8894" y="14187"/>
                    <a:pt x="9008" y="13835"/>
                    <a:pt x="9076" y="13471"/>
                  </a:cubicBezTo>
                  <a:cubicBezTo>
                    <a:pt x="9111" y="13277"/>
                    <a:pt x="9133" y="13073"/>
                    <a:pt x="9145" y="12868"/>
                  </a:cubicBezTo>
                  <a:close/>
                  <a:moveTo>
                    <a:pt x="8667" y="14836"/>
                  </a:moveTo>
                  <a:cubicBezTo>
                    <a:pt x="8678" y="14836"/>
                    <a:pt x="8701" y="14847"/>
                    <a:pt x="8712" y="14847"/>
                  </a:cubicBezTo>
                  <a:cubicBezTo>
                    <a:pt x="8838" y="14858"/>
                    <a:pt x="8951" y="14858"/>
                    <a:pt x="9065" y="14870"/>
                  </a:cubicBezTo>
                  <a:cubicBezTo>
                    <a:pt x="9304" y="14881"/>
                    <a:pt x="9531" y="14892"/>
                    <a:pt x="9770" y="14915"/>
                  </a:cubicBezTo>
                  <a:cubicBezTo>
                    <a:pt x="10237" y="14938"/>
                    <a:pt x="10714" y="14972"/>
                    <a:pt x="11181" y="15006"/>
                  </a:cubicBezTo>
                  <a:cubicBezTo>
                    <a:pt x="12113" y="15074"/>
                    <a:pt x="13046" y="15165"/>
                    <a:pt x="13978" y="15268"/>
                  </a:cubicBezTo>
                  <a:cubicBezTo>
                    <a:pt x="14251" y="15302"/>
                    <a:pt x="14513" y="15325"/>
                    <a:pt x="14775" y="15359"/>
                  </a:cubicBezTo>
                  <a:cubicBezTo>
                    <a:pt x="14911" y="15382"/>
                    <a:pt x="15036" y="15393"/>
                    <a:pt x="15161" y="15404"/>
                  </a:cubicBezTo>
                  <a:cubicBezTo>
                    <a:pt x="15195" y="15416"/>
                    <a:pt x="15230" y="15416"/>
                    <a:pt x="15264" y="15427"/>
                  </a:cubicBezTo>
                  <a:cubicBezTo>
                    <a:pt x="15275" y="15529"/>
                    <a:pt x="15275" y="15643"/>
                    <a:pt x="15264" y="15757"/>
                  </a:cubicBezTo>
                  <a:cubicBezTo>
                    <a:pt x="15241" y="16189"/>
                    <a:pt x="15116" y="16598"/>
                    <a:pt x="15014" y="17019"/>
                  </a:cubicBezTo>
                  <a:cubicBezTo>
                    <a:pt x="15014" y="17053"/>
                    <a:pt x="15002" y="17076"/>
                    <a:pt x="15002" y="17099"/>
                  </a:cubicBezTo>
                  <a:cubicBezTo>
                    <a:pt x="14877" y="17076"/>
                    <a:pt x="14741" y="17053"/>
                    <a:pt x="14615" y="17031"/>
                  </a:cubicBezTo>
                  <a:cubicBezTo>
                    <a:pt x="14638" y="16951"/>
                    <a:pt x="14650" y="16883"/>
                    <a:pt x="14672" y="16803"/>
                  </a:cubicBezTo>
                  <a:cubicBezTo>
                    <a:pt x="14729" y="16598"/>
                    <a:pt x="14797" y="16405"/>
                    <a:pt x="14843" y="16189"/>
                  </a:cubicBezTo>
                  <a:cubicBezTo>
                    <a:pt x="14866" y="16087"/>
                    <a:pt x="14877" y="15984"/>
                    <a:pt x="14877" y="15882"/>
                  </a:cubicBezTo>
                  <a:cubicBezTo>
                    <a:pt x="14877" y="15836"/>
                    <a:pt x="14877" y="15780"/>
                    <a:pt x="14866" y="15734"/>
                  </a:cubicBezTo>
                  <a:cubicBezTo>
                    <a:pt x="14854" y="15689"/>
                    <a:pt x="14832" y="15666"/>
                    <a:pt x="14809" y="15620"/>
                  </a:cubicBezTo>
                  <a:cubicBezTo>
                    <a:pt x="14804" y="15600"/>
                    <a:pt x="14788" y="15591"/>
                    <a:pt x="14772" y="15591"/>
                  </a:cubicBezTo>
                  <a:cubicBezTo>
                    <a:pt x="14751" y="15591"/>
                    <a:pt x="14729" y="15606"/>
                    <a:pt x="14729" y="15632"/>
                  </a:cubicBezTo>
                  <a:cubicBezTo>
                    <a:pt x="14718" y="15654"/>
                    <a:pt x="14695" y="15677"/>
                    <a:pt x="14695" y="15689"/>
                  </a:cubicBezTo>
                  <a:cubicBezTo>
                    <a:pt x="14684" y="15711"/>
                    <a:pt x="14684" y="15734"/>
                    <a:pt x="14684" y="15757"/>
                  </a:cubicBezTo>
                  <a:cubicBezTo>
                    <a:pt x="14672" y="15802"/>
                    <a:pt x="14661" y="15859"/>
                    <a:pt x="14650" y="15905"/>
                  </a:cubicBezTo>
                  <a:cubicBezTo>
                    <a:pt x="14638" y="16018"/>
                    <a:pt x="14604" y="16121"/>
                    <a:pt x="14581" y="16212"/>
                  </a:cubicBezTo>
                  <a:cubicBezTo>
                    <a:pt x="14524" y="16428"/>
                    <a:pt x="14456" y="16621"/>
                    <a:pt x="14399" y="16837"/>
                  </a:cubicBezTo>
                  <a:cubicBezTo>
                    <a:pt x="14388" y="16883"/>
                    <a:pt x="14377" y="16928"/>
                    <a:pt x="14365" y="16985"/>
                  </a:cubicBezTo>
                  <a:cubicBezTo>
                    <a:pt x="14149" y="16940"/>
                    <a:pt x="13933" y="16906"/>
                    <a:pt x="13717" y="16860"/>
                  </a:cubicBezTo>
                  <a:cubicBezTo>
                    <a:pt x="13239" y="16769"/>
                    <a:pt x="12762" y="16689"/>
                    <a:pt x="12284" y="16610"/>
                  </a:cubicBezTo>
                  <a:cubicBezTo>
                    <a:pt x="11374" y="16451"/>
                    <a:pt x="10464" y="16303"/>
                    <a:pt x="9565" y="16166"/>
                  </a:cubicBezTo>
                  <a:cubicBezTo>
                    <a:pt x="9565" y="16132"/>
                    <a:pt x="9565" y="16109"/>
                    <a:pt x="9565" y="16087"/>
                  </a:cubicBezTo>
                  <a:cubicBezTo>
                    <a:pt x="9565" y="16053"/>
                    <a:pt x="9554" y="16030"/>
                    <a:pt x="9554" y="15996"/>
                  </a:cubicBezTo>
                  <a:cubicBezTo>
                    <a:pt x="9547" y="15968"/>
                    <a:pt x="9518" y="15948"/>
                    <a:pt x="9492" y="15948"/>
                  </a:cubicBezTo>
                  <a:cubicBezTo>
                    <a:pt x="9476" y="15948"/>
                    <a:pt x="9460" y="15956"/>
                    <a:pt x="9452" y="15973"/>
                  </a:cubicBezTo>
                  <a:cubicBezTo>
                    <a:pt x="9429" y="15996"/>
                    <a:pt x="9406" y="16007"/>
                    <a:pt x="9395" y="16041"/>
                  </a:cubicBezTo>
                  <a:cubicBezTo>
                    <a:pt x="9395" y="16064"/>
                    <a:pt x="9383" y="16087"/>
                    <a:pt x="9383" y="16109"/>
                  </a:cubicBezTo>
                  <a:cubicBezTo>
                    <a:pt x="9372" y="16121"/>
                    <a:pt x="9372" y="16132"/>
                    <a:pt x="9372" y="16144"/>
                  </a:cubicBezTo>
                  <a:lnTo>
                    <a:pt x="9202" y="16121"/>
                  </a:lnTo>
                  <a:cubicBezTo>
                    <a:pt x="9202" y="16098"/>
                    <a:pt x="9202" y="16064"/>
                    <a:pt x="9202" y="16041"/>
                  </a:cubicBezTo>
                  <a:cubicBezTo>
                    <a:pt x="9202" y="16007"/>
                    <a:pt x="9202" y="15962"/>
                    <a:pt x="9202" y="15916"/>
                  </a:cubicBezTo>
                  <a:cubicBezTo>
                    <a:pt x="9202" y="15893"/>
                    <a:pt x="9202" y="15871"/>
                    <a:pt x="9190" y="15848"/>
                  </a:cubicBezTo>
                  <a:cubicBezTo>
                    <a:pt x="9190" y="15836"/>
                    <a:pt x="9190" y="15825"/>
                    <a:pt x="9179" y="15825"/>
                  </a:cubicBezTo>
                  <a:cubicBezTo>
                    <a:pt x="9173" y="15813"/>
                    <a:pt x="9167" y="15808"/>
                    <a:pt x="9164" y="15806"/>
                  </a:cubicBezTo>
                  <a:lnTo>
                    <a:pt x="9164" y="15806"/>
                  </a:lnTo>
                  <a:cubicBezTo>
                    <a:pt x="9156" y="15793"/>
                    <a:pt x="9142" y="15786"/>
                    <a:pt x="9127" y="15786"/>
                  </a:cubicBezTo>
                  <a:cubicBezTo>
                    <a:pt x="9113" y="15786"/>
                    <a:pt x="9098" y="15792"/>
                    <a:pt x="9088" y="15802"/>
                  </a:cubicBezTo>
                  <a:cubicBezTo>
                    <a:pt x="9092" y="15798"/>
                    <a:pt x="9093" y="15795"/>
                    <a:pt x="9092" y="15795"/>
                  </a:cubicBezTo>
                  <a:lnTo>
                    <a:pt x="9092" y="15795"/>
                  </a:lnTo>
                  <a:cubicBezTo>
                    <a:pt x="9090" y="15795"/>
                    <a:pt x="9083" y="15800"/>
                    <a:pt x="9076" y="15814"/>
                  </a:cubicBezTo>
                  <a:cubicBezTo>
                    <a:pt x="9065" y="15814"/>
                    <a:pt x="9065" y="15825"/>
                    <a:pt x="9054" y="15836"/>
                  </a:cubicBezTo>
                  <a:cubicBezTo>
                    <a:pt x="9042" y="15848"/>
                    <a:pt x="9031" y="15882"/>
                    <a:pt x="9031" y="15905"/>
                  </a:cubicBezTo>
                  <a:cubicBezTo>
                    <a:pt x="9008" y="15950"/>
                    <a:pt x="9008" y="15996"/>
                    <a:pt x="8997" y="16041"/>
                  </a:cubicBezTo>
                  <a:cubicBezTo>
                    <a:pt x="8997" y="16053"/>
                    <a:pt x="8997" y="16075"/>
                    <a:pt x="8997" y="16087"/>
                  </a:cubicBezTo>
                  <a:lnTo>
                    <a:pt x="8792" y="16064"/>
                  </a:lnTo>
                  <a:cubicBezTo>
                    <a:pt x="8792" y="15973"/>
                    <a:pt x="8792" y="15882"/>
                    <a:pt x="8803" y="15791"/>
                  </a:cubicBezTo>
                  <a:cubicBezTo>
                    <a:pt x="8815" y="15700"/>
                    <a:pt x="8826" y="15620"/>
                    <a:pt x="8849" y="15541"/>
                  </a:cubicBezTo>
                  <a:cubicBezTo>
                    <a:pt x="8860" y="15507"/>
                    <a:pt x="8872" y="15461"/>
                    <a:pt x="8883" y="15416"/>
                  </a:cubicBezTo>
                  <a:cubicBezTo>
                    <a:pt x="8894" y="15404"/>
                    <a:pt x="8906" y="15382"/>
                    <a:pt x="8906" y="15370"/>
                  </a:cubicBezTo>
                  <a:cubicBezTo>
                    <a:pt x="8917" y="15359"/>
                    <a:pt x="8917" y="15347"/>
                    <a:pt x="8917" y="15336"/>
                  </a:cubicBezTo>
                  <a:cubicBezTo>
                    <a:pt x="8917" y="15325"/>
                    <a:pt x="8917" y="15325"/>
                    <a:pt x="8917" y="15325"/>
                  </a:cubicBezTo>
                  <a:cubicBezTo>
                    <a:pt x="8940" y="15313"/>
                    <a:pt x="8951" y="15279"/>
                    <a:pt x="8940" y="15256"/>
                  </a:cubicBezTo>
                  <a:cubicBezTo>
                    <a:pt x="8921" y="15219"/>
                    <a:pt x="8898" y="15204"/>
                    <a:pt x="8873" y="15204"/>
                  </a:cubicBezTo>
                  <a:cubicBezTo>
                    <a:pt x="8776" y="15204"/>
                    <a:pt x="8651" y="15430"/>
                    <a:pt x="8633" y="15484"/>
                  </a:cubicBezTo>
                  <a:cubicBezTo>
                    <a:pt x="8565" y="15654"/>
                    <a:pt x="8542" y="15836"/>
                    <a:pt x="8542" y="16018"/>
                  </a:cubicBezTo>
                  <a:cubicBezTo>
                    <a:pt x="8474" y="16007"/>
                    <a:pt x="8394" y="15996"/>
                    <a:pt x="8326" y="15996"/>
                  </a:cubicBezTo>
                  <a:cubicBezTo>
                    <a:pt x="8371" y="15734"/>
                    <a:pt x="8451" y="15495"/>
                    <a:pt x="8530" y="15245"/>
                  </a:cubicBezTo>
                  <a:cubicBezTo>
                    <a:pt x="8576" y="15109"/>
                    <a:pt x="8621" y="14972"/>
                    <a:pt x="8667" y="14836"/>
                  </a:cubicBezTo>
                  <a:close/>
                  <a:moveTo>
                    <a:pt x="8280" y="16326"/>
                  </a:moveTo>
                  <a:cubicBezTo>
                    <a:pt x="8371" y="16348"/>
                    <a:pt x="8474" y="16360"/>
                    <a:pt x="8565" y="16371"/>
                  </a:cubicBezTo>
                  <a:cubicBezTo>
                    <a:pt x="8587" y="16712"/>
                    <a:pt x="8644" y="17053"/>
                    <a:pt x="8610" y="17395"/>
                  </a:cubicBezTo>
                  <a:cubicBezTo>
                    <a:pt x="8610" y="17441"/>
                    <a:pt x="8641" y="17464"/>
                    <a:pt x="8671" y="17464"/>
                  </a:cubicBezTo>
                  <a:cubicBezTo>
                    <a:pt x="8693" y="17464"/>
                    <a:pt x="8714" y="17452"/>
                    <a:pt x="8724" y="17429"/>
                  </a:cubicBezTo>
                  <a:cubicBezTo>
                    <a:pt x="8906" y="17110"/>
                    <a:pt x="8860" y="16758"/>
                    <a:pt x="8826" y="16417"/>
                  </a:cubicBezTo>
                  <a:cubicBezTo>
                    <a:pt x="8883" y="16417"/>
                    <a:pt x="8940" y="16428"/>
                    <a:pt x="8997" y="16439"/>
                  </a:cubicBezTo>
                  <a:cubicBezTo>
                    <a:pt x="8997" y="16473"/>
                    <a:pt x="9008" y="16519"/>
                    <a:pt x="9008" y="16553"/>
                  </a:cubicBezTo>
                  <a:cubicBezTo>
                    <a:pt x="9020" y="16598"/>
                    <a:pt x="9020" y="16655"/>
                    <a:pt x="9042" y="16689"/>
                  </a:cubicBezTo>
                  <a:cubicBezTo>
                    <a:pt x="9054" y="16735"/>
                    <a:pt x="9065" y="16780"/>
                    <a:pt x="9111" y="16815"/>
                  </a:cubicBezTo>
                  <a:cubicBezTo>
                    <a:pt x="9122" y="16826"/>
                    <a:pt x="9136" y="16831"/>
                    <a:pt x="9150" y="16831"/>
                  </a:cubicBezTo>
                  <a:cubicBezTo>
                    <a:pt x="9179" y="16831"/>
                    <a:pt x="9209" y="16811"/>
                    <a:pt x="9224" y="16780"/>
                  </a:cubicBezTo>
                  <a:cubicBezTo>
                    <a:pt x="9236" y="16746"/>
                    <a:pt x="9236" y="16678"/>
                    <a:pt x="9236" y="16644"/>
                  </a:cubicBezTo>
                  <a:cubicBezTo>
                    <a:pt x="9224" y="16598"/>
                    <a:pt x="9224" y="16564"/>
                    <a:pt x="9213" y="16519"/>
                  </a:cubicBezTo>
                  <a:cubicBezTo>
                    <a:pt x="9213" y="16508"/>
                    <a:pt x="9213" y="16485"/>
                    <a:pt x="9213" y="16473"/>
                  </a:cubicBezTo>
                  <a:cubicBezTo>
                    <a:pt x="9247" y="16473"/>
                    <a:pt x="9270" y="16485"/>
                    <a:pt x="9304" y="16485"/>
                  </a:cubicBezTo>
                  <a:cubicBezTo>
                    <a:pt x="9327" y="16485"/>
                    <a:pt x="9349" y="16496"/>
                    <a:pt x="9372" y="16496"/>
                  </a:cubicBezTo>
                  <a:cubicBezTo>
                    <a:pt x="9372" y="16519"/>
                    <a:pt x="9383" y="16530"/>
                    <a:pt x="9395" y="16553"/>
                  </a:cubicBezTo>
                  <a:cubicBezTo>
                    <a:pt x="9406" y="16587"/>
                    <a:pt x="9406" y="16621"/>
                    <a:pt x="9429" y="16655"/>
                  </a:cubicBezTo>
                  <a:cubicBezTo>
                    <a:pt x="9441" y="16671"/>
                    <a:pt x="9455" y="16677"/>
                    <a:pt x="9470" y="16677"/>
                  </a:cubicBezTo>
                  <a:cubicBezTo>
                    <a:pt x="9497" y="16677"/>
                    <a:pt x="9524" y="16655"/>
                    <a:pt x="9531" y="16633"/>
                  </a:cubicBezTo>
                  <a:cubicBezTo>
                    <a:pt x="9531" y="16598"/>
                    <a:pt x="9531" y="16576"/>
                    <a:pt x="9531" y="16553"/>
                  </a:cubicBezTo>
                  <a:cubicBezTo>
                    <a:pt x="9531" y="16542"/>
                    <a:pt x="9531" y="16530"/>
                    <a:pt x="9531" y="16519"/>
                  </a:cubicBezTo>
                  <a:cubicBezTo>
                    <a:pt x="9929" y="16576"/>
                    <a:pt x="10328" y="16644"/>
                    <a:pt x="10714" y="16701"/>
                  </a:cubicBezTo>
                  <a:cubicBezTo>
                    <a:pt x="11647" y="16860"/>
                    <a:pt x="12568" y="17019"/>
                    <a:pt x="13501" y="17190"/>
                  </a:cubicBezTo>
                  <a:cubicBezTo>
                    <a:pt x="13762" y="17235"/>
                    <a:pt x="14024" y="17281"/>
                    <a:pt x="14286" y="17326"/>
                  </a:cubicBezTo>
                  <a:cubicBezTo>
                    <a:pt x="14297" y="17338"/>
                    <a:pt x="14308" y="17338"/>
                    <a:pt x="14320" y="17338"/>
                  </a:cubicBezTo>
                  <a:cubicBezTo>
                    <a:pt x="14320" y="17383"/>
                    <a:pt x="14320" y="17440"/>
                    <a:pt x="14320" y="17486"/>
                  </a:cubicBezTo>
                  <a:cubicBezTo>
                    <a:pt x="14320" y="17702"/>
                    <a:pt x="14354" y="17929"/>
                    <a:pt x="14502" y="18088"/>
                  </a:cubicBezTo>
                  <a:cubicBezTo>
                    <a:pt x="14515" y="18106"/>
                    <a:pt x="14533" y="18113"/>
                    <a:pt x="14551" y="18113"/>
                  </a:cubicBezTo>
                  <a:cubicBezTo>
                    <a:pt x="14580" y="18113"/>
                    <a:pt x="14608" y="18094"/>
                    <a:pt x="14615" y="18066"/>
                  </a:cubicBezTo>
                  <a:cubicBezTo>
                    <a:pt x="14650" y="17850"/>
                    <a:pt x="14593" y="17634"/>
                    <a:pt x="14581" y="17417"/>
                  </a:cubicBezTo>
                  <a:lnTo>
                    <a:pt x="14581" y="17395"/>
                  </a:lnTo>
                  <a:cubicBezTo>
                    <a:pt x="14706" y="17417"/>
                    <a:pt x="14820" y="17440"/>
                    <a:pt x="14945" y="17463"/>
                  </a:cubicBezTo>
                  <a:cubicBezTo>
                    <a:pt x="14923" y="17702"/>
                    <a:pt x="14923" y="17941"/>
                    <a:pt x="14945" y="18179"/>
                  </a:cubicBezTo>
                  <a:cubicBezTo>
                    <a:pt x="14968" y="18407"/>
                    <a:pt x="15002" y="18623"/>
                    <a:pt x="15059" y="18839"/>
                  </a:cubicBezTo>
                  <a:lnTo>
                    <a:pt x="15002" y="18839"/>
                  </a:lnTo>
                  <a:cubicBezTo>
                    <a:pt x="14911" y="18816"/>
                    <a:pt x="14820" y="18794"/>
                    <a:pt x="14718" y="18782"/>
                  </a:cubicBezTo>
                  <a:cubicBezTo>
                    <a:pt x="14718" y="18725"/>
                    <a:pt x="14706" y="18680"/>
                    <a:pt x="14706" y="18634"/>
                  </a:cubicBezTo>
                  <a:cubicBezTo>
                    <a:pt x="14695" y="18543"/>
                    <a:pt x="14695" y="18452"/>
                    <a:pt x="14672" y="18373"/>
                  </a:cubicBezTo>
                  <a:cubicBezTo>
                    <a:pt x="14662" y="18352"/>
                    <a:pt x="14641" y="18343"/>
                    <a:pt x="14620" y="18343"/>
                  </a:cubicBezTo>
                  <a:cubicBezTo>
                    <a:pt x="14596" y="18343"/>
                    <a:pt x="14571" y="18355"/>
                    <a:pt x="14559" y="18373"/>
                  </a:cubicBezTo>
                  <a:cubicBezTo>
                    <a:pt x="14524" y="18452"/>
                    <a:pt x="14524" y="18555"/>
                    <a:pt x="14524" y="18646"/>
                  </a:cubicBezTo>
                  <a:cubicBezTo>
                    <a:pt x="14524" y="18680"/>
                    <a:pt x="14524" y="18714"/>
                    <a:pt x="14524" y="18748"/>
                  </a:cubicBezTo>
                  <a:cubicBezTo>
                    <a:pt x="14331" y="18714"/>
                    <a:pt x="14126" y="18680"/>
                    <a:pt x="13933" y="18646"/>
                  </a:cubicBezTo>
                  <a:cubicBezTo>
                    <a:pt x="13467" y="18566"/>
                    <a:pt x="13000" y="18487"/>
                    <a:pt x="12534" y="18407"/>
                  </a:cubicBezTo>
                  <a:cubicBezTo>
                    <a:pt x="11590" y="18248"/>
                    <a:pt x="10646" y="18100"/>
                    <a:pt x="9713" y="17952"/>
                  </a:cubicBezTo>
                  <a:cubicBezTo>
                    <a:pt x="9440" y="17918"/>
                    <a:pt x="9179" y="17872"/>
                    <a:pt x="8917" y="17838"/>
                  </a:cubicBezTo>
                  <a:cubicBezTo>
                    <a:pt x="8860" y="17827"/>
                    <a:pt x="8803" y="17827"/>
                    <a:pt x="8758" y="17815"/>
                  </a:cubicBezTo>
                  <a:cubicBezTo>
                    <a:pt x="8758" y="17793"/>
                    <a:pt x="8758" y="17781"/>
                    <a:pt x="8758" y="17759"/>
                  </a:cubicBezTo>
                  <a:cubicBezTo>
                    <a:pt x="8758" y="17724"/>
                    <a:pt x="8758" y="17690"/>
                    <a:pt x="8758" y="17656"/>
                  </a:cubicBezTo>
                  <a:cubicBezTo>
                    <a:pt x="8747" y="17622"/>
                    <a:pt x="8735" y="17599"/>
                    <a:pt x="8735" y="17565"/>
                  </a:cubicBezTo>
                  <a:cubicBezTo>
                    <a:pt x="8729" y="17540"/>
                    <a:pt x="8701" y="17525"/>
                    <a:pt x="8676" y="17525"/>
                  </a:cubicBezTo>
                  <a:cubicBezTo>
                    <a:pt x="8656" y="17525"/>
                    <a:pt x="8638" y="17534"/>
                    <a:pt x="8633" y="17554"/>
                  </a:cubicBezTo>
                  <a:cubicBezTo>
                    <a:pt x="8633" y="17565"/>
                    <a:pt x="8633" y="17577"/>
                    <a:pt x="8621" y="17577"/>
                  </a:cubicBezTo>
                  <a:cubicBezTo>
                    <a:pt x="8633" y="17588"/>
                    <a:pt x="8633" y="17588"/>
                    <a:pt x="8621" y="17599"/>
                  </a:cubicBezTo>
                  <a:cubicBezTo>
                    <a:pt x="8599" y="17611"/>
                    <a:pt x="8599" y="17634"/>
                    <a:pt x="8599" y="17645"/>
                  </a:cubicBezTo>
                  <a:cubicBezTo>
                    <a:pt x="8587" y="17679"/>
                    <a:pt x="8587" y="17702"/>
                    <a:pt x="8576" y="17736"/>
                  </a:cubicBezTo>
                  <a:cubicBezTo>
                    <a:pt x="8576" y="17759"/>
                    <a:pt x="8565" y="17770"/>
                    <a:pt x="8565" y="17793"/>
                  </a:cubicBezTo>
                  <a:cubicBezTo>
                    <a:pt x="8553" y="17793"/>
                    <a:pt x="8542" y="17781"/>
                    <a:pt x="8530" y="17781"/>
                  </a:cubicBezTo>
                  <a:cubicBezTo>
                    <a:pt x="8451" y="17770"/>
                    <a:pt x="8360" y="17759"/>
                    <a:pt x="8269" y="17759"/>
                  </a:cubicBezTo>
                  <a:cubicBezTo>
                    <a:pt x="8269" y="17543"/>
                    <a:pt x="8269" y="17315"/>
                    <a:pt x="8257" y="17088"/>
                  </a:cubicBezTo>
                  <a:cubicBezTo>
                    <a:pt x="8257" y="16837"/>
                    <a:pt x="8257" y="16587"/>
                    <a:pt x="8280" y="16326"/>
                  </a:cubicBezTo>
                  <a:close/>
                  <a:moveTo>
                    <a:pt x="8269" y="18066"/>
                  </a:moveTo>
                  <a:cubicBezTo>
                    <a:pt x="8314" y="18077"/>
                    <a:pt x="8348" y="18088"/>
                    <a:pt x="8394" y="18088"/>
                  </a:cubicBezTo>
                  <a:cubicBezTo>
                    <a:pt x="8439" y="18100"/>
                    <a:pt x="8474" y="18111"/>
                    <a:pt x="8519" y="18111"/>
                  </a:cubicBezTo>
                  <a:cubicBezTo>
                    <a:pt x="8519" y="18134"/>
                    <a:pt x="8519" y="18145"/>
                    <a:pt x="8519" y="18157"/>
                  </a:cubicBezTo>
                  <a:cubicBezTo>
                    <a:pt x="8519" y="18191"/>
                    <a:pt x="8508" y="18214"/>
                    <a:pt x="8508" y="18248"/>
                  </a:cubicBezTo>
                  <a:cubicBezTo>
                    <a:pt x="8508" y="18275"/>
                    <a:pt x="8533" y="18290"/>
                    <a:pt x="8560" y="18290"/>
                  </a:cubicBezTo>
                  <a:cubicBezTo>
                    <a:pt x="8578" y="18290"/>
                    <a:pt x="8597" y="18284"/>
                    <a:pt x="8610" y="18270"/>
                  </a:cubicBezTo>
                  <a:cubicBezTo>
                    <a:pt x="8621" y="18248"/>
                    <a:pt x="8633" y="18225"/>
                    <a:pt x="8656" y="18191"/>
                  </a:cubicBezTo>
                  <a:cubicBezTo>
                    <a:pt x="8667" y="18179"/>
                    <a:pt x="8667" y="18157"/>
                    <a:pt x="8678" y="18134"/>
                  </a:cubicBezTo>
                  <a:cubicBezTo>
                    <a:pt x="8712" y="18145"/>
                    <a:pt x="8747" y="18145"/>
                    <a:pt x="8781" y="18157"/>
                  </a:cubicBezTo>
                  <a:cubicBezTo>
                    <a:pt x="9008" y="18191"/>
                    <a:pt x="9247" y="18225"/>
                    <a:pt x="9474" y="18259"/>
                  </a:cubicBezTo>
                  <a:cubicBezTo>
                    <a:pt x="9952" y="18339"/>
                    <a:pt x="10419" y="18407"/>
                    <a:pt x="10896" y="18487"/>
                  </a:cubicBezTo>
                  <a:cubicBezTo>
                    <a:pt x="11840" y="18634"/>
                    <a:pt x="12784" y="18794"/>
                    <a:pt x="13728" y="18964"/>
                  </a:cubicBezTo>
                  <a:lnTo>
                    <a:pt x="14502" y="19101"/>
                  </a:lnTo>
                  <a:cubicBezTo>
                    <a:pt x="14524" y="19101"/>
                    <a:pt x="14547" y="19101"/>
                    <a:pt x="14570" y="19112"/>
                  </a:cubicBezTo>
                  <a:cubicBezTo>
                    <a:pt x="14593" y="19214"/>
                    <a:pt x="14627" y="19328"/>
                    <a:pt x="14695" y="19419"/>
                  </a:cubicBezTo>
                  <a:cubicBezTo>
                    <a:pt x="14704" y="19442"/>
                    <a:pt x="14723" y="19452"/>
                    <a:pt x="14741" y="19452"/>
                  </a:cubicBezTo>
                  <a:cubicBezTo>
                    <a:pt x="14769" y="19452"/>
                    <a:pt x="14797" y="19430"/>
                    <a:pt x="14797" y="19396"/>
                  </a:cubicBezTo>
                  <a:cubicBezTo>
                    <a:pt x="14797" y="19305"/>
                    <a:pt x="14786" y="19226"/>
                    <a:pt x="14775" y="19146"/>
                  </a:cubicBezTo>
                  <a:lnTo>
                    <a:pt x="14775" y="19146"/>
                  </a:lnTo>
                  <a:cubicBezTo>
                    <a:pt x="14820" y="19158"/>
                    <a:pt x="14866" y="19158"/>
                    <a:pt x="14900" y="19169"/>
                  </a:cubicBezTo>
                  <a:cubicBezTo>
                    <a:pt x="14968" y="19180"/>
                    <a:pt x="15025" y="19192"/>
                    <a:pt x="15093" y="19203"/>
                  </a:cubicBezTo>
                  <a:lnTo>
                    <a:pt x="15150" y="19203"/>
                  </a:lnTo>
                  <a:cubicBezTo>
                    <a:pt x="15252" y="19533"/>
                    <a:pt x="15366" y="19851"/>
                    <a:pt x="15480" y="20181"/>
                  </a:cubicBezTo>
                  <a:cubicBezTo>
                    <a:pt x="15321" y="20124"/>
                    <a:pt x="15161" y="20090"/>
                    <a:pt x="14991" y="20067"/>
                  </a:cubicBezTo>
                  <a:cubicBezTo>
                    <a:pt x="14853" y="20048"/>
                    <a:pt x="14713" y="20039"/>
                    <a:pt x="14574" y="20039"/>
                  </a:cubicBezTo>
                  <a:cubicBezTo>
                    <a:pt x="14380" y="20039"/>
                    <a:pt x="14187" y="20057"/>
                    <a:pt x="14001" y="20090"/>
                  </a:cubicBezTo>
                  <a:cubicBezTo>
                    <a:pt x="13592" y="20170"/>
                    <a:pt x="13194" y="20318"/>
                    <a:pt x="12830" y="20534"/>
                  </a:cubicBezTo>
                  <a:cubicBezTo>
                    <a:pt x="12750" y="20511"/>
                    <a:pt x="12671" y="20477"/>
                    <a:pt x="12602" y="20454"/>
                  </a:cubicBezTo>
                  <a:cubicBezTo>
                    <a:pt x="12523" y="20431"/>
                    <a:pt x="12454" y="20409"/>
                    <a:pt x="12386" y="20386"/>
                  </a:cubicBezTo>
                  <a:cubicBezTo>
                    <a:pt x="12511" y="20306"/>
                    <a:pt x="12659" y="20227"/>
                    <a:pt x="12796" y="20158"/>
                  </a:cubicBezTo>
                  <a:cubicBezTo>
                    <a:pt x="12909" y="20113"/>
                    <a:pt x="13023" y="20067"/>
                    <a:pt x="13137" y="20022"/>
                  </a:cubicBezTo>
                  <a:cubicBezTo>
                    <a:pt x="13182" y="20011"/>
                    <a:pt x="13239" y="19976"/>
                    <a:pt x="13285" y="19965"/>
                  </a:cubicBezTo>
                  <a:cubicBezTo>
                    <a:pt x="13342" y="19942"/>
                    <a:pt x="13410" y="19920"/>
                    <a:pt x="13467" y="19897"/>
                  </a:cubicBezTo>
                  <a:cubicBezTo>
                    <a:pt x="13524" y="19863"/>
                    <a:pt x="13512" y="19772"/>
                    <a:pt x="13444" y="19760"/>
                  </a:cubicBezTo>
                  <a:cubicBezTo>
                    <a:pt x="13387" y="19760"/>
                    <a:pt x="13319" y="19772"/>
                    <a:pt x="13262" y="19772"/>
                  </a:cubicBezTo>
                  <a:cubicBezTo>
                    <a:pt x="13194" y="19783"/>
                    <a:pt x="13137" y="19783"/>
                    <a:pt x="13069" y="19806"/>
                  </a:cubicBezTo>
                  <a:cubicBezTo>
                    <a:pt x="12943" y="19840"/>
                    <a:pt x="12818" y="19874"/>
                    <a:pt x="12705" y="19931"/>
                  </a:cubicBezTo>
                  <a:cubicBezTo>
                    <a:pt x="12477" y="20022"/>
                    <a:pt x="12272" y="20147"/>
                    <a:pt x="12079" y="20284"/>
                  </a:cubicBezTo>
                  <a:cubicBezTo>
                    <a:pt x="12022" y="20272"/>
                    <a:pt x="11965" y="20249"/>
                    <a:pt x="11908" y="20227"/>
                  </a:cubicBezTo>
                  <a:cubicBezTo>
                    <a:pt x="11908" y="20227"/>
                    <a:pt x="11920" y="20215"/>
                    <a:pt x="11920" y="20215"/>
                  </a:cubicBezTo>
                  <a:cubicBezTo>
                    <a:pt x="11977" y="20181"/>
                    <a:pt x="12022" y="20147"/>
                    <a:pt x="12079" y="20113"/>
                  </a:cubicBezTo>
                  <a:cubicBezTo>
                    <a:pt x="12136" y="20079"/>
                    <a:pt x="12181" y="20045"/>
                    <a:pt x="12227" y="20011"/>
                  </a:cubicBezTo>
                  <a:cubicBezTo>
                    <a:pt x="12269" y="19979"/>
                    <a:pt x="12242" y="19907"/>
                    <a:pt x="12192" y="19907"/>
                  </a:cubicBezTo>
                  <a:cubicBezTo>
                    <a:pt x="12189" y="19907"/>
                    <a:pt x="12185" y="19908"/>
                    <a:pt x="12181" y="19908"/>
                  </a:cubicBezTo>
                  <a:cubicBezTo>
                    <a:pt x="12125" y="19920"/>
                    <a:pt x="12056" y="19931"/>
                    <a:pt x="11999" y="19954"/>
                  </a:cubicBezTo>
                  <a:cubicBezTo>
                    <a:pt x="11931" y="19976"/>
                    <a:pt x="11874" y="20011"/>
                    <a:pt x="11817" y="20033"/>
                  </a:cubicBezTo>
                  <a:cubicBezTo>
                    <a:pt x="11761" y="20067"/>
                    <a:pt x="11704" y="20102"/>
                    <a:pt x="11658" y="20147"/>
                  </a:cubicBezTo>
                  <a:lnTo>
                    <a:pt x="11431" y="20079"/>
                  </a:lnTo>
                  <a:cubicBezTo>
                    <a:pt x="11442" y="20067"/>
                    <a:pt x="11454" y="20056"/>
                    <a:pt x="11454" y="20045"/>
                  </a:cubicBezTo>
                  <a:cubicBezTo>
                    <a:pt x="11488" y="20022"/>
                    <a:pt x="11522" y="19999"/>
                    <a:pt x="11556" y="19965"/>
                  </a:cubicBezTo>
                  <a:cubicBezTo>
                    <a:pt x="11579" y="19954"/>
                    <a:pt x="11579" y="19920"/>
                    <a:pt x="11567" y="19897"/>
                  </a:cubicBezTo>
                  <a:cubicBezTo>
                    <a:pt x="11567" y="19874"/>
                    <a:pt x="11533" y="19863"/>
                    <a:pt x="11510" y="19863"/>
                  </a:cubicBezTo>
                  <a:cubicBezTo>
                    <a:pt x="11476" y="19874"/>
                    <a:pt x="11442" y="19886"/>
                    <a:pt x="11419" y="19908"/>
                  </a:cubicBezTo>
                  <a:cubicBezTo>
                    <a:pt x="11408" y="19908"/>
                    <a:pt x="11385" y="19920"/>
                    <a:pt x="11374" y="19920"/>
                  </a:cubicBezTo>
                  <a:cubicBezTo>
                    <a:pt x="11363" y="19931"/>
                    <a:pt x="11340" y="19931"/>
                    <a:pt x="11328" y="19942"/>
                  </a:cubicBezTo>
                  <a:cubicBezTo>
                    <a:pt x="11294" y="19965"/>
                    <a:pt x="11260" y="19988"/>
                    <a:pt x="11226" y="20011"/>
                  </a:cubicBezTo>
                  <a:cubicBezTo>
                    <a:pt x="11181" y="19988"/>
                    <a:pt x="11124" y="19976"/>
                    <a:pt x="11078" y="19954"/>
                  </a:cubicBezTo>
                  <a:cubicBezTo>
                    <a:pt x="10396" y="19738"/>
                    <a:pt x="9725" y="19522"/>
                    <a:pt x="9054" y="19305"/>
                  </a:cubicBezTo>
                  <a:lnTo>
                    <a:pt x="8474" y="19112"/>
                  </a:lnTo>
                  <a:cubicBezTo>
                    <a:pt x="8383" y="19078"/>
                    <a:pt x="8292" y="19055"/>
                    <a:pt x="8201" y="19021"/>
                  </a:cubicBezTo>
                  <a:cubicBezTo>
                    <a:pt x="8178" y="19021"/>
                    <a:pt x="8155" y="19010"/>
                    <a:pt x="8144" y="19010"/>
                  </a:cubicBezTo>
                  <a:cubicBezTo>
                    <a:pt x="8144" y="19010"/>
                    <a:pt x="8144" y="18998"/>
                    <a:pt x="8144" y="18998"/>
                  </a:cubicBezTo>
                  <a:cubicBezTo>
                    <a:pt x="8223" y="18691"/>
                    <a:pt x="8257" y="18373"/>
                    <a:pt x="8269" y="18066"/>
                  </a:cubicBezTo>
                  <a:close/>
                  <a:moveTo>
                    <a:pt x="8041" y="19328"/>
                  </a:moveTo>
                  <a:cubicBezTo>
                    <a:pt x="8121" y="19362"/>
                    <a:pt x="8212" y="19385"/>
                    <a:pt x="8280" y="19408"/>
                  </a:cubicBezTo>
                  <a:cubicBezTo>
                    <a:pt x="8451" y="19465"/>
                    <a:pt x="8621" y="19522"/>
                    <a:pt x="8803" y="19578"/>
                  </a:cubicBezTo>
                  <a:cubicBezTo>
                    <a:pt x="9145" y="19692"/>
                    <a:pt x="9486" y="19806"/>
                    <a:pt x="9827" y="19908"/>
                  </a:cubicBezTo>
                  <a:cubicBezTo>
                    <a:pt x="10214" y="20045"/>
                    <a:pt x="10600" y="20170"/>
                    <a:pt x="10987" y="20295"/>
                  </a:cubicBezTo>
                  <a:cubicBezTo>
                    <a:pt x="10976" y="20295"/>
                    <a:pt x="10976" y="20306"/>
                    <a:pt x="10976" y="20318"/>
                  </a:cubicBezTo>
                  <a:lnTo>
                    <a:pt x="10976" y="20306"/>
                  </a:lnTo>
                  <a:cubicBezTo>
                    <a:pt x="10976" y="20318"/>
                    <a:pt x="10976" y="20329"/>
                    <a:pt x="10964" y="20329"/>
                  </a:cubicBezTo>
                  <a:cubicBezTo>
                    <a:pt x="10964" y="20340"/>
                    <a:pt x="10953" y="20363"/>
                    <a:pt x="10953" y="20375"/>
                  </a:cubicBezTo>
                  <a:cubicBezTo>
                    <a:pt x="10942" y="20397"/>
                    <a:pt x="10942" y="20420"/>
                    <a:pt x="10942" y="20443"/>
                  </a:cubicBezTo>
                  <a:cubicBezTo>
                    <a:pt x="10942" y="20481"/>
                    <a:pt x="10978" y="20504"/>
                    <a:pt x="11013" y="20504"/>
                  </a:cubicBezTo>
                  <a:cubicBezTo>
                    <a:pt x="11029" y="20504"/>
                    <a:pt x="11045" y="20499"/>
                    <a:pt x="11055" y="20488"/>
                  </a:cubicBezTo>
                  <a:cubicBezTo>
                    <a:pt x="11078" y="20477"/>
                    <a:pt x="11101" y="20454"/>
                    <a:pt x="11112" y="20431"/>
                  </a:cubicBezTo>
                  <a:cubicBezTo>
                    <a:pt x="11124" y="20420"/>
                    <a:pt x="11124" y="20409"/>
                    <a:pt x="11135" y="20397"/>
                  </a:cubicBezTo>
                  <a:lnTo>
                    <a:pt x="11146" y="20397"/>
                  </a:lnTo>
                  <a:cubicBezTo>
                    <a:pt x="11146" y="20386"/>
                    <a:pt x="11158" y="20386"/>
                    <a:pt x="11158" y="20375"/>
                  </a:cubicBezTo>
                  <a:cubicBezTo>
                    <a:pt x="11169" y="20363"/>
                    <a:pt x="11169" y="20363"/>
                    <a:pt x="11181" y="20352"/>
                  </a:cubicBezTo>
                  <a:lnTo>
                    <a:pt x="11351" y="20409"/>
                  </a:lnTo>
                  <a:cubicBezTo>
                    <a:pt x="11215" y="20545"/>
                    <a:pt x="11101" y="20716"/>
                    <a:pt x="11044" y="20898"/>
                  </a:cubicBezTo>
                  <a:cubicBezTo>
                    <a:pt x="11036" y="20939"/>
                    <a:pt x="11063" y="20968"/>
                    <a:pt x="11097" y="20968"/>
                  </a:cubicBezTo>
                  <a:cubicBezTo>
                    <a:pt x="11109" y="20968"/>
                    <a:pt x="11123" y="20964"/>
                    <a:pt x="11135" y="20955"/>
                  </a:cubicBezTo>
                  <a:cubicBezTo>
                    <a:pt x="11283" y="20795"/>
                    <a:pt x="11408" y="20625"/>
                    <a:pt x="11567" y="20477"/>
                  </a:cubicBezTo>
                  <a:cubicBezTo>
                    <a:pt x="11636" y="20500"/>
                    <a:pt x="11704" y="20522"/>
                    <a:pt x="11761" y="20545"/>
                  </a:cubicBezTo>
                  <a:cubicBezTo>
                    <a:pt x="11670" y="20636"/>
                    <a:pt x="11579" y="20727"/>
                    <a:pt x="11488" y="20830"/>
                  </a:cubicBezTo>
                  <a:cubicBezTo>
                    <a:pt x="11408" y="20932"/>
                    <a:pt x="11328" y="21034"/>
                    <a:pt x="11272" y="21148"/>
                  </a:cubicBezTo>
                  <a:cubicBezTo>
                    <a:pt x="11203" y="21250"/>
                    <a:pt x="11146" y="21364"/>
                    <a:pt x="11158" y="21489"/>
                  </a:cubicBezTo>
                  <a:cubicBezTo>
                    <a:pt x="11158" y="21520"/>
                    <a:pt x="11178" y="21530"/>
                    <a:pt x="11202" y="21530"/>
                  </a:cubicBezTo>
                  <a:cubicBezTo>
                    <a:pt x="11213" y="21530"/>
                    <a:pt x="11226" y="21527"/>
                    <a:pt x="11237" y="21523"/>
                  </a:cubicBezTo>
                  <a:cubicBezTo>
                    <a:pt x="11340" y="21455"/>
                    <a:pt x="11397" y="21364"/>
                    <a:pt x="11476" y="21273"/>
                  </a:cubicBezTo>
                  <a:cubicBezTo>
                    <a:pt x="11545" y="21171"/>
                    <a:pt x="11613" y="21080"/>
                    <a:pt x="11692" y="20989"/>
                  </a:cubicBezTo>
                  <a:cubicBezTo>
                    <a:pt x="11795" y="20864"/>
                    <a:pt x="11920" y="20739"/>
                    <a:pt x="12045" y="20636"/>
                  </a:cubicBezTo>
                  <a:cubicBezTo>
                    <a:pt x="12181" y="20682"/>
                    <a:pt x="12318" y="20727"/>
                    <a:pt x="12454" y="20773"/>
                  </a:cubicBezTo>
                  <a:lnTo>
                    <a:pt x="12466" y="20773"/>
                  </a:lnTo>
                  <a:cubicBezTo>
                    <a:pt x="12386" y="20830"/>
                    <a:pt x="12307" y="20898"/>
                    <a:pt x="12227" y="20966"/>
                  </a:cubicBezTo>
                  <a:cubicBezTo>
                    <a:pt x="11692" y="21432"/>
                    <a:pt x="11294" y="22035"/>
                    <a:pt x="11078" y="22695"/>
                  </a:cubicBezTo>
                  <a:cubicBezTo>
                    <a:pt x="11067" y="22683"/>
                    <a:pt x="11067" y="22683"/>
                    <a:pt x="11055" y="22672"/>
                  </a:cubicBezTo>
                  <a:cubicBezTo>
                    <a:pt x="10987" y="22615"/>
                    <a:pt x="10930" y="22570"/>
                    <a:pt x="10862" y="22513"/>
                  </a:cubicBezTo>
                  <a:cubicBezTo>
                    <a:pt x="10851" y="22501"/>
                    <a:pt x="10839" y="22490"/>
                    <a:pt x="10817" y="22479"/>
                  </a:cubicBezTo>
                  <a:cubicBezTo>
                    <a:pt x="10839" y="22433"/>
                    <a:pt x="10851" y="22388"/>
                    <a:pt x="10862" y="22342"/>
                  </a:cubicBezTo>
                  <a:cubicBezTo>
                    <a:pt x="10908" y="22194"/>
                    <a:pt x="10999" y="22047"/>
                    <a:pt x="11010" y="21899"/>
                  </a:cubicBezTo>
                  <a:cubicBezTo>
                    <a:pt x="11010" y="21871"/>
                    <a:pt x="10987" y="21850"/>
                    <a:pt x="10960" y="21850"/>
                  </a:cubicBezTo>
                  <a:cubicBezTo>
                    <a:pt x="10954" y="21850"/>
                    <a:pt x="10948" y="21851"/>
                    <a:pt x="10942" y="21853"/>
                  </a:cubicBezTo>
                  <a:cubicBezTo>
                    <a:pt x="10817" y="21944"/>
                    <a:pt x="10748" y="22126"/>
                    <a:pt x="10691" y="22274"/>
                  </a:cubicBezTo>
                  <a:cubicBezTo>
                    <a:pt x="10680" y="22297"/>
                    <a:pt x="10669" y="22331"/>
                    <a:pt x="10657" y="22354"/>
                  </a:cubicBezTo>
                  <a:cubicBezTo>
                    <a:pt x="10600" y="22319"/>
                    <a:pt x="10555" y="22274"/>
                    <a:pt x="10498" y="22229"/>
                  </a:cubicBezTo>
                  <a:cubicBezTo>
                    <a:pt x="10259" y="22047"/>
                    <a:pt x="10009" y="21853"/>
                    <a:pt x="9770" y="21671"/>
                  </a:cubicBezTo>
                  <a:cubicBezTo>
                    <a:pt x="9281" y="21296"/>
                    <a:pt x="8792" y="20921"/>
                    <a:pt x="8303" y="20545"/>
                  </a:cubicBezTo>
                  <a:cubicBezTo>
                    <a:pt x="8155" y="20443"/>
                    <a:pt x="8019" y="20329"/>
                    <a:pt x="7871" y="20238"/>
                  </a:cubicBezTo>
                  <a:cubicBezTo>
                    <a:pt x="7825" y="20204"/>
                    <a:pt x="7780" y="20181"/>
                    <a:pt x="7734" y="20147"/>
                  </a:cubicBezTo>
                  <a:cubicBezTo>
                    <a:pt x="7848" y="19874"/>
                    <a:pt x="7950" y="19601"/>
                    <a:pt x="8041" y="19328"/>
                  </a:cubicBezTo>
                  <a:close/>
                  <a:moveTo>
                    <a:pt x="2151" y="22216"/>
                  </a:moveTo>
                  <a:cubicBezTo>
                    <a:pt x="2429" y="22216"/>
                    <a:pt x="2696" y="22307"/>
                    <a:pt x="2889" y="22536"/>
                  </a:cubicBezTo>
                  <a:cubicBezTo>
                    <a:pt x="2980" y="22649"/>
                    <a:pt x="3037" y="22774"/>
                    <a:pt x="3014" y="22911"/>
                  </a:cubicBezTo>
                  <a:cubicBezTo>
                    <a:pt x="3003" y="22991"/>
                    <a:pt x="2969" y="23070"/>
                    <a:pt x="2912" y="23127"/>
                  </a:cubicBezTo>
                  <a:cubicBezTo>
                    <a:pt x="2730" y="22865"/>
                    <a:pt x="2406" y="22710"/>
                    <a:pt x="2089" y="22710"/>
                  </a:cubicBezTo>
                  <a:cubicBezTo>
                    <a:pt x="2048" y="22710"/>
                    <a:pt x="2008" y="22712"/>
                    <a:pt x="1968" y="22718"/>
                  </a:cubicBezTo>
                  <a:cubicBezTo>
                    <a:pt x="1524" y="22774"/>
                    <a:pt x="1206" y="23150"/>
                    <a:pt x="1206" y="23593"/>
                  </a:cubicBezTo>
                  <a:cubicBezTo>
                    <a:pt x="1206" y="23650"/>
                    <a:pt x="1206" y="23707"/>
                    <a:pt x="1217" y="23764"/>
                  </a:cubicBezTo>
                  <a:cubicBezTo>
                    <a:pt x="1092" y="23787"/>
                    <a:pt x="956" y="23798"/>
                    <a:pt x="830" y="23821"/>
                  </a:cubicBezTo>
                  <a:cubicBezTo>
                    <a:pt x="739" y="23832"/>
                    <a:pt x="648" y="23844"/>
                    <a:pt x="557" y="23855"/>
                  </a:cubicBezTo>
                  <a:cubicBezTo>
                    <a:pt x="546" y="23855"/>
                    <a:pt x="523" y="23866"/>
                    <a:pt x="512" y="23866"/>
                  </a:cubicBezTo>
                  <a:cubicBezTo>
                    <a:pt x="535" y="23366"/>
                    <a:pt x="739" y="22911"/>
                    <a:pt x="1149" y="22581"/>
                  </a:cubicBezTo>
                  <a:cubicBezTo>
                    <a:pt x="1412" y="22369"/>
                    <a:pt x="1791" y="22216"/>
                    <a:pt x="2151" y="22216"/>
                  </a:cubicBezTo>
                  <a:close/>
                  <a:moveTo>
                    <a:pt x="1308" y="24071"/>
                  </a:moveTo>
                  <a:cubicBezTo>
                    <a:pt x="1433" y="24321"/>
                    <a:pt x="1661" y="24503"/>
                    <a:pt x="1956" y="24571"/>
                  </a:cubicBezTo>
                  <a:cubicBezTo>
                    <a:pt x="1979" y="24571"/>
                    <a:pt x="2002" y="24583"/>
                    <a:pt x="2025" y="24583"/>
                  </a:cubicBezTo>
                  <a:cubicBezTo>
                    <a:pt x="2025" y="24594"/>
                    <a:pt x="2013" y="24594"/>
                    <a:pt x="2013" y="24606"/>
                  </a:cubicBezTo>
                  <a:cubicBezTo>
                    <a:pt x="1900" y="24719"/>
                    <a:pt x="1797" y="24833"/>
                    <a:pt x="1683" y="24947"/>
                  </a:cubicBezTo>
                  <a:cubicBezTo>
                    <a:pt x="1513" y="25129"/>
                    <a:pt x="1342" y="25311"/>
                    <a:pt x="1172" y="25493"/>
                  </a:cubicBezTo>
                  <a:cubicBezTo>
                    <a:pt x="887" y="25186"/>
                    <a:pt x="671" y="24810"/>
                    <a:pt x="569" y="24401"/>
                  </a:cubicBezTo>
                  <a:cubicBezTo>
                    <a:pt x="557" y="24310"/>
                    <a:pt x="535" y="24242"/>
                    <a:pt x="523" y="24151"/>
                  </a:cubicBezTo>
                  <a:lnTo>
                    <a:pt x="592" y="24151"/>
                  </a:lnTo>
                  <a:cubicBezTo>
                    <a:pt x="694" y="24139"/>
                    <a:pt x="785" y="24128"/>
                    <a:pt x="876" y="24117"/>
                  </a:cubicBezTo>
                  <a:cubicBezTo>
                    <a:pt x="1024" y="24105"/>
                    <a:pt x="1160" y="24094"/>
                    <a:pt x="1308" y="24071"/>
                  </a:cubicBezTo>
                  <a:close/>
                  <a:moveTo>
                    <a:pt x="7632" y="20409"/>
                  </a:moveTo>
                  <a:cubicBezTo>
                    <a:pt x="7643" y="20431"/>
                    <a:pt x="7666" y="20443"/>
                    <a:pt x="7677" y="20454"/>
                  </a:cubicBezTo>
                  <a:cubicBezTo>
                    <a:pt x="7803" y="20568"/>
                    <a:pt x="7916" y="20659"/>
                    <a:pt x="8041" y="20750"/>
                  </a:cubicBezTo>
                  <a:cubicBezTo>
                    <a:pt x="8280" y="20943"/>
                    <a:pt x="8530" y="21125"/>
                    <a:pt x="8769" y="21319"/>
                  </a:cubicBezTo>
                  <a:cubicBezTo>
                    <a:pt x="9247" y="21683"/>
                    <a:pt x="9725" y="22058"/>
                    <a:pt x="10214" y="22422"/>
                  </a:cubicBezTo>
                  <a:cubicBezTo>
                    <a:pt x="10328" y="22513"/>
                    <a:pt x="10441" y="22604"/>
                    <a:pt x="10566" y="22695"/>
                  </a:cubicBezTo>
                  <a:cubicBezTo>
                    <a:pt x="10555" y="22718"/>
                    <a:pt x="10555" y="22740"/>
                    <a:pt x="10555" y="22763"/>
                  </a:cubicBezTo>
                  <a:cubicBezTo>
                    <a:pt x="10521" y="22934"/>
                    <a:pt x="10498" y="23093"/>
                    <a:pt x="10498" y="23264"/>
                  </a:cubicBezTo>
                  <a:cubicBezTo>
                    <a:pt x="10498" y="23343"/>
                    <a:pt x="10498" y="23434"/>
                    <a:pt x="10509" y="23514"/>
                  </a:cubicBezTo>
                  <a:cubicBezTo>
                    <a:pt x="10532" y="23605"/>
                    <a:pt x="10532" y="23696"/>
                    <a:pt x="10566" y="23775"/>
                  </a:cubicBezTo>
                  <a:cubicBezTo>
                    <a:pt x="10576" y="23800"/>
                    <a:pt x="10599" y="23812"/>
                    <a:pt x="10622" y="23812"/>
                  </a:cubicBezTo>
                  <a:cubicBezTo>
                    <a:pt x="10653" y="23812"/>
                    <a:pt x="10685" y="23791"/>
                    <a:pt x="10691" y="23753"/>
                  </a:cubicBezTo>
                  <a:cubicBezTo>
                    <a:pt x="10703" y="23673"/>
                    <a:pt x="10680" y="23593"/>
                    <a:pt x="10691" y="23514"/>
                  </a:cubicBezTo>
                  <a:cubicBezTo>
                    <a:pt x="10691" y="23445"/>
                    <a:pt x="10691" y="23366"/>
                    <a:pt x="10691" y="23286"/>
                  </a:cubicBezTo>
                  <a:cubicBezTo>
                    <a:pt x="10703" y="23127"/>
                    <a:pt x="10714" y="22968"/>
                    <a:pt x="10737" y="22820"/>
                  </a:cubicBezTo>
                  <a:cubicBezTo>
                    <a:pt x="10771" y="22843"/>
                    <a:pt x="10794" y="22865"/>
                    <a:pt x="10828" y="22877"/>
                  </a:cubicBezTo>
                  <a:cubicBezTo>
                    <a:pt x="10885" y="22922"/>
                    <a:pt x="10942" y="22956"/>
                    <a:pt x="10999" y="22968"/>
                  </a:cubicBezTo>
                  <a:cubicBezTo>
                    <a:pt x="10873" y="23468"/>
                    <a:pt x="10851" y="23991"/>
                    <a:pt x="10953" y="24503"/>
                  </a:cubicBezTo>
                  <a:cubicBezTo>
                    <a:pt x="11021" y="24867"/>
                    <a:pt x="11135" y="25220"/>
                    <a:pt x="11306" y="25538"/>
                  </a:cubicBezTo>
                  <a:cubicBezTo>
                    <a:pt x="11397" y="25697"/>
                    <a:pt x="11488" y="25857"/>
                    <a:pt x="11601" y="26005"/>
                  </a:cubicBezTo>
                  <a:cubicBezTo>
                    <a:pt x="11604" y="26010"/>
                    <a:pt x="11607" y="26015"/>
                    <a:pt x="11611" y="26020"/>
                  </a:cubicBezTo>
                  <a:lnTo>
                    <a:pt x="11611" y="26020"/>
                  </a:lnTo>
                  <a:cubicBezTo>
                    <a:pt x="11589" y="25992"/>
                    <a:pt x="11567" y="25970"/>
                    <a:pt x="11545" y="25948"/>
                  </a:cubicBezTo>
                  <a:cubicBezTo>
                    <a:pt x="11465" y="25868"/>
                    <a:pt x="11397" y="25788"/>
                    <a:pt x="11317" y="25697"/>
                  </a:cubicBezTo>
                  <a:cubicBezTo>
                    <a:pt x="11158" y="25538"/>
                    <a:pt x="11010" y="25368"/>
                    <a:pt x="10862" y="25208"/>
                  </a:cubicBezTo>
                  <a:cubicBezTo>
                    <a:pt x="10555" y="24879"/>
                    <a:pt x="10248" y="24549"/>
                    <a:pt x="9952" y="24219"/>
                  </a:cubicBezTo>
                  <a:cubicBezTo>
                    <a:pt x="9338" y="23559"/>
                    <a:pt x="8724" y="22888"/>
                    <a:pt x="8110" y="22229"/>
                  </a:cubicBezTo>
                  <a:cubicBezTo>
                    <a:pt x="7939" y="22047"/>
                    <a:pt x="7780" y="21865"/>
                    <a:pt x="7598" y="21683"/>
                  </a:cubicBezTo>
                  <a:cubicBezTo>
                    <a:pt x="7507" y="21592"/>
                    <a:pt x="7416" y="21501"/>
                    <a:pt x="7325" y="21410"/>
                  </a:cubicBezTo>
                  <a:cubicBezTo>
                    <a:pt x="7302" y="21387"/>
                    <a:pt x="7291" y="21375"/>
                    <a:pt x="7268" y="21353"/>
                  </a:cubicBezTo>
                  <a:cubicBezTo>
                    <a:pt x="7336" y="21159"/>
                    <a:pt x="7404" y="20966"/>
                    <a:pt x="7484" y="20773"/>
                  </a:cubicBezTo>
                  <a:cubicBezTo>
                    <a:pt x="7530" y="20659"/>
                    <a:pt x="7575" y="20534"/>
                    <a:pt x="7632" y="20409"/>
                  </a:cubicBezTo>
                  <a:close/>
                  <a:moveTo>
                    <a:pt x="14559" y="20384"/>
                  </a:moveTo>
                  <a:cubicBezTo>
                    <a:pt x="14646" y="20384"/>
                    <a:pt x="14733" y="20389"/>
                    <a:pt x="14820" y="20397"/>
                  </a:cubicBezTo>
                  <a:cubicBezTo>
                    <a:pt x="14991" y="20409"/>
                    <a:pt x="15150" y="20431"/>
                    <a:pt x="15298" y="20477"/>
                  </a:cubicBezTo>
                  <a:cubicBezTo>
                    <a:pt x="15412" y="20522"/>
                    <a:pt x="15525" y="20568"/>
                    <a:pt x="15639" y="20602"/>
                  </a:cubicBezTo>
                  <a:cubicBezTo>
                    <a:pt x="15844" y="21205"/>
                    <a:pt x="16014" y="21819"/>
                    <a:pt x="16014" y="22467"/>
                  </a:cubicBezTo>
                  <a:cubicBezTo>
                    <a:pt x="16003" y="23798"/>
                    <a:pt x="15173" y="25061"/>
                    <a:pt x="14001" y="25663"/>
                  </a:cubicBezTo>
                  <a:cubicBezTo>
                    <a:pt x="13706" y="25811"/>
                    <a:pt x="13387" y="25925"/>
                    <a:pt x="13057" y="25970"/>
                  </a:cubicBezTo>
                  <a:cubicBezTo>
                    <a:pt x="12727" y="26027"/>
                    <a:pt x="12398" y="26039"/>
                    <a:pt x="12068" y="26050"/>
                  </a:cubicBezTo>
                  <a:cubicBezTo>
                    <a:pt x="12056" y="26050"/>
                    <a:pt x="12056" y="26039"/>
                    <a:pt x="12056" y="26039"/>
                  </a:cubicBezTo>
                  <a:cubicBezTo>
                    <a:pt x="12011" y="25982"/>
                    <a:pt x="11954" y="25925"/>
                    <a:pt x="11908" y="25857"/>
                  </a:cubicBezTo>
                  <a:cubicBezTo>
                    <a:pt x="11817" y="25743"/>
                    <a:pt x="11738" y="25618"/>
                    <a:pt x="11670" y="25493"/>
                  </a:cubicBezTo>
                  <a:cubicBezTo>
                    <a:pt x="11533" y="25231"/>
                    <a:pt x="11419" y="24947"/>
                    <a:pt x="11340" y="24662"/>
                  </a:cubicBezTo>
                  <a:cubicBezTo>
                    <a:pt x="11203" y="24094"/>
                    <a:pt x="11203" y="23491"/>
                    <a:pt x="11363" y="22922"/>
                  </a:cubicBezTo>
                  <a:cubicBezTo>
                    <a:pt x="11613" y="22103"/>
                    <a:pt x="12170" y="21353"/>
                    <a:pt x="12898" y="20886"/>
                  </a:cubicBezTo>
                  <a:lnTo>
                    <a:pt x="12921" y="20886"/>
                  </a:lnTo>
                  <a:cubicBezTo>
                    <a:pt x="12943" y="20886"/>
                    <a:pt x="12966" y="20875"/>
                    <a:pt x="12989" y="20875"/>
                  </a:cubicBezTo>
                  <a:lnTo>
                    <a:pt x="13012" y="20864"/>
                  </a:lnTo>
                  <a:cubicBezTo>
                    <a:pt x="13000" y="20864"/>
                    <a:pt x="13012" y="20864"/>
                    <a:pt x="13034" y="20852"/>
                  </a:cubicBezTo>
                  <a:cubicBezTo>
                    <a:pt x="13091" y="20852"/>
                    <a:pt x="13114" y="20807"/>
                    <a:pt x="13103" y="20761"/>
                  </a:cubicBezTo>
                  <a:cubicBezTo>
                    <a:pt x="13330" y="20648"/>
                    <a:pt x="13558" y="20557"/>
                    <a:pt x="13797" y="20488"/>
                  </a:cubicBezTo>
                  <a:cubicBezTo>
                    <a:pt x="14051" y="20421"/>
                    <a:pt x="14305" y="20384"/>
                    <a:pt x="14559" y="20384"/>
                  </a:cubicBezTo>
                  <a:close/>
                  <a:moveTo>
                    <a:pt x="11620" y="26033"/>
                  </a:moveTo>
                  <a:cubicBezTo>
                    <a:pt x="11630" y="26045"/>
                    <a:pt x="11640" y="26055"/>
                    <a:pt x="11647" y="26061"/>
                  </a:cubicBezTo>
                  <a:cubicBezTo>
                    <a:pt x="11647" y="26073"/>
                    <a:pt x="11647" y="26073"/>
                    <a:pt x="11647" y="26073"/>
                  </a:cubicBezTo>
                  <a:cubicBezTo>
                    <a:pt x="11638" y="26058"/>
                    <a:pt x="11629" y="26045"/>
                    <a:pt x="11620" y="26033"/>
                  </a:cubicBezTo>
                  <a:close/>
                  <a:moveTo>
                    <a:pt x="2423" y="24617"/>
                  </a:moveTo>
                  <a:cubicBezTo>
                    <a:pt x="2537" y="24617"/>
                    <a:pt x="2639" y="24628"/>
                    <a:pt x="2753" y="24651"/>
                  </a:cubicBezTo>
                  <a:cubicBezTo>
                    <a:pt x="3003" y="24697"/>
                    <a:pt x="3139" y="24924"/>
                    <a:pt x="3344" y="25061"/>
                  </a:cubicBezTo>
                  <a:cubicBezTo>
                    <a:pt x="3310" y="25129"/>
                    <a:pt x="3299" y="25208"/>
                    <a:pt x="3276" y="25265"/>
                  </a:cubicBezTo>
                  <a:cubicBezTo>
                    <a:pt x="3219" y="25436"/>
                    <a:pt x="3173" y="25595"/>
                    <a:pt x="3117" y="25766"/>
                  </a:cubicBezTo>
                  <a:cubicBezTo>
                    <a:pt x="3060" y="25925"/>
                    <a:pt x="3014" y="26084"/>
                    <a:pt x="2957" y="26243"/>
                  </a:cubicBezTo>
                  <a:cubicBezTo>
                    <a:pt x="2923" y="26323"/>
                    <a:pt x="2889" y="26414"/>
                    <a:pt x="2866" y="26505"/>
                  </a:cubicBezTo>
                  <a:cubicBezTo>
                    <a:pt x="2502" y="26403"/>
                    <a:pt x="2161" y="26255"/>
                    <a:pt x="1854" y="26061"/>
                  </a:cubicBezTo>
                  <a:cubicBezTo>
                    <a:pt x="1695" y="25970"/>
                    <a:pt x="1547" y="25857"/>
                    <a:pt x="1411" y="25743"/>
                  </a:cubicBezTo>
                  <a:cubicBezTo>
                    <a:pt x="1445" y="25709"/>
                    <a:pt x="1479" y="25675"/>
                    <a:pt x="1501" y="25641"/>
                  </a:cubicBezTo>
                  <a:cubicBezTo>
                    <a:pt x="1627" y="25516"/>
                    <a:pt x="1752" y="25379"/>
                    <a:pt x="1877" y="25254"/>
                  </a:cubicBezTo>
                  <a:cubicBezTo>
                    <a:pt x="1991" y="25117"/>
                    <a:pt x="2104" y="24992"/>
                    <a:pt x="2218" y="24867"/>
                  </a:cubicBezTo>
                  <a:cubicBezTo>
                    <a:pt x="2286" y="24799"/>
                    <a:pt x="2377" y="24708"/>
                    <a:pt x="2423" y="24617"/>
                  </a:cubicBezTo>
                  <a:close/>
                  <a:moveTo>
                    <a:pt x="7177" y="21637"/>
                  </a:moveTo>
                  <a:cubicBezTo>
                    <a:pt x="7222" y="21705"/>
                    <a:pt x="7268" y="21762"/>
                    <a:pt x="7325" y="21819"/>
                  </a:cubicBezTo>
                  <a:cubicBezTo>
                    <a:pt x="7461" y="21990"/>
                    <a:pt x="7621" y="22160"/>
                    <a:pt x="7768" y="22319"/>
                  </a:cubicBezTo>
                  <a:cubicBezTo>
                    <a:pt x="8064" y="22661"/>
                    <a:pt x="8360" y="22991"/>
                    <a:pt x="8656" y="23320"/>
                  </a:cubicBezTo>
                  <a:cubicBezTo>
                    <a:pt x="9258" y="23980"/>
                    <a:pt x="9873" y="24640"/>
                    <a:pt x="10475" y="25299"/>
                  </a:cubicBezTo>
                  <a:cubicBezTo>
                    <a:pt x="10646" y="25481"/>
                    <a:pt x="10817" y="25663"/>
                    <a:pt x="10976" y="25834"/>
                  </a:cubicBezTo>
                  <a:cubicBezTo>
                    <a:pt x="11067" y="25925"/>
                    <a:pt x="11146" y="26016"/>
                    <a:pt x="11226" y="26107"/>
                  </a:cubicBezTo>
                  <a:cubicBezTo>
                    <a:pt x="11010" y="26141"/>
                    <a:pt x="10794" y="26187"/>
                    <a:pt x="10578" y="26266"/>
                  </a:cubicBezTo>
                  <a:cubicBezTo>
                    <a:pt x="10271" y="26391"/>
                    <a:pt x="9975" y="26562"/>
                    <a:pt x="9679" y="26721"/>
                  </a:cubicBezTo>
                  <a:cubicBezTo>
                    <a:pt x="9645" y="26619"/>
                    <a:pt x="9554" y="26516"/>
                    <a:pt x="9497" y="26437"/>
                  </a:cubicBezTo>
                  <a:cubicBezTo>
                    <a:pt x="9554" y="26391"/>
                    <a:pt x="9600" y="26346"/>
                    <a:pt x="9668" y="26300"/>
                  </a:cubicBezTo>
                  <a:cubicBezTo>
                    <a:pt x="9850" y="26175"/>
                    <a:pt x="10077" y="26130"/>
                    <a:pt x="10293" y="26073"/>
                  </a:cubicBezTo>
                  <a:cubicBezTo>
                    <a:pt x="10373" y="26050"/>
                    <a:pt x="10384" y="25925"/>
                    <a:pt x="10293" y="25914"/>
                  </a:cubicBezTo>
                  <a:cubicBezTo>
                    <a:pt x="10250" y="25909"/>
                    <a:pt x="10206" y="25907"/>
                    <a:pt x="10163" y="25907"/>
                  </a:cubicBezTo>
                  <a:cubicBezTo>
                    <a:pt x="9983" y="25907"/>
                    <a:pt x="9810" y="25947"/>
                    <a:pt x="9645" y="26039"/>
                  </a:cubicBezTo>
                  <a:cubicBezTo>
                    <a:pt x="9543" y="26096"/>
                    <a:pt x="9452" y="26175"/>
                    <a:pt x="9361" y="26255"/>
                  </a:cubicBezTo>
                  <a:cubicBezTo>
                    <a:pt x="9304" y="26175"/>
                    <a:pt x="9247" y="26107"/>
                    <a:pt x="9190" y="26027"/>
                  </a:cubicBezTo>
                  <a:cubicBezTo>
                    <a:pt x="8985" y="25754"/>
                    <a:pt x="8781" y="25481"/>
                    <a:pt x="8576" y="25208"/>
                  </a:cubicBezTo>
                  <a:cubicBezTo>
                    <a:pt x="8167" y="24685"/>
                    <a:pt x="7757" y="24151"/>
                    <a:pt x="7336" y="23627"/>
                  </a:cubicBezTo>
                  <a:cubicBezTo>
                    <a:pt x="7279" y="23548"/>
                    <a:pt x="7211" y="23468"/>
                    <a:pt x="7143" y="23389"/>
                  </a:cubicBezTo>
                  <a:cubicBezTo>
                    <a:pt x="7188" y="23309"/>
                    <a:pt x="7222" y="23218"/>
                    <a:pt x="7257" y="23138"/>
                  </a:cubicBezTo>
                  <a:cubicBezTo>
                    <a:pt x="7302" y="23025"/>
                    <a:pt x="7336" y="22900"/>
                    <a:pt x="7359" y="22786"/>
                  </a:cubicBezTo>
                  <a:cubicBezTo>
                    <a:pt x="7370" y="22718"/>
                    <a:pt x="7382" y="22661"/>
                    <a:pt x="7393" y="22604"/>
                  </a:cubicBezTo>
                  <a:cubicBezTo>
                    <a:pt x="7393" y="22547"/>
                    <a:pt x="7382" y="22490"/>
                    <a:pt x="7382" y="22433"/>
                  </a:cubicBezTo>
                  <a:cubicBezTo>
                    <a:pt x="7382" y="22398"/>
                    <a:pt x="7347" y="22369"/>
                    <a:pt x="7310" y="22369"/>
                  </a:cubicBezTo>
                  <a:cubicBezTo>
                    <a:pt x="7300" y="22369"/>
                    <a:pt x="7289" y="22371"/>
                    <a:pt x="7279" y="22376"/>
                  </a:cubicBezTo>
                  <a:cubicBezTo>
                    <a:pt x="7234" y="22410"/>
                    <a:pt x="7177" y="22445"/>
                    <a:pt x="7154" y="22490"/>
                  </a:cubicBezTo>
                  <a:cubicBezTo>
                    <a:pt x="7120" y="22558"/>
                    <a:pt x="7109" y="22615"/>
                    <a:pt x="7097" y="22683"/>
                  </a:cubicBezTo>
                  <a:cubicBezTo>
                    <a:pt x="7075" y="22786"/>
                    <a:pt x="7052" y="22900"/>
                    <a:pt x="7018" y="23002"/>
                  </a:cubicBezTo>
                  <a:cubicBezTo>
                    <a:pt x="6995" y="23059"/>
                    <a:pt x="6972" y="23104"/>
                    <a:pt x="6961" y="23161"/>
                  </a:cubicBezTo>
                  <a:cubicBezTo>
                    <a:pt x="6904" y="23093"/>
                    <a:pt x="6859" y="23036"/>
                    <a:pt x="6802" y="22979"/>
                  </a:cubicBezTo>
                  <a:cubicBezTo>
                    <a:pt x="6779" y="22956"/>
                    <a:pt x="6756" y="22934"/>
                    <a:pt x="6733" y="22911"/>
                  </a:cubicBezTo>
                  <a:cubicBezTo>
                    <a:pt x="6904" y="22501"/>
                    <a:pt x="7041" y="22069"/>
                    <a:pt x="7177" y="21637"/>
                  </a:cubicBezTo>
                  <a:close/>
                  <a:moveTo>
                    <a:pt x="4641" y="25117"/>
                  </a:moveTo>
                  <a:cubicBezTo>
                    <a:pt x="4652" y="25186"/>
                    <a:pt x="4652" y="25265"/>
                    <a:pt x="4663" y="25334"/>
                  </a:cubicBezTo>
                  <a:cubicBezTo>
                    <a:pt x="4686" y="25527"/>
                    <a:pt x="4720" y="25720"/>
                    <a:pt x="4754" y="25914"/>
                  </a:cubicBezTo>
                  <a:cubicBezTo>
                    <a:pt x="4789" y="26107"/>
                    <a:pt x="4811" y="26300"/>
                    <a:pt x="4845" y="26482"/>
                  </a:cubicBezTo>
                  <a:lnTo>
                    <a:pt x="4891" y="26767"/>
                  </a:lnTo>
                  <a:lnTo>
                    <a:pt x="4902" y="26801"/>
                  </a:lnTo>
                  <a:cubicBezTo>
                    <a:pt x="4675" y="26789"/>
                    <a:pt x="4459" y="26767"/>
                    <a:pt x="4231" y="26755"/>
                  </a:cubicBezTo>
                  <a:cubicBezTo>
                    <a:pt x="3879" y="26721"/>
                    <a:pt x="3526" y="26664"/>
                    <a:pt x="3185" y="26585"/>
                  </a:cubicBezTo>
                  <a:cubicBezTo>
                    <a:pt x="3208" y="26505"/>
                    <a:pt x="3230" y="26425"/>
                    <a:pt x="3253" y="26346"/>
                  </a:cubicBezTo>
                  <a:cubicBezTo>
                    <a:pt x="3310" y="26187"/>
                    <a:pt x="3367" y="26016"/>
                    <a:pt x="3412" y="25857"/>
                  </a:cubicBezTo>
                  <a:cubicBezTo>
                    <a:pt x="3469" y="25686"/>
                    <a:pt x="3515" y="25527"/>
                    <a:pt x="3560" y="25368"/>
                  </a:cubicBezTo>
                  <a:cubicBezTo>
                    <a:pt x="3572" y="25311"/>
                    <a:pt x="3606" y="25243"/>
                    <a:pt x="3617" y="25174"/>
                  </a:cubicBezTo>
                  <a:cubicBezTo>
                    <a:pt x="3740" y="25208"/>
                    <a:pt x="3869" y="25223"/>
                    <a:pt x="3998" y="25223"/>
                  </a:cubicBezTo>
                  <a:cubicBezTo>
                    <a:pt x="4214" y="25223"/>
                    <a:pt x="4434" y="25181"/>
                    <a:pt x="4641" y="25117"/>
                  </a:cubicBezTo>
                  <a:close/>
                  <a:moveTo>
                    <a:pt x="5744" y="24446"/>
                  </a:moveTo>
                  <a:cubicBezTo>
                    <a:pt x="5778" y="24549"/>
                    <a:pt x="5824" y="24640"/>
                    <a:pt x="5869" y="24731"/>
                  </a:cubicBezTo>
                  <a:lnTo>
                    <a:pt x="5835" y="24753"/>
                  </a:lnTo>
                  <a:cubicBezTo>
                    <a:pt x="5721" y="24833"/>
                    <a:pt x="5596" y="24879"/>
                    <a:pt x="5505" y="24981"/>
                  </a:cubicBezTo>
                  <a:cubicBezTo>
                    <a:pt x="5471" y="25015"/>
                    <a:pt x="5505" y="25072"/>
                    <a:pt x="5551" y="25083"/>
                  </a:cubicBezTo>
                  <a:cubicBezTo>
                    <a:pt x="5569" y="25086"/>
                    <a:pt x="5588" y="25088"/>
                    <a:pt x="5606" y="25088"/>
                  </a:cubicBezTo>
                  <a:cubicBezTo>
                    <a:pt x="5729" y="25088"/>
                    <a:pt x="5862" y="25029"/>
                    <a:pt x="5960" y="24970"/>
                  </a:cubicBezTo>
                  <a:cubicBezTo>
                    <a:pt x="5971" y="24958"/>
                    <a:pt x="5971" y="24958"/>
                    <a:pt x="5971" y="24958"/>
                  </a:cubicBezTo>
                  <a:cubicBezTo>
                    <a:pt x="5983" y="24981"/>
                    <a:pt x="5994" y="24992"/>
                    <a:pt x="6005" y="25015"/>
                  </a:cubicBezTo>
                  <a:cubicBezTo>
                    <a:pt x="6131" y="25277"/>
                    <a:pt x="6256" y="25538"/>
                    <a:pt x="6392" y="25800"/>
                  </a:cubicBezTo>
                  <a:cubicBezTo>
                    <a:pt x="6495" y="26005"/>
                    <a:pt x="6608" y="26209"/>
                    <a:pt x="6711" y="26425"/>
                  </a:cubicBezTo>
                  <a:lnTo>
                    <a:pt x="6642" y="26425"/>
                  </a:lnTo>
                  <a:cubicBezTo>
                    <a:pt x="6620" y="26437"/>
                    <a:pt x="6586" y="26437"/>
                    <a:pt x="6563" y="26448"/>
                  </a:cubicBezTo>
                  <a:cubicBezTo>
                    <a:pt x="6540" y="26448"/>
                    <a:pt x="6529" y="26460"/>
                    <a:pt x="6517" y="26460"/>
                  </a:cubicBezTo>
                  <a:cubicBezTo>
                    <a:pt x="6495" y="26471"/>
                    <a:pt x="6483" y="26482"/>
                    <a:pt x="6460" y="26505"/>
                  </a:cubicBezTo>
                  <a:cubicBezTo>
                    <a:pt x="6426" y="26539"/>
                    <a:pt x="6438" y="26585"/>
                    <a:pt x="6483" y="26607"/>
                  </a:cubicBezTo>
                  <a:cubicBezTo>
                    <a:pt x="6495" y="26619"/>
                    <a:pt x="6506" y="26630"/>
                    <a:pt x="6517" y="26630"/>
                  </a:cubicBezTo>
                  <a:cubicBezTo>
                    <a:pt x="6540" y="26642"/>
                    <a:pt x="6551" y="26642"/>
                    <a:pt x="6574" y="26642"/>
                  </a:cubicBezTo>
                  <a:cubicBezTo>
                    <a:pt x="6608" y="26642"/>
                    <a:pt x="6642" y="26630"/>
                    <a:pt x="6665" y="26630"/>
                  </a:cubicBezTo>
                  <a:cubicBezTo>
                    <a:pt x="6722" y="26630"/>
                    <a:pt x="6768" y="26619"/>
                    <a:pt x="6813" y="26619"/>
                  </a:cubicBezTo>
                  <a:cubicBezTo>
                    <a:pt x="6870" y="26710"/>
                    <a:pt x="6915" y="26801"/>
                    <a:pt x="6961" y="26892"/>
                  </a:cubicBezTo>
                  <a:cubicBezTo>
                    <a:pt x="6392" y="26835"/>
                    <a:pt x="5812" y="26823"/>
                    <a:pt x="5232" y="26812"/>
                  </a:cubicBezTo>
                  <a:cubicBezTo>
                    <a:pt x="5221" y="26778"/>
                    <a:pt x="5221" y="26755"/>
                    <a:pt x="5221" y="26721"/>
                  </a:cubicBezTo>
                  <a:lnTo>
                    <a:pt x="5164" y="26437"/>
                  </a:lnTo>
                  <a:cubicBezTo>
                    <a:pt x="5141" y="26232"/>
                    <a:pt x="5107" y="26039"/>
                    <a:pt x="5073" y="25834"/>
                  </a:cubicBezTo>
                  <a:cubicBezTo>
                    <a:pt x="5039" y="25641"/>
                    <a:pt x="5005" y="25447"/>
                    <a:pt x="4970" y="25254"/>
                  </a:cubicBezTo>
                  <a:cubicBezTo>
                    <a:pt x="4959" y="25208"/>
                    <a:pt x="4948" y="25106"/>
                    <a:pt x="4925" y="25015"/>
                  </a:cubicBezTo>
                  <a:cubicBezTo>
                    <a:pt x="5221" y="24879"/>
                    <a:pt x="5505" y="24674"/>
                    <a:pt x="5744" y="24446"/>
                  </a:cubicBezTo>
                  <a:close/>
                  <a:moveTo>
                    <a:pt x="6597" y="23218"/>
                  </a:moveTo>
                  <a:cubicBezTo>
                    <a:pt x="6631" y="23252"/>
                    <a:pt x="6654" y="23286"/>
                    <a:pt x="6688" y="23320"/>
                  </a:cubicBezTo>
                  <a:cubicBezTo>
                    <a:pt x="6733" y="23377"/>
                    <a:pt x="6779" y="23434"/>
                    <a:pt x="6824" y="23491"/>
                  </a:cubicBezTo>
                  <a:cubicBezTo>
                    <a:pt x="6802" y="23548"/>
                    <a:pt x="6790" y="23616"/>
                    <a:pt x="6779" y="23673"/>
                  </a:cubicBezTo>
                  <a:cubicBezTo>
                    <a:pt x="6779" y="23701"/>
                    <a:pt x="6802" y="23721"/>
                    <a:pt x="6829" y="23721"/>
                  </a:cubicBezTo>
                  <a:cubicBezTo>
                    <a:pt x="6835" y="23721"/>
                    <a:pt x="6841" y="23720"/>
                    <a:pt x="6847" y="23718"/>
                  </a:cubicBezTo>
                  <a:cubicBezTo>
                    <a:pt x="6881" y="23696"/>
                    <a:pt x="6915" y="23673"/>
                    <a:pt x="6950" y="23650"/>
                  </a:cubicBezTo>
                  <a:cubicBezTo>
                    <a:pt x="6961" y="23673"/>
                    <a:pt x="6984" y="23696"/>
                    <a:pt x="6995" y="23718"/>
                  </a:cubicBezTo>
                  <a:cubicBezTo>
                    <a:pt x="7211" y="23980"/>
                    <a:pt x="7416" y="24253"/>
                    <a:pt x="7632" y="24515"/>
                  </a:cubicBezTo>
                  <a:cubicBezTo>
                    <a:pt x="8041" y="25049"/>
                    <a:pt x="8451" y="25572"/>
                    <a:pt x="8849" y="26118"/>
                  </a:cubicBezTo>
                  <a:cubicBezTo>
                    <a:pt x="8929" y="26221"/>
                    <a:pt x="9008" y="26323"/>
                    <a:pt x="9088" y="26437"/>
                  </a:cubicBezTo>
                  <a:cubicBezTo>
                    <a:pt x="8917" y="26505"/>
                    <a:pt x="8735" y="26539"/>
                    <a:pt x="8553" y="26539"/>
                  </a:cubicBezTo>
                  <a:lnTo>
                    <a:pt x="8257" y="26539"/>
                  </a:lnTo>
                  <a:cubicBezTo>
                    <a:pt x="8155" y="26539"/>
                    <a:pt x="8053" y="26539"/>
                    <a:pt x="7962" y="26573"/>
                  </a:cubicBezTo>
                  <a:cubicBezTo>
                    <a:pt x="7928" y="26585"/>
                    <a:pt x="7928" y="26630"/>
                    <a:pt x="7950" y="26642"/>
                  </a:cubicBezTo>
                  <a:cubicBezTo>
                    <a:pt x="8030" y="26698"/>
                    <a:pt x="8121" y="26721"/>
                    <a:pt x="8212" y="26733"/>
                  </a:cubicBezTo>
                  <a:cubicBezTo>
                    <a:pt x="8314" y="26755"/>
                    <a:pt x="8417" y="26767"/>
                    <a:pt x="8519" y="26767"/>
                  </a:cubicBezTo>
                  <a:cubicBezTo>
                    <a:pt x="8735" y="26767"/>
                    <a:pt x="8940" y="26744"/>
                    <a:pt x="9133" y="26664"/>
                  </a:cubicBezTo>
                  <a:cubicBezTo>
                    <a:pt x="9167" y="26653"/>
                    <a:pt x="9190" y="26642"/>
                    <a:pt x="9224" y="26619"/>
                  </a:cubicBezTo>
                  <a:cubicBezTo>
                    <a:pt x="9258" y="26676"/>
                    <a:pt x="9304" y="26733"/>
                    <a:pt x="9349" y="26801"/>
                  </a:cubicBezTo>
                  <a:cubicBezTo>
                    <a:pt x="9361" y="26812"/>
                    <a:pt x="9383" y="26835"/>
                    <a:pt x="9395" y="26858"/>
                  </a:cubicBezTo>
                  <a:cubicBezTo>
                    <a:pt x="9113" y="26979"/>
                    <a:pt x="8822" y="27055"/>
                    <a:pt x="8506" y="27055"/>
                  </a:cubicBezTo>
                  <a:cubicBezTo>
                    <a:pt x="8465" y="27055"/>
                    <a:pt x="8424" y="27054"/>
                    <a:pt x="8383" y="27051"/>
                  </a:cubicBezTo>
                  <a:cubicBezTo>
                    <a:pt x="8041" y="27040"/>
                    <a:pt x="7700" y="26983"/>
                    <a:pt x="7359" y="26926"/>
                  </a:cubicBezTo>
                  <a:cubicBezTo>
                    <a:pt x="7336" y="26892"/>
                    <a:pt x="7313" y="26858"/>
                    <a:pt x="7302" y="26823"/>
                  </a:cubicBezTo>
                  <a:lnTo>
                    <a:pt x="7166" y="26585"/>
                  </a:lnTo>
                  <a:cubicBezTo>
                    <a:pt x="7177" y="26585"/>
                    <a:pt x="7177" y="26573"/>
                    <a:pt x="7177" y="26573"/>
                  </a:cubicBezTo>
                  <a:cubicBezTo>
                    <a:pt x="7211" y="26573"/>
                    <a:pt x="7257" y="26562"/>
                    <a:pt x="7279" y="26539"/>
                  </a:cubicBezTo>
                  <a:cubicBezTo>
                    <a:pt x="7313" y="26516"/>
                    <a:pt x="7313" y="26460"/>
                    <a:pt x="7279" y="26437"/>
                  </a:cubicBezTo>
                  <a:cubicBezTo>
                    <a:pt x="7245" y="26414"/>
                    <a:pt x="7211" y="26414"/>
                    <a:pt x="7177" y="26403"/>
                  </a:cubicBezTo>
                  <a:cubicBezTo>
                    <a:pt x="7143" y="26391"/>
                    <a:pt x="7097" y="26391"/>
                    <a:pt x="7063" y="26391"/>
                  </a:cubicBezTo>
                  <a:cubicBezTo>
                    <a:pt x="6938" y="26141"/>
                    <a:pt x="6813" y="25902"/>
                    <a:pt x="6677" y="25663"/>
                  </a:cubicBezTo>
                  <a:cubicBezTo>
                    <a:pt x="6551" y="25402"/>
                    <a:pt x="6415" y="25140"/>
                    <a:pt x="6290" y="24879"/>
                  </a:cubicBezTo>
                  <a:cubicBezTo>
                    <a:pt x="6267" y="24844"/>
                    <a:pt x="6256" y="24810"/>
                    <a:pt x="6233" y="24776"/>
                  </a:cubicBezTo>
                  <a:cubicBezTo>
                    <a:pt x="6267" y="24753"/>
                    <a:pt x="6290" y="24731"/>
                    <a:pt x="6324" y="24708"/>
                  </a:cubicBezTo>
                  <a:cubicBezTo>
                    <a:pt x="6426" y="24606"/>
                    <a:pt x="6540" y="24492"/>
                    <a:pt x="6620" y="24367"/>
                  </a:cubicBezTo>
                  <a:cubicBezTo>
                    <a:pt x="6665" y="24310"/>
                    <a:pt x="6711" y="24230"/>
                    <a:pt x="6733" y="24151"/>
                  </a:cubicBezTo>
                  <a:cubicBezTo>
                    <a:pt x="6745" y="24082"/>
                    <a:pt x="6756" y="24014"/>
                    <a:pt x="6756" y="23946"/>
                  </a:cubicBezTo>
                  <a:cubicBezTo>
                    <a:pt x="6748" y="23913"/>
                    <a:pt x="6709" y="23892"/>
                    <a:pt x="6680" y="23892"/>
                  </a:cubicBezTo>
                  <a:cubicBezTo>
                    <a:pt x="6669" y="23892"/>
                    <a:pt x="6660" y="23894"/>
                    <a:pt x="6654" y="23900"/>
                  </a:cubicBezTo>
                  <a:cubicBezTo>
                    <a:pt x="6597" y="23946"/>
                    <a:pt x="6551" y="23991"/>
                    <a:pt x="6517" y="24037"/>
                  </a:cubicBezTo>
                  <a:cubicBezTo>
                    <a:pt x="6472" y="24082"/>
                    <a:pt x="6426" y="24151"/>
                    <a:pt x="6392" y="24208"/>
                  </a:cubicBezTo>
                  <a:cubicBezTo>
                    <a:pt x="6313" y="24310"/>
                    <a:pt x="6233" y="24412"/>
                    <a:pt x="6142" y="24503"/>
                  </a:cubicBezTo>
                  <a:cubicBezTo>
                    <a:pt x="6131" y="24515"/>
                    <a:pt x="6131" y="24526"/>
                    <a:pt x="6119" y="24537"/>
                  </a:cubicBezTo>
                  <a:cubicBezTo>
                    <a:pt x="6062" y="24435"/>
                    <a:pt x="6005" y="24333"/>
                    <a:pt x="5949" y="24230"/>
                  </a:cubicBezTo>
                  <a:cubicBezTo>
                    <a:pt x="5994" y="24185"/>
                    <a:pt x="6040" y="24128"/>
                    <a:pt x="6085" y="24071"/>
                  </a:cubicBezTo>
                  <a:cubicBezTo>
                    <a:pt x="6290" y="23809"/>
                    <a:pt x="6460" y="23514"/>
                    <a:pt x="6597" y="23218"/>
                  </a:cubicBezTo>
                  <a:close/>
                  <a:moveTo>
                    <a:pt x="18141" y="0"/>
                  </a:moveTo>
                  <a:cubicBezTo>
                    <a:pt x="18115" y="0"/>
                    <a:pt x="18088" y="2"/>
                    <a:pt x="18062" y="4"/>
                  </a:cubicBezTo>
                  <a:cubicBezTo>
                    <a:pt x="17800" y="38"/>
                    <a:pt x="17573" y="209"/>
                    <a:pt x="17379" y="380"/>
                  </a:cubicBezTo>
                  <a:cubicBezTo>
                    <a:pt x="17186" y="573"/>
                    <a:pt x="17004" y="789"/>
                    <a:pt x="16845" y="1016"/>
                  </a:cubicBezTo>
                  <a:cubicBezTo>
                    <a:pt x="16674" y="1267"/>
                    <a:pt x="16526" y="1517"/>
                    <a:pt x="16412" y="1790"/>
                  </a:cubicBezTo>
                  <a:cubicBezTo>
                    <a:pt x="16367" y="1608"/>
                    <a:pt x="16321" y="1426"/>
                    <a:pt x="16265" y="1244"/>
                  </a:cubicBezTo>
                  <a:cubicBezTo>
                    <a:pt x="16244" y="1182"/>
                    <a:pt x="16189" y="1153"/>
                    <a:pt x="16132" y="1153"/>
                  </a:cubicBezTo>
                  <a:cubicBezTo>
                    <a:pt x="16095" y="1153"/>
                    <a:pt x="16057" y="1165"/>
                    <a:pt x="16026" y="1187"/>
                  </a:cubicBezTo>
                  <a:cubicBezTo>
                    <a:pt x="15855" y="1301"/>
                    <a:pt x="15707" y="1426"/>
                    <a:pt x="15571" y="1562"/>
                  </a:cubicBezTo>
                  <a:cubicBezTo>
                    <a:pt x="15503" y="1631"/>
                    <a:pt x="15434" y="1710"/>
                    <a:pt x="15377" y="1790"/>
                  </a:cubicBezTo>
                  <a:cubicBezTo>
                    <a:pt x="15355" y="1824"/>
                    <a:pt x="15332" y="1858"/>
                    <a:pt x="15309" y="1904"/>
                  </a:cubicBezTo>
                  <a:cubicBezTo>
                    <a:pt x="15264" y="1824"/>
                    <a:pt x="15218" y="1756"/>
                    <a:pt x="15173" y="1688"/>
                  </a:cubicBezTo>
                  <a:cubicBezTo>
                    <a:pt x="15059" y="1494"/>
                    <a:pt x="14934" y="1312"/>
                    <a:pt x="14809" y="1130"/>
                  </a:cubicBezTo>
                  <a:cubicBezTo>
                    <a:pt x="14780" y="1090"/>
                    <a:pt x="14732" y="1070"/>
                    <a:pt x="14685" y="1070"/>
                  </a:cubicBezTo>
                  <a:cubicBezTo>
                    <a:pt x="14638" y="1070"/>
                    <a:pt x="14593" y="1090"/>
                    <a:pt x="14570" y="1130"/>
                  </a:cubicBezTo>
                  <a:cubicBezTo>
                    <a:pt x="14468" y="1278"/>
                    <a:pt x="14377" y="1415"/>
                    <a:pt x="14274" y="1551"/>
                  </a:cubicBezTo>
                  <a:cubicBezTo>
                    <a:pt x="14240" y="1619"/>
                    <a:pt x="14195" y="1676"/>
                    <a:pt x="14160" y="1733"/>
                  </a:cubicBezTo>
                  <a:cubicBezTo>
                    <a:pt x="14126" y="1653"/>
                    <a:pt x="14081" y="1574"/>
                    <a:pt x="14047" y="1494"/>
                  </a:cubicBezTo>
                  <a:cubicBezTo>
                    <a:pt x="13956" y="1278"/>
                    <a:pt x="13899" y="1062"/>
                    <a:pt x="13865" y="834"/>
                  </a:cubicBezTo>
                  <a:cubicBezTo>
                    <a:pt x="13857" y="755"/>
                    <a:pt x="13782" y="698"/>
                    <a:pt x="13707" y="698"/>
                  </a:cubicBezTo>
                  <a:cubicBezTo>
                    <a:pt x="13674" y="698"/>
                    <a:pt x="13642" y="708"/>
                    <a:pt x="13615" y="732"/>
                  </a:cubicBezTo>
                  <a:cubicBezTo>
                    <a:pt x="13444" y="891"/>
                    <a:pt x="13273" y="1051"/>
                    <a:pt x="13114" y="1233"/>
                  </a:cubicBezTo>
                  <a:cubicBezTo>
                    <a:pt x="13046" y="1312"/>
                    <a:pt x="12966" y="1392"/>
                    <a:pt x="12898" y="1483"/>
                  </a:cubicBezTo>
                  <a:cubicBezTo>
                    <a:pt x="12875" y="1517"/>
                    <a:pt x="12841" y="1574"/>
                    <a:pt x="12807" y="1619"/>
                  </a:cubicBezTo>
                  <a:cubicBezTo>
                    <a:pt x="12762" y="1517"/>
                    <a:pt x="12727" y="1415"/>
                    <a:pt x="12682" y="1312"/>
                  </a:cubicBezTo>
                  <a:lnTo>
                    <a:pt x="12409" y="618"/>
                  </a:lnTo>
                  <a:cubicBezTo>
                    <a:pt x="12389" y="560"/>
                    <a:pt x="12329" y="527"/>
                    <a:pt x="12268" y="527"/>
                  </a:cubicBezTo>
                  <a:cubicBezTo>
                    <a:pt x="12222" y="527"/>
                    <a:pt x="12176" y="545"/>
                    <a:pt x="12147" y="584"/>
                  </a:cubicBezTo>
                  <a:cubicBezTo>
                    <a:pt x="12022" y="778"/>
                    <a:pt x="11897" y="960"/>
                    <a:pt x="11772" y="1153"/>
                  </a:cubicBezTo>
                  <a:cubicBezTo>
                    <a:pt x="11715" y="1244"/>
                    <a:pt x="11658" y="1335"/>
                    <a:pt x="11601" y="1437"/>
                  </a:cubicBezTo>
                  <a:cubicBezTo>
                    <a:pt x="11567" y="1483"/>
                    <a:pt x="11545" y="1551"/>
                    <a:pt x="11510" y="1597"/>
                  </a:cubicBezTo>
                  <a:cubicBezTo>
                    <a:pt x="11510" y="1597"/>
                    <a:pt x="11510" y="1585"/>
                    <a:pt x="11510" y="1585"/>
                  </a:cubicBezTo>
                  <a:cubicBezTo>
                    <a:pt x="11465" y="1483"/>
                    <a:pt x="11408" y="1380"/>
                    <a:pt x="11363" y="1267"/>
                  </a:cubicBezTo>
                  <a:cubicBezTo>
                    <a:pt x="11272" y="1051"/>
                    <a:pt x="11192" y="834"/>
                    <a:pt x="11112" y="607"/>
                  </a:cubicBezTo>
                  <a:cubicBezTo>
                    <a:pt x="11095" y="546"/>
                    <a:pt x="11023" y="505"/>
                    <a:pt x="10955" y="505"/>
                  </a:cubicBezTo>
                  <a:cubicBezTo>
                    <a:pt x="10935" y="505"/>
                    <a:pt x="10914" y="508"/>
                    <a:pt x="10896" y="516"/>
                  </a:cubicBezTo>
                  <a:cubicBezTo>
                    <a:pt x="10691" y="630"/>
                    <a:pt x="10532" y="789"/>
                    <a:pt x="10373" y="971"/>
                  </a:cubicBezTo>
                  <a:cubicBezTo>
                    <a:pt x="10305" y="1062"/>
                    <a:pt x="10225" y="1164"/>
                    <a:pt x="10157" y="1255"/>
                  </a:cubicBezTo>
                  <a:cubicBezTo>
                    <a:pt x="10123" y="1289"/>
                    <a:pt x="10100" y="1324"/>
                    <a:pt x="10066" y="1369"/>
                  </a:cubicBezTo>
                  <a:cubicBezTo>
                    <a:pt x="10066" y="1358"/>
                    <a:pt x="10055" y="1358"/>
                    <a:pt x="10055" y="1346"/>
                  </a:cubicBezTo>
                  <a:cubicBezTo>
                    <a:pt x="9998" y="1267"/>
                    <a:pt x="9929" y="1176"/>
                    <a:pt x="9873" y="1096"/>
                  </a:cubicBezTo>
                  <a:cubicBezTo>
                    <a:pt x="9736" y="925"/>
                    <a:pt x="9600" y="755"/>
                    <a:pt x="9440" y="607"/>
                  </a:cubicBezTo>
                  <a:cubicBezTo>
                    <a:pt x="9403" y="569"/>
                    <a:pt x="9365" y="547"/>
                    <a:pt x="9321" y="547"/>
                  </a:cubicBezTo>
                  <a:cubicBezTo>
                    <a:pt x="9312" y="547"/>
                    <a:pt x="9302" y="548"/>
                    <a:pt x="9293" y="550"/>
                  </a:cubicBezTo>
                  <a:cubicBezTo>
                    <a:pt x="9236" y="550"/>
                    <a:pt x="9179" y="596"/>
                    <a:pt x="9156" y="641"/>
                  </a:cubicBezTo>
                  <a:cubicBezTo>
                    <a:pt x="9088" y="846"/>
                    <a:pt x="9031" y="1039"/>
                    <a:pt x="8985" y="1244"/>
                  </a:cubicBezTo>
                  <a:cubicBezTo>
                    <a:pt x="8963" y="1346"/>
                    <a:pt x="8951" y="1437"/>
                    <a:pt x="8940" y="1540"/>
                  </a:cubicBezTo>
                  <a:cubicBezTo>
                    <a:pt x="8929" y="1631"/>
                    <a:pt x="8917" y="1722"/>
                    <a:pt x="8951" y="1801"/>
                  </a:cubicBezTo>
                  <a:cubicBezTo>
                    <a:pt x="8838" y="1926"/>
                    <a:pt x="8747" y="2063"/>
                    <a:pt x="8701" y="2245"/>
                  </a:cubicBezTo>
                  <a:cubicBezTo>
                    <a:pt x="8576" y="2734"/>
                    <a:pt x="8701" y="3234"/>
                    <a:pt x="8792" y="3701"/>
                  </a:cubicBezTo>
                  <a:cubicBezTo>
                    <a:pt x="9031" y="4940"/>
                    <a:pt x="9088" y="6192"/>
                    <a:pt x="9020" y="7443"/>
                  </a:cubicBezTo>
                  <a:cubicBezTo>
                    <a:pt x="8951" y="8716"/>
                    <a:pt x="8792" y="9990"/>
                    <a:pt x="8769" y="11264"/>
                  </a:cubicBezTo>
                  <a:cubicBezTo>
                    <a:pt x="8758" y="11731"/>
                    <a:pt x="8781" y="12197"/>
                    <a:pt x="8758" y="12663"/>
                  </a:cubicBezTo>
                  <a:cubicBezTo>
                    <a:pt x="8758" y="12675"/>
                    <a:pt x="8758" y="12686"/>
                    <a:pt x="8758" y="12709"/>
                  </a:cubicBezTo>
                  <a:cubicBezTo>
                    <a:pt x="8747" y="12845"/>
                    <a:pt x="8747" y="12982"/>
                    <a:pt x="8724" y="13129"/>
                  </a:cubicBezTo>
                  <a:cubicBezTo>
                    <a:pt x="8656" y="13732"/>
                    <a:pt x="8439" y="14301"/>
                    <a:pt x="8246" y="14870"/>
                  </a:cubicBezTo>
                  <a:cubicBezTo>
                    <a:pt x="8041" y="15427"/>
                    <a:pt x="7882" y="16007"/>
                    <a:pt x="7871" y="16598"/>
                  </a:cubicBezTo>
                  <a:cubicBezTo>
                    <a:pt x="7848" y="17213"/>
                    <a:pt x="7928" y="17815"/>
                    <a:pt x="7848" y="18418"/>
                  </a:cubicBezTo>
                  <a:cubicBezTo>
                    <a:pt x="7780" y="19032"/>
                    <a:pt x="7541" y="19590"/>
                    <a:pt x="7302" y="20147"/>
                  </a:cubicBezTo>
                  <a:cubicBezTo>
                    <a:pt x="7075" y="20704"/>
                    <a:pt x="6881" y="21273"/>
                    <a:pt x="6699" y="21842"/>
                  </a:cubicBezTo>
                  <a:cubicBezTo>
                    <a:pt x="6369" y="22854"/>
                    <a:pt x="5971" y="23900"/>
                    <a:pt x="5050" y="24503"/>
                  </a:cubicBezTo>
                  <a:cubicBezTo>
                    <a:pt x="4745" y="24692"/>
                    <a:pt x="4369" y="24831"/>
                    <a:pt x="4006" y="24831"/>
                  </a:cubicBezTo>
                  <a:cubicBezTo>
                    <a:pt x="3909" y="24831"/>
                    <a:pt x="3813" y="24821"/>
                    <a:pt x="3719" y="24799"/>
                  </a:cubicBezTo>
                  <a:cubicBezTo>
                    <a:pt x="3446" y="24731"/>
                    <a:pt x="3310" y="24481"/>
                    <a:pt x="3082" y="24355"/>
                  </a:cubicBezTo>
                  <a:cubicBezTo>
                    <a:pt x="2855" y="24230"/>
                    <a:pt x="2582" y="24230"/>
                    <a:pt x="2332" y="24219"/>
                  </a:cubicBezTo>
                  <a:cubicBezTo>
                    <a:pt x="2116" y="24208"/>
                    <a:pt x="1888" y="24196"/>
                    <a:pt x="1729" y="24026"/>
                  </a:cubicBezTo>
                  <a:cubicBezTo>
                    <a:pt x="1627" y="23900"/>
                    <a:pt x="1570" y="23730"/>
                    <a:pt x="1581" y="23559"/>
                  </a:cubicBezTo>
                  <a:cubicBezTo>
                    <a:pt x="1608" y="23268"/>
                    <a:pt x="1840" y="23093"/>
                    <a:pt x="2100" y="23093"/>
                  </a:cubicBezTo>
                  <a:cubicBezTo>
                    <a:pt x="2165" y="23093"/>
                    <a:pt x="2232" y="23104"/>
                    <a:pt x="2298" y="23127"/>
                  </a:cubicBezTo>
                  <a:cubicBezTo>
                    <a:pt x="2457" y="23184"/>
                    <a:pt x="2582" y="23286"/>
                    <a:pt x="2650" y="23457"/>
                  </a:cubicBezTo>
                  <a:cubicBezTo>
                    <a:pt x="2671" y="23519"/>
                    <a:pt x="2758" y="23572"/>
                    <a:pt x="2834" y="23572"/>
                  </a:cubicBezTo>
                  <a:cubicBezTo>
                    <a:pt x="2841" y="23572"/>
                    <a:pt x="2848" y="23572"/>
                    <a:pt x="2855" y="23571"/>
                  </a:cubicBezTo>
                  <a:cubicBezTo>
                    <a:pt x="3219" y="23480"/>
                    <a:pt x="3435" y="23127"/>
                    <a:pt x="3390" y="22752"/>
                  </a:cubicBezTo>
                  <a:cubicBezTo>
                    <a:pt x="3355" y="22376"/>
                    <a:pt x="3026" y="22081"/>
                    <a:pt x="2684" y="21933"/>
                  </a:cubicBezTo>
                  <a:cubicBezTo>
                    <a:pt x="2496" y="21857"/>
                    <a:pt x="2303" y="21822"/>
                    <a:pt x="2110" y="21822"/>
                  </a:cubicBezTo>
                  <a:cubicBezTo>
                    <a:pt x="1581" y="21822"/>
                    <a:pt x="1061" y="22084"/>
                    <a:pt x="694" y="22467"/>
                  </a:cubicBezTo>
                  <a:cubicBezTo>
                    <a:pt x="159" y="23025"/>
                    <a:pt x="0" y="23809"/>
                    <a:pt x="205" y="24537"/>
                  </a:cubicBezTo>
                  <a:cubicBezTo>
                    <a:pt x="421" y="25311"/>
                    <a:pt x="956" y="25959"/>
                    <a:pt x="1627" y="26380"/>
                  </a:cubicBezTo>
                  <a:cubicBezTo>
                    <a:pt x="2013" y="26607"/>
                    <a:pt x="2423" y="26778"/>
                    <a:pt x="2844" y="26892"/>
                  </a:cubicBezTo>
                  <a:cubicBezTo>
                    <a:pt x="2855" y="26903"/>
                    <a:pt x="2878" y="26914"/>
                    <a:pt x="2889" y="26926"/>
                  </a:cubicBezTo>
                  <a:lnTo>
                    <a:pt x="2957" y="26926"/>
                  </a:lnTo>
                  <a:cubicBezTo>
                    <a:pt x="4299" y="27267"/>
                    <a:pt x="5767" y="27131"/>
                    <a:pt x="7143" y="27290"/>
                  </a:cubicBezTo>
                  <a:cubicBezTo>
                    <a:pt x="7587" y="27333"/>
                    <a:pt x="8042" y="27438"/>
                    <a:pt x="8497" y="27438"/>
                  </a:cubicBezTo>
                  <a:cubicBezTo>
                    <a:pt x="8520" y="27438"/>
                    <a:pt x="8542" y="27438"/>
                    <a:pt x="8565" y="27438"/>
                  </a:cubicBezTo>
                  <a:cubicBezTo>
                    <a:pt x="8997" y="27438"/>
                    <a:pt x="9395" y="27301"/>
                    <a:pt x="9782" y="27096"/>
                  </a:cubicBezTo>
                  <a:cubicBezTo>
                    <a:pt x="10146" y="26914"/>
                    <a:pt x="10498" y="26687"/>
                    <a:pt x="10885" y="26573"/>
                  </a:cubicBezTo>
                  <a:cubicBezTo>
                    <a:pt x="11317" y="26448"/>
                    <a:pt x="11772" y="26448"/>
                    <a:pt x="12216" y="26425"/>
                  </a:cubicBezTo>
                  <a:cubicBezTo>
                    <a:pt x="12625" y="26414"/>
                    <a:pt x="13046" y="26391"/>
                    <a:pt x="13444" y="26289"/>
                  </a:cubicBezTo>
                  <a:cubicBezTo>
                    <a:pt x="13808" y="26187"/>
                    <a:pt x="14138" y="26039"/>
                    <a:pt x="14456" y="25845"/>
                  </a:cubicBezTo>
                  <a:cubicBezTo>
                    <a:pt x="15070" y="25459"/>
                    <a:pt x="15571" y="24913"/>
                    <a:pt x="15923" y="24287"/>
                  </a:cubicBezTo>
                  <a:cubicBezTo>
                    <a:pt x="16276" y="23650"/>
                    <a:pt x="16435" y="22922"/>
                    <a:pt x="16390" y="22194"/>
                  </a:cubicBezTo>
                  <a:cubicBezTo>
                    <a:pt x="16344" y="21398"/>
                    <a:pt x="16060" y="20625"/>
                    <a:pt x="15787" y="19874"/>
                  </a:cubicBezTo>
                  <a:cubicBezTo>
                    <a:pt x="15537" y="19158"/>
                    <a:pt x="15286" y="18407"/>
                    <a:pt x="15332" y="17634"/>
                  </a:cubicBezTo>
                  <a:cubicBezTo>
                    <a:pt x="15366" y="17167"/>
                    <a:pt x="15525" y="16735"/>
                    <a:pt x="15616" y="16280"/>
                  </a:cubicBezTo>
                  <a:cubicBezTo>
                    <a:pt x="15685" y="15871"/>
                    <a:pt x="15685" y="15450"/>
                    <a:pt x="15639" y="15029"/>
                  </a:cubicBezTo>
                  <a:cubicBezTo>
                    <a:pt x="15559" y="14210"/>
                    <a:pt x="15309" y="13414"/>
                    <a:pt x="15218" y="12584"/>
                  </a:cubicBezTo>
                  <a:cubicBezTo>
                    <a:pt x="15173" y="12197"/>
                    <a:pt x="15161" y="11799"/>
                    <a:pt x="15241" y="11401"/>
                  </a:cubicBezTo>
                  <a:cubicBezTo>
                    <a:pt x="15332" y="10957"/>
                    <a:pt x="15548" y="10548"/>
                    <a:pt x="15650" y="10104"/>
                  </a:cubicBezTo>
                  <a:cubicBezTo>
                    <a:pt x="15764" y="9626"/>
                    <a:pt x="15696" y="9126"/>
                    <a:pt x="15650" y="8648"/>
                  </a:cubicBezTo>
                  <a:cubicBezTo>
                    <a:pt x="15605" y="8159"/>
                    <a:pt x="15628" y="7681"/>
                    <a:pt x="15696" y="7192"/>
                  </a:cubicBezTo>
                  <a:cubicBezTo>
                    <a:pt x="15855" y="6226"/>
                    <a:pt x="16196" y="5293"/>
                    <a:pt x="16492" y="4360"/>
                  </a:cubicBezTo>
                  <a:cubicBezTo>
                    <a:pt x="16617" y="3974"/>
                    <a:pt x="16742" y="3564"/>
                    <a:pt x="16697" y="3155"/>
                  </a:cubicBezTo>
                  <a:cubicBezTo>
                    <a:pt x="16674" y="2973"/>
                    <a:pt x="16617" y="2814"/>
                    <a:pt x="16538" y="2677"/>
                  </a:cubicBezTo>
                  <a:cubicBezTo>
                    <a:pt x="16674" y="2563"/>
                    <a:pt x="16811" y="2450"/>
                    <a:pt x="16970" y="2347"/>
                  </a:cubicBezTo>
                  <a:cubicBezTo>
                    <a:pt x="17163" y="2211"/>
                    <a:pt x="17368" y="2097"/>
                    <a:pt x="17573" y="1972"/>
                  </a:cubicBezTo>
                  <a:cubicBezTo>
                    <a:pt x="17993" y="1722"/>
                    <a:pt x="18494" y="1449"/>
                    <a:pt x="18744" y="1005"/>
                  </a:cubicBezTo>
                  <a:cubicBezTo>
                    <a:pt x="18869" y="766"/>
                    <a:pt x="18903" y="471"/>
                    <a:pt x="18721" y="254"/>
                  </a:cubicBezTo>
                  <a:cubicBezTo>
                    <a:pt x="18580" y="82"/>
                    <a:pt x="18357" y="0"/>
                    <a:pt x="1814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3620325" y="2560625"/>
              <a:ext cx="12250" cy="18875"/>
            </a:xfrm>
            <a:custGeom>
              <a:avLst/>
              <a:gdLst/>
              <a:ahLst/>
              <a:cxnLst/>
              <a:rect l="l" t="t" r="r" b="b"/>
              <a:pathLst>
                <a:path w="490" h="755" extrusionOk="0">
                  <a:moveTo>
                    <a:pt x="58" y="1"/>
                  </a:moveTo>
                  <a:cubicBezTo>
                    <a:pt x="23" y="12"/>
                    <a:pt x="1" y="35"/>
                    <a:pt x="1" y="69"/>
                  </a:cubicBezTo>
                  <a:cubicBezTo>
                    <a:pt x="1" y="80"/>
                    <a:pt x="1" y="103"/>
                    <a:pt x="1" y="126"/>
                  </a:cubicBezTo>
                  <a:cubicBezTo>
                    <a:pt x="1" y="137"/>
                    <a:pt x="1" y="160"/>
                    <a:pt x="1" y="171"/>
                  </a:cubicBezTo>
                  <a:cubicBezTo>
                    <a:pt x="12" y="183"/>
                    <a:pt x="12" y="206"/>
                    <a:pt x="23" y="228"/>
                  </a:cubicBezTo>
                  <a:cubicBezTo>
                    <a:pt x="23" y="240"/>
                    <a:pt x="23" y="240"/>
                    <a:pt x="35" y="251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2" y="254"/>
                    <a:pt x="30" y="252"/>
                    <a:pt x="30" y="252"/>
                  </a:cubicBezTo>
                  <a:lnTo>
                    <a:pt x="30" y="252"/>
                  </a:lnTo>
                  <a:cubicBezTo>
                    <a:pt x="30" y="252"/>
                    <a:pt x="31" y="254"/>
                    <a:pt x="35" y="262"/>
                  </a:cubicBezTo>
                  <a:cubicBezTo>
                    <a:pt x="46" y="331"/>
                    <a:pt x="80" y="399"/>
                    <a:pt x="114" y="456"/>
                  </a:cubicBezTo>
                  <a:cubicBezTo>
                    <a:pt x="126" y="479"/>
                    <a:pt x="137" y="513"/>
                    <a:pt x="160" y="535"/>
                  </a:cubicBezTo>
                  <a:cubicBezTo>
                    <a:pt x="171" y="558"/>
                    <a:pt x="183" y="581"/>
                    <a:pt x="194" y="604"/>
                  </a:cubicBezTo>
                  <a:cubicBezTo>
                    <a:pt x="205" y="604"/>
                    <a:pt x="205" y="615"/>
                    <a:pt x="217" y="626"/>
                  </a:cubicBezTo>
                  <a:lnTo>
                    <a:pt x="217" y="615"/>
                  </a:lnTo>
                  <a:cubicBezTo>
                    <a:pt x="217" y="626"/>
                    <a:pt x="228" y="638"/>
                    <a:pt x="228" y="638"/>
                  </a:cubicBezTo>
                  <a:cubicBezTo>
                    <a:pt x="228" y="638"/>
                    <a:pt x="240" y="649"/>
                    <a:pt x="240" y="660"/>
                  </a:cubicBezTo>
                  <a:cubicBezTo>
                    <a:pt x="251" y="660"/>
                    <a:pt x="285" y="695"/>
                    <a:pt x="296" y="695"/>
                  </a:cubicBezTo>
                  <a:cubicBezTo>
                    <a:pt x="296" y="706"/>
                    <a:pt x="308" y="706"/>
                    <a:pt x="308" y="706"/>
                  </a:cubicBezTo>
                  <a:cubicBezTo>
                    <a:pt x="342" y="729"/>
                    <a:pt x="376" y="751"/>
                    <a:pt x="410" y="751"/>
                  </a:cubicBezTo>
                  <a:cubicBezTo>
                    <a:pt x="416" y="753"/>
                    <a:pt x="422" y="754"/>
                    <a:pt x="428" y="754"/>
                  </a:cubicBezTo>
                  <a:cubicBezTo>
                    <a:pt x="455" y="754"/>
                    <a:pt x="478" y="734"/>
                    <a:pt x="478" y="706"/>
                  </a:cubicBezTo>
                  <a:cubicBezTo>
                    <a:pt x="490" y="660"/>
                    <a:pt x="478" y="615"/>
                    <a:pt x="456" y="581"/>
                  </a:cubicBezTo>
                  <a:cubicBezTo>
                    <a:pt x="456" y="558"/>
                    <a:pt x="444" y="524"/>
                    <a:pt x="433" y="501"/>
                  </a:cubicBezTo>
                  <a:cubicBezTo>
                    <a:pt x="427" y="496"/>
                    <a:pt x="424" y="493"/>
                    <a:pt x="423" y="493"/>
                  </a:cubicBezTo>
                  <a:cubicBezTo>
                    <a:pt x="422" y="493"/>
                    <a:pt x="422" y="496"/>
                    <a:pt x="422" y="501"/>
                  </a:cubicBezTo>
                  <a:cubicBezTo>
                    <a:pt x="422" y="479"/>
                    <a:pt x="410" y="467"/>
                    <a:pt x="399" y="444"/>
                  </a:cubicBezTo>
                  <a:lnTo>
                    <a:pt x="376" y="422"/>
                  </a:lnTo>
                  <a:cubicBezTo>
                    <a:pt x="365" y="399"/>
                    <a:pt x="353" y="376"/>
                    <a:pt x="342" y="353"/>
                  </a:cubicBezTo>
                  <a:cubicBezTo>
                    <a:pt x="331" y="353"/>
                    <a:pt x="331" y="353"/>
                    <a:pt x="331" y="342"/>
                  </a:cubicBezTo>
                  <a:cubicBezTo>
                    <a:pt x="331" y="342"/>
                    <a:pt x="331" y="342"/>
                    <a:pt x="331" y="331"/>
                  </a:cubicBezTo>
                  <a:cubicBezTo>
                    <a:pt x="319" y="319"/>
                    <a:pt x="319" y="308"/>
                    <a:pt x="308" y="308"/>
                  </a:cubicBezTo>
                  <a:cubicBezTo>
                    <a:pt x="308" y="297"/>
                    <a:pt x="296" y="285"/>
                    <a:pt x="296" y="274"/>
                  </a:cubicBezTo>
                  <a:cubicBezTo>
                    <a:pt x="296" y="275"/>
                    <a:pt x="296" y="275"/>
                    <a:pt x="296" y="275"/>
                  </a:cubicBezTo>
                  <a:cubicBezTo>
                    <a:pt x="292" y="275"/>
                    <a:pt x="274" y="228"/>
                    <a:pt x="274" y="228"/>
                  </a:cubicBezTo>
                  <a:cubicBezTo>
                    <a:pt x="262" y="217"/>
                    <a:pt x="262" y="206"/>
                    <a:pt x="251" y="206"/>
                  </a:cubicBezTo>
                  <a:cubicBezTo>
                    <a:pt x="251" y="183"/>
                    <a:pt x="240" y="183"/>
                    <a:pt x="228" y="171"/>
                  </a:cubicBezTo>
                  <a:cubicBezTo>
                    <a:pt x="228" y="160"/>
                    <a:pt x="217" y="160"/>
                    <a:pt x="228" y="160"/>
                  </a:cubicBezTo>
                  <a:lnTo>
                    <a:pt x="217" y="160"/>
                  </a:lnTo>
                  <a:cubicBezTo>
                    <a:pt x="217" y="149"/>
                    <a:pt x="217" y="149"/>
                    <a:pt x="217" y="137"/>
                  </a:cubicBezTo>
                  <a:cubicBezTo>
                    <a:pt x="205" y="126"/>
                    <a:pt x="194" y="103"/>
                    <a:pt x="183" y="92"/>
                  </a:cubicBezTo>
                  <a:cubicBezTo>
                    <a:pt x="171" y="80"/>
                    <a:pt x="171" y="69"/>
                    <a:pt x="160" y="58"/>
                  </a:cubicBezTo>
                  <a:cubicBezTo>
                    <a:pt x="149" y="46"/>
                    <a:pt x="137" y="35"/>
                    <a:pt x="126" y="35"/>
                  </a:cubicBezTo>
                  <a:cubicBezTo>
                    <a:pt x="114" y="12"/>
                    <a:pt x="80" y="1"/>
                    <a:pt x="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3611800" y="2539625"/>
              <a:ext cx="8275" cy="16600"/>
            </a:xfrm>
            <a:custGeom>
              <a:avLst/>
              <a:gdLst/>
              <a:ahLst/>
              <a:cxnLst/>
              <a:rect l="l" t="t" r="r" b="b"/>
              <a:pathLst>
                <a:path w="331" h="664" extrusionOk="0">
                  <a:moveTo>
                    <a:pt x="76" y="0"/>
                  </a:moveTo>
                  <a:cubicBezTo>
                    <a:pt x="49" y="0"/>
                    <a:pt x="24" y="15"/>
                    <a:pt x="12" y="45"/>
                  </a:cubicBezTo>
                  <a:cubicBezTo>
                    <a:pt x="1" y="67"/>
                    <a:pt x="1" y="90"/>
                    <a:pt x="1" y="124"/>
                  </a:cubicBezTo>
                  <a:cubicBezTo>
                    <a:pt x="1" y="147"/>
                    <a:pt x="1" y="170"/>
                    <a:pt x="1" y="204"/>
                  </a:cubicBezTo>
                  <a:cubicBezTo>
                    <a:pt x="12" y="238"/>
                    <a:pt x="12" y="283"/>
                    <a:pt x="23" y="329"/>
                  </a:cubicBezTo>
                  <a:cubicBezTo>
                    <a:pt x="35" y="374"/>
                    <a:pt x="46" y="420"/>
                    <a:pt x="69" y="465"/>
                  </a:cubicBezTo>
                  <a:cubicBezTo>
                    <a:pt x="80" y="488"/>
                    <a:pt x="92" y="500"/>
                    <a:pt x="103" y="522"/>
                  </a:cubicBezTo>
                  <a:cubicBezTo>
                    <a:pt x="114" y="545"/>
                    <a:pt x="126" y="579"/>
                    <a:pt x="148" y="591"/>
                  </a:cubicBezTo>
                  <a:cubicBezTo>
                    <a:pt x="171" y="613"/>
                    <a:pt x="182" y="625"/>
                    <a:pt x="194" y="636"/>
                  </a:cubicBezTo>
                  <a:cubicBezTo>
                    <a:pt x="211" y="653"/>
                    <a:pt x="233" y="663"/>
                    <a:pt x="258" y="663"/>
                  </a:cubicBezTo>
                  <a:cubicBezTo>
                    <a:pt x="267" y="663"/>
                    <a:pt x="276" y="662"/>
                    <a:pt x="285" y="659"/>
                  </a:cubicBezTo>
                  <a:cubicBezTo>
                    <a:pt x="308" y="647"/>
                    <a:pt x="330" y="613"/>
                    <a:pt x="319" y="579"/>
                  </a:cubicBezTo>
                  <a:cubicBezTo>
                    <a:pt x="319" y="568"/>
                    <a:pt x="319" y="545"/>
                    <a:pt x="319" y="534"/>
                  </a:cubicBezTo>
                  <a:cubicBezTo>
                    <a:pt x="319" y="522"/>
                    <a:pt x="319" y="522"/>
                    <a:pt x="319" y="511"/>
                  </a:cubicBezTo>
                  <a:cubicBezTo>
                    <a:pt x="319" y="488"/>
                    <a:pt x="308" y="454"/>
                    <a:pt x="296" y="431"/>
                  </a:cubicBezTo>
                  <a:cubicBezTo>
                    <a:pt x="296" y="409"/>
                    <a:pt x="285" y="386"/>
                    <a:pt x="285" y="374"/>
                  </a:cubicBezTo>
                  <a:cubicBezTo>
                    <a:pt x="273" y="329"/>
                    <a:pt x="251" y="295"/>
                    <a:pt x="239" y="261"/>
                  </a:cubicBezTo>
                  <a:cubicBezTo>
                    <a:pt x="228" y="227"/>
                    <a:pt x="217" y="193"/>
                    <a:pt x="205" y="147"/>
                  </a:cubicBezTo>
                  <a:cubicBezTo>
                    <a:pt x="194" y="136"/>
                    <a:pt x="182" y="113"/>
                    <a:pt x="182" y="90"/>
                  </a:cubicBezTo>
                  <a:cubicBezTo>
                    <a:pt x="171" y="67"/>
                    <a:pt x="160" y="45"/>
                    <a:pt x="148" y="33"/>
                  </a:cubicBezTo>
                  <a:cubicBezTo>
                    <a:pt x="127" y="12"/>
                    <a:pt x="100" y="0"/>
                    <a:pt x="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3609525" y="2514425"/>
              <a:ext cx="6000" cy="18475"/>
            </a:xfrm>
            <a:custGeom>
              <a:avLst/>
              <a:gdLst/>
              <a:ahLst/>
              <a:cxnLst/>
              <a:rect l="l" t="t" r="r" b="b"/>
              <a:pathLst>
                <a:path w="240" h="739" extrusionOk="0">
                  <a:moveTo>
                    <a:pt x="144" y="1"/>
                  </a:moveTo>
                  <a:cubicBezTo>
                    <a:pt x="129" y="1"/>
                    <a:pt x="115" y="6"/>
                    <a:pt x="103" y="18"/>
                  </a:cubicBezTo>
                  <a:cubicBezTo>
                    <a:pt x="80" y="29"/>
                    <a:pt x="69" y="40"/>
                    <a:pt x="57" y="52"/>
                  </a:cubicBezTo>
                  <a:cubicBezTo>
                    <a:pt x="46" y="75"/>
                    <a:pt x="46" y="97"/>
                    <a:pt x="35" y="120"/>
                  </a:cubicBezTo>
                  <a:cubicBezTo>
                    <a:pt x="35" y="143"/>
                    <a:pt x="23" y="165"/>
                    <a:pt x="23" y="200"/>
                  </a:cubicBezTo>
                  <a:cubicBezTo>
                    <a:pt x="12" y="256"/>
                    <a:pt x="12" y="313"/>
                    <a:pt x="12" y="370"/>
                  </a:cubicBezTo>
                  <a:cubicBezTo>
                    <a:pt x="1" y="427"/>
                    <a:pt x="12" y="495"/>
                    <a:pt x="23" y="552"/>
                  </a:cubicBezTo>
                  <a:cubicBezTo>
                    <a:pt x="23" y="564"/>
                    <a:pt x="23" y="575"/>
                    <a:pt x="23" y="586"/>
                  </a:cubicBezTo>
                  <a:cubicBezTo>
                    <a:pt x="35" y="609"/>
                    <a:pt x="35" y="632"/>
                    <a:pt x="46" y="655"/>
                  </a:cubicBezTo>
                  <a:cubicBezTo>
                    <a:pt x="57" y="677"/>
                    <a:pt x="69" y="711"/>
                    <a:pt x="92" y="723"/>
                  </a:cubicBezTo>
                  <a:cubicBezTo>
                    <a:pt x="107" y="733"/>
                    <a:pt x="124" y="739"/>
                    <a:pt x="141" y="739"/>
                  </a:cubicBezTo>
                  <a:cubicBezTo>
                    <a:pt x="162" y="739"/>
                    <a:pt x="181" y="730"/>
                    <a:pt x="194" y="711"/>
                  </a:cubicBezTo>
                  <a:cubicBezTo>
                    <a:pt x="217" y="689"/>
                    <a:pt x="205" y="666"/>
                    <a:pt x="217" y="632"/>
                  </a:cubicBezTo>
                  <a:cubicBezTo>
                    <a:pt x="217" y="627"/>
                    <a:pt x="217" y="619"/>
                    <a:pt x="217" y="609"/>
                  </a:cubicBezTo>
                  <a:lnTo>
                    <a:pt x="217" y="575"/>
                  </a:lnTo>
                  <a:lnTo>
                    <a:pt x="217" y="552"/>
                  </a:lnTo>
                  <a:cubicBezTo>
                    <a:pt x="217" y="518"/>
                    <a:pt x="217" y="484"/>
                    <a:pt x="217" y="450"/>
                  </a:cubicBezTo>
                  <a:cubicBezTo>
                    <a:pt x="217" y="438"/>
                    <a:pt x="217" y="427"/>
                    <a:pt x="217" y="404"/>
                  </a:cubicBezTo>
                  <a:lnTo>
                    <a:pt x="217" y="393"/>
                  </a:lnTo>
                  <a:lnTo>
                    <a:pt x="217" y="382"/>
                  </a:lnTo>
                  <a:cubicBezTo>
                    <a:pt x="217" y="336"/>
                    <a:pt x="217" y="279"/>
                    <a:pt x="228" y="222"/>
                  </a:cubicBezTo>
                  <a:cubicBezTo>
                    <a:pt x="228" y="165"/>
                    <a:pt x="239" y="97"/>
                    <a:pt x="217" y="40"/>
                  </a:cubicBezTo>
                  <a:cubicBezTo>
                    <a:pt x="202" y="18"/>
                    <a:pt x="173" y="1"/>
                    <a:pt x="1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3615500" y="2490050"/>
              <a:ext cx="10250" cy="16975"/>
            </a:xfrm>
            <a:custGeom>
              <a:avLst/>
              <a:gdLst/>
              <a:ahLst/>
              <a:cxnLst/>
              <a:rect l="l" t="t" r="r" b="b"/>
              <a:pathLst>
                <a:path w="410" h="679" extrusionOk="0">
                  <a:moveTo>
                    <a:pt x="328" y="0"/>
                  </a:moveTo>
                  <a:cubicBezTo>
                    <a:pt x="298" y="0"/>
                    <a:pt x="263" y="21"/>
                    <a:pt x="239" y="37"/>
                  </a:cubicBezTo>
                  <a:cubicBezTo>
                    <a:pt x="205" y="49"/>
                    <a:pt x="182" y="71"/>
                    <a:pt x="160" y="105"/>
                  </a:cubicBezTo>
                  <a:cubicBezTo>
                    <a:pt x="137" y="117"/>
                    <a:pt x="125" y="140"/>
                    <a:pt x="114" y="162"/>
                  </a:cubicBezTo>
                  <a:cubicBezTo>
                    <a:pt x="80" y="208"/>
                    <a:pt x="57" y="265"/>
                    <a:pt x="34" y="322"/>
                  </a:cubicBezTo>
                  <a:cubicBezTo>
                    <a:pt x="12" y="378"/>
                    <a:pt x="0" y="435"/>
                    <a:pt x="0" y="492"/>
                  </a:cubicBezTo>
                  <a:cubicBezTo>
                    <a:pt x="0" y="515"/>
                    <a:pt x="0" y="526"/>
                    <a:pt x="12" y="549"/>
                  </a:cubicBezTo>
                  <a:lnTo>
                    <a:pt x="0" y="538"/>
                  </a:lnTo>
                  <a:lnTo>
                    <a:pt x="0" y="538"/>
                  </a:lnTo>
                  <a:cubicBezTo>
                    <a:pt x="0" y="560"/>
                    <a:pt x="0" y="572"/>
                    <a:pt x="12" y="595"/>
                  </a:cubicBezTo>
                  <a:cubicBezTo>
                    <a:pt x="12" y="606"/>
                    <a:pt x="23" y="617"/>
                    <a:pt x="23" y="629"/>
                  </a:cubicBezTo>
                  <a:cubicBezTo>
                    <a:pt x="34" y="640"/>
                    <a:pt x="34" y="640"/>
                    <a:pt x="34" y="640"/>
                  </a:cubicBezTo>
                  <a:cubicBezTo>
                    <a:pt x="40" y="652"/>
                    <a:pt x="46" y="657"/>
                    <a:pt x="49" y="659"/>
                  </a:cubicBezTo>
                  <a:lnTo>
                    <a:pt x="49" y="659"/>
                  </a:lnTo>
                  <a:cubicBezTo>
                    <a:pt x="56" y="672"/>
                    <a:pt x="67" y="679"/>
                    <a:pt x="80" y="679"/>
                  </a:cubicBezTo>
                  <a:cubicBezTo>
                    <a:pt x="91" y="679"/>
                    <a:pt x="104" y="673"/>
                    <a:pt x="114" y="663"/>
                  </a:cubicBezTo>
                  <a:cubicBezTo>
                    <a:pt x="125" y="651"/>
                    <a:pt x="148" y="640"/>
                    <a:pt x="160" y="629"/>
                  </a:cubicBezTo>
                  <a:cubicBezTo>
                    <a:pt x="148" y="629"/>
                    <a:pt x="148" y="629"/>
                    <a:pt x="160" y="617"/>
                  </a:cubicBezTo>
                  <a:cubicBezTo>
                    <a:pt x="171" y="617"/>
                    <a:pt x="182" y="606"/>
                    <a:pt x="182" y="595"/>
                  </a:cubicBezTo>
                  <a:lnTo>
                    <a:pt x="182" y="583"/>
                  </a:lnTo>
                  <a:cubicBezTo>
                    <a:pt x="203" y="562"/>
                    <a:pt x="215" y="541"/>
                    <a:pt x="225" y="521"/>
                  </a:cubicBezTo>
                  <a:lnTo>
                    <a:pt x="225" y="521"/>
                  </a:lnTo>
                  <a:cubicBezTo>
                    <a:pt x="224" y="525"/>
                    <a:pt x="223" y="527"/>
                    <a:pt x="223" y="527"/>
                  </a:cubicBezTo>
                  <a:cubicBezTo>
                    <a:pt x="223" y="527"/>
                    <a:pt x="225" y="524"/>
                    <a:pt x="228" y="515"/>
                  </a:cubicBezTo>
                  <a:lnTo>
                    <a:pt x="228" y="515"/>
                  </a:lnTo>
                  <a:cubicBezTo>
                    <a:pt x="227" y="517"/>
                    <a:pt x="226" y="519"/>
                    <a:pt x="225" y="521"/>
                  </a:cubicBezTo>
                  <a:lnTo>
                    <a:pt x="225" y="521"/>
                  </a:lnTo>
                  <a:cubicBezTo>
                    <a:pt x="228" y="512"/>
                    <a:pt x="234" y="498"/>
                    <a:pt x="239" y="492"/>
                  </a:cubicBezTo>
                  <a:cubicBezTo>
                    <a:pt x="239" y="492"/>
                    <a:pt x="239" y="481"/>
                    <a:pt x="251" y="469"/>
                  </a:cubicBezTo>
                  <a:cubicBezTo>
                    <a:pt x="262" y="435"/>
                    <a:pt x="273" y="401"/>
                    <a:pt x="296" y="367"/>
                  </a:cubicBezTo>
                  <a:cubicBezTo>
                    <a:pt x="307" y="356"/>
                    <a:pt x="307" y="333"/>
                    <a:pt x="319" y="310"/>
                  </a:cubicBezTo>
                  <a:cubicBezTo>
                    <a:pt x="330" y="310"/>
                    <a:pt x="330" y="299"/>
                    <a:pt x="342" y="287"/>
                  </a:cubicBezTo>
                  <a:cubicBezTo>
                    <a:pt x="342" y="276"/>
                    <a:pt x="342" y="276"/>
                    <a:pt x="342" y="265"/>
                  </a:cubicBezTo>
                  <a:cubicBezTo>
                    <a:pt x="364" y="219"/>
                    <a:pt x="387" y="185"/>
                    <a:pt x="387" y="140"/>
                  </a:cubicBezTo>
                  <a:cubicBezTo>
                    <a:pt x="398" y="105"/>
                    <a:pt x="410" y="49"/>
                    <a:pt x="364" y="14"/>
                  </a:cubicBezTo>
                  <a:cubicBezTo>
                    <a:pt x="354" y="4"/>
                    <a:pt x="341" y="0"/>
                    <a:pt x="32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3623450" y="24978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3628850" y="2467900"/>
              <a:ext cx="15050" cy="15200"/>
            </a:xfrm>
            <a:custGeom>
              <a:avLst/>
              <a:gdLst/>
              <a:ahLst/>
              <a:cxnLst/>
              <a:rect l="l" t="t" r="r" b="b"/>
              <a:pathLst>
                <a:path w="602" h="608" extrusionOk="0">
                  <a:moveTo>
                    <a:pt x="503" y="1"/>
                  </a:moveTo>
                  <a:cubicBezTo>
                    <a:pt x="498" y="1"/>
                    <a:pt x="494" y="1"/>
                    <a:pt x="490" y="2"/>
                  </a:cubicBezTo>
                  <a:cubicBezTo>
                    <a:pt x="467" y="2"/>
                    <a:pt x="445" y="13"/>
                    <a:pt x="433" y="13"/>
                  </a:cubicBezTo>
                  <a:cubicBezTo>
                    <a:pt x="410" y="13"/>
                    <a:pt x="388" y="25"/>
                    <a:pt x="376" y="36"/>
                  </a:cubicBezTo>
                  <a:cubicBezTo>
                    <a:pt x="365" y="47"/>
                    <a:pt x="354" y="47"/>
                    <a:pt x="342" y="59"/>
                  </a:cubicBezTo>
                  <a:lnTo>
                    <a:pt x="331" y="59"/>
                  </a:lnTo>
                  <a:cubicBezTo>
                    <a:pt x="331" y="70"/>
                    <a:pt x="319" y="70"/>
                    <a:pt x="308" y="82"/>
                  </a:cubicBezTo>
                  <a:cubicBezTo>
                    <a:pt x="297" y="82"/>
                    <a:pt x="285" y="93"/>
                    <a:pt x="274" y="104"/>
                  </a:cubicBezTo>
                  <a:cubicBezTo>
                    <a:pt x="240" y="150"/>
                    <a:pt x="194" y="184"/>
                    <a:pt x="160" y="229"/>
                  </a:cubicBezTo>
                  <a:cubicBezTo>
                    <a:pt x="126" y="275"/>
                    <a:pt x="92" y="332"/>
                    <a:pt x="69" y="377"/>
                  </a:cubicBezTo>
                  <a:cubicBezTo>
                    <a:pt x="35" y="423"/>
                    <a:pt x="1" y="502"/>
                    <a:pt x="35" y="559"/>
                  </a:cubicBezTo>
                  <a:cubicBezTo>
                    <a:pt x="54" y="587"/>
                    <a:pt x="72" y="608"/>
                    <a:pt x="104" y="608"/>
                  </a:cubicBezTo>
                  <a:cubicBezTo>
                    <a:pt x="111" y="608"/>
                    <a:pt x="118" y="607"/>
                    <a:pt x="126" y="605"/>
                  </a:cubicBezTo>
                  <a:cubicBezTo>
                    <a:pt x="160" y="605"/>
                    <a:pt x="194" y="582"/>
                    <a:pt x="217" y="548"/>
                  </a:cubicBezTo>
                  <a:cubicBezTo>
                    <a:pt x="217" y="537"/>
                    <a:pt x="228" y="537"/>
                    <a:pt x="228" y="525"/>
                  </a:cubicBezTo>
                  <a:cubicBezTo>
                    <a:pt x="228" y="525"/>
                    <a:pt x="228" y="525"/>
                    <a:pt x="240" y="514"/>
                  </a:cubicBezTo>
                  <a:cubicBezTo>
                    <a:pt x="240" y="514"/>
                    <a:pt x="251" y="502"/>
                    <a:pt x="251" y="502"/>
                  </a:cubicBezTo>
                  <a:cubicBezTo>
                    <a:pt x="285" y="457"/>
                    <a:pt x="319" y="423"/>
                    <a:pt x="354" y="389"/>
                  </a:cubicBezTo>
                  <a:cubicBezTo>
                    <a:pt x="365" y="366"/>
                    <a:pt x="376" y="355"/>
                    <a:pt x="399" y="332"/>
                  </a:cubicBezTo>
                  <a:cubicBezTo>
                    <a:pt x="399" y="332"/>
                    <a:pt x="399" y="320"/>
                    <a:pt x="410" y="320"/>
                  </a:cubicBezTo>
                  <a:cubicBezTo>
                    <a:pt x="422" y="309"/>
                    <a:pt x="422" y="309"/>
                    <a:pt x="433" y="298"/>
                  </a:cubicBezTo>
                  <a:cubicBezTo>
                    <a:pt x="456" y="275"/>
                    <a:pt x="479" y="252"/>
                    <a:pt x="501" y="229"/>
                  </a:cubicBezTo>
                  <a:cubicBezTo>
                    <a:pt x="501" y="218"/>
                    <a:pt x="513" y="207"/>
                    <a:pt x="524" y="207"/>
                  </a:cubicBezTo>
                  <a:cubicBezTo>
                    <a:pt x="536" y="184"/>
                    <a:pt x="547" y="173"/>
                    <a:pt x="547" y="161"/>
                  </a:cubicBezTo>
                  <a:cubicBezTo>
                    <a:pt x="558" y="138"/>
                    <a:pt x="570" y="127"/>
                    <a:pt x="570" y="116"/>
                  </a:cubicBezTo>
                  <a:cubicBezTo>
                    <a:pt x="601" y="63"/>
                    <a:pt x="555" y="1"/>
                    <a:pt x="5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3650175" y="2452800"/>
              <a:ext cx="19375" cy="12050"/>
            </a:xfrm>
            <a:custGeom>
              <a:avLst/>
              <a:gdLst/>
              <a:ahLst/>
              <a:cxnLst/>
              <a:rect l="l" t="t" r="r" b="b"/>
              <a:pathLst>
                <a:path w="775" h="482" extrusionOk="0">
                  <a:moveTo>
                    <a:pt x="557" y="1"/>
                  </a:moveTo>
                  <a:cubicBezTo>
                    <a:pt x="506" y="1"/>
                    <a:pt x="448" y="29"/>
                    <a:pt x="399" y="49"/>
                  </a:cubicBezTo>
                  <a:cubicBezTo>
                    <a:pt x="342" y="83"/>
                    <a:pt x="285" y="117"/>
                    <a:pt x="228" y="151"/>
                  </a:cubicBezTo>
                  <a:cubicBezTo>
                    <a:pt x="183" y="174"/>
                    <a:pt x="137" y="208"/>
                    <a:pt x="103" y="253"/>
                  </a:cubicBezTo>
                  <a:cubicBezTo>
                    <a:pt x="69" y="276"/>
                    <a:pt x="35" y="310"/>
                    <a:pt x="24" y="344"/>
                  </a:cubicBezTo>
                  <a:cubicBezTo>
                    <a:pt x="1" y="390"/>
                    <a:pt x="12" y="447"/>
                    <a:pt x="58" y="469"/>
                  </a:cubicBezTo>
                  <a:cubicBezTo>
                    <a:pt x="75" y="478"/>
                    <a:pt x="91" y="482"/>
                    <a:pt x="106" y="482"/>
                  </a:cubicBezTo>
                  <a:cubicBezTo>
                    <a:pt x="131" y="482"/>
                    <a:pt x="155" y="472"/>
                    <a:pt x="183" y="458"/>
                  </a:cubicBezTo>
                  <a:cubicBezTo>
                    <a:pt x="183" y="458"/>
                    <a:pt x="194" y="458"/>
                    <a:pt x="194" y="447"/>
                  </a:cubicBezTo>
                  <a:cubicBezTo>
                    <a:pt x="194" y="447"/>
                    <a:pt x="217" y="435"/>
                    <a:pt x="217" y="435"/>
                  </a:cubicBezTo>
                  <a:cubicBezTo>
                    <a:pt x="228" y="435"/>
                    <a:pt x="240" y="424"/>
                    <a:pt x="251" y="413"/>
                  </a:cubicBezTo>
                  <a:cubicBezTo>
                    <a:pt x="274" y="401"/>
                    <a:pt x="297" y="390"/>
                    <a:pt x="319" y="367"/>
                  </a:cubicBezTo>
                  <a:cubicBezTo>
                    <a:pt x="331" y="367"/>
                    <a:pt x="342" y="356"/>
                    <a:pt x="354" y="344"/>
                  </a:cubicBezTo>
                  <a:lnTo>
                    <a:pt x="365" y="344"/>
                  </a:lnTo>
                  <a:cubicBezTo>
                    <a:pt x="365" y="344"/>
                    <a:pt x="365" y="333"/>
                    <a:pt x="365" y="333"/>
                  </a:cubicBezTo>
                  <a:cubicBezTo>
                    <a:pt x="388" y="322"/>
                    <a:pt x="410" y="310"/>
                    <a:pt x="433" y="299"/>
                  </a:cubicBezTo>
                  <a:cubicBezTo>
                    <a:pt x="456" y="287"/>
                    <a:pt x="479" y="276"/>
                    <a:pt x="501" y="265"/>
                  </a:cubicBezTo>
                  <a:cubicBezTo>
                    <a:pt x="524" y="253"/>
                    <a:pt x="558" y="242"/>
                    <a:pt x="581" y="231"/>
                  </a:cubicBezTo>
                  <a:cubicBezTo>
                    <a:pt x="592" y="231"/>
                    <a:pt x="604" y="219"/>
                    <a:pt x="615" y="219"/>
                  </a:cubicBezTo>
                  <a:cubicBezTo>
                    <a:pt x="627" y="208"/>
                    <a:pt x="638" y="197"/>
                    <a:pt x="649" y="185"/>
                  </a:cubicBezTo>
                  <a:lnTo>
                    <a:pt x="661" y="174"/>
                  </a:lnTo>
                  <a:lnTo>
                    <a:pt x="661" y="174"/>
                  </a:lnTo>
                  <a:cubicBezTo>
                    <a:pt x="655" y="179"/>
                    <a:pt x="654" y="182"/>
                    <a:pt x="655" y="182"/>
                  </a:cubicBezTo>
                  <a:cubicBezTo>
                    <a:pt x="658" y="182"/>
                    <a:pt x="683" y="162"/>
                    <a:pt x="683" y="162"/>
                  </a:cubicBezTo>
                  <a:cubicBezTo>
                    <a:pt x="695" y="151"/>
                    <a:pt x="695" y="151"/>
                    <a:pt x="706" y="140"/>
                  </a:cubicBezTo>
                  <a:cubicBezTo>
                    <a:pt x="706" y="140"/>
                    <a:pt x="718" y="140"/>
                    <a:pt x="718" y="128"/>
                  </a:cubicBezTo>
                  <a:cubicBezTo>
                    <a:pt x="774" y="94"/>
                    <a:pt x="740" y="15"/>
                    <a:pt x="683" y="3"/>
                  </a:cubicBezTo>
                  <a:lnTo>
                    <a:pt x="581" y="3"/>
                  </a:lnTo>
                  <a:cubicBezTo>
                    <a:pt x="573" y="2"/>
                    <a:pt x="565" y="1"/>
                    <a:pt x="5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3678050" y="2448325"/>
              <a:ext cx="16800" cy="6000"/>
            </a:xfrm>
            <a:custGeom>
              <a:avLst/>
              <a:gdLst/>
              <a:ahLst/>
              <a:cxnLst/>
              <a:rect l="l" t="t" r="r" b="b"/>
              <a:pathLst>
                <a:path w="672" h="240" extrusionOk="0">
                  <a:moveTo>
                    <a:pt x="387" y="0"/>
                  </a:moveTo>
                  <a:cubicBezTo>
                    <a:pt x="342" y="0"/>
                    <a:pt x="308" y="12"/>
                    <a:pt x="274" y="12"/>
                  </a:cubicBezTo>
                  <a:cubicBezTo>
                    <a:pt x="228" y="12"/>
                    <a:pt x="194" y="23"/>
                    <a:pt x="148" y="34"/>
                  </a:cubicBezTo>
                  <a:cubicBezTo>
                    <a:pt x="114" y="46"/>
                    <a:pt x="46" y="57"/>
                    <a:pt x="23" y="91"/>
                  </a:cubicBezTo>
                  <a:cubicBezTo>
                    <a:pt x="1" y="125"/>
                    <a:pt x="1" y="159"/>
                    <a:pt x="23" y="194"/>
                  </a:cubicBezTo>
                  <a:cubicBezTo>
                    <a:pt x="57" y="228"/>
                    <a:pt x="114" y="239"/>
                    <a:pt x="160" y="239"/>
                  </a:cubicBezTo>
                  <a:lnTo>
                    <a:pt x="410" y="239"/>
                  </a:lnTo>
                  <a:cubicBezTo>
                    <a:pt x="456" y="228"/>
                    <a:pt x="501" y="228"/>
                    <a:pt x="535" y="205"/>
                  </a:cubicBezTo>
                  <a:cubicBezTo>
                    <a:pt x="569" y="194"/>
                    <a:pt x="603" y="171"/>
                    <a:pt x="638" y="148"/>
                  </a:cubicBezTo>
                  <a:cubicBezTo>
                    <a:pt x="660" y="125"/>
                    <a:pt x="672" y="80"/>
                    <a:pt x="638" y="57"/>
                  </a:cubicBezTo>
                  <a:cubicBezTo>
                    <a:pt x="603" y="34"/>
                    <a:pt x="569" y="23"/>
                    <a:pt x="535" y="12"/>
                  </a:cubicBezTo>
                  <a:cubicBezTo>
                    <a:pt x="512" y="0"/>
                    <a:pt x="490" y="0"/>
                    <a:pt x="4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3699650" y="2450100"/>
              <a:ext cx="14250" cy="5925"/>
            </a:xfrm>
            <a:custGeom>
              <a:avLst/>
              <a:gdLst/>
              <a:ahLst/>
              <a:cxnLst/>
              <a:rect l="l" t="t" r="r" b="b"/>
              <a:pathLst>
                <a:path w="570" h="237" extrusionOk="0">
                  <a:moveTo>
                    <a:pt x="273" y="0"/>
                  </a:moveTo>
                  <a:cubicBezTo>
                    <a:pt x="243" y="0"/>
                    <a:pt x="211" y="3"/>
                    <a:pt x="183" y="9"/>
                  </a:cubicBezTo>
                  <a:lnTo>
                    <a:pt x="149" y="9"/>
                  </a:lnTo>
                  <a:cubicBezTo>
                    <a:pt x="126" y="9"/>
                    <a:pt x="115" y="20"/>
                    <a:pt x="103" y="32"/>
                  </a:cubicBezTo>
                  <a:cubicBezTo>
                    <a:pt x="81" y="32"/>
                    <a:pt x="69" y="32"/>
                    <a:pt x="58" y="43"/>
                  </a:cubicBezTo>
                  <a:cubicBezTo>
                    <a:pt x="58" y="43"/>
                    <a:pt x="46" y="43"/>
                    <a:pt x="46" y="54"/>
                  </a:cubicBezTo>
                  <a:cubicBezTo>
                    <a:pt x="46" y="54"/>
                    <a:pt x="24" y="66"/>
                    <a:pt x="24" y="66"/>
                  </a:cubicBezTo>
                  <a:cubicBezTo>
                    <a:pt x="1" y="88"/>
                    <a:pt x="12" y="123"/>
                    <a:pt x="35" y="145"/>
                  </a:cubicBezTo>
                  <a:lnTo>
                    <a:pt x="46" y="157"/>
                  </a:lnTo>
                  <a:lnTo>
                    <a:pt x="58" y="157"/>
                  </a:lnTo>
                  <a:cubicBezTo>
                    <a:pt x="58" y="168"/>
                    <a:pt x="69" y="168"/>
                    <a:pt x="81" y="168"/>
                  </a:cubicBezTo>
                  <a:cubicBezTo>
                    <a:pt x="92" y="168"/>
                    <a:pt x="115" y="179"/>
                    <a:pt x="137" y="191"/>
                  </a:cubicBezTo>
                  <a:lnTo>
                    <a:pt x="160" y="191"/>
                  </a:lnTo>
                  <a:cubicBezTo>
                    <a:pt x="160" y="191"/>
                    <a:pt x="172" y="191"/>
                    <a:pt x="183" y="202"/>
                  </a:cubicBezTo>
                  <a:lnTo>
                    <a:pt x="228" y="202"/>
                  </a:lnTo>
                  <a:cubicBezTo>
                    <a:pt x="263" y="214"/>
                    <a:pt x="297" y="225"/>
                    <a:pt x="331" y="225"/>
                  </a:cubicBezTo>
                  <a:cubicBezTo>
                    <a:pt x="365" y="236"/>
                    <a:pt x="399" y="236"/>
                    <a:pt x="433" y="236"/>
                  </a:cubicBezTo>
                  <a:cubicBezTo>
                    <a:pt x="467" y="236"/>
                    <a:pt x="490" y="236"/>
                    <a:pt x="524" y="225"/>
                  </a:cubicBezTo>
                  <a:cubicBezTo>
                    <a:pt x="558" y="191"/>
                    <a:pt x="570" y="145"/>
                    <a:pt x="536" y="111"/>
                  </a:cubicBezTo>
                  <a:cubicBezTo>
                    <a:pt x="524" y="100"/>
                    <a:pt x="513" y="88"/>
                    <a:pt x="501" y="77"/>
                  </a:cubicBezTo>
                  <a:cubicBezTo>
                    <a:pt x="496" y="71"/>
                    <a:pt x="493" y="69"/>
                    <a:pt x="491" y="69"/>
                  </a:cubicBezTo>
                  <a:cubicBezTo>
                    <a:pt x="490" y="69"/>
                    <a:pt x="490" y="71"/>
                    <a:pt x="490" y="77"/>
                  </a:cubicBezTo>
                  <a:cubicBezTo>
                    <a:pt x="479" y="66"/>
                    <a:pt x="467" y="54"/>
                    <a:pt x="456" y="43"/>
                  </a:cubicBezTo>
                  <a:cubicBezTo>
                    <a:pt x="433" y="32"/>
                    <a:pt x="388" y="20"/>
                    <a:pt x="354" y="9"/>
                  </a:cubicBezTo>
                  <a:cubicBezTo>
                    <a:pt x="331" y="3"/>
                    <a:pt x="302" y="0"/>
                    <a:pt x="27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3562325" y="2050525"/>
              <a:ext cx="19650" cy="6975"/>
            </a:xfrm>
            <a:custGeom>
              <a:avLst/>
              <a:gdLst/>
              <a:ahLst/>
              <a:cxnLst/>
              <a:rect l="l" t="t" r="r" b="b"/>
              <a:pathLst>
                <a:path w="786" h="279" extrusionOk="0">
                  <a:moveTo>
                    <a:pt x="137" y="0"/>
                  </a:moveTo>
                  <a:cubicBezTo>
                    <a:pt x="103" y="0"/>
                    <a:pt x="69" y="0"/>
                    <a:pt x="46" y="23"/>
                  </a:cubicBezTo>
                  <a:cubicBezTo>
                    <a:pt x="0" y="57"/>
                    <a:pt x="0" y="103"/>
                    <a:pt x="23" y="148"/>
                  </a:cubicBezTo>
                  <a:cubicBezTo>
                    <a:pt x="35" y="171"/>
                    <a:pt x="69" y="194"/>
                    <a:pt x="91" y="194"/>
                  </a:cubicBezTo>
                  <a:cubicBezTo>
                    <a:pt x="97" y="199"/>
                    <a:pt x="100" y="202"/>
                    <a:pt x="101" y="202"/>
                  </a:cubicBezTo>
                  <a:cubicBezTo>
                    <a:pt x="102" y="202"/>
                    <a:pt x="103" y="201"/>
                    <a:pt x="103" y="197"/>
                  </a:cubicBezTo>
                  <a:lnTo>
                    <a:pt x="103" y="197"/>
                  </a:lnTo>
                  <a:cubicBezTo>
                    <a:pt x="107" y="201"/>
                    <a:pt x="115" y="206"/>
                    <a:pt x="126" y="216"/>
                  </a:cubicBezTo>
                  <a:lnTo>
                    <a:pt x="171" y="216"/>
                  </a:lnTo>
                  <a:cubicBezTo>
                    <a:pt x="182" y="228"/>
                    <a:pt x="194" y="228"/>
                    <a:pt x="205" y="228"/>
                  </a:cubicBezTo>
                  <a:cubicBezTo>
                    <a:pt x="239" y="239"/>
                    <a:pt x="262" y="239"/>
                    <a:pt x="296" y="251"/>
                  </a:cubicBezTo>
                  <a:cubicBezTo>
                    <a:pt x="330" y="262"/>
                    <a:pt x="364" y="262"/>
                    <a:pt x="410" y="273"/>
                  </a:cubicBezTo>
                  <a:lnTo>
                    <a:pt x="478" y="273"/>
                  </a:lnTo>
                  <a:cubicBezTo>
                    <a:pt x="486" y="277"/>
                    <a:pt x="493" y="278"/>
                    <a:pt x="501" y="278"/>
                  </a:cubicBezTo>
                  <a:cubicBezTo>
                    <a:pt x="515" y="278"/>
                    <a:pt x="527" y="273"/>
                    <a:pt x="535" y="273"/>
                  </a:cubicBezTo>
                  <a:cubicBezTo>
                    <a:pt x="581" y="273"/>
                    <a:pt x="626" y="273"/>
                    <a:pt x="660" y="262"/>
                  </a:cubicBezTo>
                  <a:lnTo>
                    <a:pt x="694" y="262"/>
                  </a:lnTo>
                  <a:cubicBezTo>
                    <a:pt x="774" y="262"/>
                    <a:pt x="785" y="137"/>
                    <a:pt x="717" y="114"/>
                  </a:cubicBezTo>
                  <a:cubicBezTo>
                    <a:pt x="706" y="114"/>
                    <a:pt x="694" y="103"/>
                    <a:pt x="683" y="103"/>
                  </a:cubicBezTo>
                  <a:cubicBezTo>
                    <a:pt x="672" y="91"/>
                    <a:pt x="649" y="80"/>
                    <a:pt x="626" y="80"/>
                  </a:cubicBezTo>
                  <a:cubicBezTo>
                    <a:pt x="615" y="69"/>
                    <a:pt x="603" y="69"/>
                    <a:pt x="581" y="57"/>
                  </a:cubicBezTo>
                  <a:lnTo>
                    <a:pt x="581" y="57"/>
                  </a:lnTo>
                  <a:cubicBezTo>
                    <a:pt x="592" y="69"/>
                    <a:pt x="592" y="69"/>
                    <a:pt x="592" y="69"/>
                  </a:cubicBezTo>
                  <a:cubicBezTo>
                    <a:pt x="581" y="57"/>
                    <a:pt x="569" y="57"/>
                    <a:pt x="558" y="46"/>
                  </a:cubicBezTo>
                  <a:cubicBezTo>
                    <a:pt x="524" y="34"/>
                    <a:pt x="490" y="34"/>
                    <a:pt x="455" y="23"/>
                  </a:cubicBezTo>
                  <a:cubicBezTo>
                    <a:pt x="433" y="23"/>
                    <a:pt x="410" y="12"/>
                    <a:pt x="387" y="12"/>
                  </a:cubicBezTo>
                  <a:cubicBezTo>
                    <a:pt x="330" y="12"/>
                    <a:pt x="285" y="0"/>
                    <a:pt x="22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3567450" y="20562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2" y="12"/>
                    <a:pt x="12" y="12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3589375" y="2053650"/>
              <a:ext cx="19900" cy="7125"/>
            </a:xfrm>
            <a:custGeom>
              <a:avLst/>
              <a:gdLst/>
              <a:ahLst/>
              <a:cxnLst/>
              <a:rect l="l" t="t" r="r" b="b"/>
              <a:pathLst>
                <a:path w="796" h="285" extrusionOk="0">
                  <a:moveTo>
                    <a:pt x="101" y="0"/>
                  </a:moveTo>
                  <a:cubicBezTo>
                    <a:pt x="101" y="12"/>
                    <a:pt x="90" y="12"/>
                    <a:pt x="79" y="12"/>
                  </a:cubicBezTo>
                  <a:cubicBezTo>
                    <a:pt x="69" y="17"/>
                    <a:pt x="63" y="22"/>
                    <a:pt x="61" y="25"/>
                  </a:cubicBezTo>
                  <a:lnTo>
                    <a:pt x="61" y="25"/>
                  </a:lnTo>
                  <a:cubicBezTo>
                    <a:pt x="10" y="41"/>
                    <a:pt x="0" y="115"/>
                    <a:pt x="33" y="148"/>
                  </a:cubicBezTo>
                  <a:cubicBezTo>
                    <a:pt x="44" y="160"/>
                    <a:pt x="56" y="171"/>
                    <a:pt x="56" y="182"/>
                  </a:cubicBezTo>
                  <a:cubicBezTo>
                    <a:pt x="79" y="194"/>
                    <a:pt x="90" y="194"/>
                    <a:pt x="101" y="205"/>
                  </a:cubicBezTo>
                  <a:cubicBezTo>
                    <a:pt x="124" y="217"/>
                    <a:pt x="147" y="217"/>
                    <a:pt x="158" y="228"/>
                  </a:cubicBezTo>
                  <a:cubicBezTo>
                    <a:pt x="215" y="251"/>
                    <a:pt x="272" y="262"/>
                    <a:pt x="317" y="262"/>
                  </a:cubicBezTo>
                  <a:cubicBezTo>
                    <a:pt x="374" y="273"/>
                    <a:pt x="431" y="285"/>
                    <a:pt x="488" y="285"/>
                  </a:cubicBezTo>
                  <a:cubicBezTo>
                    <a:pt x="534" y="273"/>
                    <a:pt x="568" y="273"/>
                    <a:pt x="613" y="262"/>
                  </a:cubicBezTo>
                  <a:cubicBezTo>
                    <a:pt x="659" y="251"/>
                    <a:pt x="704" y="239"/>
                    <a:pt x="738" y="217"/>
                  </a:cubicBezTo>
                  <a:cubicBezTo>
                    <a:pt x="784" y="194"/>
                    <a:pt x="795" y="126"/>
                    <a:pt x="738" y="91"/>
                  </a:cubicBezTo>
                  <a:cubicBezTo>
                    <a:pt x="704" y="80"/>
                    <a:pt x="659" y="69"/>
                    <a:pt x="625" y="69"/>
                  </a:cubicBezTo>
                  <a:cubicBezTo>
                    <a:pt x="602" y="57"/>
                    <a:pt x="579" y="46"/>
                    <a:pt x="556" y="46"/>
                  </a:cubicBezTo>
                  <a:cubicBezTo>
                    <a:pt x="545" y="35"/>
                    <a:pt x="534" y="35"/>
                    <a:pt x="522" y="35"/>
                  </a:cubicBezTo>
                  <a:lnTo>
                    <a:pt x="511" y="35"/>
                  </a:lnTo>
                  <a:cubicBezTo>
                    <a:pt x="454" y="12"/>
                    <a:pt x="408" y="23"/>
                    <a:pt x="352" y="12"/>
                  </a:cubicBezTo>
                  <a:cubicBezTo>
                    <a:pt x="306" y="12"/>
                    <a:pt x="261" y="0"/>
                    <a:pt x="22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3627725" y="2064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3620900" y="2056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3615500" y="2056925"/>
              <a:ext cx="19650" cy="7275"/>
            </a:xfrm>
            <a:custGeom>
              <a:avLst/>
              <a:gdLst/>
              <a:ahLst/>
              <a:cxnLst/>
              <a:rect l="l" t="t" r="r" b="b"/>
              <a:pathLst>
                <a:path w="786" h="291" extrusionOk="0">
                  <a:moveTo>
                    <a:pt x="163" y="1"/>
                  </a:moveTo>
                  <a:cubicBezTo>
                    <a:pt x="157" y="1"/>
                    <a:pt x="152" y="2"/>
                    <a:pt x="148" y="6"/>
                  </a:cubicBezTo>
                  <a:lnTo>
                    <a:pt x="114" y="6"/>
                  </a:lnTo>
                  <a:cubicBezTo>
                    <a:pt x="80" y="17"/>
                    <a:pt x="57" y="29"/>
                    <a:pt x="34" y="40"/>
                  </a:cubicBezTo>
                  <a:cubicBezTo>
                    <a:pt x="0" y="74"/>
                    <a:pt x="0" y="108"/>
                    <a:pt x="23" y="142"/>
                  </a:cubicBezTo>
                  <a:cubicBezTo>
                    <a:pt x="46" y="165"/>
                    <a:pt x="57" y="188"/>
                    <a:pt x="91" y="199"/>
                  </a:cubicBezTo>
                  <a:cubicBezTo>
                    <a:pt x="90" y="198"/>
                    <a:pt x="89" y="197"/>
                    <a:pt x="90" y="197"/>
                  </a:cubicBezTo>
                  <a:lnTo>
                    <a:pt x="90" y="197"/>
                  </a:lnTo>
                  <a:cubicBezTo>
                    <a:pt x="92" y="197"/>
                    <a:pt x="125" y="222"/>
                    <a:pt x="125" y="222"/>
                  </a:cubicBezTo>
                  <a:cubicBezTo>
                    <a:pt x="137" y="222"/>
                    <a:pt x="148" y="222"/>
                    <a:pt x="160" y="233"/>
                  </a:cubicBezTo>
                  <a:cubicBezTo>
                    <a:pt x="216" y="245"/>
                    <a:pt x="262" y="256"/>
                    <a:pt x="319" y="267"/>
                  </a:cubicBezTo>
                  <a:cubicBezTo>
                    <a:pt x="376" y="279"/>
                    <a:pt x="433" y="290"/>
                    <a:pt x="489" y="290"/>
                  </a:cubicBezTo>
                  <a:lnTo>
                    <a:pt x="626" y="290"/>
                  </a:lnTo>
                  <a:cubicBezTo>
                    <a:pt x="649" y="279"/>
                    <a:pt x="660" y="279"/>
                    <a:pt x="671" y="279"/>
                  </a:cubicBezTo>
                  <a:cubicBezTo>
                    <a:pt x="706" y="279"/>
                    <a:pt x="728" y="267"/>
                    <a:pt x="751" y="256"/>
                  </a:cubicBezTo>
                  <a:cubicBezTo>
                    <a:pt x="785" y="233"/>
                    <a:pt x="785" y="176"/>
                    <a:pt x="762" y="142"/>
                  </a:cubicBezTo>
                  <a:cubicBezTo>
                    <a:pt x="728" y="108"/>
                    <a:pt x="694" y="97"/>
                    <a:pt x="660" y="86"/>
                  </a:cubicBezTo>
                  <a:cubicBezTo>
                    <a:pt x="626" y="63"/>
                    <a:pt x="569" y="51"/>
                    <a:pt x="524" y="40"/>
                  </a:cubicBezTo>
                  <a:cubicBezTo>
                    <a:pt x="478" y="17"/>
                    <a:pt x="410" y="17"/>
                    <a:pt x="353" y="6"/>
                  </a:cubicBezTo>
                  <a:lnTo>
                    <a:pt x="285" y="6"/>
                  </a:lnTo>
                  <a:cubicBezTo>
                    <a:pt x="270" y="6"/>
                    <a:pt x="254" y="1"/>
                    <a:pt x="243" y="1"/>
                  </a:cubicBezTo>
                  <a:cubicBezTo>
                    <a:pt x="237" y="1"/>
                    <a:pt x="232" y="2"/>
                    <a:pt x="228" y="6"/>
                  </a:cubicBezTo>
                  <a:lnTo>
                    <a:pt x="205" y="6"/>
                  </a:lnTo>
                  <a:cubicBezTo>
                    <a:pt x="190" y="6"/>
                    <a:pt x="175" y="1"/>
                    <a:pt x="16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3638525" y="2060150"/>
              <a:ext cx="17375" cy="6600"/>
            </a:xfrm>
            <a:custGeom>
              <a:avLst/>
              <a:gdLst/>
              <a:ahLst/>
              <a:cxnLst/>
              <a:rect l="l" t="t" r="r" b="b"/>
              <a:pathLst>
                <a:path w="695" h="264" extrusionOk="0">
                  <a:moveTo>
                    <a:pt x="179" y="0"/>
                  </a:moveTo>
                  <a:cubicBezTo>
                    <a:pt x="141" y="0"/>
                    <a:pt x="103" y="4"/>
                    <a:pt x="69" y="25"/>
                  </a:cubicBezTo>
                  <a:cubicBezTo>
                    <a:pt x="23" y="47"/>
                    <a:pt x="1" y="127"/>
                    <a:pt x="58" y="161"/>
                  </a:cubicBezTo>
                  <a:cubicBezTo>
                    <a:pt x="103" y="195"/>
                    <a:pt x="160" y="207"/>
                    <a:pt x="205" y="207"/>
                  </a:cubicBezTo>
                  <a:lnTo>
                    <a:pt x="353" y="229"/>
                  </a:lnTo>
                  <a:cubicBezTo>
                    <a:pt x="399" y="241"/>
                    <a:pt x="444" y="252"/>
                    <a:pt x="490" y="252"/>
                  </a:cubicBezTo>
                  <a:cubicBezTo>
                    <a:pt x="512" y="264"/>
                    <a:pt x="547" y="264"/>
                    <a:pt x="569" y="264"/>
                  </a:cubicBezTo>
                  <a:cubicBezTo>
                    <a:pt x="586" y="258"/>
                    <a:pt x="595" y="255"/>
                    <a:pt x="598" y="255"/>
                  </a:cubicBezTo>
                  <a:cubicBezTo>
                    <a:pt x="601" y="255"/>
                    <a:pt x="598" y="258"/>
                    <a:pt x="592" y="264"/>
                  </a:cubicBezTo>
                  <a:lnTo>
                    <a:pt x="603" y="264"/>
                  </a:lnTo>
                  <a:cubicBezTo>
                    <a:pt x="615" y="264"/>
                    <a:pt x="638" y="252"/>
                    <a:pt x="649" y="241"/>
                  </a:cubicBezTo>
                  <a:cubicBezTo>
                    <a:pt x="672" y="229"/>
                    <a:pt x="683" y="207"/>
                    <a:pt x="694" y="184"/>
                  </a:cubicBezTo>
                  <a:cubicBezTo>
                    <a:pt x="694" y="161"/>
                    <a:pt x="683" y="150"/>
                    <a:pt x="672" y="127"/>
                  </a:cubicBezTo>
                  <a:cubicBezTo>
                    <a:pt x="660" y="116"/>
                    <a:pt x="660" y="104"/>
                    <a:pt x="649" y="93"/>
                  </a:cubicBezTo>
                  <a:cubicBezTo>
                    <a:pt x="638" y="93"/>
                    <a:pt x="626" y="82"/>
                    <a:pt x="626" y="82"/>
                  </a:cubicBezTo>
                  <a:lnTo>
                    <a:pt x="615" y="82"/>
                  </a:lnTo>
                  <a:cubicBezTo>
                    <a:pt x="592" y="59"/>
                    <a:pt x="558" y="59"/>
                    <a:pt x="512" y="47"/>
                  </a:cubicBezTo>
                  <a:cubicBezTo>
                    <a:pt x="467" y="36"/>
                    <a:pt x="433" y="25"/>
                    <a:pt x="387" y="25"/>
                  </a:cubicBezTo>
                  <a:cubicBezTo>
                    <a:pt x="342" y="13"/>
                    <a:pt x="296" y="13"/>
                    <a:pt x="251" y="2"/>
                  </a:cubicBezTo>
                  <a:cubicBezTo>
                    <a:pt x="228" y="2"/>
                    <a:pt x="204" y="0"/>
                    <a:pt x="17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3664125" y="2063875"/>
              <a:ext cx="15375" cy="5725"/>
            </a:xfrm>
            <a:custGeom>
              <a:avLst/>
              <a:gdLst/>
              <a:ahLst/>
              <a:cxnLst/>
              <a:rect l="l" t="t" r="r" b="b"/>
              <a:pathLst>
                <a:path w="615" h="229" extrusionOk="0">
                  <a:moveTo>
                    <a:pt x="114" y="1"/>
                  </a:moveTo>
                  <a:cubicBezTo>
                    <a:pt x="114" y="1"/>
                    <a:pt x="103" y="1"/>
                    <a:pt x="91" y="12"/>
                  </a:cubicBezTo>
                  <a:lnTo>
                    <a:pt x="69" y="12"/>
                  </a:lnTo>
                  <a:cubicBezTo>
                    <a:pt x="57" y="12"/>
                    <a:pt x="57" y="24"/>
                    <a:pt x="57" y="24"/>
                  </a:cubicBezTo>
                  <a:cubicBezTo>
                    <a:pt x="23" y="35"/>
                    <a:pt x="0" y="46"/>
                    <a:pt x="0" y="80"/>
                  </a:cubicBezTo>
                  <a:cubicBezTo>
                    <a:pt x="0" y="126"/>
                    <a:pt x="12" y="149"/>
                    <a:pt x="46" y="171"/>
                  </a:cubicBezTo>
                  <a:cubicBezTo>
                    <a:pt x="57" y="171"/>
                    <a:pt x="69" y="171"/>
                    <a:pt x="69" y="183"/>
                  </a:cubicBezTo>
                  <a:cubicBezTo>
                    <a:pt x="80" y="183"/>
                    <a:pt x="91" y="194"/>
                    <a:pt x="91" y="194"/>
                  </a:cubicBezTo>
                  <a:cubicBezTo>
                    <a:pt x="114" y="194"/>
                    <a:pt x="148" y="206"/>
                    <a:pt x="171" y="206"/>
                  </a:cubicBezTo>
                  <a:cubicBezTo>
                    <a:pt x="205" y="217"/>
                    <a:pt x="239" y="217"/>
                    <a:pt x="273" y="217"/>
                  </a:cubicBezTo>
                  <a:cubicBezTo>
                    <a:pt x="319" y="228"/>
                    <a:pt x="353" y="228"/>
                    <a:pt x="387" y="228"/>
                  </a:cubicBezTo>
                  <a:cubicBezTo>
                    <a:pt x="421" y="228"/>
                    <a:pt x="489" y="228"/>
                    <a:pt x="523" y="206"/>
                  </a:cubicBezTo>
                  <a:cubicBezTo>
                    <a:pt x="558" y="194"/>
                    <a:pt x="603" y="183"/>
                    <a:pt x="614" y="137"/>
                  </a:cubicBezTo>
                  <a:cubicBezTo>
                    <a:pt x="614" y="103"/>
                    <a:pt x="603" y="80"/>
                    <a:pt x="580" y="58"/>
                  </a:cubicBezTo>
                  <a:cubicBezTo>
                    <a:pt x="558" y="46"/>
                    <a:pt x="546" y="46"/>
                    <a:pt x="523" y="35"/>
                  </a:cubicBezTo>
                  <a:cubicBezTo>
                    <a:pt x="512" y="35"/>
                    <a:pt x="489" y="24"/>
                    <a:pt x="467" y="24"/>
                  </a:cubicBezTo>
                  <a:cubicBezTo>
                    <a:pt x="455" y="12"/>
                    <a:pt x="432" y="12"/>
                    <a:pt x="410" y="12"/>
                  </a:cubicBezTo>
                  <a:cubicBezTo>
                    <a:pt x="393" y="7"/>
                    <a:pt x="376" y="7"/>
                    <a:pt x="357" y="7"/>
                  </a:cubicBezTo>
                  <a:cubicBezTo>
                    <a:pt x="339" y="7"/>
                    <a:pt x="319" y="7"/>
                    <a:pt x="29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3689150" y="2066725"/>
              <a:ext cx="17075" cy="6350"/>
            </a:xfrm>
            <a:custGeom>
              <a:avLst/>
              <a:gdLst/>
              <a:ahLst/>
              <a:cxnLst/>
              <a:rect l="l" t="t" r="r" b="b"/>
              <a:pathLst>
                <a:path w="683" h="254" extrusionOk="0">
                  <a:moveTo>
                    <a:pt x="80" y="1"/>
                  </a:moveTo>
                  <a:cubicBezTo>
                    <a:pt x="103" y="1"/>
                    <a:pt x="68" y="12"/>
                    <a:pt x="68" y="12"/>
                  </a:cubicBezTo>
                  <a:cubicBezTo>
                    <a:pt x="34" y="12"/>
                    <a:pt x="12" y="35"/>
                    <a:pt x="0" y="69"/>
                  </a:cubicBezTo>
                  <a:cubicBezTo>
                    <a:pt x="0" y="103"/>
                    <a:pt x="12" y="137"/>
                    <a:pt x="34" y="148"/>
                  </a:cubicBezTo>
                  <a:cubicBezTo>
                    <a:pt x="68" y="171"/>
                    <a:pt x="103" y="194"/>
                    <a:pt x="137" y="205"/>
                  </a:cubicBezTo>
                  <a:cubicBezTo>
                    <a:pt x="182" y="217"/>
                    <a:pt x="216" y="228"/>
                    <a:pt x="262" y="239"/>
                  </a:cubicBezTo>
                  <a:cubicBezTo>
                    <a:pt x="296" y="239"/>
                    <a:pt x="330" y="251"/>
                    <a:pt x="364" y="251"/>
                  </a:cubicBezTo>
                  <a:cubicBezTo>
                    <a:pt x="387" y="251"/>
                    <a:pt x="410" y="254"/>
                    <a:pt x="432" y="254"/>
                  </a:cubicBezTo>
                  <a:cubicBezTo>
                    <a:pt x="455" y="254"/>
                    <a:pt x="478" y="251"/>
                    <a:pt x="501" y="239"/>
                  </a:cubicBezTo>
                  <a:cubicBezTo>
                    <a:pt x="523" y="239"/>
                    <a:pt x="546" y="239"/>
                    <a:pt x="569" y="217"/>
                  </a:cubicBezTo>
                  <a:cubicBezTo>
                    <a:pt x="603" y="217"/>
                    <a:pt x="626" y="205"/>
                    <a:pt x="648" y="194"/>
                  </a:cubicBezTo>
                  <a:cubicBezTo>
                    <a:pt x="683" y="171"/>
                    <a:pt x="671" y="126"/>
                    <a:pt x="648" y="103"/>
                  </a:cubicBezTo>
                  <a:cubicBezTo>
                    <a:pt x="626" y="80"/>
                    <a:pt x="614" y="80"/>
                    <a:pt x="592" y="69"/>
                  </a:cubicBezTo>
                  <a:cubicBezTo>
                    <a:pt x="580" y="69"/>
                    <a:pt x="569" y="57"/>
                    <a:pt x="557" y="57"/>
                  </a:cubicBezTo>
                  <a:cubicBezTo>
                    <a:pt x="535" y="46"/>
                    <a:pt x="523" y="46"/>
                    <a:pt x="512" y="46"/>
                  </a:cubicBezTo>
                  <a:cubicBezTo>
                    <a:pt x="478" y="23"/>
                    <a:pt x="444" y="23"/>
                    <a:pt x="398" y="12"/>
                  </a:cubicBezTo>
                  <a:cubicBezTo>
                    <a:pt x="364" y="12"/>
                    <a:pt x="330" y="12"/>
                    <a:pt x="29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3587050" y="2535375"/>
              <a:ext cx="6575" cy="18000"/>
            </a:xfrm>
            <a:custGeom>
              <a:avLst/>
              <a:gdLst/>
              <a:ahLst/>
              <a:cxnLst/>
              <a:rect l="l" t="t" r="r" b="b"/>
              <a:pathLst>
                <a:path w="263" h="720" extrusionOk="0">
                  <a:moveTo>
                    <a:pt x="75" y="1"/>
                  </a:moveTo>
                  <a:cubicBezTo>
                    <a:pt x="60" y="1"/>
                    <a:pt x="45" y="7"/>
                    <a:pt x="35" y="21"/>
                  </a:cubicBezTo>
                  <a:cubicBezTo>
                    <a:pt x="24" y="55"/>
                    <a:pt x="12" y="78"/>
                    <a:pt x="12" y="101"/>
                  </a:cubicBezTo>
                  <a:cubicBezTo>
                    <a:pt x="12" y="135"/>
                    <a:pt x="1" y="169"/>
                    <a:pt x="1" y="192"/>
                  </a:cubicBezTo>
                  <a:cubicBezTo>
                    <a:pt x="1" y="249"/>
                    <a:pt x="12" y="317"/>
                    <a:pt x="24" y="374"/>
                  </a:cubicBezTo>
                  <a:cubicBezTo>
                    <a:pt x="35" y="431"/>
                    <a:pt x="46" y="488"/>
                    <a:pt x="69" y="544"/>
                  </a:cubicBezTo>
                  <a:cubicBezTo>
                    <a:pt x="81" y="567"/>
                    <a:pt x="92" y="601"/>
                    <a:pt x="115" y="624"/>
                  </a:cubicBezTo>
                  <a:cubicBezTo>
                    <a:pt x="126" y="647"/>
                    <a:pt x="137" y="681"/>
                    <a:pt x="160" y="704"/>
                  </a:cubicBezTo>
                  <a:cubicBezTo>
                    <a:pt x="176" y="712"/>
                    <a:pt x="187" y="720"/>
                    <a:pt x="203" y="720"/>
                  </a:cubicBezTo>
                  <a:cubicBezTo>
                    <a:pt x="210" y="720"/>
                    <a:pt x="218" y="718"/>
                    <a:pt x="228" y="715"/>
                  </a:cubicBezTo>
                  <a:cubicBezTo>
                    <a:pt x="240" y="704"/>
                    <a:pt x="263" y="681"/>
                    <a:pt x="251" y="658"/>
                  </a:cubicBezTo>
                  <a:cubicBezTo>
                    <a:pt x="251" y="635"/>
                    <a:pt x="240" y="601"/>
                    <a:pt x="228" y="579"/>
                  </a:cubicBezTo>
                  <a:cubicBezTo>
                    <a:pt x="217" y="556"/>
                    <a:pt x="217" y="522"/>
                    <a:pt x="206" y="499"/>
                  </a:cubicBezTo>
                  <a:cubicBezTo>
                    <a:pt x="194" y="453"/>
                    <a:pt x="172" y="408"/>
                    <a:pt x="160" y="351"/>
                  </a:cubicBezTo>
                  <a:cubicBezTo>
                    <a:pt x="149" y="306"/>
                    <a:pt x="149" y="249"/>
                    <a:pt x="137" y="203"/>
                  </a:cubicBezTo>
                  <a:cubicBezTo>
                    <a:pt x="137" y="169"/>
                    <a:pt x="137" y="146"/>
                    <a:pt x="137" y="112"/>
                  </a:cubicBezTo>
                  <a:cubicBezTo>
                    <a:pt x="126" y="90"/>
                    <a:pt x="126" y="67"/>
                    <a:pt x="115" y="33"/>
                  </a:cubicBezTo>
                  <a:cubicBezTo>
                    <a:pt x="115" y="13"/>
                    <a:pt x="96" y="1"/>
                    <a:pt x="7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3594175" y="2081125"/>
              <a:ext cx="110350" cy="32425"/>
            </a:xfrm>
            <a:custGeom>
              <a:avLst/>
              <a:gdLst/>
              <a:ahLst/>
              <a:cxnLst/>
              <a:rect l="l" t="t" r="r" b="b"/>
              <a:pathLst>
                <a:path w="4414" h="1297" extrusionOk="0">
                  <a:moveTo>
                    <a:pt x="212" y="0"/>
                  </a:moveTo>
                  <a:cubicBezTo>
                    <a:pt x="160" y="0"/>
                    <a:pt x="109" y="2"/>
                    <a:pt x="57" y="5"/>
                  </a:cubicBezTo>
                  <a:cubicBezTo>
                    <a:pt x="12" y="5"/>
                    <a:pt x="0" y="84"/>
                    <a:pt x="46" y="96"/>
                  </a:cubicBezTo>
                  <a:cubicBezTo>
                    <a:pt x="330" y="198"/>
                    <a:pt x="649" y="232"/>
                    <a:pt x="956" y="278"/>
                  </a:cubicBezTo>
                  <a:cubicBezTo>
                    <a:pt x="1274" y="323"/>
                    <a:pt x="1581" y="357"/>
                    <a:pt x="1900" y="403"/>
                  </a:cubicBezTo>
                  <a:cubicBezTo>
                    <a:pt x="2525" y="494"/>
                    <a:pt x="3139" y="585"/>
                    <a:pt x="3765" y="664"/>
                  </a:cubicBezTo>
                  <a:cubicBezTo>
                    <a:pt x="3856" y="676"/>
                    <a:pt x="3947" y="687"/>
                    <a:pt x="4038" y="698"/>
                  </a:cubicBezTo>
                  <a:cubicBezTo>
                    <a:pt x="4072" y="698"/>
                    <a:pt x="4106" y="698"/>
                    <a:pt x="4140" y="710"/>
                  </a:cubicBezTo>
                  <a:cubicBezTo>
                    <a:pt x="4149" y="710"/>
                    <a:pt x="4166" y="724"/>
                    <a:pt x="4172" y="724"/>
                  </a:cubicBezTo>
                  <a:cubicBezTo>
                    <a:pt x="4174" y="724"/>
                    <a:pt x="4175" y="723"/>
                    <a:pt x="4175" y="721"/>
                  </a:cubicBezTo>
                  <a:lnTo>
                    <a:pt x="4175" y="721"/>
                  </a:lnTo>
                  <a:cubicBezTo>
                    <a:pt x="4186" y="744"/>
                    <a:pt x="4152" y="801"/>
                    <a:pt x="4152" y="824"/>
                  </a:cubicBezTo>
                  <a:lnTo>
                    <a:pt x="4118" y="949"/>
                  </a:lnTo>
                  <a:cubicBezTo>
                    <a:pt x="4095" y="1040"/>
                    <a:pt x="4084" y="1131"/>
                    <a:pt x="4072" y="1222"/>
                  </a:cubicBezTo>
                  <a:cubicBezTo>
                    <a:pt x="4065" y="1269"/>
                    <a:pt x="4103" y="1296"/>
                    <a:pt x="4141" y="1296"/>
                  </a:cubicBezTo>
                  <a:cubicBezTo>
                    <a:pt x="4168" y="1296"/>
                    <a:pt x="4195" y="1283"/>
                    <a:pt x="4209" y="1256"/>
                  </a:cubicBezTo>
                  <a:cubicBezTo>
                    <a:pt x="4277" y="1108"/>
                    <a:pt x="4334" y="949"/>
                    <a:pt x="4368" y="801"/>
                  </a:cubicBezTo>
                  <a:cubicBezTo>
                    <a:pt x="4413" y="664"/>
                    <a:pt x="4356" y="539"/>
                    <a:pt x="4220" y="505"/>
                  </a:cubicBezTo>
                  <a:cubicBezTo>
                    <a:pt x="4072" y="460"/>
                    <a:pt x="3902" y="448"/>
                    <a:pt x="3742" y="425"/>
                  </a:cubicBezTo>
                  <a:cubicBezTo>
                    <a:pt x="3572" y="403"/>
                    <a:pt x="3401" y="380"/>
                    <a:pt x="3230" y="357"/>
                  </a:cubicBezTo>
                  <a:cubicBezTo>
                    <a:pt x="2559" y="266"/>
                    <a:pt x="1877" y="187"/>
                    <a:pt x="1195" y="96"/>
                  </a:cubicBezTo>
                  <a:cubicBezTo>
                    <a:pt x="871" y="56"/>
                    <a:pt x="538" y="0"/>
                    <a:pt x="2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3647350" y="2095700"/>
              <a:ext cx="26450" cy="7950"/>
            </a:xfrm>
            <a:custGeom>
              <a:avLst/>
              <a:gdLst/>
              <a:ahLst/>
              <a:cxnLst/>
              <a:rect l="l" t="t" r="r" b="b"/>
              <a:pathLst>
                <a:path w="1058" h="318" extrusionOk="0">
                  <a:moveTo>
                    <a:pt x="199" y="1"/>
                  </a:moveTo>
                  <a:cubicBezTo>
                    <a:pt x="133" y="1"/>
                    <a:pt x="64" y="7"/>
                    <a:pt x="23" y="47"/>
                  </a:cubicBezTo>
                  <a:cubicBezTo>
                    <a:pt x="0" y="59"/>
                    <a:pt x="0" y="81"/>
                    <a:pt x="12" y="104"/>
                  </a:cubicBezTo>
                  <a:cubicBezTo>
                    <a:pt x="57" y="172"/>
                    <a:pt x="159" y="195"/>
                    <a:pt x="239" y="206"/>
                  </a:cubicBezTo>
                  <a:cubicBezTo>
                    <a:pt x="319" y="229"/>
                    <a:pt x="398" y="252"/>
                    <a:pt x="478" y="263"/>
                  </a:cubicBezTo>
                  <a:cubicBezTo>
                    <a:pt x="569" y="286"/>
                    <a:pt x="649" y="297"/>
                    <a:pt x="728" y="309"/>
                  </a:cubicBezTo>
                  <a:lnTo>
                    <a:pt x="865" y="309"/>
                  </a:lnTo>
                  <a:cubicBezTo>
                    <a:pt x="887" y="315"/>
                    <a:pt x="907" y="317"/>
                    <a:pt x="927" y="317"/>
                  </a:cubicBezTo>
                  <a:cubicBezTo>
                    <a:pt x="947" y="317"/>
                    <a:pt x="967" y="315"/>
                    <a:pt x="990" y="309"/>
                  </a:cubicBezTo>
                  <a:cubicBezTo>
                    <a:pt x="1035" y="297"/>
                    <a:pt x="1058" y="229"/>
                    <a:pt x="1024" y="195"/>
                  </a:cubicBezTo>
                  <a:cubicBezTo>
                    <a:pt x="990" y="161"/>
                    <a:pt x="956" y="150"/>
                    <a:pt x="910" y="127"/>
                  </a:cubicBezTo>
                  <a:cubicBezTo>
                    <a:pt x="865" y="115"/>
                    <a:pt x="831" y="93"/>
                    <a:pt x="796" y="81"/>
                  </a:cubicBezTo>
                  <a:cubicBezTo>
                    <a:pt x="705" y="59"/>
                    <a:pt x="614" y="36"/>
                    <a:pt x="523" y="24"/>
                  </a:cubicBezTo>
                  <a:cubicBezTo>
                    <a:pt x="432" y="13"/>
                    <a:pt x="353" y="2"/>
                    <a:pt x="273" y="2"/>
                  </a:cubicBezTo>
                  <a:cubicBezTo>
                    <a:pt x="250" y="2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3652750" y="2105125"/>
              <a:ext cx="14250" cy="4850"/>
            </a:xfrm>
            <a:custGeom>
              <a:avLst/>
              <a:gdLst/>
              <a:ahLst/>
              <a:cxnLst/>
              <a:rect l="l" t="t" r="r" b="b"/>
              <a:pathLst>
                <a:path w="570" h="194" extrusionOk="0">
                  <a:moveTo>
                    <a:pt x="137" y="0"/>
                  </a:moveTo>
                  <a:cubicBezTo>
                    <a:pt x="125" y="0"/>
                    <a:pt x="103" y="11"/>
                    <a:pt x="80" y="11"/>
                  </a:cubicBezTo>
                  <a:cubicBezTo>
                    <a:pt x="69" y="11"/>
                    <a:pt x="57" y="23"/>
                    <a:pt x="46" y="23"/>
                  </a:cubicBezTo>
                  <a:cubicBezTo>
                    <a:pt x="46" y="23"/>
                    <a:pt x="34" y="34"/>
                    <a:pt x="34" y="34"/>
                  </a:cubicBezTo>
                  <a:cubicBezTo>
                    <a:pt x="0" y="46"/>
                    <a:pt x="0" y="91"/>
                    <a:pt x="23" y="102"/>
                  </a:cubicBezTo>
                  <a:cubicBezTo>
                    <a:pt x="23" y="114"/>
                    <a:pt x="34" y="114"/>
                    <a:pt x="34" y="125"/>
                  </a:cubicBezTo>
                  <a:cubicBezTo>
                    <a:pt x="46" y="125"/>
                    <a:pt x="57" y="137"/>
                    <a:pt x="69" y="137"/>
                  </a:cubicBezTo>
                  <a:cubicBezTo>
                    <a:pt x="80" y="148"/>
                    <a:pt x="103" y="159"/>
                    <a:pt x="125" y="159"/>
                  </a:cubicBezTo>
                  <a:cubicBezTo>
                    <a:pt x="171" y="171"/>
                    <a:pt x="216" y="182"/>
                    <a:pt x="262" y="193"/>
                  </a:cubicBezTo>
                  <a:lnTo>
                    <a:pt x="387" y="193"/>
                  </a:lnTo>
                  <a:cubicBezTo>
                    <a:pt x="421" y="193"/>
                    <a:pt x="433" y="193"/>
                    <a:pt x="455" y="182"/>
                  </a:cubicBezTo>
                  <a:lnTo>
                    <a:pt x="524" y="182"/>
                  </a:lnTo>
                  <a:cubicBezTo>
                    <a:pt x="569" y="171"/>
                    <a:pt x="569" y="102"/>
                    <a:pt x="535" y="80"/>
                  </a:cubicBezTo>
                  <a:cubicBezTo>
                    <a:pt x="512" y="68"/>
                    <a:pt x="489" y="68"/>
                    <a:pt x="478" y="57"/>
                  </a:cubicBezTo>
                  <a:cubicBezTo>
                    <a:pt x="444" y="46"/>
                    <a:pt x="433" y="46"/>
                    <a:pt x="398" y="34"/>
                  </a:cubicBezTo>
                  <a:cubicBezTo>
                    <a:pt x="364" y="23"/>
                    <a:pt x="319" y="11"/>
                    <a:pt x="285" y="11"/>
                  </a:cubicBezTo>
                  <a:cubicBezTo>
                    <a:pt x="239" y="0"/>
                    <a:pt x="182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3652825" y="2112800"/>
              <a:ext cx="8475" cy="3425"/>
            </a:xfrm>
            <a:custGeom>
              <a:avLst/>
              <a:gdLst/>
              <a:ahLst/>
              <a:cxnLst/>
              <a:rect l="l" t="t" r="r" b="b"/>
              <a:pathLst>
                <a:path w="339" h="137" extrusionOk="0">
                  <a:moveTo>
                    <a:pt x="54" y="0"/>
                  </a:moveTo>
                  <a:cubicBezTo>
                    <a:pt x="66" y="0"/>
                    <a:pt x="54" y="0"/>
                    <a:pt x="54" y="12"/>
                  </a:cubicBezTo>
                  <a:cubicBezTo>
                    <a:pt x="51" y="11"/>
                    <a:pt x="48" y="10"/>
                    <a:pt x="45" y="10"/>
                  </a:cubicBezTo>
                  <a:cubicBezTo>
                    <a:pt x="16" y="10"/>
                    <a:pt x="0" y="59"/>
                    <a:pt x="31" y="80"/>
                  </a:cubicBezTo>
                  <a:cubicBezTo>
                    <a:pt x="66" y="125"/>
                    <a:pt x="122" y="137"/>
                    <a:pt x="168" y="137"/>
                  </a:cubicBezTo>
                  <a:lnTo>
                    <a:pt x="248" y="137"/>
                  </a:lnTo>
                  <a:cubicBezTo>
                    <a:pt x="259" y="137"/>
                    <a:pt x="259" y="137"/>
                    <a:pt x="270" y="125"/>
                  </a:cubicBezTo>
                  <a:lnTo>
                    <a:pt x="293" y="125"/>
                  </a:lnTo>
                  <a:cubicBezTo>
                    <a:pt x="304" y="125"/>
                    <a:pt x="316" y="114"/>
                    <a:pt x="316" y="114"/>
                  </a:cubicBezTo>
                  <a:cubicBezTo>
                    <a:pt x="339" y="103"/>
                    <a:pt x="339" y="68"/>
                    <a:pt x="339" y="57"/>
                  </a:cubicBezTo>
                  <a:cubicBezTo>
                    <a:pt x="339" y="34"/>
                    <a:pt x="316" y="23"/>
                    <a:pt x="293" y="12"/>
                  </a:cubicBezTo>
                  <a:lnTo>
                    <a:pt x="179" y="12"/>
                  </a:lnTo>
                  <a:cubicBezTo>
                    <a:pt x="157" y="0"/>
                    <a:pt x="134" y="0"/>
                    <a:pt x="12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" name="Slika 69">
            <a:extLst>
              <a:ext uri="{FF2B5EF4-FFF2-40B4-BE49-F238E27FC236}">
                <a16:creationId xmlns:a16="http://schemas.microsoft.com/office/drawing/2014/main" id="{A50FC68B-AF04-4F3A-9DE2-7F2F0A0BC0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3" y="969987"/>
            <a:ext cx="1561547" cy="172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lika 74">
            <a:extLst>
              <a:ext uri="{FF2B5EF4-FFF2-40B4-BE49-F238E27FC236}">
                <a16:creationId xmlns:a16="http://schemas.microsoft.com/office/drawing/2014/main" id="{827F36F8-C251-45FC-80EA-70D97FBA1B8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15" y="1168393"/>
            <a:ext cx="2186951" cy="15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lika 75">
            <a:extLst>
              <a:ext uri="{FF2B5EF4-FFF2-40B4-BE49-F238E27FC236}">
                <a16:creationId xmlns:a16="http://schemas.microsoft.com/office/drawing/2014/main" id="{61BD00FA-5184-46E9-B979-4E7EC030D97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21" y="688932"/>
            <a:ext cx="2437705" cy="2022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3"/>
          <p:cNvSpPr txBox="1">
            <a:spLocks noGrp="1"/>
          </p:cNvSpPr>
          <p:nvPr>
            <p:ph type="body" idx="1"/>
          </p:nvPr>
        </p:nvSpPr>
        <p:spPr>
          <a:xfrm>
            <a:off x="701600" y="2098658"/>
            <a:ext cx="4321800" cy="2136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Ležimo na hrbtu, tulec držimo pred prsmi, eno nogo skrčimo in se s kolenom dotaknemo tulca. Isto ponovimo z drugo nogo.</a:t>
            </a:r>
            <a:endParaRPr b="1"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74" name="Google Shape;874;p43"/>
          <p:cNvGrpSpPr/>
          <p:nvPr/>
        </p:nvGrpSpPr>
        <p:grpSpPr>
          <a:xfrm>
            <a:off x="5560023" y="1051727"/>
            <a:ext cx="2614835" cy="2990817"/>
            <a:chOff x="955750" y="2294475"/>
            <a:chExt cx="490800" cy="561350"/>
          </a:xfrm>
        </p:grpSpPr>
        <p:sp>
          <p:nvSpPr>
            <p:cNvPr id="875" name="Google Shape;875;p43"/>
            <p:cNvSpPr/>
            <p:nvPr/>
          </p:nvSpPr>
          <p:spPr>
            <a:xfrm>
              <a:off x="973650" y="2312400"/>
              <a:ext cx="455275" cy="525625"/>
            </a:xfrm>
            <a:custGeom>
              <a:avLst/>
              <a:gdLst/>
              <a:ahLst/>
              <a:cxnLst/>
              <a:rect l="l" t="t" r="r" b="b"/>
              <a:pathLst>
                <a:path w="18211" h="21025" extrusionOk="0">
                  <a:moveTo>
                    <a:pt x="9100" y="1"/>
                  </a:moveTo>
                  <a:cubicBezTo>
                    <a:pt x="4084" y="1"/>
                    <a:pt x="1" y="4084"/>
                    <a:pt x="1" y="9100"/>
                  </a:cubicBezTo>
                  <a:cubicBezTo>
                    <a:pt x="1" y="12341"/>
                    <a:pt x="1707" y="15196"/>
                    <a:pt x="4255" y="16811"/>
                  </a:cubicBezTo>
                  <a:cubicBezTo>
                    <a:pt x="4255" y="16822"/>
                    <a:pt x="4243" y="16834"/>
                    <a:pt x="4243" y="16856"/>
                  </a:cubicBezTo>
                  <a:cubicBezTo>
                    <a:pt x="4209" y="16925"/>
                    <a:pt x="4198" y="16993"/>
                    <a:pt x="4186" y="17073"/>
                  </a:cubicBezTo>
                  <a:cubicBezTo>
                    <a:pt x="4164" y="17220"/>
                    <a:pt x="4175" y="17357"/>
                    <a:pt x="4198" y="17505"/>
                  </a:cubicBezTo>
                  <a:cubicBezTo>
                    <a:pt x="4221" y="17630"/>
                    <a:pt x="4266" y="17755"/>
                    <a:pt x="4312" y="17869"/>
                  </a:cubicBezTo>
                  <a:cubicBezTo>
                    <a:pt x="4095" y="18210"/>
                    <a:pt x="3925" y="18597"/>
                    <a:pt x="3766" y="18972"/>
                  </a:cubicBezTo>
                  <a:cubicBezTo>
                    <a:pt x="3675" y="19177"/>
                    <a:pt x="3595" y="19370"/>
                    <a:pt x="3515" y="19575"/>
                  </a:cubicBezTo>
                  <a:cubicBezTo>
                    <a:pt x="3436" y="19768"/>
                    <a:pt x="3311" y="19996"/>
                    <a:pt x="3436" y="20200"/>
                  </a:cubicBezTo>
                  <a:cubicBezTo>
                    <a:pt x="3538" y="20371"/>
                    <a:pt x="3743" y="20405"/>
                    <a:pt x="3925" y="20462"/>
                  </a:cubicBezTo>
                  <a:cubicBezTo>
                    <a:pt x="4130" y="20507"/>
                    <a:pt x="4346" y="20564"/>
                    <a:pt x="4550" y="20610"/>
                  </a:cubicBezTo>
                  <a:cubicBezTo>
                    <a:pt x="4960" y="20701"/>
                    <a:pt x="5381" y="20769"/>
                    <a:pt x="5802" y="20826"/>
                  </a:cubicBezTo>
                  <a:cubicBezTo>
                    <a:pt x="6740" y="20963"/>
                    <a:pt x="7688" y="21024"/>
                    <a:pt x="8636" y="21024"/>
                  </a:cubicBezTo>
                  <a:cubicBezTo>
                    <a:pt x="8791" y="21024"/>
                    <a:pt x="8945" y="21022"/>
                    <a:pt x="9100" y="21019"/>
                  </a:cubicBezTo>
                  <a:cubicBezTo>
                    <a:pt x="9254" y="21022"/>
                    <a:pt x="9409" y="21024"/>
                    <a:pt x="9564" y="21024"/>
                  </a:cubicBezTo>
                  <a:cubicBezTo>
                    <a:pt x="10515" y="21024"/>
                    <a:pt x="11471" y="20963"/>
                    <a:pt x="12410" y="20826"/>
                  </a:cubicBezTo>
                  <a:cubicBezTo>
                    <a:pt x="12831" y="20769"/>
                    <a:pt x="13240" y="20701"/>
                    <a:pt x="13661" y="20610"/>
                  </a:cubicBezTo>
                  <a:cubicBezTo>
                    <a:pt x="13866" y="20564"/>
                    <a:pt x="14070" y="20507"/>
                    <a:pt x="14286" y="20462"/>
                  </a:cubicBezTo>
                  <a:cubicBezTo>
                    <a:pt x="14457" y="20405"/>
                    <a:pt x="14673" y="20371"/>
                    <a:pt x="14775" y="20200"/>
                  </a:cubicBezTo>
                  <a:cubicBezTo>
                    <a:pt x="14889" y="19996"/>
                    <a:pt x="14775" y="19768"/>
                    <a:pt x="14696" y="19575"/>
                  </a:cubicBezTo>
                  <a:cubicBezTo>
                    <a:pt x="14616" y="19370"/>
                    <a:pt x="14525" y="19177"/>
                    <a:pt x="14446" y="18972"/>
                  </a:cubicBezTo>
                  <a:cubicBezTo>
                    <a:pt x="14275" y="18597"/>
                    <a:pt x="14116" y="18210"/>
                    <a:pt x="13888" y="17869"/>
                  </a:cubicBezTo>
                  <a:cubicBezTo>
                    <a:pt x="13945" y="17755"/>
                    <a:pt x="13979" y="17630"/>
                    <a:pt x="14002" y="17505"/>
                  </a:cubicBezTo>
                  <a:cubicBezTo>
                    <a:pt x="14036" y="17357"/>
                    <a:pt x="14036" y="17220"/>
                    <a:pt x="14013" y="17073"/>
                  </a:cubicBezTo>
                  <a:cubicBezTo>
                    <a:pt x="14013" y="16993"/>
                    <a:pt x="13991" y="16925"/>
                    <a:pt x="13968" y="16856"/>
                  </a:cubicBezTo>
                  <a:cubicBezTo>
                    <a:pt x="13957" y="16834"/>
                    <a:pt x="13957" y="16822"/>
                    <a:pt x="13945" y="16811"/>
                  </a:cubicBezTo>
                  <a:cubicBezTo>
                    <a:pt x="16504" y="15196"/>
                    <a:pt x="18210" y="12341"/>
                    <a:pt x="18210" y="9100"/>
                  </a:cubicBezTo>
                  <a:cubicBezTo>
                    <a:pt x="18210" y="4084"/>
                    <a:pt x="14127" y="1"/>
                    <a:pt x="9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3"/>
            <p:cNvSpPr/>
            <p:nvPr/>
          </p:nvSpPr>
          <p:spPr>
            <a:xfrm>
              <a:off x="955750" y="2294475"/>
              <a:ext cx="490800" cy="561350"/>
            </a:xfrm>
            <a:custGeom>
              <a:avLst/>
              <a:gdLst/>
              <a:ahLst/>
              <a:cxnLst/>
              <a:rect l="l" t="t" r="r" b="b"/>
              <a:pathLst>
                <a:path w="19632" h="22454" extrusionOk="0">
                  <a:moveTo>
                    <a:pt x="9816" y="1423"/>
                  </a:moveTo>
                  <a:cubicBezTo>
                    <a:pt x="14445" y="1423"/>
                    <a:pt x="18210" y="5199"/>
                    <a:pt x="18210" y="9817"/>
                  </a:cubicBezTo>
                  <a:cubicBezTo>
                    <a:pt x="18210" y="12717"/>
                    <a:pt x="16743" y="15367"/>
                    <a:pt x="14286" y="16925"/>
                  </a:cubicBezTo>
                  <a:lnTo>
                    <a:pt x="13797" y="17232"/>
                  </a:lnTo>
                  <a:lnTo>
                    <a:pt x="14013" y="17824"/>
                  </a:lnTo>
                  <a:cubicBezTo>
                    <a:pt x="14024" y="17835"/>
                    <a:pt x="14024" y="17846"/>
                    <a:pt x="14036" y="17881"/>
                  </a:cubicBezTo>
                  <a:cubicBezTo>
                    <a:pt x="14047" y="17949"/>
                    <a:pt x="14036" y="18028"/>
                    <a:pt x="14024" y="18097"/>
                  </a:cubicBezTo>
                  <a:cubicBezTo>
                    <a:pt x="14013" y="18153"/>
                    <a:pt x="14001" y="18222"/>
                    <a:pt x="13967" y="18279"/>
                  </a:cubicBezTo>
                  <a:lnTo>
                    <a:pt x="13797" y="18631"/>
                  </a:lnTo>
                  <a:lnTo>
                    <a:pt x="14013" y="18961"/>
                  </a:lnTo>
                  <a:cubicBezTo>
                    <a:pt x="14195" y="19257"/>
                    <a:pt x="14343" y="19575"/>
                    <a:pt x="14513" y="19973"/>
                  </a:cubicBezTo>
                  <a:cubicBezTo>
                    <a:pt x="14593" y="20155"/>
                    <a:pt x="14661" y="20337"/>
                    <a:pt x="14729" y="20508"/>
                  </a:cubicBezTo>
                  <a:cubicBezTo>
                    <a:pt x="14570" y="20553"/>
                    <a:pt x="14400" y="20599"/>
                    <a:pt x="14218" y="20633"/>
                  </a:cubicBezTo>
                  <a:cubicBezTo>
                    <a:pt x="13831" y="20713"/>
                    <a:pt x="13433" y="20792"/>
                    <a:pt x="13023" y="20849"/>
                  </a:cubicBezTo>
                  <a:cubicBezTo>
                    <a:pt x="12105" y="20974"/>
                    <a:pt x="11120" y="21032"/>
                    <a:pt x="10103" y="21032"/>
                  </a:cubicBezTo>
                  <a:cubicBezTo>
                    <a:pt x="10012" y="21032"/>
                    <a:pt x="9920" y="21032"/>
                    <a:pt x="9827" y="21031"/>
                  </a:cubicBezTo>
                  <a:lnTo>
                    <a:pt x="9805" y="21031"/>
                  </a:lnTo>
                  <a:cubicBezTo>
                    <a:pt x="9712" y="21032"/>
                    <a:pt x="9620" y="21032"/>
                    <a:pt x="9529" y="21032"/>
                  </a:cubicBezTo>
                  <a:cubicBezTo>
                    <a:pt x="8513" y="21032"/>
                    <a:pt x="7537" y="20974"/>
                    <a:pt x="6609" y="20849"/>
                  </a:cubicBezTo>
                  <a:cubicBezTo>
                    <a:pt x="6210" y="20792"/>
                    <a:pt x="5801" y="20713"/>
                    <a:pt x="5414" y="20633"/>
                  </a:cubicBezTo>
                  <a:cubicBezTo>
                    <a:pt x="5244" y="20587"/>
                    <a:pt x="5073" y="20553"/>
                    <a:pt x="4902" y="20508"/>
                  </a:cubicBezTo>
                  <a:cubicBezTo>
                    <a:pt x="4971" y="20337"/>
                    <a:pt x="5050" y="20155"/>
                    <a:pt x="5130" y="19973"/>
                  </a:cubicBezTo>
                  <a:cubicBezTo>
                    <a:pt x="5301" y="19575"/>
                    <a:pt x="5448" y="19257"/>
                    <a:pt x="5630" y="18961"/>
                  </a:cubicBezTo>
                  <a:lnTo>
                    <a:pt x="5835" y="18631"/>
                  </a:lnTo>
                  <a:lnTo>
                    <a:pt x="5676" y="18279"/>
                  </a:lnTo>
                  <a:cubicBezTo>
                    <a:pt x="5642" y="18222"/>
                    <a:pt x="5619" y="18153"/>
                    <a:pt x="5608" y="18097"/>
                  </a:cubicBezTo>
                  <a:cubicBezTo>
                    <a:pt x="5596" y="18028"/>
                    <a:pt x="5596" y="17949"/>
                    <a:pt x="5608" y="17881"/>
                  </a:cubicBezTo>
                  <a:cubicBezTo>
                    <a:pt x="5608" y="17858"/>
                    <a:pt x="5619" y="17835"/>
                    <a:pt x="5619" y="17824"/>
                  </a:cubicBezTo>
                  <a:lnTo>
                    <a:pt x="5846" y="17232"/>
                  </a:lnTo>
                  <a:lnTo>
                    <a:pt x="5357" y="16925"/>
                  </a:lnTo>
                  <a:cubicBezTo>
                    <a:pt x="2889" y="15367"/>
                    <a:pt x="1422" y="12717"/>
                    <a:pt x="1422" y="9817"/>
                  </a:cubicBezTo>
                  <a:cubicBezTo>
                    <a:pt x="1422" y="5199"/>
                    <a:pt x="5187" y="1423"/>
                    <a:pt x="9816" y="1423"/>
                  </a:cubicBezTo>
                  <a:close/>
                  <a:moveTo>
                    <a:pt x="9816" y="1"/>
                  </a:moveTo>
                  <a:cubicBezTo>
                    <a:pt x="4402" y="1"/>
                    <a:pt x="0" y="4414"/>
                    <a:pt x="0" y="9817"/>
                  </a:cubicBezTo>
                  <a:cubicBezTo>
                    <a:pt x="0" y="13047"/>
                    <a:pt x="1559" y="16015"/>
                    <a:pt x="4186" y="17858"/>
                  </a:cubicBezTo>
                  <a:cubicBezTo>
                    <a:pt x="4175" y="18017"/>
                    <a:pt x="4186" y="18188"/>
                    <a:pt x="4209" y="18358"/>
                  </a:cubicBezTo>
                  <a:cubicBezTo>
                    <a:pt x="4220" y="18404"/>
                    <a:pt x="4231" y="18461"/>
                    <a:pt x="4254" y="18506"/>
                  </a:cubicBezTo>
                  <a:cubicBezTo>
                    <a:pt x="4072" y="18825"/>
                    <a:pt x="3936" y="19143"/>
                    <a:pt x="3822" y="19405"/>
                  </a:cubicBezTo>
                  <a:cubicBezTo>
                    <a:pt x="3731" y="19621"/>
                    <a:pt x="3651" y="19837"/>
                    <a:pt x="3560" y="20030"/>
                  </a:cubicBezTo>
                  <a:lnTo>
                    <a:pt x="3538" y="20087"/>
                  </a:lnTo>
                  <a:cubicBezTo>
                    <a:pt x="3447" y="20314"/>
                    <a:pt x="3253" y="20792"/>
                    <a:pt x="3538" y="21270"/>
                  </a:cubicBezTo>
                  <a:cubicBezTo>
                    <a:pt x="3776" y="21679"/>
                    <a:pt x="4197" y="21793"/>
                    <a:pt x="4425" y="21850"/>
                  </a:cubicBezTo>
                  <a:lnTo>
                    <a:pt x="4459" y="21861"/>
                  </a:lnTo>
                  <a:cubicBezTo>
                    <a:pt x="4675" y="21918"/>
                    <a:pt x="4891" y="21975"/>
                    <a:pt x="5119" y="22021"/>
                  </a:cubicBezTo>
                  <a:cubicBezTo>
                    <a:pt x="5539" y="22112"/>
                    <a:pt x="5972" y="22191"/>
                    <a:pt x="6415" y="22248"/>
                  </a:cubicBezTo>
                  <a:cubicBezTo>
                    <a:pt x="7382" y="22385"/>
                    <a:pt x="8406" y="22453"/>
                    <a:pt x="9452" y="22453"/>
                  </a:cubicBezTo>
                  <a:lnTo>
                    <a:pt x="9816" y="22453"/>
                  </a:lnTo>
                  <a:cubicBezTo>
                    <a:pt x="9900" y="22454"/>
                    <a:pt x="9985" y="22454"/>
                    <a:pt x="10069" y="22454"/>
                  </a:cubicBezTo>
                  <a:cubicBezTo>
                    <a:pt x="11162" y="22454"/>
                    <a:pt x="12224" y="22385"/>
                    <a:pt x="13217" y="22248"/>
                  </a:cubicBezTo>
                  <a:cubicBezTo>
                    <a:pt x="13660" y="22191"/>
                    <a:pt x="14104" y="22112"/>
                    <a:pt x="14525" y="22021"/>
                  </a:cubicBezTo>
                  <a:cubicBezTo>
                    <a:pt x="14741" y="21975"/>
                    <a:pt x="14968" y="21918"/>
                    <a:pt x="15184" y="21861"/>
                  </a:cubicBezTo>
                  <a:lnTo>
                    <a:pt x="15218" y="21850"/>
                  </a:lnTo>
                  <a:cubicBezTo>
                    <a:pt x="15446" y="21793"/>
                    <a:pt x="15867" y="21679"/>
                    <a:pt x="16106" y="21270"/>
                  </a:cubicBezTo>
                  <a:cubicBezTo>
                    <a:pt x="16379" y="20792"/>
                    <a:pt x="16185" y="20314"/>
                    <a:pt x="16094" y="20087"/>
                  </a:cubicBezTo>
                  <a:lnTo>
                    <a:pt x="16071" y="20030"/>
                  </a:lnTo>
                  <a:cubicBezTo>
                    <a:pt x="15992" y="19825"/>
                    <a:pt x="15901" y="19621"/>
                    <a:pt x="15810" y="19405"/>
                  </a:cubicBezTo>
                  <a:cubicBezTo>
                    <a:pt x="15696" y="19143"/>
                    <a:pt x="15560" y="18825"/>
                    <a:pt x="15389" y="18506"/>
                  </a:cubicBezTo>
                  <a:cubicBezTo>
                    <a:pt x="15400" y="18461"/>
                    <a:pt x="15412" y="18404"/>
                    <a:pt x="15423" y="18358"/>
                  </a:cubicBezTo>
                  <a:cubicBezTo>
                    <a:pt x="15457" y="18188"/>
                    <a:pt x="15469" y="18017"/>
                    <a:pt x="15457" y="17858"/>
                  </a:cubicBezTo>
                  <a:cubicBezTo>
                    <a:pt x="18085" y="16015"/>
                    <a:pt x="19631" y="13047"/>
                    <a:pt x="19631" y="9817"/>
                  </a:cubicBezTo>
                  <a:cubicBezTo>
                    <a:pt x="19631" y="4414"/>
                    <a:pt x="15230" y="1"/>
                    <a:pt x="9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3"/>
            <p:cNvSpPr/>
            <p:nvPr/>
          </p:nvSpPr>
          <p:spPr>
            <a:xfrm>
              <a:off x="1115275" y="2552825"/>
              <a:ext cx="55750" cy="97400"/>
            </a:xfrm>
            <a:custGeom>
              <a:avLst/>
              <a:gdLst/>
              <a:ahLst/>
              <a:cxnLst/>
              <a:rect l="l" t="t" r="r" b="b"/>
              <a:pathLst>
                <a:path w="2230" h="3896" extrusionOk="0">
                  <a:moveTo>
                    <a:pt x="1729" y="1"/>
                  </a:moveTo>
                  <a:cubicBezTo>
                    <a:pt x="1725" y="1"/>
                    <a:pt x="1721" y="2"/>
                    <a:pt x="1717" y="6"/>
                  </a:cubicBezTo>
                  <a:lnTo>
                    <a:pt x="1706" y="6"/>
                  </a:lnTo>
                  <a:cubicBezTo>
                    <a:pt x="1661" y="6"/>
                    <a:pt x="1604" y="17"/>
                    <a:pt x="1547" y="28"/>
                  </a:cubicBezTo>
                  <a:cubicBezTo>
                    <a:pt x="1376" y="63"/>
                    <a:pt x="1194" y="85"/>
                    <a:pt x="990" y="131"/>
                  </a:cubicBezTo>
                  <a:cubicBezTo>
                    <a:pt x="978" y="131"/>
                    <a:pt x="967" y="142"/>
                    <a:pt x="967" y="154"/>
                  </a:cubicBezTo>
                  <a:cubicBezTo>
                    <a:pt x="921" y="290"/>
                    <a:pt x="853" y="415"/>
                    <a:pt x="808" y="552"/>
                  </a:cubicBezTo>
                  <a:cubicBezTo>
                    <a:pt x="773" y="609"/>
                    <a:pt x="751" y="665"/>
                    <a:pt x="728" y="722"/>
                  </a:cubicBezTo>
                  <a:cubicBezTo>
                    <a:pt x="637" y="950"/>
                    <a:pt x="557" y="1143"/>
                    <a:pt x="489" y="1336"/>
                  </a:cubicBezTo>
                  <a:cubicBezTo>
                    <a:pt x="216" y="2121"/>
                    <a:pt x="57" y="2895"/>
                    <a:pt x="0" y="3645"/>
                  </a:cubicBezTo>
                  <a:cubicBezTo>
                    <a:pt x="0" y="3679"/>
                    <a:pt x="0" y="3714"/>
                    <a:pt x="0" y="3759"/>
                  </a:cubicBezTo>
                  <a:cubicBezTo>
                    <a:pt x="0" y="3770"/>
                    <a:pt x="11" y="3793"/>
                    <a:pt x="23" y="3793"/>
                  </a:cubicBezTo>
                  <a:lnTo>
                    <a:pt x="228" y="3793"/>
                  </a:lnTo>
                  <a:cubicBezTo>
                    <a:pt x="262" y="3805"/>
                    <a:pt x="296" y="3805"/>
                    <a:pt x="330" y="3805"/>
                  </a:cubicBezTo>
                  <a:lnTo>
                    <a:pt x="2184" y="3896"/>
                  </a:lnTo>
                  <a:cubicBezTo>
                    <a:pt x="2207" y="3896"/>
                    <a:pt x="2218" y="3884"/>
                    <a:pt x="2218" y="3861"/>
                  </a:cubicBezTo>
                  <a:cubicBezTo>
                    <a:pt x="2229" y="3782"/>
                    <a:pt x="2218" y="3691"/>
                    <a:pt x="2195" y="3611"/>
                  </a:cubicBezTo>
                  <a:cubicBezTo>
                    <a:pt x="2172" y="3520"/>
                    <a:pt x="2150" y="3429"/>
                    <a:pt x="2127" y="3350"/>
                  </a:cubicBezTo>
                  <a:cubicBezTo>
                    <a:pt x="2104" y="3281"/>
                    <a:pt x="2093" y="3224"/>
                    <a:pt x="2070" y="3168"/>
                  </a:cubicBezTo>
                  <a:cubicBezTo>
                    <a:pt x="1797" y="2144"/>
                    <a:pt x="1695" y="1086"/>
                    <a:pt x="1763" y="28"/>
                  </a:cubicBezTo>
                  <a:cubicBezTo>
                    <a:pt x="1763" y="28"/>
                    <a:pt x="1752" y="17"/>
                    <a:pt x="1752" y="6"/>
                  </a:cubicBezTo>
                  <a:cubicBezTo>
                    <a:pt x="1744" y="6"/>
                    <a:pt x="1736" y="1"/>
                    <a:pt x="1729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3"/>
            <p:cNvSpPr/>
            <p:nvPr/>
          </p:nvSpPr>
          <p:spPr>
            <a:xfrm>
              <a:off x="1066925" y="2766500"/>
              <a:ext cx="268450" cy="62575"/>
            </a:xfrm>
            <a:custGeom>
              <a:avLst/>
              <a:gdLst/>
              <a:ahLst/>
              <a:cxnLst/>
              <a:rect l="l" t="t" r="r" b="b"/>
              <a:pathLst>
                <a:path w="10738" h="2503" extrusionOk="0">
                  <a:moveTo>
                    <a:pt x="797" y="0"/>
                  </a:moveTo>
                  <a:cubicBezTo>
                    <a:pt x="785" y="0"/>
                    <a:pt x="774" y="12"/>
                    <a:pt x="774" y="23"/>
                  </a:cubicBezTo>
                  <a:cubicBezTo>
                    <a:pt x="706" y="171"/>
                    <a:pt x="637" y="319"/>
                    <a:pt x="569" y="467"/>
                  </a:cubicBezTo>
                  <a:cubicBezTo>
                    <a:pt x="478" y="660"/>
                    <a:pt x="387" y="853"/>
                    <a:pt x="308" y="1047"/>
                  </a:cubicBezTo>
                  <a:cubicBezTo>
                    <a:pt x="228" y="1229"/>
                    <a:pt x="148" y="1433"/>
                    <a:pt x="57" y="1672"/>
                  </a:cubicBezTo>
                  <a:cubicBezTo>
                    <a:pt x="57" y="1684"/>
                    <a:pt x="46" y="1695"/>
                    <a:pt x="46" y="1706"/>
                  </a:cubicBezTo>
                  <a:cubicBezTo>
                    <a:pt x="23" y="1741"/>
                    <a:pt x="12" y="1786"/>
                    <a:pt x="1" y="1832"/>
                  </a:cubicBezTo>
                  <a:cubicBezTo>
                    <a:pt x="1" y="1843"/>
                    <a:pt x="12" y="1854"/>
                    <a:pt x="12" y="1854"/>
                  </a:cubicBezTo>
                  <a:cubicBezTo>
                    <a:pt x="12" y="1866"/>
                    <a:pt x="23" y="1866"/>
                    <a:pt x="23" y="1866"/>
                  </a:cubicBezTo>
                  <a:lnTo>
                    <a:pt x="35" y="1877"/>
                  </a:lnTo>
                  <a:cubicBezTo>
                    <a:pt x="57" y="1877"/>
                    <a:pt x="69" y="1888"/>
                    <a:pt x="103" y="1900"/>
                  </a:cubicBezTo>
                  <a:cubicBezTo>
                    <a:pt x="137" y="1911"/>
                    <a:pt x="183" y="1923"/>
                    <a:pt x="228" y="1934"/>
                  </a:cubicBezTo>
                  <a:lnTo>
                    <a:pt x="262" y="1945"/>
                  </a:lnTo>
                  <a:cubicBezTo>
                    <a:pt x="672" y="2048"/>
                    <a:pt x="1081" y="2139"/>
                    <a:pt x="1502" y="2218"/>
                  </a:cubicBezTo>
                  <a:cubicBezTo>
                    <a:pt x="1843" y="2275"/>
                    <a:pt x="2207" y="2321"/>
                    <a:pt x="2571" y="2366"/>
                  </a:cubicBezTo>
                  <a:cubicBezTo>
                    <a:pt x="3401" y="2457"/>
                    <a:pt x="4254" y="2503"/>
                    <a:pt x="5164" y="2503"/>
                  </a:cubicBezTo>
                  <a:cubicBezTo>
                    <a:pt x="6222" y="2503"/>
                    <a:pt x="7348" y="2446"/>
                    <a:pt x="8599" y="2321"/>
                  </a:cubicBezTo>
                  <a:cubicBezTo>
                    <a:pt x="9259" y="2252"/>
                    <a:pt x="9918" y="2093"/>
                    <a:pt x="10487" y="1945"/>
                  </a:cubicBezTo>
                  <a:lnTo>
                    <a:pt x="10521" y="1934"/>
                  </a:lnTo>
                  <a:cubicBezTo>
                    <a:pt x="10555" y="1923"/>
                    <a:pt x="10601" y="1911"/>
                    <a:pt x="10646" y="1900"/>
                  </a:cubicBezTo>
                  <a:cubicBezTo>
                    <a:pt x="10669" y="1888"/>
                    <a:pt x="10692" y="1877"/>
                    <a:pt x="10703" y="1877"/>
                  </a:cubicBezTo>
                  <a:lnTo>
                    <a:pt x="10703" y="1866"/>
                  </a:lnTo>
                  <a:lnTo>
                    <a:pt x="10715" y="1866"/>
                  </a:lnTo>
                  <a:cubicBezTo>
                    <a:pt x="10726" y="1866"/>
                    <a:pt x="10726" y="1854"/>
                    <a:pt x="10726" y="1854"/>
                  </a:cubicBezTo>
                  <a:cubicBezTo>
                    <a:pt x="10737" y="1843"/>
                    <a:pt x="10737" y="1843"/>
                    <a:pt x="10737" y="1832"/>
                  </a:cubicBezTo>
                  <a:cubicBezTo>
                    <a:pt x="10737" y="1786"/>
                    <a:pt x="10715" y="1741"/>
                    <a:pt x="10703" y="1706"/>
                  </a:cubicBezTo>
                  <a:cubicBezTo>
                    <a:pt x="10692" y="1695"/>
                    <a:pt x="10692" y="1684"/>
                    <a:pt x="10680" y="1672"/>
                  </a:cubicBezTo>
                  <a:cubicBezTo>
                    <a:pt x="10589" y="1433"/>
                    <a:pt x="10510" y="1229"/>
                    <a:pt x="10430" y="1047"/>
                  </a:cubicBezTo>
                  <a:cubicBezTo>
                    <a:pt x="10351" y="853"/>
                    <a:pt x="10260" y="649"/>
                    <a:pt x="10169" y="467"/>
                  </a:cubicBezTo>
                  <a:cubicBezTo>
                    <a:pt x="10100" y="319"/>
                    <a:pt x="10032" y="171"/>
                    <a:pt x="9964" y="23"/>
                  </a:cubicBezTo>
                  <a:cubicBezTo>
                    <a:pt x="9964" y="12"/>
                    <a:pt x="9953" y="0"/>
                    <a:pt x="9941" y="0"/>
                  </a:cubicBezTo>
                  <a:cubicBezTo>
                    <a:pt x="9930" y="0"/>
                    <a:pt x="9918" y="0"/>
                    <a:pt x="9918" y="12"/>
                  </a:cubicBezTo>
                  <a:cubicBezTo>
                    <a:pt x="9896" y="35"/>
                    <a:pt x="9873" y="57"/>
                    <a:pt x="9850" y="80"/>
                  </a:cubicBezTo>
                  <a:cubicBezTo>
                    <a:pt x="9600" y="307"/>
                    <a:pt x="9281" y="433"/>
                    <a:pt x="8997" y="524"/>
                  </a:cubicBezTo>
                  <a:cubicBezTo>
                    <a:pt x="8667" y="626"/>
                    <a:pt x="8326" y="717"/>
                    <a:pt x="7962" y="785"/>
                  </a:cubicBezTo>
                  <a:cubicBezTo>
                    <a:pt x="7132" y="967"/>
                    <a:pt x="6279" y="1058"/>
                    <a:pt x="5414" y="1058"/>
                  </a:cubicBezTo>
                  <a:lnTo>
                    <a:pt x="5323" y="1058"/>
                  </a:lnTo>
                  <a:cubicBezTo>
                    <a:pt x="4470" y="1058"/>
                    <a:pt x="3617" y="967"/>
                    <a:pt x="2776" y="785"/>
                  </a:cubicBezTo>
                  <a:cubicBezTo>
                    <a:pt x="2423" y="717"/>
                    <a:pt x="2071" y="626"/>
                    <a:pt x="1752" y="524"/>
                  </a:cubicBezTo>
                  <a:cubicBezTo>
                    <a:pt x="1468" y="433"/>
                    <a:pt x="1138" y="307"/>
                    <a:pt x="888" y="80"/>
                  </a:cubicBezTo>
                  <a:cubicBezTo>
                    <a:pt x="865" y="57"/>
                    <a:pt x="842" y="35"/>
                    <a:pt x="831" y="12"/>
                  </a:cubicBezTo>
                  <a:cubicBezTo>
                    <a:pt x="819" y="0"/>
                    <a:pt x="808" y="0"/>
                    <a:pt x="797" y="0"/>
                  </a:cubicBezTo>
                  <a:close/>
                </a:path>
              </a:pathLst>
            </a:custGeom>
            <a:solidFill>
              <a:srgbClr val="C77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1085700" y="2735800"/>
              <a:ext cx="230900" cy="49200"/>
            </a:xfrm>
            <a:custGeom>
              <a:avLst/>
              <a:gdLst/>
              <a:ahLst/>
              <a:cxnLst/>
              <a:rect l="l" t="t" r="r" b="b"/>
              <a:pathLst>
                <a:path w="9236" h="1968" extrusionOk="0">
                  <a:moveTo>
                    <a:pt x="34" y="0"/>
                  </a:moveTo>
                  <a:cubicBezTo>
                    <a:pt x="23" y="11"/>
                    <a:pt x="12" y="23"/>
                    <a:pt x="12" y="34"/>
                  </a:cubicBezTo>
                  <a:cubicBezTo>
                    <a:pt x="12" y="102"/>
                    <a:pt x="0" y="182"/>
                    <a:pt x="0" y="239"/>
                  </a:cubicBezTo>
                  <a:cubicBezTo>
                    <a:pt x="0" y="375"/>
                    <a:pt x="23" y="512"/>
                    <a:pt x="80" y="648"/>
                  </a:cubicBezTo>
                  <a:cubicBezTo>
                    <a:pt x="171" y="921"/>
                    <a:pt x="364" y="1137"/>
                    <a:pt x="648" y="1285"/>
                  </a:cubicBezTo>
                  <a:cubicBezTo>
                    <a:pt x="899" y="1422"/>
                    <a:pt x="1183" y="1490"/>
                    <a:pt x="1467" y="1558"/>
                  </a:cubicBezTo>
                  <a:lnTo>
                    <a:pt x="1536" y="1581"/>
                  </a:lnTo>
                  <a:lnTo>
                    <a:pt x="1672" y="1615"/>
                  </a:lnTo>
                  <a:cubicBezTo>
                    <a:pt x="1706" y="1615"/>
                    <a:pt x="1740" y="1626"/>
                    <a:pt x="1786" y="1638"/>
                  </a:cubicBezTo>
                  <a:lnTo>
                    <a:pt x="1820" y="1638"/>
                  </a:lnTo>
                  <a:cubicBezTo>
                    <a:pt x="2127" y="1706"/>
                    <a:pt x="2446" y="1774"/>
                    <a:pt x="2764" y="1820"/>
                  </a:cubicBezTo>
                  <a:cubicBezTo>
                    <a:pt x="3367" y="1922"/>
                    <a:pt x="3981" y="1968"/>
                    <a:pt x="4618" y="1968"/>
                  </a:cubicBezTo>
                  <a:cubicBezTo>
                    <a:pt x="5255" y="1968"/>
                    <a:pt x="5880" y="1922"/>
                    <a:pt x="6483" y="1820"/>
                  </a:cubicBezTo>
                  <a:cubicBezTo>
                    <a:pt x="6790" y="1774"/>
                    <a:pt x="7109" y="1706"/>
                    <a:pt x="7427" y="1638"/>
                  </a:cubicBezTo>
                  <a:lnTo>
                    <a:pt x="7461" y="1638"/>
                  </a:lnTo>
                  <a:cubicBezTo>
                    <a:pt x="7495" y="1626"/>
                    <a:pt x="7541" y="1615"/>
                    <a:pt x="7575" y="1615"/>
                  </a:cubicBezTo>
                  <a:lnTo>
                    <a:pt x="7666" y="1592"/>
                  </a:lnTo>
                  <a:lnTo>
                    <a:pt x="7780" y="1558"/>
                  </a:lnTo>
                  <a:cubicBezTo>
                    <a:pt x="8053" y="1490"/>
                    <a:pt x="8337" y="1410"/>
                    <a:pt x="8599" y="1285"/>
                  </a:cubicBezTo>
                  <a:cubicBezTo>
                    <a:pt x="8872" y="1137"/>
                    <a:pt x="9076" y="921"/>
                    <a:pt x="9167" y="648"/>
                  </a:cubicBezTo>
                  <a:cubicBezTo>
                    <a:pt x="9213" y="512"/>
                    <a:pt x="9236" y="375"/>
                    <a:pt x="9236" y="239"/>
                  </a:cubicBezTo>
                  <a:cubicBezTo>
                    <a:pt x="9236" y="182"/>
                    <a:pt x="9236" y="114"/>
                    <a:pt x="9224" y="34"/>
                  </a:cubicBezTo>
                  <a:cubicBezTo>
                    <a:pt x="9224" y="23"/>
                    <a:pt x="9224" y="11"/>
                    <a:pt x="9213" y="0"/>
                  </a:cubicBezTo>
                  <a:cubicBezTo>
                    <a:pt x="9202" y="0"/>
                    <a:pt x="9190" y="0"/>
                    <a:pt x="9179" y="11"/>
                  </a:cubicBezTo>
                  <a:cubicBezTo>
                    <a:pt x="7803" y="808"/>
                    <a:pt x="6222" y="1240"/>
                    <a:pt x="4618" y="1240"/>
                  </a:cubicBezTo>
                  <a:cubicBezTo>
                    <a:pt x="3014" y="1240"/>
                    <a:pt x="1445" y="808"/>
                    <a:pt x="57" y="11"/>
                  </a:cubicBezTo>
                  <a:cubicBezTo>
                    <a:pt x="57" y="0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1122100" y="2405000"/>
              <a:ext cx="157550" cy="105325"/>
            </a:xfrm>
            <a:custGeom>
              <a:avLst/>
              <a:gdLst/>
              <a:ahLst/>
              <a:cxnLst/>
              <a:rect l="l" t="t" r="r" b="b"/>
              <a:pathLst>
                <a:path w="6302" h="4213" extrusionOk="0">
                  <a:moveTo>
                    <a:pt x="3696" y="1301"/>
                  </a:moveTo>
                  <a:cubicBezTo>
                    <a:pt x="3810" y="1301"/>
                    <a:pt x="3935" y="1358"/>
                    <a:pt x="4015" y="1449"/>
                  </a:cubicBezTo>
                  <a:cubicBezTo>
                    <a:pt x="4117" y="1574"/>
                    <a:pt x="4174" y="1756"/>
                    <a:pt x="4015" y="1938"/>
                  </a:cubicBezTo>
                  <a:cubicBezTo>
                    <a:pt x="3945" y="2021"/>
                    <a:pt x="3831" y="2065"/>
                    <a:pt x="3719" y="2065"/>
                  </a:cubicBezTo>
                  <a:cubicBezTo>
                    <a:pt x="3632" y="2065"/>
                    <a:pt x="3545" y="2038"/>
                    <a:pt x="3480" y="1983"/>
                  </a:cubicBezTo>
                  <a:cubicBezTo>
                    <a:pt x="3321" y="1847"/>
                    <a:pt x="3298" y="1597"/>
                    <a:pt x="3435" y="1437"/>
                  </a:cubicBezTo>
                  <a:cubicBezTo>
                    <a:pt x="3503" y="1346"/>
                    <a:pt x="3594" y="1301"/>
                    <a:pt x="3696" y="1301"/>
                  </a:cubicBezTo>
                  <a:close/>
                  <a:moveTo>
                    <a:pt x="2454" y="1376"/>
                  </a:moveTo>
                  <a:cubicBezTo>
                    <a:pt x="2474" y="1376"/>
                    <a:pt x="2494" y="1377"/>
                    <a:pt x="2514" y="1381"/>
                  </a:cubicBezTo>
                  <a:cubicBezTo>
                    <a:pt x="2616" y="1403"/>
                    <a:pt x="2718" y="1483"/>
                    <a:pt x="2775" y="1585"/>
                  </a:cubicBezTo>
                  <a:cubicBezTo>
                    <a:pt x="2798" y="1654"/>
                    <a:pt x="2809" y="1710"/>
                    <a:pt x="2821" y="1767"/>
                  </a:cubicBezTo>
                  <a:cubicBezTo>
                    <a:pt x="2821" y="1824"/>
                    <a:pt x="2809" y="1892"/>
                    <a:pt x="2775" y="1949"/>
                  </a:cubicBezTo>
                  <a:cubicBezTo>
                    <a:pt x="2730" y="2052"/>
                    <a:pt x="2639" y="2120"/>
                    <a:pt x="2514" y="2143"/>
                  </a:cubicBezTo>
                  <a:cubicBezTo>
                    <a:pt x="2478" y="2153"/>
                    <a:pt x="2442" y="2158"/>
                    <a:pt x="2406" y="2158"/>
                  </a:cubicBezTo>
                  <a:cubicBezTo>
                    <a:pt x="2326" y="2158"/>
                    <a:pt x="2247" y="2133"/>
                    <a:pt x="2184" y="2086"/>
                  </a:cubicBezTo>
                  <a:cubicBezTo>
                    <a:pt x="2127" y="2040"/>
                    <a:pt x="2081" y="1995"/>
                    <a:pt x="2059" y="1938"/>
                  </a:cubicBezTo>
                  <a:cubicBezTo>
                    <a:pt x="2025" y="1870"/>
                    <a:pt x="2013" y="1801"/>
                    <a:pt x="2013" y="1745"/>
                  </a:cubicBezTo>
                  <a:cubicBezTo>
                    <a:pt x="2025" y="1654"/>
                    <a:pt x="2059" y="1585"/>
                    <a:pt x="2104" y="1528"/>
                  </a:cubicBezTo>
                  <a:cubicBezTo>
                    <a:pt x="2127" y="1517"/>
                    <a:pt x="2150" y="1494"/>
                    <a:pt x="2172" y="1483"/>
                  </a:cubicBezTo>
                  <a:lnTo>
                    <a:pt x="2184" y="1483"/>
                  </a:lnTo>
                  <a:cubicBezTo>
                    <a:pt x="2218" y="1449"/>
                    <a:pt x="2275" y="1415"/>
                    <a:pt x="2332" y="1392"/>
                  </a:cubicBezTo>
                  <a:cubicBezTo>
                    <a:pt x="2364" y="1384"/>
                    <a:pt x="2407" y="1376"/>
                    <a:pt x="2454" y="1376"/>
                  </a:cubicBezTo>
                  <a:close/>
                  <a:moveTo>
                    <a:pt x="5039" y="2427"/>
                  </a:moveTo>
                  <a:lnTo>
                    <a:pt x="5073" y="2450"/>
                  </a:lnTo>
                  <a:cubicBezTo>
                    <a:pt x="5095" y="2450"/>
                    <a:pt x="5107" y="2461"/>
                    <a:pt x="5118" y="2484"/>
                  </a:cubicBezTo>
                  <a:cubicBezTo>
                    <a:pt x="5130" y="2495"/>
                    <a:pt x="5141" y="2507"/>
                    <a:pt x="5141" y="2518"/>
                  </a:cubicBezTo>
                  <a:cubicBezTo>
                    <a:pt x="5152" y="2541"/>
                    <a:pt x="5152" y="2563"/>
                    <a:pt x="5152" y="2575"/>
                  </a:cubicBezTo>
                  <a:lnTo>
                    <a:pt x="5152" y="2620"/>
                  </a:lnTo>
                  <a:cubicBezTo>
                    <a:pt x="5141" y="2643"/>
                    <a:pt x="5141" y="2654"/>
                    <a:pt x="5118" y="2677"/>
                  </a:cubicBezTo>
                  <a:cubicBezTo>
                    <a:pt x="5107" y="2689"/>
                    <a:pt x="5095" y="2711"/>
                    <a:pt x="5084" y="2711"/>
                  </a:cubicBezTo>
                  <a:cubicBezTo>
                    <a:pt x="5061" y="2723"/>
                    <a:pt x="5050" y="2734"/>
                    <a:pt x="5027" y="2734"/>
                  </a:cubicBezTo>
                  <a:lnTo>
                    <a:pt x="4993" y="2734"/>
                  </a:lnTo>
                  <a:lnTo>
                    <a:pt x="4982" y="2745"/>
                  </a:lnTo>
                  <a:cubicBezTo>
                    <a:pt x="4948" y="2745"/>
                    <a:pt x="4925" y="2734"/>
                    <a:pt x="4902" y="2723"/>
                  </a:cubicBezTo>
                  <a:cubicBezTo>
                    <a:pt x="4879" y="2711"/>
                    <a:pt x="4868" y="2700"/>
                    <a:pt x="4857" y="2677"/>
                  </a:cubicBezTo>
                  <a:cubicBezTo>
                    <a:pt x="4845" y="2666"/>
                    <a:pt x="4834" y="2643"/>
                    <a:pt x="4822" y="2620"/>
                  </a:cubicBezTo>
                  <a:cubicBezTo>
                    <a:pt x="4822" y="2609"/>
                    <a:pt x="4822" y="2586"/>
                    <a:pt x="4822" y="2563"/>
                  </a:cubicBezTo>
                  <a:cubicBezTo>
                    <a:pt x="4822" y="2541"/>
                    <a:pt x="4834" y="2518"/>
                    <a:pt x="4845" y="2507"/>
                  </a:cubicBezTo>
                  <a:cubicBezTo>
                    <a:pt x="4857" y="2472"/>
                    <a:pt x="4879" y="2461"/>
                    <a:pt x="4902" y="2450"/>
                  </a:cubicBezTo>
                  <a:lnTo>
                    <a:pt x="4936" y="2427"/>
                  </a:lnTo>
                  <a:close/>
                  <a:moveTo>
                    <a:pt x="1410" y="2632"/>
                  </a:moveTo>
                  <a:cubicBezTo>
                    <a:pt x="1433" y="2632"/>
                    <a:pt x="1467" y="2643"/>
                    <a:pt x="1479" y="2654"/>
                  </a:cubicBezTo>
                  <a:lnTo>
                    <a:pt x="1524" y="2677"/>
                  </a:lnTo>
                  <a:cubicBezTo>
                    <a:pt x="1535" y="2700"/>
                    <a:pt x="1547" y="2723"/>
                    <a:pt x="1558" y="2745"/>
                  </a:cubicBezTo>
                  <a:lnTo>
                    <a:pt x="1570" y="2791"/>
                  </a:lnTo>
                  <a:cubicBezTo>
                    <a:pt x="1570" y="2814"/>
                    <a:pt x="1558" y="2825"/>
                    <a:pt x="1547" y="2848"/>
                  </a:cubicBezTo>
                  <a:cubicBezTo>
                    <a:pt x="1547" y="2871"/>
                    <a:pt x="1535" y="2882"/>
                    <a:pt x="1524" y="2905"/>
                  </a:cubicBezTo>
                  <a:cubicBezTo>
                    <a:pt x="1501" y="2916"/>
                    <a:pt x="1490" y="2927"/>
                    <a:pt x="1467" y="2927"/>
                  </a:cubicBezTo>
                  <a:cubicBezTo>
                    <a:pt x="1444" y="2939"/>
                    <a:pt x="1433" y="2950"/>
                    <a:pt x="1410" y="2950"/>
                  </a:cubicBezTo>
                  <a:cubicBezTo>
                    <a:pt x="1376" y="2950"/>
                    <a:pt x="1354" y="2939"/>
                    <a:pt x="1331" y="2927"/>
                  </a:cubicBezTo>
                  <a:lnTo>
                    <a:pt x="1297" y="2905"/>
                  </a:lnTo>
                  <a:cubicBezTo>
                    <a:pt x="1274" y="2882"/>
                    <a:pt x="1263" y="2859"/>
                    <a:pt x="1263" y="2836"/>
                  </a:cubicBezTo>
                  <a:lnTo>
                    <a:pt x="1251" y="2791"/>
                  </a:lnTo>
                  <a:cubicBezTo>
                    <a:pt x="1251" y="2768"/>
                    <a:pt x="1251" y="2745"/>
                    <a:pt x="1263" y="2734"/>
                  </a:cubicBezTo>
                  <a:cubicBezTo>
                    <a:pt x="1263" y="2734"/>
                    <a:pt x="1263" y="2723"/>
                    <a:pt x="1263" y="2723"/>
                  </a:cubicBezTo>
                  <a:cubicBezTo>
                    <a:pt x="1274" y="2711"/>
                    <a:pt x="1285" y="2689"/>
                    <a:pt x="1297" y="2677"/>
                  </a:cubicBezTo>
                  <a:cubicBezTo>
                    <a:pt x="1308" y="2666"/>
                    <a:pt x="1331" y="2654"/>
                    <a:pt x="1354" y="2643"/>
                  </a:cubicBezTo>
                  <a:cubicBezTo>
                    <a:pt x="1365" y="2632"/>
                    <a:pt x="1388" y="2632"/>
                    <a:pt x="1399" y="2632"/>
                  </a:cubicBezTo>
                  <a:close/>
                  <a:moveTo>
                    <a:pt x="4663" y="2871"/>
                  </a:moveTo>
                  <a:cubicBezTo>
                    <a:pt x="4686" y="2871"/>
                    <a:pt x="4720" y="2871"/>
                    <a:pt x="4732" y="2882"/>
                  </a:cubicBezTo>
                  <a:lnTo>
                    <a:pt x="4777" y="2916"/>
                  </a:lnTo>
                  <a:cubicBezTo>
                    <a:pt x="4788" y="2939"/>
                    <a:pt x="4811" y="2962"/>
                    <a:pt x="4811" y="2984"/>
                  </a:cubicBezTo>
                  <a:lnTo>
                    <a:pt x="4822" y="3030"/>
                  </a:lnTo>
                  <a:cubicBezTo>
                    <a:pt x="4822" y="3053"/>
                    <a:pt x="4822" y="3075"/>
                    <a:pt x="4800" y="3098"/>
                  </a:cubicBezTo>
                  <a:cubicBezTo>
                    <a:pt x="4800" y="3109"/>
                    <a:pt x="4788" y="3132"/>
                    <a:pt x="4777" y="3144"/>
                  </a:cubicBezTo>
                  <a:cubicBezTo>
                    <a:pt x="4754" y="3155"/>
                    <a:pt x="4743" y="3166"/>
                    <a:pt x="4720" y="3178"/>
                  </a:cubicBezTo>
                  <a:cubicBezTo>
                    <a:pt x="4697" y="3189"/>
                    <a:pt x="4686" y="3189"/>
                    <a:pt x="4663" y="3189"/>
                  </a:cubicBezTo>
                  <a:cubicBezTo>
                    <a:pt x="4629" y="3189"/>
                    <a:pt x="4606" y="3178"/>
                    <a:pt x="4584" y="3166"/>
                  </a:cubicBezTo>
                  <a:lnTo>
                    <a:pt x="4550" y="3144"/>
                  </a:lnTo>
                  <a:cubicBezTo>
                    <a:pt x="4527" y="3121"/>
                    <a:pt x="4515" y="3098"/>
                    <a:pt x="4504" y="3075"/>
                  </a:cubicBezTo>
                  <a:lnTo>
                    <a:pt x="4504" y="3030"/>
                  </a:lnTo>
                  <a:cubicBezTo>
                    <a:pt x="4504" y="3007"/>
                    <a:pt x="4504" y="2984"/>
                    <a:pt x="4515" y="2973"/>
                  </a:cubicBezTo>
                  <a:cubicBezTo>
                    <a:pt x="4515" y="2962"/>
                    <a:pt x="4515" y="2962"/>
                    <a:pt x="4515" y="2962"/>
                  </a:cubicBezTo>
                  <a:cubicBezTo>
                    <a:pt x="4515" y="2939"/>
                    <a:pt x="4527" y="2927"/>
                    <a:pt x="4550" y="2916"/>
                  </a:cubicBezTo>
                  <a:cubicBezTo>
                    <a:pt x="4561" y="2893"/>
                    <a:pt x="4584" y="2882"/>
                    <a:pt x="4606" y="2882"/>
                  </a:cubicBezTo>
                  <a:cubicBezTo>
                    <a:pt x="4618" y="2871"/>
                    <a:pt x="4641" y="2871"/>
                    <a:pt x="4652" y="2871"/>
                  </a:cubicBezTo>
                  <a:close/>
                  <a:moveTo>
                    <a:pt x="1797" y="3087"/>
                  </a:moveTo>
                  <a:cubicBezTo>
                    <a:pt x="1820" y="3087"/>
                    <a:pt x="1854" y="3098"/>
                    <a:pt x="1865" y="3109"/>
                  </a:cubicBezTo>
                  <a:lnTo>
                    <a:pt x="1911" y="3144"/>
                  </a:lnTo>
                  <a:cubicBezTo>
                    <a:pt x="1922" y="3155"/>
                    <a:pt x="1945" y="3178"/>
                    <a:pt x="1945" y="3200"/>
                  </a:cubicBezTo>
                  <a:lnTo>
                    <a:pt x="1956" y="3257"/>
                  </a:lnTo>
                  <a:cubicBezTo>
                    <a:pt x="1956" y="3269"/>
                    <a:pt x="1956" y="3291"/>
                    <a:pt x="1945" y="3314"/>
                  </a:cubicBezTo>
                  <a:cubicBezTo>
                    <a:pt x="1934" y="3337"/>
                    <a:pt x="1922" y="3348"/>
                    <a:pt x="1911" y="3371"/>
                  </a:cubicBezTo>
                  <a:cubicBezTo>
                    <a:pt x="1888" y="3382"/>
                    <a:pt x="1877" y="3394"/>
                    <a:pt x="1854" y="3405"/>
                  </a:cubicBezTo>
                  <a:cubicBezTo>
                    <a:pt x="1831" y="3416"/>
                    <a:pt x="1820" y="3416"/>
                    <a:pt x="1797" y="3416"/>
                  </a:cubicBezTo>
                  <a:cubicBezTo>
                    <a:pt x="1763" y="3416"/>
                    <a:pt x="1740" y="3405"/>
                    <a:pt x="1717" y="3394"/>
                  </a:cubicBezTo>
                  <a:lnTo>
                    <a:pt x="1683" y="3371"/>
                  </a:lnTo>
                  <a:cubicBezTo>
                    <a:pt x="1661" y="3348"/>
                    <a:pt x="1649" y="3326"/>
                    <a:pt x="1638" y="3303"/>
                  </a:cubicBezTo>
                  <a:lnTo>
                    <a:pt x="1626" y="3257"/>
                  </a:lnTo>
                  <a:cubicBezTo>
                    <a:pt x="1626" y="3235"/>
                    <a:pt x="1638" y="3212"/>
                    <a:pt x="1649" y="3189"/>
                  </a:cubicBezTo>
                  <a:cubicBezTo>
                    <a:pt x="1649" y="3166"/>
                    <a:pt x="1661" y="3155"/>
                    <a:pt x="1683" y="3144"/>
                  </a:cubicBezTo>
                  <a:cubicBezTo>
                    <a:pt x="1695" y="3121"/>
                    <a:pt x="1706" y="3109"/>
                    <a:pt x="1729" y="3109"/>
                  </a:cubicBezTo>
                  <a:cubicBezTo>
                    <a:pt x="1752" y="3098"/>
                    <a:pt x="1763" y="3087"/>
                    <a:pt x="1786" y="3087"/>
                  </a:cubicBezTo>
                  <a:close/>
                  <a:moveTo>
                    <a:pt x="4208" y="3280"/>
                  </a:moveTo>
                  <a:cubicBezTo>
                    <a:pt x="4311" y="3280"/>
                    <a:pt x="4356" y="3360"/>
                    <a:pt x="4356" y="3439"/>
                  </a:cubicBezTo>
                  <a:cubicBezTo>
                    <a:pt x="4356" y="3519"/>
                    <a:pt x="4311" y="3598"/>
                    <a:pt x="4208" y="3598"/>
                  </a:cubicBezTo>
                  <a:cubicBezTo>
                    <a:pt x="4095" y="3598"/>
                    <a:pt x="4049" y="3519"/>
                    <a:pt x="4049" y="3439"/>
                  </a:cubicBezTo>
                  <a:cubicBezTo>
                    <a:pt x="4049" y="3360"/>
                    <a:pt x="4095" y="3280"/>
                    <a:pt x="4208" y="3280"/>
                  </a:cubicBezTo>
                  <a:close/>
                  <a:moveTo>
                    <a:pt x="2332" y="3371"/>
                  </a:moveTo>
                  <a:cubicBezTo>
                    <a:pt x="2366" y="3371"/>
                    <a:pt x="2389" y="3382"/>
                    <a:pt x="2411" y="3394"/>
                  </a:cubicBezTo>
                  <a:lnTo>
                    <a:pt x="2445" y="3416"/>
                  </a:lnTo>
                  <a:cubicBezTo>
                    <a:pt x="2468" y="3439"/>
                    <a:pt x="2480" y="3462"/>
                    <a:pt x="2491" y="3485"/>
                  </a:cubicBezTo>
                  <a:lnTo>
                    <a:pt x="2502" y="3530"/>
                  </a:lnTo>
                  <a:cubicBezTo>
                    <a:pt x="2502" y="3553"/>
                    <a:pt x="2491" y="3576"/>
                    <a:pt x="2480" y="3587"/>
                  </a:cubicBezTo>
                  <a:cubicBezTo>
                    <a:pt x="2480" y="3598"/>
                    <a:pt x="2480" y="3598"/>
                    <a:pt x="2480" y="3598"/>
                  </a:cubicBezTo>
                  <a:cubicBezTo>
                    <a:pt x="2480" y="3621"/>
                    <a:pt x="2468" y="3633"/>
                    <a:pt x="2445" y="3644"/>
                  </a:cubicBezTo>
                  <a:cubicBezTo>
                    <a:pt x="2434" y="3667"/>
                    <a:pt x="2423" y="3678"/>
                    <a:pt x="2400" y="3678"/>
                  </a:cubicBezTo>
                  <a:cubicBezTo>
                    <a:pt x="2377" y="3689"/>
                    <a:pt x="2354" y="3701"/>
                    <a:pt x="2332" y="3701"/>
                  </a:cubicBezTo>
                  <a:cubicBezTo>
                    <a:pt x="2309" y="3701"/>
                    <a:pt x="2275" y="3689"/>
                    <a:pt x="2252" y="3678"/>
                  </a:cubicBezTo>
                  <a:lnTo>
                    <a:pt x="2218" y="3644"/>
                  </a:lnTo>
                  <a:cubicBezTo>
                    <a:pt x="2207" y="3633"/>
                    <a:pt x="2184" y="3610"/>
                    <a:pt x="2184" y="3587"/>
                  </a:cubicBezTo>
                  <a:lnTo>
                    <a:pt x="2172" y="3530"/>
                  </a:lnTo>
                  <a:cubicBezTo>
                    <a:pt x="2172" y="3519"/>
                    <a:pt x="2172" y="3496"/>
                    <a:pt x="2184" y="3473"/>
                  </a:cubicBezTo>
                  <a:cubicBezTo>
                    <a:pt x="2195" y="3451"/>
                    <a:pt x="2207" y="3439"/>
                    <a:pt x="2218" y="3416"/>
                  </a:cubicBezTo>
                  <a:cubicBezTo>
                    <a:pt x="2241" y="3405"/>
                    <a:pt x="2252" y="3394"/>
                    <a:pt x="2275" y="3382"/>
                  </a:cubicBezTo>
                  <a:cubicBezTo>
                    <a:pt x="2298" y="3382"/>
                    <a:pt x="2309" y="3371"/>
                    <a:pt x="2332" y="3371"/>
                  </a:cubicBezTo>
                  <a:close/>
                  <a:moveTo>
                    <a:pt x="3628" y="3473"/>
                  </a:moveTo>
                  <a:cubicBezTo>
                    <a:pt x="3662" y="3473"/>
                    <a:pt x="3685" y="3473"/>
                    <a:pt x="3708" y="3485"/>
                  </a:cubicBezTo>
                  <a:lnTo>
                    <a:pt x="3753" y="3519"/>
                  </a:lnTo>
                  <a:cubicBezTo>
                    <a:pt x="3765" y="3542"/>
                    <a:pt x="3787" y="3564"/>
                    <a:pt x="3787" y="3587"/>
                  </a:cubicBezTo>
                  <a:lnTo>
                    <a:pt x="3799" y="3633"/>
                  </a:lnTo>
                  <a:cubicBezTo>
                    <a:pt x="3799" y="3655"/>
                    <a:pt x="3799" y="3678"/>
                    <a:pt x="3787" y="3701"/>
                  </a:cubicBezTo>
                  <a:cubicBezTo>
                    <a:pt x="3776" y="3712"/>
                    <a:pt x="3765" y="3735"/>
                    <a:pt x="3753" y="3746"/>
                  </a:cubicBezTo>
                  <a:cubicBezTo>
                    <a:pt x="3731" y="3769"/>
                    <a:pt x="3719" y="3780"/>
                    <a:pt x="3696" y="3780"/>
                  </a:cubicBezTo>
                  <a:cubicBezTo>
                    <a:pt x="3674" y="3792"/>
                    <a:pt x="3651" y="3803"/>
                    <a:pt x="3640" y="3803"/>
                  </a:cubicBezTo>
                  <a:cubicBezTo>
                    <a:pt x="3606" y="3803"/>
                    <a:pt x="3583" y="3792"/>
                    <a:pt x="3560" y="3780"/>
                  </a:cubicBezTo>
                  <a:lnTo>
                    <a:pt x="3515" y="3746"/>
                  </a:lnTo>
                  <a:cubicBezTo>
                    <a:pt x="3503" y="3724"/>
                    <a:pt x="3480" y="3701"/>
                    <a:pt x="3480" y="3678"/>
                  </a:cubicBezTo>
                  <a:lnTo>
                    <a:pt x="3469" y="3633"/>
                  </a:lnTo>
                  <a:cubicBezTo>
                    <a:pt x="3469" y="3610"/>
                    <a:pt x="3469" y="3587"/>
                    <a:pt x="3480" y="3564"/>
                  </a:cubicBezTo>
                  <a:cubicBezTo>
                    <a:pt x="3492" y="3553"/>
                    <a:pt x="3503" y="3530"/>
                    <a:pt x="3515" y="3519"/>
                  </a:cubicBezTo>
                  <a:cubicBezTo>
                    <a:pt x="3526" y="3507"/>
                    <a:pt x="3549" y="3496"/>
                    <a:pt x="3571" y="3485"/>
                  </a:cubicBezTo>
                  <a:cubicBezTo>
                    <a:pt x="3583" y="3473"/>
                    <a:pt x="3606" y="3473"/>
                    <a:pt x="3628" y="3473"/>
                  </a:cubicBezTo>
                  <a:close/>
                  <a:moveTo>
                    <a:pt x="3014" y="3507"/>
                  </a:moveTo>
                  <a:cubicBezTo>
                    <a:pt x="3037" y="3507"/>
                    <a:pt x="3071" y="3519"/>
                    <a:pt x="3094" y="3530"/>
                  </a:cubicBezTo>
                  <a:lnTo>
                    <a:pt x="3128" y="3564"/>
                  </a:lnTo>
                  <a:cubicBezTo>
                    <a:pt x="3151" y="3576"/>
                    <a:pt x="3162" y="3598"/>
                    <a:pt x="3162" y="3633"/>
                  </a:cubicBezTo>
                  <a:lnTo>
                    <a:pt x="3173" y="3678"/>
                  </a:lnTo>
                  <a:cubicBezTo>
                    <a:pt x="3173" y="3701"/>
                    <a:pt x="3173" y="3712"/>
                    <a:pt x="3162" y="3735"/>
                  </a:cubicBezTo>
                  <a:cubicBezTo>
                    <a:pt x="3151" y="3758"/>
                    <a:pt x="3139" y="3769"/>
                    <a:pt x="3128" y="3792"/>
                  </a:cubicBezTo>
                  <a:cubicBezTo>
                    <a:pt x="3116" y="3803"/>
                    <a:pt x="3094" y="3815"/>
                    <a:pt x="3071" y="3826"/>
                  </a:cubicBezTo>
                  <a:lnTo>
                    <a:pt x="3048" y="3826"/>
                  </a:lnTo>
                  <a:cubicBezTo>
                    <a:pt x="3048" y="3826"/>
                    <a:pt x="3048" y="3837"/>
                    <a:pt x="3048" y="3837"/>
                  </a:cubicBezTo>
                  <a:lnTo>
                    <a:pt x="3003" y="3837"/>
                  </a:lnTo>
                  <a:cubicBezTo>
                    <a:pt x="2980" y="3837"/>
                    <a:pt x="2957" y="3837"/>
                    <a:pt x="2934" y="3826"/>
                  </a:cubicBezTo>
                  <a:cubicBezTo>
                    <a:pt x="2923" y="3826"/>
                    <a:pt x="2912" y="3815"/>
                    <a:pt x="2900" y="3803"/>
                  </a:cubicBezTo>
                  <a:cubicBezTo>
                    <a:pt x="2878" y="3792"/>
                    <a:pt x="2866" y="3780"/>
                    <a:pt x="2866" y="3769"/>
                  </a:cubicBezTo>
                  <a:lnTo>
                    <a:pt x="2843" y="3724"/>
                  </a:lnTo>
                  <a:cubicBezTo>
                    <a:pt x="2832" y="3701"/>
                    <a:pt x="2832" y="3678"/>
                    <a:pt x="2843" y="3655"/>
                  </a:cubicBezTo>
                  <a:cubicBezTo>
                    <a:pt x="2843" y="3633"/>
                    <a:pt x="2843" y="3621"/>
                    <a:pt x="2855" y="3598"/>
                  </a:cubicBezTo>
                  <a:cubicBezTo>
                    <a:pt x="2866" y="3587"/>
                    <a:pt x="2878" y="3576"/>
                    <a:pt x="2889" y="3564"/>
                  </a:cubicBezTo>
                  <a:cubicBezTo>
                    <a:pt x="2900" y="3553"/>
                    <a:pt x="2912" y="3542"/>
                    <a:pt x="2923" y="3542"/>
                  </a:cubicBezTo>
                  <a:cubicBezTo>
                    <a:pt x="2934" y="3530"/>
                    <a:pt x="2946" y="3519"/>
                    <a:pt x="2969" y="3519"/>
                  </a:cubicBezTo>
                  <a:lnTo>
                    <a:pt x="3003" y="3519"/>
                  </a:lnTo>
                  <a:lnTo>
                    <a:pt x="3014" y="3507"/>
                  </a:lnTo>
                  <a:close/>
                  <a:moveTo>
                    <a:pt x="3343" y="1"/>
                  </a:moveTo>
                  <a:cubicBezTo>
                    <a:pt x="2921" y="1"/>
                    <a:pt x="2493" y="75"/>
                    <a:pt x="2081" y="220"/>
                  </a:cubicBezTo>
                  <a:cubicBezTo>
                    <a:pt x="1331" y="482"/>
                    <a:pt x="694" y="1005"/>
                    <a:pt x="330" y="1654"/>
                  </a:cubicBezTo>
                  <a:cubicBezTo>
                    <a:pt x="125" y="1995"/>
                    <a:pt x="23" y="2359"/>
                    <a:pt x="0" y="2711"/>
                  </a:cubicBezTo>
                  <a:cubicBezTo>
                    <a:pt x="0" y="2927"/>
                    <a:pt x="11" y="3132"/>
                    <a:pt x="68" y="3337"/>
                  </a:cubicBezTo>
                  <a:cubicBezTo>
                    <a:pt x="125" y="3553"/>
                    <a:pt x="216" y="3735"/>
                    <a:pt x="296" y="3928"/>
                  </a:cubicBezTo>
                  <a:cubicBezTo>
                    <a:pt x="307" y="3940"/>
                    <a:pt x="318" y="3940"/>
                    <a:pt x="330" y="3940"/>
                  </a:cubicBezTo>
                  <a:cubicBezTo>
                    <a:pt x="421" y="3928"/>
                    <a:pt x="512" y="3917"/>
                    <a:pt x="626" y="3917"/>
                  </a:cubicBezTo>
                  <a:cubicBezTo>
                    <a:pt x="664" y="3915"/>
                    <a:pt x="702" y="3915"/>
                    <a:pt x="740" y="3915"/>
                  </a:cubicBezTo>
                  <a:cubicBezTo>
                    <a:pt x="986" y="3915"/>
                    <a:pt x="1232" y="3944"/>
                    <a:pt x="1479" y="3974"/>
                  </a:cubicBezTo>
                  <a:lnTo>
                    <a:pt x="1558" y="3985"/>
                  </a:lnTo>
                  <a:cubicBezTo>
                    <a:pt x="2195" y="4053"/>
                    <a:pt x="2718" y="4122"/>
                    <a:pt x="3207" y="4213"/>
                  </a:cubicBezTo>
                  <a:lnTo>
                    <a:pt x="3230" y="4213"/>
                  </a:lnTo>
                  <a:cubicBezTo>
                    <a:pt x="3264" y="4190"/>
                    <a:pt x="3321" y="4167"/>
                    <a:pt x="3378" y="4144"/>
                  </a:cubicBezTo>
                  <a:cubicBezTo>
                    <a:pt x="3469" y="4122"/>
                    <a:pt x="3560" y="4088"/>
                    <a:pt x="3685" y="4065"/>
                  </a:cubicBezTo>
                  <a:cubicBezTo>
                    <a:pt x="3901" y="4008"/>
                    <a:pt x="4117" y="3951"/>
                    <a:pt x="4345" y="3917"/>
                  </a:cubicBezTo>
                  <a:cubicBezTo>
                    <a:pt x="4743" y="3849"/>
                    <a:pt x="5141" y="3792"/>
                    <a:pt x="5539" y="3769"/>
                  </a:cubicBezTo>
                  <a:cubicBezTo>
                    <a:pt x="5641" y="3758"/>
                    <a:pt x="5735" y="3752"/>
                    <a:pt x="5821" y="3752"/>
                  </a:cubicBezTo>
                  <a:cubicBezTo>
                    <a:pt x="5906" y="3752"/>
                    <a:pt x="5983" y="3758"/>
                    <a:pt x="6051" y="3769"/>
                  </a:cubicBezTo>
                  <a:cubicBezTo>
                    <a:pt x="6058" y="3772"/>
                    <a:pt x="6063" y="3774"/>
                    <a:pt x="6068" y="3774"/>
                  </a:cubicBezTo>
                  <a:cubicBezTo>
                    <a:pt x="6080" y="3774"/>
                    <a:pt x="6088" y="3766"/>
                    <a:pt x="6096" y="3758"/>
                  </a:cubicBezTo>
                  <a:lnTo>
                    <a:pt x="6119" y="3689"/>
                  </a:lnTo>
                  <a:cubicBezTo>
                    <a:pt x="6165" y="3553"/>
                    <a:pt x="6210" y="3416"/>
                    <a:pt x="6244" y="3269"/>
                  </a:cubicBezTo>
                  <a:cubicBezTo>
                    <a:pt x="6278" y="3087"/>
                    <a:pt x="6301" y="2916"/>
                    <a:pt x="6290" y="2711"/>
                  </a:cubicBezTo>
                  <a:cubicBezTo>
                    <a:pt x="6278" y="2336"/>
                    <a:pt x="6187" y="1938"/>
                    <a:pt x="6017" y="1597"/>
                  </a:cubicBezTo>
                  <a:cubicBezTo>
                    <a:pt x="5687" y="926"/>
                    <a:pt x="5118" y="414"/>
                    <a:pt x="4424" y="175"/>
                  </a:cubicBezTo>
                  <a:cubicBezTo>
                    <a:pt x="4079" y="58"/>
                    <a:pt x="3713" y="1"/>
                    <a:pt x="3343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1043050" y="2666700"/>
              <a:ext cx="330700" cy="93575"/>
            </a:xfrm>
            <a:custGeom>
              <a:avLst/>
              <a:gdLst/>
              <a:ahLst/>
              <a:cxnLst/>
              <a:rect l="l" t="t" r="r" b="b"/>
              <a:pathLst>
                <a:path w="13228" h="3743" extrusionOk="0">
                  <a:moveTo>
                    <a:pt x="8508" y="1979"/>
                  </a:moveTo>
                  <a:cubicBezTo>
                    <a:pt x="8519" y="1979"/>
                    <a:pt x="8530" y="1991"/>
                    <a:pt x="8530" y="1991"/>
                  </a:cubicBezTo>
                  <a:cubicBezTo>
                    <a:pt x="8530" y="1991"/>
                    <a:pt x="8530" y="2002"/>
                    <a:pt x="8519" y="2002"/>
                  </a:cubicBezTo>
                  <a:cubicBezTo>
                    <a:pt x="8508" y="2013"/>
                    <a:pt x="8508" y="2013"/>
                    <a:pt x="8496" y="2013"/>
                  </a:cubicBezTo>
                  <a:lnTo>
                    <a:pt x="8485" y="2025"/>
                  </a:lnTo>
                  <a:lnTo>
                    <a:pt x="8474" y="2025"/>
                  </a:lnTo>
                  <a:cubicBezTo>
                    <a:pt x="8462" y="2025"/>
                    <a:pt x="8462" y="2036"/>
                    <a:pt x="8451" y="2036"/>
                  </a:cubicBezTo>
                  <a:cubicBezTo>
                    <a:pt x="8451" y="2047"/>
                    <a:pt x="8439" y="2047"/>
                    <a:pt x="8439" y="2047"/>
                  </a:cubicBezTo>
                  <a:lnTo>
                    <a:pt x="8428" y="2047"/>
                  </a:lnTo>
                  <a:lnTo>
                    <a:pt x="8371" y="2070"/>
                  </a:lnTo>
                  <a:cubicBezTo>
                    <a:pt x="8348" y="2082"/>
                    <a:pt x="8314" y="2082"/>
                    <a:pt x="8292" y="2082"/>
                  </a:cubicBezTo>
                  <a:cubicBezTo>
                    <a:pt x="8280" y="2093"/>
                    <a:pt x="8269" y="2093"/>
                    <a:pt x="8257" y="2093"/>
                  </a:cubicBezTo>
                  <a:lnTo>
                    <a:pt x="8235" y="2093"/>
                  </a:lnTo>
                  <a:cubicBezTo>
                    <a:pt x="8223" y="2093"/>
                    <a:pt x="8212" y="2082"/>
                    <a:pt x="8212" y="2082"/>
                  </a:cubicBezTo>
                  <a:cubicBezTo>
                    <a:pt x="8201" y="2082"/>
                    <a:pt x="8201" y="2070"/>
                    <a:pt x="8201" y="2070"/>
                  </a:cubicBezTo>
                  <a:cubicBezTo>
                    <a:pt x="8201" y="2070"/>
                    <a:pt x="8201" y="2070"/>
                    <a:pt x="8201" y="2059"/>
                  </a:cubicBezTo>
                  <a:cubicBezTo>
                    <a:pt x="8212" y="2059"/>
                    <a:pt x="8212" y="2047"/>
                    <a:pt x="8212" y="2047"/>
                  </a:cubicBezTo>
                  <a:cubicBezTo>
                    <a:pt x="8223" y="2036"/>
                    <a:pt x="8223" y="2036"/>
                    <a:pt x="8235" y="2036"/>
                  </a:cubicBezTo>
                  <a:lnTo>
                    <a:pt x="8269" y="2025"/>
                  </a:lnTo>
                  <a:cubicBezTo>
                    <a:pt x="8292" y="2013"/>
                    <a:pt x="8326" y="2002"/>
                    <a:pt x="8348" y="1991"/>
                  </a:cubicBezTo>
                  <a:lnTo>
                    <a:pt x="8405" y="1979"/>
                  </a:lnTo>
                  <a:close/>
                  <a:moveTo>
                    <a:pt x="8758" y="2184"/>
                  </a:moveTo>
                  <a:cubicBezTo>
                    <a:pt x="8769" y="2184"/>
                    <a:pt x="8769" y="2184"/>
                    <a:pt x="8781" y="2195"/>
                  </a:cubicBezTo>
                  <a:cubicBezTo>
                    <a:pt x="8781" y="2195"/>
                    <a:pt x="8781" y="2207"/>
                    <a:pt x="8781" y="2218"/>
                  </a:cubicBezTo>
                  <a:cubicBezTo>
                    <a:pt x="8758" y="2241"/>
                    <a:pt x="8735" y="2264"/>
                    <a:pt x="8712" y="2286"/>
                  </a:cubicBezTo>
                  <a:cubicBezTo>
                    <a:pt x="8690" y="2298"/>
                    <a:pt x="8667" y="2309"/>
                    <a:pt x="8644" y="2320"/>
                  </a:cubicBezTo>
                  <a:cubicBezTo>
                    <a:pt x="8644" y="2320"/>
                    <a:pt x="8644" y="2332"/>
                    <a:pt x="8633" y="2332"/>
                  </a:cubicBezTo>
                  <a:cubicBezTo>
                    <a:pt x="8621" y="2355"/>
                    <a:pt x="8587" y="2377"/>
                    <a:pt x="8553" y="2389"/>
                  </a:cubicBezTo>
                  <a:lnTo>
                    <a:pt x="8530" y="2400"/>
                  </a:lnTo>
                  <a:cubicBezTo>
                    <a:pt x="8496" y="2411"/>
                    <a:pt x="8451" y="2434"/>
                    <a:pt x="8394" y="2446"/>
                  </a:cubicBezTo>
                  <a:cubicBezTo>
                    <a:pt x="8337" y="2457"/>
                    <a:pt x="8292" y="2468"/>
                    <a:pt x="8246" y="2468"/>
                  </a:cubicBezTo>
                  <a:lnTo>
                    <a:pt x="8166" y="2468"/>
                  </a:lnTo>
                  <a:cubicBezTo>
                    <a:pt x="8155" y="2457"/>
                    <a:pt x="8144" y="2457"/>
                    <a:pt x="8132" y="2446"/>
                  </a:cubicBezTo>
                  <a:lnTo>
                    <a:pt x="8121" y="2434"/>
                  </a:lnTo>
                  <a:cubicBezTo>
                    <a:pt x="8121" y="2434"/>
                    <a:pt x="8121" y="2434"/>
                    <a:pt x="8110" y="2423"/>
                  </a:cubicBezTo>
                  <a:cubicBezTo>
                    <a:pt x="8110" y="2423"/>
                    <a:pt x="8110" y="2423"/>
                    <a:pt x="8110" y="2411"/>
                  </a:cubicBezTo>
                  <a:cubicBezTo>
                    <a:pt x="8121" y="2411"/>
                    <a:pt x="8121" y="2400"/>
                    <a:pt x="8132" y="2400"/>
                  </a:cubicBezTo>
                  <a:cubicBezTo>
                    <a:pt x="8144" y="2366"/>
                    <a:pt x="8189" y="2355"/>
                    <a:pt x="8223" y="2343"/>
                  </a:cubicBezTo>
                  <a:cubicBezTo>
                    <a:pt x="8246" y="2332"/>
                    <a:pt x="8269" y="2332"/>
                    <a:pt x="8303" y="2320"/>
                  </a:cubicBezTo>
                  <a:cubicBezTo>
                    <a:pt x="8314" y="2320"/>
                    <a:pt x="8337" y="2309"/>
                    <a:pt x="8348" y="2309"/>
                  </a:cubicBezTo>
                  <a:cubicBezTo>
                    <a:pt x="8371" y="2298"/>
                    <a:pt x="8394" y="2298"/>
                    <a:pt x="8405" y="2286"/>
                  </a:cubicBezTo>
                  <a:lnTo>
                    <a:pt x="8485" y="2264"/>
                  </a:lnTo>
                  <a:cubicBezTo>
                    <a:pt x="8496" y="2264"/>
                    <a:pt x="8508" y="2252"/>
                    <a:pt x="8519" y="2252"/>
                  </a:cubicBezTo>
                  <a:cubicBezTo>
                    <a:pt x="8542" y="2241"/>
                    <a:pt x="8565" y="2241"/>
                    <a:pt x="8587" y="2241"/>
                  </a:cubicBezTo>
                  <a:lnTo>
                    <a:pt x="8599" y="2241"/>
                  </a:lnTo>
                  <a:cubicBezTo>
                    <a:pt x="8621" y="2229"/>
                    <a:pt x="8644" y="2218"/>
                    <a:pt x="8667" y="2207"/>
                  </a:cubicBezTo>
                  <a:lnTo>
                    <a:pt x="8690" y="2207"/>
                  </a:lnTo>
                  <a:cubicBezTo>
                    <a:pt x="8712" y="2195"/>
                    <a:pt x="8735" y="2184"/>
                    <a:pt x="8758" y="2184"/>
                  </a:cubicBezTo>
                  <a:close/>
                  <a:moveTo>
                    <a:pt x="9201" y="2400"/>
                  </a:moveTo>
                  <a:cubicBezTo>
                    <a:pt x="9213" y="2400"/>
                    <a:pt x="9224" y="2411"/>
                    <a:pt x="9236" y="2423"/>
                  </a:cubicBezTo>
                  <a:cubicBezTo>
                    <a:pt x="9236" y="2434"/>
                    <a:pt x="9236" y="2434"/>
                    <a:pt x="9224" y="2446"/>
                  </a:cubicBezTo>
                  <a:cubicBezTo>
                    <a:pt x="9133" y="2502"/>
                    <a:pt x="9031" y="2548"/>
                    <a:pt x="8929" y="2593"/>
                  </a:cubicBezTo>
                  <a:cubicBezTo>
                    <a:pt x="8906" y="2605"/>
                    <a:pt x="8872" y="2616"/>
                    <a:pt x="8849" y="2628"/>
                  </a:cubicBezTo>
                  <a:cubicBezTo>
                    <a:pt x="8724" y="2684"/>
                    <a:pt x="8587" y="2719"/>
                    <a:pt x="8462" y="2741"/>
                  </a:cubicBezTo>
                  <a:cubicBezTo>
                    <a:pt x="8221" y="2802"/>
                    <a:pt x="8012" y="2829"/>
                    <a:pt x="7817" y="2829"/>
                  </a:cubicBezTo>
                  <a:cubicBezTo>
                    <a:pt x="7754" y="2829"/>
                    <a:pt x="7693" y="2826"/>
                    <a:pt x="7632" y="2821"/>
                  </a:cubicBezTo>
                  <a:cubicBezTo>
                    <a:pt x="7621" y="2821"/>
                    <a:pt x="7621" y="2821"/>
                    <a:pt x="7621" y="2810"/>
                  </a:cubicBezTo>
                  <a:cubicBezTo>
                    <a:pt x="7621" y="2810"/>
                    <a:pt x="7621" y="2798"/>
                    <a:pt x="7632" y="2798"/>
                  </a:cubicBezTo>
                  <a:cubicBezTo>
                    <a:pt x="7825" y="2730"/>
                    <a:pt x="8019" y="2684"/>
                    <a:pt x="8201" y="2639"/>
                  </a:cubicBezTo>
                  <a:cubicBezTo>
                    <a:pt x="8269" y="2616"/>
                    <a:pt x="8337" y="2605"/>
                    <a:pt x="8417" y="2582"/>
                  </a:cubicBezTo>
                  <a:cubicBezTo>
                    <a:pt x="8451" y="2571"/>
                    <a:pt x="8485" y="2571"/>
                    <a:pt x="8519" y="2559"/>
                  </a:cubicBezTo>
                  <a:cubicBezTo>
                    <a:pt x="8610" y="2525"/>
                    <a:pt x="8701" y="2502"/>
                    <a:pt x="8792" y="2491"/>
                  </a:cubicBezTo>
                  <a:cubicBezTo>
                    <a:pt x="8860" y="2480"/>
                    <a:pt x="8917" y="2457"/>
                    <a:pt x="8974" y="2446"/>
                  </a:cubicBezTo>
                  <a:cubicBezTo>
                    <a:pt x="9054" y="2434"/>
                    <a:pt x="9122" y="2411"/>
                    <a:pt x="9201" y="2400"/>
                  </a:cubicBezTo>
                  <a:close/>
                  <a:moveTo>
                    <a:pt x="10623" y="2195"/>
                  </a:moveTo>
                  <a:cubicBezTo>
                    <a:pt x="10635" y="2195"/>
                    <a:pt x="10635" y="2195"/>
                    <a:pt x="10646" y="2207"/>
                  </a:cubicBezTo>
                  <a:cubicBezTo>
                    <a:pt x="10646" y="2218"/>
                    <a:pt x="10646" y="2229"/>
                    <a:pt x="10635" y="2241"/>
                  </a:cubicBezTo>
                  <a:cubicBezTo>
                    <a:pt x="10396" y="2446"/>
                    <a:pt x="10089" y="2571"/>
                    <a:pt x="9804" y="2684"/>
                  </a:cubicBezTo>
                  <a:cubicBezTo>
                    <a:pt x="9281" y="2901"/>
                    <a:pt x="8735" y="3071"/>
                    <a:pt x="8166" y="3185"/>
                  </a:cubicBezTo>
                  <a:cubicBezTo>
                    <a:pt x="7700" y="3275"/>
                    <a:pt x="7280" y="3318"/>
                    <a:pt x="6899" y="3318"/>
                  </a:cubicBezTo>
                  <a:cubicBezTo>
                    <a:pt x="6751" y="3318"/>
                    <a:pt x="6609" y="3311"/>
                    <a:pt x="6472" y="3299"/>
                  </a:cubicBezTo>
                  <a:cubicBezTo>
                    <a:pt x="6449" y="3299"/>
                    <a:pt x="6449" y="3287"/>
                    <a:pt x="6449" y="3276"/>
                  </a:cubicBezTo>
                  <a:cubicBezTo>
                    <a:pt x="6449" y="3276"/>
                    <a:pt x="6449" y="3264"/>
                    <a:pt x="6472" y="3264"/>
                  </a:cubicBezTo>
                  <a:cubicBezTo>
                    <a:pt x="6597" y="3242"/>
                    <a:pt x="6722" y="3230"/>
                    <a:pt x="6847" y="3219"/>
                  </a:cubicBezTo>
                  <a:cubicBezTo>
                    <a:pt x="7029" y="3196"/>
                    <a:pt x="7222" y="3173"/>
                    <a:pt x="7416" y="3151"/>
                  </a:cubicBezTo>
                  <a:cubicBezTo>
                    <a:pt x="8007" y="3071"/>
                    <a:pt x="8553" y="2946"/>
                    <a:pt x="9054" y="2787"/>
                  </a:cubicBezTo>
                  <a:cubicBezTo>
                    <a:pt x="9327" y="2707"/>
                    <a:pt x="9600" y="2605"/>
                    <a:pt x="9850" y="2502"/>
                  </a:cubicBezTo>
                  <a:cubicBezTo>
                    <a:pt x="9986" y="2446"/>
                    <a:pt x="10111" y="2389"/>
                    <a:pt x="10236" y="2343"/>
                  </a:cubicBezTo>
                  <a:cubicBezTo>
                    <a:pt x="10259" y="2332"/>
                    <a:pt x="10282" y="2320"/>
                    <a:pt x="10316" y="2309"/>
                  </a:cubicBezTo>
                  <a:cubicBezTo>
                    <a:pt x="10407" y="2264"/>
                    <a:pt x="10509" y="2218"/>
                    <a:pt x="10612" y="2195"/>
                  </a:cubicBezTo>
                  <a:close/>
                  <a:moveTo>
                    <a:pt x="11158" y="0"/>
                  </a:moveTo>
                  <a:cubicBezTo>
                    <a:pt x="11146" y="0"/>
                    <a:pt x="11135" y="0"/>
                    <a:pt x="11135" y="23"/>
                  </a:cubicBezTo>
                  <a:cubicBezTo>
                    <a:pt x="11090" y="125"/>
                    <a:pt x="11067" y="205"/>
                    <a:pt x="11033" y="285"/>
                  </a:cubicBezTo>
                  <a:cubicBezTo>
                    <a:pt x="10896" y="603"/>
                    <a:pt x="10714" y="910"/>
                    <a:pt x="10487" y="1194"/>
                  </a:cubicBezTo>
                  <a:cubicBezTo>
                    <a:pt x="10487" y="1206"/>
                    <a:pt x="10487" y="1217"/>
                    <a:pt x="10487" y="1229"/>
                  </a:cubicBezTo>
                  <a:cubicBezTo>
                    <a:pt x="10487" y="1229"/>
                    <a:pt x="10498" y="1240"/>
                    <a:pt x="10509" y="1240"/>
                  </a:cubicBezTo>
                  <a:cubicBezTo>
                    <a:pt x="10623" y="1274"/>
                    <a:pt x="10714" y="1297"/>
                    <a:pt x="10805" y="1320"/>
                  </a:cubicBezTo>
                  <a:cubicBezTo>
                    <a:pt x="10862" y="1342"/>
                    <a:pt x="10930" y="1365"/>
                    <a:pt x="10987" y="1388"/>
                  </a:cubicBezTo>
                  <a:lnTo>
                    <a:pt x="11021" y="1411"/>
                  </a:lnTo>
                  <a:cubicBezTo>
                    <a:pt x="11067" y="1422"/>
                    <a:pt x="11101" y="1445"/>
                    <a:pt x="11146" y="1479"/>
                  </a:cubicBezTo>
                  <a:cubicBezTo>
                    <a:pt x="11181" y="1502"/>
                    <a:pt x="11203" y="1513"/>
                    <a:pt x="11226" y="1536"/>
                  </a:cubicBezTo>
                  <a:cubicBezTo>
                    <a:pt x="11260" y="1547"/>
                    <a:pt x="11260" y="1581"/>
                    <a:pt x="11260" y="1604"/>
                  </a:cubicBezTo>
                  <a:cubicBezTo>
                    <a:pt x="11249" y="1627"/>
                    <a:pt x="11226" y="1638"/>
                    <a:pt x="11203" y="1638"/>
                  </a:cubicBezTo>
                  <a:lnTo>
                    <a:pt x="11090" y="1638"/>
                  </a:lnTo>
                  <a:cubicBezTo>
                    <a:pt x="11052" y="1638"/>
                    <a:pt x="11019" y="1643"/>
                    <a:pt x="10984" y="1643"/>
                  </a:cubicBezTo>
                  <a:cubicBezTo>
                    <a:pt x="10967" y="1643"/>
                    <a:pt x="10949" y="1642"/>
                    <a:pt x="10930" y="1638"/>
                  </a:cubicBezTo>
                  <a:cubicBezTo>
                    <a:pt x="10851" y="1627"/>
                    <a:pt x="10760" y="1615"/>
                    <a:pt x="10657" y="1593"/>
                  </a:cubicBezTo>
                  <a:cubicBezTo>
                    <a:pt x="10566" y="1581"/>
                    <a:pt x="10475" y="1558"/>
                    <a:pt x="10384" y="1536"/>
                  </a:cubicBezTo>
                  <a:cubicBezTo>
                    <a:pt x="10305" y="1513"/>
                    <a:pt x="10225" y="1490"/>
                    <a:pt x="10146" y="1479"/>
                  </a:cubicBezTo>
                  <a:cubicBezTo>
                    <a:pt x="9804" y="1399"/>
                    <a:pt x="9440" y="1331"/>
                    <a:pt x="9088" y="1285"/>
                  </a:cubicBezTo>
                  <a:cubicBezTo>
                    <a:pt x="8285" y="1159"/>
                    <a:pt x="7462" y="1096"/>
                    <a:pt x="6636" y="1096"/>
                  </a:cubicBezTo>
                  <a:cubicBezTo>
                    <a:pt x="6198" y="1096"/>
                    <a:pt x="5760" y="1114"/>
                    <a:pt x="5323" y="1149"/>
                  </a:cubicBezTo>
                  <a:cubicBezTo>
                    <a:pt x="4641" y="1194"/>
                    <a:pt x="4049" y="1285"/>
                    <a:pt x="3492" y="1399"/>
                  </a:cubicBezTo>
                  <a:cubicBezTo>
                    <a:pt x="3173" y="1467"/>
                    <a:pt x="2878" y="1536"/>
                    <a:pt x="2593" y="1627"/>
                  </a:cubicBezTo>
                  <a:cubicBezTo>
                    <a:pt x="2445" y="1672"/>
                    <a:pt x="2309" y="1718"/>
                    <a:pt x="2161" y="1763"/>
                  </a:cubicBezTo>
                  <a:cubicBezTo>
                    <a:pt x="2082" y="1797"/>
                    <a:pt x="2013" y="1820"/>
                    <a:pt x="1934" y="1831"/>
                  </a:cubicBezTo>
                  <a:cubicBezTo>
                    <a:pt x="1922" y="1843"/>
                    <a:pt x="1911" y="1843"/>
                    <a:pt x="1900" y="1843"/>
                  </a:cubicBezTo>
                  <a:cubicBezTo>
                    <a:pt x="1877" y="1848"/>
                    <a:pt x="1860" y="1851"/>
                    <a:pt x="1843" y="1851"/>
                  </a:cubicBezTo>
                  <a:cubicBezTo>
                    <a:pt x="1826" y="1851"/>
                    <a:pt x="1809" y="1848"/>
                    <a:pt x="1786" y="1843"/>
                  </a:cubicBezTo>
                  <a:cubicBezTo>
                    <a:pt x="1774" y="1843"/>
                    <a:pt x="1763" y="1843"/>
                    <a:pt x="1740" y="1831"/>
                  </a:cubicBezTo>
                  <a:cubicBezTo>
                    <a:pt x="1740" y="1831"/>
                    <a:pt x="1729" y="1831"/>
                    <a:pt x="1729" y="1820"/>
                  </a:cubicBezTo>
                  <a:cubicBezTo>
                    <a:pt x="1718" y="1809"/>
                    <a:pt x="1729" y="1797"/>
                    <a:pt x="1729" y="1786"/>
                  </a:cubicBezTo>
                  <a:cubicBezTo>
                    <a:pt x="1729" y="1775"/>
                    <a:pt x="1740" y="1775"/>
                    <a:pt x="1740" y="1763"/>
                  </a:cubicBezTo>
                  <a:cubicBezTo>
                    <a:pt x="1763" y="1729"/>
                    <a:pt x="1774" y="1706"/>
                    <a:pt x="1797" y="1684"/>
                  </a:cubicBezTo>
                  <a:cubicBezTo>
                    <a:pt x="1820" y="1672"/>
                    <a:pt x="1843" y="1649"/>
                    <a:pt x="1865" y="1638"/>
                  </a:cubicBezTo>
                  <a:cubicBezTo>
                    <a:pt x="1877" y="1638"/>
                    <a:pt x="1888" y="1627"/>
                    <a:pt x="1900" y="1615"/>
                  </a:cubicBezTo>
                  <a:cubicBezTo>
                    <a:pt x="1979" y="1570"/>
                    <a:pt x="2059" y="1536"/>
                    <a:pt x="2127" y="1502"/>
                  </a:cubicBezTo>
                  <a:cubicBezTo>
                    <a:pt x="2241" y="1456"/>
                    <a:pt x="2366" y="1411"/>
                    <a:pt x="2502" y="1365"/>
                  </a:cubicBezTo>
                  <a:cubicBezTo>
                    <a:pt x="2514" y="1354"/>
                    <a:pt x="2514" y="1354"/>
                    <a:pt x="2525" y="1342"/>
                  </a:cubicBezTo>
                  <a:cubicBezTo>
                    <a:pt x="2525" y="1331"/>
                    <a:pt x="2525" y="1320"/>
                    <a:pt x="2514" y="1308"/>
                  </a:cubicBezTo>
                  <a:cubicBezTo>
                    <a:pt x="2491" y="1274"/>
                    <a:pt x="2457" y="1251"/>
                    <a:pt x="2434" y="1217"/>
                  </a:cubicBezTo>
                  <a:cubicBezTo>
                    <a:pt x="2218" y="956"/>
                    <a:pt x="2036" y="660"/>
                    <a:pt x="1900" y="330"/>
                  </a:cubicBezTo>
                  <a:cubicBezTo>
                    <a:pt x="1891" y="322"/>
                    <a:pt x="1883" y="314"/>
                    <a:pt x="1875" y="314"/>
                  </a:cubicBezTo>
                  <a:cubicBezTo>
                    <a:pt x="1872" y="314"/>
                    <a:pt x="1869" y="315"/>
                    <a:pt x="1865" y="319"/>
                  </a:cubicBezTo>
                  <a:cubicBezTo>
                    <a:pt x="1843" y="319"/>
                    <a:pt x="1831" y="319"/>
                    <a:pt x="1809" y="330"/>
                  </a:cubicBezTo>
                  <a:lnTo>
                    <a:pt x="1763" y="330"/>
                  </a:lnTo>
                  <a:cubicBezTo>
                    <a:pt x="1649" y="353"/>
                    <a:pt x="1536" y="387"/>
                    <a:pt x="1433" y="410"/>
                  </a:cubicBezTo>
                  <a:cubicBezTo>
                    <a:pt x="1206" y="478"/>
                    <a:pt x="990" y="546"/>
                    <a:pt x="774" y="637"/>
                  </a:cubicBezTo>
                  <a:cubicBezTo>
                    <a:pt x="705" y="660"/>
                    <a:pt x="648" y="683"/>
                    <a:pt x="580" y="717"/>
                  </a:cubicBezTo>
                  <a:cubicBezTo>
                    <a:pt x="580" y="717"/>
                    <a:pt x="569" y="728"/>
                    <a:pt x="569" y="740"/>
                  </a:cubicBezTo>
                  <a:cubicBezTo>
                    <a:pt x="569" y="751"/>
                    <a:pt x="569" y="762"/>
                    <a:pt x="580" y="762"/>
                  </a:cubicBezTo>
                  <a:lnTo>
                    <a:pt x="603" y="796"/>
                  </a:lnTo>
                  <a:cubicBezTo>
                    <a:pt x="626" y="819"/>
                    <a:pt x="648" y="842"/>
                    <a:pt x="660" y="853"/>
                  </a:cubicBezTo>
                  <a:lnTo>
                    <a:pt x="808" y="1001"/>
                  </a:lnTo>
                  <a:cubicBezTo>
                    <a:pt x="865" y="1058"/>
                    <a:pt x="933" y="1126"/>
                    <a:pt x="1001" y="1194"/>
                  </a:cubicBezTo>
                  <a:lnTo>
                    <a:pt x="1047" y="1240"/>
                  </a:lnTo>
                  <a:cubicBezTo>
                    <a:pt x="1138" y="1331"/>
                    <a:pt x="1240" y="1422"/>
                    <a:pt x="1319" y="1524"/>
                  </a:cubicBezTo>
                  <a:cubicBezTo>
                    <a:pt x="1342" y="1547"/>
                    <a:pt x="1342" y="1581"/>
                    <a:pt x="1331" y="1593"/>
                  </a:cubicBezTo>
                  <a:cubicBezTo>
                    <a:pt x="1323" y="1600"/>
                    <a:pt x="1310" y="1614"/>
                    <a:pt x="1291" y="1614"/>
                  </a:cubicBezTo>
                  <a:cubicBezTo>
                    <a:pt x="1283" y="1614"/>
                    <a:pt x="1273" y="1611"/>
                    <a:pt x="1263" y="1604"/>
                  </a:cubicBezTo>
                  <a:cubicBezTo>
                    <a:pt x="1103" y="1524"/>
                    <a:pt x="956" y="1411"/>
                    <a:pt x="808" y="1297"/>
                  </a:cubicBezTo>
                  <a:cubicBezTo>
                    <a:pt x="671" y="1183"/>
                    <a:pt x="535" y="1058"/>
                    <a:pt x="410" y="933"/>
                  </a:cubicBezTo>
                  <a:cubicBezTo>
                    <a:pt x="398" y="910"/>
                    <a:pt x="375" y="899"/>
                    <a:pt x="364" y="887"/>
                  </a:cubicBezTo>
                  <a:lnTo>
                    <a:pt x="341" y="853"/>
                  </a:lnTo>
                  <a:cubicBezTo>
                    <a:pt x="336" y="848"/>
                    <a:pt x="330" y="845"/>
                    <a:pt x="324" y="845"/>
                  </a:cubicBezTo>
                  <a:cubicBezTo>
                    <a:pt x="319" y="845"/>
                    <a:pt x="313" y="848"/>
                    <a:pt x="307" y="853"/>
                  </a:cubicBezTo>
                  <a:cubicBezTo>
                    <a:pt x="250" y="876"/>
                    <a:pt x="205" y="899"/>
                    <a:pt x="159" y="933"/>
                  </a:cubicBezTo>
                  <a:cubicBezTo>
                    <a:pt x="125" y="944"/>
                    <a:pt x="91" y="967"/>
                    <a:pt x="68" y="978"/>
                  </a:cubicBezTo>
                  <a:lnTo>
                    <a:pt x="12" y="1012"/>
                  </a:lnTo>
                  <a:cubicBezTo>
                    <a:pt x="12" y="1012"/>
                    <a:pt x="0" y="1024"/>
                    <a:pt x="0" y="1035"/>
                  </a:cubicBezTo>
                  <a:cubicBezTo>
                    <a:pt x="0" y="1035"/>
                    <a:pt x="0" y="1047"/>
                    <a:pt x="12" y="1058"/>
                  </a:cubicBezTo>
                  <a:cubicBezTo>
                    <a:pt x="1683" y="2787"/>
                    <a:pt x="3924" y="3742"/>
                    <a:pt x="6324" y="3742"/>
                  </a:cubicBezTo>
                  <a:cubicBezTo>
                    <a:pt x="9020" y="3742"/>
                    <a:pt x="11533" y="2525"/>
                    <a:pt x="13216" y="410"/>
                  </a:cubicBezTo>
                  <a:cubicBezTo>
                    <a:pt x="13228" y="398"/>
                    <a:pt x="13228" y="387"/>
                    <a:pt x="13228" y="376"/>
                  </a:cubicBezTo>
                  <a:cubicBezTo>
                    <a:pt x="13216" y="376"/>
                    <a:pt x="13216" y="364"/>
                    <a:pt x="13205" y="364"/>
                  </a:cubicBezTo>
                  <a:cubicBezTo>
                    <a:pt x="13160" y="341"/>
                    <a:pt x="13103" y="330"/>
                    <a:pt x="13057" y="319"/>
                  </a:cubicBezTo>
                  <a:lnTo>
                    <a:pt x="12978" y="296"/>
                  </a:lnTo>
                  <a:cubicBezTo>
                    <a:pt x="12966" y="296"/>
                    <a:pt x="12955" y="296"/>
                    <a:pt x="12955" y="307"/>
                  </a:cubicBezTo>
                  <a:cubicBezTo>
                    <a:pt x="12830" y="444"/>
                    <a:pt x="12705" y="580"/>
                    <a:pt x="12579" y="705"/>
                  </a:cubicBezTo>
                  <a:cubicBezTo>
                    <a:pt x="12466" y="808"/>
                    <a:pt x="12375" y="899"/>
                    <a:pt x="12284" y="967"/>
                  </a:cubicBezTo>
                  <a:lnTo>
                    <a:pt x="12250" y="990"/>
                  </a:lnTo>
                  <a:cubicBezTo>
                    <a:pt x="12204" y="1024"/>
                    <a:pt x="12170" y="1058"/>
                    <a:pt x="12125" y="1081"/>
                  </a:cubicBezTo>
                  <a:cubicBezTo>
                    <a:pt x="12090" y="1103"/>
                    <a:pt x="12056" y="1115"/>
                    <a:pt x="12022" y="1126"/>
                  </a:cubicBezTo>
                  <a:lnTo>
                    <a:pt x="11965" y="1149"/>
                  </a:lnTo>
                  <a:cubicBezTo>
                    <a:pt x="11965" y="1138"/>
                    <a:pt x="11965" y="1138"/>
                    <a:pt x="11965" y="1138"/>
                  </a:cubicBezTo>
                  <a:lnTo>
                    <a:pt x="11988" y="1092"/>
                  </a:lnTo>
                  <a:cubicBezTo>
                    <a:pt x="12011" y="1047"/>
                    <a:pt x="12045" y="1001"/>
                    <a:pt x="12079" y="956"/>
                  </a:cubicBezTo>
                  <a:lnTo>
                    <a:pt x="12227" y="808"/>
                  </a:lnTo>
                  <a:cubicBezTo>
                    <a:pt x="12261" y="762"/>
                    <a:pt x="12295" y="728"/>
                    <a:pt x="12341" y="694"/>
                  </a:cubicBezTo>
                  <a:cubicBezTo>
                    <a:pt x="12398" y="626"/>
                    <a:pt x="12454" y="558"/>
                    <a:pt x="12523" y="501"/>
                  </a:cubicBezTo>
                  <a:cubicBezTo>
                    <a:pt x="12579" y="432"/>
                    <a:pt x="12648" y="353"/>
                    <a:pt x="12716" y="273"/>
                  </a:cubicBezTo>
                  <a:cubicBezTo>
                    <a:pt x="12716" y="262"/>
                    <a:pt x="12727" y="250"/>
                    <a:pt x="12716" y="239"/>
                  </a:cubicBezTo>
                  <a:cubicBezTo>
                    <a:pt x="12716" y="228"/>
                    <a:pt x="12705" y="228"/>
                    <a:pt x="12693" y="216"/>
                  </a:cubicBezTo>
                  <a:cubicBezTo>
                    <a:pt x="12511" y="182"/>
                    <a:pt x="12329" y="137"/>
                    <a:pt x="12170" y="114"/>
                  </a:cubicBezTo>
                  <a:cubicBezTo>
                    <a:pt x="11943" y="80"/>
                    <a:pt x="11726" y="46"/>
                    <a:pt x="11567" y="34"/>
                  </a:cubicBezTo>
                  <a:cubicBezTo>
                    <a:pt x="11453" y="23"/>
                    <a:pt x="11351" y="12"/>
                    <a:pt x="11249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1215925" y="2505475"/>
              <a:ext cx="76800" cy="43525"/>
            </a:xfrm>
            <a:custGeom>
              <a:avLst/>
              <a:gdLst/>
              <a:ahLst/>
              <a:cxnLst/>
              <a:rect l="l" t="t" r="r" b="b"/>
              <a:pathLst>
                <a:path w="3072" h="1741" extrusionOk="0">
                  <a:moveTo>
                    <a:pt x="2036" y="0"/>
                  </a:moveTo>
                  <a:cubicBezTo>
                    <a:pt x="1854" y="0"/>
                    <a:pt x="1672" y="23"/>
                    <a:pt x="1502" y="34"/>
                  </a:cubicBezTo>
                  <a:cubicBezTo>
                    <a:pt x="1138" y="69"/>
                    <a:pt x="774" y="114"/>
                    <a:pt x="410" y="182"/>
                  </a:cubicBezTo>
                  <a:lnTo>
                    <a:pt x="285" y="205"/>
                  </a:lnTo>
                  <a:cubicBezTo>
                    <a:pt x="194" y="216"/>
                    <a:pt x="114" y="239"/>
                    <a:pt x="23" y="251"/>
                  </a:cubicBezTo>
                  <a:cubicBezTo>
                    <a:pt x="12" y="251"/>
                    <a:pt x="0" y="262"/>
                    <a:pt x="0" y="285"/>
                  </a:cubicBezTo>
                  <a:cubicBezTo>
                    <a:pt x="0" y="296"/>
                    <a:pt x="12" y="307"/>
                    <a:pt x="23" y="319"/>
                  </a:cubicBezTo>
                  <a:cubicBezTo>
                    <a:pt x="478" y="421"/>
                    <a:pt x="888" y="546"/>
                    <a:pt x="1286" y="694"/>
                  </a:cubicBezTo>
                  <a:cubicBezTo>
                    <a:pt x="2036" y="990"/>
                    <a:pt x="2594" y="1320"/>
                    <a:pt x="2980" y="1729"/>
                  </a:cubicBezTo>
                  <a:cubicBezTo>
                    <a:pt x="2992" y="1729"/>
                    <a:pt x="2992" y="1740"/>
                    <a:pt x="3003" y="1740"/>
                  </a:cubicBezTo>
                  <a:lnTo>
                    <a:pt x="3014" y="1740"/>
                  </a:lnTo>
                  <a:cubicBezTo>
                    <a:pt x="3026" y="1729"/>
                    <a:pt x="3037" y="1718"/>
                    <a:pt x="3037" y="1706"/>
                  </a:cubicBezTo>
                  <a:cubicBezTo>
                    <a:pt x="3071" y="1399"/>
                    <a:pt x="3049" y="1069"/>
                    <a:pt x="2958" y="774"/>
                  </a:cubicBezTo>
                  <a:cubicBezTo>
                    <a:pt x="2855" y="421"/>
                    <a:pt x="2696" y="205"/>
                    <a:pt x="2480" y="91"/>
                  </a:cubicBezTo>
                  <a:cubicBezTo>
                    <a:pt x="2343" y="12"/>
                    <a:pt x="2184" y="0"/>
                    <a:pt x="2036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1106175" y="2377175"/>
              <a:ext cx="20200" cy="18575"/>
            </a:xfrm>
            <a:custGeom>
              <a:avLst/>
              <a:gdLst/>
              <a:ahLst/>
              <a:cxnLst/>
              <a:rect l="l" t="t" r="r" b="b"/>
              <a:pathLst>
                <a:path w="808" h="743" extrusionOk="0">
                  <a:moveTo>
                    <a:pt x="422" y="1"/>
                  </a:moveTo>
                  <a:cubicBezTo>
                    <a:pt x="285" y="1"/>
                    <a:pt x="146" y="83"/>
                    <a:pt x="80" y="207"/>
                  </a:cubicBezTo>
                  <a:cubicBezTo>
                    <a:pt x="0" y="378"/>
                    <a:pt x="80" y="606"/>
                    <a:pt x="250" y="697"/>
                  </a:cubicBezTo>
                  <a:cubicBezTo>
                    <a:pt x="307" y="731"/>
                    <a:pt x="364" y="742"/>
                    <a:pt x="410" y="742"/>
                  </a:cubicBezTo>
                  <a:cubicBezTo>
                    <a:pt x="455" y="742"/>
                    <a:pt x="489" y="731"/>
                    <a:pt x="523" y="719"/>
                  </a:cubicBezTo>
                  <a:cubicBezTo>
                    <a:pt x="614" y="685"/>
                    <a:pt x="694" y="606"/>
                    <a:pt x="739" y="503"/>
                  </a:cubicBezTo>
                  <a:cubicBezTo>
                    <a:pt x="808" y="355"/>
                    <a:pt x="785" y="139"/>
                    <a:pt x="569" y="37"/>
                  </a:cubicBezTo>
                  <a:cubicBezTo>
                    <a:pt x="523" y="12"/>
                    <a:pt x="472" y="1"/>
                    <a:pt x="422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1290700" y="2386700"/>
              <a:ext cx="20500" cy="18425"/>
            </a:xfrm>
            <a:custGeom>
              <a:avLst/>
              <a:gdLst/>
              <a:ahLst/>
              <a:cxnLst/>
              <a:rect l="l" t="t" r="r" b="b"/>
              <a:pathLst>
                <a:path w="820" h="737" extrusionOk="0">
                  <a:moveTo>
                    <a:pt x="432" y="0"/>
                  </a:moveTo>
                  <a:cubicBezTo>
                    <a:pt x="290" y="0"/>
                    <a:pt x="150" y="79"/>
                    <a:pt x="92" y="213"/>
                  </a:cubicBezTo>
                  <a:cubicBezTo>
                    <a:pt x="1" y="384"/>
                    <a:pt x="80" y="611"/>
                    <a:pt x="251" y="702"/>
                  </a:cubicBezTo>
                  <a:cubicBezTo>
                    <a:pt x="308" y="725"/>
                    <a:pt x="365" y="736"/>
                    <a:pt x="421" y="736"/>
                  </a:cubicBezTo>
                  <a:cubicBezTo>
                    <a:pt x="456" y="736"/>
                    <a:pt x="490" y="736"/>
                    <a:pt x="524" y="725"/>
                  </a:cubicBezTo>
                  <a:cubicBezTo>
                    <a:pt x="626" y="691"/>
                    <a:pt x="706" y="611"/>
                    <a:pt x="740" y="509"/>
                  </a:cubicBezTo>
                  <a:cubicBezTo>
                    <a:pt x="820" y="350"/>
                    <a:pt x="785" y="134"/>
                    <a:pt x="581" y="31"/>
                  </a:cubicBezTo>
                  <a:cubicBezTo>
                    <a:pt x="533" y="10"/>
                    <a:pt x="482" y="0"/>
                    <a:pt x="43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1324250" y="2421675"/>
              <a:ext cx="20225" cy="18425"/>
            </a:xfrm>
            <a:custGeom>
              <a:avLst/>
              <a:gdLst/>
              <a:ahLst/>
              <a:cxnLst/>
              <a:rect l="l" t="t" r="r" b="b"/>
              <a:pathLst>
                <a:path w="809" h="737" extrusionOk="0">
                  <a:moveTo>
                    <a:pt x="427" y="0"/>
                  </a:moveTo>
                  <a:cubicBezTo>
                    <a:pt x="289" y="0"/>
                    <a:pt x="147" y="79"/>
                    <a:pt x="80" y="213"/>
                  </a:cubicBezTo>
                  <a:cubicBezTo>
                    <a:pt x="1" y="384"/>
                    <a:pt x="69" y="611"/>
                    <a:pt x="251" y="702"/>
                  </a:cubicBezTo>
                  <a:cubicBezTo>
                    <a:pt x="296" y="725"/>
                    <a:pt x="353" y="736"/>
                    <a:pt x="410" y="736"/>
                  </a:cubicBezTo>
                  <a:cubicBezTo>
                    <a:pt x="456" y="736"/>
                    <a:pt x="490" y="736"/>
                    <a:pt x="524" y="725"/>
                  </a:cubicBezTo>
                  <a:cubicBezTo>
                    <a:pt x="615" y="691"/>
                    <a:pt x="695" y="611"/>
                    <a:pt x="740" y="509"/>
                  </a:cubicBezTo>
                  <a:cubicBezTo>
                    <a:pt x="808" y="350"/>
                    <a:pt x="786" y="134"/>
                    <a:pt x="569" y="31"/>
                  </a:cubicBezTo>
                  <a:cubicBezTo>
                    <a:pt x="525" y="10"/>
                    <a:pt x="476" y="0"/>
                    <a:pt x="427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>
              <a:off x="1120375" y="2509100"/>
              <a:ext cx="170650" cy="51000"/>
            </a:xfrm>
            <a:custGeom>
              <a:avLst/>
              <a:gdLst/>
              <a:ahLst/>
              <a:cxnLst/>
              <a:rect l="l" t="t" r="r" b="b"/>
              <a:pathLst>
                <a:path w="6826" h="2040" extrusionOk="0">
                  <a:moveTo>
                    <a:pt x="782" y="0"/>
                  </a:moveTo>
                  <a:cubicBezTo>
                    <a:pt x="738" y="0"/>
                    <a:pt x="693" y="1"/>
                    <a:pt x="649" y="3"/>
                  </a:cubicBezTo>
                  <a:cubicBezTo>
                    <a:pt x="524" y="3"/>
                    <a:pt x="399" y="26"/>
                    <a:pt x="285" y="49"/>
                  </a:cubicBezTo>
                  <a:cubicBezTo>
                    <a:pt x="251" y="60"/>
                    <a:pt x="217" y="71"/>
                    <a:pt x="194" y="71"/>
                  </a:cubicBezTo>
                  <a:cubicBezTo>
                    <a:pt x="171" y="83"/>
                    <a:pt x="149" y="83"/>
                    <a:pt x="115" y="94"/>
                  </a:cubicBezTo>
                  <a:cubicBezTo>
                    <a:pt x="115" y="94"/>
                    <a:pt x="103" y="94"/>
                    <a:pt x="103" y="106"/>
                  </a:cubicBezTo>
                  <a:cubicBezTo>
                    <a:pt x="69" y="151"/>
                    <a:pt x="46" y="208"/>
                    <a:pt x="35" y="253"/>
                  </a:cubicBezTo>
                  <a:cubicBezTo>
                    <a:pt x="1" y="378"/>
                    <a:pt x="24" y="526"/>
                    <a:pt x="35" y="651"/>
                  </a:cubicBezTo>
                  <a:cubicBezTo>
                    <a:pt x="46" y="697"/>
                    <a:pt x="46" y="731"/>
                    <a:pt x="46" y="765"/>
                  </a:cubicBezTo>
                  <a:lnTo>
                    <a:pt x="69" y="947"/>
                  </a:lnTo>
                  <a:cubicBezTo>
                    <a:pt x="80" y="1072"/>
                    <a:pt x="80" y="1197"/>
                    <a:pt x="92" y="1323"/>
                  </a:cubicBezTo>
                  <a:cubicBezTo>
                    <a:pt x="103" y="1391"/>
                    <a:pt x="103" y="1448"/>
                    <a:pt x="115" y="1516"/>
                  </a:cubicBezTo>
                  <a:lnTo>
                    <a:pt x="115" y="1607"/>
                  </a:lnTo>
                  <a:cubicBezTo>
                    <a:pt x="126" y="1618"/>
                    <a:pt x="126" y="1630"/>
                    <a:pt x="126" y="1641"/>
                  </a:cubicBezTo>
                  <a:cubicBezTo>
                    <a:pt x="126" y="1652"/>
                    <a:pt x="126" y="1675"/>
                    <a:pt x="126" y="1686"/>
                  </a:cubicBezTo>
                  <a:cubicBezTo>
                    <a:pt x="126" y="1698"/>
                    <a:pt x="137" y="1698"/>
                    <a:pt x="137" y="1709"/>
                  </a:cubicBezTo>
                  <a:cubicBezTo>
                    <a:pt x="145" y="1709"/>
                    <a:pt x="152" y="1714"/>
                    <a:pt x="160" y="1714"/>
                  </a:cubicBezTo>
                  <a:cubicBezTo>
                    <a:pt x="164" y="1714"/>
                    <a:pt x="168" y="1713"/>
                    <a:pt x="171" y="1709"/>
                  </a:cubicBezTo>
                  <a:lnTo>
                    <a:pt x="228" y="1709"/>
                  </a:lnTo>
                  <a:cubicBezTo>
                    <a:pt x="240" y="1698"/>
                    <a:pt x="262" y="1698"/>
                    <a:pt x="274" y="1698"/>
                  </a:cubicBezTo>
                  <a:lnTo>
                    <a:pt x="399" y="1675"/>
                  </a:lnTo>
                  <a:cubicBezTo>
                    <a:pt x="467" y="1652"/>
                    <a:pt x="547" y="1641"/>
                    <a:pt x="626" y="1630"/>
                  </a:cubicBezTo>
                  <a:cubicBezTo>
                    <a:pt x="797" y="1595"/>
                    <a:pt x="956" y="1561"/>
                    <a:pt x="1127" y="1539"/>
                  </a:cubicBezTo>
                  <a:cubicBezTo>
                    <a:pt x="1845" y="1405"/>
                    <a:pt x="2684" y="1287"/>
                    <a:pt x="3563" y="1287"/>
                  </a:cubicBezTo>
                  <a:cubicBezTo>
                    <a:pt x="3728" y="1287"/>
                    <a:pt x="3894" y="1291"/>
                    <a:pt x="4061" y="1300"/>
                  </a:cubicBezTo>
                  <a:cubicBezTo>
                    <a:pt x="4675" y="1334"/>
                    <a:pt x="5255" y="1436"/>
                    <a:pt x="5779" y="1607"/>
                  </a:cubicBezTo>
                  <a:cubicBezTo>
                    <a:pt x="6063" y="1698"/>
                    <a:pt x="6336" y="1812"/>
                    <a:pt x="6598" y="1937"/>
                  </a:cubicBezTo>
                  <a:cubicBezTo>
                    <a:pt x="6666" y="1971"/>
                    <a:pt x="6723" y="2005"/>
                    <a:pt x="6780" y="2039"/>
                  </a:cubicBezTo>
                  <a:lnTo>
                    <a:pt x="6791" y="2039"/>
                  </a:lnTo>
                  <a:cubicBezTo>
                    <a:pt x="6802" y="2039"/>
                    <a:pt x="6814" y="2039"/>
                    <a:pt x="6814" y="2028"/>
                  </a:cubicBezTo>
                  <a:cubicBezTo>
                    <a:pt x="6825" y="2016"/>
                    <a:pt x="6825" y="1994"/>
                    <a:pt x="6814" y="1982"/>
                  </a:cubicBezTo>
                  <a:cubicBezTo>
                    <a:pt x="6643" y="1755"/>
                    <a:pt x="6404" y="1539"/>
                    <a:pt x="6120" y="1345"/>
                  </a:cubicBezTo>
                  <a:cubicBezTo>
                    <a:pt x="5756" y="1095"/>
                    <a:pt x="5335" y="902"/>
                    <a:pt x="4789" y="708"/>
                  </a:cubicBezTo>
                  <a:cubicBezTo>
                    <a:pt x="4289" y="526"/>
                    <a:pt x="3743" y="390"/>
                    <a:pt x="3129" y="276"/>
                  </a:cubicBezTo>
                  <a:cubicBezTo>
                    <a:pt x="2549" y="174"/>
                    <a:pt x="1946" y="106"/>
                    <a:pt x="1445" y="49"/>
                  </a:cubicBezTo>
                  <a:lnTo>
                    <a:pt x="1400" y="49"/>
                  </a:lnTo>
                  <a:cubicBezTo>
                    <a:pt x="1194" y="21"/>
                    <a:pt x="988" y="0"/>
                    <a:pt x="782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3"/>
            <p:cNvSpPr/>
            <p:nvPr/>
          </p:nvSpPr>
          <p:spPr>
            <a:xfrm>
              <a:off x="1309750" y="2448850"/>
              <a:ext cx="20500" cy="18550"/>
            </a:xfrm>
            <a:custGeom>
              <a:avLst/>
              <a:gdLst/>
              <a:ahLst/>
              <a:cxnLst/>
              <a:rect l="l" t="t" r="r" b="b"/>
              <a:pathLst>
                <a:path w="820" h="742" extrusionOk="0">
                  <a:moveTo>
                    <a:pt x="427" y="0"/>
                  </a:moveTo>
                  <a:cubicBezTo>
                    <a:pt x="286" y="0"/>
                    <a:pt x="150" y="82"/>
                    <a:pt x="92" y="207"/>
                  </a:cubicBezTo>
                  <a:cubicBezTo>
                    <a:pt x="1" y="377"/>
                    <a:pt x="80" y="605"/>
                    <a:pt x="251" y="696"/>
                  </a:cubicBezTo>
                  <a:cubicBezTo>
                    <a:pt x="308" y="718"/>
                    <a:pt x="365" y="741"/>
                    <a:pt x="422" y="741"/>
                  </a:cubicBezTo>
                  <a:cubicBezTo>
                    <a:pt x="456" y="741"/>
                    <a:pt x="490" y="730"/>
                    <a:pt x="524" y="718"/>
                  </a:cubicBezTo>
                  <a:cubicBezTo>
                    <a:pt x="626" y="684"/>
                    <a:pt x="706" y="605"/>
                    <a:pt x="751" y="502"/>
                  </a:cubicBezTo>
                  <a:cubicBezTo>
                    <a:pt x="820" y="343"/>
                    <a:pt x="797" y="127"/>
                    <a:pt x="581" y="36"/>
                  </a:cubicBezTo>
                  <a:cubicBezTo>
                    <a:pt x="532" y="11"/>
                    <a:pt x="479" y="0"/>
                    <a:pt x="427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1035925" y="2520500"/>
              <a:ext cx="20500" cy="18550"/>
            </a:xfrm>
            <a:custGeom>
              <a:avLst/>
              <a:gdLst/>
              <a:ahLst/>
              <a:cxnLst/>
              <a:rect l="l" t="t" r="r" b="b"/>
              <a:pathLst>
                <a:path w="820" h="742" extrusionOk="0">
                  <a:moveTo>
                    <a:pt x="427" y="0"/>
                  </a:moveTo>
                  <a:cubicBezTo>
                    <a:pt x="287" y="0"/>
                    <a:pt x="150" y="82"/>
                    <a:pt x="92" y="207"/>
                  </a:cubicBezTo>
                  <a:cubicBezTo>
                    <a:pt x="1" y="377"/>
                    <a:pt x="80" y="605"/>
                    <a:pt x="251" y="696"/>
                  </a:cubicBezTo>
                  <a:cubicBezTo>
                    <a:pt x="308" y="719"/>
                    <a:pt x="365" y="741"/>
                    <a:pt x="422" y="741"/>
                  </a:cubicBezTo>
                  <a:cubicBezTo>
                    <a:pt x="456" y="741"/>
                    <a:pt x="490" y="730"/>
                    <a:pt x="535" y="719"/>
                  </a:cubicBezTo>
                  <a:cubicBezTo>
                    <a:pt x="626" y="685"/>
                    <a:pt x="706" y="605"/>
                    <a:pt x="751" y="503"/>
                  </a:cubicBezTo>
                  <a:cubicBezTo>
                    <a:pt x="820" y="343"/>
                    <a:pt x="797" y="127"/>
                    <a:pt x="581" y="36"/>
                  </a:cubicBezTo>
                  <a:cubicBezTo>
                    <a:pt x="532" y="12"/>
                    <a:pt x="479" y="0"/>
                    <a:pt x="427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1166150" y="2550325"/>
              <a:ext cx="40700" cy="75725"/>
            </a:xfrm>
            <a:custGeom>
              <a:avLst/>
              <a:gdLst/>
              <a:ahLst/>
              <a:cxnLst/>
              <a:rect l="l" t="t" r="r" b="b"/>
              <a:pathLst>
                <a:path w="1628" h="3029" extrusionOk="0">
                  <a:moveTo>
                    <a:pt x="441" y="0"/>
                  </a:moveTo>
                  <a:cubicBezTo>
                    <a:pt x="438" y="0"/>
                    <a:pt x="435" y="1"/>
                    <a:pt x="433" y="3"/>
                  </a:cubicBezTo>
                  <a:cubicBezTo>
                    <a:pt x="297" y="15"/>
                    <a:pt x="172" y="26"/>
                    <a:pt x="58" y="49"/>
                  </a:cubicBezTo>
                  <a:cubicBezTo>
                    <a:pt x="46" y="49"/>
                    <a:pt x="35" y="60"/>
                    <a:pt x="24" y="83"/>
                  </a:cubicBezTo>
                  <a:cubicBezTo>
                    <a:pt x="12" y="367"/>
                    <a:pt x="1" y="640"/>
                    <a:pt x="12" y="913"/>
                  </a:cubicBezTo>
                  <a:cubicBezTo>
                    <a:pt x="12" y="1482"/>
                    <a:pt x="81" y="2062"/>
                    <a:pt x="194" y="2619"/>
                  </a:cubicBezTo>
                  <a:cubicBezTo>
                    <a:pt x="217" y="2744"/>
                    <a:pt x="251" y="2870"/>
                    <a:pt x="285" y="3006"/>
                  </a:cubicBezTo>
                  <a:cubicBezTo>
                    <a:pt x="285" y="3017"/>
                    <a:pt x="297" y="3017"/>
                    <a:pt x="297" y="3029"/>
                  </a:cubicBezTo>
                  <a:lnTo>
                    <a:pt x="342" y="3029"/>
                  </a:lnTo>
                  <a:cubicBezTo>
                    <a:pt x="410" y="3006"/>
                    <a:pt x="490" y="2995"/>
                    <a:pt x="570" y="2972"/>
                  </a:cubicBezTo>
                  <a:cubicBezTo>
                    <a:pt x="592" y="2972"/>
                    <a:pt x="615" y="2972"/>
                    <a:pt x="638" y="2961"/>
                  </a:cubicBezTo>
                  <a:lnTo>
                    <a:pt x="695" y="2949"/>
                  </a:lnTo>
                  <a:cubicBezTo>
                    <a:pt x="865" y="2926"/>
                    <a:pt x="1025" y="2892"/>
                    <a:pt x="1195" y="2858"/>
                  </a:cubicBezTo>
                  <a:cubicBezTo>
                    <a:pt x="1263" y="2847"/>
                    <a:pt x="1343" y="2835"/>
                    <a:pt x="1411" y="2824"/>
                  </a:cubicBezTo>
                  <a:cubicBezTo>
                    <a:pt x="1480" y="2801"/>
                    <a:pt x="1548" y="2790"/>
                    <a:pt x="1605" y="2779"/>
                  </a:cubicBezTo>
                  <a:cubicBezTo>
                    <a:pt x="1616" y="2779"/>
                    <a:pt x="1627" y="2779"/>
                    <a:pt x="1627" y="2767"/>
                  </a:cubicBezTo>
                  <a:cubicBezTo>
                    <a:pt x="1627" y="2756"/>
                    <a:pt x="1627" y="2744"/>
                    <a:pt x="1627" y="2733"/>
                  </a:cubicBezTo>
                  <a:cubicBezTo>
                    <a:pt x="1616" y="2722"/>
                    <a:pt x="1616" y="2699"/>
                    <a:pt x="1605" y="2688"/>
                  </a:cubicBezTo>
                  <a:cubicBezTo>
                    <a:pt x="1605" y="2688"/>
                    <a:pt x="1605" y="2676"/>
                    <a:pt x="1605" y="2676"/>
                  </a:cubicBezTo>
                  <a:cubicBezTo>
                    <a:pt x="1559" y="2608"/>
                    <a:pt x="1525" y="2540"/>
                    <a:pt x="1491" y="2471"/>
                  </a:cubicBezTo>
                  <a:lnTo>
                    <a:pt x="1468" y="2415"/>
                  </a:lnTo>
                  <a:cubicBezTo>
                    <a:pt x="1332" y="2164"/>
                    <a:pt x="1195" y="1903"/>
                    <a:pt x="1070" y="1641"/>
                  </a:cubicBezTo>
                  <a:cubicBezTo>
                    <a:pt x="911" y="1334"/>
                    <a:pt x="786" y="1050"/>
                    <a:pt x="683" y="788"/>
                  </a:cubicBezTo>
                  <a:cubicBezTo>
                    <a:pt x="638" y="640"/>
                    <a:pt x="581" y="492"/>
                    <a:pt x="547" y="356"/>
                  </a:cubicBezTo>
                  <a:cubicBezTo>
                    <a:pt x="524" y="276"/>
                    <a:pt x="501" y="197"/>
                    <a:pt x="490" y="128"/>
                  </a:cubicBezTo>
                  <a:lnTo>
                    <a:pt x="479" y="117"/>
                  </a:lnTo>
                  <a:cubicBezTo>
                    <a:pt x="479" y="83"/>
                    <a:pt x="467" y="60"/>
                    <a:pt x="467" y="26"/>
                  </a:cubicBezTo>
                  <a:cubicBezTo>
                    <a:pt x="467" y="17"/>
                    <a:pt x="452" y="0"/>
                    <a:pt x="441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1027975" y="2598525"/>
              <a:ext cx="20500" cy="18425"/>
            </a:xfrm>
            <a:custGeom>
              <a:avLst/>
              <a:gdLst/>
              <a:ahLst/>
              <a:cxnLst/>
              <a:rect l="l" t="t" r="r" b="b"/>
              <a:pathLst>
                <a:path w="820" h="737" extrusionOk="0">
                  <a:moveTo>
                    <a:pt x="430" y="1"/>
                  </a:moveTo>
                  <a:cubicBezTo>
                    <a:pt x="288" y="1"/>
                    <a:pt x="150" y="77"/>
                    <a:pt x="91" y="202"/>
                  </a:cubicBezTo>
                  <a:cubicBezTo>
                    <a:pt x="0" y="373"/>
                    <a:pt x="80" y="600"/>
                    <a:pt x="251" y="691"/>
                  </a:cubicBezTo>
                  <a:cubicBezTo>
                    <a:pt x="307" y="725"/>
                    <a:pt x="364" y="737"/>
                    <a:pt x="421" y="737"/>
                  </a:cubicBezTo>
                  <a:cubicBezTo>
                    <a:pt x="455" y="737"/>
                    <a:pt x="489" y="725"/>
                    <a:pt x="535" y="714"/>
                  </a:cubicBezTo>
                  <a:cubicBezTo>
                    <a:pt x="626" y="680"/>
                    <a:pt x="705" y="600"/>
                    <a:pt x="751" y="509"/>
                  </a:cubicBezTo>
                  <a:cubicBezTo>
                    <a:pt x="819" y="350"/>
                    <a:pt x="785" y="134"/>
                    <a:pt x="580" y="32"/>
                  </a:cubicBezTo>
                  <a:cubicBezTo>
                    <a:pt x="532" y="11"/>
                    <a:pt x="481" y="1"/>
                    <a:pt x="430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1088250" y="2548200"/>
              <a:ext cx="231775" cy="149500"/>
            </a:xfrm>
            <a:custGeom>
              <a:avLst/>
              <a:gdLst/>
              <a:ahLst/>
              <a:cxnLst/>
              <a:rect l="l" t="t" r="r" b="b"/>
              <a:pathLst>
                <a:path w="9271" h="5980" extrusionOk="0">
                  <a:moveTo>
                    <a:pt x="4806" y="1"/>
                  </a:moveTo>
                  <a:cubicBezTo>
                    <a:pt x="4514" y="1"/>
                    <a:pt x="4209" y="15"/>
                    <a:pt x="3890" y="43"/>
                  </a:cubicBezTo>
                  <a:cubicBezTo>
                    <a:pt x="3879" y="54"/>
                    <a:pt x="3868" y="54"/>
                    <a:pt x="3868" y="66"/>
                  </a:cubicBezTo>
                  <a:cubicBezTo>
                    <a:pt x="3856" y="66"/>
                    <a:pt x="3856" y="77"/>
                    <a:pt x="3856" y="88"/>
                  </a:cubicBezTo>
                  <a:cubicBezTo>
                    <a:pt x="3868" y="100"/>
                    <a:pt x="3868" y="122"/>
                    <a:pt x="3879" y="134"/>
                  </a:cubicBezTo>
                  <a:cubicBezTo>
                    <a:pt x="3879" y="157"/>
                    <a:pt x="3879" y="168"/>
                    <a:pt x="3890" y="191"/>
                  </a:cubicBezTo>
                  <a:cubicBezTo>
                    <a:pt x="3913" y="270"/>
                    <a:pt x="3936" y="373"/>
                    <a:pt x="3959" y="464"/>
                  </a:cubicBezTo>
                  <a:cubicBezTo>
                    <a:pt x="4015" y="634"/>
                    <a:pt x="4072" y="805"/>
                    <a:pt x="4152" y="987"/>
                  </a:cubicBezTo>
                  <a:cubicBezTo>
                    <a:pt x="4277" y="1305"/>
                    <a:pt x="4436" y="1612"/>
                    <a:pt x="4561" y="1863"/>
                  </a:cubicBezTo>
                  <a:cubicBezTo>
                    <a:pt x="4641" y="2022"/>
                    <a:pt x="4721" y="2170"/>
                    <a:pt x="4800" y="2329"/>
                  </a:cubicBezTo>
                  <a:lnTo>
                    <a:pt x="4925" y="2556"/>
                  </a:lnTo>
                  <a:cubicBezTo>
                    <a:pt x="4925" y="2568"/>
                    <a:pt x="4937" y="2591"/>
                    <a:pt x="4948" y="2602"/>
                  </a:cubicBezTo>
                  <a:cubicBezTo>
                    <a:pt x="4982" y="2659"/>
                    <a:pt x="5005" y="2716"/>
                    <a:pt x="5028" y="2761"/>
                  </a:cubicBezTo>
                  <a:cubicBezTo>
                    <a:pt x="5039" y="2841"/>
                    <a:pt x="5039" y="2898"/>
                    <a:pt x="5028" y="2955"/>
                  </a:cubicBezTo>
                  <a:cubicBezTo>
                    <a:pt x="5016" y="2966"/>
                    <a:pt x="5028" y="2977"/>
                    <a:pt x="5028" y="2977"/>
                  </a:cubicBezTo>
                  <a:lnTo>
                    <a:pt x="5039" y="2989"/>
                  </a:lnTo>
                  <a:cubicBezTo>
                    <a:pt x="5073" y="3023"/>
                    <a:pt x="5085" y="3046"/>
                    <a:pt x="5107" y="3068"/>
                  </a:cubicBezTo>
                  <a:cubicBezTo>
                    <a:pt x="5130" y="3114"/>
                    <a:pt x="5153" y="3148"/>
                    <a:pt x="5164" y="3182"/>
                  </a:cubicBezTo>
                  <a:cubicBezTo>
                    <a:pt x="5187" y="3205"/>
                    <a:pt x="5187" y="3239"/>
                    <a:pt x="5187" y="3262"/>
                  </a:cubicBezTo>
                  <a:lnTo>
                    <a:pt x="5187" y="3307"/>
                  </a:lnTo>
                  <a:cubicBezTo>
                    <a:pt x="5176" y="3353"/>
                    <a:pt x="5130" y="3387"/>
                    <a:pt x="5107" y="3398"/>
                  </a:cubicBezTo>
                  <a:cubicBezTo>
                    <a:pt x="5094" y="3411"/>
                    <a:pt x="5069" y="3417"/>
                    <a:pt x="5044" y="3417"/>
                  </a:cubicBezTo>
                  <a:cubicBezTo>
                    <a:pt x="5026" y="3417"/>
                    <a:pt x="5008" y="3414"/>
                    <a:pt x="4994" y="3409"/>
                  </a:cubicBezTo>
                  <a:cubicBezTo>
                    <a:pt x="4960" y="3409"/>
                    <a:pt x="4914" y="3375"/>
                    <a:pt x="4903" y="3341"/>
                  </a:cubicBezTo>
                  <a:cubicBezTo>
                    <a:pt x="4891" y="3318"/>
                    <a:pt x="4869" y="3284"/>
                    <a:pt x="4857" y="3250"/>
                  </a:cubicBezTo>
                  <a:lnTo>
                    <a:pt x="4846" y="3228"/>
                  </a:lnTo>
                  <a:cubicBezTo>
                    <a:pt x="4834" y="3216"/>
                    <a:pt x="4834" y="3205"/>
                    <a:pt x="4823" y="3193"/>
                  </a:cubicBezTo>
                  <a:cubicBezTo>
                    <a:pt x="4823" y="3182"/>
                    <a:pt x="4812" y="3182"/>
                    <a:pt x="4812" y="3171"/>
                  </a:cubicBezTo>
                  <a:lnTo>
                    <a:pt x="4800" y="3159"/>
                  </a:lnTo>
                  <a:cubicBezTo>
                    <a:pt x="4800" y="3148"/>
                    <a:pt x="4778" y="3137"/>
                    <a:pt x="4766" y="3137"/>
                  </a:cubicBezTo>
                  <a:cubicBezTo>
                    <a:pt x="4709" y="3159"/>
                    <a:pt x="4630" y="3171"/>
                    <a:pt x="4539" y="3193"/>
                  </a:cubicBezTo>
                  <a:cubicBezTo>
                    <a:pt x="4527" y="3193"/>
                    <a:pt x="4527" y="3205"/>
                    <a:pt x="4516" y="3216"/>
                  </a:cubicBezTo>
                  <a:cubicBezTo>
                    <a:pt x="4516" y="3216"/>
                    <a:pt x="4516" y="3228"/>
                    <a:pt x="4527" y="3239"/>
                  </a:cubicBezTo>
                  <a:cubicBezTo>
                    <a:pt x="4550" y="3273"/>
                    <a:pt x="4573" y="3318"/>
                    <a:pt x="4584" y="3353"/>
                  </a:cubicBezTo>
                  <a:lnTo>
                    <a:pt x="4596" y="3353"/>
                  </a:lnTo>
                  <a:cubicBezTo>
                    <a:pt x="4607" y="3375"/>
                    <a:pt x="4618" y="3398"/>
                    <a:pt x="4630" y="3421"/>
                  </a:cubicBezTo>
                  <a:cubicBezTo>
                    <a:pt x="4664" y="3478"/>
                    <a:pt x="4664" y="3535"/>
                    <a:pt x="4652" y="3580"/>
                  </a:cubicBezTo>
                  <a:cubicBezTo>
                    <a:pt x="4652" y="3626"/>
                    <a:pt x="4618" y="3648"/>
                    <a:pt x="4596" y="3660"/>
                  </a:cubicBezTo>
                  <a:cubicBezTo>
                    <a:pt x="4579" y="3668"/>
                    <a:pt x="4552" y="3676"/>
                    <a:pt x="4529" y="3676"/>
                  </a:cubicBezTo>
                  <a:cubicBezTo>
                    <a:pt x="4520" y="3676"/>
                    <a:pt x="4511" y="3674"/>
                    <a:pt x="4505" y="3671"/>
                  </a:cubicBezTo>
                  <a:cubicBezTo>
                    <a:pt x="4482" y="3660"/>
                    <a:pt x="4459" y="3648"/>
                    <a:pt x="4436" y="3637"/>
                  </a:cubicBezTo>
                  <a:lnTo>
                    <a:pt x="4425" y="3626"/>
                  </a:lnTo>
                  <a:cubicBezTo>
                    <a:pt x="4402" y="3603"/>
                    <a:pt x="4391" y="3580"/>
                    <a:pt x="4379" y="3569"/>
                  </a:cubicBezTo>
                  <a:cubicBezTo>
                    <a:pt x="4368" y="3546"/>
                    <a:pt x="4357" y="3523"/>
                    <a:pt x="4345" y="3489"/>
                  </a:cubicBezTo>
                  <a:lnTo>
                    <a:pt x="4334" y="3466"/>
                  </a:lnTo>
                  <a:cubicBezTo>
                    <a:pt x="4323" y="3455"/>
                    <a:pt x="4311" y="3432"/>
                    <a:pt x="4311" y="3421"/>
                  </a:cubicBezTo>
                  <a:cubicBezTo>
                    <a:pt x="4300" y="3398"/>
                    <a:pt x="4288" y="3375"/>
                    <a:pt x="4277" y="3353"/>
                  </a:cubicBezTo>
                  <a:cubicBezTo>
                    <a:pt x="4277" y="3330"/>
                    <a:pt x="4266" y="3318"/>
                    <a:pt x="4266" y="3307"/>
                  </a:cubicBezTo>
                  <a:lnTo>
                    <a:pt x="4266" y="3284"/>
                  </a:lnTo>
                  <a:cubicBezTo>
                    <a:pt x="4266" y="3273"/>
                    <a:pt x="4254" y="3262"/>
                    <a:pt x="4254" y="3262"/>
                  </a:cubicBezTo>
                  <a:cubicBezTo>
                    <a:pt x="4243" y="3250"/>
                    <a:pt x="4232" y="3239"/>
                    <a:pt x="4220" y="3239"/>
                  </a:cubicBezTo>
                  <a:lnTo>
                    <a:pt x="4027" y="3273"/>
                  </a:lnTo>
                  <a:cubicBezTo>
                    <a:pt x="4027" y="3273"/>
                    <a:pt x="4015" y="3284"/>
                    <a:pt x="4004" y="3296"/>
                  </a:cubicBezTo>
                  <a:cubicBezTo>
                    <a:pt x="4004" y="3296"/>
                    <a:pt x="4004" y="3307"/>
                    <a:pt x="4004" y="3318"/>
                  </a:cubicBezTo>
                  <a:lnTo>
                    <a:pt x="4004" y="3330"/>
                  </a:lnTo>
                  <a:cubicBezTo>
                    <a:pt x="4015" y="3341"/>
                    <a:pt x="4027" y="3353"/>
                    <a:pt x="4027" y="3375"/>
                  </a:cubicBezTo>
                  <a:cubicBezTo>
                    <a:pt x="4038" y="3398"/>
                    <a:pt x="4050" y="3432"/>
                    <a:pt x="4061" y="3466"/>
                  </a:cubicBezTo>
                  <a:cubicBezTo>
                    <a:pt x="4072" y="3500"/>
                    <a:pt x="4084" y="3535"/>
                    <a:pt x="4095" y="3569"/>
                  </a:cubicBezTo>
                  <a:cubicBezTo>
                    <a:pt x="4106" y="3626"/>
                    <a:pt x="4118" y="3682"/>
                    <a:pt x="4106" y="3739"/>
                  </a:cubicBezTo>
                  <a:cubicBezTo>
                    <a:pt x="4095" y="3785"/>
                    <a:pt x="4050" y="3819"/>
                    <a:pt x="4004" y="3830"/>
                  </a:cubicBezTo>
                  <a:cubicBezTo>
                    <a:pt x="3993" y="3833"/>
                    <a:pt x="3981" y="3835"/>
                    <a:pt x="3968" y="3835"/>
                  </a:cubicBezTo>
                  <a:cubicBezTo>
                    <a:pt x="3932" y="3835"/>
                    <a:pt x="3893" y="3822"/>
                    <a:pt x="3868" y="3796"/>
                  </a:cubicBezTo>
                  <a:cubicBezTo>
                    <a:pt x="3834" y="3751"/>
                    <a:pt x="3811" y="3717"/>
                    <a:pt x="3799" y="3648"/>
                  </a:cubicBezTo>
                  <a:cubicBezTo>
                    <a:pt x="3788" y="3614"/>
                    <a:pt x="3777" y="3580"/>
                    <a:pt x="3777" y="3546"/>
                  </a:cubicBezTo>
                  <a:lnTo>
                    <a:pt x="3765" y="3535"/>
                  </a:lnTo>
                  <a:cubicBezTo>
                    <a:pt x="3765" y="3500"/>
                    <a:pt x="3754" y="3478"/>
                    <a:pt x="3754" y="3444"/>
                  </a:cubicBezTo>
                  <a:cubicBezTo>
                    <a:pt x="3743" y="3432"/>
                    <a:pt x="3743" y="3409"/>
                    <a:pt x="3743" y="3398"/>
                  </a:cubicBezTo>
                  <a:lnTo>
                    <a:pt x="3731" y="3353"/>
                  </a:lnTo>
                  <a:cubicBezTo>
                    <a:pt x="3731" y="3353"/>
                    <a:pt x="3731" y="3341"/>
                    <a:pt x="3720" y="3330"/>
                  </a:cubicBezTo>
                  <a:lnTo>
                    <a:pt x="3697" y="3330"/>
                  </a:lnTo>
                  <a:cubicBezTo>
                    <a:pt x="3640" y="3341"/>
                    <a:pt x="3572" y="3353"/>
                    <a:pt x="3515" y="3353"/>
                  </a:cubicBezTo>
                  <a:cubicBezTo>
                    <a:pt x="3504" y="3353"/>
                    <a:pt x="3492" y="3364"/>
                    <a:pt x="3492" y="3364"/>
                  </a:cubicBezTo>
                  <a:cubicBezTo>
                    <a:pt x="3481" y="3375"/>
                    <a:pt x="3481" y="3387"/>
                    <a:pt x="3481" y="3398"/>
                  </a:cubicBezTo>
                  <a:lnTo>
                    <a:pt x="3492" y="3421"/>
                  </a:lnTo>
                  <a:cubicBezTo>
                    <a:pt x="3504" y="3455"/>
                    <a:pt x="3515" y="3500"/>
                    <a:pt x="3526" y="3535"/>
                  </a:cubicBezTo>
                  <a:cubicBezTo>
                    <a:pt x="3572" y="3694"/>
                    <a:pt x="3629" y="3887"/>
                    <a:pt x="3606" y="4058"/>
                  </a:cubicBezTo>
                  <a:cubicBezTo>
                    <a:pt x="3606" y="4081"/>
                    <a:pt x="3606" y="4092"/>
                    <a:pt x="3617" y="4092"/>
                  </a:cubicBezTo>
                  <a:cubicBezTo>
                    <a:pt x="3640" y="4103"/>
                    <a:pt x="3652" y="4115"/>
                    <a:pt x="3663" y="4126"/>
                  </a:cubicBezTo>
                  <a:cubicBezTo>
                    <a:pt x="3674" y="4137"/>
                    <a:pt x="3686" y="4160"/>
                    <a:pt x="3697" y="4183"/>
                  </a:cubicBezTo>
                  <a:lnTo>
                    <a:pt x="3708" y="4194"/>
                  </a:lnTo>
                  <a:cubicBezTo>
                    <a:pt x="3720" y="4217"/>
                    <a:pt x="3731" y="4240"/>
                    <a:pt x="3754" y="4274"/>
                  </a:cubicBezTo>
                  <a:lnTo>
                    <a:pt x="3777" y="4331"/>
                  </a:lnTo>
                  <a:cubicBezTo>
                    <a:pt x="3822" y="4410"/>
                    <a:pt x="3879" y="4513"/>
                    <a:pt x="3845" y="4592"/>
                  </a:cubicBezTo>
                  <a:cubicBezTo>
                    <a:pt x="3834" y="4604"/>
                    <a:pt x="3834" y="4604"/>
                    <a:pt x="3834" y="4604"/>
                  </a:cubicBezTo>
                  <a:cubicBezTo>
                    <a:pt x="3834" y="4638"/>
                    <a:pt x="3822" y="4661"/>
                    <a:pt x="3799" y="4672"/>
                  </a:cubicBezTo>
                  <a:cubicBezTo>
                    <a:pt x="3788" y="4678"/>
                    <a:pt x="3774" y="4681"/>
                    <a:pt x="3760" y="4681"/>
                  </a:cubicBezTo>
                  <a:cubicBezTo>
                    <a:pt x="3745" y="4681"/>
                    <a:pt x="3731" y="4678"/>
                    <a:pt x="3720" y="4672"/>
                  </a:cubicBezTo>
                  <a:lnTo>
                    <a:pt x="3708" y="4672"/>
                  </a:lnTo>
                  <a:cubicBezTo>
                    <a:pt x="3708" y="4661"/>
                    <a:pt x="3697" y="4661"/>
                    <a:pt x="3697" y="4661"/>
                  </a:cubicBezTo>
                  <a:cubicBezTo>
                    <a:pt x="3674" y="4661"/>
                    <a:pt x="3663" y="4649"/>
                    <a:pt x="3640" y="4626"/>
                  </a:cubicBezTo>
                  <a:cubicBezTo>
                    <a:pt x="3629" y="4615"/>
                    <a:pt x="3617" y="4615"/>
                    <a:pt x="3606" y="4604"/>
                  </a:cubicBezTo>
                  <a:cubicBezTo>
                    <a:pt x="3595" y="4581"/>
                    <a:pt x="3583" y="4558"/>
                    <a:pt x="3572" y="4535"/>
                  </a:cubicBezTo>
                  <a:cubicBezTo>
                    <a:pt x="3549" y="4501"/>
                    <a:pt x="3538" y="4467"/>
                    <a:pt x="3526" y="4433"/>
                  </a:cubicBezTo>
                  <a:lnTo>
                    <a:pt x="3504" y="4376"/>
                  </a:lnTo>
                  <a:cubicBezTo>
                    <a:pt x="3496" y="4368"/>
                    <a:pt x="3482" y="4360"/>
                    <a:pt x="3471" y="4360"/>
                  </a:cubicBezTo>
                  <a:cubicBezTo>
                    <a:pt x="3466" y="4360"/>
                    <a:pt x="3462" y="4362"/>
                    <a:pt x="3458" y="4365"/>
                  </a:cubicBezTo>
                  <a:cubicBezTo>
                    <a:pt x="3435" y="4376"/>
                    <a:pt x="3413" y="4376"/>
                    <a:pt x="3401" y="4376"/>
                  </a:cubicBezTo>
                  <a:lnTo>
                    <a:pt x="3333" y="4376"/>
                  </a:lnTo>
                  <a:cubicBezTo>
                    <a:pt x="3322" y="4376"/>
                    <a:pt x="3310" y="4376"/>
                    <a:pt x="3310" y="4388"/>
                  </a:cubicBezTo>
                  <a:cubicBezTo>
                    <a:pt x="3299" y="4399"/>
                    <a:pt x="3299" y="4399"/>
                    <a:pt x="3299" y="4410"/>
                  </a:cubicBezTo>
                  <a:cubicBezTo>
                    <a:pt x="3299" y="4433"/>
                    <a:pt x="3299" y="4444"/>
                    <a:pt x="3310" y="4467"/>
                  </a:cubicBezTo>
                  <a:cubicBezTo>
                    <a:pt x="3310" y="4467"/>
                    <a:pt x="3310" y="4479"/>
                    <a:pt x="3310" y="4479"/>
                  </a:cubicBezTo>
                  <a:cubicBezTo>
                    <a:pt x="3322" y="4501"/>
                    <a:pt x="3322" y="4524"/>
                    <a:pt x="3333" y="4547"/>
                  </a:cubicBezTo>
                  <a:cubicBezTo>
                    <a:pt x="3344" y="4581"/>
                    <a:pt x="3356" y="4615"/>
                    <a:pt x="3356" y="4649"/>
                  </a:cubicBezTo>
                  <a:cubicBezTo>
                    <a:pt x="3367" y="4683"/>
                    <a:pt x="3367" y="4706"/>
                    <a:pt x="3356" y="4740"/>
                  </a:cubicBezTo>
                  <a:cubicBezTo>
                    <a:pt x="3344" y="4752"/>
                    <a:pt x="3333" y="4774"/>
                    <a:pt x="3322" y="4786"/>
                  </a:cubicBezTo>
                  <a:lnTo>
                    <a:pt x="3310" y="4797"/>
                  </a:lnTo>
                  <a:cubicBezTo>
                    <a:pt x="3310" y="4797"/>
                    <a:pt x="3299" y="4808"/>
                    <a:pt x="3276" y="4808"/>
                  </a:cubicBezTo>
                  <a:lnTo>
                    <a:pt x="3265" y="4820"/>
                  </a:lnTo>
                  <a:lnTo>
                    <a:pt x="3253" y="4820"/>
                  </a:lnTo>
                  <a:cubicBezTo>
                    <a:pt x="3245" y="4822"/>
                    <a:pt x="3237" y="4823"/>
                    <a:pt x="3229" y="4823"/>
                  </a:cubicBezTo>
                  <a:cubicBezTo>
                    <a:pt x="3192" y="4823"/>
                    <a:pt x="3158" y="4804"/>
                    <a:pt x="3140" y="4786"/>
                  </a:cubicBezTo>
                  <a:cubicBezTo>
                    <a:pt x="3094" y="4740"/>
                    <a:pt x="3071" y="4695"/>
                    <a:pt x="3060" y="4649"/>
                  </a:cubicBezTo>
                  <a:cubicBezTo>
                    <a:pt x="3049" y="4604"/>
                    <a:pt x="3049" y="4558"/>
                    <a:pt x="3037" y="4524"/>
                  </a:cubicBezTo>
                  <a:cubicBezTo>
                    <a:pt x="3037" y="4490"/>
                    <a:pt x="3037" y="4444"/>
                    <a:pt x="3049" y="4410"/>
                  </a:cubicBezTo>
                  <a:lnTo>
                    <a:pt x="3049" y="4399"/>
                  </a:lnTo>
                  <a:cubicBezTo>
                    <a:pt x="3049" y="4388"/>
                    <a:pt x="3049" y="4376"/>
                    <a:pt x="3037" y="4376"/>
                  </a:cubicBezTo>
                  <a:cubicBezTo>
                    <a:pt x="3037" y="4365"/>
                    <a:pt x="3026" y="4365"/>
                    <a:pt x="3015" y="4365"/>
                  </a:cubicBezTo>
                  <a:lnTo>
                    <a:pt x="2662" y="4342"/>
                  </a:lnTo>
                  <a:cubicBezTo>
                    <a:pt x="2651" y="4342"/>
                    <a:pt x="2651" y="4354"/>
                    <a:pt x="2639" y="4365"/>
                  </a:cubicBezTo>
                  <a:cubicBezTo>
                    <a:pt x="2639" y="4365"/>
                    <a:pt x="2639" y="4388"/>
                    <a:pt x="2639" y="4399"/>
                  </a:cubicBezTo>
                  <a:lnTo>
                    <a:pt x="2651" y="4399"/>
                  </a:lnTo>
                  <a:cubicBezTo>
                    <a:pt x="2651" y="4410"/>
                    <a:pt x="2662" y="4422"/>
                    <a:pt x="2662" y="4433"/>
                  </a:cubicBezTo>
                  <a:lnTo>
                    <a:pt x="2673" y="4456"/>
                  </a:lnTo>
                  <a:cubicBezTo>
                    <a:pt x="2685" y="4501"/>
                    <a:pt x="2696" y="4535"/>
                    <a:pt x="2708" y="4581"/>
                  </a:cubicBezTo>
                  <a:lnTo>
                    <a:pt x="2708" y="4592"/>
                  </a:lnTo>
                  <a:cubicBezTo>
                    <a:pt x="2719" y="4615"/>
                    <a:pt x="2719" y="4638"/>
                    <a:pt x="2730" y="4661"/>
                  </a:cubicBezTo>
                  <a:cubicBezTo>
                    <a:pt x="2742" y="4683"/>
                    <a:pt x="2753" y="4695"/>
                    <a:pt x="2753" y="4717"/>
                  </a:cubicBezTo>
                  <a:cubicBezTo>
                    <a:pt x="2764" y="4763"/>
                    <a:pt x="2753" y="4820"/>
                    <a:pt x="2719" y="4854"/>
                  </a:cubicBezTo>
                  <a:cubicBezTo>
                    <a:pt x="2689" y="4884"/>
                    <a:pt x="2648" y="4894"/>
                    <a:pt x="2614" y="4894"/>
                  </a:cubicBezTo>
                  <a:cubicBezTo>
                    <a:pt x="2598" y="4894"/>
                    <a:pt x="2582" y="4892"/>
                    <a:pt x="2571" y="4888"/>
                  </a:cubicBezTo>
                  <a:cubicBezTo>
                    <a:pt x="2503" y="4877"/>
                    <a:pt x="2469" y="4820"/>
                    <a:pt x="2446" y="4774"/>
                  </a:cubicBezTo>
                  <a:cubicBezTo>
                    <a:pt x="2446" y="4752"/>
                    <a:pt x="2435" y="4729"/>
                    <a:pt x="2435" y="4706"/>
                  </a:cubicBezTo>
                  <a:lnTo>
                    <a:pt x="2423" y="4672"/>
                  </a:lnTo>
                  <a:cubicBezTo>
                    <a:pt x="2423" y="4649"/>
                    <a:pt x="2412" y="4615"/>
                    <a:pt x="2412" y="4581"/>
                  </a:cubicBezTo>
                  <a:lnTo>
                    <a:pt x="2412" y="4547"/>
                  </a:lnTo>
                  <a:cubicBezTo>
                    <a:pt x="2412" y="4535"/>
                    <a:pt x="2412" y="4524"/>
                    <a:pt x="2412" y="4513"/>
                  </a:cubicBezTo>
                  <a:cubicBezTo>
                    <a:pt x="2412" y="4490"/>
                    <a:pt x="2412" y="4467"/>
                    <a:pt x="2412" y="4456"/>
                  </a:cubicBezTo>
                  <a:lnTo>
                    <a:pt x="2412" y="4444"/>
                  </a:lnTo>
                  <a:lnTo>
                    <a:pt x="2423" y="4410"/>
                  </a:lnTo>
                  <a:cubicBezTo>
                    <a:pt x="2423" y="4399"/>
                    <a:pt x="2423" y="4399"/>
                    <a:pt x="2412" y="4388"/>
                  </a:cubicBezTo>
                  <a:cubicBezTo>
                    <a:pt x="2412" y="4388"/>
                    <a:pt x="2423" y="4376"/>
                    <a:pt x="2423" y="4365"/>
                  </a:cubicBezTo>
                  <a:cubicBezTo>
                    <a:pt x="2423" y="4365"/>
                    <a:pt x="2423" y="4354"/>
                    <a:pt x="2423" y="4342"/>
                  </a:cubicBezTo>
                  <a:cubicBezTo>
                    <a:pt x="2412" y="4331"/>
                    <a:pt x="2400" y="4331"/>
                    <a:pt x="2389" y="4331"/>
                  </a:cubicBezTo>
                  <a:lnTo>
                    <a:pt x="2139" y="4319"/>
                  </a:lnTo>
                  <a:cubicBezTo>
                    <a:pt x="2135" y="4316"/>
                    <a:pt x="2132" y="4315"/>
                    <a:pt x="2129" y="4315"/>
                  </a:cubicBezTo>
                  <a:cubicBezTo>
                    <a:pt x="2121" y="4315"/>
                    <a:pt x="2113" y="4323"/>
                    <a:pt x="2105" y="4331"/>
                  </a:cubicBezTo>
                  <a:cubicBezTo>
                    <a:pt x="2105" y="4331"/>
                    <a:pt x="2093" y="4342"/>
                    <a:pt x="2105" y="4354"/>
                  </a:cubicBezTo>
                  <a:cubicBezTo>
                    <a:pt x="2105" y="4365"/>
                    <a:pt x="2105" y="4376"/>
                    <a:pt x="2116" y="4388"/>
                  </a:cubicBezTo>
                  <a:cubicBezTo>
                    <a:pt x="2116" y="4410"/>
                    <a:pt x="2127" y="4433"/>
                    <a:pt x="2127" y="4456"/>
                  </a:cubicBezTo>
                  <a:lnTo>
                    <a:pt x="2139" y="4490"/>
                  </a:lnTo>
                  <a:cubicBezTo>
                    <a:pt x="2139" y="4524"/>
                    <a:pt x="2150" y="4547"/>
                    <a:pt x="2150" y="4581"/>
                  </a:cubicBezTo>
                  <a:lnTo>
                    <a:pt x="2162" y="4604"/>
                  </a:lnTo>
                  <a:cubicBezTo>
                    <a:pt x="2162" y="4661"/>
                    <a:pt x="2173" y="4717"/>
                    <a:pt x="2162" y="4763"/>
                  </a:cubicBezTo>
                  <a:cubicBezTo>
                    <a:pt x="2139" y="4820"/>
                    <a:pt x="2105" y="4854"/>
                    <a:pt x="2059" y="4865"/>
                  </a:cubicBezTo>
                  <a:cubicBezTo>
                    <a:pt x="2051" y="4868"/>
                    <a:pt x="2041" y="4870"/>
                    <a:pt x="2030" y="4870"/>
                  </a:cubicBezTo>
                  <a:cubicBezTo>
                    <a:pt x="1998" y="4870"/>
                    <a:pt x="1960" y="4857"/>
                    <a:pt x="1934" y="4831"/>
                  </a:cubicBezTo>
                  <a:cubicBezTo>
                    <a:pt x="1923" y="4808"/>
                    <a:pt x="1911" y="4786"/>
                    <a:pt x="1900" y="4763"/>
                  </a:cubicBezTo>
                  <a:cubicBezTo>
                    <a:pt x="1877" y="4740"/>
                    <a:pt x="1877" y="4717"/>
                    <a:pt x="1866" y="4683"/>
                  </a:cubicBezTo>
                  <a:lnTo>
                    <a:pt x="1866" y="4661"/>
                  </a:lnTo>
                  <a:cubicBezTo>
                    <a:pt x="1866" y="4615"/>
                    <a:pt x="1854" y="4581"/>
                    <a:pt x="1854" y="4535"/>
                  </a:cubicBezTo>
                  <a:lnTo>
                    <a:pt x="1843" y="4501"/>
                  </a:lnTo>
                  <a:cubicBezTo>
                    <a:pt x="1843" y="4467"/>
                    <a:pt x="1843" y="4444"/>
                    <a:pt x="1843" y="4422"/>
                  </a:cubicBezTo>
                  <a:cubicBezTo>
                    <a:pt x="1843" y="4410"/>
                    <a:pt x="1832" y="4388"/>
                    <a:pt x="1832" y="4376"/>
                  </a:cubicBezTo>
                  <a:cubicBezTo>
                    <a:pt x="1832" y="4354"/>
                    <a:pt x="1843" y="4342"/>
                    <a:pt x="1843" y="4331"/>
                  </a:cubicBezTo>
                  <a:cubicBezTo>
                    <a:pt x="1843" y="4331"/>
                    <a:pt x="1843" y="4319"/>
                    <a:pt x="1832" y="4308"/>
                  </a:cubicBezTo>
                  <a:cubicBezTo>
                    <a:pt x="1832" y="4308"/>
                    <a:pt x="1820" y="4297"/>
                    <a:pt x="1809" y="4297"/>
                  </a:cubicBezTo>
                  <a:lnTo>
                    <a:pt x="1798" y="4297"/>
                  </a:lnTo>
                  <a:cubicBezTo>
                    <a:pt x="1718" y="4297"/>
                    <a:pt x="1638" y="4297"/>
                    <a:pt x="1570" y="4285"/>
                  </a:cubicBezTo>
                  <a:lnTo>
                    <a:pt x="1536" y="4285"/>
                  </a:lnTo>
                  <a:cubicBezTo>
                    <a:pt x="1525" y="4285"/>
                    <a:pt x="1513" y="4297"/>
                    <a:pt x="1502" y="4297"/>
                  </a:cubicBezTo>
                  <a:cubicBezTo>
                    <a:pt x="1502" y="4308"/>
                    <a:pt x="1502" y="4319"/>
                    <a:pt x="1502" y="4331"/>
                  </a:cubicBezTo>
                  <a:cubicBezTo>
                    <a:pt x="1502" y="4342"/>
                    <a:pt x="1502" y="4365"/>
                    <a:pt x="1513" y="4388"/>
                  </a:cubicBezTo>
                  <a:cubicBezTo>
                    <a:pt x="1513" y="4433"/>
                    <a:pt x="1525" y="4479"/>
                    <a:pt x="1525" y="4513"/>
                  </a:cubicBezTo>
                  <a:cubicBezTo>
                    <a:pt x="1525" y="4558"/>
                    <a:pt x="1525" y="4592"/>
                    <a:pt x="1536" y="4638"/>
                  </a:cubicBezTo>
                  <a:lnTo>
                    <a:pt x="1536" y="4649"/>
                  </a:lnTo>
                  <a:cubicBezTo>
                    <a:pt x="1547" y="4695"/>
                    <a:pt x="1547" y="4729"/>
                    <a:pt x="1547" y="4763"/>
                  </a:cubicBezTo>
                  <a:cubicBezTo>
                    <a:pt x="1547" y="4831"/>
                    <a:pt x="1502" y="4888"/>
                    <a:pt x="1434" y="4911"/>
                  </a:cubicBezTo>
                  <a:cubicBezTo>
                    <a:pt x="1427" y="4914"/>
                    <a:pt x="1419" y="4916"/>
                    <a:pt x="1411" y="4916"/>
                  </a:cubicBezTo>
                  <a:cubicBezTo>
                    <a:pt x="1391" y="4916"/>
                    <a:pt x="1367" y="4907"/>
                    <a:pt x="1343" y="4899"/>
                  </a:cubicBezTo>
                  <a:cubicBezTo>
                    <a:pt x="1320" y="4899"/>
                    <a:pt x="1309" y="4888"/>
                    <a:pt x="1297" y="4877"/>
                  </a:cubicBezTo>
                  <a:lnTo>
                    <a:pt x="1274" y="4843"/>
                  </a:lnTo>
                  <a:cubicBezTo>
                    <a:pt x="1252" y="4786"/>
                    <a:pt x="1240" y="4740"/>
                    <a:pt x="1229" y="4672"/>
                  </a:cubicBezTo>
                  <a:cubicBezTo>
                    <a:pt x="1229" y="4638"/>
                    <a:pt x="1229" y="4592"/>
                    <a:pt x="1218" y="4558"/>
                  </a:cubicBezTo>
                  <a:cubicBezTo>
                    <a:pt x="1218" y="4524"/>
                    <a:pt x="1218" y="4479"/>
                    <a:pt x="1218" y="4444"/>
                  </a:cubicBezTo>
                  <a:cubicBezTo>
                    <a:pt x="1218" y="4422"/>
                    <a:pt x="1229" y="4399"/>
                    <a:pt x="1229" y="4365"/>
                  </a:cubicBezTo>
                  <a:cubicBezTo>
                    <a:pt x="1240" y="4342"/>
                    <a:pt x="1240" y="4331"/>
                    <a:pt x="1240" y="4319"/>
                  </a:cubicBezTo>
                  <a:cubicBezTo>
                    <a:pt x="1252" y="4308"/>
                    <a:pt x="1252" y="4297"/>
                    <a:pt x="1240" y="4285"/>
                  </a:cubicBezTo>
                  <a:cubicBezTo>
                    <a:pt x="1240" y="4285"/>
                    <a:pt x="1229" y="4274"/>
                    <a:pt x="1218" y="4274"/>
                  </a:cubicBezTo>
                  <a:lnTo>
                    <a:pt x="1195" y="4274"/>
                  </a:lnTo>
                  <a:cubicBezTo>
                    <a:pt x="1172" y="4274"/>
                    <a:pt x="1149" y="4274"/>
                    <a:pt x="1127" y="4263"/>
                  </a:cubicBezTo>
                  <a:cubicBezTo>
                    <a:pt x="1092" y="4263"/>
                    <a:pt x="1058" y="4263"/>
                    <a:pt x="1024" y="4251"/>
                  </a:cubicBezTo>
                  <a:cubicBezTo>
                    <a:pt x="1013" y="4251"/>
                    <a:pt x="1013" y="4251"/>
                    <a:pt x="1001" y="4263"/>
                  </a:cubicBezTo>
                  <a:cubicBezTo>
                    <a:pt x="990" y="4263"/>
                    <a:pt x="990" y="4274"/>
                    <a:pt x="990" y="4285"/>
                  </a:cubicBezTo>
                  <a:lnTo>
                    <a:pt x="990" y="4297"/>
                  </a:lnTo>
                  <a:cubicBezTo>
                    <a:pt x="990" y="4354"/>
                    <a:pt x="990" y="4399"/>
                    <a:pt x="990" y="4456"/>
                  </a:cubicBezTo>
                  <a:cubicBezTo>
                    <a:pt x="990" y="4467"/>
                    <a:pt x="990" y="4490"/>
                    <a:pt x="990" y="4513"/>
                  </a:cubicBezTo>
                  <a:cubicBezTo>
                    <a:pt x="990" y="4547"/>
                    <a:pt x="1001" y="4604"/>
                    <a:pt x="990" y="4638"/>
                  </a:cubicBezTo>
                  <a:cubicBezTo>
                    <a:pt x="967" y="4695"/>
                    <a:pt x="922" y="4729"/>
                    <a:pt x="865" y="4740"/>
                  </a:cubicBezTo>
                  <a:cubicBezTo>
                    <a:pt x="855" y="4742"/>
                    <a:pt x="846" y="4743"/>
                    <a:pt x="836" y="4743"/>
                  </a:cubicBezTo>
                  <a:cubicBezTo>
                    <a:pt x="787" y="4743"/>
                    <a:pt x="736" y="4719"/>
                    <a:pt x="717" y="4672"/>
                  </a:cubicBezTo>
                  <a:cubicBezTo>
                    <a:pt x="706" y="4638"/>
                    <a:pt x="694" y="4604"/>
                    <a:pt x="694" y="4570"/>
                  </a:cubicBezTo>
                  <a:cubicBezTo>
                    <a:pt x="694" y="4558"/>
                    <a:pt x="694" y="4547"/>
                    <a:pt x="694" y="4535"/>
                  </a:cubicBezTo>
                  <a:cubicBezTo>
                    <a:pt x="694" y="4513"/>
                    <a:pt x="694" y="4479"/>
                    <a:pt x="694" y="4456"/>
                  </a:cubicBezTo>
                  <a:cubicBezTo>
                    <a:pt x="694" y="4410"/>
                    <a:pt x="694" y="4354"/>
                    <a:pt x="694" y="4297"/>
                  </a:cubicBezTo>
                  <a:cubicBezTo>
                    <a:pt x="694" y="4240"/>
                    <a:pt x="717" y="4172"/>
                    <a:pt x="728" y="4115"/>
                  </a:cubicBezTo>
                  <a:cubicBezTo>
                    <a:pt x="728" y="4092"/>
                    <a:pt x="728" y="4069"/>
                    <a:pt x="740" y="4046"/>
                  </a:cubicBezTo>
                  <a:cubicBezTo>
                    <a:pt x="751" y="4012"/>
                    <a:pt x="763" y="3990"/>
                    <a:pt x="774" y="3967"/>
                  </a:cubicBezTo>
                  <a:cubicBezTo>
                    <a:pt x="785" y="3967"/>
                    <a:pt x="785" y="3955"/>
                    <a:pt x="785" y="3955"/>
                  </a:cubicBezTo>
                  <a:cubicBezTo>
                    <a:pt x="785" y="3921"/>
                    <a:pt x="785" y="3887"/>
                    <a:pt x="785" y="3853"/>
                  </a:cubicBezTo>
                  <a:cubicBezTo>
                    <a:pt x="808" y="3421"/>
                    <a:pt x="876" y="2989"/>
                    <a:pt x="967" y="2556"/>
                  </a:cubicBezTo>
                  <a:cubicBezTo>
                    <a:pt x="1058" y="2124"/>
                    <a:pt x="1183" y="1715"/>
                    <a:pt x="1331" y="1328"/>
                  </a:cubicBezTo>
                  <a:cubicBezTo>
                    <a:pt x="1456" y="1010"/>
                    <a:pt x="1582" y="703"/>
                    <a:pt x="1752" y="430"/>
                  </a:cubicBezTo>
                  <a:cubicBezTo>
                    <a:pt x="1752" y="418"/>
                    <a:pt x="1752" y="407"/>
                    <a:pt x="1752" y="395"/>
                  </a:cubicBezTo>
                  <a:cubicBezTo>
                    <a:pt x="1741" y="384"/>
                    <a:pt x="1729" y="373"/>
                    <a:pt x="1718" y="373"/>
                  </a:cubicBezTo>
                  <a:lnTo>
                    <a:pt x="1593" y="407"/>
                  </a:lnTo>
                  <a:lnTo>
                    <a:pt x="1547" y="407"/>
                  </a:lnTo>
                  <a:cubicBezTo>
                    <a:pt x="1513" y="418"/>
                    <a:pt x="1479" y="430"/>
                    <a:pt x="1445" y="430"/>
                  </a:cubicBezTo>
                  <a:cubicBezTo>
                    <a:pt x="1434" y="430"/>
                    <a:pt x="1422" y="441"/>
                    <a:pt x="1422" y="441"/>
                  </a:cubicBezTo>
                  <a:cubicBezTo>
                    <a:pt x="1400" y="475"/>
                    <a:pt x="1388" y="509"/>
                    <a:pt x="1365" y="543"/>
                  </a:cubicBezTo>
                  <a:cubicBezTo>
                    <a:pt x="1331" y="577"/>
                    <a:pt x="1309" y="612"/>
                    <a:pt x="1286" y="657"/>
                  </a:cubicBezTo>
                  <a:cubicBezTo>
                    <a:pt x="1263" y="691"/>
                    <a:pt x="1240" y="714"/>
                    <a:pt x="1229" y="737"/>
                  </a:cubicBezTo>
                  <a:cubicBezTo>
                    <a:pt x="1149" y="850"/>
                    <a:pt x="1058" y="964"/>
                    <a:pt x="979" y="1101"/>
                  </a:cubicBezTo>
                  <a:cubicBezTo>
                    <a:pt x="808" y="1362"/>
                    <a:pt x="660" y="1635"/>
                    <a:pt x="535" y="1897"/>
                  </a:cubicBezTo>
                  <a:cubicBezTo>
                    <a:pt x="80" y="2875"/>
                    <a:pt x="1" y="3899"/>
                    <a:pt x="285" y="4752"/>
                  </a:cubicBezTo>
                  <a:cubicBezTo>
                    <a:pt x="433" y="5184"/>
                    <a:pt x="660" y="5571"/>
                    <a:pt x="956" y="5878"/>
                  </a:cubicBezTo>
                  <a:cubicBezTo>
                    <a:pt x="979" y="5900"/>
                    <a:pt x="1013" y="5934"/>
                    <a:pt x="1047" y="5969"/>
                  </a:cubicBezTo>
                  <a:cubicBezTo>
                    <a:pt x="1058" y="5980"/>
                    <a:pt x="1070" y="5980"/>
                    <a:pt x="1070" y="5980"/>
                  </a:cubicBezTo>
                  <a:lnTo>
                    <a:pt x="1081" y="5980"/>
                  </a:lnTo>
                  <a:cubicBezTo>
                    <a:pt x="1320" y="5912"/>
                    <a:pt x="1559" y="5855"/>
                    <a:pt x="1832" y="5798"/>
                  </a:cubicBezTo>
                  <a:cubicBezTo>
                    <a:pt x="2766" y="5620"/>
                    <a:pt x="3756" y="5526"/>
                    <a:pt x="4785" y="5526"/>
                  </a:cubicBezTo>
                  <a:cubicBezTo>
                    <a:pt x="5072" y="5526"/>
                    <a:pt x="5361" y="5533"/>
                    <a:pt x="5653" y="5548"/>
                  </a:cubicBezTo>
                  <a:cubicBezTo>
                    <a:pt x="6290" y="5582"/>
                    <a:pt x="6939" y="5650"/>
                    <a:pt x="7575" y="5764"/>
                  </a:cubicBezTo>
                  <a:cubicBezTo>
                    <a:pt x="7803" y="5798"/>
                    <a:pt x="8042" y="5843"/>
                    <a:pt x="8315" y="5900"/>
                  </a:cubicBezTo>
                  <a:cubicBezTo>
                    <a:pt x="8326" y="5900"/>
                    <a:pt x="8338" y="5900"/>
                    <a:pt x="8349" y="5889"/>
                  </a:cubicBezTo>
                  <a:cubicBezTo>
                    <a:pt x="8679" y="5514"/>
                    <a:pt x="8918" y="5081"/>
                    <a:pt x="9065" y="4615"/>
                  </a:cubicBezTo>
                  <a:cubicBezTo>
                    <a:pt x="9065" y="4604"/>
                    <a:pt x="9065" y="4604"/>
                    <a:pt x="9065" y="4592"/>
                  </a:cubicBezTo>
                  <a:cubicBezTo>
                    <a:pt x="9065" y="4558"/>
                    <a:pt x="9077" y="4524"/>
                    <a:pt x="9100" y="4501"/>
                  </a:cubicBezTo>
                  <a:cubicBezTo>
                    <a:pt x="9100" y="4501"/>
                    <a:pt x="9100" y="4501"/>
                    <a:pt x="9111" y="4490"/>
                  </a:cubicBezTo>
                  <a:cubicBezTo>
                    <a:pt x="9225" y="4069"/>
                    <a:pt x="9270" y="3637"/>
                    <a:pt x="9236" y="3216"/>
                  </a:cubicBezTo>
                  <a:cubicBezTo>
                    <a:pt x="9191" y="2704"/>
                    <a:pt x="9031" y="2181"/>
                    <a:pt x="8781" y="1715"/>
                  </a:cubicBezTo>
                  <a:cubicBezTo>
                    <a:pt x="8667" y="1510"/>
                    <a:pt x="8531" y="1317"/>
                    <a:pt x="8338" y="1066"/>
                  </a:cubicBezTo>
                  <a:cubicBezTo>
                    <a:pt x="8281" y="998"/>
                    <a:pt x="8224" y="930"/>
                    <a:pt x="8167" y="850"/>
                  </a:cubicBezTo>
                  <a:cubicBezTo>
                    <a:pt x="8167" y="850"/>
                    <a:pt x="8156" y="850"/>
                    <a:pt x="8156" y="839"/>
                  </a:cubicBezTo>
                  <a:cubicBezTo>
                    <a:pt x="8110" y="816"/>
                    <a:pt x="8065" y="794"/>
                    <a:pt x="8030" y="771"/>
                  </a:cubicBezTo>
                  <a:lnTo>
                    <a:pt x="8008" y="759"/>
                  </a:lnTo>
                  <a:cubicBezTo>
                    <a:pt x="7860" y="680"/>
                    <a:pt x="7701" y="600"/>
                    <a:pt x="7541" y="521"/>
                  </a:cubicBezTo>
                  <a:cubicBezTo>
                    <a:pt x="7257" y="395"/>
                    <a:pt x="6939" y="282"/>
                    <a:pt x="6586" y="202"/>
                  </a:cubicBezTo>
                  <a:cubicBezTo>
                    <a:pt x="6038" y="69"/>
                    <a:pt x="5452" y="1"/>
                    <a:pt x="4806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1004375" y="2479100"/>
              <a:ext cx="20200" cy="18425"/>
            </a:xfrm>
            <a:custGeom>
              <a:avLst/>
              <a:gdLst/>
              <a:ahLst/>
              <a:cxnLst/>
              <a:rect l="l" t="t" r="r" b="b"/>
              <a:pathLst>
                <a:path w="808" h="737" extrusionOk="0">
                  <a:moveTo>
                    <a:pt x="420" y="1"/>
                  </a:moveTo>
                  <a:cubicBezTo>
                    <a:pt x="281" y="1"/>
                    <a:pt x="147" y="77"/>
                    <a:pt x="80" y="202"/>
                  </a:cubicBezTo>
                  <a:cubicBezTo>
                    <a:pt x="0" y="373"/>
                    <a:pt x="69" y="612"/>
                    <a:pt x="239" y="691"/>
                  </a:cubicBezTo>
                  <a:cubicBezTo>
                    <a:pt x="296" y="725"/>
                    <a:pt x="353" y="737"/>
                    <a:pt x="410" y="737"/>
                  </a:cubicBezTo>
                  <a:cubicBezTo>
                    <a:pt x="444" y="737"/>
                    <a:pt x="489" y="737"/>
                    <a:pt x="523" y="714"/>
                  </a:cubicBezTo>
                  <a:cubicBezTo>
                    <a:pt x="614" y="680"/>
                    <a:pt x="694" y="612"/>
                    <a:pt x="740" y="509"/>
                  </a:cubicBezTo>
                  <a:cubicBezTo>
                    <a:pt x="808" y="350"/>
                    <a:pt x="785" y="134"/>
                    <a:pt x="569" y="32"/>
                  </a:cubicBezTo>
                  <a:cubicBezTo>
                    <a:pt x="521" y="11"/>
                    <a:pt x="470" y="1"/>
                    <a:pt x="420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1346425" y="2580900"/>
              <a:ext cx="20225" cy="18425"/>
            </a:xfrm>
            <a:custGeom>
              <a:avLst/>
              <a:gdLst/>
              <a:ahLst/>
              <a:cxnLst/>
              <a:rect l="l" t="t" r="r" b="b"/>
              <a:pathLst>
                <a:path w="809" h="737" extrusionOk="0">
                  <a:moveTo>
                    <a:pt x="426" y="0"/>
                  </a:moveTo>
                  <a:cubicBezTo>
                    <a:pt x="289" y="0"/>
                    <a:pt x="150" y="77"/>
                    <a:pt x="92" y="202"/>
                  </a:cubicBezTo>
                  <a:cubicBezTo>
                    <a:pt x="1" y="384"/>
                    <a:pt x="81" y="612"/>
                    <a:pt x="251" y="703"/>
                  </a:cubicBezTo>
                  <a:cubicBezTo>
                    <a:pt x="308" y="725"/>
                    <a:pt x="365" y="737"/>
                    <a:pt x="422" y="737"/>
                  </a:cubicBezTo>
                  <a:cubicBezTo>
                    <a:pt x="456" y="737"/>
                    <a:pt x="490" y="737"/>
                    <a:pt x="524" y="725"/>
                  </a:cubicBezTo>
                  <a:cubicBezTo>
                    <a:pt x="626" y="691"/>
                    <a:pt x="706" y="612"/>
                    <a:pt x="740" y="509"/>
                  </a:cubicBezTo>
                  <a:cubicBezTo>
                    <a:pt x="808" y="350"/>
                    <a:pt x="786" y="134"/>
                    <a:pt x="570" y="31"/>
                  </a:cubicBezTo>
                  <a:cubicBezTo>
                    <a:pt x="524" y="10"/>
                    <a:pt x="475" y="0"/>
                    <a:pt x="42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981050" y="2319800"/>
              <a:ext cx="440475" cy="366825"/>
            </a:xfrm>
            <a:custGeom>
              <a:avLst/>
              <a:gdLst/>
              <a:ahLst/>
              <a:cxnLst/>
              <a:rect l="l" t="t" r="r" b="b"/>
              <a:pathLst>
                <a:path w="17619" h="14673" extrusionOk="0">
                  <a:moveTo>
                    <a:pt x="8667" y="398"/>
                  </a:moveTo>
                  <a:cubicBezTo>
                    <a:pt x="8679" y="410"/>
                    <a:pt x="8702" y="410"/>
                    <a:pt x="8724" y="410"/>
                  </a:cubicBezTo>
                  <a:lnTo>
                    <a:pt x="8747" y="410"/>
                  </a:lnTo>
                  <a:cubicBezTo>
                    <a:pt x="8781" y="421"/>
                    <a:pt x="8827" y="421"/>
                    <a:pt x="8872" y="432"/>
                  </a:cubicBezTo>
                  <a:cubicBezTo>
                    <a:pt x="8906" y="444"/>
                    <a:pt x="8952" y="444"/>
                    <a:pt x="8986" y="455"/>
                  </a:cubicBezTo>
                  <a:cubicBezTo>
                    <a:pt x="9054" y="467"/>
                    <a:pt x="9111" y="478"/>
                    <a:pt x="9179" y="501"/>
                  </a:cubicBezTo>
                  <a:cubicBezTo>
                    <a:pt x="9191" y="501"/>
                    <a:pt x="9191" y="523"/>
                    <a:pt x="9191" y="523"/>
                  </a:cubicBezTo>
                  <a:cubicBezTo>
                    <a:pt x="9191" y="546"/>
                    <a:pt x="9179" y="546"/>
                    <a:pt x="9179" y="546"/>
                  </a:cubicBezTo>
                  <a:cubicBezTo>
                    <a:pt x="9145" y="535"/>
                    <a:pt x="9122" y="535"/>
                    <a:pt x="9088" y="535"/>
                  </a:cubicBezTo>
                  <a:cubicBezTo>
                    <a:pt x="9020" y="523"/>
                    <a:pt x="8940" y="523"/>
                    <a:pt x="8872" y="523"/>
                  </a:cubicBezTo>
                  <a:lnTo>
                    <a:pt x="8724" y="523"/>
                  </a:lnTo>
                  <a:cubicBezTo>
                    <a:pt x="8702" y="523"/>
                    <a:pt x="8679" y="523"/>
                    <a:pt x="8656" y="535"/>
                  </a:cubicBezTo>
                  <a:lnTo>
                    <a:pt x="8133" y="535"/>
                  </a:lnTo>
                  <a:cubicBezTo>
                    <a:pt x="8110" y="535"/>
                    <a:pt x="8076" y="535"/>
                    <a:pt x="8042" y="523"/>
                  </a:cubicBezTo>
                  <a:cubicBezTo>
                    <a:pt x="8031" y="523"/>
                    <a:pt x="8008" y="512"/>
                    <a:pt x="7996" y="512"/>
                  </a:cubicBezTo>
                  <a:cubicBezTo>
                    <a:pt x="7996" y="512"/>
                    <a:pt x="7996" y="512"/>
                    <a:pt x="7996" y="501"/>
                  </a:cubicBezTo>
                  <a:cubicBezTo>
                    <a:pt x="8008" y="489"/>
                    <a:pt x="8019" y="478"/>
                    <a:pt x="8031" y="478"/>
                  </a:cubicBezTo>
                  <a:cubicBezTo>
                    <a:pt x="8065" y="455"/>
                    <a:pt x="8087" y="444"/>
                    <a:pt x="8122" y="444"/>
                  </a:cubicBezTo>
                  <a:cubicBezTo>
                    <a:pt x="8178" y="421"/>
                    <a:pt x="8224" y="421"/>
                    <a:pt x="8269" y="410"/>
                  </a:cubicBezTo>
                  <a:cubicBezTo>
                    <a:pt x="8372" y="398"/>
                    <a:pt x="8474" y="398"/>
                    <a:pt x="8576" y="398"/>
                  </a:cubicBezTo>
                  <a:close/>
                  <a:moveTo>
                    <a:pt x="5415" y="2127"/>
                  </a:moveTo>
                  <a:cubicBezTo>
                    <a:pt x="5517" y="2127"/>
                    <a:pt x="5608" y="2150"/>
                    <a:pt x="5688" y="2207"/>
                  </a:cubicBezTo>
                  <a:cubicBezTo>
                    <a:pt x="5744" y="2229"/>
                    <a:pt x="5779" y="2275"/>
                    <a:pt x="5824" y="2320"/>
                  </a:cubicBezTo>
                  <a:cubicBezTo>
                    <a:pt x="5938" y="2457"/>
                    <a:pt x="5972" y="2673"/>
                    <a:pt x="5892" y="2855"/>
                  </a:cubicBezTo>
                  <a:cubicBezTo>
                    <a:pt x="5813" y="3037"/>
                    <a:pt x="5653" y="3162"/>
                    <a:pt x="5460" y="3174"/>
                  </a:cubicBezTo>
                  <a:cubicBezTo>
                    <a:pt x="5444" y="3175"/>
                    <a:pt x="5428" y="3176"/>
                    <a:pt x="5413" y="3176"/>
                  </a:cubicBezTo>
                  <a:cubicBezTo>
                    <a:pt x="5211" y="3176"/>
                    <a:pt x="5010" y="3045"/>
                    <a:pt x="4925" y="2855"/>
                  </a:cubicBezTo>
                  <a:cubicBezTo>
                    <a:pt x="4846" y="2650"/>
                    <a:pt x="4903" y="2400"/>
                    <a:pt x="5073" y="2252"/>
                  </a:cubicBezTo>
                  <a:cubicBezTo>
                    <a:pt x="5164" y="2173"/>
                    <a:pt x="5289" y="2127"/>
                    <a:pt x="5415" y="2127"/>
                  </a:cubicBezTo>
                  <a:close/>
                  <a:moveTo>
                    <a:pt x="12807" y="2514"/>
                  </a:moveTo>
                  <a:cubicBezTo>
                    <a:pt x="12898" y="2514"/>
                    <a:pt x="12989" y="2537"/>
                    <a:pt x="13069" y="2582"/>
                  </a:cubicBezTo>
                  <a:cubicBezTo>
                    <a:pt x="13126" y="2616"/>
                    <a:pt x="13171" y="2650"/>
                    <a:pt x="13206" y="2696"/>
                  </a:cubicBezTo>
                  <a:cubicBezTo>
                    <a:pt x="13331" y="2844"/>
                    <a:pt x="13353" y="3048"/>
                    <a:pt x="13274" y="3230"/>
                  </a:cubicBezTo>
                  <a:cubicBezTo>
                    <a:pt x="13194" y="3424"/>
                    <a:pt x="13035" y="3537"/>
                    <a:pt x="12842" y="3560"/>
                  </a:cubicBezTo>
                  <a:cubicBezTo>
                    <a:pt x="12833" y="3561"/>
                    <a:pt x="12823" y="3561"/>
                    <a:pt x="12814" y="3561"/>
                  </a:cubicBezTo>
                  <a:cubicBezTo>
                    <a:pt x="12607" y="3561"/>
                    <a:pt x="12395" y="3438"/>
                    <a:pt x="12318" y="3242"/>
                  </a:cubicBezTo>
                  <a:cubicBezTo>
                    <a:pt x="12227" y="3037"/>
                    <a:pt x="12284" y="2775"/>
                    <a:pt x="12455" y="2639"/>
                  </a:cubicBezTo>
                  <a:cubicBezTo>
                    <a:pt x="12557" y="2548"/>
                    <a:pt x="12682" y="2514"/>
                    <a:pt x="12807" y="2514"/>
                  </a:cubicBezTo>
                  <a:close/>
                  <a:moveTo>
                    <a:pt x="2730" y="4300"/>
                  </a:moveTo>
                  <a:cubicBezTo>
                    <a:pt x="2742" y="4311"/>
                    <a:pt x="2753" y="4322"/>
                    <a:pt x="2742" y="4334"/>
                  </a:cubicBezTo>
                  <a:cubicBezTo>
                    <a:pt x="2742" y="4368"/>
                    <a:pt x="2730" y="4391"/>
                    <a:pt x="2719" y="4413"/>
                  </a:cubicBezTo>
                  <a:cubicBezTo>
                    <a:pt x="2719" y="4413"/>
                    <a:pt x="2719" y="4425"/>
                    <a:pt x="2719" y="4425"/>
                  </a:cubicBezTo>
                  <a:cubicBezTo>
                    <a:pt x="2708" y="4447"/>
                    <a:pt x="2696" y="4481"/>
                    <a:pt x="2673" y="4504"/>
                  </a:cubicBezTo>
                  <a:lnTo>
                    <a:pt x="2662" y="4538"/>
                  </a:lnTo>
                  <a:cubicBezTo>
                    <a:pt x="2639" y="4561"/>
                    <a:pt x="2628" y="4595"/>
                    <a:pt x="2605" y="4618"/>
                  </a:cubicBezTo>
                  <a:lnTo>
                    <a:pt x="2594" y="4652"/>
                  </a:lnTo>
                  <a:cubicBezTo>
                    <a:pt x="2582" y="4663"/>
                    <a:pt x="2571" y="4686"/>
                    <a:pt x="2548" y="4698"/>
                  </a:cubicBezTo>
                  <a:cubicBezTo>
                    <a:pt x="2548" y="4720"/>
                    <a:pt x="2537" y="4732"/>
                    <a:pt x="2526" y="4743"/>
                  </a:cubicBezTo>
                  <a:lnTo>
                    <a:pt x="2514" y="4754"/>
                  </a:lnTo>
                  <a:cubicBezTo>
                    <a:pt x="2503" y="4777"/>
                    <a:pt x="2480" y="4800"/>
                    <a:pt x="2469" y="4811"/>
                  </a:cubicBezTo>
                  <a:cubicBezTo>
                    <a:pt x="2457" y="4811"/>
                    <a:pt x="2457" y="4823"/>
                    <a:pt x="2446" y="4834"/>
                  </a:cubicBezTo>
                  <a:lnTo>
                    <a:pt x="2435" y="4834"/>
                  </a:lnTo>
                  <a:cubicBezTo>
                    <a:pt x="2435" y="4845"/>
                    <a:pt x="2423" y="4845"/>
                    <a:pt x="2423" y="4845"/>
                  </a:cubicBezTo>
                  <a:cubicBezTo>
                    <a:pt x="2412" y="4845"/>
                    <a:pt x="2401" y="4845"/>
                    <a:pt x="2401" y="4857"/>
                  </a:cubicBezTo>
                  <a:lnTo>
                    <a:pt x="2389" y="4857"/>
                  </a:lnTo>
                  <a:cubicBezTo>
                    <a:pt x="2389" y="4857"/>
                    <a:pt x="2378" y="4857"/>
                    <a:pt x="2378" y="4845"/>
                  </a:cubicBezTo>
                  <a:cubicBezTo>
                    <a:pt x="2378" y="4834"/>
                    <a:pt x="2378" y="4834"/>
                    <a:pt x="2378" y="4823"/>
                  </a:cubicBezTo>
                  <a:cubicBezTo>
                    <a:pt x="2378" y="4823"/>
                    <a:pt x="2366" y="4811"/>
                    <a:pt x="2366" y="4811"/>
                  </a:cubicBezTo>
                  <a:cubicBezTo>
                    <a:pt x="2378" y="4800"/>
                    <a:pt x="2378" y="4789"/>
                    <a:pt x="2366" y="4766"/>
                  </a:cubicBezTo>
                  <a:cubicBezTo>
                    <a:pt x="2366" y="4743"/>
                    <a:pt x="2378" y="4720"/>
                    <a:pt x="2378" y="4698"/>
                  </a:cubicBezTo>
                  <a:cubicBezTo>
                    <a:pt x="2401" y="4652"/>
                    <a:pt x="2423" y="4607"/>
                    <a:pt x="2446" y="4561"/>
                  </a:cubicBezTo>
                  <a:cubicBezTo>
                    <a:pt x="2469" y="4516"/>
                    <a:pt x="2492" y="4470"/>
                    <a:pt x="2526" y="4436"/>
                  </a:cubicBezTo>
                  <a:lnTo>
                    <a:pt x="2537" y="4425"/>
                  </a:lnTo>
                  <a:cubicBezTo>
                    <a:pt x="2560" y="4391"/>
                    <a:pt x="2594" y="4356"/>
                    <a:pt x="2628" y="4345"/>
                  </a:cubicBezTo>
                  <a:cubicBezTo>
                    <a:pt x="2651" y="4322"/>
                    <a:pt x="2673" y="4311"/>
                    <a:pt x="2696" y="4300"/>
                  </a:cubicBezTo>
                  <a:close/>
                  <a:moveTo>
                    <a:pt x="2958" y="4550"/>
                  </a:moveTo>
                  <a:cubicBezTo>
                    <a:pt x="2969" y="4561"/>
                    <a:pt x="2969" y="4561"/>
                    <a:pt x="2969" y="4561"/>
                  </a:cubicBezTo>
                  <a:cubicBezTo>
                    <a:pt x="2969" y="4584"/>
                    <a:pt x="2958" y="4618"/>
                    <a:pt x="2958" y="4641"/>
                  </a:cubicBezTo>
                  <a:lnTo>
                    <a:pt x="2946" y="4652"/>
                  </a:lnTo>
                  <a:cubicBezTo>
                    <a:pt x="2946" y="4675"/>
                    <a:pt x="2935" y="4698"/>
                    <a:pt x="2924" y="4720"/>
                  </a:cubicBezTo>
                  <a:cubicBezTo>
                    <a:pt x="2901" y="4743"/>
                    <a:pt x="2890" y="4766"/>
                    <a:pt x="2867" y="4789"/>
                  </a:cubicBezTo>
                  <a:lnTo>
                    <a:pt x="2844" y="4811"/>
                  </a:lnTo>
                  <a:lnTo>
                    <a:pt x="2833" y="4823"/>
                  </a:lnTo>
                  <a:cubicBezTo>
                    <a:pt x="2821" y="4834"/>
                    <a:pt x="2821" y="4834"/>
                    <a:pt x="2821" y="4834"/>
                  </a:cubicBezTo>
                  <a:lnTo>
                    <a:pt x="2776" y="4868"/>
                  </a:lnTo>
                  <a:lnTo>
                    <a:pt x="2753" y="4868"/>
                  </a:lnTo>
                  <a:cubicBezTo>
                    <a:pt x="2742" y="4868"/>
                    <a:pt x="2730" y="4868"/>
                    <a:pt x="2730" y="4880"/>
                  </a:cubicBezTo>
                  <a:lnTo>
                    <a:pt x="2719" y="4880"/>
                  </a:lnTo>
                  <a:cubicBezTo>
                    <a:pt x="2708" y="4880"/>
                    <a:pt x="2719" y="4868"/>
                    <a:pt x="2719" y="4868"/>
                  </a:cubicBezTo>
                  <a:cubicBezTo>
                    <a:pt x="2719" y="4857"/>
                    <a:pt x="2730" y="4857"/>
                    <a:pt x="2730" y="4845"/>
                  </a:cubicBezTo>
                  <a:cubicBezTo>
                    <a:pt x="2730" y="4834"/>
                    <a:pt x="2730" y="4834"/>
                    <a:pt x="2742" y="4811"/>
                  </a:cubicBezTo>
                  <a:lnTo>
                    <a:pt x="2753" y="4800"/>
                  </a:lnTo>
                  <a:lnTo>
                    <a:pt x="2753" y="4789"/>
                  </a:lnTo>
                  <a:cubicBezTo>
                    <a:pt x="2753" y="4777"/>
                    <a:pt x="2764" y="4777"/>
                    <a:pt x="2764" y="4766"/>
                  </a:cubicBezTo>
                  <a:lnTo>
                    <a:pt x="2776" y="4754"/>
                  </a:lnTo>
                  <a:cubicBezTo>
                    <a:pt x="2787" y="4743"/>
                    <a:pt x="2787" y="4732"/>
                    <a:pt x="2799" y="4720"/>
                  </a:cubicBezTo>
                  <a:cubicBezTo>
                    <a:pt x="2799" y="4720"/>
                    <a:pt x="2810" y="4709"/>
                    <a:pt x="2810" y="4698"/>
                  </a:cubicBezTo>
                  <a:cubicBezTo>
                    <a:pt x="2821" y="4686"/>
                    <a:pt x="2833" y="4675"/>
                    <a:pt x="2833" y="4675"/>
                  </a:cubicBezTo>
                  <a:cubicBezTo>
                    <a:pt x="2844" y="4663"/>
                    <a:pt x="2844" y="4652"/>
                    <a:pt x="2855" y="4641"/>
                  </a:cubicBezTo>
                  <a:cubicBezTo>
                    <a:pt x="2867" y="4629"/>
                    <a:pt x="2867" y="4618"/>
                    <a:pt x="2878" y="4607"/>
                  </a:cubicBezTo>
                  <a:cubicBezTo>
                    <a:pt x="2890" y="4595"/>
                    <a:pt x="2890" y="4595"/>
                    <a:pt x="2901" y="4584"/>
                  </a:cubicBezTo>
                  <a:cubicBezTo>
                    <a:pt x="2912" y="4572"/>
                    <a:pt x="2924" y="4561"/>
                    <a:pt x="2935" y="4550"/>
                  </a:cubicBezTo>
                  <a:close/>
                  <a:moveTo>
                    <a:pt x="2742" y="3788"/>
                  </a:moveTo>
                  <a:cubicBezTo>
                    <a:pt x="2753" y="3788"/>
                    <a:pt x="2764" y="3799"/>
                    <a:pt x="2776" y="3810"/>
                  </a:cubicBezTo>
                  <a:cubicBezTo>
                    <a:pt x="2776" y="3822"/>
                    <a:pt x="2776" y="3833"/>
                    <a:pt x="2776" y="3845"/>
                  </a:cubicBezTo>
                  <a:lnTo>
                    <a:pt x="2742" y="3890"/>
                  </a:lnTo>
                  <a:lnTo>
                    <a:pt x="2719" y="3913"/>
                  </a:lnTo>
                  <a:cubicBezTo>
                    <a:pt x="2719" y="3924"/>
                    <a:pt x="2719" y="3924"/>
                    <a:pt x="2719" y="3924"/>
                  </a:cubicBezTo>
                  <a:cubicBezTo>
                    <a:pt x="2708" y="3936"/>
                    <a:pt x="2696" y="3958"/>
                    <a:pt x="2685" y="3970"/>
                  </a:cubicBezTo>
                  <a:cubicBezTo>
                    <a:pt x="2685" y="3981"/>
                    <a:pt x="2673" y="3992"/>
                    <a:pt x="2662" y="4015"/>
                  </a:cubicBezTo>
                  <a:cubicBezTo>
                    <a:pt x="2639" y="4049"/>
                    <a:pt x="2628" y="4072"/>
                    <a:pt x="2605" y="4095"/>
                  </a:cubicBezTo>
                  <a:lnTo>
                    <a:pt x="2605" y="4106"/>
                  </a:lnTo>
                  <a:cubicBezTo>
                    <a:pt x="2582" y="4118"/>
                    <a:pt x="2571" y="4140"/>
                    <a:pt x="2560" y="4152"/>
                  </a:cubicBezTo>
                  <a:cubicBezTo>
                    <a:pt x="2548" y="4174"/>
                    <a:pt x="2526" y="4197"/>
                    <a:pt x="2514" y="4220"/>
                  </a:cubicBezTo>
                  <a:cubicBezTo>
                    <a:pt x="2480" y="4277"/>
                    <a:pt x="2435" y="4322"/>
                    <a:pt x="2401" y="4379"/>
                  </a:cubicBezTo>
                  <a:cubicBezTo>
                    <a:pt x="2355" y="4447"/>
                    <a:pt x="2298" y="4538"/>
                    <a:pt x="2241" y="4641"/>
                  </a:cubicBezTo>
                  <a:cubicBezTo>
                    <a:pt x="2230" y="4652"/>
                    <a:pt x="2219" y="4675"/>
                    <a:pt x="2219" y="4686"/>
                  </a:cubicBezTo>
                  <a:cubicBezTo>
                    <a:pt x="2173" y="4766"/>
                    <a:pt x="2139" y="4823"/>
                    <a:pt x="2093" y="4880"/>
                  </a:cubicBezTo>
                  <a:cubicBezTo>
                    <a:pt x="2080" y="4893"/>
                    <a:pt x="2067" y="4898"/>
                    <a:pt x="2056" y="4898"/>
                  </a:cubicBezTo>
                  <a:cubicBezTo>
                    <a:pt x="2048" y="4898"/>
                    <a:pt x="2041" y="4896"/>
                    <a:pt x="2037" y="4891"/>
                  </a:cubicBezTo>
                  <a:cubicBezTo>
                    <a:pt x="2025" y="4891"/>
                    <a:pt x="2002" y="4868"/>
                    <a:pt x="2002" y="4834"/>
                  </a:cubicBezTo>
                  <a:cubicBezTo>
                    <a:pt x="1991" y="4754"/>
                    <a:pt x="2025" y="4663"/>
                    <a:pt x="2059" y="4584"/>
                  </a:cubicBezTo>
                  <a:cubicBezTo>
                    <a:pt x="2093" y="4481"/>
                    <a:pt x="2139" y="4402"/>
                    <a:pt x="2184" y="4322"/>
                  </a:cubicBezTo>
                  <a:cubicBezTo>
                    <a:pt x="2230" y="4254"/>
                    <a:pt x="2287" y="4174"/>
                    <a:pt x="2344" y="4095"/>
                  </a:cubicBezTo>
                  <a:cubicBezTo>
                    <a:pt x="2378" y="4061"/>
                    <a:pt x="2412" y="4027"/>
                    <a:pt x="2446" y="3981"/>
                  </a:cubicBezTo>
                  <a:cubicBezTo>
                    <a:pt x="2480" y="3947"/>
                    <a:pt x="2503" y="3924"/>
                    <a:pt x="2537" y="3901"/>
                  </a:cubicBezTo>
                  <a:lnTo>
                    <a:pt x="2548" y="3901"/>
                  </a:lnTo>
                  <a:cubicBezTo>
                    <a:pt x="2582" y="3867"/>
                    <a:pt x="2605" y="3845"/>
                    <a:pt x="2639" y="3845"/>
                  </a:cubicBezTo>
                  <a:cubicBezTo>
                    <a:pt x="2651" y="3833"/>
                    <a:pt x="2651" y="3833"/>
                    <a:pt x="2651" y="3833"/>
                  </a:cubicBezTo>
                  <a:cubicBezTo>
                    <a:pt x="2673" y="3822"/>
                    <a:pt x="2696" y="3810"/>
                    <a:pt x="2730" y="3799"/>
                  </a:cubicBezTo>
                  <a:cubicBezTo>
                    <a:pt x="2730" y="3799"/>
                    <a:pt x="2730" y="3788"/>
                    <a:pt x="2742" y="3788"/>
                  </a:cubicBezTo>
                  <a:close/>
                  <a:moveTo>
                    <a:pt x="14138" y="3913"/>
                  </a:moveTo>
                  <a:cubicBezTo>
                    <a:pt x="14229" y="3913"/>
                    <a:pt x="14332" y="3936"/>
                    <a:pt x="14411" y="3981"/>
                  </a:cubicBezTo>
                  <a:cubicBezTo>
                    <a:pt x="14457" y="4015"/>
                    <a:pt x="14502" y="4049"/>
                    <a:pt x="14548" y="4095"/>
                  </a:cubicBezTo>
                  <a:cubicBezTo>
                    <a:pt x="14661" y="4243"/>
                    <a:pt x="14684" y="4447"/>
                    <a:pt x="14616" y="4641"/>
                  </a:cubicBezTo>
                  <a:cubicBezTo>
                    <a:pt x="14536" y="4823"/>
                    <a:pt x="14377" y="4948"/>
                    <a:pt x="14184" y="4959"/>
                  </a:cubicBezTo>
                  <a:cubicBezTo>
                    <a:pt x="14167" y="4961"/>
                    <a:pt x="14151" y="4962"/>
                    <a:pt x="14134" y="4962"/>
                  </a:cubicBezTo>
                  <a:cubicBezTo>
                    <a:pt x="13925" y="4962"/>
                    <a:pt x="13733" y="4831"/>
                    <a:pt x="13649" y="4641"/>
                  </a:cubicBezTo>
                  <a:cubicBezTo>
                    <a:pt x="13570" y="4436"/>
                    <a:pt x="13626" y="4186"/>
                    <a:pt x="13797" y="4038"/>
                  </a:cubicBezTo>
                  <a:cubicBezTo>
                    <a:pt x="13888" y="3958"/>
                    <a:pt x="14013" y="3913"/>
                    <a:pt x="14138" y="3913"/>
                  </a:cubicBezTo>
                  <a:close/>
                  <a:moveTo>
                    <a:pt x="15446" y="3776"/>
                  </a:moveTo>
                  <a:cubicBezTo>
                    <a:pt x="15503" y="3788"/>
                    <a:pt x="15537" y="3822"/>
                    <a:pt x="15583" y="3856"/>
                  </a:cubicBezTo>
                  <a:lnTo>
                    <a:pt x="15594" y="3867"/>
                  </a:lnTo>
                  <a:cubicBezTo>
                    <a:pt x="15651" y="3913"/>
                    <a:pt x="15696" y="3947"/>
                    <a:pt x="15731" y="3981"/>
                  </a:cubicBezTo>
                  <a:cubicBezTo>
                    <a:pt x="15810" y="4061"/>
                    <a:pt x="15890" y="4152"/>
                    <a:pt x="15969" y="4265"/>
                  </a:cubicBezTo>
                  <a:cubicBezTo>
                    <a:pt x="16140" y="4516"/>
                    <a:pt x="16231" y="4732"/>
                    <a:pt x="16242" y="4948"/>
                  </a:cubicBezTo>
                  <a:cubicBezTo>
                    <a:pt x="16242" y="4959"/>
                    <a:pt x="16231" y="4971"/>
                    <a:pt x="16220" y="4982"/>
                  </a:cubicBezTo>
                  <a:cubicBezTo>
                    <a:pt x="16208" y="4982"/>
                    <a:pt x="16185" y="4982"/>
                    <a:pt x="16174" y="4959"/>
                  </a:cubicBezTo>
                  <a:cubicBezTo>
                    <a:pt x="16083" y="4845"/>
                    <a:pt x="16004" y="4709"/>
                    <a:pt x="15935" y="4572"/>
                  </a:cubicBezTo>
                  <a:cubicBezTo>
                    <a:pt x="15890" y="4504"/>
                    <a:pt x="15856" y="4436"/>
                    <a:pt x="15810" y="4356"/>
                  </a:cubicBezTo>
                  <a:cubicBezTo>
                    <a:pt x="15753" y="4265"/>
                    <a:pt x="15685" y="4163"/>
                    <a:pt x="15605" y="4061"/>
                  </a:cubicBezTo>
                  <a:cubicBezTo>
                    <a:pt x="15594" y="4027"/>
                    <a:pt x="15571" y="4004"/>
                    <a:pt x="15560" y="3981"/>
                  </a:cubicBezTo>
                  <a:cubicBezTo>
                    <a:pt x="15537" y="3958"/>
                    <a:pt x="15526" y="3936"/>
                    <a:pt x="15514" y="3913"/>
                  </a:cubicBezTo>
                  <a:lnTo>
                    <a:pt x="15492" y="3890"/>
                  </a:lnTo>
                  <a:cubicBezTo>
                    <a:pt x="15469" y="3856"/>
                    <a:pt x="15446" y="3822"/>
                    <a:pt x="15435" y="3788"/>
                  </a:cubicBezTo>
                  <a:cubicBezTo>
                    <a:pt x="15435" y="3776"/>
                    <a:pt x="15435" y="3776"/>
                    <a:pt x="15435" y="3776"/>
                  </a:cubicBezTo>
                  <a:close/>
                  <a:moveTo>
                    <a:pt x="15287" y="4311"/>
                  </a:moveTo>
                  <a:cubicBezTo>
                    <a:pt x="15298" y="4311"/>
                    <a:pt x="15310" y="4322"/>
                    <a:pt x="15310" y="4322"/>
                  </a:cubicBezTo>
                  <a:lnTo>
                    <a:pt x="15321" y="4322"/>
                  </a:lnTo>
                  <a:cubicBezTo>
                    <a:pt x="15332" y="4322"/>
                    <a:pt x="15344" y="4322"/>
                    <a:pt x="15355" y="4334"/>
                  </a:cubicBezTo>
                  <a:lnTo>
                    <a:pt x="15367" y="4334"/>
                  </a:lnTo>
                  <a:cubicBezTo>
                    <a:pt x="15367" y="4345"/>
                    <a:pt x="15367" y="4345"/>
                    <a:pt x="15389" y="4356"/>
                  </a:cubicBezTo>
                  <a:lnTo>
                    <a:pt x="15401" y="4356"/>
                  </a:lnTo>
                  <a:cubicBezTo>
                    <a:pt x="15412" y="4368"/>
                    <a:pt x="15423" y="4368"/>
                    <a:pt x="15423" y="4379"/>
                  </a:cubicBezTo>
                  <a:lnTo>
                    <a:pt x="15446" y="4391"/>
                  </a:lnTo>
                  <a:lnTo>
                    <a:pt x="15458" y="4402"/>
                  </a:lnTo>
                  <a:cubicBezTo>
                    <a:pt x="15458" y="4402"/>
                    <a:pt x="15469" y="4413"/>
                    <a:pt x="15469" y="4413"/>
                  </a:cubicBezTo>
                  <a:cubicBezTo>
                    <a:pt x="15526" y="4459"/>
                    <a:pt x="15560" y="4516"/>
                    <a:pt x="15594" y="4561"/>
                  </a:cubicBezTo>
                  <a:cubicBezTo>
                    <a:pt x="15628" y="4607"/>
                    <a:pt x="15662" y="4652"/>
                    <a:pt x="15696" y="4720"/>
                  </a:cubicBezTo>
                  <a:cubicBezTo>
                    <a:pt x="15708" y="4743"/>
                    <a:pt x="15708" y="4766"/>
                    <a:pt x="15719" y="4800"/>
                  </a:cubicBezTo>
                  <a:lnTo>
                    <a:pt x="15731" y="4811"/>
                  </a:lnTo>
                  <a:cubicBezTo>
                    <a:pt x="15731" y="4845"/>
                    <a:pt x="15742" y="4868"/>
                    <a:pt x="15742" y="4891"/>
                  </a:cubicBezTo>
                  <a:lnTo>
                    <a:pt x="15742" y="4902"/>
                  </a:lnTo>
                  <a:cubicBezTo>
                    <a:pt x="15742" y="4925"/>
                    <a:pt x="15742" y="4948"/>
                    <a:pt x="15742" y="4971"/>
                  </a:cubicBezTo>
                  <a:cubicBezTo>
                    <a:pt x="15742" y="4993"/>
                    <a:pt x="15731" y="5005"/>
                    <a:pt x="15719" y="5005"/>
                  </a:cubicBezTo>
                  <a:cubicBezTo>
                    <a:pt x="15719" y="5005"/>
                    <a:pt x="15708" y="5005"/>
                    <a:pt x="15696" y="4993"/>
                  </a:cubicBezTo>
                  <a:cubicBezTo>
                    <a:pt x="15685" y="4982"/>
                    <a:pt x="15674" y="4959"/>
                    <a:pt x="15651" y="4936"/>
                  </a:cubicBezTo>
                  <a:cubicBezTo>
                    <a:pt x="15651" y="4925"/>
                    <a:pt x="15651" y="4925"/>
                    <a:pt x="15651" y="4925"/>
                  </a:cubicBezTo>
                  <a:cubicBezTo>
                    <a:pt x="15628" y="4914"/>
                    <a:pt x="15617" y="4891"/>
                    <a:pt x="15594" y="4868"/>
                  </a:cubicBezTo>
                  <a:lnTo>
                    <a:pt x="15583" y="4845"/>
                  </a:lnTo>
                  <a:cubicBezTo>
                    <a:pt x="15571" y="4834"/>
                    <a:pt x="15560" y="4811"/>
                    <a:pt x="15549" y="4800"/>
                  </a:cubicBezTo>
                  <a:cubicBezTo>
                    <a:pt x="15526" y="4754"/>
                    <a:pt x="15492" y="4709"/>
                    <a:pt x="15469" y="4663"/>
                  </a:cubicBezTo>
                  <a:lnTo>
                    <a:pt x="15458" y="4641"/>
                  </a:lnTo>
                  <a:cubicBezTo>
                    <a:pt x="15435" y="4618"/>
                    <a:pt x="15423" y="4595"/>
                    <a:pt x="15401" y="4561"/>
                  </a:cubicBezTo>
                  <a:cubicBezTo>
                    <a:pt x="15389" y="4538"/>
                    <a:pt x="15367" y="4516"/>
                    <a:pt x="15355" y="4493"/>
                  </a:cubicBezTo>
                  <a:cubicBezTo>
                    <a:pt x="15344" y="4470"/>
                    <a:pt x="15321" y="4447"/>
                    <a:pt x="15310" y="4413"/>
                  </a:cubicBezTo>
                  <a:lnTo>
                    <a:pt x="15310" y="4402"/>
                  </a:lnTo>
                  <a:cubicBezTo>
                    <a:pt x="15298" y="4391"/>
                    <a:pt x="15287" y="4368"/>
                    <a:pt x="15287" y="4356"/>
                  </a:cubicBezTo>
                  <a:cubicBezTo>
                    <a:pt x="15287" y="4345"/>
                    <a:pt x="15287" y="4345"/>
                    <a:pt x="15287" y="4334"/>
                  </a:cubicBezTo>
                  <a:cubicBezTo>
                    <a:pt x="15287" y="4334"/>
                    <a:pt x="15276" y="4322"/>
                    <a:pt x="15276" y="4322"/>
                  </a:cubicBezTo>
                  <a:cubicBezTo>
                    <a:pt x="15276" y="4311"/>
                    <a:pt x="15287" y="4311"/>
                    <a:pt x="15287" y="4311"/>
                  </a:cubicBezTo>
                  <a:close/>
                  <a:moveTo>
                    <a:pt x="15185" y="4686"/>
                  </a:moveTo>
                  <a:cubicBezTo>
                    <a:pt x="15196" y="4698"/>
                    <a:pt x="15196" y="4698"/>
                    <a:pt x="15207" y="4698"/>
                  </a:cubicBezTo>
                  <a:cubicBezTo>
                    <a:pt x="15219" y="4709"/>
                    <a:pt x="15219" y="4709"/>
                    <a:pt x="15219" y="4709"/>
                  </a:cubicBezTo>
                  <a:lnTo>
                    <a:pt x="15230" y="4709"/>
                  </a:lnTo>
                  <a:cubicBezTo>
                    <a:pt x="15241" y="4720"/>
                    <a:pt x="15241" y="4720"/>
                    <a:pt x="15253" y="4732"/>
                  </a:cubicBezTo>
                  <a:lnTo>
                    <a:pt x="15264" y="4732"/>
                  </a:lnTo>
                  <a:cubicBezTo>
                    <a:pt x="15287" y="4743"/>
                    <a:pt x="15298" y="4754"/>
                    <a:pt x="15310" y="4777"/>
                  </a:cubicBezTo>
                  <a:cubicBezTo>
                    <a:pt x="15332" y="4800"/>
                    <a:pt x="15344" y="4811"/>
                    <a:pt x="15355" y="4834"/>
                  </a:cubicBezTo>
                  <a:cubicBezTo>
                    <a:pt x="15378" y="4857"/>
                    <a:pt x="15389" y="4880"/>
                    <a:pt x="15389" y="4902"/>
                  </a:cubicBezTo>
                  <a:lnTo>
                    <a:pt x="15389" y="4914"/>
                  </a:lnTo>
                  <a:cubicBezTo>
                    <a:pt x="15401" y="4936"/>
                    <a:pt x="15412" y="4959"/>
                    <a:pt x="15401" y="4982"/>
                  </a:cubicBezTo>
                  <a:cubicBezTo>
                    <a:pt x="15401" y="4993"/>
                    <a:pt x="15389" y="5005"/>
                    <a:pt x="15378" y="5016"/>
                  </a:cubicBezTo>
                  <a:cubicBezTo>
                    <a:pt x="15355" y="5016"/>
                    <a:pt x="15344" y="5016"/>
                    <a:pt x="15332" y="5005"/>
                  </a:cubicBezTo>
                  <a:cubicBezTo>
                    <a:pt x="15321" y="5005"/>
                    <a:pt x="15310" y="4993"/>
                    <a:pt x="15298" y="4982"/>
                  </a:cubicBezTo>
                  <a:lnTo>
                    <a:pt x="15298" y="4971"/>
                  </a:lnTo>
                  <a:cubicBezTo>
                    <a:pt x="15287" y="4959"/>
                    <a:pt x="15276" y="4948"/>
                    <a:pt x="15264" y="4925"/>
                  </a:cubicBezTo>
                  <a:lnTo>
                    <a:pt x="15253" y="4902"/>
                  </a:lnTo>
                  <a:cubicBezTo>
                    <a:pt x="15253" y="4902"/>
                    <a:pt x="15241" y="4891"/>
                    <a:pt x="15241" y="4891"/>
                  </a:cubicBezTo>
                  <a:cubicBezTo>
                    <a:pt x="15230" y="4868"/>
                    <a:pt x="15230" y="4857"/>
                    <a:pt x="15219" y="4834"/>
                  </a:cubicBezTo>
                  <a:cubicBezTo>
                    <a:pt x="15219" y="4834"/>
                    <a:pt x="15207" y="4823"/>
                    <a:pt x="15207" y="4811"/>
                  </a:cubicBezTo>
                  <a:cubicBezTo>
                    <a:pt x="15196" y="4811"/>
                    <a:pt x="15196" y="4800"/>
                    <a:pt x="15196" y="4789"/>
                  </a:cubicBezTo>
                  <a:cubicBezTo>
                    <a:pt x="15196" y="4789"/>
                    <a:pt x="15185" y="4777"/>
                    <a:pt x="15185" y="4766"/>
                  </a:cubicBezTo>
                  <a:lnTo>
                    <a:pt x="15173" y="4766"/>
                  </a:lnTo>
                  <a:cubicBezTo>
                    <a:pt x="15173" y="4754"/>
                    <a:pt x="15173" y="4754"/>
                    <a:pt x="15173" y="4754"/>
                  </a:cubicBezTo>
                  <a:cubicBezTo>
                    <a:pt x="15173" y="4743"/>
                    <a:pt x="15173" y="4743"/>
                    <a:pt x="15173" y="4743"/>
                  </a:cubicBezTo>
                  <a:cubicBezTo>
                    <a:pt x="15162" y="4732"/>
                    <a:pt x="15162" y="4720"/>
                    <a:pt x="15150" y="4720"/>
                  </a:cubicBezTo>
                  <a:cubicBezTo>
                    <a:pt x="15150" y="4709"/>
                    <a:pt x="15150" y="4698"/>
                    <a:pt x="15162" y="4698"/>
                  </a:cubicBezTo>
                  <a:cubicBezTo>
                    <a:pt x="15162" y="4686"/>
                    <a:pt x="15173" y="4686"/>
                    <a:pt x="15173" y="4686"/>
                  </a:cubicBezTo>
                  <a:close/>
                  <a:moveTo>
                    <a:pt x="7485" y="592"/>
                  </a:moveTo>
                  <a:cubicBezTo>
                    <a:pt x="7507" y="592"/>
                    <a:pt x="7519" y="614"/>
                    <a:pt x="7519" y="626"/>
                  </a:cubicBezTo>
                  <a:cubicBezTo>
                    <a:pt x="7519" y="637"/>
                    <a:pt x="7519" y="671"/>
                    <a:pt x="7496" y="671"/>
                  </a:cubicBezTo>
                  <a:cubicBezTo>
                    <a:pt x="6870" y="842"/>
                    <a:pt x="6359" y="990"/>
                    <a:pt x="5847" y="1194"/>
                  </a:cubicBezTo>
                  <a:cubicBezTo>
                    <a:pt x="4925" y="1558"/>
                    <a:pt x="4061" y="2093"/>
                    <a:pt x="3299" y="2787"/>
                  </a:cubicBezTo>
                  <a:cubicBezTo>
                    <a:pt x="2912" y="3139"/>
                    <a:pt x="2560" y="3515"/>
                    <a:pt x="2264" y="3924"/>
                  </a:cubicBezTo>
                  <a:cubicBezTo>
                    <a:pt x="2105" y="4129"/>
                    <a:pt x="1957" y="4345"/>
                    <a:pt x="1832" y="4550"/>
                  </a:cubicBezTo>
                  <a:cubicBezTo>
                    <a:pt x="1798" y="4607"/>
                    <a:pt x="1764" y="4652"/>
                    <a:pt x="1729" y="4709"/>
                  </a:cubicBezTo>
                  <a:cubicBezTo>
                    <a:pt x="1638" y="4868"/>
                    <a:pt x="1547" y="5039"/>
                    <a:pt x="1411" y="5164"/>
                  </a:cubicBezTo>
                  <a:cubicBezTo>
                    <a:pt x="1411" y="5175"/>
                    <a:pt x="1400" y="5175"/>
                    <a:pt x="1388" y="5175"/>
                  </a:cubicBezTo>
                  <a:cubicBezTo>
                    <a:pt x="1377" y="5164"/>
                    <a:pt x="1377" y="5153"/>
                    <a:pt x="1377" y="5153"/>
                  </a:cubicBezTo>
                  <a:cubicBezTo>
                    <a:pt x="1411" y="4891"/>
                    <a:pt x="1559" y="4652"/>
                    <a:pt x="1695" y="4413"/>
                  </a:cubicBezTo>
                  <a:lnTo>
                    <a:pt x="1718" y="4379"/>
                  </a:lnTo>
                  <a:cubicBezTo>
                    <a:pt x="1877" y="4129"/>
                    <a:pt x="2037" y="3890"/>
                    <a:pt x="2230" y="3651"/>
                  </a:cubicBezTo>
                  <a:cubicBezTo>
                    <a:pt x="2867" y="2821"/>
                    <a:pt x="3652" y="2127"/>
                    <a:pt x="4562" y="1593"/>
                  </a:cubicBezTo>
                  <a:cubicBezTo>
                    <a:pt x="5585" y="978"/>
                    <a:pt x="6563" y="637"/>
                    <a:pt x="7485" y="592"/>
                  </a:cubicBezTo>
                  <a:close/>
                  <a:moveTo>
                    <a:pt x="1223" y="5417"/>
                  </a:moveTo>
                  <a:cubicBezTo>
                    <a:pt x="1229" y="5417"/>
                    <a:pt x="1235" y="5420"/>
                    <a:pt x="1240" y="5426"/>
                  </a:cubicBezTo>
                  <a:cubicBezTo>
                    <a:pt x="1240" y="5426"/>
                    <a:pt x="1252" y="5437"/>
                    <a:pt x="1252" y="5460"/>
                  </a:cubicBezTo>
                  <a:cubicBezTo>
                    <a:pt x="1240" y="5471"/>
                    <a:pt x="1240" y="5494"/>
                    <a:pt x="1229" y="5505"/>
                  </a:cubicBezTo>
                  <a:cubicBezTo>
                    <a:pt x="1229" y="5517"/>
                    <a:pt x="1218" y="5539"/>
                    <a:pt x="1218" y="5551"/>
                  </a:cubicBezTo>
                  <a:cubicBezTo>
                    <a:pt x="1206" y="5573"/>
                    <a:pt x="1195" y="5596"/>
                    <a:pt x="1184" y="5630"/>
                  </a:cubicBezTo>
                  <a:lnTo>
                    <a:pt x="1172" y="5653"/>
                  </a:lnTo>
                  <a:cubicBezTo>
                    <a:pt x="1161" y="5676"/>
                    <a:pt x="1138" y="5710"/>
                    <a:pt x="1127" y="5733"/>
                  </a:cubicBezTo>
                  <a:lnTo>
                    <a:pt x="1127" y="5744"/>
                  </a:lnTo>
                  <a:cubicBezTo>
                    <a:pt x="1115" y="5767"/>
                    <a:pt x="1093" y="5801"/>
                    <a:pt x="1070" y="5812"/>
                  </a:cubicBezTo>
                  <a:lnTo>
                    <a:pt x="1047" y="5835"/>
                  </a:lnTo>
                  <a:cubicBezTo>
                    <a:pt x="1036" y="5846"/>
                    <a:pt x="1024" y="5846"/>
                    <a:pt x="1024" y="5846"/>
                  </a:cubicBezTo>
                  <a:cubicBezTo>
                    <a:pt x="1013" y="5835"/>
                    <a:pt x="1002" y="5835"/>
                    <a:pt x="1002" y="5824"/>
                  </a:cubicBezTo>
                  <a:lnTo>
                    <a:pt x="1002" y="5812"/>
                  </a:lnTo>
                  <a:cubicBezTo>
                    <a:pt x="1002" y="5801"/>
                    <a:pt x="1002" y="5789"/>
                    <a:pt x="1002" y="5789"/>
                  </a:cubicBezTo>
                  <a:cubicBezTo>
                    <a:pt x="1002" y="5767"/>
                    <a:pt x="1002" y="5755"/>
                    <a:pt x="1013" y="5733"/>
                  </a:cubicBezTo>
                  <a:cubicBezTo>
                    <a:pt x="1013" y="5721"/>
                    <a:pt x="1013" y="5698"/>
                    <a:pt x="1024" y="5687"/>
                  </a:cubicBezTo>
                  <a:cubicBezTo>
                    <a:pt x="1036" y="5653"/>
                    <a:pt x="1058" y="5619"/>
                    <a:pt x="1070" y="5585"/>
                  </a:cubicBezTo>
                  <a:cubicBezTo>
                    <a:pt x="1081" y="5573"/>
                    <a:pt x="1093" y="5562"/>
                    <a:pt x="1093" y="5539"/>
                  </a:cubicBezTo>
                  <a:cubicBezTo>
                    <a:pt x="1104" y="5528"/>
                    <a:pt x="1115" y="5517"/>
                    <a:pt x="1138" y="5494"/>
                  </a:cubicBezTo>
                  <a:cubicBezTo>
                    <a:pt x="1149" y="5482"/>
                    <a:pt x="1149" y="5482"/>
                    <a:pt x="1161" y="5471"/>
                  </a:cubicBezTo>
                  <a:cubicBezTo>
                    <a:pt x="1172" y="5448"/>
                    <a:pt x="1184" y="5437"/>
                    <a:pt x="1206" y="5426"/>
                  </a:cubicBezTo>
                  <a:cubicBezTo>
                    <a:pt x="1212" y="5420"/>
                    <a:pt x="1218" y="5417"/>
                    <a:pt x="1223" y="5417"/>
                  </a:cubicBezTo>
                  <a:close/>
                  <a:moveTo>
                    <a:pt x="13570" y="4993"/>
                  </a:moveTo>
                  <a:cubicBezTo>
                    <a:pt x="13661" y="4993"/>
                    <a:pt x="13752" y="5016"/>
                    <a:pt x="13831" y="5062"/>
                  </a:cubicBezTo>
                  <a:cubicBezTo>
                    <a:pt x="13888" y="5096"/>
                    <a:pt x="13933" y="5130"/>
                    <a:pt x="13968" y="5175"/>
                  </a:cubicBezTo>
                  <a:cubicBezTo>
                    <a:pt x="14093" y="5323"/>
                    <a:pt x="14115" y="5528"/>
                    <a:pt x="14036" y="5721"/>
                  </a:cubicBezTo>
                  <a:cubicBezTo>
                    <a:pt x="13956" y="5903"/>
                    <a:pt x="13797" y="6028"/>
                    <a:pt x="13615" y="6040"/>
                  </a:cubicBezTo>
                  <a:cubicBezTo>
                    <a:pt x="13598" y="6041"/>
                    <a:pt x="13582" y="6042"/>
                    <a:pt x="13565" y="6042"/>
                  </a:cubicBezTo>
                  <a:cubicBezTo>
                    <a:pt x="13357" y="6042"/>
                    <a:pt x="13165" y="5911"/>
                    <a:pt x="13080" y="5721"/>
                  </a:cubicBezTo>
                  <a:cubicBezTo>
                    <a:pt x="12989" y="5517"/>
                    <a:pt x="13058" y="5266"/>
                    <a:pt x="13217" y="5118"/>
                  </a:cubicBezTo>
                  <a:cubicBezTo>
                    <a:pt x="13319" y="5039"/>
                    <a:pt x="13444" y="4993"/>
                    <a:pt x="13570" y="4993"/>
                  </a:cubicBezTo>
                  <a:close/>
                  <a:moveTo>
                    <a:pt x="1343" y="6199"/>
                  </a:moveTo>
                  <a:cubicBezTo>
                    <a:pt x="1434" y="6199"/>
                    <a:pt x="1525" y="6233"/>
                    <a:pt x="1616" y="6279"/>
                  </a:cubicBezTo>
                  <a:cubicBezTo>
                    <a:pt x="1661" y="6313"/>
                    <a:pt x="1707" y="6347"/>
                    <a:pt x="1741" y="6392"/>
                  </a:cubicBezTo>
                  <a:cubicBezTo>
                    <a:pt x="1866" y="6540"/>
                    <a:pt x="1889" y="6745"/>
                    <a:pt x="1809" y="6927"/>
                  </a:cubicBezTo>
                  <a:cubicBezTo>
                    <a:pt x="1741" y="7120"/>
                    <a:pt x="1570" y="7234"/>
                    <a:pt x="1388" y="7257"/>
                  </a:cubicBezTo>
                  <a:cubicBezTo>
                    <a:pt x="1379" y="7257"/>
                    <a:pt x="1369" y="7257"/>
                    <a:pt x="1360" y="7257"/>
                  </a:cubicBezTo>
                  <a:cubicBezTo>
                    <a:pt x="1143" y="7257"/>
                    <a:pt x="941" y="7134"/>
                    <a:pt x="854" y="6938"/>
                  </a:cubicBezTo>
                  <a:cubicBezTo>
                    <a:pt x="763" y="6734"/>
                    <a:pt x="831" y="6472"/>
                    <a:pt x="990" y="6335"/>
                  </a:cubicBezTo>
                  <a:cubicBezTo>
                    <a:pt x="1093" y="6244"/>
                    <a:pt x="1218" y="6199"/>
                    <a:pt x="1343" y="6199"/>
                  </a:cubicBezTo>
                  <a:close/>
                  <a:moveTo>
                    <a:pt x="16402" y="5437"/>
                  </a:moveTo>
                  <a:cubicBezTo>
                    <a:pt x="16402" y="5437"/>
                    <a:pt x="16413" y="5437"/>
                    <a:pt x="16413" y="5448"/>
                  </a:cubicBezTo>
                  <a:cubicBezTo>
                    <a:pt x="16493" y="5539"/>
                    <a:pt x="16572" y="5664"/>
                    <a:pt x="16640" y="5801"/>
                  </a:cubicBezTo>
                  <a:cubicBezTo>
                    <a:pt x="16697" y="5926"/>
                    <a:pt x="16754" y="6074"/>
                    <a:pt x="16788" y="6176"/>
                  </a:cubicBezTo>
                  <a:cubicBezTo>
                    <a:pt x="16857" y="6404"/>
                    <a:pt x="16925" y="6654"/>
                    <a:pt x="16970" y="6961"/>
                  </a:cubicBezTo>
                  <a:cubicBezTo>
                    <a:pt x="17016" y="7223"/>
                    <a:pt x="17039" y="7496"/>
                    <a:pt x="17039" y="7791"/>
                  </a:cubicBezTo>
                  <a:cubicBezTo>
                    <a:pt x="17050" y="7905"/>
                    <a:pt x="17039" y="8041"/>
                    <a:pt x="17016" y="8178"/>
                  </a:cubicBezTo>
                  <a:cubicBezTo>
                    <a:pt x="17004" y="8235"/>
                    <a:pt x="17004" y="8280"/>
                    <a:pt x="17004" y="8326"/>
                  </a:cubicBezTo>
                  <a:cubicBezTo>
                    <a:pt x="16993" y="8428"/>
                    <a:pt x="16982" y="8508"/>
                    <a:pt x="16948" y="8587"/>
                  </a:cubicBezTo>
                  <a:cubicBezTo>
                    <a:pt x="16940" y="8609"/>
                    <a:pt x="16929" y="8617"/>
                    <a:pt x="16918" y="8617"/>
                  </a:cubicBezTo>
                  <a:cubicBezTo>
                    <a:pt x="16912" y="8617"/>
                    <a:pt x="16906" y="8614"/>
                    <a:pt x="16902" y="8610"/>
                  </a:cubicBezTo>
                  <a:cubicBezTo>
                    <a:pt x="16879" y="8610"/>
                    <a:pt x="16857" y="8599"/>
                    <a:pt x="16845" y="8576"/>
                  </a:cubicBezTo>
                  <a:cubicBezTo>
                    <a:pt x="16834" y="8508"/>
                    <a:pt x="16834" y="8428"/>
                    <a:pt x="16834" y="8349"/>
                  </a:cubicBezTo>
                  <a:cubicBezTo>
                    <a:pt x="16845" y="8292"/>
                    <a:pt x="16845" y="8246"/>
                    <a:pt x="16834" y="8189"/>
                  </a:cubicBezTo>
                  <a:cubicBezTo>
                    <a:pt x="16834" y="8132"/>
                    <a:pt x="16834" y="8064"/>
                    <a:pt x="16834" y="8007"/>
                  </a:cubicBezTo>
                  <a:cubicBezTo>
                    <a:pt x="16822" y="7928"/>
                    <a:pt x="16822" y="7860"/>
                    <a:pt x="16811" y="7780"/>
                  </a:cubicBezTo>
                  <a:lnTo>
                    <a:pt x="16811" y="7666"/>
                  </a:lnTo>
                  <a:cubicBezTo>
                    <a:pt x="16788" y="7450"/>
                    <a:pt x="16766" y="7223"/>
                    <a:pt x="16731" y="7006"/>
                  </a:cubicBezTo>
                  <a:cubicBezTo>
                    <a:pt x="16697" y="6756"/>
                    <a:pt x="16640" y="6517"/>
                    <a:pt x="16572" y="6233"/>
                  </a:cubicBezTo>
                  <a:cubicBezTo>
                    <a:pt x="16561" y="6176"/>
                    <a:pt x="16538" y="6108"/>
                    <a:pt x="16527" y="6051"/>
                  </a:cubicBezTo>
                  <a:cubicBezTo>
                    <a:pt x="16504" y="5983"/>
                    <a:pt x="16481" y="5915"/>
                    <a:pt x="16470" y="5846"/>
                  </a:cubicBezTo>
                  <a:cubicBezTo>
                    <a:pt x="16436" y="5710"/>
                    <a:pt x="16413" y="5585"/>
                    <a:pt x="16390" y="5448"/>
                  </a:cubicBezTo>
                  <a:cubicBezTo>
                    <a:pt x="16390" y="5448"/>
                    <a:pt x="16390" y="5437"/>
                    <a:pt x="16402" y="5437"/>
                  </a:cubicBezTo>
                  <a:close/>
                  <a:moveTo>
                    <a:pt x="2617" y="7860"/>
                  </a:moveTo>
                  <a:cubicBezTo>
                    <a:pt x="2708" y="7860"/>
                    <a:pt x="2799" y="7882"/>
                    <a:pt x="2890" y="7928"/>
                  </a:cubicBezTo>
                  <a:cubicBezTo>
                    <a:pt x="2935" y="7962"/>
                    <a:pt x="2981" y="7996"/>
                    <a:pt x="3015" y="8041"/>
                  </a:cubicBezTo>
                  <a:cubicBezTo>
                    <a:pt x="3140" y="8189"/>
                    <a:pt x="3163" y="8394"/>
                    <a:pt x="3083" y="8587"/>
                  </a:cubicBezTo>
                  <a:cubicBezTo>
                    <a:pt x="3015" y="8769"/>
                    <a:pt x="2844" y="8895"/>
                    <a:pt x="2662" y="8906"/>
                  </a:cubicBezTo>
                  <a:cubicBezTo>
                    <a:pt x="2646" y="8908"/>
                    <a:pt x="2629" y="8908"/>
                    <a:pt x="2613" y="8908"/>
                  </a:cubicBezTo>
                  <a:cubicBezTo>
                    <a:pt x="2404" y="8908"/>
                    <a:pt x="2212" y="8777"/>
                    <a:pt x="2128" y="8587"/>
                  </a:cubicBezTo>
                  <a:cubicBezTo>
                    <a:pt x="2037" y="8383"/>
                    <a:pt x="2105" y="8132"/>
                    <a:pt x="2264" y="7985"/>
                  </a:cubicBezTo>
                  <a:cubicBezTo>
                    <a:pt x="2366" y="7905"/>
                    <a:pt x="2492" y="7860"/>
                    <a:pt x="2617" y="7860"/>
                  </a:cubicBezTo>
                  <a:close/>
                  <a:moveTo>
                    <a:pt x="1422" y="9622"/>
                  </a:moveTo>
                  <a:cubicBezTo>
                    <a:pt x="1434" y="9622"/>
                    <a:pt x="1434" y="9622"/>
                    <a:pt x="1434" y="9634"/>
                  </a:cubicBezTo>
                  <a:cubicBezTo>
                    <a:pt x="1434" y="9634"/>
                    <a:pt x="1445" y="9645"/>
                    <a:pt x="1445" y="9645"/>
                  </a:cubicBezTo>
                  <a:lnTo>
                    <a:pt x="1445" y="9657"/>
                  </a:lnTo>
                  <a:cubicBezTo>
                    <a:pt x="1468" y="9668"/>
                    <a:pt x="1479" y="9702"/>
                    <a:pt x="1479" y="9725"/>
                  </a:cubicBezTo>
                  <a:lnTo>
                    <a:pt x="1479" y="9736"/>
                  </a:lnTo>
                  <a:cubicBezTo>
                    <a:pt x="1491" y="9759"/>
                    <a:pt x="1491" y="9793"/>
                    <a:pt x="1491" y="9827"/>
                  </a:cubicBezTo>
                  <a:cubicBezTo>
                    <a:pt x="1491" y="9839"/>
                    <a:pt x="1491" y="9850"/>
                    <a:pt x="1502" y="9861"/>
                  </a:cubicBezTo>
                  <a:lnTo>
                    <a:pt x="1502" y="9884"/>
                  </a:lnTo>
                  <a:cubicBezTo>
                    <a:pt x="1491" y="9895"/>
                    <a:pt x="1491" y="9895"/>
                    <a:pt x="1502" y="9907"/>
                  </a:cubicBezTo>
                  <a:lnTo>
                    <a:pt x="1502" y="9930"/>
                  </a:lnTo>
                  <a:cubicBezTo>
                    <a:pt x="1502" y="9952"/>
                    <a:pt x="1502" y="9975"/>
                    <a:pt x="1513" y="9986"/>
                  </a:cubicBezTo>
                  <a:cubicBezTo>
                    <a:pt x="1513" y="9998"/>
                    <a:pt x="1502" y="9998"/>
                    <a:pt x="1502" y="10009"/>
                  </a:cubicBezTo>
                  <a:cubicBezTo>
                    <a:pt x="1491" y="10009"/>
                    <a:pt x="1479" y="9998"/>
                    <a:pt x="1479" y="9998"/>
                  </a:cubicBezTo>
                  <a:cubicBezTo>
                    <a:pt x="1456" y="9964"/>
                    <a:pt x="1445" y="9941"/>
                    <a:pt x="1434" y="9918"/>
                  </a:cubicBezTo>
                  <a:cubicBezTo>
                    <a:pt x="1434" y="9918"/>
                    <a:pt x="1434" y="9907"/>
                    <a:pt x="1434" y="9907"/>
                  </a:cubicBezTo>
                  <a:lnTo>
                    <a:pt x="1422" y="9895"/>
                  </a:lnTo>
                  <a:cubicBezTo>
                    <a:pt x="1422" y="9895"/>
                    <a:pt x="1422" y="9884"/>
                    <a:pt x="1422" y="9884"/>
                  </a:cubicBezTo>
                  <a:lnTo>
                    <a:pt x="1411" y="9873"/>
                  </a:lnTo>
                  <a:cubicBezTo>
                    <a:pt x="1411" y="9861"/>
                    <a:pt x="1411" y="9850"/>
                    <a:pt x="1400" y="9827"/>
                  </a:cubicBezTo>
                  <a:cubicBezTo>
                    <a:pt x="1388" y="9804"/>
                    <a:pt x="1388" y="9770"/>
                    <a:pt x="1388" y="9736"/>
                  </a:cubicBezTo>
                  <a:cubicBezTo>
                    <a:pt x="1388" y="9725"/>
                    <a:pt x="1388" y="9713"/>
                    <a:pt x="1388" y="9702"/>
                  </a:cubicBezTo>
                  <a:lnTo>
                    <a:pt x="1388" y="9691"/>
                  </a:lnTo>
                  <a:cubicBezTo>
                    <a:pt x="1388" y="9679"/>
                    <a:pt x="1400" y="9679"/>
                    <a:pt x="1400" y="9668"/>
                  </a:cubicBezTo>
                  <a:cubicBezTo>
                    <a:pt x="1400" y="9668"/>
                    <a:pt x="1400" y="9657"/>
                    <a:pt x="1411" y="9657"/>
                  </a:cubicBezTo>
                  <a:cubicBezTo>
                    <a:pt x="1411" y="9645"/>
                    <a:pt x="1411" y="9645"/>
                    <a:pt x="1411" y="9645"/>
                  </a:cubicBezTo>
                  <a:cubicBezTo>
                    <a:pt x="1422" y="9634"/>
                    <a:pt x="1422" y="9634"/>
                    <a:pt x="1422" y="9634"/>
                  </a:cubicBezTo>
                  <a:cubicBezTo>
                    <a:pt x="1422" y="9622"/>
                    <a:pt x="1422" y="9622"/>
                    <a:pt x="1422" y="9622"/>
                  </a:cubicBezTo>
                  <a:close/>
                  <a:moveTo>
                    <a:pt x="1104" y="9486"/>
                  </a:moveTo>
                  <a:cubicBezTo>
                    <a:pt x="1127" y="9486"/>
                    <a:pt x="1149" y="9497"/>
                    <a:pt x="1149" y="9520"/>
                  </a:cubicBezTo>
                  <a:cubicBezTo>
                    <a:pt x="1161" y="9531"/>
                    <a:pt x="1161" y="9543"/>
                    <a:pt x="1161" y="9554"/>
                  </a:cubicBezTo>
                  <a:cubicBezTo>
                    <a:pt x="1161" y="9566"/>
                    <a:pt x="1172" y="9577"/>
                    <a:pt x="1172" y="9588"/>
                  </a:cubicBezTo>
                  <a:cubicBezTo>
                    <a:pt x="1172" y="9611"/>
                    <a:pt x="1172" y="9622"/>
                    <a:pt x="1172" y="9645"/>
                  </a:cubicBezTo>
                  <a:lnTo>
                    <a:pt x="1172" y="9679"/>
                  </a:lnTo>
                  <a:cubicBezTo>
                    <a:pt x="1172" y="9713"/>
                    <a:pt x="1172" y="9736"/>
                    <a:pt x="1172" y="9770"/>
                  </a:cubicBezTo>
                  <a:cubicBezTo>
                    <a:pt x="1172" y="9782"/>
                    <a:pt x="1172" y="9804"/>
                    <a:pt x="1172" y="9827"/>
                  </a:cubicBezTo>
                  <a:cubicBezTo>
                    <a:pt x="1184" y="9839"/>
                    <a:pt x="1184" y="9861"/>
                    <a:pt x="1184" y="9884"/>
                  </a:cubicBezTo>
                  <a:cubicBezTo>
                    <a:pt x="1184" y="9895"/>
                    <a:pt x="1184" y="9907"/>
                    <a:pt x="1184" y="9930"/>
                  </a:cubicBezTo>
                  <a:cubicBezTo>
                    <a:pt x="1184" y="9952"/>
                    <a:pt x="1184" y="9975"/>
                    <a:pt x="1184" y="9986"/>
                  </a:cubicBezTo>
                  <a:lnTo>
                    <a:pt x="1184" y="9998"/>
                  </a:lnTo>
                  <a:cubicBezTo>
                    <a:pt x="1184" y="10021"/>
                    <a:pt x="1184" y="10032"/>
                    <a:pt x="1172" y="10043"/>
                  </a:cubicBezTo>
                  <a:cubicBezTo>
                    <a:pt x="1172" y="10055"/>
                    <a:pt x="1172" y="10066"/>
                    <a:pt x="1172" y="10077"/>
                  </a:cubicBezTo>
                  <a:cubicBezTo>
                    <a:pt x="1172" y="10089"/>
                    <a:pt x="1161" y="10089"/>
                    <a:pt x="1161" y="10100"/>
                  </a:cubicBezTo>
                  <a:cubicBezTo>
                    <a:pt x="1161" y="10100"/>
                    <a:pt x="1149" y="10112"/>
                    <a:pt x="1149" y="10112"/>
                  </a:cubicBezTo>
                  <a:cubicBezTo>
                    <a:pt x="1138" y="10112"/>
                    <a:pt x="1127" y="10112"/>
                    <a:pt x="1115" y="10100"/>
                  </a:cubicBezTo>
                  <a:cubicBezTo>
                    <a:pt x="1115" y="10089"/>
                    <a:pt x="1115" y="10077"/>
                    <a:pt x="1104" y="10077"/>
                  </a:cubicBezTo>
                  <a:cubicBezTo>
                    <a:pt x="1104" y="10077"/>
                    <a:pt x="1104" y="10066"/>
                    <a:pt x="1104" y="10066"/>
                  </a:cubicBezTo>
                  <a:cubicBezTo>
                    <a:pt x="1093" y="10066"/>
                    <a:pt x="1093" y="10055"/>
                    <a:pt x="1081" y="10055"/>
                  </a:cubicBezTo>
                  <a:lnTo>
                    <a:pt x="1081" y="10043"/>
                  </a:lnTo>
                  <a:cubicBezTo>
                    <a:pt x="1081" y="10032"/>
                    <a:pt x="1070" y="10021"/>
                    <a:pt x="1058" y="10009"/>
                  </a:cubicBezTo>
                  <a:cubicBezTo>
                    <a:pt x="1058" y="9998"/>
                    <a:pt x="1058" y="9986"/>
                    <a:pt x="1047" y="9975"/>
                  </a:cubicBezTo>
                  <a:cubicBezTo>
                    <a:pt x="1036" y="9907"/>
                    <a:pt x="1024" y="9861"/>
                    <a:pt x="1024" y="9816"/>
                  </a:cubicBezTo>
                  <a:cubicBezTo>
                    <a:pt x="1024" y="9770"/>
                    <a:pt x="1024" y="9725"/>
                    <a:pt x="1024" y="9668"/>
                  </a:cubicBezTo>
                  <a:cubicBezTo>
                    <a:pt x="1024" y="9645"/>
                    <a:pt x="1024" y="9611"/>
                    <a:pt x="1036" y="9588"/>
                  </a:cubicBezTo>
                  <a:cubicBezTo>
                    <a:pt x="1036" y="9566"/>
                    <a:pt x="1036" y="9554"/>
                    <a:pt x="1047" y="9543"/>
                  </a:cubicBezTo>
                  <a:cubicBezTo>
                    <a:pt x="1047" y="9531"/>
                    <a:pt x="1047" y="9531"/>
                    <a:pt x="1047" y="9520"/>
                  </a:cubicBezTo>
                  <a:cubicBezTo>
                    <a:pt x="1058" y="9497"/>
                    <a:pt x="1081" y="9486"/>
                    <a:pt x="1104" y="9486"/>
                  </a:cubicBezTo>
                  <a:close/>
                  <a:moveTo>
                    <a:pt x="763" y="9293"/>
                  </a:moveTo>
                  <a:cubicBezTo>
                    <a:pt x="774" y="9293"/>
                    <a:pt x="785" y="9293"/>
                    <a:pt x="785" y="9304"/>
                  </a:cubicBezTo>
                  <a:cubicBezTo>
                    <a:pt x="820" y="9372"/>
                    <a:pt x="820" y="9440"/>
                    <a:pt x="820" y="9520"/>
                  </a:cubicBezTo>
                  <a:lnTo>
                    <a:pt x="820" y="9554"/>
                  </a:lnTo>
                  <a:cubicBezTo>
                    <a:pt x="820" y="9634"/>
                    <a:pt x="820" y="9725"/>
                    <a:pt x="831" y="9804"/>
                  </a:cubicBezTo>
                  <a:cubicBezTo>
                    <a:pt x="842" y="9884"/>
                    <a:pt x="854" y="9952"/>
                    <a:pt x="865" y="10021"/>
                  </a:cubicBezTo>
                  <a:lnTo>
                    <a:pt x="865" y="10043"/>
                  </a:lnTo>
                  <a:cubicBezTo>
                    <a:pt x="876" y="10077"/>
                    <a:pt x="876" y="10100"/>
                    <a:pt x="888" y="10134"/>
                  </a:cubicBezTo>
                  <a:lnTo>
                    <a:pt x="888" y="10168"/>
                  </a:lnTo>
                  <a:cubicBezTo>
                    <a:pt x="899" y="10214"/>
                    <a:pt x="899" y="10259"/>
                    <a:pt x="888" y="10293"/>
                  </a:cubicBezTo>
                  <a:cubicBezTo>
                    <a:pt x="876" y="10305"/>
                    <a:pt x="876" y="10316"/>
                    <a:pt x="865" y="10316"/>
                  </a:cubicBezTo>
                  <a:cubicBezTo>
                    <a:pt x="854" y="10316"/>
                    <a:pt x="831" y="10316"/>
                    <a:pt x="820" y="10305"/>
                  </a:cubicBezTo>
                  <a:cubicBezTo>
                    <a:pt x="808" y="10293"/>
                    <a:pt x="808" y="10282"/>
                    <a:pt x="797" y="10271"/>
                  </a:cubicBezTo>
                  <a:lnTo>
                    <a:pt x="785" y="10237"/>
                  </a:lnTo>
                  <a:cubicBezTo>
                    <a:pt x="774" y="10225"/>
                    <a:pt x="763" y="10214"/>
                    <a:pt x="763" y="10202"/>
                  </a:cubicBezTo>
                  <a:cubicBezTo>
                    <a:pt x="740" y="10157"/>
                    <a:pt x="740" y="10112"/>
                    <a:pt x="729" y="10077"/>
                  </a:cubicBezTo>
                  <a:cubicBezTo>
                    <a:pt x="717" y="9998"/>
                    <a:pt x="706" y="9918"/>
                    <a:pt x="694" y="9816"/>
                  </a:cubicBezTo>
                  <a:cubicBezTo>
                    <a:pt x="683" y="9725"/>
                    <a:pt x="672" y="9634"/>
                    <a:pt x="672" y="9554"/>
                  </a:cubicBezTo>
                  <a:cubicBezTo>
                    <a:pt x="672" y="9486"/>
                    <a:pt x="672" y="9372"/>
                    <a:pt x="717" y="9315"/>
                  </a:cubicBezTo>
                  <a:cubicBezTo>
                    <a:pt x="729" y="9293"/>
                    <a:pt x="740" y="9293"/>
                    <a:pt x="763" y="9293"/>
                  </a:cubicBezTo>
                  <a:close/>
                  <a:moveTo>
                    <a:pt x="16299" y="9384"/>
                  </a:moveTo>
                  <a:cubicBezTo>
                    <a:pt x="16402" y="9384"/>
                    <a:pt x="16493" y="9406"/>
                    <a:pt x="16572" y="9463"/>
                  </a:cubicBezTo>
                  <a:cubicBezTo>
                    <a:pt x="16629" y="9486"/>
                    <a:pt x="16675" y="9531"/>
                    <a:pt x="16709" y="9577"/>
                  </a:cubicBezTo>
                  <a:cubicBezTo>
                    <a:pt x="16834" y="9725"/>
                    <a:pt x="16857" y="9930"/>
                    <a:pt x="16777" y="10112"/>
                  </a:cubicBezTo>
                  <a:cubicBezTo>
                    <a:pt x="16697" y="10293"/>
                    <a:pt x="16538" y="10419"/>
                    <a:pt x="16345" y="10441"/>
                  </a:cubicBezTo>
                  <a:cubicBezTo>
                    <a:pt x="16336" y="10442"/>
                    <a:pt x="16328" y="10442"/>
                    <a:pt x="16319" y="10442"/>
                  </a:cubicBezTo>
                  <a:cubicBezTo>
                    <a:pt x="16111" y="10442"/>
                    <a:pt x="15898" y="10308"/>
                    <a:pt x="15822" y="10112"/>
                  </a:cubicBezTo>
                  <a:cubicBezTo>
                    <a:pt x="15731" y="9907"/>
                    <a:pt x="15787" y="9657"/>
                    <a:pt x="15958" y="9509"/>
                  </a:cubicBezTo>
                  <a:cubicBezTo>
                    <a:pt x="16049" y="9429"/>
                    <a:pt x="16174" y="9384"/>
                    <a:pt x="16299" y="9384"/>
                  </a:cubicBezTo>
                  <a:close/>
                  <a:moveTo>
                    <a:pt x="444" y="8781"/>
                  </a:moveTo>
                  <a:cubicBezTo>
                    <a:pt x="456" y="8781"/>
                    <a:pt x="467" y="8792"/>
                    <a:pt x="467" y="8804"/>
                  </a:cubicBezTo>
                  <a:cubicBezTo>
                    <a:pt x="490" y="8860"/>
                    <a:pt x="490" y="8940"/>
                    <a:pt x="490" y="9008"/>
                  </a:cubicBezTo>
                  <a:lnTo>
                    <a:pt x="490" y="9076"/>
                  </a:lnTo>
                  <a:lnTo>
                    <a:pt x="490" y="9361"/>
                  </a:lnTo>
                  <a:cubicBezTo>
                    <a:pt x="501" y="9566"/>
                    <a:pt x="512" y="9748"/>
                    <a:pt x="535" y="9918"/>
                  </a:cubicBezTo>
                  <a:cubicBezTo>
                    <a:pt x="558" y="10089"/>
                    <a:pt x="603" y="10259"/>
                    <a:pt x="638" y="10430"/>
                  </a:cubicBezTo>
                  <a:lnTo>
                    <a:pt x="649" y="10475"/>
                  </a:lnTo>
                  <a:cubicBezTo>
                    <a:pt x="660" y="10521"/>
                    <a:pt x="672" y="10555"/>
                    <a:pt x="683" y="10601"/>
                  </a:cubicBezTo>
                  <a:cubicBezTo>
                    <a:pt x="694" y="10646"/>
                    <a:pt x="706" y="10692"/>
                    <a:pt x="717" y="10748"/>
                  </a:cubicBezTo>
                  <a:lnTo>
                    <a:pt x="729" y="10805"/>
                  </a:lnTo>
                  <a:cubicBezTo>
                    <a:pt x="751" y="10874"/>
                    <a:pt x="763" y="10942"/>
                    <a:pt x="763" y="11010"/>
                  </a:cubicBezTo>
                  <a:lnTo>
                    <a:pt x="751" y="11010"/>
                  </a:lnTo>
                  <a:cubicBezTo>
                    <a:pt x="694" y="10953"/>
                    <a:pt x="649" y="10862"/>
                    <a:pt x="603" y="10783"/>
                  </a:cubicBezTo>
                  <a:cubicBezTo>
                    <a:pt x="569" y="10692"/>
                    <a:pt x="535" y="10601"/>
                    <a:pt x="501" y="10498"/>
                  </a:cubicBezTo>
                  <a:cubicBezTo>
                    <a:pt x="456" y="10350"/>
                    <a:pt x="410" y="10168"/>
                    <a:pt x="376" y="9941"/>
                  </a:cubicBezTo>
                  <a:cubicBezTo>
                    <a:pt x="353" y="9725"/>
                    <a:pt x="330" y="9531"/>
                    <a:pt x="330" y="9349"/>
                  </a:cubicBezTo>
                  <a:cubicBezTo>
                    <a:pt x="330" y="9236"/>
                    <a:pt x="342" y="9133"/>
                    <a:pt x="353" y="9042"/>
                  </a:cubicBezTo>
                  <a:lnTo>
                    <a:pt x="365" y="9008"/>
                  </a:lnTo>
                  <a:cubicBezTo>
                    <a:pt x="376" y="8929"/>
                    <a:pt x="387" y="8849"/>
                    <a:pt x="421" y="8792"/>
                  </a:cubicBezTo>
                  <a:cubicBezTo>
                    <a:pt x="421" y="8781"/>
                    <a:pt x="433" y="8781"/>
                    <a:pt x="444" y="8781"/>
                  </a:cubicBezTo>
                  <a:close/>
                  <a:moveTo>
                    <a:pt x="15032" y="10278"/>
                  </a:moveTo>
                  <a:cubicBezTo>
                    <a:pt x="15124" y="10278"/>
                    <a:pt x="15216" y="10302"/>
                    <a:pt x="15298" y="10350"/>
                  </a:cubicBezTo>
                  <a:cubicBezTo>
                    <a:pt x="15355" y="10384"/>
                    <a:pt x="15401" y="10419"/>
                    <a:pt x="15435" y="10464"/>
                  </a:cubicBezTo>
                  <a:cubicBezTo>
                    <a:pt x="15560" y="10612"/>
                    <a:pt x="15583" y="10817"/>
                    <a:pt x="15503" y="10999"/>
                  </a:cubicBezTo>
                  <a:cubicBezTo>
                    <a:pt x="15423" y="11192"/>
                    <a:pt x="15264" y="11306"/>
                    <a:pt x="15071" y="11328"/>
                  </a:cubicBezTo>
                  <a:cubicBezTo>
                    <a:pt x="15055" y="11330"/>
                    <a:pt x="15039" y="11331"/>
                    <a:pt x="15023" y="11331"/>
                  </a:cubicBezTo>
                  <a:cubicBezTo>
                    <a:pt x="14822" y="11331"/>
                    <a:pt x="14621" y="11200"/>
                    <a:pt x="14548" y="11010"/>
                  </a:cubicBezTo>
                  <a:cubicBezTo>
                    <a:pt x="14457" y="10805"/>
                    <a:pt x="14514" y="10555"/>
                    <a:pt x="14684" y="10407"/>
                  </a:cubicBezTo>
                  <a:cubicBezTo>
                    <a:pt x="14782" y="10322"/>
                    <a:pt x="14907" y="10278"/>
                    <a:pt x="15032" y="10278"/>
                  </a:cubicBezTo>
                  <a:close/>
                  <a:moveTo>
                    <a:pt x="2298" y="10976"/>
                  </a:moveTo>
                  <a:cubicBezTo>
                    <a:pt x="2389" y="10976"/>
                    <a:pt x="2480" y="10999"/>
                    <a:pt x="2571" y="11056"/>
                  </a:cubicBezTo>
                  <a:cubicBezTo>
                    <a:pt x="2617" y="11078"/>
                    <a:pt x="2662" y="11124"/>
                    <a:pt x="2696" y="11169"/>
                  </a:cubicBezTo>
                  <a:cubicBezTo>
                    <a:pt x="2821" y="11306"/>
                    <a:pt x="2844" y="11522"/>
                    <a:pt x="2764" y="11704"/>
                  </a:cubicBezTo>
                  <a:cubicBezTo>
                    <a:pt x="2696" y="11886"/>
                    <a:pt x="2526" y="12011"/>
                    <a:pt x="2344" y="12022"/>
                  </a:cubicBezTo>
                  <a:cubicBezTo>
                    <a:pt x="2327" y="12024"/>
                    <a:pt x="2311" y="12025"/>
                    <a:pt x="2294" y="12025"/>
                  </a:cubicBezTo>
                  <a:cubicBezTo>
                    <a:pt x="2085" y="12025"/>
                    <a:pt x="1893" y="11894"/>
                    <a:pt x="1809" y="11704"/>
                  </a:cubicBezTo>
                  <a:cubicBezTo>
                    <a:pt x="1729" y="11499"/>
                    <a:pt x="1786" y="11249"/>
                    <a:pt x="1946" y="11101"/>
                  </a:cubicBezTo>
                  <a:cubicBezTo>
                    <a:pt x="2048" y="11021"/>
                    <a:pt x="2173" y="10976"/>
                    <a:pt x="2298" y="10976"/>
                  </a:cubicBezTo>
                  <a:close/>
                  <a:moveTo>
                    <a:pt x="3003" y="12489"/>
                  </a:moveTo>
                  <a:lnTo>
                    <a:pt x="3015" y="12500"/>
                  </a:lnTo>
                  <a:cubicBezTo>
                    <a:pt x="3015" y="12511"/>
                    <a:pt x="3026" y="12511"/>
                    <a:pt x="3026" y="12511"/>
                  </a:cubicBezTo>
                  <a:cubicBezTo>
                    <a:pt x="3037" y="12511"/>
                    <a:pt x="3049" y="12511"/>
                    <a:pt x="3049" y="12523"/>
                  </a:cubicBezTo>
                  <a:lnTo>
                    <a:pt x="3072" y="12534"/>
                  </a:lnTo>
                  <a:cubicBezTo>
                    <a:pt x="3083" y="12545"/>
                    <a:pt x="3094" y="12557"/>
                    <a:pt x="3106" y="12568"/>
                  </a:cubicBezTo>
                  <a:cubicBezTo>
                    <a:pt x="3128" y="12591"/>
                    <a:pt x="3140" y="12614"/>
                    <a:pt x="3140" y="12636"/>
                  </a:cubicBezTo>
                  <a:lnTo>
                    <a:pt x="3151" y="12648"/>
                  </a:lnTo>
                  <a:cubicBezTo>
                    <a:pt x="3163" y="12671"/>
                    <a:pt x="3163" y="12682"/>
                    <a:pt x="3163" y="12693"/>
                  </a:cubicBezTo>
                  <a:cubicBezTo>
                    <a:pt x="3163" y="12693"/>
                    <a:pt x="3163" y="12705"/>
                    <a:pt x="3163" y="12705"/>
                  </a:cubicBezTo>
                  <a:cubicBezTo>
                    <a:pt x="3163" y="12716"/>
                    <a:pt x="3163" y="12716"/>
                    <a:pt x="3163" y="12716"/>
                  </a:cubicBezTo>
                  <a:cubicBezTo>
                    <a:pt x="3151" y="12727"/>
                    <a:pt x="3151" y="12739"/>
                    <a:pt x="3140" y="12750"/>
                  </a:cubicBezTo>
                  <a:lnTo>
                    <a:pt x="3094" y="12750"/>
                  </a:lnTo>
                  <a:cubicBezTo>
                    <a:pt x="3094" y="12750"/>
                    <a:pt x="3094" y="12750"/>
                    <a:pt x="3094" y="12739"/>
                  </a:cubicBezTo>
                  <a:lnTo>
                    <a:pt x="3072" y="12739"/>
                  </a:lnTo>
                  <a:cubicBezTo>
                    <a:pt x="3060" y="12727"/>
                    <a:pt x="3060" y="12716"/>
                    <a:pt x="3049" y="12705"/>
                  </a:cubicBezTo>
                  <a:cubicBezTo>
                    <a:pt x="3037" y="12705"/>
                    <a:pt x="3037" y="12693"/>
                    <a:pt x="3037" y="12693"/>
                  </a:cubicBezTo>
                  <a:lnTo>
                    <a:pt x="3026" y="12671"/>
                  </a:lnTo>
                  <a:cubicBezTo>
                    <a:pt x="3015" y="12659"/>
                    <a:pt x="3003" y="12648"/>
                    <a:pt x="3003" y="12625"/>
                  </a:cubicBezTo>
                  <a:cubicBezTo>
                    <a:pt x="2992" y="12614"/>
                    <a:pt x="2992" y="12602"/>
                    <a:pt x="2992" y="12591"/>
                  </a:cubicBezTo>
                  <a:lnTo>
                    <a:pt x="2992" y="12580"/>
                  </a:lnTo>
                  <a:lnTo>
                    <a:pt x="2992" y="12568"/>
                  </a:lnTo>
                  <a:cubicBezTo>
                    <a:pt x="2992" y="12557"/>
                    <a:pt x="2981" y="12557"/>
                    <a:pt x="2981" y="12557"/>
                  </a:cubicBezTo>
                  <a:lnTo>
                    <a:pt x="2981" y="12545"/>
                  </a:lnTo>
                  <a:cubicBezTo>
                    <a:pt x="2981" y="12545"/>
                    <a:pt x="2992" y="12545"/>
                    <a:pt x="2992" y="12534"/>
                  </a:cubicBezTo>
                  <a:cubicBezTo>
                    <a:pt x="2992" y="12534"/>
                    <a:pt x="2992" y="12523"/>
                    <a:pt x="2992" y="12511"/>
                  </a:cubicBezTo>
                  <a:lnTo>
                    <a:pt x="2992" y="12500"/>
                  </a:lnTo>
                  <a:cubicBezTo>
                    <a:pt x="2981" y="12489"/>
                    <a:pt x="2992" y="12489"/>
                    <a:pt x="2992" y="12489"/>
                  </a:cubicBezTo>
                  <a:close/>
                  <a:moveTo>
                    <a:pt x="14912" y="12523"/>
                  </a:moveTo>
                  <a:cubicBezTo>
                    <a:pt x="14912" y="12523"/>
                    <a:pt x="14923" y="12534"/>
                    <a:pt x="14923" y="12545"/>
                  </a:cubicBezTo>
                  <a:cubicBezTo>
                    <a:pt x="14934" y="12557"/>
                    <a:pt x="14934" y="12580"/>
                    <a:pt x="14934" y="12591"/>
                  </a:cubicBezTo>
                  <a:lnTo>
                    <a:pt x="14923" y="12625"/>
                  </a:lnTo>
                  <a:cubicBezTo>
                    <a:pt x="14923" y="12636"/>
                    <a:pt x="14923" y="12636"/>
                    <a:pt x="14923" y="12636"/>
                  </a:cubicBezTo>
                  <a:cubicBezTo>
                    <a:pt x="14934" y="12648"/>
                    <a:pt x="14934" y="12648"/>
                    <a:pt x="14934" y="12648"/>
                  </a:cubicBezTo>
                  <a:cubicBezTo>
                    <a:pt x="14934" y="12659"/>
                    <a:pt x="14923" y="12671"/>
                    <a:pt x="14923" y="12682"/>
                  </a:cubicBezTo>
                  <a:lnTo>
                    <a:pt x="14923" y="12716"/>
                  </a:lnTo>
                  <a:lnTo>
                    <a:pt x="14912" y="12716"/>
                  </a:lnTo>
                  <a:cubicBezTo>
                    <a:pt x="14912" y="12727"/>
                    <a:pt x="14912" y="12739"/>
                    <a:pt x="14900" y="12762"/>
                  </a:cubicBezTo>
                  <a:lnTo>
                    <a:pt x="14900" y="12773"/>
                  </a:lnTo>
                  <a:lnTo>
                    <a:pt x="14878" y="12807"/>
                  </a:lnTo>
                  <a:cubicBezTo>
                    <a:pt x="14878" y="12818"/>
                    <a:pt x="14866" y="12830"/>
                    <a:pt x="14866" y="12841"/>
                  </a:cubicBezTo>
                  <a:lnTo>
                    <a:pt x="14855" y="12853"/>
                  </a:lnTo>
                  <a:cubicBezTo>
                    <a:pt x="14843" y="12864"/>
                    <a:pt x="14843" y="12864"/>
                    <a:pt x="14843" y="12875"/>
                  </a:cubicBezTo>
                  <a:lnTo>
                    <a:pt x="14832" y="12875"/>
                  </a:lnTo>
                  <a:cubicBezTo>
                    <a:pt x="14821" y="12887"/>
                    <a:pt x="14809" y="12909"/>
                    <a:pt x="14798" y="12909"/>
                  </a:cubicBezTo>
                  <a:lnTo>
                    <a:pt x="14787" y="12909"/>
                  </a:lnTo>
                  <a:cubicBezTo>
                    <a:pt x="14787" y="12921"/>
                    <a:pt x="14775" y="12921"/>
                    <a:pt x="14764" y="12921"/>
                  </a:cubicBezTo>
                  <a:cubicBezTo>
                    <a:pt x="14752" y="12909"/>
                    <a:pt x="14752" y="12909"/>
                    <a:pt x="14752" y="12898"/>
                  </a:cubicBezTo>
                  <a:cubicBezTo>
                    <a:pt x="14764" y="12898"/>
                    <a:pt x="14764" y="12898"/>
                    <a:pt x="14752" y="12887"/>
                  </a:cubicBezTo>
                  <a:cubicBezTo>
                    <a:pt x="14752" y="12887"/>
                    <a:pt x="14752" y="12875"/>
                    <a:pt x="14752" y="12864"/>
                  </a:cubicBezTo>
                  <a:lnTo>
                    <a:pt x="14752" y="12853"/>
                  </a:lnTo>
                  <a:cubicBezTo>
                    <a:pt x="14752" y="12853"/>
                    <a:pt x="14752" y="12841"/>
                    <a:pt x="14752" y="12841"/>
                  </a:cubicBezTo>
                  <a:lnTo>
                    <a:pt x="14752" y="12830"/>
                  </a:lnTo>
                  <a:cubicBezTo>
                    <a:pt x="14752" y="12818"/>
                    <a:pt x="14752" y="12807"/>
                    <a:pt x="14764" y="12784"/>
                  </a:cubicBezTo>
                  <a:cubicBezTo>
                    <a:pt x="14764" y="12784"/>
                    <a:pt x="14764" y="12773"/>
                    <a:pt x="14764" y="12762"/>
                  </a:cubicBezTo>
                  <a:lnTo>
                    <a:pt x="14775" y="12750"/>
                  </a:lnTo>
                  <a:cubicBezTo>
                    <a:pt x="14775" y="12739"/>
                    <a:pt x="14775" y="12727"/>
                    <a:pt x="14787" y="12716"/>
                  </a:cubicBezTo>
                  <a:cubicBezTo>
                    <a:pt x="14787" y="12705"/>
                    <a:pt x="14787" y="12693"/>
                    <a:pt x="14787" y="12693"/>
                  </a:cubicBezTo>
                  <a:cubicBezTo>
                    <a:pt x="14798" y="12682"/>
                    <a:pt x="14798" y="12682"/>
                    <a:pt x="14809" y="12671"/>
                  </a:cubicBezTo>
                  <a:cubicBezTo>
                    <a:pt x="14809" y="12659"/>
                    <a:pt x="14821" y="12648"/>
                    <a:pt x="14809" y="12648"/>
                  </a:cubicBezTo>
                  <a:cubicBezTo>
                    <a:pt x="14821" y="12636"/>
                    <a:pt x="14821" y="12625"/>
                    <a:pt x="14832" y="12614"/>
                  </a:cubicBezTo>
                  <a:cubicBezTo>
                    <a:pt x="14843" y="12602"/>
                    <a:pt x="14843" y="12591"/>
                    <a:pt x="14855" y="12568"/>
                  </a:cubicBezTo>
                  <a:cubicBezTo>
                    <a:pt x="14866" y="12557"/>
                    <a:pt x="14866" y="12545"/>
                    <a:pt x="14878" y="12534"/>
                  </a:cubicBezTo>
                  <a:cubicBezTo>
                    <a:pt x="14889" y="12523"/>
                    <a:pt x="14900" y="12523"/>
                    <a:pt x="14912" y="12523"/>
                  </a:cubicBezTo>
                  <a:close/>
                  <a:moveTo>
                    <a:pt x="2645" y="12548"/>
                  </a:moveTo>
                  <a:cubicBezTo>
                    <a:pt x="2651" y="12548"/>
                    <a:pt x="2656" y="12551"/>
                    <a:pt x="2662" y="12557"/>
                  </a:cubicBezTo>
                  <a:cubicBezTo>
                    <a:pt x="2662" y="12557"/>
                    <a:pt x="2673" y="12568"/>
                    <a:pt x="2673" y="12568"/>
                  </a:cubicBezTo>
                  <a:cubicBezTo>
                    <a:pt x="2685" y="12568"/>
                    <a:pt x="2685" y="12580"/>
                    <a:pt x="2696" y="12580"/>
                  </a:cubicBezTo>
                  <a:cubicBezTo>
                    <a:pt x="2696" y="12591"/>
                    <a:pt x="2708" y="12602"/>
                    <a:pt x="2719" y="12602"/>
                  </a:cubicBezTo>
                  <a:cubicBezTo>
                    <a:pt x="2730" y="12614"/>
                    <a:pt x="2730" y="12625"/>
                    <a:pt x="2742" y="12636"/>
                  </a:cubicBezTo>
                  <a:lnTo>
                    <a:pt x="2753" y="12648"/>
                  </a:lnTo>
                  <a:lnTo>
                    <a:pt x="2764" y="12659"/>
                  </a:lnTo>
                  <a:cubicBezTo>
                    <a:pt x="2787" y="12705"/>
                    <a:pt x="2821" y="12739"/>
                    <a:pt x="2844" y="12773"/>
                  </a:cubicBezTo>
                  <a:cubicBezTo>
                    <a:pt x="2867" y="12807"/>
                    <a:pt x="2890" y="12853"/>
                    <a:pt x="2912" y="12887"/>
                  </a:cubicBezTo>
                  <a:lnTo>
                    <a:pt x="2912" y="12898"/>
                  </a:lnTo>
                  <a:cubicBezTo>
                    <a:pt x="2924" y="12921"/>
                    <a:pt x="2935" y="12944"/>
                    <a:pt x="2946" y="12955"/>
                  </a:cubicBezTo>
                  <a:cubicBezTo>
                    <a:pt x="2946" y="12966"/>
                    <a:pt x="2946" y="12966"/>
                    <a:pt x="2946" y="12978"/>
                  </a:cubicBezTo>
                  <a:cubicBezTo>
                    <a:pt x="2946" y="12978"/>
                    <a:pt x="2946" y="12989"/>
                    <a:pt x="2946" y="12989"/>
                  </a:cubicBezTo>
                  <a:cubicBezTo>
                    <a:pt x="2946" y="13000"/>
                    <a:pt x="2946" y="13000"/>
                    <a:pt x="2958" y="13000"/>
                  </a:cubicBezTo>
                  <a:cubicBezTo>
                    <a:pt x="2958" y="13012"/>
                    <a:pt x="2958" y="13023"/>
                    <a:pt x="2958" y="13023"/>
                  </a:cubicBezTo>
                  <a:cubicBezTo>
                    <a:pt x="2969" y="13069"/>
                    <a:pt x="2946" y="13080"/>
                    <a:pt x="2935" y="13080"/>
                  </a:cubicBezTo>
                  <a:cubicBezTo>
                    <a:pt x="2926" y="13089"/>
                    <a:pt x="2918" y="13092"/>
                    <a:pt x="2910" y="13092"/>
                  </a:cubicBezTo>
                  <a:cubicBezTo>
                    <a:pt x="2897" y="13092"/>
                    <a:pt x="2885" y="13083"/>
                    <a:pt x="2878" y="13069"/>
                  </a:cubicBezTo>
                  <a:lnTo>
                    <a:pt x="2855" y="13057"/>
                  </a:lnTo>
                  <a:cubicBezTo>
                    <a:pt x="2855" y="13057"/>
                    <a:pt x="2855" y="13046"/>
                    <a:pt x="2844" y="13046"/>
                  </a:cubicBezTo>
                  <a:cubicBezTo>
                    <a:pt x="2844" y="13046"/>
                    <a:pt x="2844" y="13035"/>
                    <a:pt x="2833" y="13035"/>
                  </a:cubicBezTo>
                  <a:cubicBezTo>
                    <a:pt x="2833" y="13035"/>
                    <a:pt x="2833" y="13035"/>
                    <a:pt x="2821" y="13023"/>
                  </a:cubicBezTo>
                  <a:cubicBezTo>
                    <a:pt x="2810" y="13012"/>
                    <a:pt x="2799" y="12989"/>
                    <a:pt x="2787" y="12978"/>
                  </a:cubicBezTo>
                  <a:lnTo>
                    <a:pt x="2776" y="12966"/>
                  </a:lnTo>
                  <a:cubicBezTo>
                    <a:pt x="2753" y="12921"/>
                    <a:pt x="2730" y="12887"/>
                    <a:pt x="2708" y="12841"/>
                  </a:cubicBezTo>
                  <a:cubicBezTo>
                    <a:pt x="2685" y="12807"/>
                    <a:pt x="2673" y="12762"/>
                    <a:pt x="2651" y="12727"/>
                  </a:cubicBezTo>
                  <a:lnTo>
                    <a:pt x="2651" y="12716"/>
                  </a:lnTo>
                  <a:cubicBezTo>
                    <a:pt x="2651" y="12705"/>
                    <a:pt x="2639" y="12693"/>
                    <a:pt x="2639" y="12693"/>
                  </a:cubicBezTo>
                  <a:cubicBezTo>
                    <a:pt x="2639" y="12682"/>
                    <a:pt x="2628" y="12671"/>
                    <a:pt x="2628" y="12659"/>
                  </a:cubicBezTo>
                  <a:cubicBezTo>
                    <a:pt x="2628" y="12648"/>
                    <a:pt x="2628" y="12636"/>
                    <a:pt x="2617" y="12625"/>
                  </a:cubicBezTo>
                  <a:cubicBezTo>
                    <a:pt x="2617" y="12614"/>
                    <a:pt x="2617" y="12614"/>
                    <a:pt x="2617" y="12602"/>
                  </a:cubicBezTo>
                  <a:cubicBezTo>
                    <a:pt x="2617" y="12602"/>
                    <a:pt x="2617" y="12591"/>
                    <a:pt x="2617" y="12591"/>
                  </a:cubicBezTo>
                  <a:cubicBezTo>
                    <a:pt x="2617" y="12568"/>
                    <a:pt x="2617" y="12557"/>
                    <a:pt x="2628" y="12557"/>
                  </a:cubicBezTo>
                  <a:cubicBezTo>
                    <a:pt x="2634" y="12551"/>
                    <a:pt x="2639" y="12548"/>
                    <a:pt x="2645" y="12548"/>
                  </a:cubicBezTo>
                  <a:close/>
                  <a:moveTo>
                    <a:pt x="15312" y="12507"/>
                  </a:moveTo>
                  <a:cubicBezTo>
                    <a:pt x="15319" y="12507"/>
                    <a:pt x="15326" y="12508"/>
                    <a:pt x="15332" y="12511"/>
                  </a:cubicBezTo>
                  <a:cubicBezTo>
                    <a:pt x="15344" y="12511"/>
                    <a:pt x="15355" y="12523"/>
                    <a:pt x="15355" y="12545"/>
                  </a:cubicBezTo>
                  <a:cubicBezTo>
                    <a:pt x="15355" y="12557"/>
                    <a:pt x="15367" y="12568"/>
                    <a:pt x="15367" y="12580"/>
                  </a:cubicBezTo>
                  <a:lnTo>
                    <a:pt x="15367" y="12591"/>
                  </a:lnTo>
                  <a:cubicBezTo>
                    <a:pt x="15367" y="12602"/>
                    <a:pt x="15367" y="12602"/>
                    <a:pt x="15367" y="12602"/>
                  </a:cubicBezTo>
                  <a:cubicBezTo>
                    <a:pt x="15367" y="12614"/>
                    <a:pt x="15367" y="12614"/>
                    <a:pt x="15367" y="12625"/>
                  </a:cubicBezTo>
                  <a:cubicBezTo>
                    <a:pt x="15367" y="12636"/>
                    <a:pt x="15367" y="12648"/>
                    <a:pt x="15355" y="12659"/>
                  </a:cubicBezTo>
                  <a:cubicBezTo>
                    <a:pt x="15355" y="12682"/>
                    <a:pt x="15344" y="12716"/>
                    <a:pt x="15332" y="12739"/>
                  </a:cubicBezTo>
                  <a:cubicBezTo>
                    <a:pt x="15321" y="12796"/>
                    <a:pt x="15287" y="12853"/>
                    <a:pt x="15264" y="12898"/>
                  </a:cubicBezTo>
                  <a:lnTo>
                    <a:pt x="15253" y="12921"/>
                  </a:lnTo>
                  <a:cubicBezTo>
                    <a:pt x="15219" y="12978"/>
                    <a:pt x="15185" y="13035"/>
                    <a:pt x="15128" y="13091"/>
                  </a:cubicBezTo>
                  <a:cubicBezTo>
                    <a:pt x="15105" y="13114"/>
                    <a:pt x="15094" y="13137"/>
                    <a:pt x="15071" y="13160"/>
                  </a:cubicBezTo>
                  <a:cubicBezTo>
                    <a:pt x="15048" y="13171"/>
                    <a:pt x="15025" y="13182"/>
                    <a:pt x="15003" y="13194"/>
                  </a:cubicBezTo>
                  <a:lnTo>
                    <a:pt x="14968" y="13194"/>
                  </a:lnTo>
                  <a:cubicBezTo>
                    <a:pt x="14968" y="13194"/>
                    <a:pt x="14957" y="13182"/>
                    <a:pt x="14957" y="13171"/>
                  </a:cubicBezTo>
                  <a:lnTo>
                    <a:pt x="14968" y="13137"/>
                  </a:lnTo>
                  <a:cubicBezTo>
                    <a:pt x="14968" y="13126"/>
                    <a:pt x="14968" y="13103"/>
                    <a:pt x="14980" y="13080"/>
                  </a:cubicBezTo>
                  <a:cubicBezTo>
                    <a:pt x="14980" y="13057"/>
                    <a:pt x="15003" y="13035"/>
                    <a:pt x="15014" y="13012"/>
                  </a:cubicBezTo>
                  <a:lnTo>
                    <a:pt x="15014" y="12989"/>
                  </a:lnTo>
                  <a:lnTo>
                    <a:pt x="15025" y="12989"/>
                  </a:lnTo>
                  <a:cubicBezTo>
                    <a:pt x="15025" y="12978"/>
                    <a:pt x="15025" y="12978"/>
                    <a:pt x="15025" y="12966"/>
                  </a:cubicBezTo>
                  <a:cubicBezTo>
                    <a:pt x="15025" y="12966"/>
                    <a:pt x="15037" y="12966"/>
                    <a:pt x="15037" y="12955"/>
                  </a:cubicBezTo>
                  <a:lnTo>
                    <a:pt x="15037" y="12944"/>
                  </a:lnTo>
                  <a:lnTo>
                    <a:pt x="15094" y="12841"/>
                  </a:lnTo>
                  <a:cubicBezTo>
                    <a:pt x="15116" y="12807"/>
                    <a:pt x="15128" y="12784"/>
                    <a:pt x="15139" y="12750"/>
                  </a:cubicBezTo>
                  <a:lnTo>
                    <a:pt x="15162" y="12716"/>
                  </a:lnTo>
                  <a:cubicBezTo>
                    <a:pt x="15162" y="12705"/>
                    <a:pt x="15162" y="12682"/>
                    <a:pt x="15173" y="12671"/>
                  </a:cubicBezTo>
                  <a:cubicBezTo>
                    <a:pt x="15185" y="12659"/>
                    <a:pt x="15196" y="12636"/>
                    <a:pt x="15196" y="12625"/>
                  </a:cubicBezTo>
                  <a:lnTo>
                    <a:pt x="15219" y="12591"/>
                  </a:lnTo>
                  <a:cubicBezTo>
                    <a:pt x="15219" y="12580"/>
                    <a:pt x="15230" y="12580"/>
                    <a:pt x="15230" y="12568"/>
                  </a:cubicBezTo>
                  <a:cubicBezTo>
                    <a:pt x="15230" y="12568"/>
                    <a:pt x="15241" y="12568"/>
                    <a:pt x="15241" y="12557"/>
                  </a:cubicBezTo>
                  <a:cubicBezTo>
                    <a:pt x="15241" y="12557"/>
                    <a:pt x="15253" y="12545"/>
                    <a:pt x="15253" y="12545"/>
                  </a:cubicBezTo>
                  <a:cubicBezTo>
                    <a:pt x="15264" y="12534"/>
                    <a:pt x="15264" y="12523"/>
                    <a:pt x="15264" y="12523"/>
                  </a:cubicBezTo>
                  <a:cubicBezTo>
                    <a:pt x="15280" y="12515"/>
                    <a:pt x="15296" y="12507"/>
                    <a:pt x="15312" y="12507"/>
                  </a:cubicBezTo>
                  <a:close/>
                  <a:moveTo>
                    <a:pt x="2298" y="12636"/>
                  </a:moveTo>
                  <a:cubicBezTo>
                    <a:pt x="2344" y="12648"/>
                    <a:pt x="2366" y="12705"/>
                    <a:pt x="2401" y="12750"/>
                  </a:cubicBezTo>
                  <a:lnTo>
                    <a:pt x="2423" y="12784"/>
                  </a:lnTo>
                  <a:cubicBezTo>
                    <a:pt x="2446" y="12818"/>
                    <a:pt x="2457" y="12841"/>
                    <a:pt x="2480" y="12875"/>
                  </a:cubicBezTo>
                  <a:cubicBezTo>
                    <a:pt x="2492" y="12898"/>
                    <a:pt x="2514" y="12932"/>
                    <a:pt x="2526" y="12966"/>
                  </a:cubicBezTo>
                  <a:lnTo>
                    <a:pt x="2571" y="13023"/>
                  </a:lnTo>
                  <a:cubicBezTo>
                    <a:pt x="2594" y="13069"/>
                    <a:pt x="2628" y="13103"/>
                    <a:pt x="2651" y="13137"/>
                  </a:cubicBezTo>
                  <a:cubicBezTo>
                    <a:pt x="2651" y="13148"/>
                    <a:pt x="2662" y="13160"/>
                    <a:pt x="2662" y="13171"/>
                  </a:cubicBezTo>
                  <a:cubicBezTo>
                    <a:pt x="2673" y="13194"/>
                    <a:pt x="2685" y="13205"/>
                    <a:pt x="2696" y="13228"/>
                  </a:cubicBezTo>
                  <a:cubicBezTo>
                    <a:pt x="2696" y="13239"/>
                    <a:pt x="2696" y="13239"/>
                    <a:pt x="2696" y="13251"/>
                  </a:cubicBezTo>
                  <a:cubicBezTo>
                    <a:pt x="2708" y="13262"/>
                    <a:pt x="2708" y="13262"/>
                    <a:pt x="2708" y="13273"/>
                  </a:cubicBezTo>
                  <a:cubicBezTo>
                    <a:pt x="2719" y="13296"/>
                    <a:pt x="2730" y="13308"/>
                    <a:pt x="2730" y="13319"/>
                  </a:cubicBezTo>
                  <a:cubicBezTo>
                    <a:pt x="2719" y="13330"/>
                    <a:pt x="2719" y="13342"/>
                    <a:pt x="2708" y="13353"/>
                  </a:cubicBezTo>
                  <a:lnTo>
                    <a:pt x="2696" y="13353"/>
                  </a:lnTo>
                  <a:cubicBezTo>
                    <a:pt x="2662" y="13353"/>
                    <a:pt x="2651" y="13342"/>
                    <a:pt x="2617" y="13308"/>
                  </a:cubicBezTo>
                  <a:cubicBezTo>
                    <a:pt x="2560" y="13273"/>
                    <a:pt x="2514" y="13217"/>
                    <a:pt x="2480" y="13171"/>
                  </a:cubicBezTo>
                  <a:cubicBezTo>
                    <a:pt x="2446" y="13114"/>
                    <a:pt x="2412" y="13057"/>
                    <a:pt x="2378" y="13000"/>
                  </a:cubicBezTo>
                  <a:cubicBezTo>
                    <a:pt x="2355" y="12955"/>
                    <a:pt x="2321" y="12887"/>
                    <a:pt x="2298" y="12818"/>
                  </a:cubicBezTo>
                  <a:cubicBezTo>
                    <a:pt x="2287" y="12784"/>
                    <a:pt x="2275" y="12762"/>
                    <a:pt x="2264" y="12727"/>
                  </a:cubicBezTo>
                  <a:cubicBezTo>
                    <a:pt x="2253" y="12693"/>
                    <a:pt x="2264" y="12671"/>
                    <a:pt x="2275" y="12648"/>
                  </a:cubicBezTo>
                  <a:cubicBezTo>
                    <a:pt x="2275" y="12636"/>
                    <a:pt x="2287" y="12636"/>
                    <a:pt x="2287" y="12636"/>
                  </a:cubicBezTo>
                  <a:close/>
                  <a:moveTo>
                    <a:pt x="15822" y="12409"/>
                  </a:moveTo>
                  <a:cubicBezTo>
                    <a:pt x="15833" y="12409"/>
                    <a:pt x="15833" y="12420"/>
                    <a:pt x="15833" y="12432"/>
                  </a:cubicBezTo>
                  <a:cubicBezTo>
                    <a:pt x="15844" y="12477"/>
                    <a:pt x="15833" y="12511"/>
                    <a:pt x="15833" y="12568"/>
                  </a:cubicBezTo>
                  <a:cubicBezTo>
                    <a:pt x="15833" y="12614"/>
                    <a:pt x="15822" y="12648"/>
                    <a:pt x="15810" y="12693"/>
                  </a:cubicBezTo>
                  <a:lnTo>
                    <a:pt x="15810" y="12716"/>
                  </a:lnTo>
                  <a:cubicBezTo>
                    <a:pt x="15799" y="12762"/>
                    <a:pt x="15787" y="12796"/>
                    <a:pt x="15776" y="12830"/>
                  </a:cubicBezTo>
                  <a:cubicBezTo>
                    <a:pt x="15742" y="12921"/>
                    <a:pt x="15696" y="13012"/>
                    <a:pt x="15651" y="13103"/>
                  </a:cubicBezTo>
                  <a:cubicBezTo>
                    <a:pt x="15594" y="13182"/>
                    <a:pt x="15549" y="13262"/>
                    <a:pt x="15492" y="13330"/>
                  </a:cubicBezTo>
                  <a:cubicBezTo>
                    <a:pt x="15435" y="13410"/>
                    <a:pt x="15367" y="13490"/>
                    <a:pt x="15276" y="13501"/>
                  </a:cubicBezTo>
                  <a:cubicBezTo>
                    <a:pt x="15264" y="13501"/>
                    <a:pt x="15253" y="13490"/>
                    <a:pt x="15253" y="13478"/>
                  </a:cubicBezTo>
                  <a:cubicBezTo>
                    <a:pt x="15230" y="13399"/>
                    <a:pt x="15276" y="13308"/>
                    <a:pt x="15321" y="13239"/>
                  </a:cubicBezTo>
                  <a:lnTo>
                    <a:pt x="15332" y="13205"/>
                  </a:lnTo>
                  <a:cubicBezTo>
                    <a:pt x="15355" y="13171"/>
                    <a:pt x="15367" y="13137"/>
                    <a:pt x="15389" y="13103"/>
                  </a:cubicBezTo>
                  <a:cubicBezTo>
                    <a:pt x="15423" y="13046"/>
                    <a:pt x="15446" y="12989"/>
                    <a:pt x="15480" y="12932"/>
                  </a:cubicBezTo>
                  <a:cubicBezTo>
                    <a:pt x="15492" y="12909"/>
                    <a:pt x="15503" y="12887"/>
                    <a:pt x="15503" y="12864"/>
                  </a:cubicBezTo>
                  <a:cubicBezTo>
                    <a:pt x="15537" y="12796"/>
                    <a:pt x="15571" y="12727"/>
                    <a:pt x="15617" y="12659"/>
                  </a:cubicBezTo>
                  <a:cubicBezTo>
                    <a:pt x="15628" y="12648"/>
                    <a:pt x="15640" y="12625"/>
                    <a:pt x="15651" y="12614"/>
                  </a:cubicBezTo>
                  <a:cubicBezTo>
                    <a:pt x="15662" y="12580"/>
                    <a:pt x="15685" y="12557"/>
                    <a:pt x="15696" y="12534"/>
                  </a:cubicBezTo>
                  <a:cubicBezTo>
                    <a:pt x="15708" y="12523"/>
                    <a:pt x="15719" y="12500"/>
                    <a:pt x="15731" y="12477"/>
                  </a:cubicBezTo>
                  <a:cubicBezTo>
                    <a:pt x="15753" y="12454"/>
                    <a:pt x="15765" y="12432"/>
                    <a:pt x="15776" y="12420"/>
                  </a:cubicBezTo>
                  <a:cubicBezTo>
                    <a:pt x="15787" y="12409"/>
                    <a:pt x="15799" y="12409"/>
                    <a:pt x="15810" y="12409"/>
                  </a:cubicBezTo>
                  <a:close/>
                  <a:moveTo>
                    <a:pt x="1843" y="12545"/>
                  </a:moveTo>
                  <a:cubicBezTo>
                    <a:pt x="1889" y="12568"/>
                    <a:pt x="1911" y="12625"/>
                    <a:pt x="1946" y="12671"/>
                  </a:cubicBezTo>
                  <a:lnTo>
                    <a:pt x="1957" y="12693"/>
                  </a:lnTo>
                  <a:lnTo>
                    <a:pt x="2002" y="12762"/>
                  </a:lnTo>
                  <a:cubicBezTo>
                    <a:pt x="2025" y="12796"/>
                    <a:pt x="2037" y="12818"/>
                    <a:pt x="2059" y="12853"/>
                  </a:cubicBezTo>
                  <a:cubicBezTo>
                    <a:pt x="2116" y="12955"/>
                    <a:pt x="2196" y="13069"/>
                    <a:pt x="2264" y="13182"/>
                  </a:cubicBezTo>
                  <a:cubicBezTo>
                    <a:pt x="2332" y="13273"/>
                    <a:pt x="2389" y="13364"/>
                    <a:pt x="2457" y="13444"/>
                  </a:cubicBezTo>
                  <a:lnTo>
                    <a:pt x="2526" y="13546"/>
                  </a:lnTo>
                  <a:cubicBezTo>
                    <a:pt x="2560" y="13592"/>
                    <a:pt x="2582" y="13626"/>
                    <a:pt x="2617" y="13671"/>
                  </a:cubicBezTo>
                  <a:cubicBezTo>
                    <a:pt x="2617" y="13683"/>
                    <a:pt x="2628" y="13694"/>
                    <a:pt x="2639" y="13706"/>
                  </a:cubicBezTo>
                  <a:cubicBezTo>
                    <a:pt x="2651" y="13717"/>
                    <a:pt x="2662" y="13740"/>
                    <a:pt x="2662" y="13751"/>
                  </a:cubicBezTo>
                  <a:cubicBezTo>
                    <a:pt x="2673" y="13762"/>
                    <a:pt x="2673" y="13774"/>
                    <a:pt x="2685" y="13785"/>
                  </a:cubicBezTo>
                  <a:cubicBezTo>
                    <a:pt x="2696" y="13808"/>
                    <a:pt x="2696" y="13819"/>
                    <a:pt x="2708" y="13842"/>
                  </a:cubicBezTo>
                  <a:cubicBezTo>
                    <a:pt x="2719" y="13853"/>
                    <a:pt x="2719" y="13865"/>
                    <a:pt x="2708" y="13876"/>
                  </a:cubicBezTo>
                  <a:cubicBezTo>
                    <a:pt x="2701" y="13883"/>
                    <a:pt x="2691" y="13889"/>
                    <a:pt x="2679" y="13889"/>
                  </a:cubicBezTo>
                  <a:cubicBezTo>
                    <a:pt x="2670" y="13889"/>
                    <a:pt x="2660" y="13886"/>
                    <a:pt x="2651" y="13876"/>
                  </a:cubicBezTo>
                  <a:cubicBezTo>
                    <a:pt x="2628" y="13865"/>
                    <a:pt x="2605" y="13842"/>
                    <a:pt x="2582" y="13831"/>
                  </a:cubicBezTo>
                  <a:cubicBezTo>
                    <a:pt x="2560" y="13808"/>
                    <a:pt x="2526" y="13785"/>
                    <a:pt x="2503" y="13762"/>
                  </a:cubicBezTo>
                  <a:cubicBezTo>
                    <a:pt x="2446" y="13717"/>
                    <a:pt x="2401" y="13660"/>
                    <a:pt x="2355" y="13615"/>
                  </a:cubicBezTo>
                  <a:cubicBezTo>
                    <a:pt x="2264" y="13501"/>
                    <a:pt x="2184" y="13387"/>
                    <a:pt x="2116" y="13285"/>
                  </a:cubicBezTo>
                  <a:cubicBezTo>
                    <a:pt x="2037" y="13160"/>
                    <a:pt x="1968" y="13046"/>
                    <a:pt x="1911" y="12921"/>
                  </a:cubicBezTo>
                  <a:cubicBezTo>
                    <a:pt x="1889" y="12864"/>
                    <a:pt x="1855" y="12796"/>
                    <a:pt x="1832" y="12727"/>
                  </a:cubicBezTo>
                  <a:cubicBezTo>
                    <a:pt x="1820" y="12671"/>
                    <a:pt x="1786" y="12614"/>
                    <a:pt x="1809" y="12568"/>
                  </a:cubicBezTo>
                  <a:cubicBezTo>
                    <a:pt x="1809" y="12557"/>
                    <a:pt x="1809" y="12545"/>
                    <a:pt x="1820" y="12545"/>
                  </a:cubicBezTo>
                  <a:close/>
                  <a:moveTo>
                    <a:pt x="8804" y="0"/>
                  </a:moveTo>
                  <a:cubicBezTo>
                    <a:pt x="3947" y="0"/>
                    <a:pt x="1" y="3947"/>
                    <a:pt x="1" y="8804"/>
                  </a:cubicBezTo>
                  <a:cubicBezTo>
                    <a:pt x="1" y="10965"/>
                    <a:pt x="797" y="13046"/>
                    <a:pt x="2241" y="14661"/>
                  </a:cubicBezTo>
                  <a:cubicBezTo>
                    <a:pt x="2253" y="14672"/>
                    <a:pt x="2253" y="14672"/>
                    <a:pt x="2264" y="14672"/>
                  </a:cubicBezTo>
                  <a:lnTo>
                    <a:pt x="2287" y="14672"/>
                  </a:lnTo>
                  <a:lnTo>
                    <a:pt x="2298" y="14661"/>
                  </a:lnTo>
                  <a:cubicBezTo>
                    <a:pt x="2378" y="14604"/>
                    <a:pt x="2480" y="14559"/>
                    <a:pt x="2560" y="14513"/>
                  </a:cubicBezTo>
                  <a:cubicBezTo>
                    <a:pt x="2571" y="14502"/>
                    <a:pt x="2571" y="14490"/>
                    <a:pt x="2571" y="14490"/>
                  </a:cubicBezTo>
                  <a:cubicBezTo>
                    <a:pt x="2571" y="14479"/>
                    <a:pt x="2571" y="14468"/>
                    <a:pt x="2571" y="14456"/>
                  </a:cubicBezTo>
                  <a:cubicBezTo>
                    <a:pt x="2253" y="14104"/>
                    <a:pt x="1957" y="13717"/>
                    <a:pt x="1684" y="13308"/>
                  </a:cubicBezTo>
                  <a:cubicBezTo>
                    <a:pt x="1502" y="13023"/>
                    <a:pt x="1343" y="12750"/>
                    <a:pt x="1218" y="12477"/>
                  </a:cubicBezTo>
                  <a:cubicBezTo>
                    <a:pt x="1081" y="12193"/>
                    <a:pt x="945" y="11897"/>
                    <a:pt x="888" y="11567"/>
                  </a:cubicBezTo>
                  <a:cubicBezTo>
                    <a:pt x="888" y="11556"/>
                    <a:pt x="888" y="11556"/>
                    <a:pt x="899" y="11556"/>
                  </a:cubicBezTo>
                  <a:lnTo>
                    <a:pt x="911" y="11556"/>
                  </a:lnTo>
                  <a:cubicBezTo>
                    <a:pt x="1036" y="11749"/>
                    <a:pt x="1138" y="11954"/>
                    <a:pt x="1252" y="12147"/>
                  </a:cubicBezTo>
                  <a:cubicBezTo>
                    <a:pt x="1309" y="12261"/>
                    <a:pt x="1366" y="12375"/>
                    <a:pt x="1434" y="12489"/>
                  </a:cubicBezTo>
                  <a:cubicBezTo>
                    <a:pt x="1798" y="13114"/>
                    <a:pt x="2139" y="13603"/>
                    <a:pt x="2503" y="14035"/>
                  </a:cubicBezTo>
                  <a:cubicBezTo>
                    <a:pt x="2582" y="14138"/>
                    <a:pt x="2685" y="14252"/>
                    <a:pt x="2787" y="14365"/>
                  </a:cubicBezTo>
                  <a:cubicBezTo>
                    <a:pt x="2793" y="14371"/>
                    <a:pt x="2799" y="14374"/>
                    <a:pt x="2804" y="14374"/>
                  </a:cubicBezTo>
                  <a:cubicBezTo>
                    <a:pt x="2810" y="14374"/>
                    <a:pt x="2816" y="14371"/>
                    <a:pt x="2821" y="14365"/>
                  </a:cubicBezTo>
                  <a:cubicBezTo>
                    <a:pt x="2958" y="14308"/>
                    <a:pt x="3083" y="14252"/>
                    <a:pt x="3208" y="14195"/>
                  </a:cubicBezTo>
                  <a:cubicBezTo>
                    <a:pt x="3424" y="14115"/>
                    <a:pt x="3640" y="14047"/>
                    <a:pt x="3868" y="13990"/>
                  </a:cubicBezTo>
                  <a:cubicBezTo>
                    <a:pt x="3970" y="13956"/>
                    <a:pt x="4084" y="13933"/>
                    <a:pt x="4186" y="13910"/>
                  </a:cubicBezTo>
                  <a:lnTo>
                    <a:pt x="4232" y="13899"/>
                  </a:lnTo>
                  <a:cubicBezTo>
                    <a:pt x="4232" y="13899"/>
                    <a:pt x="4243" y="13899"/>
                    <a:pt x="4243" y="13888"/>
                  </a:cubicBezTo>
                  <a:cubicBezTo>
                    <a:pt x="4254" y="13876"/>
                    <a:pt x="4254" y="13865"/>
                    <a:pt x="4254" y="13865"/>
                  </a:cubicBezTo>
                  <a:cubicBezTo>
                    <a:pt x="4107" y="13364"/>
                    <a:pt x="4061" y="12841"/>
                    <a:pt x="4129" y="12329"/>
                  </a:cubicBezTo>
                  <a:cubicBezTo>
                    <a:pt x="4198" y="11783"/>
                    <a:pt x="4368" y="11249"/>
                    <a:pt x="4630" y="10726"/>
                  </a:cubicBezTo>
                  <a:cubicBezTo>
                    <a:pt x="4755" y="10487"/>
                    <a:pt x="4903" y="10248"/>
                    <a:pt x="5062" y="10009"/>
                  </a:cubicBezTo>
                  <a:cubicBezTo>
                    <a:pt x="5142" y="9884"/>
                    <a:pt x="5233" y="9759"/>
                    <a:pt x="5312" y="9657"/>
                  </a:cubicBezTo>
                  <a:lnTo>
                    <a:pt x="5289" y="9634"/>
                  </a:lnTo>
                  <a:lnTo>
                    <a:pt x="5289" y="9634"/>
                  </a:lnTo>
                  <a:lnTo>
                    <a:pt x="5324" y="9657"/>
                  </a:lnTo>
                  <a:cubicBezTo>
                    <a:pt x="5324" y="9645"/>
                    <a:pt x="5324" y="9634"/>
                    <a:pt x="5324" y="9622"/>
                  </a:cubicBezTo>
                  <a:cubicBezTo>
                    <a:pt x="5324" y="9622"/>
                    <a:pt x="5324" y="9611"/>
                    <a:pt x="5312" y="9611"/>
                  </a:cubicBezTo>
                  <a:cubicBezTo>
                    <a:pt x="5301" y="9600"/>
                    <a:pt x="5289" y="9588"/>
                    <a:pt x="5289" y="9577"/>
                  </a:cubicBezTo>
                  <a:cubicBezTo>
                    <a:pt x="5198" y="9509"/>
                    <a:pt x="5130" y="9418"/>
                    <a:pt x="5062" y="9338"/>
                  </a:cubicBezTo>
                  <a:cubicBezTo>
                    <a:pt x="4960" y="9224"/>
                    <a:pt x="4857" y="9099"/>
                    <a:pt x="4766" y="8986"/>
                  </a:cubicBezTo>
                  <a:cubicBezTo>
                    <a:pt x="4721" y="8940"/>
                    <a:pt x="4687" y="8883"/>
                    <a:pt x="4641" y="8838"/>
                  </a:cubicBezTo>
                  <a:lnTo>
                    <a:pt x="4482" y="8644"/>
                  </a:lnTo>
                  <a:cubicBezTo>
                    <a:pt x="4289" y="8405"/>
                    <a:pt x="4084" y="8155"/>
                    <a:pt x="3879" y="7905"/>
                  </a:cubicBezTo>
                  <a:cubicBezTo>
                    <a:pt x="3845" y="7871"/>
                    <a:pt x="3811" y="7825"/>
                    <a:pt x="3777" y="7780"/>
                  </a:cubicBezTo>
                  <a:cubicBezTo>
                    <a:pt x="3697" y="7678"/>
                    <a:pt x="3606" y="7575"/>
                    <a:pt x="3527" y="7473"/>
                  </a:cubicBezTo>
                  <a:cubicBezTo>
                    <a:pt x="3413" y="7314"/>
                    <a:pt x="3367" y="7132"/>
                    <a:pt x="3390" y="6950"/>
                  </a:cubicBezTo>
                  <a:cubicBezTo>
                    <a:pt x="3413" y="6802"/>
                    <a:pt x="3447" y="6654"/>
                    <a:pt x="3481" y="6506"/>
                  </a:cubicBezTo>
                  <a:cubicBezTo>
                    <a:pt x="3492" y="6461"/>
                    <a:pt x="3504" y="6404"/>
                    <a:pt x="3515" y="6347"/>
                  </a:cubicBezTo>
                  <a:lnTo>
                    <a:pt x="3777" y="5209"/>
                  </a:lnTo>
                  <a:cubicBezTo>
                    <a:pt x="3777" y="5175"/>
                    <a:pt x="3788" y="5153"/>
                    <a:pt x="3788" y="5118"/>
                  </a:cubicBezTo>
                  <a:cubicBezTo>
                    <a:pt x="3799" y="5050"/>
                    <a:pt x="3822" y="4982"/>
                    <a:pt x="3845" y="4925"/>
                  </a:cubicBezTo>
                  <a:cubicBezTo>
                    <a:pt x="3845" y="4914"/>
                    <a:pt x="3845" y="4902"/>
                    <a:pt x="3834" y="4891"/>
                  </a:cubicBezTo>
                  <a:cubicBezTo>
                    <a:pt x="3777" y="4811"/>
                    <a:pt x="3743" y="4698"/>
                    <a:pt x="3731" y="4652"/>
                  </a:cubicBezTo>
                  <a:cubicBezTo>
                    <a:pt x="3686" y="4527"/>
                    <a:pt x="3652" y="4402"/>
                    <a:pt x="3618" y="4277"/>
                  </a:cubicBezTo>
                  <a:lnTo>
                    <a:pt x="3606" y="4197"/>
                  </a:lnTo>
                  <a:cubicBezTo>
                    <a:pt x="3595" y="4163"/>
                    <a:pt x="3583" y="4118"/>
                    <a:pt x="3572" y="4083"/>
                  </a:cubicBezTo>
                  <a:cubicBezTo>
                    <a:pt x="3538" y="3970"/>
                    <a:pt x="3504" y="3845"/>
                    <a:pt x="3481" y="3731"/>
                  </a:cubicBezTo>
                  <a:cubicBezTo>
                    <a:pt x="3481" y="3708"/>
                    <a:pt x="3481" y="3685"/>
                    <a:pt x="3481" y="3663"/>
                  </a:cubicBezTo>
                  <a:cubicBezTo>
                    <a:pt x="3481" y="3651"/>
                    <a:pt x="3481" y="3640"/>
                    <a:pt x="3481" y="3628"/>
                  </a:cubicBezTo>
                  <a:cubicBezTo>
                    <a:pt x="3470" y="3617"/>
                    <a:pt x="3470" y="3594"/>
                    <a:pt x="3470" y="3572"/>
                  </a:cubicBezTo>
                  <a:cubicBezTo>
                    <a:pt x="3458" y="3549"/>
                    <a:pt x="3458" y="3526"/>
                    <a:pt x="3458" y="3492"/>
                  </a:cubicBezTo>
                  <a:cubicBezTo>
                    <a:pt x="3458" y="3424"/>
                    <a:pt x="3458" y="3333"/>
                    <a:pt x="3481" y="3276"/>
                  </a:cubicBezTo>
                  <a:cubicBezTo>
                    <a:pt x="3481" y="3253"/>
                    <a:pt x="3492" y="3242"/>
                    <a:pt x="3515" y="3242"/>
                  </a:cubicBezTo>
                  <a:cubicBezTo>
                    <a:pt x="3518" y="3238"/>
                    <a:pt x="3523" y="3237"/>
                    <a:pt x="3527" y="3237"/>
                  </a:cubicBezTo>
                  <a:cubicBezTo>
                    <a:pt x="3539" y="3237"/>
                    <a:pt x="3553" y="3245"/>
                    <a:pt x="3561" y="3253"/>
                  </a:cubicBezTo>
                  <a:cubicBezTo>
                    <a:pt x="3606" y="3287"/>
                    <a:pt x="3652" y="3367"/>
                    <a:pt x="3686" y="3424"/>
                  </a:cubicBezTo>
                  <a:lnTo>
                    <a:pt x="3686" y="3435"/>
                  </a:lnTo>
                  <a:cubicBezTo>
                    <a:pt x="3697" y="3458"/>
                    <a:pt x="3708" y="3481"/>
                    <a:pt x="3720" y="3503"/>
                  </a:cubicBezTo>
                  <a:cubicBezTo>
                    <a:pt x="3720" y="3515"/>
                    <a:pt x="3720" y="3515"/>
                    <a:pt x="3731" y="3526"/>
                  </a:cubicBezTo>
                  <a:cubicBezTo>
                    <a:pt x="3731" y="3549"/>
                    <a:pt x="3743" y="3572"/>
                    <a:pt x="3754" y="3583"/>
                  </a:cubicBezTo>
                  <a:cubicBezTo>
                    <a:pt x="3765" y="3606"/>
                    <a:pt x="3777" y="3628"/>
                    <a:pt x="3777" y="3640"/>
                  </a:cubicBezTo>
                  <a:cubicBezTo>
                    <a:pt x="3822" y="3754"/>
                    <a:pt x="3845" y="3856"/>
                    <a:pt x="3868" y="3970"/>
                  </a:cubicBezTo>
                  <a:cubicBezTo>
                    <a:pt x="3879" y="4004"/>
                    <a:pt x="3890" y="4049"/>
                    <a:pt x="3902" y="4083"/>
                  </a:cubicBezTo>
                  <a:cubicBezTo>
                    <a:pt x="3925" y="4163"/>
                    <a:pt x="3947" y="4243"/>
                    <a:pt x="3970" y="4322"/>
                  </a:cubicBezTo>
                  <a:cubicBezTo>
                    <a:pt x="3970" y="4345"/>
                    <a:pt x="3981" y="4345"/>
                    <a:pt x="3993" y="4356"/>
                  </a:cubicBezTo>
                  <a:cubicBezTo>
                    <a:pt x="4016" y="4356"/>
                    <a:pt x="4027" y="4345"/>
                    <a:pt x="4027" y="4334"/>
                  </a:cubicBezTo>
                  <a:cubicBezTo>
                    <a:pt x="4061" y="4231"/>
                    <a:pt x="4107" y="4118"/>
                    <a:pt x="4141" y="4015"/>
                  </a:cubicBezTo>
                  <a:cubicBezTo>
                    <a:pt x="4152" y="3992"/>
                    <a:pt x="4163" y="3958"/>
                    <a:pt x="4175" y="3936"/>
                  </a:cubicBezTo>
                  <a:cubicBezTo>
                    <a:pt x="4220" y="3810"/>
                    <a:pt x="4277" y="3674"/>
                    <a:pt x="4345" y="3560"/>
                  </a:cubicBezTo>
                  <a:cubicBezTo>
                    <a:pt x="4357" y="3537"/>
                    <a:pt x="4368" y="3526"/>
                    <a:pt x="4380" y="3515"/>
                  </a:cubicBezTo>
                  <a:cubicBezTo>
                    <a:pt x="4391" y="3492"/>
                    <a:pt x="4402" y="3481"/>
                    <a:pt x="4414" y="3458"/>
                  </a:cubicBezTo>
                  <a:lnTo>
                    <a:pt x="4425" y="3446"/>
                  </a:lnTo>
                  <a:cubicBezTo>
                    <a:pt x="4436" y="3412"/>
                    <a:pt x="4459" y="3390"/>
                    <a:pt x="4482" y="3367"/>
                  </a:cubicBezTo>
                  <a:lnTo>
                    <a:pt x="4505" y="3344"/>
                  </a:lnTo>
                  <a:cubicBezTo>
                    <a:pt x="4539" y="3310"/>
                    <a:pt x="4573" y="3265"/>
                    <a:pt x="4618" y="3230"/>
                  </a:cubicBezTo>
                  <a:cubicBezTo>
                    <a:pt x="4624" y="3225"/>
                    <a:pt x="4633" y="3222"/>
                    <a:pt x="4641" y="3222"/>
                  </a:cubicBezTo>
                  <a:cubicBezTo>
                    <a:pt x="4650" y="3222"/>
                    <a:pt x="4658" y="3225"/>
                    <a:pt x="4664" y="3230"/>
                  </a:cubicBezTo>
                  <a:cubicBezTo>
                    <a:pt x="4675" y="3230"/>
                    <a:pt x="4687" y="3242"/>
                    <a:pt x="4687" y="3253"/>
                  </a:cubicBezTo>
                  <a:cubicBezTo>
                    <a:pt x="4687" y="3310"/>
                    <a:pt x="4675" y="3367"/>
                    <a:pt x="4664" y="3424"/>
                  </a:cubicBezTo>
                  <a:cubicBezTo>
                    <a:pt x="4664" y="3424"/>
                    <a:pt x="4664" y="3424"/>
                    <a:pt x="4664" y="3435"/>
                  </a:cubicBezTo>
                  <a:cubicBezTo>
                    <a:pt x="4664" y="3469"/>
                    <a:pt x="4653" y="3515"/>
                    <a:pt x="4641" y="3560"/>
                  </a:cubicBezTo>
                  <a:cubicBezTo>
                    <a:pt x="4630" y="3572"/>
                    <a:pt x="4630" y="3594"/>
                    <a:pt x="4618" y="3617"/>
                  </a:cubicBezTo>
                  <a:cubicBezTo>
                    <a:pt x="4607" y="3674"/>
                    <a:pt x="4584" y="3731"/>
                    <a:pt x="4562" y="3799"/>
                  </a:cubicBezTo>
                  <a:lnTo>
                    <a:pt x="4550" y="3799"/>
                  </a:lnTo>
                  <a:cubicBezTo>
                    <a:pt x="4527" y="3879"/>
                    <a:pt x="4493" y="3947"/>
                    <a:pt x="4471" y="4027"/>
                  </a:cubicBezTo>
                  <a:cubicBezTo>
                    <a:pt x="4448" y="4083"/>
                    <a:pt x="4425" y="4140"/>
                    <a:pt x="4402" y="4186"/>
                  </a:cubicBezTo>
                  <a:cubicBezTo>
                    <a:pt x="4357" y="4288"/>
                    <a:pt x="4323" y="4391"/>
                    <a:pt x="4289" y="4493"/>
                  </a:cubicBezTo>
                  <a:lnTo>
                    <a:pt x="4266" y="4550"/>
                  </a:lnTo>
                  <a:cubicBezTo>
                    <a:pt x="4254" y="4561"/>
                    <a:pt x="4266" y="4584"/>
                    <a:pt x="4277" y="4584"/>
                  </a:cubicBezTo>
                  <a:cubicBezTo>
                    <a:pt x="4283" y="4590"/>
                    <a:pt x="4289" y="4592"/>
                    <a:pt x="4294" y="4592"/>
                  </a:cubicBezTo>
                  <a:cubicBezTo>
                    <a:pt x="4300" y="4592"/>
                    <a:pt x="4306" y="4590"/>
                    <a:pt x="4311" y="4584"/>
                  </a:cubicBezTo>
                  <a:cubicBezTo>
                    <a:pt x="4391" y="4538"/>
                    <a:pt x="4471" y="4481"/>
                    <a:pt x="4550" y="4425"/>
                  </a:cubicBezTo>
                  <a:cubicBezTo>
                    <a:pt x="4653" y="4356"/>
                    <a:pt x="4755" y="4311"/>
                    <a:pt x="4869" y="4265"/>
                  </a:cubicBezTo>
                  <a:cubicBezTo>
                    <a:pt x="4929" y="4235"/>
                    <a:pt x="4985" y="4225"/>
                    <a:pt x="5046" y="4225"/>
                  </a:cubicBezTo>
                  <a:cubicBezTo>
                    <a:pt x="5076" y="4225"/>
                    <a:pt x="5107" y="4227"/>
                    <a:pt x="5142" y="4231"/>
                  </a:cubicBezTo>
                  <a:lnTo>
                    <a:pt x="5210" y="4231"/>
                  </a:lnTo>
                  <a:cubicBezTo>
                    <a:pt x="5214" y="4229"/>
                    <a:pt x="5218" y="4228"/>
                    <a:pt x="5222" y="4228"/>
                  </a:cubicBezTo>
                  <a:cubicBezTo>
                    <a:pt x="5237" y="4228"/>
                    <a:pt x="5244" y="4243"/>
                    <a:pt x="5244" y="4243"/>
                  </a:cubicBezTo>
                  <a:cubicBezTo>
                    <a:pt x="5244" y="4254"/>
                    <a:pt x="5244" y="4265"/>
                    <a:pt x="5233" y="4288"/>
                  </a:cubicBezTo>
                  <a:lnTo>
                    <a:pt x="5210" y="4311"/>
                  </a:lnTo>
                  <a:lnTo>
                    <a:pt x="5176" y="4345"/>
                  </a:lnTo>
                  <a:cubicBezTo>
                    <a:pt x="5176" y="4345"/>
                    <a:pt x="5176" y="4345"/>
                    <a:pt x="5176" y="4356"/>
                  </a:cubicBezTo>
                  <a:cubicBezTo>
                    <a:pt x="5130" y="4436"/>
                    <a:pt x="5039" y="4493"/>
                    <a:pt x="4948" y="4550"/>
                  </a:cubicBezTo>
                  <a:lnTo>
                    <a:pt x="4914" y="4572"/>
                  </a:lnTo>
                  <a:cubicBezTo>
                    <a:pt x="4869" y="4607"/>
                    <a:pt x="4812" y="4641"/>
                    <a:pt x="4755" y="4675"/>
                  </a:cubicBezTo>
                  <a:cubicBezTo>
                    <a:pt x="4709" y="4698"/>
                    <a:pt x="4664" y="4720"/>
                    <a:pt x="4618" y="4754"/>
                  </a:cubicBezTo>
                  <a:cubicBezTo>
                    <a:pt x="4516" y="4823"/>
                    <a:pt x="4414" y="4891"/>
                    <a:pt x="4311" y="4959"/>
                  </a:cubicBezTo>
                  <a:cubicBezTo>
                    <a:pt x="4243" y="5016"/>
                    <a:pt x="4175" y="5039"/>
                    <a:pt x="4129" y="5062"/>
                  </a:cubicBezTo>
                  <a:cubicBezTo>
                    <a:pt x="4118" y="5062"/>
                    <a:pt x="4107" y="5073"/>
                    <a:pt x="4107" y="5084"/>
                  </a:cubicBezTo>
                  <a:cubicBezTo>
                    <a:pt x="4095" y="5130"/>
                    <a:pt x="4084" y="5175"/>
                    <a:pt x="4072" y="5232"/>
                  </a:cubicBezTo>
                  <a:lnTo>
                    <a:pt x="3788" y="6495"/>
                  </a:lnTo>
                  <a:cubicBezTo>
                    <a:pt x="3777" y="6540"/>
                    <a:pt x="3765" y="6586"/>
                    <a:pt x="3754" y="6643"/>
                  </a:cubicBezTo>
                  <a:cubicBezTo>
                    <a:pt x="3720" y="6768"/>
                    <a:pt x="3686" y="6893"/>
                    <a:pt x="3686" y="7018"/>
                  </a:cubicBezTo>
                  <a:cubicBezTo>
                    <a:pt x="3674" y="7177"/>
                    <a:pt x="3765" y="7302"/>
                    <a:pt x="3856" y="7405"/>
                  </a:cubicBezTo>
                  <a:lnTo>
                    <a:pt x="4004" y="7587"/>
                  </a:lnTo>
                  <a:cubicBezTo>
                    <a:pt x="4072" y="7678"/>
                    <a:pt x="4152" y="7769"/>
                    <a:pt x="4220" y="7860"/>
                  </a:cubicBezTo>
                  <a:cubicBezTo>
                    <a:pt x="4380" y="8053"/>
                    <a:pt x="4539" y="8258"/>
                    <a:pt x="4698" y="8462"/>
                  </a:cubicBezTo>
                  <a:cubicBezTo>
                    <a:pt x="4778" y="8553"/>
                    <a:pt x="4846" y="8644"/>
                    <a:pt x="4925" y="8747"/>
                  </a:cubicBezTo>
                  <a:lnTo>
                    <a:pt x="5005" y="8838"/>
                  </a:lnTo>
                  <a:cubicBezTo>
                    <a:pt x="5096" y="8951"/>
                    <a:pt x="5187" y="9065"/>
                    <a:pt x="5278" y="9190"/>
                  </a:cubicBezTo>
                  <a:cubicBezTo>
                    <a:pt x="5301" y="9224"/>
                    <a:pt x="5335" y="9258"/>
                    <a:pt x="5358" y="9293"/>
                  </a:cubicBezTo>
                  <a:cubicBezTo>
                    <a:pt x="5366" y="9301"/>
                    <a:pt x="5374" y="9309"/>
                    <a:pt x="5382" y="9309"/>
                  </a:cubicBezTo>
                  <a:cubicBezTo>
                    <a:pt x="5385" y="9309"/>
                    <a:pt x="5388" y="9307"/>
                    <a:pt x="5392" y="9304"/>
                  </a:cubicBezTo>
                  <a:cubicBezTo>
                    <a:pt x="5403" y="9304"/>
                    <a:pt x="5415" y="9293"/>
                    <a:pt x="5415" y="9270"/>
                  </a:cubicBezTo>
                  <a:lnTo>
                    <a:pt x="5415" y="9213"/>
                  </a:lnTo>
                  <a:lnTo>
                    <a:pt x="5392" y="8917"/>
                  </a:lnTo>
                  <a:cubicBezTo>
                    <a:pt x="5380" y="8804"/>
                    <a:pt x="5369" y="8678"/>
                    <a:pt x="5358" y="8553"/>
                  </a:cubicBezTo>
                  <a:lnTo>
                    <a:pt x="5346" y="8394"/>
                  </a:lnTo>
                  <a:lnTo>
                    <a:pt x="5346" y="8269"/>
                  </a:lnTo>
                  <a:cubicBezTo>
                    <a:pt x="5335" y="8144"/>
                    <a:pt x="5324" y="8007"/>
                    <a:pt x="5335" y="7882"/>
                  </a:cubicBezTo>
                  <a:cubicBezTo>
                    <a:pt x="5346" y="7700"/>
                    <a:pt x="5415" y="7575"/>
                    <a:pt x="5528" y="7484"/>
                  </a:cubicBezTo>
                  <a:cubicBezTo>
                    <a:pt x="5562" y="7461"/>
                    <a:pt x="5585" y="7450"/>
                    <a:pt x="5608" y="7439"/>
                  </a:cubicBezTo>
                  <a:cubicBezTo>
                    <a:pt x="5619" y="7439"/>
                    <a:pt x="5619" y="7427"/>
                    <a:pt x="5631" y="7416"/>
                  </a:cubicBezTo>
                  <a:cubicBezTo>
                    <a:pt x="5631" y="7405"/>
                    <a:pt x="5631" y="7405"/>
                    <a:pt x="5619" y="7393"/>
                  </a:cubicBezTo>
                  <a:cubicBezTo>
                    <a:pt x="5597" y="7336"/>
                    <a:pt x="5562" y="7291"/>
                    <a:pt x="5540" y="7234"/>
                  </a:cubicBezTo>
                  <a:cubicBezTo>
                    <a:pt x="5176" y="6426"/>
                    <a:pt x="5267" y="5482"/>
                    <a:pt x="5813" y="4698"/>
                  </a:cubicBezTo>
                  <a:cubicBezTo>
                    <a:pt x="5881" y="4584"/>
                    <a:pt x="5972" y="4470"/>
                    <a:pt x="6074" y="4356"/>
                  </a:cubicBezTo>
                  <a:cubicBezTo>
                    <a:pt x="6074" y="4345"/>
                    <a:pt x="6086" y="4345"/>
                    <a:pt x="6086" y="4334"/>
                  </a:cubicBezTo>
                  <a:cubicBezTo>
                    <a:pt x="6074" y="4174"/>
                    <a:pt x="6120" y="4015"/>
                    <a:pt x="6154" y="3856"/>
                  </a:cubicBezTo>
                  <a:cubicBezTo>
                    <a:pt x="6165" y="3822"/>
                    <a:pt x="6177" y="3788"/>
                    <a:pt x="6188" y="3754"/>
                  </a:cubicBezTo>
                  <a:lnTo>
                    <a:pt x="6233" y="3572"/>
                  </a:lnTo>
                  <a:cubicBezTo>
                    <a:pt x="6256" y="3446"/>
                    <a:pt x="6290" y="3333"/>
                    <a:pt x="6313" y="3208"/>
                  </a:cubicBezTo>
                  <a:cubicBezTo>
                    <a:pt x="6393" y="2912"/>
                    <a:pt x="6461" y="2616"/>
                    <a:pt x="6541" y="2320"/>
                  </a:cubicBezTo>
                  <a:lnTo>
                    <a:pt x="6609" y="2070"/>
                  </a:lnTo>
                  <a:cubicBezTo>
                    <a:pt x="6677" y="1797"/>
                    <a:pt x="6779" y="1524"/>
                    <a:pt x="7052" y="1376"/>
                  </a:cubicBezTo>
                  <a:cubicBezTo>
                    <a:pt x="7177" y="1308"/>
                    <a:pt x="7325" y="1263"/>
                    <a:pt x="7473" y="1217"/>
                  </a:cubicBezTo>
                  <a:cubicBezTo>
                    <a:pt x="7632" y="1172"/>
                    <a:pt x="7792" y="1138"/>
                    <a:pt x="7951" y="1103"/>
                  </a:cubicBezTo>
                  <a:cubicBezTo>
                    <a:pt x="8391" y="1013"/>
                    <a:pt x="8825" y="967"/>
                    <a:pt x="9258" y="967"/>
                  </a:cubicBezTo>
                  <a:cubicBezTo>
                    <a:pt x="9475" y="967"/>
                    <a:pt x="9691" y="978"/>
                    <a:pt x="9907" y="1001"/>
                  </a:cubicBezTo>
                  <a:lnTo>
                    <a:pt x="9930" y="1001"/>
                  </a:lnTo>
                  <a:cubicBezTo>
                    <a:pt x="10089" y="1013"/>
                    <a:pt x="10237" y="1024"/>
                    <a:pt x="10374" y="1092"/>
                  </a:cubicBezTo>
                  <a:cubicBezTo>
                    <a:pt x="10476" y="1160"/>
                    <a:pt x="10567" y="1263"/>
                    <a:pt x="10635" y="1399"/>
                  </a:cubicBezTo>
                  <a:cubicBezTo>
                    <a:pt x="10772" y="1695"/>
                    <a:pt x="10874" y="2002"/>
                    <a:pt x="10976" y="2298"/>
                  </a:cubicBezTo>
                  <a:lnTo>
                    <a:pt x="10988" y="2320"/>
                  </a:lnTo>
                  <a:cubicBezTo>
                    <a:pt x="11101" y="2639"/>
                    <a:pt x="11204" y="2957"/>
                    <a:pt x="11295" y="3276"/>
                  </a:cubicBezTo>
                  <a:cubicBezTo>
                    <a:pt x="11340" y="3435"/>
                    <a:pt x="11386" y="3594"/>
                    <a:pt x="11420" y="3754"/>
                  </a:cubicBezTo>
                  <a:cubicBezTo>
                    <a:pt x="11443" y="3833"/>
                    <a:pt x="11465" y="3913"/>
                    <a:pt x="11488" y="4004"/>
                  </a:cubicBezTo>
                  <a:lnTo>
                    <a:pt x="11488" y="4027"/>
                  </a:lnTo>
                  <a:cubicBezTo>
                    <a:pt x="11500" y="4061"/>
                    <a:pt x="11511" y="4095"/>
                    <a:pt x="11511" y="4129"/>
                  </a:cubicBezTo>
                  <a:cubicBezTo>
                    <a:pt x="11511" y="4140"/>
                    <a:pt x="11511" y="4152"/>
                    <a:pt x="11511" y="4174"/>
                  </a:cubicBezTo>
                  <a:cubicBezTo>
                    <a:pt x="11500" y="4174"/>
                    <a:pt x="11511" y="4186"/>
                    <a:pt x="11511" y="4197"/>
                  </a:cubicBezTo>
                  <a:cubicBezTo>
                    <a:pt x="11738" y="4470"/>
                    <a:pt x="11920" y="4777"/>
                    <a:pt x="12057" y="5107"/>
                  </a:cubicBezTo>
                  <a:cubicBezTo>
                    <a:pt x="12193" y="5471"/>
                    <a:pt x="12262" y="5858"/>
                    <a:pt x="12250" y="6244"/>
                  </a:cubicBezTo>
                  <a:cubicBezTo>
                    <a:pt x="12250" y="6438"/>
                    <a:pt x="12227" y="6631"/>
                    <a:pt x="12182" y="6824"/>
                  </a:cubicBezTo>
                  <a:cubicBezTo>
                    <a:pt x="12136" y="6995"/>
                    <a:pt x="12091" y="7132"/>
                    <a:pt x="12034" y="7245"/>
                  </a:cubicBezTo>
                  <a:cubicBezTo>
                    <a:pt x="12023" y="7268"/>
                    <a:pt x="12023" y="7279"/>
                    <a:pt x="12045" y="7291"/>
                  </a:cubicBezTo>
                  <a:cubicBezTo>
                    <a:pt x="12102" y="7325"/>
                    <a:pt x="12148" y="7359"/>
                    <a:pt x="12193" y="7393"/>
                  </a:cubicBezTo>
                  <a:cubicBezTo>
                    <a:pt x="12409" y="7575"/>
                    <a:pt x="12569" y="7871"/>
                    <a:pt x="12660" y="8269"/>
                  </a:cubicBezTo>
                  <a:cubicBezTo>
                    <a:pt x="12739" y="8644"/>
                    <a:pt x="12739" y="9020"/>
                    <a:pt x="12660" y="9406"/>
                  </a:cubicBezTo>
                  <a:cubicBezTo>
                    <a:pt x="12660" y="9418"/>
                    <a:pt x="12648" y="9429"/>
                    <a:pt x="12648" y="9440"/>
                  </a:cubicBezTo>
                  <a:cubicBezTo>
                    <a:pt x="12637" y="9452"/>
                    <a:pt x="12637" y="9463"/>
                    <a:pt x="12648" y="9475"/>
                  </a:cubicBezTo>
                  <a:cubicBezTo>
                    <a:pt x="12705" y="9566"/>
                    <a:pt x="12773" y="9679"/>
                    <a:pt x="12819" y="9782"/>
                  </a:cubicBezTo>
                  <a:cubicBezTo>
                    <a:pt x="12830" y="9793"/>
                    <a:pt x="12830" y="9804"/>
                    <a:pt x="12842" y="9804"/>
                  </a:cubicBezTo>
                  <a:lnTo>
                    <a:pt x="12864" y="9804"/>
                  </a:lnTo>
                  <a:cubicBezTo>
                    <a:pt x="12921" y="9770"/>
                    <a:pt x="12989" y="9748"/>
                    <a:pt x="13058" y="9736"/>
                  </a:cubicBezTo>
                  <a:lnTo>
                    <a:pt x="13069" y="9736"/>
                  </a:lnTo>
                  <a:cubicBezTo>
                    <a:pt x="13149" y="9713"/>
                    <a:pt x="13228" y="9691"/>
                    <a:pt x="13308" y="9668"/>
                  </a:cubicBezTo>
                  <a:cubicBezTo>
                    <a:pt x="13467" y="9634"/>
                    <a:pt x="13626" y="9588"/>
                    <a:pt x="13786" y="9554"/>
                  </a:cubicBezTo>
                  <a:cubicBezTo>
                    <a:pt x="13945" y="9509"/>
                    <a:pt x="14093" y="9475"/>
                    <a:pt x="14252" y="9429"/>
                  </a:cubicBezTo>
                  <a:lnTo>
                    <a:pt x="14434" y="9384"/>
                  </a:lnTo>
                  <a:lnTo>
                    <a:pt x="14514" y="9361"/>
                  </a:lnTo>
                  <a:cubicBezTo>
                    <a:pt x="14536" y="9349"/>
                    <a:pt x="14570" y="9338"/>
                    <a:pt x="14593" y="9338"/>
                  </a:cubicBezTo>
                  <a:cubicBezTo>
                    <a:pt x="14605" y="9338"/>
                    <a:pt x="14616" y="9327"/>
                    <a:pt x="14616" y="9315"/>
                  </a:cubicBezTo>
                  <a:cubicBezTo>
                    <a:pt x="14616" y="9270"/>
                    <a:pt x="14627" y="9236"/>
                    <a:pt x="14627" y="9190"/>
                  </a:cubicBezTo>
                  <a:cubicBezTo>
                    <a:pt x="14639" y="9167"/>
                    <a:pt x="14639" y="9145"/>
                    <a:pt x="14650" y="9111"/>
                  </a:cubicBezTo>
                  <a:lnTo>
                    <a:pt x="14832" y="7894"/>
                  </a:lnTo>
                  <a:cubicBezTo>
                    <a:pt x="14832" y="7860"/>
                    <a:pt x="14832" y="7837"/>
                    <a:pt x="14843" y="7803"/>
                  </a:cubicBezTo>
                  <a:cubicBezTo>
                    <a:pt x="14843" y="7746"/>
                    <a:pt x="14855" y="7689"/>
                    <a:pt x="14866" y="7643"/>
                  </a:cubicBezTo>
                  <a:lnTo>
                    <a:pt x="14866" y="7621"/>
                  </a:lnTo>
                  <a:cubicBezTo>
                    <a:pt x="14866" y="7609"/>
                    <a:pt x="14866" y="7609"/>
                    <a:pt x="14866" y="7598"/>
                  </a:cubicBezTo>
                  <a:cubicBezTo>
                    <a:pt x="14809" y="7541"/>
                    <a:pt x="14775" y="7473"/>
                    <a:pt x="14741" y="7405"/>
                  </a:cubicBezTo>
                  <a:lnTo>
                    <a:pt x="14673" y="7302"/>
                  </a:lnTo>
                  <a:cubicBezTo>
                    <a:pt x="14627" y="7223"/>
                    <a:pt x="14582" y="7143"/>
                    <a:pt x="14536" y="7052"/>
                  </a:cubicBezTo>
                  <a:cubicBezTo>
                    <a:pt x="14468" y="6927"/>
                    <a:pt x="14434" y="6813"/>
                    <a:pt x="14400" y="6699"/>
                  </a:cubicBezTo>
                  <a:lnTo>
                    <a:pt x="14400" y="6688"/>
                  </a:lnTo>
                  <a:cubicBezTo>
                    <a:pt x="14400" y="6654"/>
                    <a:pt x="14388" y="6631"/>
                    <a:pt x="14388" y="6597"/>
                  </a:cubicBezTo>
                  <a:cubicBezTo>
                    <a:pt x="14388" y="6586"/>
                    <a:pt x="14388" y="6563"/>
                    <a:pt x="14400" y="6552"/>
                  </a:cubicBezTo>
                  <a:cubicBezTo>
                    <a:pt x="14400" y="6540"/>
                    <a:pt x="14400" y="6529"/>
                    <a:pt x="14400" y="6517"/>
                  </a:cubicBezTo>
                  <a:cubicBezTo>
                    <a:pt x="14400" y="6506"/>
                    <a:pt x="14400" y="6495"/>
                    <a:pt x="14400" y="6483"/>
                  </a:cubicBezTo>
                  <a:cubicBezTo>
                    <a:pt x="14411" y="6426"/>
                    <a:pt x="14411" y="6381"/>
                    <a:pt x="14445" y="6347"/>
                  </a:cubicBezTo>
                  <a:cubicBezTo>
                    <a:pt x="14462" y="6335"/>
                    <a:pt x="14482" y="6330"/>
                    <a:pt x="14501" y="6330"/>
                  </a:cubicBezTo>
                  <a:cubicBezTo>
                    <a:pt x="14519" y="6330"/>
                    <a:pt x="14536" y="6335"/>
                    <a:pt x="14548" y="6347"/>
                  </a:cubicBezTo>
                  <a:cubicBezTo>
                    <a:pt x="14570" y="6370"/>
                    <a:pt x="14582" y="6404"/>
                    <a:pt x="14593" y="6438"/>
                  </a:cubicBezTo>
                  <a:cubicBezTo>
                    <a:pt x="14605" y="6461"/>
                    <a:pt x="14605" y="6472"/>
                    <a:pt x="14616" y="6483"/>
                  </a:cubicBezTo>
                  <a:cubicBezTo>
                    <a:pt x="14616" y="6495"/>
                    <a:pt x="14616" y="6495"/>
                    <a:pt x="14616" y="6495"/>
                  </a:cubicBezTo>
                  <a:cubicBezTo>
                    <a:pt x="14627" y="6506"/>
                    <a:pt x="14661" y="6574"/>
                    <a:pt x="14661" y="6574"/>
                  </a:cubicBezTo>
                  <a:lnTo>
                    <a:pt x="14673" y="6597"/>
                  </a:lnTo>
                  <a:cubicBezTo>
                    <a:pt x="14673" y="6608"/>
                    <a:pt x="14684" y="6620"/>
                    <a:pt x="14684" y="6631"/>
                  </a:cubicBezTo>
                  <a:cubicBezTo>
                    <a:pt x="14741" y="6745"/>
                    <a:pt x="14787" y="6847"/>
                    <a:pt x="14832" y="6927"/>
                  </a:cubicBezTo>
                  <a:cubicBezTo>
                    <a:pt x="14866" y="6995"/>
                    <a:pt x="14900" y="7052"/>
                    <a:pt x="14934" y="7120"/>
                  </a:cubicBezTo>
                  <a:cubicBezTo>
                    <a:pt x="14946" y="7132"/>
                    <a:pt x="14957" y="7132"/>
                    <a:pt x="14968" y="7132"/>
                  </a:cubicBezTo>
                  <a:cubicBezTo>
                    <a:pt x="14980" y="7132"/>
                    <a:pt x="14991" y="7120"/>
                    <a:pt x="14991" y="7109"/>
                  </a:cubicBezTo>
                  <a:cubicBezTo>
                    <a:pt x="15014" y="7041"/>
                    <a:pt x="15025" y="6972"/>
                    <a:pt x="15048" y="6915"/>
                  </a:cubicBezTo>
                  <a:cubicBezTo>
                    <a:pt x="15094" y="6756"/>
                    <a:pt x="15150" y="6597"/>
                    <a:pt x="15230" y="6426"/>
                  </a:cubicBezTo>
                  <a:cubicBezTo>
                    <a:pt x="15253" y="6347"/>
                    <a:pt x="15298" y="6279"/>
                    <a:pt x="15344" y="6210"/>
                  </a:cubicBezTo>
                  <a:cubicBezTo>
                    <a:pt x="15389" y="6142"/>
                    <a:pt x="15480" y="6097"/>
                    <a:pt x="15537" y="6062"/>
                  </a:cubicBezTo>
                  <a:lnTo>
                    <a:pt x="15594" y="6062"/>
                  </a:lnTo>
                  <a:cubicBezTo>
                    <a:pt x="15605" y="6074"/>
                    <a:pt x="15617" y="6085"/>
                    <a:pt x="15617" y="6108"/>
                  </a:cubicBezTo>
                  <a:lnTo>
                    <a:pt x="15617" y="6119"/>
                  </a:lnTo>
                  <a:cubicBezTo>
                    <a:pt x="15617" y="6176"/>
                    <a:pt x="15617" y="6222"/>
                    <a:pt x="15605" y="6279"/>
                  </a:cubicBezTo>
                  <a:cubicBezTo>
                    <a:pt x="15605" y="6279"/>
                    <a:pt x="15605" y="6290"/>
                    <a:pt x="15605" y="6290"/>
                  </a:cubicBezTo>
                  <a:cubicBezTo>
                    <a:pt x="15594" y="6381"/>
                    <a:pt x="15560" y="6461"/>
                    <a:pt x="15514" y="6552"/>
                  </a:cubicBezTo>
                  <a:cubicBezTo>
                    <a:pt x="15503" y="6586"/>
                    <a:pt x="15492" y="6608"/>
                    <a:pt x="15480" y="6643"/>
                  </a:cubicBezTo>
                  <a:cubicBezTo>
                    <a:pt x="15423" y="6756"/>
                    <a:pt x="15378" y="6893"/>
                    <a:pt x="15344" y="7018"/>
                  </a:cubicBezTo>
                  <a:cubicBezTo>
                    <a:pt x="15310" y="7109"/>
                    <a:pt x="15287" y="7200"/>
                    <a:pt x="15264" y="7291"/>
                  </a:cubicBezTo>
                  <a:lnTo>
                    <a:pt x="15253" y="7314"/>
                  </a:lnTo>
                  <a:cubicBezTo>
                    <a:pt x="15253" y="7325"/>
                    <a:pt x="15253" y="7336"/>
                    <a:pt x="15276" y="7348"/>
                  </a:cubicBezTo>
                  <a:cubicBezTo>
                    <a:pt x="15279" y="7351"/>
                    <a:pt x="15283" y="7353"/>
                    <a:pt x="15287" y="7353"/>
                  </a:cubicBezTo>
                  <a:cubicBezTo>
                    <a:pt x="15295" y="7353"/>
                    <a:pt x="15302" y="7348"/>
                    <a:pt x="15310" y="7348"/>
                  </a:cubicBezTo>
                  <a:cubicBezTo>
                    <a:pt x="15401" y="7268"/>
                    <a:pt x="15480" y="7200"/>
                    <a:pt x="15560" y="7154"/>
                  </a:cubicBezTo>
                  <a:cubicBezTo>
                    <a:pt x="15662" y="7075"/>
                    <a:pt x="15765" y="7006"/>
                    <a:pt x="15890" y="6961"/>
                  </a:cubicBezTo>
                  <a:lnTo>
                    <a:pt x="15901" y="6961"/>
                  </a:lnTo>
                  <a:cubicBezTo>
                    <a:pt x="15924" y="6950"/>
                    <a:pt x="15947" y="6938"/>
                    <a:pt x="15969" y="6938"/>
                  </a:cubicBezTo>
                  <a:cubicBezTo>
                    <a:pt x="15992" y="6927"/>
                    <a:pt x="16015" y="6927"/>
                    <a:pt x="16049" y="6927"/>
                  </a:cubicBezTo>
                  <a:lnTo>
                    <a:pt x="16163" y="6927"/>
                  </a:lnTo>
                  <a:cubicBezTo>
                    <a:pt x="16178" y="6927"/>
                    <a:pt x="16193" y="6932"/>
                    <a:pt x="16208" y="6932"/>
                  </a:cubicBezTo>
                  <a:cubicBezTo>
                    <a:pt x="16216" y="6932"/>
                    <a:pt x="16223" y="6931"/>
                    <a:pt x="16231" y="6927"/>
                  </a:cubicBezTo>
                  <a:cubicBezTo>
                    <a:pt x="16254" y="6938"/>
                    <a:pt x="16265" y="6950"/>
                    <a:pt x="16276" y="6961"/>
                  </a:cubicBezTo>
                  <a:cubicBezTo>
                    <a:pt x="16276" y="6972"/>
                    <a:pt x="16288" y="6995"/>
                    <a:pt x="16265" y="7006"/>
                  </a:cubicBezTo>
                  <a:cubicBezTo>
                    <a:pt x="16231" y="7041"/>
                    <a:pt x="16185" y="7097"/>
                    <a:pt x="16151" y="7132"/>
                  </a:cubicBezTo>
                  <a:cubicBezTo>
                    <a:pt x="16117" y="7177"/>
                    <a:pt x="16060" y="7211"/>
                    <a:pt x="16004" y="7257"/>
                  </a:cubicBezTo>
                  <a:lnTo>
                    <a:pt x="15992" y="7257"/>
                  </a:lnTo>
                  <a:cubicBezTo>
                    <a:pt x="15947" y="7291"/>
                    <a:pt x="15901" y="7314"/>
                    <a:pt x="15856" y="7348"/>
                  </a:cubicBezTo>
                  <a:cubicBezTo>
                    <a:pt x="15799" y="7382"/>
                    <a:pt x="15731" y="7416"/>
                    <a:pt x="15674" y="7450"/>
                  </a:cubicBezTo>
                  <a:cubicBezTo>
                    <a:pt x="15571" y="7518"/>
                    <a:pt x="15514" y="7575"/>
                    <a:pt x="15423" y="7655"/>
                  </a:cubicBezTo>
                  <a:lnTo>
                    <a:pt x="15401" y="7666"/>
                  </a:lnTo>
                  <a:cubicBezTo>
                    <a:pt x="15389" y="7678"/>
                    <a:pt x="15378" y="7689"/>
                    <a:pt x="15367" y="7700"/>
                  </a:cubicBezTo>
                  <a:lnTo>
                    <a:pt x="15332" y="7723"/>
                  </a:lnTo>
                  <a:cubicBezTo>
                    <a:pt x="15310" y="7746"/>
                    <a:pt x="15287" y="7757"/>
                    <a:pt x="15253" y="7769"/>
                  </a:cubicBezTo>
                  <a:cubicBezTo>
                    <a:pt x="15230" y="7780"/>
                    <a:pt x="15207" y="7791"/>
                    <a:pt x="15196" y="7791"/>
                  </a:cubicBezTo>
                  <a:cubicBezTo>
                    <a:pt x="15185" y="7803"/>
                    <a:pt x="15173" y="7814"/>
                    <a:pt x="15173" y="7825"/>
                  </a:cubicBezTo>
                  <a:lnTo>
                    <a:pt x="14968" y="9202"/>
                  </a:lnTo>
                  <a:cubicBezTo>
                    <a:pt x="14957" y="9224"/>
                    <a:pt x="14957" y="9247"/>
                    <a:pt x="14957" y="9258"/>
                  </a:cubicBezTo>
                  <a:cubicBezTo>
                    <a:pt x="14946" y="9372"/>
                    <a:pt x="14923" y="9497"/>
                    <a:pt x="14843" y="9566"/>
                  </a:cubicBezTo>
                  <a:cubicBezTo>
                    <a:pt x="14764" y="9634"/>
                    <a:pt x="14650" y="9668"/>
                    <a:pt x="14548" y="9691"/>
                  </a:cubicBezTo>
                  <a:cubicBezTo>
                    <a:pt x="14525" y="9691"/>
                    <a:pt x="14502" y="9702"/>
                    <a:pt x="14479" y="9702"/>
                  </a:cubicBezTo>
                  <a:cubicBezTo>
                    <a:pt x="14218" y="9770"/>
                    <a:pt x="13956" y="9839"/>
                    <a:pt x="13695" y="9907"/>
                  </a:cubicBezTo>
                  <a:cubicBezTo>
                    <a:pt x="13558" y="9941"/>
                    <a:pt x="13422" y="9975"/>
                    <a:pt x="13285" y="9998"/>
                  </a:cubicBezTo>
                  <a:cubicBezTo>
                    <a:pt x="13262" y="10009"/>
                    <a:pt x="13240" y="10009"/>
                    <a:pt x="13217" y="10021"/>
                  </a:cubicBezTo>
                  <a:cubicBezTo>
                    <a:pt x="13126" y="10043"/>
                    <a:pt x="13024" y="10066"/>
                    <a:pt x="12933" y="10066"/>
                  </a:cubicBezTo>
                  <a:cubicBezTo>
                    <a:pt x="12921" y="10066"/>
                    <a:pt x="12910" y="10066"/>
                    <a:pt x="12898" y="10077"/>
                  </a:cubicBezTo>
                  <a:cubicBezTo>
                    <a:pt x="12898" y="10077"/>
                    <a:pt x="12898" y="10077"/>
                    <a:pt x="12898" y="10089"/>
                  </a:cubicBezTo>
                  <a:cubicBezTo>
                    <a:pt x="12887" y="10100"/>
                    <a:pt x="12887" y="10112"/>
                    <a:pt x="12898" y="10123"/>
                  </a:cubicBezTo>
                  <a:cubicBezTo>
                    <a:pt x="13103" y="10362"/>
                    <a:pt x="13274" y="10623"/>
                    <a:pt x="13399" y="10896"/>
                  </a:cubicBezTo>
                  <a:cubicBezTo>
                    <a:pt x="13808" y="11727"/>
                    <a:pt x="13911" y="12659"/>
                    <a:pt x="13717" y="13524"/>
                  </a:cubicBezTo>
                  <a:cubicBezTo>
                    <a:pt x="13706" y="13535"/>
                    <a:pt x="13717" y="13546"/>
                    <a:pt x="13717" y="13558"/>
                  </a:cubicBezTo>
                  <a:cubicBezTo>
                    <a:pt x="13729" y="13558"/>
                    <a:pt x="13729" y="13569"/>
                    <a:pt x="13740" y="13569"/>
                  </a:cubicBezTo>
                  <a:lnTo>
                    <a:pt x="13752" y="13569"/>
                  </a:lnTo>
                  <a:cubicBezTo>
                    <a:pt x="13888" y="13580"/>
                    <a:pt x="13990" y="13580"/>
                    <a:pt x="14093" y="13592"/>
                  </a:cubicBezTo>
                  <a:cubicBezTo>
                    <a:pt x="14297" y="13615"/>
                    <a:pt x="14525" y="13649"/>
                    <a:pt x="14764" y="13683"/>
                  </a:cubicBezTo>
                  <a:cubicBezTo>
                    <a:pt x="14980" y="13728"/>
                    <a:pt x="15196" y="13774"/>
                    <a:pt x="15412" y="13819"/>
                  </a:cubicBezTo>
                  <a:cubicBezTo>
                    <a:pt x="15415" y="13823"/>
                    <a:pt x="15420" y="13824"/>
                    <a:pt x="15424" y="13824"/>
                  </a:cubicBezTo>
                  <a:cubicBezTo>
                    <a:pt x="15435" y="13824"/>
                    <a:pt x="15446" y="13816"/>
                    <a:pt x="15446" y="13808"/>
                  </a:cubicBezTo>
                  <a:cubicBezTo>
                    <a:pt x="15605" y="13592"/>
                    <a:pt x="15753" y="13376"/>
                    <a:pt x="15890" y="13148"/>
                  </a:cubicBezTo>
                  <a:cubicBezTo>
                    <a:pt x="16004" y="12944"/>
                    <a:pt x="16106" y="12727"/>
                    <a:pt x="16231" y="12466"/>
                  </a:cubicBezTo>
                  <a:lnTo>
                    <a:pt x="16242" y="12432"/>
                  </a:lnTo>
                  <a:cubicBezTo>
                    <a:pt x="16288" y="12329"/>
                    <a:pt x="16333" y="12227"/>
                    <a:pt x="16379" y="12125"/>
                  </a:cubicBezTo>
                  <a:cubicBezTo>
                    <a:pt x="16402" y="12091"/>
                    <a:pt x="16413" y="12045"/>
                    <a:pt x="16436" y="12011"/>
                  </a:cubicBezTo>
                  <a:cubicBezTo>
                    <a:pt x="16470" y="11931"/>
                    <a:pt x="16504" y="11852"/>
                    <a:pt x="16549" y="11783"/>
                  </a:cubicBezTo>
                  <a:cubicBezTo>
                    <a:pt x="16556" y="11770"/>
                    <a:pt x="16567" y="11765"/>
                    <a:pt x="16579" y="11765"/>
                  </a:cubicBezTo>
                  <a:cubicBezTo>
                    <a:pt x="16587" y="11765"/>
                    <a:pt x="16597" y="11767"/>
                    <a:pt x="16606" y="11772"/>
                  </a:cubicBezTo>
                  <a:cubicBezTo>
                    <a:pt x="16606" y="11772"/>
                    <a:pt x="16629" y="11783"/>
                    <a:pt x="16629" y="11806"/>
                  </a:cubicBezTo>
                  <a:cubicBezTo>
                    <a:pt x="16629" y="11886"/>
                    <a:pt x="16606" y="11954"/>
                    <a:pt x="16595" y="12022"/>
                  </a:cubicBezTo>
                  <a:cubicBezTo>
                    <a:pt x="16584" y="12056"/>
                    <a:pt x="16584" y="12079"/>
                    <a:pt x="16572" y="12113"/>
                  </a:cubicBezTo>
                  <a:cubicBezTo>
                    <a:pt x="16561" y="12159"/>
                    <a:pt x="16561" y="12193"/>
                    <a:pt x="16538" y="12238"/>
                  </a:cubicBezTo>
                  <a:cubicBezTo>
                    <a:pt x="16493" y="12398"/>
                    <a:pt x="16447" y="12534"/>
                    <a:pt x="16390" y="12659"/>
                  </a:cubicBezTo>
                  <a:cubicBezTo>
                    <a:pt x="16208" y="13057"/>
                    <a:pt x="15981" y="13467"/>
                    <a:pt x="15685" y="13853"/>
                  </a:cubicBezTo>
                  <a:cubicBezTo>
                    <a:pt x="15674" y="13865"/>
                    <a:pt x="15674" y="13876"/>
                    <a:pt x="15674" y="13888"/>
                  </a:cubicBezTo>
                  <a:cubicBezTo>
                    <a:pt x="15685" y="13888"/>
                    <a:pt x="15685" y="13899"/>
                    <a:pt x="15696" y="13899"/>
                  </a:cubicBezTo>
                  <a:lnTo>
                    <a:pt x="15731" y="13910"/>
                  </a:lnTo>
                  <a:cubicBezTo>
                    <a:pt x="15731" y="13910"/>
                    <a:pt x="15742" y="13910"/>
                    <a:pt x="15753" y="13922"/>
                  </a:cubicBezTo>
                  <a:cubicBezTo>
                    <a:pt x="15776" y="13922"/>
                    <a:pt x="15799" y="13933"/>
                    <a:pt x="15833" y="13944"/>
                  </a:cubicBezTo>
                  <a:lnTo>
                    <a:pt x="15901" y="13956"/>
                  </a:lnTo>
                  <a:lnTo>
                    <a:pt x="15913" y="13967"/>
                  </a:lnTo>
                  <a:cubicBezTo>
                    <a:pt x="15924" y="13967"/>
                    <a:pt x="15935" y="13967"/>
                    <a:pt x="15947" y="13956"/>
                  </a:cubicBezTo>
                  <a:cubicBezTo>
                    <a:pt x="17039" y="12443"/>
                    <a:pt x="17619" y="10657"/>
                    <a:pt x="17619" y="8792"/>
                  </a:cubicBezTo>
                  <a:cubicBezTo>
                    <a:pt x="17619" y="3947"/>
                    <a:pt x="13661" y="0"/>
                    <a:pt x="8804" y="0"/>
                  </a:cubicBezTo>
                  <a:close/>
                </a:path>
              </a:pathLst>
            </a:custGeom>
            <a:solidFill>
              <a:srgbClr val="C1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1378275" y="2558725"/>
              <a:ext cx="20225" cy="18425"/>
            </a:xfrm>
            <a:custGeom>
              <a:avLst/>
              <a:gdLst/>
              <a:ahLst/>
              <a:cxnLst/>
              <a:rect l="l" t="t" r="r" b="b"/>
              <a:pathLst>
                <a:path w="809" h="737" extrusionOk="0">
                  <a:moveTo>
                    <a:pt x="426" y="0"/>
                  </a:moveTo>
                  <a:cubicBezTo>
                    <a:pt x="289" y="0"/>
                    <a:pt x="150" y="77"/>
                    <a:pt x="92" y="202"/>
                  </a:cubicBezTo>
                  <a:cubicBezTo>
                    <a:pt x="1" y="373"/>
                    <a:pt x="80" y="600"/>
                    <a:pt x="251" y="691"/>
                  </a:cubicBezTo>
                  <a:cubicBezTo>
                    <a:pt x="308" y="725"/>
                    <a:pt x="365" y="736"/>
                    <a:pt x="422" y="736"/>
                  </a:cubicBezTo>
                  <a:cubicBezTo>
                    <a:pt x="456" y="736"/>
                    <a:pt x="490" y="725"/>
                    <a:pt x="524" y="714"/>
                  </a:cubicBezTo>
                  <a:cubicBezTo>
                    <a:pt x="615" y="680"/>
                    <a:pt x="695" y="600"/>
                    <a:pt x="740" y="509"/>
                  </a:cubicBezTo>
                  <a:cubicBezTo>
                    <a:pt x="808" y="350"/>
                    <a:pt x="786" y="134"/>
                    <a:pt x="569" y="31"/>
                  </a:cubicBezTo>
                  <a:cubicBezTo>
                    <a:pt x="524" y="10"/>
                    <a:pt x="475" y="0"/>
                    <a:pt x="42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1141700" y="2351525"/>
              <a:ext cx="117175" cy="67825"/>
            </a:xfrm>
            <a:custGeom>
              <a:avLst/>
              <a:gdLst/>
              <a:ahLst/>
              <a:cxnLst/>
              <a:rect l="l" t="t" r="r" b="b"/>
              <a:pathLst>
                <a:path w="4687" h="2713" extrusionOk="0">
                  <a:moveTo>
                    <a:pt x="2914" y="0"/>
                  </a:moveTo>
                  <a:cubicBezTo>
                    <a:pt x="2387" y="0"/>
                    <a:pt x="1862" y="60"/>
                    <a:pt x="1354" y="187"/>
                  </a:cubicBezTo>
                  <a:cubicBezTo>
                    <a:pt x="1184" y="221"/>
                    <a:pt x="1047" y="267"/>
                    <a:pt x="922" y="301"/>
                  </a:cubicBezTo>
                  <a:cubicBezTo>
                    <a:pt x="808" y="346"/>
                    <a:pt x="706" y="392"/>
                    <a:pt x="626" y="483"/>
                  </a:cubicBezTo>
                  <a:cubicBezTo>
                    <a:pt x="547" y="585"/>
                    <a:pt x="513" y="710"/>
                    <a:pt x="479" y="824"/>
                  </a:cubicBezTo>
                  <a:cubicBezTo>
                    <a:pt x="456" y="926"/>
                    <a:pt x="433" y="1017"/>
                    <a:pt x="399" y="1120"/>
                  </a:cubicBezTo>
                  <a:lnTo>
                    <a:pt x="319" y="1472"/>
                  </a:lnTo>
                  <a:cubicBezTo>
                    <a:pt x="251" y="1711"/>
                    <a:pt x="194" y="1961"/>
                    <a:pt x="126" y="2212"/>
                  </a:cubicBezTo>
                  <a:lnTo>
                    <a:pt x="1" y="2678"/>
                  </a:lnTo>
                  <a:cubicBezTo>
                    <a:pt x="1" y="2689"/>
                    <a:pt x="1" y="2701"/>
                    <a:pt x="12" y="2712"/>
                  </a:cubicBezTo>
                  <a:lnTo>
                    <a:pt x="35" y="2712"/>
                  </a:lnTo>
                  <a:cubicBezTo>
                    <a:pt x="46" y="2712"/>
                    <a:pt x="46" y="2712"/>
                    <a:pt x="58" y="2701"/>
                  </a:cubicBezTo>
                  <a:cubicBezTo>
                    <a:pt x="456" y="2371"/>
                    <a:pt x="945" y="2121"/>
                    <a:pt x="1457" y="1973"/>
                  </a:cubicBezTo>
                  <a:cubicBezTo>
                    <a:pt x="1812" y="1870"/>
                    <a:pt x="2174" y="1819"/>
                    <a:pt x="2532" y="1819"/>
                  </a:cubicBezTo>
                  <a:cubicBezTo>
                    <a:pt x="3047" y="1819"/>
                    <a:pt x="3553" y="1924"/>
                    <a:pt x="4016" y="2132"/>
                  </a:cubicBezTo>
                  <a:cubicBezTo>
                    <a:pt x="4232" y="2223"/>
                    <a:pt x="4437" y="2348"/>
                    <a:pt x="4630" y="2496"/>
                  </a:cubicBezTo>
                  <a:cubicBezTo>
                    <a:pt x="4636" y="2502"/>
                    <a:pt x="4641" y="2504"/>
                    <a:pt x="4647" y="2504"/>
                  </a:cubicBezTo>
                  <a:cubicBezTo>
                    <a:pt x="4653" y="2504"/>
                    <a:pt x="4658" y="2502"/>
                    <a:pt x="4664" y="2496"/>
                  </a:cubicBezTo>
                  <a:cubicBezTo>
                    <a:pt x="4675" y="2485"/>
                    <a:pt x="4687" y="2473"/>
                    <a:pt x="4675" y="2462"/>
                  </a:cubicBezTo>
                  <a:cubicBezTo>
                    <a:pt x="4641" y="2303"/>
                    <a:pt x="4596" y="2155"/>
                    <a:pt x="4550" y="2007"/>
                  </a:cubicBezTo>
                  <a:cubicBezTo>
                    <a:pt x="4459" y="1677"/>
                    <a:pt x="4346" y="1336"/>
                    <a:pt x="4232" y="1017"/>
                  </a:cubicBezTo>
                  <a:cubicBezTo>
                    <a:pt x="4175" y="870"/>
                    <a:pt x="4118" y="722"/>
                    <a:pt x="4073" y="574"/>
                  </a:cubicBezTo>
                  <a:cubicBezTo>
                    <a:pt x="4061" y="551"/>
                    <a:pt x="4050" y="528"/>
                    <a:pt x="4038" y="494"/>
                  </a:cubicBezTo>
                  <a:cubicBezTo>
                    <a:pt x="4004" y="403"/>
                    <a:pt x="3970" y="301"/>
                    <a:pt x="3913" y="210"/>
                  </a:cubicBezTo>
                  <a:cubicBezTo>
                    <a:pt x="3845" y="96"/>
                    <a:pt x="3754" y="62"/>
                    <a:pt x="3629" y="51"/>
                  </a:cubicBezTo>
                  <a:cubicBezTo>
                    <a:pt x="3470" y="28"/>
                    <a:pt x="3311" y="16"/>
                    <a:pt x="3174" y="5"/>
                  </a:cubicBezTo>
                  <a:cubicBezTo>
                    <a:pt x="3087" y="2"/>
                    <a:pt x="3000" y="0"/>
                    <a:pt x="2914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1106175" y="2376000"/>
              <a:ext cx="17650" cy="16725"/>
            </a:xfrm>
            <a:custGeom>
              <a:avLst/>
              <a:gdLst/>
              <a:ahLst/>
              <a:cxnLst/>
              <a:rect l="l" t="t" r="r" b="b"/>
              <a:pathLst>
                <a:path w="706" h="669" extrusionOk="0">
                  <a:moveTo>
                    <a:pt x="346" y="1"/>
                  </a:moveTo>
                  <a:cubicBezTo>
                    <a:pt x="267" y="1"/>
                    <a:pt x="189" y="43"/>
                    <a:pt x="125" y="107"/>
                  </a:cubicBezTo>
                  <a:cubicBezTo>
                    <a:pt x="91" y="152"/>
                    <a:pt x="46" y="198"/>
                    <a:pt x="23" y="254"/>
                  </a:cubicBezTo>
                  <a:cubicBezTo>
                    <a:pt x="11" y="289"/>
                    <a:pt x="0" y="323"/>
                    <a:pt x="23" y="357"/>
                  </a:cubicBezTo>
                  <a:cubicBezTo>
                    <a:pt x="23" y="391"/>
                    <a:pt x="46" y="402"/>
                    <a:pt x="68" y="414"/>
                  </a:cubicBezTo>
                  <a:lnTo>
                    <a:pt x="57" y="436"/>
                  </a:lnTo>
                  <a:cubicBezTo>
                    <a:pt x="23" y="527"/>
                    <a:pt x="34" y="584"/>
                    <a:pt x="91" y="664"/>
                  </a:cubicBezTo>
                  <a:cubicBezTo>
                    <a:pt x="95" y="668"/>
                    <a:pt x="99" y="669"/>
                    <a:pt x="102" y="669"/>
                  </a:cubicBezTo>
                  <a:cubicBezTo>
                    <a:pt x="110" y="669"/>
                    <a:pt x="118" y="664"/>
                    <a:pt x="125" y="664"/>
                  </a:cubicBezTo>
                  <a:cubicBezTo>
                    <a:pt x="182" y="607"/>
                    <a:pt x="205" y="584"/>
                    <a:pt x="239" y="516"/>
                  </a:cubicBezTo>
                  <a:cubicBezTo>
                    <a:pt x="273" y="459"/>
                    <a:pt x="319" y="402"/>
                    <a:pt x="364" y="357"/>
                  </a:cubicBezTo>
                  <a:cubicBezTo>
                    <a:pt x="466" y="277"/>
                    <a:pt x="592" y="277"/>
                    <a:pt x="694" y="186"/>
                  </a:cubicBezTo>
                  <a:cubicBezTo>
                    <a:pt x="705" y="163"/>
                    <a:pt x="705" y="141"/>
                    <a:pt x="694" y="129"/>
                  </a:cubicBezTo>
                  <a:cubicBezTo>
                    <a:pt x="649" y="76"/>
                    <a:pt x="598" y="57"/>
                    <a:pt x="544" y="57"/>
                  </a:cubicBezTo>
                  <a:cubicBezTo>
                    <a:pt x="530" y="57"/>
                    <a:pt x="515" y="59"/>
                    <a:pt x="501" y="61"/>
                  </a:cubicBezTo>
                  <a:cubicBezTo>
                    <a:pt x="501" y="61"/>
                    <a:pt x="489" y="50"/>
                    <a:pt x="489" y="50"/>
                  </a:cubicBezTo>
                  <a:cubicBezTo>
                    <a:pt x="442" y="16"/>
                    <a:pt x="394" y="1"/>
                    <a:pt x="346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1035925" y="2517950"/>
              <a:ext cx="20800" cy="17675"/>
            </a:xfrm>
            <a:custGeom>
              <a:avLst/>
              <a:gdLst/>
              <a:ahLst/>
              <a:cxnLst/>
              <a:rect l="l" t="t" r="r" b="b"/>
              <a:pathLst>
                <a:path w="832" h="707" extrusionOk="0">
                  <a:moveTo>
                    <a:pt x="356" y="0"/>
                  </a:moveTo>
                  <a:cubicBezTo>
                    <a:pt x="266" y="0"/>
                    <a:pt x="172" y="72"/>
                    <a:pt x="115" y="138"/>
                  </a:cubicBezTo>
                  <a:cubicBezTo>
                    <a:pt x="35" y="252"/>
                    <a:pt x="1" y="354"/>
                    <a:pt x="69" y="468"/>
                  </a:cubicBezTo>
                  <a:cubicBezTo>
                    <a:pt x="46" y="548"/>
                    <a:pt x="35" y="627"/>
                    <a:pt x="80" y="696"/>
                  </a:cubicBezTo>
                  <a:cubicBezTo>
                    <a:pt x="92" y="707"/>
                    <a:pt x="103" y="707"/>
                    <a:pt x="103" y="707"/>
                  </a:cubicBezTo>
                  <a:cubicBezTo>
                    <a:pt x="137" y="661"/>
                    <a:pt x="160" y="616"/>
                    <a:pt x="183" y="570"/>
                  </a:cubicBezTo>
                  <a:cubicBezTo>
                    <a:pt x="206" y="548"/>
                    <a:pt x="217" y="514"/>
                    <a:pt x="240" y="491"/>
                  </a:cubicBezTo>
                  <a:cubicBezTo>
                    <a:pt x="285" y="445"/>
                    <a:pt x="353" y="400"/>
                    <a:pt x="410" y="366"/>
                  </a:cubicBezTo>
                  <a:cubicBezTo>
                    <a:pt x="535" y="297"/>
                    <a:pt x="660" y="297"/>
                    <a:pt x="786" y="252"/>
                  </a:cubicBezTo>
                  <a:cubicBezTo>
                    <a:pt x="820" y="241"/>
                    <a:pt x="831" y="195"/>
                    <a:pt x="797" y="172"/>
                  </a:cubicBezTo>
                  <a:lnTo>
                    <a:pt x="786" y="172"/>
                  </a:lnTo>
                  <a:cubicBezTo>
                    <a:pt x="820" y="161"/>
                    <a:pt x="820" y="127"/>
                    <a:pt x="797" y="104"/>
                  </a:cubicBezTo>
                  <a:cubicBezTo>
                    <a:pt x="739" y="60"/>
                    <a:pt x="666" y="40"/>
                    <a:pt x="595" y="40"/>
                  </a:cubicBezTo>
                  <a:cubicBezTo>
                    <a:pt x="555" y="40"/>
                    <a:pt x="515" y="46"/>
                    <a:pt x="478" y="59"/>
                  </a:cubicBezTo>
                  <a:cubicBezTo>
                    <a:pt x="478" y="47"/>
                    <a:pt x="467" y="36"/>
                    <a:pt x="456" y="36"/>
                  </a:cubicBezTo>
                  <a:cubicBezTo>
                    <a:pt x="424" y="11"/>
                    <a:pt x="390" y="0"/>
                    <a:pt x="356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1027975" y="2597400"/>
              <a:ext cx="19925" cy="17550"/>
            </a:xfrm>
            <a:custGeom>
              <a:avLst/>
              <a:gdLst/>
              <a:ahLst/>
              <a:cxnLst/>
              <a:rect l="l" t="t" r="r" b="b"/>
              <a:pathLst>
                <a:path w="797" h="702" extrusionOk="0">
                  <a:moveTo>
                    <a:pt x="623" y="1"/>
                  </a:moveTo>
                  <a:cubicBezTo>
                    <a:pt x="554" y="1"/>
                    <a:pt x="478" y="28"/>
                    <a:pt x="410" y="65"/>
                  </a:cubicBezTo>
                  <a:cubicBezTo>
                    <a:pt x="353" y="65"/>
                    <a:pt x="307" y="65"/>
                    <a:pt x="262" y="88"/>
                  </a:cubicBezTo>
                  <a:cubicBezTo>
                    <a:pt x="228" y="111"/>
                    <a:pt x="194" y="145"/>
                    <a:pt x="160" y="179"/>
                  </a:cubicBezTo>
                  <a:cubicBezTo>
                    <a:pt x="103" y="247"/>
                    <a:pt x="69" y="304"/>
                    <a:pt x="69" y="384"/>
                  </a:cubicBezTo>
                  <a:cubicBezTo>
                    <a:pt x="23" y="463"/>
                    <a:pt x="0" y="532"/>
                    <a:pt x="0" y="611"/>
                  </a:cubicBezTo>
                  <a:cubicBezTo>
                    <a:pt x="7" y="667"/>
                    <a:pt x="53" y="701"/>
                    <a:pt x="97" y="701"/>
                  </a:cubicBezTo>
                  <a:cubicBezTo>
                    <a:pt x="125" y="701"/>
                    <a:pt x="153" y="688"/>
                    <a:pt x="171" y="657"/>
                  </a:cubicBezTo>
                  <a:cubicBezTo>
                    <a:pt x="251" y="532"/>
                    <a:pt x="296" y="406"/>
                    <a:pt x="433" y="304"/>
                  </a:cubicBezTo>
                  <a:cubicBezTo>
                    <a:pt x="535" y="236"/>
                    <a:pt x="694" y="236"/>
                    <a:pt x="774" y="134"/>
                  </a:cubicBezTo>
                  <a:cubicBezTo>
                    <a:pt x="796" y="111"/>
                    <a:pt x="796" y="88"/>
                    <a:pt x="774" y="65"/>
                  </a:cubicBezTo>
                  <a:cubicBezTo>
                    <a:pt x="733" y="19"/>
                    <a:pt x="680" y="1"/>
                    <a:pt x="623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1289575" y="2386825"/>
              <a:ext cx="21625" cy="14725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634" y="1"/>
                  </a:moveTo>
                  <a:cubicBezTo>
                    <a:pt x="574" y="1"/>
                    <a:pt x="514" y="17"/>
                    <a:pt x="466" y="38"/>
                  </a:cubicBezTo>
                  <a:lnTo>
                    <a:pt x="432" y="38"/>
                  </a:lnTo>
                  <a:cubicBezTo>
                    <a:pt x="422" y="36"/>
                    <a:pt x="413" y="35"/>
                    <a:pt x="403" y="35"/>
                  </a:cubicBezTo>
                  <a:cubicBezTo>
                    <a:pt x="359" y="35"/>
                    <a:pt x="322" y="55"/>
                    <a:pt x="285" y="83"/>
                  </a:cubicBezTo>
                  <a:cubicBezTo>
                    <a:pt x="250" y="106"/>
                    <a:pt x="205" y="151"/>
                    <a:pt x="182" y="208"/>
                  </a:cubicBezTo>
                  <a:cubicBezTo>
                    <a:pt x="80" y="288"/>
                    <a:pt x="0" y="402"/>
                    <a:pt x="34" y="527"/>
                  </a:cubicBezTo>
                  <a:cubicBezTo>
                    <a:pt x="48" y="568"/>
                    <a:pt x="82" y="588"/>
                    <a:pt x="119" y="588"/>
                  </a:cubicBezTo>
                  <a:cubicBezTo>
                    <a:pt x="144" y="588"/>
                    <a:pt x="171" y="579"/>
                    <a:pt x="194" y="561"/>
                  </a:cubicBezTo>
                  <a:cubicBezTo>
                    <a:pt x="285" y="470"/>
                    <a:pt x="341" y="390"/>
                    <a:pt x="455" y="333"/>
                  </a:cubicBezTo>
                  <a:cubicBezTo>
                    <a:pt x="501" y="299"/>
                    <a:pt x="557" y="265"/>
                    <a:pt x="614" y="265"/>
                  </a:cubicBezTo>
                  <a:cubicBezTo>
                    <a:pt x="651" y="265"/>
                    <a:pt x="694" y="280"/>
                    <a:pt x="734" y="280"/>
                  </a:cubicBezTo>
                  <a:cubicBezTo>
                    <a:pt x="744" y="280"/>
                    <a:pt x="753" y="279"/>
                    <a:pt x="762" y="276"/>
                  </a:cubicBezTo>
                  <a:cubicBezTo>
                    <a:pt x="785" y="276"/>
                    <a:pt x="819" y="265"/>
                    <a:pt x="830" y="242"/>
                  </a:cubicBezTo>
                  <a:cubicBezTo>
                    <a:pt x="865" y="163"/>
                    <a:pt x="819" y="72"/>
                    <a:pt x="751" y="26"/>
                  </a:cubicBezTo>
                  <a:cubicBezTo>
                    <a:pt x="714" y="8"/>
                    <a:pt x="674" y="1"/>
                    <a:pt x="634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1323125" y="2421225"/>
              <a:ext cx="20200" cy="15700"/>
            </a:xfrm>
            <a:custGeom>
              <a:avLst/>
              <a:gdLst/>
              <a:ahLst/>
              <a:cxnLst/>
              <a:rect l="l" t="t" r="r" b="b"/>
              <a:pathLst>
                <a:path w="808" h="628" extrusionOk="0">
                  <a:moveTo>
                    <a:pt x="576" y="0"/>
                  </a:moveTo>
                  <a:cubicBezTo>
                    <a:pt x="510" y="0"/>
                    <a:pt x="438" y="15"/>
                    <a:pt x="376" y="38"/>
                  </a:cubicBezTo>
                  <a:cubicBezTo>
                    <a:pt x="319" y="38"/>
                    <a:pt x="262" y="61"/>
                    <a:pt x="216" y="95"/>
                  </a:cubicBezTo>
                  <a:cubicBezTo>
                    <a:pt x="125" y="152"/>
                    <a:pt x="80" y="231"/>
                    <a:pt x="69" y="322"/>
                  </a:cubicBezTo>
                  <a:cubicBezTo>
                    <a:pt x="23" y="413"/>
                    <a:pt x="0" y="515"/>
                    <a:pt x="46" y="595"/>
                  </a:cubicBezTo>
                  <a:cubicBezTo>
                    <a:pt x="59" y="615"/>
                    <a:pt x="84" y="627"/>
                    <a:pt x="107" y="627"/>
                  </a:cubicBezTo>
                  <a:cubicBezTo>
                    <a:pt x="123" y="627"/>
                    <a:pt x="139" y="621"/>
                    <a:pt x="148" y="606"/>
                  </a:cubicBezTo>
                  <a:cubicBezTo>
                    <a:pt x="194" y="561"/>
                    <a:pt x="194" y="504"/>
                    <a:pt x="228" y="447"/>
                  </a:cubicBezTo>
                  <a:cubicBezTo>
                    <a:pt x="273" y="379"/>
                    <a:pt x="330" y="322"/>
                    <a:pt x="398" y="288"/>
                  </a:cubicBezTo>
                  <a:cubicBezTo>
                    <a:pt x="523" y="220"/>
                    <a:pt x="660" y="288"/>
                    <a:pt x="774" y="208"/>
                  </a:cubicBezTo>
                  <a:cubicBezTo>
                    <a:pt x="796" y="186"/>
                    <a:pt x="808" y="163"/>
                    <a:pt x="796" y="140"/>
                  </a:cubicBezTo>
                  <a:cubicBezTo>
                    <a:pt x="769" y="37"/>
                    <a:pt x="678" y="0"/>
                    <a:pt x="576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1309475" y="2447750"/>
              <a:ext cx="20200" cy="14425"/>
            </a:xfrm>
            <a:custGeom>
              <a:avLst/>
              <a:gdLst/>
              <a:ahLst/>
              <a:cxnLst/>
              <a:rect l="l" t="t" r="r" b="b"/>
              <a:pathLst>
                <a:path w="808" h="577" extrusionOk="0">
                  <a:moveTo>
                    <a:pt x="428" y="1"/>
                  </a:moveTo>
                  <a:cubicBezTo>
                    <a:pt x="385" y="1"/>
                    <a:pt x="340" y="8"/>
                    <a:pt x="296" y="23"/>
                  </a:cubicBezTo>
                  <a:cubicBezTo>
                    <a:pt x="148" y="80"/>
                    <a:pt x="57" y="160"/>
                    <a:pt x="34" y="308"/>
                  </a:cubicBezTo>
                  <a:cubicBezTo>
                    <a:pt x="34" y="316"/>
                    <a:pt x="40" y="324"/>
                    <a:pt x="47" y="324"/>
                  </a:cubicBezTo>
                  <a:cubicBezTo>
                    <a:pt x="51" y="324"/>
                    <a:pt x="54" y="322"/>
                    <a:pt x="57" y="319"/>
                  </a:cubicBezTo>
                  <a:lnTo>
                    <a:pt x="80" y="308"/>
                  </a:lnTo>
                  <a:lnTo>
                    <a:pt x="80" y="308"/>
                  </a:lnTo>
                  <a:cubicBezTo>
                    <a:pt x="23" y="376"/>
                    <a:pt x="0" y="467"/>
                    <a:pt x="23" y="558"/>
                  </a:cubicBezTo>
                  <a:cubicBezTo>
                    <a:pt x="30" y="571"/>
                    <a:pt x="36" y="577"/>
                    <a:pt x="43" y="577"/>
                  </a:cubicBezTo>
                  <a:cubicBezTo>
                    <a:pt x="48" y="577"/>
                    <a:pt x="52" y="574"/>
                    <a:pt x="57" y="569"/>
                  </a:cubicBezTo>
                  <a:cubicBezTo>
                    <a:pt x="160" y="478"/>
                    <a:pt x="251" y="364"/>
                    <a:pt x="376" y="319"/>
                  </a:cubicBezTo>
                  <a:cubicBezTo>
                    <a:pt x="426" y="302"/>
                    <a:pt x="476" y="298"/>
                    <a:pt x="527" y="298"/>
                  </a:cubicBezTo>
                  <a:cubicBezTo>
                    <a:pt x="582" y="298"/>
                    <a:pt x="637" y="303"/>
                    <a:pt x="692" y="303"/>
                  </a:cubicBezTo>
                  <a:cubicBezTo>
                    <a:pt x="723" y="303"/>
                    <a:pt x="754" y="301"/>
                    <a:pt x="785" y="296"/>
                  </a:cubicBezTo>
                  <a:cubicBezTo>
                    <a:pt x="808" y="296"/>
                    <a:pt x="808" y="262"/>
                    <a:pt x="808" y="239"/>
                  </a:cubicBezTo>
                  <a:cubicBezTo>
                    <a:pt x="774" y="194"/>
                    <a:pt x="740" y="148"/>
                    <a:pt x="694" y="126"/>
                  </a:cubicBezTo>
                  <a:cubicBezTo>
                    <a:pt x="694" y="114"/>
                    <a:pt x="683" y="114"/>
                    <a:pt x="683" y="103"/>
                  </a:cubicBezTo>
                  <a:cubicBezTo>
                    <a:pt x="606" y="34"/>
                    <a:pt x="519" y="1"/>
                    <a:pt x="428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1376850" y="2556150"/>
              <a:ext cx="21350" cy="19675"/>
            </a:xfrm>
            <a:custGeom>
              <a:avLst/>
              <a:gdLst/>
              <a:ahLst/>
              <a:cxnLst/>
              <a:rect l="l" t="t" r="r" b="b"/>
              <a:pathLst>
                <a:path w="854" h="787" extrusionOk="0">
                  <a:moveTo>
                    <a:pt x="648" y="0"/>
                  </a:moveTo>
                  <a:cubicBezTo>
                    <a:pt x="510" y="0"/>
                    <a:pt x="347" y="95"/>
                    <a:pt x="262" y="180"/>
                  </a:cubicBezTo>
                  <a:cubicBezTo>
                    <a:pt x="137" y="294"/>
                    <a:pt x="1" y="589"/>
                    <a:pt x="103" y="748"/>
                  </a:cubicBezTo>
                  <a:cubicBezTo>
                    <a:pt x="121" y="772"/>
                    <a:pt x="152" y="787"/>
                    <a:pt x="182" y="787"/>
                  </a:cubicBezTo>
                  <a:cubicBezTo>
                    <a:pt x="209" y="787"/>
                    <a:pt x="235" y="775"/>
                    <a:pt x="251" y="748"/>
                  </a:cubicBezTo>
                  <a:cubicBezTo>
                    <a:pt x="285" y="692"/>
                    <a:pt x="274" y="623"/>
                    <a:pt x="297" y="555"/>
                  </a:cubicBezTo>
                  <a:cubicBezTo>
                    <a:pt x="331" y="476"/>
                    <a:pt x="376" y="407"/>
                    <a:pt x="444" y="350"/>
                  </a:cubicBezTo>
                  <a:cubicBezTo>
                    <a:pt x="558" y="248"/>
                    <a:pt x="706" y="282"/>
                    <a:pt x="820" y="180"/>
                  </a:cubicBezTo>
                  <a:cubicBezTo>
                    <a:pt x="854" y="157"/>
                    <a:pt x="854" y="100"/>
                    <a:pt x="820" y="77"/>
                  </a:cubicBezTo>
                  <a:cubicBezTo>
                    <a:pt x="776" y="22"/>
                    <a:pt x="715" y="0"/>
                    <a:pt x="648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1344450" y="2580625"/>
              <a:ext cx="19925" cy="17075"/>
            </a:xfrm>
            <a:custGeom>
              <a:avLst/>
              <a:gdLst/>
              <a:ahLst/>
              <a:cxnLst/>
              <a:rect l="l" t="t" r="r" b="b"/>
              <a:pathLst>
                <a:path w="797" h="683" extrusionOk="0">
                  <a:moveTo>
                    <a:pt x="588" y="1"/>
                  </a:moveTo>
                  <a:cubicBezTo>
                    <a:pt x="478" y="1"/>
                    <a:pt x="357" y="69"/>
                    <a:pt x="273" y="145"/>
                  </a:cubicBezTo>
                  <a:cubicBezTo>
                    <a:pt x="148" y="247"/>
                    <a:pt x="0" y="520"/>
                    <a:pt x="148" y="657"/>
                  </a:cubicBezTo>
                  <a:cubicBezTo>
                    <a:pt x="165" y="674"/>
                    <a:pt x="188" y="682"/>
                    <a:pt x="211" y="682"/>
                  </a:cubicBezTo>
                  <a:cubicBezTo>
                    <a:pt x="233" y="682"/>
                    <a:pt x="256" y="674"/>
                    <a:pt x="273" y="657"/>
                  </a:cubicBezTo>
                  <a:cubicBezTo>
                    <a:pt x="364" y="566"/>
                    <a:pt x="342" y="429"/>
                    <a:pt x="444" y="338"/>
                  </a:cubicBezTo>
                  <a:cubicBezTo>
                    <a:pt x="546" y="259"/>
                    <a:pt x="671" y="270"/>
                    <a:pt x="762" y="179"/>
                  </a:cubicBezTo>
                  <a:cubicBezTo>
                    <a:pt x="785" y="168"/>
                    <a:pt x="796" y="122"/>
                    <a:pt x="774" y="99"/>
                  </a:cubicBezTo>
                  <a:cubicBezTo>
                    <a:pt x="725" y="28"/>
                    <a:pt x="659" y="1"/>
                    <a:pt x="588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3"/>
            <p:cNvSpPr/>
            <p:nvPr/>
          </p:nvSpPr>
          <p:spPr>
            <a:xfrm>
              <a:off x="1106450" y="2690350"/>
              <a:ext cx="177750" cy="20300"/>
            </a:xfrm>
            <a:custGeom>
              <a:avLst/>
              <a:gdLst/>
              <a:ahLst/>
              <a:cxnLst/>
              <a:rect l="l" t="t" r="r" b="b"/>
              <a:pathLst>
                <a:path w="7110" h="812" extrusionOk="0">
                  <a:moveTo>
                    <a:pt x="4204" y="0"/>
                  </a:moveTo>
                  <a:cubicBezTo>
                    <a:pt x="3929" y="0"/>
                    <a:pt x="3656" y="8"/>
                    <a:pt x="3390" y="21"/>
                  </a:cubicBezTo>
                  <a:cubicBezTo>
                    <a:pt x="2798" y="44"/>
                    <a:pt x="2207" y="112"/>
                    <a:pt x="1627" y="226"/>
                  </a:cubicBezTo>
                  <a:cubicBezTo>
                    <a:pt x="1320" y="283"/>
                    <a:pt x="1013" y="351"/>
                    <a:pt x="717" y="442"/>
                  </a:cubicBezTo>
                  <a:cubicBezTo>
                    <a:pt x="478" y="521"/>
                    <a:pt x="182" y="578"/>
                    <a:pt x="12" y="772"/>
                  </a:cubicBezTo>
                  <a:cubicBezTo>
                    <a:pt x="0" y="783"/>
                    <a:pt x="12" y="794"/>
                    <a:pt x="23" y="794"/>
                  </a:cubicBezTo>
                  <a:cubicBezTo>
                    <a:pt x="73" y="806"/>
                    <a:pt x="123" y="811"/>
                    <a:pt x="172" y="811"/>
                  </a:cubicBezTo>
                  <a:cubicBezTo>
                    <a:pt x="361" y="811"/>
                    <a:pt x="548" y="739"/>
                    <a:pt x="728" y="703"/>
                  </a:cubicBezTo>
                  <a:cubicBezTo>
                    <a:pt x="1035" y="635"/>
                    <a:pt x="1331" y="567"/>
                    <a:pt x="1638" y="510"/>
                  </a:cubicBezTo>
                  <a:cubicBezTo>
                    <a:pt x="2241" y="396"/>
                    <a:pt x="2844" y="328"/>
                    <a:pt x="3458" y="305"/>
                  </a:cubicBezTo>
                  <a:cubicBezTo>
                    <a:pt x="3608" y="299"/>
                    <a:pt x="3758" y="297"/>
                    <a:pt x="3908" y="297"/>
                  </a:cubicBezTo>
                  <a:cubicBezTo>
                    <a:pt x="4338" y="297"/>
                    <a:pt x="4768" y="320"/>
                    <a:pt x="5198" y="362"/>
                  </a:cubicBezTo>
                  <a:cubicBezTo>
                    <a:pt x="5812" y="419"/>
                    <a:pt x="6415" y="544"/>
                    <a:pt x="7029" y="601"/>
                  </a:cubicBezTo>
                  <a:cubicBezTo>
                    <a:pt x="7109" y="601"/>
                    <a:pt x="7109" y="487"/>
                    <a:pt x="7052" y="465"/>
                  </a:cubicBezTo>
                  <a:cubicBezTo>
                    <a:pt x="6175" y="101"/>
                    <a:pt x="5174" y="0"/>
                    <a:pt x="4204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3"/>
            <p:cNvSpPr/>
            <p:nvPr/>
          </p:nvSpPr>
          <p:spPr>
            <a:xfrm>
              <a:off x="973650" y="2312400"/>
              <a:ext cx="455275" cy="525625"/>
            </a:xfrm>
            <a:custGeom>
              <a:avLst/>
              <a:gdLst/>
              <a:ahLst/>
              <a:cxnLst/>
              <a:rect l="l" t="t" r="r" b="b"/>
              <a:pathLst>
                <a:path w="18211" h="21025" extrusionOk="0">
                  <a:moveTo>
                    <a:pt x="9556" y="1595"/>
                  </a:moveTo>
                  <a:cubicBezTo>
                    <a:pt x="9670" y="1595"/>
                    <a:pt x="9783" y="1598"/>
                    <a:pt x="9896" y="1604"/>
                  </a:cubicBezTo>
                  <a:cubicBezTo>
                    <a:pt x="10044" y="1604"/>
                    <a:pt x="10192" y="1616"/>
                    <a:pt x="10340" y="1638"/>
                  </a:cubicBezTo>
                  <a:cubicBezTo>
                    <a:pt x="10453" y="1661"/>
                    <a:pt x="10544" y="1684"/>
                    <a:pt x="10601" y="1786"/>
                  </a:cubicBezTo>
                  <a:cubicBezTo>
                    <a:pt x="10670" y="1900"/>
                    <a:pt x="10715" y="2025"/>
                    <a:pt x="10760" y="2150"/>
                  </a:cubicBezTo>
                  <a:cubicBezTo>
                    <a:pt x="10817" y="2287"/>
                    <a:pt x="10874" y="2435"/>
                    <a:pt x="10920" y="2582"/>
                  </a:cubicBezTo>
                  <a:cubicBezTo>
                    <a:pt x="11045" y="2912"/>
                    <a:pt x="11147" y="3242"/>
                    <a:pt x="11250" y="3572"/>
                  </a:cubicBezTo>
                  <a:cubicBezTo>
                    <a:pt x="11284" y="3731"/>
                    <a:pt x="11329" y="3879"/>
                    <a:pt x="11375" y="4027"/>
                  </a:cubicBezTo>
                  <a:cubicBezTo>
                    <a:pt x="11181" y="3890"/>
                    <a:pt x="10977" y="3765"/>
                    <a:pt x="10749" y="3663"/>
                  </a:cubicBezTo>
                  <a:cubicBezTo>
                    <a:pt x="10280" y="3451"/>
                    <a:pt x="9773" y="3351"/>
                    <a:pt x="9263" y="3351"/>
                  </a:cubicBezTo>
                  <a:cubicBezTo>
                    <a:pt x="8894" y="3351"/>
                    <a:pt x="8525" y="3404"/>
                    <a:pt x="8167" y="3504"/>
                  </a:cubicBezTo>
                  <a:cubicBezTo>
                    <a:pt x="7655" y="3651"/>
                    <a:pt x="7166" y="3902"/>
                    <a:pt x="6757" y="4243"/>
                  </a:cubicBezTo>
                  <a:cubicBezTo>
                    <a:pt x="6791" y="4084"/>
                    <a:pt x="6837" y="3936"/>
                    <a:pt x="6882" y="3777"/>
                  </a:cubicBezTo>
                  <a:cubicBezTo>
                    <a:pt x="6962" y="3458"/>
                    <a:pt x="7041" y="3140"/>
                    <a:pt x="7121" y="2833"/>
                  </a:cubicBezTo>
                  <a:cubicBezTo>
                    <a:pt x="7155" y="2685"/>
                    <a:pt x="7201" y="2537"/>
                    <a:pt x="7235" y="2389"/>
                  </a:cubicBezTo>
                  <a:cubicBezTo>
                    <a:pt x="7269" y="2275"/>
                    <a:pt x="7303" y="2162"/>
                    <a:pt x="7371" y="2071"/>
                  </a:cubicBezTo>
                  <a:cubicBezTo>
                    <a:pt x="7439" y="1980"/>
                    <a:pt x="7553" y="1934"/>
                    <a:pt x="7655" y="1900"/>
                  </a:cubicBezTo>
                  <a:cubicBezTo>
                    <a:pt x="7803" y="1854"/>
                    <a:pt x="7940" y="1809"/>
                    <a:pt x="8088" y="1775"/>
                  </a:cubicBezTo>
                  <a:cubicBezTo>
                    <a:pt x="8568" y="1655"/>
                    <a:pt x="9064" y="1595"/>
                    <a:pt x="9556" y="1595"/>
                  </a:cubicBezTo>
                  <a:close/>
                  <a:moveTo>
                    <a:pt x="9268" y="3734"/>
                  </a:moveTo>
                  <a:cubicBezTo>
                    <a:pt x="9630" y="3734"/>
                    <a:pt x="9992" y="3792"/>
                    <a:pt x="10340" y="3913"/>
                  </a:cubicBezTo>
                  <a:cubicBezTo>
                    <a:pt x="11045" y="4152"/>
                    <a:pt x="11602" y="4641"/>
                    <a:pt x="11921" y="5312"/>
                  </a:cubicBezTo>
                  <a:cubicBezTo>
                    <a:pt x="12080" y="5642"/>
                    <a:pt x="12182" y="6040"/>
                    <a:pt x="12194" y="6415"/>
                  </a:cubicBezTo>
                  <a:cubicBezTo>
                    <a:pt x="12205" y="6620"/>
                    <a:pt x="12182" y="6791"/>
                    <a:pt x="12148" y="6973"/>
                  </a:cubicBezTo>
                  <a:cubicBezTo>
                    <a:pt x="12114" y="7143"/>
                    <a:pt x="12046" y="7291"/>
                    <a:pt x="12000" y="7450"/>
                  </a:cubicBezTo>
                  <a:cubicBezTo>
                    <a:pt x="11915" y="7433"/>
                    <a:pt x="11827" y="7428"/>
                    <a:pt x="11739" y="7428"/>
                  </a:cubicBezTo>
                  <a:cubicBezTo>
                    <a:pt x="11650" y="7428"/>
                    <a:pt x="11562" y="7433"/>
                    <a:pt x="11477" y="7439"/>
                  </a:cubicBezTo>
                  <a:cubicBezTo>
                    <a:pt x="11068" y="7473"/>
                    <a:pt x="10670" y="7519"/>
                    <a:pt x="10271" y="7587"/>
                  </a:cubicBezTo>
                  <a:cubicBezTo>
                    <a:pt x="10044" y="7632"/>
                    <a:pt x="9828" y="7678"/>
                    <a:pt x="9612" y="7735"/>
                  </a:cubicBezTo>
                  <a:cubicBezTo>
                    <a:pt x="9509" y="7757"/>
                    <a:pt x="9396" y="7792"/>
                    <a:pt x="9293" y="7826"/>
                  </a:cubicBezTo>
                  <a:cubicBezTo>
                    <a:pt x="9248" y="7837"/>
                    <a:pt x="9202" y="7860"/>
                    <a:pt x="9157" y="7894"/>
                  </a:cubicBezTo>
                  <a:cubicBezTo>
                    <a:pt x="8611" y="7792"/>
                    <a:pt x="8054" y="7712"/>
                    <a:pt x="7496" y="7655"/>
                  </a:cubicBezTo>
                  <a:cubicBezTo>
                    <a:pt x="7230" y="7626"/>
                    <a:pt x="6956" y="7596"/>
                    <a:pt x="6688" y="7596"/>
                  </a:cubicBezTo>
                  <a:cubicBezTo>
                    <a:pt x="6646" y="7596"/>
                    <a:pt x="6605" y="7597"/>
                    <a:pt x="6564" y="7598"/>
                  </a:cubicBezTo>
                  <a:cubicBezTo>
                    <a:pt x="6473" y="7598"/>
                    <a:pt x="6370" y="7598"/>
                    <a:pt x="6268" y="7621"/>
                  </a:cubicBezTo>
                  <a:cubicBezTo>
                    <a:pt x="6177" y="7428"/>
                    <a:pt x="6097" y="7246"/>
                    <a:pt x="6040" y="7041"/>
                  </a:cubicBezTo>
                  <a:cubicBezTo>
                    <a:pt x="5984" y="6836"/>
                    <a:pt x="5961" y="6631"/>
                    <a:pt x="5972" y="6415"/>
                  </a:cubicBezTo>
                  <a:cubicBezTo>
                    <a:pt x="5995" y="6051"/>
                    <a:pt x="6109" y="5699"/>
                    <a:pt x="6291" y="5380"/>
                  </a:cubicBezTo>
                  <a:cubicBezTo>
                    <a:pt x="6666" y="4709"/>
                    <a:pt x="7314" y="4209"/>
                    <a:pt x="8031" y="3959"/>
                  </a:cubicBezTo>
                  <a:cubicBezTo>
                    <a:pt x="8428" y="3812"/>
                    <a:pt x="8848" y="3734"/>
                    <a:pt x="9268" y="3734"/>
                  </a:cubicBezTo>
                  <a:close/>
                  <a:moveTo>
                    <a:pt x="11727" y="7757"/>
                  </a:moveTo>
                  <a:cubicBezTo>
                    <a:pt x="11875" y="7757"/>
                    <a:pt x="12034" y="7769"/>
                    <a:pt x="12159" y="7837"/>
                  </a:cubicBezTo>
                  <a:cubicBezTo>
                    <a:pt x="12410" y="7974"/>
                    <a:pt x="12546" y="8246"/>
                    <a:pt x="12626" y="8497"/>
                  </a:cubicBezTo>
                  <a:cubicBezTo>
                    <a:pt x="12717" y="8804"/>
                    <a:pt x="12740" y="9122"/>
                    <a:pt x="12694" y="9429"/>
                  </a:cubicBezTo>
                  <a:cubicBezTo>
                    <a:pt x="12239" y="8952"/>
                    <a:pt x="11602" y="8633"/>
                    <a:pt x="10988" y="8394"/>
                  </a:cubicBezTo>
                  <a:cubicBezTo>
                    <a:pt x="10579" y="8235"/>
                    <a:pt x="10158" y="8110"/>
                    <a:pt x="9725" y="8008"/>
                  </a:cubicBezTo>
                  <a:lnTo>
                    <a:pt x="10112" y="7939"/>
                  </a:lnTo>
                  <a:cubicBezTo>
                    <a:pt x="10476" y="7871"/>
                    <a:pt x="10829" y="7814"/>
                    <a:pt x="11193" y="7792"/>
                  </a:cubicBezTo>
                  <a:cubicBezTo>
                    <a:pt x="11375" y="7769"/>
                    <a:pt x="11557" y="7757"/>
                    <a:pt x="11727" y="7757"/>
                  </a:cubicBezTo>
                  <a:close/>
                  <a:moveTo>
                    <a:pt x="6696" y="7898"/>
                  </a:moveTo>
                  <a:cubicBezTo>
                    <a:pt x="6902" y="7898"/>
                    <a:pt x="7112" y="7924"/>
                    <a:pt x="7314" y="7951"/>
                  </a:cubicBezTo>
                  <a:cubicBezTo>
                    <a:pt x="7872" y="8008"/>
                    <a:pt x="8440" y="8076"/>
                    <a:pt x="8998" y="8178"/>
                  </a:cubicBezTo>
                  <a:cubicBezTo>
                    <a:pt x="9555" y="8281"/>
                    <a:pt x="10101" y="8417"/>
                    <a:pt x="10635" y="8599"/>
                  </a:cubicBezTo>
                  <a:cubicBezTo>
                    <a:pt x="11102" y="8770"/>
                    <a:pt x="11557" y="8963"/>
                    <a:pt x="11966" y="9236"/>
                  </a:cubicBezTo>
                  <a:cubicBezTo>
                    <a:pt x="12228" y="9407"/>
                    <a:pt x="12478" y="9623"/>
                    <a:pt x="12660" y="9873"/>
                  </a:cubicBezTo>
                  <a:cubicBezTo>
                    <a:pt x="12603" y="9839"/>
                    <a:pt x="12535" y="9805"/>
                    <a:pt x="12478" y="9782"/>
                  </a:cubicBezTo>
                  <a:cubicBezTo>
                    <a:pt x="12216" y="9645"/>
                    <a:pt x="11932" y="9532"/>
                    <a:pt x="11659" y="9441"/>
                  </a:cubicBezTo>
                  <a:cubicBezTo>
                    <a:pt x="11090" y="9270"/>
                    <a:pt x="10510" y="9168"/>
                    <a:pt x="9919" y="9134"/>
                  </a:cubicBezTo>
                  <a:cubicBezTo>
                    <a:pt x="9754" y="9124"/>
                    <a:pt x="9590" y="9120"/>
                    <a:pt x="9426" y="9120"/>
                  </a:cubicBezTo>
                  <a:cubicBezTo>
                    <a:pt x="8607" y="9120"/>
                    <a:pt x="7800" y="9230"/>
                    <a:pt x="6984" y="9372"/>
                  </a:cubicBezTo>
                  <a:cubicBezTo>
                    <a:pt x="6825" y="9407"/>
                    <a:pt x="6655" y="9429"/>
                    <a:pt x="6484" y="9463"/>
                  </a:cubicBezTo>
                  <a:cubicBezTo>
                    <a:pt x="6404" y="9475"/>
                    <a:pt x="6336" y="9498"/>
                    <a:pt x="6256" y="9509"/>
                  </a:cubicBezTo>
                  <a:cubicBezTo>
                    <a:pt x="6211" y="9520"/>
                    <a:pt x="6177" y="9520"/>
                    <a:pt x="6131" y="9532"/>
                  </a:cubicBezTo>
                  <a:cubicBezTo>
                    <a:pt x="6097" y="9543"/>
                    <a:pt x="6063" y="9543"/>
                    <a:pt x="6029" y="9554"/>
                  </a:cubicBezTo>
                  <a:cubicBezTo>
                    <a:pt x="6029" y="9520"/>
                    <a:pt x="6018" y="9498"/>
                    <a:pt x="6018" y="9475"/>
                  </a:cubicBezTo>
                  <a:cubicBezTo>
                    <a:pt x="6006" y="9372"/>
                    <a:pt x="6006" y="9282"/>
                    <a:pt x="5995" y="9191"/>
                  </a:cubicBezTo>
                  <a:cubicBezTo>
                    <a:pt x="5984" y="8997"/>
                    <a:pt x="5961" y="8815"/>
                    <a:pt x="5949" y="8633"/>
                  </a:cubicBezTo>
                  <a:cubicBezTo>
                    <a:pt x="5938" y="8463"/>
                    <a:pt x="5893" y="8281"/>
                    <a:pt x="5938" y="8121"/>
                  </a:cubicBezTo>
                  <a:cubicBezTo>
                    <a:pt x="5949" y="8076"/>
                    <a:pt x="5961" y="8030"/>
                    <a:pt x="5995" y="7985"/>
                  </a:cubicBezTo>
                  <a:cubicBezTo>
                    <a:pt x="6052" y="7974"/>
                    <a:pt x="6097" y="7962"/>
                    <a:pt x="6154" y="7951"/>
                  </a:cubicBezTo>
                  <a:cubicBezTo>
                    <a:pt x="6279" y="7917"/>
                    <a:pt x="6393" y="7905"/>
                    <a:pt x="6518" y="7905"/>
                  </a:cubicBezTo>
                  <a:cubicBezTo>
                    <a:pt x="6577" y="7900"/>
                    <a:pt x="6637" y="7898"/>
                    <a:pt x="6696" y="7898"/>
                  </a:cubicBezTo>
                  <a:close/>
                  <a:moveTo>
                    <a:pt x="8133" y="9543"/>
                  </a:moveTo>
                  <a:cubicBezTo>
                    <a:pt x="8133" y="9577"/>
                    <a:pt x="8145" y="9611"/>
                    <a:pt x="8156" y="9645"/>
                  </a:cubicBezTo>
                  <a:cubicBezTo>
                    <a:pt x="8167" y="9725"/>
                    <a:pt x="8190" y="9805"/>
                    <a:pt x="8213" y="9873"/>
                  </a:cubicBezTo>
                  <a:cubicBezTo>
                    <a:pt x="8258" y="10021"/>
                    <a:pt x="8304" y="10169"/>
                    <a:pt x="8361" y="10305"/>
                  </a:cubicBezTo>
                  <a:cubicBezTo>
                    <a:pt x="8463" y="10601"/>
                    <a:pt x="8599" y="10897"/>
                    <a:pt x="8736" y="11170"/>
                  </a:cubicBezTo>
                  <a:cubicBezTo>
                    <a:pt x="8872" y="11454"/>
                    <a:pt x="9020" y="11727"/>
                    <a:pt x="9168" y="12000"/>
                  </a:cubicBezTo>
                  <a:cubicBezTo>
                    <a:pt x="9202" y="12068"/>
                    <a:pt x="9236" y="12136"/>
                    <a:pt x="9271" y="12205"/>
                  </a:cubicBezTo>
                  <a:cubicBezTo>
                    <a:pt x="9271" y="12205"/>
                    <a:pt x="9282" y="12250"/>
                    <a:pt x="9293" y="12273"/>
                  </a:cubicBezTo>
                  <a:cubicBezTo>
                    <a:pt x="9168" y="12296"/>
                    <a:pt x="9020" y="12318"/>
                    <a:pt x="8895" y="12352"/>
                  </a:cubicBezTo>
                  <a:cubicBezTo>
                    <a:pt x="8702" y="12375"/>
                    <a:pt x="8520" y="12409"/>
                    <a:pt x="8327" y="12455"/>
                  </a:cubicBezTo>
                  <a:cubicBezTo>
                    <a:pt x="8236" y="12466"/>
                    <a:pt x="8133" y="12478"/>
                    <a:pt x="8031" y="12512"/>
                  </a:cubicBezTo>
                  <a:lnTo>
                    <a:pt x="8008" y="12512"/>
                  </a:lnTo>
                  <a:cubicBezTo>
                    <a:pt x="7985" y="12387"/>
                    <a:pt x="7951" y="12250"/>
                    <a:pt x="7928" y="12125"/>
                  </a:cubicBezTo>
                  <a:cubicBezTo>
                    <a:pt x="7815" y="11568"/>
                    <a:pt x="7746" y="10999"/>
                    <a:pt x="7735" y="10419"/>
                  </a:cubicBezTo>
                  <a:cubicBezTo>
                    <a:pt x="7735" y="10146"/>
                    <a:pt x="7746" y="9873"/>
                    <a:pt x="7758" y="9589"/>
                  </a:cubicBezTo>
                  <a:cubicBezTo>
                    <a:pt x="7883" y="9577"/>
                    <a:pt x="8008" y="9566"/>
                    <a:pt x="8133" y="9543"/>
                  </a:cubicBezTo>
                  <a:close/>
                  <a:moveTo>
                    <a:pt x="7394" y="9645"/>
                  </a:moveTo>
                  <a:lnTo>
                    <a:pt x="7394" y="9645"/>
                  </a:lnTo>
                  <a:cubicBezTo>
                    <a:pt x="7326" y="10703"/>
                    <a:pt x="7439" y="11772"/>
                    <a:pt x="7712" y="12796"/>
                  </a:cubicBezTo>
                  <a:cubicBezTo>
                    <a:pt x="7746" y="12944"/>
                    <a:pt x="7803" y="13092"/>
                    <a:pt x="7837" y="13240"/>
                  </a:cubicBezTo>
                  <a:cubicBezTo>
                    <a:pt x="7849" y="13308"/>
                    <a:pt x="7860" y="13399"/>
                    <a:pt x="7849" y="13478"/>
                  </a:cubicBezTo>
                  <a:lnTo>
                    <a:pt x="6655" y="13422"/>
                  </a:lnTo>
                  <a:cubicBezTo>
                    <a:pt x="6438" y="13410"/>
                    <a:pt x="6211" y="13399"/>
                    <a:pt x="5995" y="13387"/>
                  </a:cubicBezTo>
                  <a:cubicBezTo>
                    <a:pt x="5893" y="13387"/>
                    <a:pt x="5802" y="13376"/>
                    <a:pt x="5699" y="13376"/>
                  </a:cubicBezTo>
                  <a:lnTo>
                    <a:pt x="5688" y="13376"/>
                  </a:lnTo>
                  <a:cubicBezTo>
                    <a:pt x="5688" y="13342"/>
                    <a:pt x="5688" y="13296"/>
                    <a:pt x="5699" y="13262"/>
                  </a:cubicBezTo>
                  <a:cubicBezTo>
                    <a:pt x="5756" y="12478"/>
                    <a:pt x="5927" y="11704"/>
                    <a:pt x="6188" y="10965"/>
                  </a:cubicBezTo>
                  <a:cubicBezTo>
                    <a:pt x="6256" y="10749"/>
                    <a:pt x="6336" y="10544"/>
                    <a:pt x="6416" y="10351"/>
                  </a:cubicBezTo>
                  <a:cubicBezTo>
                    <a:pt x="6495" y="10157"/>
                    <a:pt x="6586" y="9975"/>
                    <a:pt x="6655" y="9782"/>
                  </a:cubicBezTo>
                  <a:cubicBezTo>
                    <a:pt x="6848" y="9748"/>
                    <a:pt x="7030" y="9714"/>
                    <a:pt x="7212" y="9680"/>
                  </a:cubicBezTo>
                  <a:cubicBezTo>
                    <a:pt x="7269" y="9668"/>
                    <a:pt x="7326" y="9657"/>
                    <a:pt x="7394" y="9645"/>
                  </a:cubicBezTo>
                  <a:close/>
                  <a:moveTo>
                    <a:pt x="9100" y="319"/>
                  </a:moveTo>
                  <a:cubicBezTo>
                    <a:pt x="13945" y="319"/>
                    <a:pt x="17880" y="4254"/>
                    <a:pt x="17880" y="9100"/>
                  </a:cubicBezTo>
                  <a:cubicBezTo>
                    <a:pt x="17880" y="11022"/>
                    <a:pt x="17255" y="12796"/>
                    <a:pt x="16209" y="14240"/>
                  </a:cubicBezTo>
                  <a:lnTo>
                    <a:pt x="16197" y="14240"/>
                  </a:lnTo>
                  <a:cubicBezTo>
                    <a:pt x="16152" y="14229"/>
                    <a:pt x="16106" y="14206"/>
                    <a:pt x="16049" y="14195"/>
                  </a:cubicBezTo>
                  <a:cubicBezTo>
                    <a:pt x="16038" y="14184"/>
                    <a:pt x="16015" y="14184"/>
                    <a:pt x="16004" y="14184"/>
                  </a:cubicBezTo>
                  <a:cubicBezTo>
                    <a:pt x="16277" y="13808"/>
                    <a:pt x="16527" y="13399"/>
                    <a:pt x="16709" y="12978"/>
                  </a:cubicBezTo>
                  <a:cubicBezTo>
                    <a:pt x="16766" y="12841"/>
                    <a:pt x="16823" y="12694"/>
                    <a:pt x="16868" y="12557"/>
                  </a:cubicBezTo>
                  <a:cubicBezTo>
                    <a:pt x="16891" y="12489"/>
                    <a:pt x="16902" y="12409"/>
                    <a:pt x="16914" y="12341"/>
                  </a:cubicBezTo>
                  <a:cubicBezTo>
                    <a:pt x="16936" y="12273"/>
                    <a:pt x="16948" y="12193"/>
                    <a:pt x="16948" y="12114"/>
                  </a:cubicBezTo>
                  <a:cubicBezTo>
                    <a:pt x="16955" y="12066"/>
                    <a:pt x="16917" y="12039"/>
                    <a:pt x="16879" y="12039"/>
                  </a:cubicBezTo>
                  <a:cubicBezTo>
                    <a:pt x="16852" y="12039"/>
                    <a:pt x="16825" y="12052"/>
                    <a:pt x="16811" y="12079"/>
                  </a:cubicBezTo>
                  <a:cubicBezTo>
                    <a:pt x="16754" y="12193"/>
                    <a:pt x="16698" y="12307"/>
                    <a:pt x="16641" y="12421"/>
                  </a:cubicBezTo>
                  <a:cubicBezTo>
                    <a:pt x="16595" y="12534"/>
                    <a:pt x="16538" y="12648"/>
                    <a:pt x="16493" y="12762"/>
                  </a:cubicBezTo>
                  <a:cubicBezTo>
                    <a:pt x="16390" y="12989"/>
                    <a:pt x="16277" y="13217"/>
                    <a:pt x="16152" y="13433"/>
                  </a:cubicBezTo>
                  <a:cubicBezTo>
                    <a:pt x="16015" y="13660"/>
                    <a:pt x="15879" y="13888"/>
                    <a:pt x="15719" y="14104"/>
                  </a:cubicBezTo>
                  <a:cubicBezTo>
                    <a:pt x="15503" y="14047"/>
                    <a:pt x="15276" y="14002"/>
                    <a:pt x="15060" y="13956"/>
                  </a:cubicBezTo>
                  <a:cubicBezTo>
                    <a:pt x="14832" y="13922"/>
                    <a:pt x="14605" y="13888"/>
                    <a:pt x="14377" y="13865"/>
                  </a:cubicBezTo>
                  <a:cubicBezTo>
                    <a:pt x="14275" y="13854"/>
                    <a:pt x="14161" y="13854"/>
                    <a:pt x="14048" y="13842"/>
                  </a:cubicBezTo>
                  <a:lnTo>
                    <a:pt x="14036" y="13842"/>
                  </a:lnTo>
                  <a:cubicBezTo>
                    <a:pt x="14241" y="12955"/>
                    <a:pt x="14127" y="12023"/>
                    <a:pt x="13729" y="11192"/>
                  </a:cubicBezTo>
                  <a:cubicBezTo>
                    <a:pt x="13581" y="10908"/>
                    <a:pt x="13422" y="10646"/>
                    <a:pt x="13217" y="10408"/>
                  </a:cubicBezTo>
                  <a:lnTo>
                    <a:pt x="13217" y="10396"/>
                  </a:lnTo>
                  <a:cubicBezTo>
                    <a:pt x="13231" y="10397"/>
                    <a:pt x="13244" y="10398"/>
                    <a:pt x="13258" y="10398"/>
                  </a:cubicBezTo>
                  <a:cubicBezTo>
                    <a:pt x="13369" y="10398"/>
                    <a:pt x="13480" y="10360"/>
                    <a:pt x="13581" y="10339"/>
                  </a:cubicBezTo>
                  <a:cubicBezTo>
                    <a:pt x="13718" y="10305"/>
                    <a:pt x="13854" y="10282"/>
                    <a:pt x="13991" y="10248"/>
                  </a:cubicBezTo>
                  <a:cubicBezTo>
                    <a:pt x="14264" y="10180"/>
                    <a:pt x="14525" y="10112"/>
                    <a:pt x="14787" y="10044"/>
                  </a:cubicBezTo>
                  <a:cubicBezTo>
                    <a:pt x="14912" y="10009"/>
                    <a:pt x="15060" y="9987"/>
                    <a:pt x="15151" y="9896"/>
                  </a:cubicBezTo>
                  <a:cubicBezTo>
                    <a:pt x="15264" y="9805"/>
                    <a:pt x="15264" y="9657"/>
                    <a:pt x="15287" y="9520"/>
                  </a:cubicBezTo>
                  <a:cubicBezTo>
                    <a:pt x="15333" y="9247"/>
                    <a:pt x="15367" y="8974"/>
                    <a:pt x="15412" y="8701"/>
                  </a:cubicBezTo>
                  <a:cubicBezTo>
                    <a:pt x="15435" y="8542"/>
                    <a:pt x="15458" y="8383"/>
                    <a:pt x="15481" y="8224"/>
                  </a:cubicBezTo>
                  <a:cubicBezTo>
                    <a:pt x="15481" y="8201"/>
                    <a:pt x="15492" y="8167"/>
                    <a:pt x="15492" y="8133"/>
                  </a:cubicBezTo>
                  <a:cubicBezTo>
                    <a:pt x="15515" y="8121"/>
                    <a:pt x="15537" y="8121"/>
                    <a:pt x="15560" y="8110"/>
                  </a:cubicBezTo>
                  <a:cubicBezTo>
                    <a:pt x="15594" y="8087"/>
                    <a:pt x="15628" y="8076"/>
                    <a:pt x="15651" y="8053"/>
                  </a:cubicBezTo>
                  <a:cubicBezTo>
                    <a:pt x="15685" y="8019"/>
                    <a:pt x="15685" y="8019"/>
                    <a:pt x="15719" y="7996"/>
                  </a:cubicBezTo>
                  <a:cubicBezTo>
                    <a:pt x="15822" y="7905"/>
                    <a:pt x="15890" y="7848"/>
                    <a:pt x="15992" y="7780"/>
                  </a:cubicBezTo>
                  <a:cubicBezTo>
                    <a:pt x="16095" y="7712"/>
                    <a:pt x="16197" y="7655"/>
                    <a:pt x="16300" y="7587"/>
                  </a:cubicBezTo>
                  <a:cubicBezTo>
                    <a:pt x="16368" y="7553"/>
                    <a:pt x="16425" y="7507"/>
                    <a:pt x="16481" y="7450"/>
                  </a:cubicBezTo>
                  <a:cubicBezTo>
                    <a:pt x="16493" y="7416"/>
                    <a:pt x="16538" y="7371"/>
                    <a:pt x="16584" y="7337"/>
                  </a:cubicBezTo>
                  <a:cubicBezTo>
                    <a:pt x="16641" y="7291"/>
                    <a:pt x="16595" y="7200"/>
                    <a:pt x="16527" y="7200"/>
                  </a:cubicBezTo>
                  <a:lnTo>
                    <a:pt x="16379" y="7200"/>
                  </a:lnTo>
                  <a:cubicBezTo>
                    <a:pt x="16356" y="7200"/>
                    <a:pt x="16336" y="7197"/>
                    <a:pt x="16317" y="7197"/>
                  </a:cubicBezTo>
                  <a:cubicBezTo>
                    <a:pt x="16297" y="7197"/>
                    <a:pt x="16277" y="7200"/>
                    <a:pt x="16254" y="7211"/>
                  </a:cubicBezTo>
                  <a:cubicBezTo>
                    <a:pt x="16231" y="7211"/>
                    <a:pt x="16197" y="7223"/>
                    <a:pt x="16174" y="7234"/>
                  </a:cubicBezTo>
                  <a:cubicBezTo>
                    <a:pt x="16049" y="7280"/>
                    <a:pt x="15936" y="7359"/>
                    <a:pt x="15833" y="7428"/>
                  </a:cubicBezTo>
                  <a:cubicBezTo>
                    <a:pt x="15742" y="7484"/>
                    <a:pt x="15663" y="7553"/>
                    <a:pt x="15583" y="7621"/>
                  </a:cubicBezTo>
                  <a:cubicBezTo>
                    <a:pt x="15606" y="7530"/>
                    <a:pt x="15640" y="7428"/>
                    <a:pt x="15663" y="7337"/>
                  </a:cubicBezTo>
                  <a:cubicBezTo>
                    <a:pt x="15708" y="7211"/>
                    <a:pt x="15754" y="7086"/>
                    <a:pt x="15799" y="6961"/>
                  </a:cubicBezTo>
                  <a:cubicBezTo>
                    <a:pt x="15856" y="6848"/>
                    <a:pt x="15924" y="6722"/>
                    <a:pt x="15936" y="6597"/>
                  </a:cubicBezTo>
                  <a:cubicBezTo>
                    <a:pt x="15947" y="6540"/>
                    <a:pt x="15947" y="6484"/>
                    <a:pt x="15947" y="6415"/>
                  </a:cubicBezTo>
                  <a:cubicBezTo>
                    <a:pt x="15947" y="6365"/>
                    <a:pt x="15910" y="6334"/>
                    <a:pt x="15868" y="6334"/>
                  </a:cubicBezTo>
                  <a:cubicBezTo>
                    <a:pt x="15853" y="6334"/>
                    <a:pt x="15837" y="6338"/>
                    <a:pt x="15822" y="6347"/>
                  </a:cubicBezTo>
                  <a:cubicBezTo>
                    <a:pt x="15754" y="6381"/>
                    <a:pt x="15674" y="6427"/>
                    <a:pt x="15617" y="6495"/>
                  </a:cubicBezTo>
                  <a:cubicBezTo>
                    <a:pt x="15572" y="6563"/>
                    <a:pt x="15526" y="6643"/>
                    <a:pt x="15492" y="6711"/>
                  </a:cubicBezTo>
                  <a:cubicBezTo>
                    <a:pt x="15424" y="6870"/>
                    <a:pt x="15355" y="7041"/>
                    <a:pt x="15310" y="7211"/>
                  </a:cubicBezTo>
                  <a:cubicBezTo>
                    <a:pt x="15287" y="7268"/>
                    <a:pt x="15276" y="7337"/>
                    <a:pt x="15264" y="7405"/>
                  </a:cubicBezTo>
                  <a:cubicBezTo>
                    <a:pt x="15230" y="7348"/>
                    <a:pt x="15196" y="7280"/>
                    <a:pt x="15162" y="7223"/>
                  </a:cubicBezTo>
                  <a:cubicBezTo>
                    <a:pt x="15105" y="7120"/>
                    <a:pt x="15060" y="7030"/>
                    <a:pt x="15014" y="6927"/>
                  </a:cubicBezTo>
                  <a:cubicBezTo>
                    <a:pt x="15003" y="6904"/>
                    <a:pt x="15003" y="6893"/>
                    <a:pt x="14992" y="6870"/>
                  </a:cubicBezTo>
                  <a:cubicBezTo>
                    <a:pt x="14992" y="6870"/>
                    <a:pt x="14946" y="6791"/>
                    <a:pt x="14935" y="6779"/>
                  </a:cubicBezTo>
                  <a:cubicBezTo>
                    <a:pt x="14923" y="6734"/>
                    <a:pt x="14912" y="6677"/>
                    <a:pt x="14866" y="6631"/>
                  </a:cubicBezTo>
                  <a:cubicBezTo>
                    <a:pt x="14844" y="6614"/>
                    <a:pt x="14818" y="6606"/>
                    <a:pt x="14792" y="6606"/>
                  </a:cubicBezTo>
                  <a:cubicBezTo>
                    <a:pt x="14767" y="6606"/>
                    <a:pt x="14741" y="6614"/>
                    <a:pt x="14719" y="6631"/>
                  </a:cubicBezTo>
                  <a:cubicBezTo>
                    <a:pt x="14673" y="6688"/>
                    <a:pt x="14673" y="6757"/>
                    <a:pt x="14662" y="6825"/>
                  </a:cubicBezTo>
                  <a:cubicBezTo>
                    <a:pt x="14662" y="6848"/>
                    <a:pt x="14662" y="6870"/>
                    <a:pt x="14662" y="6904"/>
                  </a:cubicBezTo>
                  <a:cubicBezTo>
                    <a:pt x="14662" y="6939"/>
                    <a:pt x="14662" y="6973"/>
                    <a:pt x="14673" y="7007"/>
                  </a:cubicBezTo>
                  <a:cubicBezTo>
                    <a:pt x="14696" y="7143"/>
                    <a:pt x="14753" y="7257"/>
                    <a:pt x="14810" y="7382"/>
                  </a:cubicBezTo>
                  <a:cubicBezTo>
                    <a:pt x="14866" y="7484"/>
                    <a:pt x="14935" y="7598"/>
                    <a:pt x="14992" y="7701"/>
                  </a:cubicBezTo>
                  <a:cubicBezTo>
                    <a:pt x="15037" y="7780"/>
                    <a:pt x="15083" y="7860"/>
                    <a:pt x="15139" y="7917"/>
                  </a:cubicBezTo>
                  <a:cubicBezTo>
                    <a:pt x="15139" y="7928"/>
                    <a:pt x="15128" y="7928"/>
                    <a:pt x="15128" y="7939"/>
                  </a:cubicBezTo>
                  <a:cubicBezTo>
                    <a:pt x="15117" y="8019"/>
                    <a:pt x="15105" y="8110"/>
                    <a:pt x="15094" y="8190"/>
                  </a:cubicBezTo>
                  <a:cubicBezTo>
                    <a:pt x="15071" y="8349"/>
                    <a:pt x="15048" y="8508"/>
                    <a:pt x="15026" y="8656"/>
                  </a:cubicBezTo>
                  <a:lnTo>
                    <a:pt x="14946" y="9156"/>
                  </a:lnTo>
                  <a:cubicBezTo>
                    <a:pt x="14935" y="9247"/>
                    <a:pt x="14923" y="9327"/>
                    <a:pt x="14912" y="9418"/>
                  </a:cubicBezTo>
                  <a:cubicBezTo>
                    <a:pt x="14901" y="9475"/>
                    <a:pt x="14889" y="9543"/>
                    <a:pt x="14878" y="9611"/>
                  </a:cubicBezTo>
                  <a:cubicBezTo>
                    <a:pt x="14855" y="9623"/>
                    <a:pt x="14787" y="9634"/>
                    <a:pt x="14787" y="9634"/>
                  </a:cubicBezTo>
                  <a:cubicBezTo>
                    <a:pt x="14707" y="9657"/>
                    <a:pt x="14628" y="9680"/>
                    <a:pt x="14548" y="9702"/>
                  </a:cubicBezTo>
                  <a:cubicBezTo>
                    <a:pt x="14389" y="9748"/>
                    <a:pt x="14229" y="9782"/>
                    <a:pt x="14070" y="9827"/>
                  </a:cubicBezTo>
                  <a:cubicBezTo>
                    <a:pt x="13922" y="9862"/>
                    <a:pt x="13763" y="9907"/>
                    <a:pt x="13604" y="9941"/>
                  </a:cubicBezTo>
                  <a:lnTo>
                    <a:pt x="13365" y="9998"/>
                  </a:lnTo>
                  <a:cubicBezTo>
                    <a:pt x="13285" y="10021"/>
                    <a:pt x="13217" y="10032"/>
                    <a:pt x="13149" y="10066"/>
                  </a:cubicBezTo>
                  <a:cubicBezTo>
                    <a:pt x="13092" y="9964"/>
                    <a:pt x="13035" y="9850"/>
                    <a:pt x="12967" y="9759"/>
                  </a:cubicBezTo>
                  <a:cubicBezTo>
                    <a:pt x="12978" y="9736"/>
                    <a:pt x="12990" y="9725"/>
                    <a:pt x="12990" y="9714"/>
                  </a:cubicBezTo>
                  <a:cubicBezTo>
                    <a:pt x="13069" y="9327"/>
                    <a:pt x="13069" y="8940"/>
                    <a:pt x="12990" y="8565"/>
                  </a:cubicBezTo>
                  <a:cubicBezTo>
                    <a:pt x="12910" y="8235"/>
                    <a:pt x="12774" y="7894"/>
                    <a:pt x="12512" y="7666"/>
                  </a:cubicBezTo>
                  <a:cubicBezTo>
                    <a:pt x="12467" y="7632"/>
                    <a:pt x="12410" y="7598"/>
                    <a:pt x="12353" y="7564"/>
                  </a:cubicBezTo>
                  <a:cubicBezTo>
                    <a:pt x="12432" y="7428"/>
                    <a:pt x="12478" y="7280"/>
                    <a:pt x="12512" y="7132"/>
                  </a:cubicBezTo>
                  <a:cubicBezTo>
                    <a:pt x="12558" y="6939"/>
                    <a:pt x="12580" y="6734"/>
                    <a:pt x="12580" y="6540"/>
                  </a:cubicBezTo>
                  <a:cubicBezTo>
                    <a:pt x="12592" y="6154"/>
                    <a:pt x="12523" y="5756"/>
                    <a:pt x="12376" y="5403"/>
                  </a:cubicBezTo>
                  <a:cubicBezTo>
                    <a:pt x="12250" y="5062"/>
                    <a:pt x="12068" y="4743"/>
                    <a:pt x="11841" y="4482"/>
                  </a:cubicBezTo>
                  <a:cubicBezTo>
                    <a:pt x="11841" y="4459"/>
                    <a:pt x="11841" y="4448"/>
                    <a:pt x="11841" y="4436"/>
                  </a:cubicBezTo>
                  <a:cubicBezTo>
                    <a:pt x="11841" y="4391"/>
                    <a:pt x="11818" y="4334"/>
                    <a:pt x="11818" y="4300"/>
                  </a:cubicBezTo>
                  <a:cubicBezTo>
                    <a:pt x="11796" y="4209"/>
                    <a:pt x="11773" y="4129"/>
                    <a:pt x="11750" y="4050"/>
                  </a:cubicBezTo>
                  <a:cubicBezTo>
                    <a:pt x="11716" y="3890"/>
                    <a:pt x="11670" y="3720"/>
                    <a:pt x="11614" y="3561"/>
                  </a:cubicBezTo>
                  <a:cubicBezTo>
                    <a:pt x="11523" y="3242"/>
                    <a:pt x="11420" y="2935"/>
                    <a:pt x="11318" y="2616"/>
                  </a:cubicBezTo>
                  <a:cubicBezTo>
                    <a:pt x="11204" y="2309"/>
                    <a:pt x="11102" y="1991"/>
                    <a:pt x="10965" y="1695"/>
                  </a:cubicBezTo>
                  <a:cubicBezTo>
                    <a:pt x="10897" y="1559"/>
                    <a:pt x="10806" y="1434"/>
                    <a:pt x="10681" y="1365"/>
                  </a:cubicBezTo>
                  <a:cubicBezTo>
                    <a:pt x="10533" y="1286"/>
                    <a:pt x="10374" y="1274"/>
                    <a:pt x="10203" y="1263"/>
                  </a:cubicBezTo>
                  <a:cubicBezTo>
                    <a:pt x="10001" y="1246"/>
                    <a:pt x="9799" y="1237"/>
                    <a:pt x="9597" y="1237"/>
                  </a:cubicBezTo>
                  <a:cubicBezTo>
                    <a:pt x="9140" y="1237"/>
                    <a:pt x="8685" y="1282"/>
                    <a:pt x="8236" y="1377"/>
                  </a:cubicBezTo>
                  <a:cubicBezTo>
                    <a:pt x="8076" y="1399"/>
                    <a:pt x="7917" y="1445"/>
                    <a:pt x="7758" y="1490"/>
                  </a:cubicBezTo>
                  <a:cubicBezTo>
                    <a:pt x="7610" y="1525"/>
                    <a:pt x="7462" y="1570"/>
                    <a:pt x="7326" y="1650"/>
                  </a:cubicBezTo>
                  <a:cubicBezTo>
                    <a:pt x="7053" y="1798"/>
                    <a:pt x="6939" y="2071"/>
                    <a:pt x="6871" y="2366"/>
                  </a:cubicBezTo>
                  <a:cubicBezTo>
                    <a:pt x="6768" y="2742"/>
                    <a:pt x="6677" y="3117"/>
                    <a:pt x="6586" y="3492"/>
                  </a:cubicBezTo>
                  <a:cubicBezTo>
                    <a:pt x="6541" y="3674"/>
                    <a:pt x="6495" y="3868"/>
                    <a:pt x="6450" y="4050"/>
                  </a:cubicBezTo>
                  <a:cubicBezTo>
                    <a:pt x="6404" y="4232"/>
                    <a:pt x="6336" y="4436"/>
                    <a:pt x="6347" y="4630"/>
                  </a:cubicBezTo>
                  <a:cubicBezTo>
                    <a:pt x="6256" y="4743"/>
                    <a:pt x="6166" y="4857"/>
                    <a:pt x="6075" y="4971"/>
                  </a:cubicBezTo>
                  <a:cubicBezTo>
                    <a:pt x="5563" y="5733"/>
                    <a:pt x="5426" y="6700"/>
                    <a:pt x="5813" y="7553"/>
                  </a:cubicBezTo>
                  <a:cubicBezTo>
                    <a:pt x="5836" y="7598"/>
                    <a:pt x="5858" y="7655"/>
                    <a:pt x="5893" y="7712"/>
                  </a:cubicBezTo>
                  <a:cubicBezTo>
                    <a:pt x="5870" y="7723"/>
                    <a:pt x="5836" y="7735"/>
                    <a:pt x="5813" y="7757"/>
                  </a:cubicBezTo>
                  <a:cubicBezTo>
                    <a:pt x="5676" y="7860"/>
                    <a:pt x="5620" y="8008"/>
                    <a:pt x="5597" y="8178"/>
                  </a:cubicBezTo>
                  <a:cubicBezTo>
                    <a:pt x="5585" y="8349"/>
                    <a:pt x="5608" y="8519"/>
                    <a:pt x="5620" y="8690"/>
                  </a:cubicBezTo>
                  <a:cubicBezTo>
                    <a:pt x="5631" y="8872"/>
                    <a:pt x="5642" y="9043"/>
                    <a:pt x="5654" y="9225"/>
                  </a:cubicBezTo>
                  <a:cubicBezTo>
                    <a:pt x="5665" y="9304"/>
                    <a:pt x="5665" y="9384"/>
                    <a:pt x="5676" y="9475"/>
                  </a:cubicBezTo>
                  <a:cubicBezTo>
                    <a:pt x="5676" y="9509"/>
                    <a:pt x="5676" y="9543"/>
                    <a:pt x="5676" y="9577"/>
                  </a:cubicBezTo>
                  <a:cubicBezTo>
                    <a:pt x="5654" y="9543"/>
                    <a:pt x="5631" y="9509"/>
                    <a:pt x="5597" y="9475"/>
                  </a:cubicBezTo>
                  <a:cubicBezTo>
                    <a:pt x="5483" y="9316"/>
                    <a:pt x="5369" y="9168"/>
                    <a:pt x="5256" y="9020"/>
                  </a:cubicBezTo>
                  <a:cubicBezTo>
                    <a:pt x="5017" y="8724"/>
                    <a:pt x="4789" y="8428"/>
                    <a:pt x="4550" y="8144"/>
                  </a:cubicBezTo>
                  <a:cubicBezTo>
                    <a:pt x="4425" y="7996"/>
                    <a:pt x="4312" y="7848"/>
                    <a:pt x="4186" y="7701"/>
                  </a:cubicBezTo>
                  <a:cubicBezTo>
                    <a:pt x="4095" y="7587"/>
                    <a:pt x="4004" y="7473"/>
                    <a:pt x="4016" y="7314"/>
                  </a:cubicBezTo>
                  <a:cubicBezTo>
                    <a:pt x="4016" y="7143"/>
                    <a:pt x="4084" y="6973"/>
                    <a:pt x="4118" y="6802"/>
                  </a:cubicBezTo>
                  <a:cubicBezTo>
                    <a:pt x="4164" y="6620"/>
                    <a:pt x="4198" y="6427"/>
                    <a:pt x="4243" y="6245"/>
                  </a:cubicBezTo>
                  <a:cubicBezTo>
                    <a:pt x="4289" y="6040"/>
                    <a:pt x="4334" y="5835"/>
                    <a:pt x="4380" y="5619"/>
                  </a:cubicBezTo>
                  <a:cubicBezTo>
                    <a:pt x="4391" y="5551"/>
                    <a:pt x="4414" y="5471"/>
                    <a:pt x="4437" y="5392"/>
                  </a:cubicBezTo>
                  <a:cubicBezTo>
                    <a:pt x="4505" y="5369"/>
                    <a:pt x="4573" y="5323"/>
                    <a:pt x="4619" y="5289"/>
                  </a:cubicBezTo>
                  <a:cubicBezTo>
                    <a:pt x="4721" y="5221"/>
                    <a:pt x="4823" y="5153"/>
                    <a:pt x="4926" y="5085"/>
                  </a:cubicBezTo>
                  <a:cubicBezTo>
                    <a:pt x="5028" y="5016"/>
                    <a:pt x="5130" y="4959"/>
                    <a:pt x="5233" y="4903"/>
                  </a:cubicBezTo>
                  <a:cubicBezTo>
                    <a:pt x="5335" y="4834"/>
                    <a:pt x="5438" y="4766"/>
                    <a:pt x="5494" y="4664"/>
                  </a:cubicBezTo>
                  <a:cubicBezTo>
                    <a:pt x="5517" y="4641"/>
                    <a:pt x="5540" y="4630"/>
                    <a:pt x="5551" y="4607"/>
                  </a:cubicBezTo>
                  <a:cubicBezTo>
                    <a:pt x="5597" y="4561"/>
                    <a:pt x="5563" y="4493"/>
                    <a:pt x="5506" y="4493"/>
                  </a:cubicBezTo>
                  <a:cubicBezTo>
                    <a:pt x="5468" y="4493"/>
                    <a:pt x="5430" y="4492"/>
                    <a:pt x="5392" y="4492"/>
                  </a:cubicBezTo>
                  <a:cubicBezTo>
                    <a:pt x="5315" y="4492"/>
                    <a:pt x="5237" y="4497"/>
                    <a:pt x="5153" y="4527"/>
                  </a:cubicBezTo>
                  <a:cubicBezTo>
                    <a:pt x="5040" y="4584"/>
                    <a:pt x="4937" y="4630"/>
                    <a:pt x="4823" y="4698"/>
                  </a:cubicBezTo>
                  <a:cubicBezTo>
                    <a:pt x="4744" y="4755"/>
                    <a:pt x="4664" y="4812"/>
                    <a:pt x="4585" y="4868"/>
                  </a:cubicBezTo>
                  <a:cubicBezTo>
                    <a:pt x="4630" y="4743"/>
                    <a:pt x="4676" y="4618"/>
                    <a:pt x="4721" y="4505"/>
                  </a:cubicBezTo>
                  <a:cubicBezTo>
                    <a:pt x="4778" y="4368"/>
                    <a:pt x="4835" y="4243"/>
                    <a:pt x="4880" y="4118"/>
                  </a:cubicBezTo>
                  <a:cubicBezTo>
                    <a:pt x="4903" y="4050"/>
                    <a:pt x="4926" y="3993"/>
                    <a:pt x="4949" y="3924"/>
                  </a:cubicBezTo>
                  <a:cubicBezTo>
                    <a:pt x="4960" y="3856"/>
                    <a:pt x="4994" y="3799"/>
                    <a:pt x="4994" y="3731"/>
                  </a:cubicBezTo>
                  <a:cubicBezTo>
                    <a:pt x="5005" y="3674"/>
                    <a:pt x="5005" y="3617"/>
                    <a:pt x="5017" y="3549"/>
                  </a:cubicBezTo>
                  <a:cubicBezTo>
                    <a:pt x="5017" y="3510"/>
                    <a:pt x="4980" y="3488"/>
                    <a:pt x="4946" y="3488"/>
                  </a:cubicBezTo>
                  <a:cubicBezTo>
                    <a:pt x="4930" y="3488"/>
                    <a:pt x="4914" y="3493"/>
                    <a:pt x="4903" y="3504"/>
                  </a:cubicBezTo>
                  <a:cubicBezTo>
                    <a:pt x="4835" y="3549"/>
                    <a:pt x="4789" y="3606"/>
                    <a:pt x="4755" y="3640"/>
                  </a:cubicBezTo>
                  <a:cubicBezTo>
                    <a:pt x="4721" y="3674"/>
                    <a:pt x="4698" y="3708"/>
                    <a:pt x="4687" y="3742"/>
                  </a:cubicBezTo>
                  <a:cubicBezTo>
                    <a:pt x="4664" y="3777"/>
                    <a:pt x="4630" y="3811"/>
                    <a:pt x="4619" y="3845"/>
                  </a:cubicBezTo>
                  <a:cubicBezTo>
                    <a:pt x="4528" y="3981"/>
                    <a:pt x="4471" y="4152"/>
                    <a:pt x="4414" y="4311"/>
                  </a:cubicBezTo>
                  <a:cubicBezTo>
                    <a:pt x="4368" y="4414"/>
                    <a:pt x="4334" y="4516"/>
                    <a:pt x="4289" y="4618"/>
                  </a:cubicBezTo>
                  <a:cubicBezTo>
                    <a:pt x="4277" y="4539"/>
                    <a:pt x="4255" y="4459"/>
                    <a:pt x="4232" y="4368"/>
                  </a:cubicBezTo>
                  <a:cubicBezTo>
                    <a:pt x="4186" y="4232"/>
                    <a:pt x="4152" y="4072"/>
                    <a:pt x="4107" y="3936"/>
                  </a:cubicBezTo>
                  <a:cubicBezTo>
                    <a:pt x="4095" y="3890"/>
                    <a:pt x="4073" y="3856"/>
                    <a:pt x="4050" y="3811"/>
                  </a:cubicBezTo>
                  <a:cubicBezTo>
                    <a:pt x="4039" y="3788"/>
                    <a:pt x="4027" y="3754"/>
                    <a:pt x="4016" y="3720"/>
                  </a:cubicBezTo>
                  <a:cubicBezTo>
                    <a:pt x="3982" y="3651"/>
                    <a:pt x="3936" y="3572"/>
                    <a:pt x="3879" y="3526"/>
                  </a:cubicBezTo>
                  <a:cubicBezTo>
                    <a:pt x="3863" y="3510"/>
                    <a:pt x="3843" y="3502"/>
                    <a:pt x="3823" y="3502"/>
                  </a:cubicBezTo>
                  <a:cubicBezTo>
                    <a:pt x="3790" y="3502"/>
                    <a:pt x="3757" y="3525"/>
                    <a:pt x="3743" y="3561"/>
                  </a:cubicBezTo>
                  <a:cubicBezTo>
                    <a:pt x="3720" y="3629"/>
                    <a:pt x="3720" y="3731"/>
                    <a:pt x="3720" y="3799"/>
                  </a:cubicBezTo>
                  <a:cubicBezTo>
                    <a:pt x="3720" y="3845"/>
                    <a:pt x="3732" y="3890"/>
                    <a:pt x="3743" y="3936"/>
                  </a:cubicBezTo>
                  <a:cubicBezTo>
                    <a:pt x="3743" y="3970"/>
                    <a:pt x="3743" y="4004"/>
                    <a:pt x="3754" y="4027"/>
                  </a:cubicBezTo>
                  <a:cubicBezTo>
                    <a:pt x="3777" y="4197"/>
                    <a:pt x="3823" y="4345"/>
                    <a:pt x="3868" y="4505"/>
                  </a:cubicBezTo>
                  <a:cubicBezTo>
                    <a:pt x="3914" y="4664"/>
                    <a:pt x="3948" y="4812"/>
                    <a:pt x="3993" y="4959"/>
                  </a:cubicBezTo>
                  <a:cubicBezTo>
                    <a:pt x="4016" y="5016"/>
                    <a:pt x="4050" y="5130"/>
                    <a:pt x="4107" y="5210"/>
                  </a:cubicBezTo>
                  <a:cubicBezTo>
                    <a:pt x="4073" y="5301"/>
                    <a:pt x="4061" y="5403"/>
                    <a:pt x="4039" y="5494"/>
                  </a:cubicBezTo>
                  <a:cubicBezTo>
                    <a:pt x="3993" y="5687"/>
                    <a:pt x="3948" y="5881"/>
                    <a:pt x="3914" y="6074"/>
                  </a:cubicBezTo>
                  <a:cubicBezTo>
                    <a:pt x="3868" y="6256"/>
                    <a:pt x="3823" y="6449"/>
                    <a:pt x="3777" y="6643"/>
                  </a:cubicBezTo>
                  <a:cubicBezTo>
                    <a:pt x="3743" y="6836"/>
                    <a:pt x="3686" y="7041"/>
                    <a:pt x="3652" y="7246"/>
                  </a:cubicBezTo>
                  <a:cubicBezTo>
                    <a:pt x="3629" y="7439"/>
                    <a:pt x="3686" y="7621"/>
                    <a:pt x="3800" y="7780"/>
                  </a:cubicBezTo>
                  <a:cubicBezTo>
                    <a:pt x="3914" y="7939"/>
                    <a:pt x="4027" y="8076"/>
                    <a:pt x="4152" y="8224"/>
                  </a:cubicBezTo>
                  <a:cubicBezTo>
                    <a:pt x="4403" y="8542"/>
                    <a:pt x="4664" y="8849"/>
                    <a:pt x="4914" y="9156"/>
                  </a:cubicBezTo>
                  <a:cubicBezTo>
                    <a:pt x="5051" y="9327"/>
                    <a:pt x="5187" y="9498"/>
                    <a:pt x="5335" y="9657"/>
                  </a:cubicBezTo>
                  <a:cubicBezTo>
                    <a:pt x="5403" y="9748"/>
                    <a:pt x="5472" y="9827"/>
                    <a:pt x="5563" y="9907"/>
                  </a:cubicBezTo>
                  <a:cubicBezTo>
                    <a:pt x="5563" y="9907"/>
                    <a:pt x="5574" y="9918"/>
                    <a:pt x="5597" y="9930"/>
                  </a:cubicBezTo>
                  <a:cubicBezTo>
                    <a:pt x="5585" y="9930"/>
                    <a:pt x="5585" y="9930"/>
                    <a:pt x="5585" y="9941"/>
                  </a:cubicBezTo>
                  <a:cubicBezTo>
                    <a:pt x="5494" y="10055"/>
                    <a:pt x="5415" y="10169"/>
                    <a:pt x="5324" y="10282"/>
                  </a:cubicBezTo>
                  <a:cubicBezTo>
                    <a:pt x="5165" y="10521"/>
                    <a:pt x="5028" y="10760"/>
                    <a:pt x="4903" y="11010"/>
                  </a:cubicBezTo>
                  <a:cubicBezTo>
                    <a:pt x="4641" y="11522"/>
                    <a:pt x="4459" y="12057"/>
                    <a:pt x="4391" y="12625"/>
                  </a:cubicBezTo>
                  <a:cubicBezTo>
                    <a:pt x="4323" y="13149"/>
                    <a:pt x="4368" y="13672"/>
                    <a:pt x="4516" y="14172"/>
                  </a:cubicBezTo>
                  <a:lnTo>
                    <a:pt x="4482" y="14172"/>
                  </a:lnTo>
                  <a:cubicBezTo>
                    <a:pt x="4368" y="14195"/>
                    <a:pt x="4255" y="14229"/>
                    <a:pt x="4152" y="14252"/>
                  </a:cubicBezTo>
                  <a:cubicBezTo>
                    <a:pt x="3925" y="14309"/>
                    <a:pt x="3709" y="14388"/>
                    <a:pt x="3493" y="14468"/>
                  </a:cubicBezTo>
                  <a:cubicBezTo>
                    <a:pt x="3368" y="14525"/>
                    <a:pt x="3231" y="14582"/>
                    <a:pt x="3106" y="14639"/>
                  </a:cubicBezTo>
                  <a:cubicBezTo>
                    <a:pt x="3004" y="14525"/>
                    <a:pt x="2913" y="14422"/>
                    <a:pt x="2822" y="14309"/>
                  </a:cubicBezTo>
                  <a:cubicBezTo>
                    <a:pt x="2412" y="13831"/>
                    <a:pt x="2071" y="13308"/>
                    <a:pt x="1752" y="12762"/>
                  </a:cubicBezTo>
                  <a:cubicBezTo>
                    <a:pt x="1582" y="12455"/>
                    <a:pt x="1423" y="12136"/>
                    <a:pt x="1229" y="11841"/>
                  </a:cubicBezTo>
                  <a:cubicBezTo>
                    <a:pt x="1218" y="11825"/>
                    <a:pt x="1204" y="11819"/>
                    <a:pt x="1191" y="11819"/>
                  </a:cubicBezTo>
                  <a:cubicBezTo>
                    <a:pt x="1165" y="11819"/>
                    <a:pt x="1142" y="11844"/>
                    <a:pt x="1150" y="11875"/>
                  </a:cubicBezTo>
                  <a:cubicBezTo>
                    <a:pt x="1207" y="12193"/>
                    <a:pt x="1343" y="12489"/>
                    <a:pt x="1480" y="12773"/>
                  </a:cubicBezTo>
                  <a:cubicBezTo>
                    <a:pt x="1616" y="13069"/>
                    <a:pt x="1775" y="13353"/>
                    <a:pt x="1957" y="13615"/>
                  </a:cubicBezTo>
                  <a:cubicBezTo>
                    <a:pt x="2219" y="14024"/>
                    <a:pt x="2515" y="14411"/>
                    <a:pt x="2833" y="14775"/>
                  </a:cubicBezTo>
                  <a:cubicBezTo>
                    <a:pt x="2742" y="14821"/>
                    <a:pt x="2651" y="14866"/>
                    <a:pt x="2571" y="14923"/>
                  </a:cubicBezTo>
                  <a:cubicBezTo>
                    <a:pt x="2571" y="14934"/>
                    <a:pt x="2560" y="14934"/>
                    <a:pt x="2560" y="14934"/>
                  </a:cubicBezTo>
                  <a:cubicBezTo>
                    <a:pt x="1172" y="13387"/>
                    <a:pt x="331" y="11340"/>
                    <a:pt x="331" y="9100"/>
                  </a:cubicBezTo>
                  <a:cubicBezTo>
                    <a:pt x="331" y="4254"/>
                    <a:pt x="4266" y="319"/>
                    <a:pt x="9100" y="319"/>
                  </a:cubicBezTo>
                  <a:close/>
                  <a:moveTo>
                    <a:pt x="9438" y="9464"/>
                  </a:moveTo>
                  <a:cubicBezTo>
                    <a:pt x="10014" y="9464"/>
                    <a:pt x="10589" y="9518"/>
                    <a:pt x="11159" y="9657"/>
                  </a:cubicBezTo>
                  <a:cubicBezTo>
                    <a:pt x="11477" y="9736"/>
                    <a:pt x="11796" y="9850"/>
                    <a:pt x="12103" y="9987"/>
                  </a:cubicBezTo>
                  <a:cubicBezTo>
                    <a:pt x="12262" y="10055"/>
                    <a:pt x="12421" y="10135"/>
                    <a:pt x="12569" y="10226"/>
                  </a:cubicBezTo>
                  <a:cubicBezTo>
                    <a:pt x="12626" y="10248"/>
                    <a:pt x="12671" y="10271"/>
                    <a:pt x="12717" y="10305"/>
                  </a:cubicBezTo>
                  <a:cubicBezTo>
                    <a:pt x="12785" y="10373"/>
                    <a:pt x="12842" y="10442"/>
                    <a:pt x="12899" y="10510"/>
                  </a:cubicBezTo>
                  <a:cubicBezTo>
                    <a:pt x="13058" y="10726"/>
                    <a:pt x="13206" y="10931"/>
                    <a:pt x="13331" y="11158"/>
                  </a:cubicBezTo>
                  <a:cubicBezTo>
                    <a:pt x="13581" y="11613"/>
                    <a:pt x="13740" y="12125"/>
                    <a:pt x="13786" y="12648"/>
                  </a:cubicBezTo>
                  <a:cubicBezTo>
                    <a:pt x="13820" y="13069"/>
                    <a:pt x="13775" y="13501"/>
                    <a:pt x="13661" y="13911"/>
                  </a:cubicBezTo>
                  <a:cubicBezTo>
                    <a:pt x="13627" y="13945"/>
                    <a:pt x="13615" y="13990"/>
                    <a:pt x="13615" y="14024"/>
                  </a:cubicBezTo>
                  <a:cubicBezTo>
                    <a:pt x="13467" y="14491"/>
                    <a:pt x="13229" y="14923"/>
                    <a:pt x="12910" y="15298"/>
                  </a:cubicBezTo>
                  <a:cubicBezTo>
                    <a:pt x="12660" y="15241"/>
                    <a:pt x="12410" y="15196"/>
                    <a:pt x="12159" y="15162"/>
                  </a:cubicBezTo>
                  <a:cubicBezTo>
                    <a:pt x="11523" y="15048"/>
                    <a:pt x="10886" y="14980"/>
                    <a:pt x="10237" y="14946"/>
                  </a:cubicBezTo>
                  <a:cubicBezTo>
                    <a:pt x="9959" y="14933"/>
                    <a:pt x="9679" y="14927"/>
                    <a:pt x="9399" y="14927"/>
                  </a:cubicBezTo>
                  <a:cubicBezTo>
                    <a:pt x="8398" y="14927"/>
                    <a:pt x="7391" y="15009"/>
                    <a:pt x="6404" y="15196"/>
                  </a:cubicBezTo>
                  <a:cubicBezTo>
                    <a:pt x="6154" y="15253"/>
                    <a:pt x="5904" y="15310"/>
                    <a:pt x="5654" y="15378"/>
                  </a:cubicBezTo>
                  <a:cubicBezTo>
                    <a:pt x="5620" y="15344"/>
                    <a:pt x="5585" y="15310"/>
                    <a:pt x="5551" y="15275"/>
                  </a:cubicBezTo>
                  <a:cubicBezTo>
                    <a:pt x="5267" y="14968"/>
                    <a:pt x="5040" y="14582"/>
                    <a:pt x="4903" y="14172"/>
                  </a:cubicBezTo>
                  <a:cubicBezTo>
                    <a:pt x="4585" y="13240"/>
                    <a:pt x="4732" y="12239"/>
                    <a:pt x="5142" y="11340"/>
                  </a:cubicBezTo>
                  <a:cubicBezTo>
                    <a:pt x="5267" y="11067"/>
                    <a:pt x="5415" y="10806"/>
                    <a:pt x="5585" y="10544"/>
                  </a:cubicBezTo>
                  <a:cubicBezTo>
                    <a:pt x="5665" y="10419"/>
                    <a:pt x="5745" y="10305"/>
                    <a:pt x="5836" y="10180"/>
                  </a:cubicBezTo>
                  <a:cubicBezTo>
                    <a:pt x="5881" y="10123"/>
                    <a:pt x="5927" y="10066"/>
                    <a:pt x="5972" y="9998"/>
                  </a:cubicBezTo>
                  <a:cubicBezTo>
                    <a:pt x="5995" y="9975"/>
                    <a:pt x="6006" y="9941"/>
                    <a:pt x="6029" y="9907"/>
                  </a:cubicBezTo>
                  <a:cubicBezTo>
                    <a:pt x="6075" y="9896"/>
                    <a:pt x="6131" y="9884"/>
                    <a:pt x="6177" y="9873"/>
                  </a:cubicBezTo>
                  <a:cubicBezTo>
                    <a:pt x="6222" y="9862"/>
                    <a:pt x="6256" y="9862"/>
                    <a:pt x="6302" y="9850"/>
                  </a:cubicBezTo>
                  <a:lnTo>
                    <a:pt x="6302" y="9850"/>
                  </a:lnTo>
                  <a:cubicBezTo>
                    <a:pt x="6131" y="10135"/>
                    <a:pt x="5995" y="10453"/>
                    <a:pt x="5881" y="10760"/>
                  </a:cubicBezTo>
                  <a:cubicBezTo>
                    <a:pt x="5722" y="11158"/>
                    <a:pt x="5608" y="11579"/>
                    <a:pt x="5517" y="12000"/>
                  </a:cubicBezTo>
                  <a:cubicBezTo>
                    <a:pt x="5426" y="12421"/>
                    <a:pt x="5358" y="12853"/>
                    <a:pt x="5335" y="13285"/>
                  </a:cubicBezTo>
                  <a:cubicBezTo>
                    <a:pt x="5324" y="13319"/>
                    <a:pt x="5324" y="13353"/>
                    <a:pt x="5335" y="13387"/>
                  </a:cubicBezTo>
                  <a:cubicBezTo>
                    <a:pt x="5312" y="13422"/>
                    <a:pt x="5301" y="13444"/>
                    <a:pt x="5290" y="13478"/>
                  </a:cubicBezTo>
                  <a:cubicBezTo>
                    <a:pt x="5278" y="13501"/>
                    <a:pt x="5278" y="13524"/>
                    <a:pt x="5267" y="13547"/>
                  </a:cubicBezTo>
                  <a:cubicBezTo>
                    <a:pt x="5256" y="13604"/>
                    <a:pt x="5244" y="13672"/>
                    <a:pt x="5244" y="13740"/>
                  </a:cubicBezTo>
                  <a:cubicBezTo>
                    <a:pt x="5233" y="13797"/>
                    <a:pt x="5233" y="13842"/>
                    <a:pt x="5233" y="13899"/>
                  </a:cubicBezTo>
                  <a:cubicBezTo>
                    <a:pt x="5233" y="13922"/>
                    <a:pt x="5233" y="13945"/>
                    <a:pt x="5233" y="13979"/>
                  </a:cubicBezTo>
                  <a:cubicBezTo>
                    <a:pt x="5233" y="13990"/>
                    <a:pt x="5244" y="14002"/>
                    <a:pt x="5244" y="14013"/>
                  </a:cubicBezTo>
                  <a:cubicBezTo>
                    <a:pt x="5244" y="14058"/>
                    <a:pt x="5256" y="14093"/>
                    <a:pt x="5267" y="14127"/>
                  </a:cubicBezTo>
                  <a:cubicBezTo>
                    <a:pt x="5296" y="14184"/>
                    <a:pt x="5356" y="14209"/>
                    <a:pt x="5415" y="14209"/>
                  </a:cubicBezTo>
                  <a:cubicBezTo>
                    <a:pt x="5427" y="14209"/>
                    <a:pt x="5438" y="14208"/>
                    <a:pt x="5449" y="14206"/>
                  </a:cubicBezTo>
                  <a:cubicBezTo>
                    <a:pt x="5517" y="14206"/>
                    <a:pt x="5574" y="14149"/>
                    <a:pt x="5597" y="14081"/>
                  </a:cubicBezTo>
                  <a:cubicBezTo>
                    <a:pt x="5608" y="14024"/>
                    <a:pt x="5597" y="13956"/>
                    <a:pt x="5597" y="13888"/>
                  </a:cubicBezTo>
                  <a:cubicBezTo>
                    <a:pt x="5597" y="13842"/>
                    <a:pt x="5597" y="13786"/>
                    <a:pt x="5597" y="13740"/>
                  </a:cubicBezTo>
                  <a:lnTo>
                    <a:pt x="5597" y="13717"/>
                  </a:lnTo>
                  <a:cubicBezTo>
                    <a:pt x="5631" y="13729"/>
                    <a:pt x="5665" y="13740"/>
                    <a:pt x="5699" y="13740"/>
                  </a:cubicBezTo>
                  <a:cubicBezTo>
                    <a:pt x="5733" y="13740"/>
                    <a:pt x="5756" y="13740"/>
                    <a:pt x="5790" y="13751"/>
                  </a:cubicBezTo>
                  <a:cubicBezTo>
                    <a:pt x="5790" y="13763"/>
                    <a:pt x="5779" y="13774"/>
                    <a:pt x="5779" y="13797"/>
                  </a:cubicBezTo>
                  <a:cubicBezTo>
                    <a:pt x="5767" y="13831"/>
                    <a:pt x="5767" y="13854"/>
                    <a:pt x="5767" y="13888"/>
                  </a:cubicBezTo>
                  <a:cubicBezTo>
                    <a:pt x="5767" y="13922"/>
                    <a:pt x="5767" y="13967"/>
                    <a:pt x="5767" y="14002"/>
                  </a:cubicBezTo>
                  <a:cubicBezTo>
                    <a:pt x="5767" y="14036"/>
                    <a:pt x="5767" y="14081"/>
                    <a:pt x="5779" y="14115"/>
                  </a:cubicBezTo>
                  <a:cubicBezTo>
                    <a:pt x="5779" y="14184"/>
                    <a:pt x="5790" y="14240"/>
                    <a:pt x="5824" y="14297"/>
                  </a:cubicBezTo>
                  <a:cubicBezTo>
                    <a:pt x="5824" y="14309"/>
                    <a:pt x="5836" y="14320"/>
                    <a:pt x="5847" y="14331"/>
                  </a:cubicBezTo>
                  <a:cubicBezTo>
                    <a:pt x="5858" y="14354"/>
                    <a:pt x="5881" y="14366"/>
                    <a:pt x="5904" y="14366"/>
                  </a:cubicBezTo>
                  <a:cubicBezTo>
                    <a:pt x="5924" y="14379"/>
                    <a:pt x="5948" y="14384"/>
                    <a:pt x="5973" y="14384"/>
                  </a:cubicBezTo>
                  <a:cubicBezTo>
                    <a:pt x="5991" y="14384"/>
                    <a:pt x="6010" y="14382"/>
                    <a:pt x="6029" y="14377"/>
                  </a:cubicBezTo>
                  <a:cubicBezTo>
                    <a:pt x="6109" y="14354"/>
                    <a:pt x="6154" y="14286"/>
                    <a:pt x="6154" y="14206"/>
                  </a:cubicBezTo>
                  <a:cubicBezTo>
                    <a:pt x="6154" y="14161"/>
                    <a:pt x="6154" y="14115"/>
                    <a:pt x="6143" y="14070"/>
                  </a:cubicBezTo>
                  <a:cubicBezTo>
                    <a:pt x="6131" y="13990"/>
                    <a:pt x="6131" y="13899"/>
                    <a:pt x="6120" y="13820"/>
                  </a:cubicBezTo>
                  <a:cubicBezTo>
                    <a:pt x="6120" y="13797"/>
                    <a:pt x="6109" y="13786"/>
                    <a:pt x="6109" y="13763"/>
                  </a:cubicBezTo>
                  <a:cubicBezTo>
                    <a:pt x="6200" y="13763"/>
                    <a:pt x="6279" y="13763"/>
                    <a:pt x="6370" y="13774"/>
                  </a:cubicBezTo>
                  <a:lnTo>
                    <a:pt x="6382" y="13774"/>
                  </a:lnTo>
                  <a:cubicBezTo>
                    <a:pt x="6382" y="13786"/>
                    <a:pt x="6382" y="13797"/>
                    <a:pt x="6382" y="13808"/>
                  </a:cubicBezTo>
                  <a:cubicBezTo>
                    <a:pt x="6382" y="13831"/>
                    <a:pt x="6382" y="13842"/>
                    <a:pt x="6382" y="13865"/>
                  </a:cubicBezTo>
                  <a:cubicBezTo>
                    <a:pt x="6393" y="13899"/>
                    <a:pt x="6393" y="13945"/>
                    <a:pt x="6393" y="13979"/>
                  </a:cubicBezTo>
                  <a:cubicBezTo>
                    <a:pt x="6404" y="14024"/>
                    <a:pt x="6416" y="14081"/>
                    <a:pt x="6416" y="14127"/>
                  </a:cubicBezTo>
                  <a:cubicBezTo>
                    <a:pt x="6427" y="14161"/>
                    <a:pt x="6427" y="14184"/>
                    <a:pt x="6450" y="14218"/>
                  </a:cubicBezTo>
                  <a:cubicBezTo>
                    <a:pt x="6461" y="14240"/>
                    <a:pt x="6473" y="14263"/>
                    <a:pt x="6495" y="14286"/>
                  </a:cubicBezTo>
                  <a:cubicBezTo>
                    <a:pt x="6521" y="14321"/>
                    <a:pt x="6567" y="14336"/>
                    <a:pt x="6613" y="14336"/>
                  </a:cubicBezTo>
                  <a:cubicBezTo>
                    <a:pt x="6627" y="14336"/>
                    <a:pt x="6641" y="14334"/>
                    <a:pt x="6655" y="14331"/>
                  </a:cubicBezTo>
                  <a:cubicBezTo>
                    <a:pt x="6711" y="14320"/>
                    <a:pt x="6746" y="14275"/>
                    <a:pt x="6768" y="14218"/>
                  </a:cubicBezTo>
                  <a:cubicBezTo>
                    <a:pt x="6791" y="14161"/>
                    <a:pt x="6780" y="14104"/>
                    <a:pt x="6768" y="14036"/>
                  </a:cubicBezTo>
                  <a:cubicBezTo>
                    <a:pt x="6757" y="14002"/>
                    <a:pt x="6757" y="13967"/>
                    <a:pt x="6746" y="13922"/>
                  </a:cubicBezTo>
                  <a:cubicBezTo>
                    <a:pt x="6734" y="13888"/>
                    <a:pt x="6734" y="13854"/>
                    <a:pt x="6723" y="13820"/>
                  </a:cubicBezTo>
                  <a:cubicBezTo>
                    <a:pt x="6723" y="13808"/>
                    <a:pt x="6711" y="13797"/>
                    <a:pt x="6711" y="13786"/>
                  </a:cubicBezTo>
                  <a:lnTo>
                    <a:pt x="6711" y="13786"/>
                  </a:lnTo>
                  <a:lnTo>
                    <a:pt x="6973" y="13797"/>
                  </a:lnTo>
                  <a:cubicBezTo>
                    <a:pt x="6962" y="13820"/>
                    <a:pt x="6962" y="13831"/>
                    <a:pt x="6962" y="13854"/>
                  </a:cubicBezTo>
                  <a:cubicBezTo>
                    <a:pt x="6962" y="13884"/>
                    <a:pt x="6962" y="13916"/>
                    <a:pt x="6962" y="13956"/>
                  </a:cubicBezTo>
                  <a:cubicBezTo>
                    <a:pt x="6962" y="13956"/>
                    <a:pt x="6962" y="13967"/>
                    <a:pt x="6962" y="13979"/>
                  </a:cubicBezTo>
                  <a:lnTo>
                    <a:pt x="6962" y="14024"/>
                  </a:lnTo>
                  <a:cubicBezTo>
                    <a:pt x="6962" y="14058"/>
                    <a:pt x="6973" y="14104"/>
                    <a:pt x="6984" y="14138"/>
                  </a:cubicBezTo>
                  <a:cubicBezTo>
                    <a:pt x="6984" y="14172"/>
                    <a:pt x="6984" y="14195"/>
                    <a:pt x="7007" y="14229"/>
                  </a:cubicBezTo>
                  <a:cubicBezTo>
                    <a:pt x="7030" y="14286"/>
                    <a:pt x="7075" y="14343"/>
                    <a:pt x="7144" y="14366"/>
                  </a:cubicBezTo>
                  <a:cubicBezTo>
                    <a:pt x="7159" y="14368"/>
                    <a:pt x="7174" y="14370"/>
                    <a:pt x="7188" y="14370"/>
                  </a:cubicBezTo>
                  <a:cubicBezTo>
                    <a:pt x="7237" y="14370"/>
                    <a:pt x="7279" y="14353"/>
                    <a:pt x="7314" y="14309"/>
                  </a:cubicBezTo>
                  <a:cubicBezTo>
                    <a:pt x="7360" y="14275"/>
                    <a:pt x="7382" y="14195"/>
                    <a:pt x="7371" y="14138"/>
                  </a:cubicBezTo>
                  <a:cubicBezTo>
                    <a:pt x="7360" y="14115"/>
                    <a:pt x="7348" y="14104"/>
                    <a:pt x="7337" y="14081"/>
                  </a:cubicBezTo>
                  <a:cubicBezTo>
                    <a:pt x="7337" y="14058"/>
                    <a:pt x="7326" y="14036"/>
                    <a:pt x="7326" y="14013"/>
                  </a:cubicBezTo>
                  <a:cubicBezTo>
                    <a:pt x="7314" y="13967"/>
                    <a:pt x="7303" y="13922"/>
                    <a:pt x="7280" y="13876"/>
                  </a:cubicBezTo>
                  <a:cubicBezTo>
                    <a:pt x="7280" y="13876"/>
                    <a:pt x="7280" y="13876"/>
                    <a:pt x="7280" y="13865"/>
                  </a:cubicBezTo>
                  <a:cubicBezTo>
                    <a:pt x="7269" y="13854"/>
                    <a:pt x="7269" y="13842"/>
                    <a:pt x="7257" y="13820"/>
                  </a:cubicBezTo>
                  <a:lnTo>
                    <a:pt x="7246" y="13808"/>
                  </a:lnTo>
                  <a:lnTo>
                    <a:pt x="7246" y="13808"/>
                  </a:lnTo>
                  <a:cubicBezTo>
                    <a:pt x="7360" y="13820"/>
                    <a:pt x="7485" y="13820"/>
                    <a:pt x="7599" y="13831"/>
                  </a:cubicBezTo>
                  <a:cubicBezTo>
                    <a:pt x="7587" y="13876"/>
                    <a:pt x="7587" y="13922"/>
                    <a:pt x="7587" y="13956"/>
                  </a:cubicBezTo>
                  <a:cubicBezTo>
                    <a:pt x="7599" y="14002"/>
                    <a:pt x="7599" y="14047"/>
                    <a:pt x="7610" y="14093"/>
                  </a:cubicBezTo>
                  <a:cubicBezTo>
                    <a:pt x="7633" y="14149"/>
                    <a:pt x="7655" y="14195"/>
                    <a:pt x="7690" y="14240"/>
                  </a:cubicBezTo>
                  <a:cubicBezTo>
                    <a:pt x="7714" y="14265"/>
                    <a:pt x="7762" y="14284"/>
                    <a:pt x="7809" y="14284"/>
                  </a:cubicBezTo>
                  <a:cubicBezTo>
                    <a:pt x="7827" y="14284"/>
                    <a:pt x="7844" y="14281"/>
                    <a:pt x="7860" y="14275"/>
                  </a:cubicBezTo>
                  <a:lnTo>
                    <a:pt x="7849" y="14275"/>
                  </a:lnTo>
                  <a:cubicBezTo>
                    <a:pt x="7872" y="14275"/>
                    <a:pt x="7906" y="14263"/>
                    <a:pt x="7917" y="14240"/>
                  </a:cubicBezTo>
                  <a:cubicBezTo>
                    <a:pt x="7940" y="14229"/>
                    <a:pt x="7951" y="14206"/>
                    <a:pt x="7963" y="14184"/>
                  </a:cubicBezTo>
                  <a:cubicBezTo>
                    <a:pt x="7974" y="14149"/>
                    <a:pt x="7974" y="14115"/>
                    <a:pt x="7974" y="14081"/>
                  </a:cubicBezTo>
                  <a:cubicBezTo>
                    <a:pt x="7963" y="14002"/>
                    <a:pt x="7928" y="13922"/>
                    <a:pt x="7917" y="13854"/>
                  </a:cubicBezTo>
                  <a:cubicBezTo>
                    <a:pt x="7917" y="13865"/>
                    <a:pt x="7917" y="13876"/>
                    <a:pt x="7917" y="13888"/>
                  </a:cubicBezTo>
                  <a:lnTo>
                    <a:pt x="7906" y="13842"/>
                  </a:lnTo>
                  <a:lnTo>
                    <a:pt x="7974" y="13842"/>
                  </a:lnTo>
                  <a:cubicBezTo>
                    <a:pt x="7997" y="13842"/>
                    <a:pt x="8031" y="13842"/>
                    <a:pt x="8054" y="13831"/>
                  </a:cubicBezTo>
                  <a:cubicBezTo>
                    <a:pt x="8054" y="13842"/>
                    <a:pt x="8054" y="13842"/>
                    <a:pt x="8065" y="13854"/>
                  </a:cubicBezTo>
                  <a:cubicBezTo>
                    <a:pt x="8076" y="13899"/>
                    <a:pt x="8099" y="13945"/>
                    <a:pt x="8122" y="13979"/>
                  </a:cubicBezTo>
                  <a:cubicBezTo>
                    <a:pt x="8133" y="14013"/>
                    <a:pt x="8145" y="14024"/>
                    <a:pt x="8167" y="14047"/>
                  </a:cubicBezTo>
                  <a:cubicBezTo>
                    <a:pt x="8179" y="14070"/>
                    <a:pt x="8190" y="14081"/>
                    <a:pt x="8201" y="14093"/>
                  </a:cubicBezTo>
                  <a:cubicBezTo>
                    <a:pt x="8213" y="14104"/>
                    <a:pt x="8236" y="14115"/>
                    <a:pt x="8270" y="14127"/>
                  </a:cubicBezTo>
                  <a:cubicBezTo>
                    <a:pt x="8270" y="14127"/>
                    <a:pt x="8281" y="14138"/>
                    <a:pt x="8281" y="14138"/>
                  </a:cubicBezTo>
                  <a:cubicBezTo>
                    <a:pt x="8295" y="14148"/>
                    <a:pt x="8312" y="14151"/>
                    <a:pt x="8329" y="14151"/>
                  </a:cubicBezTo>
                  <a:cubicBezTo>
                    <a:pt x="8352" y="14151"/>
                    <a:pt x="8375" y="14145"/>
                    <a:pt x="8395" y="14138"/>
                  </a:cubicBezTo>
                  <a:cubicBezTo>
                    <a:pt x="8429" y="14115"/>
                    <a:pt x="8440" y="14081"/>
                    <a:pt x="8452" y="14047"/>
                  </a:cubicBezTo>
                  <a:cubicBezTo>
                    <a:pt x="8497" y="13933"/>
                    <a:pt x="8418" y="13820"/>
                    <a:pt x="8372" y="13717"/>
                  </a:cubicBezTo>
                  <a:cubicBezTo>
                    <a:pt x="8349" y="13683"/>
                    <a:pt x="8338" y="13649"/>
                    <a:pt x="8315" y="13615"/>
                  </a:cubicBezTo>
                  <a:cubicBezTo>
                    <a:pt x="8304" y="13592"/>
                    <a:pt x="8281" y="13558"/>
                    <a:pt x="8258" y="13535"/>
                  </a:cubicBezTo>
                  <a:cubicBezTo>
                    <a:pt x="8247" y="13524"/>
                    <a:pt x="8236" y="13513"/>
                    <a:pt x="8213" y="13501"/>
                  </a:cubicBezTo>
                  <a:cubicBezTo>
                    <a:pt x="8236" y="13319"/>
                    <a:pt x="8190" y="13137"/>
                    <a:pt x="8133" y="12955"/>
                  </a:cubicBezTo>
                  <a:cubicBezTo>
                    <a:pt x="8122" y="12910"/>
                    <a:pt x="8110" y="12864"/>
                    <a:pt x="8088" y="12819"/>
                  </a:cubicBezTo>
                  <a:cubicBezTo>
                    <a:pt x="8156" y="12819"/>
                    <a:pt x="8213" y="12807"/>
                    <a:pt x="8281" y="12796"/>
                  </a:cubicBezTo>
                  <a:cubicBezTo>
                    <a:pt x="8281" y="12807"/>
                    <a:pt x="8281" y="12819"/>
                    <a:pt x="8281" y="12830"/>
                  </a:cubicBezTo>
                  <a:cubicBezTo>
                    <a:pt x="8281" y="12853"/>
                    <a:pt x="8292" y="12864"/>
                    <a:pt x="8292" y="12887"/>
                  </a:cubicBezTo>
                  <a:cubicBezTo>
                    <a:pt x="8304" y="12921"/>
                    <a:pt x="8304" y="12955"/>
                    <a:pt x="8315" y="12989"/>
                  </a:cubicBezTo>
                  <a:cubicBezTo>
                    <a:pt x="8327" y="13023"/>
                    <a:pt x="8327" y="13058"/>
                    <a:pt x="8338" y="13092"/>
                  </a:cubicBezTo>
                  <a:cubicBezTo>
                    <a:pt x="8361" y="13149"/>
                    <a:pt x="8383" y="13205"/>
                    <a:pt x="8429" y="13251"/>
                  </a:cubicBezTo>
                  <a:cubicBezTo>
                    <a:pt x="8455" y="13286"/>
                    <a:pt x="8501" y="13301"/>
                    <a:pt x="8547" y="13301"/>
                  </a:cubicBezTo>
                  <a:cubicBezTo>
                    <a:pt x="8561" y="13301"/>
                    <a:pt x="8575" y="13299"/>
                    <a:pt x="8588" y="13296"/>
                  </a:cubicBezTo>
                  <a:cubicBezTo>
                    <a:pt x="8645" y="13285"/>
                    <a:pt x="8702" y="13228"/>
                    <a:pt x="8713" y="13171"/>
                  </a:cubicBezTo>
                  <a:cubicBezTo>
                    <a:pt x="8725" y="13114"/>
                    <a:pt x="8713" y="13058"/>
                    <a:pt x="8702" y="12989"/>
                  </a:cubicBezTo>
                  <a:cubicBezTo>
                    <a:pt x="8690" y="12955"/>
                    <a:pt x="8679" y="12932"/>
                    <a:pt x="8668" y="12898"/>
                  </a:cubicBezTo>
                  <a:cubicBezTo>
                    <a:pt x="8656" y="12864"/>
                    <a:pt x="8645" y="12830"/>
                    <a:pt x="8634" y="12796"/>
                  </a:cubicBezTo>
                  <a:cubicBezTo>
                    <a:pt x="8622" y="12773"/>
                    <a:pt x="8622" y="12762"/>
                    <a:pt x="8611" y="12750"/>
                  </a:cubicBezTo>
                  <a:cubicBezTo>
                    <a:pt x="8611" y="12739"/>
                    <a:pt x="8611" y="12739"/>
                    <a:pt x="8611" y="12739"/>
                  </a:cubicBezTo>
                  <a:cubicBezTo>
                    <a:pt x="8679" y="12728"/>
                    <a:pt x="8736" y="12716"/>
                    <a:pt x="8804" y="12705"/>
                  </a:cubicBezTo>
                  <a:cubicBezTo>
                    <a:pt x="8804" y="12705"/>
                    <a:pt x="8804" y="12716"/>
                    <a:pt x="8804" y="12716"/>
                  </a:cubicBezTo>
                  <a:cubicBezTo>
                    <a:pt x="8804" y="12716"/>
                    <a:pt x="8804" y="12716"/>
                    <a:pt x="8804" y="12716"/>
                  </a:cubicBezTo>
                  <a:lnTo>
                    <a:pt x="8804" y="12716"/>
                  </a:lnTo>
                  <a:cubicBezTo>
                    <a:pt x="8804" y="12728"/>
                    <a:pt x="8816" y="12739"/>
                    <a:pt x="8816" y="12762"/>
                  </a:cubicBezTo>
                  <a:cubicBezTo>
                    <a:pt x="8816" y="12758"/>
                    <a:pt x="8816" y="12754"/>
                    <a:pt x="8816" y="12750"/>
                  </a:cubicBezTo>
                  <a:lnTo>
                    <a:pt x="8816" y="12750"/>
                  </a:lnTo>
                  <a:cubicBezTo>
                    <a:pt x="8818" y="12762"/>
                    <a:pt x="8821" y="12773"/>
                    <a:pt x="8827" y="12785"/>
                  </a:cubicBezTo>
                  <a:lnTo>
                    <a:pt x="8850" y="12864"/>
                  </a:lnTo>
                  <a:cubicBezTo>
                    <a:pt x="8861" y="12887"/>
                    <a:pt x="8884" y="12910"/>
                    <a:pt x="8895" y="12944"/>
                  </a:cubicBezTo>
                  <a:cubicBezTo>
                    <a:pt x="8907" y="12967"/>
                    <a:pt x="8918" y="12989"/>
                    <a:pt x="8929" y="13012"/>
                  </a:cubicBezTo>
                  <a:cubicBezTo>
                    <a:pt x="8941" y="13035"/>
                    <a:pt x="8963" y="13058"/>
                    <a:pt x="8975" y="13080"/>
                  </a:cubicBezTo>
                  <a:lnTo>
                    <a:pt x="8986" y="13092"/>
                  </a:lnTo>
                  <a:cubicBezTo>
                    <a:pt x="9020" y="13114"/>
                    <a:pt x="9043" y="13126"/>
                    <a:pt x="9066" y="13137"/>
                  </a:cubicBezTo>
                  <a:cubicBezTo>
                    <a:pt x="9075" y="13140"/>
                    <a:pt x="9086" y="13142"/>
                    <a:pt x="9097" y="13142"/>
                  </a:cubicBezTo>
                  <a:cubicBezTo>
                    <a:pt x="9129" y="13142"/>
                    <a:pt x="9166" y="13131"/>
                    <a:pt x="9191" y="13114"/>
                  </a:cubicBezTo>
                  <a:cubicBezTo>
                    <a:pt x="9225" y="13092"/>
                    <a:pt x="9259" y="13069"/>
                    <a:pt x="9259" y="13023"/>
                  </a:cubicBezTo>
                  <a:cubicBezTo>
                    <a:pt x="9282" y="12967"/>
                    <a:pt x="9259" y="12898"/>
                    <a:pt x="9236" y="12841"/>
                  </a:cubicBezTo>
                  <a:cubicBezTo>
                    <a:pt x="9225" y="12819"/>
                    <a:pt x="9202" y="12785"/>
                    <a:pt x="9191" y="12762"/>
                  </a:cubicBezTo>
                  <a:cubicBezTo>
                    <a:pt x="9168" y="12728"/>
                    <a:pt x="9145" y="12694"/>
                    <a:pt x="9123" y="12660"/>
                  </a:cubicBezTo>
                  <a:cubicBezTo>
                    <a:pt x="9202" y="12637"/>
                    <a:pt x="9282" y="12625"/>
                    <a:pt x="9350" y="12603"/>
                  </a:cubicBezTo>
                  <a:cubicBezTo>
                    <a:pt x="9350" y="12603"/>
                    <a:pt x="9350" y="12614"/>
                    <a:pt x="9362" y="12614"/>
                  </a:cubicBezTo>
                  <a:cubicBezTo>
                    <a:pt x="9362" y="12637"/>
                    <a:pt x="9373" y="12660"/>
                    <a:pt x="9384" y="12671"/>
                  </a:cubicBezTo>
                  <a:cubicBezTo>
                    <a:pt x="9407" y="12716"/>
                    <a:pt x="9430" y="12750"/>
                    <a:pt x="9453" y="12796"/>
                  </a:cubicBezTo>
                  <a:cubicBezTo>
                    <a:pt x="9464" y="12830"/>
                    <a:pt x="9521" y="12864"/>
                    <a:pt x="9555" y="12876"/>
                  </a:cubicBezTo>
                  <a:cubicBezTo>
                    <a:pt x="9574" y="12880"/>
                    <a:pt x="9596" y="12883"/>
                    <a:pt x="9619" y="12883"/>
                  </a:cubicBezTo>
                  <a:cubicBezTo>
                    <a:pt x="9651" y="12883"/>
                    <a:pt x="9683" y="12878"/>
                    <a:pt x="9703" y="12864"/>
                  </a:cubicBezTo>
                  <a:cubicBezTo>
                    <a:pt x="9748" y="12830"/>
                    <a:pt x="9782" y="12796"/>
                    <a:pt x="9794" y="12750"/>
                  </a:cubicBezTo>
                  <a:lnTo>
                    <a:pt x="9794" y="12694"/>
                  </a:lnTo>
                  <a:cubicBezTo>
                    <a:pt x="9794" y="12660"/>
                    <a:pt x="9794" y="12637"/>
                    <a:pt x="9771" y="12603"/>
                  </a:cubicBezTo>
                  <a:cubicBezTo>
                    <a:pt x="9748" y="12557"/>
                    <a:pt x="9737" y="12523"/>
                    <a:pt x="9703" y="12489"/>
                  </a:cubicBezTo>
                  <a:cubicBezTo>
                    <a:pt x="9691" y="12455"/>
                    <a:pt x="9669" y="12432"/>
                    <a:pt x="9634" y="12398"/>
                  </a:cubicBezTo>
                  <a:cubicBezTo>
                    <a:pt x="9634" y="12398"/>
                    <a:pt x="9634" y="12398"/>
                    <a:pt x="9634" y="12387"/>
                  </a:cubicBezTo>
                  <a:cubicBezTo>
                    <a:pt x="9657" y="12341"/>
                    <a:pt x="9657" y="12273"/>
                    <a:pt x="9634" y="12182"/>
                  </a:cubicBezTo>
                  <a:cubicBezTo>
                    <a:pt x="9612" y="12114"/>
                    <a:pt x="9566" y="12034"/>
                    <a:pt x="9532" y="11966"/>
                  </a:cubicBezTo>
                  <a:cubicBezTo>
                    <a:pt x="9487" y="11897"/>
                    <a:pt x="9453" y="11818"/>
                    <a:pt x="9407" y="11738"/>
                  </a:cubicBezTo>
                  <a:cubicBezTo>
                    <a:pt x="9327" y="11590"/>
                    <a:pt x="9248" y="11443"/>
                    <a:pt x="9168" y="11283"/>
                  </a:cubicBezTo>
                  <a:cubicBezTo>
                    <a:pt x="9020" y="10999"/>
                    <a:pt x="8872" y="10703"/>
                    <a:pt x="8759" y="10408"/>
                  </a:cubicBezTo>
                  <a:cubicBezTo>
                    <a:pt x="8690" y="10237"/>
                    <a:pt x="8622" y="10055"/>
                    <a:pt x="8565" y="9884"/>
                  </a:cubicBezTo>
                  <a:cubicBezTo>
                    <a:pt x="8543" y="9793"/>
                    <a:pt x="8520" y="9702"/>
                    <a:pt x="8497" y="9611"/>
                  </a:cubicBezTo>
                  <a:cubicBezTo>
                    <a:pt x="8486" y="9577"/>
                    <a:pt x="8474" y="9543"/>
                    <a:pt x="8474" y="9509"/>
                  </a:cubicBezTo>
                  <a:cubicBezTo>
                    <a:pt x="8796" y="9481"/>
                    <a:pt x="9117" y="9464"/>
                    <a:pt x="9438" y="9464"/>
                  </a:cubicBezTo>
                  <a:close/>
                  <a:moveTo>
                    <a:pt x="13934" y="14195"/>
                  </a:moveTo>
                  <a:cubicBezTo>
                    <a:pt x="13968" y="14206"/>
                    <a:pt x="13991" y="14206"/>
                    <a:pt x="14025" y="14206"/>
                  </a:cubicBezTo>
                  <a:cubicBezTo>
                    <a:pt x="14127" y="14218"/>
                    <a:pt x="14229" y="14229"/>
                    <a:pt x="14332" y="14240"/>
                  </a:cubicBezTo>
                  <a:cubicBezTo>
                    <a:pt x="14537" y="14263"/>
                    <a:pt x="14741" y="14286"/>
                    <a:pt x="14935" y="14320"/>
                  </a:cubicBezTo>
                  <a:cubicBezTo>
                    <a:pt x="15117" y="14343"/>
                    <a:pt x="15287" y="14388"/>
                    <a:pt x="15458" y="14422"/>
                  </a:cubicBezTo>
                  <a:cubicBezTo>
                    <a:pt x="15401" y="14502"/>
                    <a:pt x="15333" y="14570"/>
                    <a:pt x="15264" y="14650"/>
                  </a:cubicBezTo>
                  <a:cubicBezTo>
                    <a:pt x="15174" y="14752"/>
                    <a:pt x="15071" y="14855"/>
                    <a:pt x="14980" y="14957"/>
                  </a:cubicBezTo>
                  <a:cubicBezTo>
                    <a:pt x="14935" y="15003"/>
                    <a:pt x="14889" y="15059"/>
                    <a:pt x="14832" y="15105"/>
                  </a:cubicBezTo>
                  <a:cubicBezTo>
                    <a:pt x="14787" y="15162"/>
                    <a:pt x="14753" y="15219"/>
                    <a:pt x="14707" y="15287"/>
                  </a:cubicBezTo>
                  <a:cubicBezTo>
                    <a:pt x="14697" y="15317"/>
                    <a:pt x="14714" y="15357"/>
                    <a:pt x="14750" y="15357"/>
                  </a:cubicBezTo>
                  <a:cubicBezTo>
                    <a:pt x="14755" y="15357"/>
                    <a:pt x="14759" y="15356"/>
                    <a:pt x="14764" y="15355"/>
                  </a:cubicBezTo>
                  <a:cubicBezTo>
                    <a:pt x="14821" y="15332"/>
                    <a:pt x="14866" y="15310"/>
                    <a:pt x="14923" y="15275"/>
                  </a:cubicBezTo>
                  <a:cubicBezTo>
                    <a:pt x="14969" y="15241"/>
                    <a:pt x="15026" y="15207"/>
                    <a:pt x="15071" y="15173"/>
                  </a:cubicBezTo>
                  <a:cubicBezTo>
                    <a:pt x="15185" y="15082"/>
                    <a:pt x="15276" y="15003"/>
                    <a:pt x="15378" y="14900"/>
                  </a:cubicBezTo>
                  <a:cubicBezTo>
                    <a:pt x="15503" y="14775"/>
                    <a:pt x="15628" y="14639"/>
                    <a:pt x="15754" y="14502"/>
                  </a:cubicBezTo>
                  <a:cubicBezTo>
                    <a:pt x="15822" y="14525"/>
                    <a:pt x="15901" y="14548"/>
                    <a:pt x="15970" y="14570"/>
                  </a:cubicBezTo>
                  <a:cubicBezTo>
                    <a:pt x="14355" y="16583"/>
                    <a:pt x="11875" y="17880"/>
                    <a:pt x="9100" y="17880"/>
                  </a:cubicBezTo>
                  <a:cubicBezTo>
                    <a:pt x="6632" y="17880"/>
                    <a:pt x="4403" y="16856"/>
                    <a:pt x="2810" y="15207"/>
                  </a:cubicBezTo>
                  <a:cubicBezTo>
                    <a:pt x="2856" y="15184"/>
                    <a:pt x="2901" y="15150"/>
                    <a:pt x="2947" y="15128"/>
                  </a:cubicBezTo>
                  <a:lnTo>
                    <a:pt x="3095" y="15048"/>
                  </a:lnTo>
                  <a:cubicBezTo>
                    <a:pt x="3117" y="15071"/>
                    <a:pt x="3140" y="15093"/>
                    <a:pt x="3163" y="15128"/>
                  </a:cubicBezTo>
                  <a:cubicBezTo>
                    <a:pt x="3288" y="15253"/>
                    <a:pt x="3424" y="15378"/>
                    <a:pt x="3572" y="15492"/>
                  </a:cubicBezTo>
                  <a:cubicBezTo>
                    <a:pt x="3709" y="15605"/>
                    <a:pt x="3857" y="15730"/>
                    <a:pt x="4016" y="15810"/>
                  </a:cubicBezTo>
                  <a:cubicBezTo>
                    <a:pt x="4032" y="15818"/>
                    <a:pt x="4047" y="15821"/>
                    <a:pt x="4060" y="15821"/>
                  </a:cubicBezTo>
                  <a:cubicBezTo>
                    <a:pt x="4127" y="15821"/>
                    <a:pt x="4165" y="15741"/>
                    <a:pt x="4118" y="15685"/>
                  </a:cubicBezTo>
                  <a:cubicBezTo>
                    <a:pt x="4016" y="15560"/>
                    <a:pt x="3902" y="15457"/>
                    <a:pt x="3788" y="15344"/>
                  </a:cubicBezTo>
                  <a:cubicBezTo>
                    <a:pt x="3675" y="15230"/>
                    <a:pt x="3572" y="15116"/>
                    <a:pt x="3459" y="15014"/>
                  </a:cubicBezTo>
                  <a:cubicBezTo>
                    <a:pt x="3424" y="14980"/>
                    <a:pt x="3402" y="14946"/>
                    <a:pt x="3368" y="14923"/>
                  </a:cubicBezTo>
                  <a:cubicBezTo>
                    <a:pt x="3436" y="14889"/>
                    <a:pt x="3493" y="14866"/>
                    <a:pt x="3550" y="14843"/>
                  </a:cubicBezTo>
                  <a:cubicBezTo>
                    <a:pt x="3766" y="14752"/>
                    <a:pt x="3982" y="14684"/>
                    <a:pt x="4209" y="14616"/>
                  </a:cubicBezTo>
                  <a:cubicBezTo>
                    <a:pt x="4312" y="14593"/>
                    <a:pt x="4425" y="14559"/>
                    <a:pt x="4539" y="14536"/>
                  </a:cubicBezTo>
                  <a:cubicBezTo>
                    <a:pt x="4573" y="14536"/>
                    <a:pt x="4607" y="14525"/>
                    <a:pt x="4641" y="14525"/>
                  </a:cubicBezTo>
                  <a:cubicBezTo>
                    <a:pt x="4778" y="14843"/>
                    <a:pt x="4949" y="15139"/>
                    <a:pt x="5176" y="15412"/>
                  </a:cubicBezTo>
                  <a:cubicBezTo>
                    <a:pt x="5210" y="15446"/>
                    <a:pt x="5233" y="15480"/>
                    <a:pt x="5267" y="15503"/>
                  </a:cubicBezTo>
                  <a:cubicBezTo>
                    <a:pt x="5142" y="15548"/>
                    <a:pt x="5017" y="15594"/>
                    <a:pt x="4892" y="15651"/>
                  </a:cubicBezTo>
                  <a:cubicBezTo>
                    <a:pt x="4812" y="15685"/>
                    <a:pt x="4732" y="15719"/>
                    <a:pt x="4653" y="15765"/>
                  </a:cubicBezTo>
                  <a:cubicBezTo>
                    <a:pt x="4619" y="15787"/>
                    <a:pt x="4585" y="15810"/>
                    <a:pt x="4550" y="15844"/>
                  </a:cubicBezTo>
                  <a:cubicBezTo>
                    <a:pt x="4505" y="15867"/>
                    <a:pt x="4494" y="15901"/>
                    <a:pt x="4471" y="15947"/>
                  </a:cubicBezTo>
                  <a:cubicBezTo>
                    <a:pt x="4459" y="15981"/>
                    <a:pt x="4471" y="16038"/>
                    <a:pt x="4516" y="16038"/>
                  </a:cubicBezTo>
                  <a:cubicBezTo>
                    <a:pt x="4539" y="16049"/>
                    <a:pt x="4573" y="16060"/>
                    <a:pt x="4607" y="16060"/>
                  </a:cubicBezTo>
                  <a:cubicBezTo>
                    <a:pt x="4641" y="16060"/>
                    <a:pt x="4676" y="16049"/>
                    <a:pt x="4710" y="16038"/>
                  </a:cubicBezTo>
                  <a:cubicBezTo>
                    <a:pt x="4789" y="16015"/>
                    <a:pt x="4869" y="15992"/>
                    <a:pt x="4949" y="15969"/>
                  </a:cubicBezTo>
                  <a:cubicBezTo>
                    <a:pt x="5096" y="15924"/>
                    <a:pt x="5233" y="15878"/>
                    <a:pt x="5381" y="15833"/>
                  </a:cubicBezTo>
                  <a:cubicBezTo>
                    <a:pt x="5676" y="15742"/>
                    <a:pt x="5972" y="15662"/>
                    <a:pt x="6279" y="15594"/>
                  </a:cubicBezTo>
                  <a:cubicBezTo>
                    <a:pt x="6871" y="15469"/>
                    <a:pt x="7485" y="15401"/>
                    <a:pt x="8099" y="15355"/>
                  </a:cubicBezTo>
                  <a:cubicBezTo>
                    <a:pt x="8532" y="15320"/>
                    <a:pt x="8967" y="15302"/>
                    <a:pt x="9401" y="15302"/>
                  </a:cubicBezTo>
                  <a:cubicBezTo>
                    <a:pt x="10223" y="15302"/>
                    <a:pt x="11046" y="15365"/>
                    <a:pt x="11864" y="15492"/>
                  </a:cubicBezTo>
                  <a:cubicBezTo>
                    <a:pt x="12216" y="15537"/>
                    <a:pt x="12569" y="15605"/>
                    <a:pt x="12910" y="15685"/>
                  </a:cubicBezTo>
                  <a:cubicBezTo>
                    <a:pt x="13081" y="15719"/>
                    <a:pt x="13251" y="15765"/>
                    <a:pt x="13422" y="15799"/>
                  </a:cubicBezTo>
                  <a:cubicBezTo>
                    <a:pt x="13513" y="15821"/>
                    <a:pt x="13604" y="15833"/>
                    <a:pt x="13695" y="15844"/>
                  </a:cubicBezTo>
                  <a:cubicBezTo>
                    <a:pt x="13725" y="15848"/>
                    <a:pt x="13756" y="15849"/>
                    <a:pt x="13786" y="15849"/>
                  </a:cubicBezTo>
                  <a:cubicBezTo>
                    <a:pt x="13847" y="15849"/>
                    <a:pt x="13907" y="15844"/>
                    <a:pt x="13968" y="15844"/>
                  </a:cubicBezTo>
                  <a:cubicBezTo>
                    <a:pt x="14059" y="15844"/>
                    <a:pt x="14093" y="15719"/>
                    <a:pt x="14013" y="15674"/>
                  </a:cubicBezTo>
                  <a:cubicBezTo>
                    <a:pt x="13945" y="15639"/>
                    <a:pt x="13888" y="15583"/>
                    <a:pt x="13809" y="15548"/>
                  </a:cubicBezTo>
                  <a:cubicBezTo>
                    <a:pt x="13740" y="15514"/>
                    <a:pt x="13661" y="15480"/>
                    <a:pt x="13581" y="15457"/>
                  </a:cubicBezTo>
                  <a:cubicBezTo>
                    <a:pt x="13490" y="15435"/>
                    <a:pt x="13388" y="15412"/>
                    <a:pt x="13297" y="15389"/>
                  </a:cubicBezTo>
                  <a:cubicBezTo>
                    <a:pt x="13513" y="15105"/>
                    <a:pt x="13695" y="14798"/>
                    <a:pt x="13831" y="14468"/>
                  </a:cubicBezTo>
                  <a:cubicBezTo>
                    <a:pt x="13866" y="14388"/>
                    <a:pt x="13900" y="14286"/>
                    <a:pt x="13934" y="14195"/>
                  </a:cubicBezTo>
                  <a:close/>
                  <a:moveTo>
                    <a:pt x="13684" y="16970"/>
                  </a:moveTo>
                  <a:cubicBezTo>
                    <a:pt x="13684" y="17038"/>
                    <a:pt x="13695" y="17107"/>
                    <a:pt x="13695" y="17186"/>
                  </a:cubicBezTo>
                  <a:cubicBezTo>
                    <a:pt x="13695" y="17311"/>
                    <a:pt x="13661" y="17448"/>
                    <a:pt x="13615" y="17573"/>
                  </a:cubicBezTo>
                  <a:cubicBezTo>
                    <a:pt x="13524" y="17846"/>
                    <a:pt x="13320" y="18062"/>
                    <a:pt x="13069" y="18187"/>
                  </a:cubicBezTo>
                  <a:cubicBezTo>
                    <a:pt x="12785" y="18335"/>
                    <a:pt x="12478" y="18415"/>
                    <a:pt x="12182" y="18483"/>
                  </a:cubicBezTo>
                  <a:cubicBezTo>
                    <a:pt x="12171" y="18494"/>
                    <a:pt x="12148" y="18494"/>
                    <a:pt x="12137" y="18494"/>
                  </a:cubicBezTo>
                  <a:cubicBezTo>
                    <a:pt x="12068" y="18517"/>
                    <a:pt x="12000" y="18528"/>
                    <a:pt x="11932" y="18540"/>
                  </a:cubicBezTo>
                  <a:cubicBezTo>
                    <a:pt x="11614" y="18608"/>
                    <a:pt x="11284" y="18676"/>
                    <a:pt x="10954" y="18733"/>
                  </a:cubicBezTo>
                  <a:cubicBezTo>
                    <a:pt x="10340" y="18824"/>
                    <a:pt x="9725" y="18881"/>
                    <a:pt x="9100" y="18881"/>
                  </a:cubicBezTo>
                  <a:cubicBezTo>
                    <a:pt x="8486" y="18881"/>
                    <a:pt x="7860" y="18824"/>
                    <a:pt x="7257" y="18733"/>
                  </a:cubicBezTo>
                  <a:cubicBezTo>
                    <a:pt x="6928" y="18676"/>
                    <a:pt x="6598" y="18608"/>
                    <a:pt x="6268" y="18540"/>
                  </a:cubicBezTo>
                  <a:cubicBezTo>
                    <a:pt x="6200" y="18528"/>
                    <a:pt x="6143" y="18517"/>
                    <a:pt x="6075" y="18494"/>
                  </a:cubicBezTo>
                  <a:cubicBezTo>
                    <a:pt x="6052" y="18494"/>
                    <a:pt x="6040" y="18494"/>
                    <a:pt x="6029" y="18483"/>
                  </a:cubicBezTo>
                  <a:cubicBezTo>
                    <a:pt x="5722" y="18415"/>
                    <a:pt x="5415" y="18335"/>
                    <a:pt x="5142" y="18187"/>
                  </a:cubicBezTo>
                  <a:cubicBezTo>
                    <a:pt x="4880" y="18062"/>
                    <a:pt x="4676" y="17846"/>
                    <a:pt x="4585" y="17573"/>
                  </a:cubicBezTo>
                  <a:cubicBezTo>
                    <a:pt x="4539" y="17448"/>
                    <a:pt x="4516" y="17311"/>
                    <a:pt x="4516" y="17186"/>
                  </a:cubicBezTo>
                  <a:cubicBezTo>
                    <a:pt x="4516" y="17107"/>
                    <a:pt x="4516" y="17038"/>
                    <a:pt x="4528" y="16970"/>
                  </a:cubicBezTo>
                  <a:cubicBezTo>
                    <a:pt x="5870" y="17755"/>
                    <a:pt x="7439" y="18210"/>
                    <a:pt x="9100" y="18210"/>
                  </a:cubicBezTo>
                  <a:cubicBezTo>
                    <a:pt x="10772" y="18210"/>
                    <a:pt x="12330" y="17755"/>
                    <a:pt x="13684" y="16970"/>
                  </a:cubicBezTo>
                  <a:close/>
                  <a:moveTo>
                    <a:pt x="13672" y="18199"/>
                  </a:moveTo>
                  <a:cubicBezTo>
                    <a:pt x="13820" y="18540"/>
                    <a:pt x="13991" y="18881"/>
                    <a:pt x="14138" y="19222"/>
                  </a:cubicBezTo>
                  <a:cubicBezTo>
                    <a:pt x="14229" y="19427"/>
                    <a:pt x="14309" y="19632"/>
                    <a:pt x="14389" y="19848"/>
                  </a:cubicBezTo>
                  <a:cubicBezTo>
                    <a:pt x="14400" y="19881"/>
                    <a:pt x="14433" y="19947"/>
                    <a:pt x="14445" y="19992"/>
                  </a:cubicBezTo>
                  <a:lnTo>
                    <a:pt x="14445" y="19992"/>
                  </a:lnTo>
                  <a:cubicBezTo>
                    <a:pt x="14445" y="19992"/>
                    <a:pt x="14445" y="19992"/>
                    <a:pt x="14444" y="19992"/>
                  </a:cubicBezTo>
                  <a:cubicBezTo>
                    <a:pt x="14441" y="19992"/>
                    <a:pt x="14434" y="20007"/>
                    <a:pt x="14434" y="20007"/>
                  </a:cubicBezTo>
                  <a:cubicBezTo>
                    <a:pt x="14411" y="20018"/>
                    <a:pt x="14400" y="20018"/>
                    <a:pt x="14366" y="20030"/>
                  </a:cubicBezTo>
                  <a:cubicBezTo>
                    <a:pt x="14320" y="20052"/>
                    <a:pt x="14264" y="20064"/>
                    <a:pt x="14207" y="20075"/>
                  </a:cubicBezTo>
                  <a:cubicBezTo>
                    <a:pt x="13604" y="20234"/>
                    <a:pt x="12967" y="20394"/>
                    <a:pt x="12330" y="20451"/>
                  </a:cubicBezTo>
                  <a:cubicBezTo>
                    <a:pt x="11200" y="20560"/>
                    <a:pt x="10056" y="20630"/>
                    <a:pt x="8913" y="20630"/>
                  </a:cubicBezTo>
                  <a:cubicBezTo>
                    <a:pt x="8043" y="20630"/>
                    <a:pt x="7174" y="20589"/>
                    <a:pt x="6313" y="20496"/>
                  </a:cubicBezTo>
                  <a:cubicBezTo>
                    <a:pt x="5949" y="20462"/>
                    <a:pt x="5597" y="20405"/>
                    <a:pt x="5233" y="20348"/>
                  </a:cubicBezTo>
                  <a:cubicBezTo>
                    <a:pt x="4823" y="20280"/>
                    <a:pt x="4414" y="20189"/>
                    <a:pt x="4004" y="20075"/>
                  </a:cubicBezTo>
                  <a:cubicBezTo>
                    <a:pt x="3948" y="20064"/>
                    <a:pt x="3891" y="20052"/>
                    <a:pt x="3845" y="20030"/>
                  </a:cubicBezTo>
                  <a:cubicBezTo>
                    <a:pt x="3811" y="20030"/>
                    <a:pt x="3800" y="20018"/>
                    <a:pt x="3777" y="20007"/>
                  </a:cubicBezTo>
                  <a:cubicBezTo>
                    <a:pt x="3777" y="20007"/>
                    <a:pt x="3770" y="19992"/>
                    <a:pt x="3767" y="19992"/>
                  </a:cubicBezTo>
                  <a:cubicBezTo>
                    <a:pt x="3767" y="19992"/>
                    <a:pt x="3767" y="19992"/>
                    <a:pt x="3766" y="19992"/>
                  </a:cubicBezTo>
                  <a:lnTo>
                    <a:pt x="3766" y="19992"/>
                  </a:lnTo>
                  <a:cubicBezTo>
                    <a:pt x="3779" y="19948"/>
                    <a:pt x="3811" y="19892"/>
                    <a:pt x="3823" y="19848"/>
                  </a:cubicBezTo>
                  <a:cubicBezTo>
                    <a:pt x="3902" y="19643"/>
                    <a:pt x="3982" y="19427"/>
                    <a:pt x="4073" y="19222"/>
                  </a:cubicBezTo>
                  <a:cubicBezTo>
                    <a:pt x="4221" y="18881"/>
                    <a:pt x="4391" y="18540"/>
                    <a:pt x="4539" y="18199"/>
                  </a:cubicBezTo>
                  <a:cubicBezTo>
                    <a:pt x="4562" y="18221"/>
                    <a:pt x="4585" y="18244"/>
                    <a:pt x="4607" y="18267"/>
                  </a:cubicBezTo>
                  <a:cubicBezTo>
                    <a:pt x="4846" y="18494"/>
                    <a:pt x="5165" y="18619"/>
                    <a:pt x="5472" y="18722"/>
                  </a:cubicBezTo>
                  <a:cubicBezTo>
                    <a:pt x="5813" y="18824"/>
                    <a:pt x="6166" y="18915"/>
                    <a:pt x="6507" y="18983"/>
                  </a:cubicBezTo>
                  <a:cubicBezTo>
                    <a:pt x="7348" y="19165"/>
                    <a:pt x="8201" y="19256"/>
                    <a:pt x="9066" y="19256"/>
                  </a:cubicBezTo>
                  <a:lnTo>
                    <a:pt x="9145" y="19256"/>
                  </a:lnTo>
                  <a:cubicBezTo>
                    <a:pt x="10010" y="19256"/>
                    <a:pt x="10863" y="19165"/>
                    <a:pt x="11705" y="18983"/>
                  </a:cubicBezTo>
                  <a:cubicBezTo>
                    <a:pt x="12057" y="18915"/>
                    <a:pt x="12398" y="18824"/>
                    <a:pt x="12740" y="18722"/>
                  </a:cubicBezTo>
                  <a:cubicBezTo>
                    <a:pt x="13047" y="18619"/>
                    <a:pt x="13365" y="18494"/>
                    <a:pt x="13604" y="18267"/>
                  </a:cubicBezTo>
                  <a:cubicBezTo>
                    <a:pt x="13627" y="18244"/>
                    <a:pt x="13649" y="18221"/>
                    <a:pt x="13672" y="18199"/>
                  </a:cubicBezTo>
                  <a:close/>
                  <a:moveTo>
                    <a:pt x="9100" y="1"/>
                  </a:moveTo>
                  <a:cubicBezTo>
                    <a:pt x="4084" y="1"/>
                    <a:pt x="1" y="4084"/>
                    <a:pt x="1" y="9100"/>
                  </a:cubicBezTo>
                  <a:cubicBezTo>
                    <a:pt x="1" y="12341"/>
                    <a:pt x="1707" y="15196"/>
                    <a:pt x="4255" y="16811"/>
                  </a:cubicBezTo>
                  <a:cubicBezTo>
                    <a:pt x="4255" y="16822"/>
                    <a:pt x="4243" y="16834"/>
                    <a:pt x="4243" y="16856"/>
                  </a:cubicBezTo>
                  <a:cubicBezTo>
                    <a:pt x="4209" y="16925"/>
                    <a:pt x="4198" y="16993"/>
                    <a:pt x="4186" y="17073"/>
                  </a:cubicBezTo>
                  <a:cubicBezTo>
                    <a:pt x="4164" y="17220"/>
                    <a:pt x="4175" y="17357"/>
                    <a:pt x="4198" y="17505"/>
                  </a:cubicBezTo>
                  <a:cubicBezTo>
                    <a:pt x="4221" y="17630"/>
                    <a:pt x="4266" y="17755"/>
                    <a:pt x="4312" y="17869"/>
                  </a:cubicBezTo>
                  <a:cubicBezTo>
                    <a:pt x="4095" y="18210"/>
                    <a:pt x="3925" y="18597"/>
                    <a:pt x="3766" y="18972"/>
                  </a:cubicBezTo>
                  <a:cubicBezTo>
                    <a:pt x="3675" y="19177"/>
                    <a:pt x="3595" y="19370"/>
                    <a:pt x="3515" y="19575"/>
                  </a:cubicBezTo>
                  <a:cubicBezTo>
                    <a:pt x="3436" y="19768"/>
                    <a:pt x="3311" y="19996"/>
                    <a:pt x="3436" y="20200"/>
                  </a:cubicBezTo>
                  <a:cubicBezTo>
                    <a:pt x="3538" y="20371"/>
                    <a:pt x="3743" y="20405"/>
                    <a:pt x="3925" y="20462"/>
                  </a:cubicBezTo>
                  <a:cubicBezTo>
                    <a:pt x="4130" y="20507"/>
                    <a:pt x="4346" y="20564"/>
                    <a:pt x="4550" y="20610"/>
                  </a:cubicBezTo>
                  <a:cubicBezTo>
                    <a:pt x="4960" y="20701"/>
                    <a:pt x="5381" y="20769"/>
                    <a:pt x="5802" y="20826"/>
                  </a:cubicBezTo>
                  <a:cubicBezTo>
                    <a:pt x="6740" y="20963"/>
                    <a:pt x="7688" y="21024"/>
                    <a:pt x="8636" y="21024"/>
                  </a:cubicBezTo>
                  <a:cubicBezTo>
                    <a:pt x="8791" y="21024"/>
                    <a:pt x="8945" y="21022"/>
                    <a:pt x="9100" y="21019"/>
                  </a:cubicBezTo>
                  <a:cubicBezTo>
                    <a:pt x="9254" y="21022"/>
                    <a:pt x="9409" y="21024"/>
                    <a:pt x="9564" y="21024"/>
                  </a:cubicBezTo>
                  <a:cubicBezTo>
                    <a:pt x="10515" y="21024"/>
                    <a:pt x="11471" y="20963"/>
                    <a:pt x="12410" y="20826"/>
                  </a:cubicBezTo>
                  <a:cubicBezTo>
                    <a:pt x="12831" y="20769"/>
                    <a:pt x="13240" y="20701"/>
                    <a:pt x="13661" y="20610"/>
                  </a:cubicBezTo>
                  <a:cubicBezTo>
                    <a:pt x="13866" y="20564"/>
                    <a:pt x="14070" y="20507"/>
                    <a:pt x="14286" y="20462"/>
                  </a:cubicBezTo>
                  <a:cubicBezTo>
                    <a:pt x="14457" y="20405"/>
                    <a:pt x="14673" y="20371"/>
                    <a:pt x="14775" y="20200"/>
                  </a:cubicBezTo>
                  <a:cubicBezTo>
                    <a:pt x="14889" y="19996"/>
                    <a:pt x="14775" y="19768"/>
                    <a:pt x="14696" y="19575"/>
                  </a:cubicBezTo>
                  <a:cubicBezTo>
                    <a:pt x="14616" y="19370"/>
                    <a:pt x="14525" y="19177"/>
                    <a:pt x="14446" y="18972"/>
                  </a:cubicBezTo>
                  <a:cubicBezTo>
                    <a:pt x="14275" y="18597"/>
                    <a:pt x="14116" y="18210"/>
                    <a:pt x="13888" y="17869"/>
                  </a:cubicBezTo>
                  <a:cubicBezTo>
                    <a:pt x="13945" y="17755"/>
                    <a:pt x="13979" y="17630"/>
                    <a:pt x="14002" y="17505"/>
                  </a:cubicBezTo>
                  <a:cubicBezTo>
                    <a:pt x="14036" y="17357"/>
                    <a:pt x="14036" y="17220"/>
                    <a:pt x="14013" y="17073"/>
                  </a:cubicBezTo>
                  <a:cubicBezTo>
                    <a:pt x="14013" y="16993"/>
                    <a:pt x="13991" y="16925"/>
                    <a:pt x="13968" y="16856"/>
                  </a:cubicBezTo>
                  <a:cubicBezTo>
                    <a:pt x="13957" y="16834"/>
                    <a:pt x="13957" y="16822"/>
                    <a:pt x="13945" y="16811"/>
                  </a:cubicBezTo>
                  <a:cubicBezTo>
                    <a:pt x="16504" y="15196"/>
                    <a:pt x="18210" y="12341"/>
                    <a:pt x="18210" y="9100"/>
                  </a:cubicBezTo>
                  <a:cubicBezTo>
                    <a:pt x="18210" y="4084"/>
                    <a:pt x="14127" y="1"/>
                    <a:pt x="910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3"/>
            <p:cNvSpPr/>
            <p:nvPr/>
          </p:nvSpPr>
          <p:spPr>
            <a:xfrm>
              <a:off x="1031375" y="2515400"/>
              <a:ext cx="32725" cy="27975"/>
            </a:xfrm>
            <a:custGeom>
              <a:avLst/>
              <a:gdLst/>
              <a:ahLst/>
              <a:cxnLst/>
              <a:rect l="l" t="t" r="r" b="b"/>
              <a:pathLst>
                <a:path w="1309" h="1119" extrusionOk="0">
                  <a:moveTo>
                    <a:pt x="614" y="237"/>
                  </a:moveTo>
                  <a:cubicBezTo>
                    <a:pt x="658" y="237"/>
                    <a:pt x="701" y="245"/>
                    <a:pt x="740" y="263"/>
                  </a:cubicBezTo>
                  <a:cubicBezTo>
                    <a:pt x="933" y="354"/>
                    <a:pt x="968" y="547"/>
                    <a:pt x="899" y="695"/>
                  </a:cubicBezTo>
                  <a:cubicBezTo>
                    <a:pt x="849" y="812"/>
                    <a:pt x="737" y="905"/>
                    <a:pt x="600" y="905"/>
                  </a:cubicBezTo>
                  <a:cubicBezTo>
                    <a:pt x="551" y="905"/>
                    <a:pt x="499" y="893"/>
                    <a:pt x="444" y="866"/>
                  </a:cubicBezTo>
                  <a:cubicBezTo>
                    <a:pt x="297" y="786"/>
                    <a:pt x="228" y="581"/>
                    <a:pt x="297" y="422"/>
                  </a:cubicBezTo>
                  <a:cubicBezTo>
                    <a:pt x="355" y="305"/>
                    <a:pt x="489" y="237"/>
                    <a:pt x="614" y="237"/>
                  </a:cubicBezTo>
                  <a:close/>
                  <a:moveTo>
                    <a:pt x="604" y="1"/>
                  </a:moveTo>
                  <a:cubicBezTo>
                    <a:pt x="471" y="1"/>
                    <a:pt x="337" y="47"/>
                    <a:pt x="240" y="138"/>
                  </a:cubicBezTo>
                  <a:cubicBezTo>
                    <a:pt x="58" y="286"/>
                    <a:pt x="1" y="559"/>
                    <a:pt x="92" y="775"/>
                  </a:cubicBezTo>
                  <a:cubicBezTo>
                    <a:pt x="177" y="976"/>
                    <a:pt x="390" y="1118"/>
                    <a:pt x="603" y="1118"/>
                  </a:cubicBezTo>
                  <a:cubicBezTo>
                    <a:pt x="618" y="1118"/>
                    <a:pt x="634" y="1118"/>
                    <a:pt x="649" y="1116"/>
                  </a:cubicBezTo>
                  <a:cubicBezTo>
                    <a:pt x="1081" y="1082"/>
                    <a:pt x="1309" y="536"/>
                    <a:pt x="1036" y="206"/>
                  </a:cubicBezTo>
                  <a:cubicBezTo>
                    <a:pt x="990" y="149"/>
                    <a:pt x="945" y="115"/>
                    <a:pt x="888" y="81"/>
                  </a:cubicBezTo>
                  <a:cubicBezTo>
                    <a:pt x="805" y="27"/>
                    <a:pt x="705" y="1"/>
                    <a:pt x="60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1101325" y="2372175"/>
              <a:ext cx="32725" cy="27875"/>
            </a:xfrm>
            <a:custGeom>
              <a:avLst/>
              <a:gdLst/>
              <a:ahLst/>
              <a:cxnLst/>
              <a:rect l="l" t="t" r="r" b="b"/>
              <a:pathLst>
                <a:path w="1309" h="1115" extrusionOk="0">
                  <a:moveTo>
                    <a:pt x="620" y="233"/>
                  </a:moveTo>
                  <a:cubicBezTo>
                    <a:pt x="665" y="233"/>
                    <a:pt x="710" y="242"/>
                    <a:pt x="751" y="260"/>
                  </a:cubicBezTo>
                  <a:cubicBezTo>
                    <a:pt x="945" y="351"/>
                    <a:pt x="968" y="544"/>
                    <a:pt x="911" y="692"/>
                  </a:cubicBezTo>
                  <a:cubicBezTo>
                    <a:pt x="860" y="811"/>
                    <a:pt x="745" y="911"/>
                    <a:pt x="605" y="911"/>
                  </a:cubicBezTo>
                  <a:cubicBezTo>
                    <a:pt x="557" y="911"/>
                    <a:pt x="507" y="900"/>
                    <a:pt x="456" y="874"/>
                  </a:cubicBezTo>
                  <a:cubicBezTo>
                    <a:pt x="296" y="794"/>
                    <a:pt x="228" y="578"/>
                    <a:pt x="308" y="419"/>
                  </a:cubicBezTo>
                  <a:cubicBezTo>
                    <a:pt x="367" y="301"/>
                    <a:pt x="494" y="233"/>
                    <a:pt x="620" y="233"/>
                  </a:cubicBezTo>
                  <a:close/>
                  <a:moveTo>
                    <a:pt x="613" y="1"/>
                  </a:moveTo>
                  <a:cubicBezTo>
                    <a:pt x="477" y="1"/>
                    <a:pt x="339" y="48"/>
                    <a:pt x="240" y="134"/>
                  </a:cubicBezTo>
                  <a:cubicBezTo>
                    <a:pt x="58" y="294"/>
                    <a:pt x="1" y="555"/>
                    <a:pt x="92" y="771"/>
                  </a:cubicBezTo>
                  <a:cubicBezTo>
                    <a:pt x="177" y="973"/>
                    <a:pt x="390" y="1115"/>
                    <a:pt x="602" y="1115"/>
                  </a:cubicBezTo>
                  <a:cubicBezTo>
                    <a:pt x="618" y="1115"/>
                    <a:pt x="634" y="1114"/>
                    <a:pt x="649" y="1113"/>
                  </a:cubicBezTo>
                  <a:cubicBezTo>
                    <a:pt x="1081" y="1079"/>
                    <a:pt x="1309" y="533"/>
                    <a:pt x="1036" y="203"/>
                  </a:cubicBezTo>
                  <a:cubicBezTo>
                    <a:pt x="1002" y="157"/>
                    <a:pt x="945" y="112"/>
                    <a:pt x="888" y="78"/>
                  </a:cubicBezTo>
                  <a:cubicBezTo>
                    <a:pt x="807" y="25"/>
                    <a:pt x="710" y="1"/>
                    <a:pt x="61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1285875" y="2381775"/>
              <a:ext cx="32725" cy="27675"/>
            </a:xfrm>
            <a:custGeom>
              <a:avLst/>
              <a:gdLst/>
              <a:ahLst/>
              <a:cxnLst/>
              <a:rect l="l" t="t" r="r" b="b"/>
              <a:pathLst>
                <a:path w="1309" h="1107" extrusionOk="0">
                  <a:moveTo>
                    <a:pt x="616" y="231"/>
                  </a:moveTo>
                  <a:cubicBezTo>
                    <a:pt x="662" y="231"/>
                    <a:pt x="708" y="241"/>
                    <a:pt x="751" y="262"/>
                  </a:cubicBezTo>
                  <a:cubicBezTo>
                    <a:pt x="944" y="353"/>
                    <a:pt x="978" y="535"/>
                    <a:pt x="910" y="695"/>
                  </a:cubicBezTo>
                  <a:cubicBezTo>
                    <a:pt x="860" y="812"/>
                    <a:pt x="748" y="904"/>
                    <a:pt x="611" y="904"/>
                  </a:cubicBezTo>
                  <a:cubicBezTo>
                    <a:pt x="562" y="904"/>
                    <a:pt x="509" y="892"/>
                    <a:pt x="455" y="865"/>
                  </a:cubicBezTo>
                  <a:cubicBezTo>
                    <a:pt x="307" y="786"/>
                    <a:pt x="228" y="581"/>
                    <a:pt x="307" y="422"/>
                  </a:cubicBezTo>
                  <a:cubicBezTo>
                    <a:pt x="366" y="305"/>
                    <a:pt x="491" y="231"/>
                    <a:pt x="616" y="231"/>
                  </a:cubicBezTo>
                  <a:close/>
                  <a:moveTo>
                    <a:pt x="609" y="0"/>
                  </a:moveTo>
                  <a:cubicBezTo>
                    <a:pt x="476" y="0"/>
                    <a:pt x="343" y="46"/>
                    <a:pt x="239" y="137"/>
                  </a:cubicBezTo>
                  <a:cubicBezTo>
                    <a:pt x="69" y="285"/>
                    <a:pt x="0" y="558"/>
                    <a:pt x="91" y="774"/>
                  </a:cubicBezTo>
                  <a:cubicBezTo>
                    <a:pt x="176" y="975"/>
                    <a:pt x="387" y="1106"/>
                    <a:pt x="608" y="1106"/>
                  </a:cubicBezTo>
                  <a:cubicBezTo>
                    <a:pt x="625" y="1106"/>
                    <a:pt x="643" y="1106"/>
                    <a:pt x="660" y="1104"/>
                  </a:cubicBezTo>
                  <a:cubicBezTo>
                    <a:pt x="1092" y="1070"/>
                    <a:pt x="1308" y="535"/>
                    <a:pt x="1035" y="194"/>
                  </a:cubicBezTo>
                  <a:cubicBezTo>
                    <a:pt x="1001" y="149"/>
                    <a:pt x="956" y="114"/>
                    <a:pt x="899" y="80"/>
                  </a:cubicBezTo>
                  <a:cubicBezTo>
                    <a:pt x="811" y="27"/>
                    <a:pt x="710" y="0"/>
                    <a:pt x="60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1319425" y="2416750"/>
              <a:ext cx="32725" cy="27900"/>
            </a:xfrm>
            <a:custGeom>
              <a:avLst/>
              <a:gdLst/>
              <a:ahLst/>
              <a:cxnLst/>
              <a:rect l="l" t="t" r="r" b="b"/>
              <a:pathLst>
                <a:path w="1309" h="1116" extrusionOk="0">
                  <a:moveTo>
                    <a:pt x="618" y="236"/>
                  </a:moveTo>
                  <a:cubicBezTo>
                    <a:pt x="664" y="236"/>
                    <a:pt x="709" y="244"/>
                    <a:pt x="751" y="262"/>
                  </a:cubicBezTo>
                  <a:cubicBezTo>
                    <a:pt x="944" y="353"/>
                    <a:pt x="967" y="547"/>
                    <a:pt x="910" y="694"/>
                  </a:cubicBezTo>
                  <a:cubicBezTo>
                    <a:pt x="852" y="812"/>
                    <a:pt x="744" y="904"/>
                    <a:pt x="610" y="904"/>
                  </a:cubicBezTo>
                  <a:cubicBezTo>
                    <a:pt x="561" y="904"/>
                    <a:pt x="509" y="892"/>
                    <a:pt x="455" y="865"/>
                  </a:cubicBezTo>
                  <a:cubicBezTo>
                    <a:pt x="296" y="785"/>
                    <a:pt x="228" y="581"/>
                    <a:pt x="307" y="422"/>
                  </a:cubicBezTo>
                  <a:cubicBezTo>
                    <a:pt x="358" y="304"/>
                    <a:pt x="489" y="236"/>
                    <a:pt x="618" y="236"/>
                  </a:cubicBezTo>
                  <a:close/>
                  <a:moveTo>
                    <a:pt x="604" y="0"/>
                  </a:moveTo>
                  <a:cubicBezTo>
                    <a:pt x="471" y="0"/>
                    <a:pt x="336" y="46"/>
                    <a:pt x="239" y="137"/>
                  </a:cubicBezTo>
                  <a:cubicBezTo>
                    <a:pt x="57" y="285"/>
                    <a:pt x="0" y="558"/>
                    <a:pt x="91" y="774"/>
                  </a:cubicBezTo>
                  <a:cubicBezTo>
                    <a:pt x="179" y="982"/>
                    <a:pt x="403" y="1116"/>
                    <a:pt x="622" y="1116"/>
                  </a:cubicBezTo>
                  <a:cubicBezTo>
                    <a:pt x="631" y="1116"/>
                    <a:pt x="640" y="1116"/>
                    <a:pt x="649" y="1115"/>
                  </a:cubicBezTo>
                  <a:cubicBezTo>
                    <a:pt x="1081" y="1081"/>
                    <a:pt x="1308" y="535"/>
                    <a:pt x="1035" y="194"/>
                  </a:cubicBezTo>
                  <a:cubicBezTo>
                    <a:pt x="1001" y="149"/>
                    <a:pt x="944" y="114"/>
                    <a:pt x="888" y="80"/>
                  </a:cubicBezTo>
                  <a:cubicBezTo>
                    <a:pt x="804" y="26"/>
                    <a:pt x="704" y="0"/>
                    <a:pt x="60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1373450" y="2553725"/>
              <a:ext cx="32725" cy="27750"/>
            </a:xfrm>
            <a:custGeom>
              <a:avLst/>
              <a:gdLst/>
              <a:ahLst/>
              <a:cxnLst/>
              <a:rect l="l" t="t" r="r" b="b"/>
              <a:pathLst>
                <a:path w="1309" h="1110" extrusionOk="0">
                  <a:moveTo>
                    <a:pt x="620" y="228"/>
                  </a:moveTo>
                  <a:cubicBezTo>
                    <a:pt x="665" y="228"/>
                    <a:pt x="709" y="236"/>
                    <a:pt x="751" y="254"/>
                  </a:cubicBezTo>
                  <a:cubicBezTo>
                    <a:pt x="944" y="345"/>
                    <a:pt x="979" y="538"/>
                    <a:pt x="910" y="686"/>
                  </a:cubicBezTo>
                  <a:cubicBezTo>
                    <a:pt x="859" y="805"/>
                    <a:pt x="745" y="905"/>
                    <a:pt x="604" y="905"/>
                  </a:cubicBezTo>
                  <a:cubicBezTo>
                    <a:pt x="557" y="905"/>
                    <a:pt x="507" y="894"/>
                    <a:pt x="455" y="868"/>
                  </a:cubicBezTo>
                  <a:cubicBezTo>
                    <a:pt x="308" y="789"/>
                    <a:pt x="228" y="573"/>
                    <a:pt x="308" y="413"/>
                  </a:cubicBezTo>
                  <a:cubicBezTo>
                    <a:pt x="366" y="296"/>
                    <a:pt x="493" y="228"/>
                    <a:pt x="620" y="228"/>
                  </a:cubicBezTo>
                  <a:close/>
                  <a:moveTo>
                    <a:pt x="614" y="0"/>
                  </a:moveTo>
                  <a:cubicBezTo>
                    <a:pt x="479" y="0"/>
                    <a:pt x="344" y="44"/>
                    <a:pt x="239" y="129"/>
                  </a:cubicBezTo>
                  <a:cubicBezTo>
                    <a:pt x="69" y="288"/>
                    <a:pt x="0" y="561"/>
                    <a:pt x="91" y="777"/>
                  </a:cubicBezTo>
                  <a:cubicBezTo>
                    <a:pt x="176" y="978"/>
                    <a:pt x="387" y="1110"/>
                    <a:pt x="608" y="1110"/>
                  </a:cubicBezTo>
                  <a:cubicBezTo>
                    <a:pt x="625" y="1110"/>
                    <a:pt x="643" y="1109"/>
                    <a:pt x="660" y="1107"/>
                  </a:cubicBezTo>
                  <a:cubicBezTo>
                    <a:pt x="1092" y="1073"/>
                    <a:pt x="1308" y="527"/>
                    <a:pt x="1035" y="197"/>
                  </a:cubicBezTo>
                  <a:cubicBezTo>
                    <a:pt x="1001" y="152"/>
                    <a:pt x="956" y="106"/>
                    <a:pt x="899" y="72"/>
                  </a:cubicBezTo>
                  <a:cubicBezTo>
                    <a:pt x="812" y="24"/>
                    <a:pt x="713" y="0"/>
                    <a:pt x="61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3"/>
            <p:cNvSpPr/>
            <p:nvPr/>
          </p:nvSpPr>
          <p:spPr>
            <a:xfrm>
              <a:off x="1341600" y="2575975"/>
              <a:ext cx="32725" cy="27925"/>
            </a:xfrm>
            <a:custGeom>
              <a:avLst/>
              <a:gdLst/>
              <a:ahLst/>
              <a:cxnLst/>
              <a:rect l="l" t="t" r="r" b="b"/>
              <a:pathLst>
                <a:path w="1309" h="1117" extrusionOk="0">
                  <a:moveTo>
                    <a:pt x="617" y="231"/>
                  </a:moveTo>
                  <a:cubicBezTo>
                    <a:pt x="663" y="231"/>
                    <a:pt x="709" y="241"/>
                    <a:pt x="751" y="263"/>
                  </a:cubicBezTo>
                  <a:cubicBezTo>
                    <a:pt x="945" y="354"/>
                    <a:pt x="979" y="536"/>
                    <a:pt x="910" y="695"/>
                  </a:cubicBezTo>
                  <a:cubicBezTo>
                    <a:pt x="860" y="812"/>
                    <a:pt x="749" y="904"/>
                    <a:pt x="611" y="904"/>
                  </a:cubicBezTo>
                  <a:cubicBezTo>
                    <a:pt x="562" y="904"/>
                    <a:pt x="510" y="892"/>
                    <a:pt x="456" y="865"/>
                  </a:cubicBezTo>
                  <a:cubicBezTo>
                    <a:pt x="308" y="786"/>
                    <a:pt x="228" y="570"/>
                    <a:pt x="308" y="422"/>
                  </a:cubicBezTo>
                  <a:cubicBezTo>
                    <a:pt x="366" y="305"/>
                    <a:pt x="491" y="231"/>
                    <a:pt x="617" y="231"/>
                  </a:cubicBezTo>
                  <a:close/>
                  <a:moveTo>
                    <a:pt x="610" y="0"/>
                  </a:moveTo>
                  <a:cubicBezTo>
                    <a:pt x="476" y="0"/>
                    <a:pt x="343" y="47"/>
                    <a:pt x="239" y="137"/>
                  </a:cubicBezTo>
                  <a:cubicBezTo>
                    <a:pt x="69" y="285"/>
                    <a:pt x="1" y="558"/>
                    <a:pt x="92" y="774"/>
                  </a:cubicBezTo>
                  <a:cubicBezTo>
                    <a:pt x="179" y="982"/>
                    <a:pt x="403" y="1116"/>
                    <a:pt x="632" y="1116"/>
                  </a:cubicBezTo>
                  <a:cubicBezTo>
                    <a:pt x="642" y="1116"/>
                    <a:pt x="651" y="1116"/>
                    <a:pt x="660" y="1116"/>
                  </a:cubicBezTo>
                  <a:cubicBezTo>
                    <a:pt x="1092" y="1070"/>
                    <a:pt x="1309" y="536"/>
                    <a:pt x="1036" y="194"/>
                  </a:cubicBezTo>
                  <a:cubicBezTo>
                    <a:pt x="1001" y="149"/>
                    <a:pt x="956" y="115"/>
                    <a:pt x="899" y="81"/>
                  </a:cubicBezTo>
                  <a:cubicBezTo>
                    <a:pt x="811" y="27"/>
                    <a:pt x="710" y="0"/>
                    <a:pt x="61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3"/>
            <p:cNvSpPr/>
            <p:nvPr/>
          </p:nvSpPr>
          <p:spPr>
            <a:xfrm>
              <a:off x="1304925" y="2443750"/>
              <a:ext cx="33000" cy="27975"/>
            </a:xfrm>
            <a:custGeom>
              <a:avLst/>
              <a:gdLst/>
              <a:ahLst/>
              <a:cxnLst/>
              <a:rect l="l" t="t" r="r" b="b"/>
              <a:pathLst>
                <a:path w="1320" h="1119" extrusionOk="0">
                  <a:moveTo>
                    <a:pt x="625" y="236"/>
                  </a:moveTo>
                  <a:cubicBezTo>
                    <a:pt x="669" y="236"/>
                    <a:pt x="712" y="245"/>
                    <a:pt x="751" y="263"/>
                  </a:cubicBezTo>
                  <a:cubicBezTo>
                    <a:pt x="944" y="354"/>
                    <a:pt x="978" y="547"/>
                    <a:pt x="910" y="695"/>
                  </a:cubicBezTo>
                  <a:cubicBezTo>
                    <a:pt x="860" y="812"/>
                    <a:pt x="748" y="905"/>
                    <a:pt x="616" y="905"/>
                  </a:cubicBezTo>
                  <a:cubicBezTo>
                    <a:pt x="568" y="905"/>
                    <a:pt x="518" y="893"/>
                    <a:pt x="467" y="866"/>
                  </a:cubicBezTo>
                  <a:cubicBezTo>
                    <a:pt x="307" y="797"/>
                    <a:pt x="239" y="581"/>
                    <a:pt x="307" y="422"/>
                  </a:cubicBezTo>
                  <a:cubicBezTo>
                    <a:pt x="366" y="304"/>
                    <a:pt x="500" y="236"/>
                    <a:pt x="625" y="236"/>
                  </a:cubicBezTo>
                  <a:close/>
                  <a:moveTo>
                    <a:pt x="609" y="1"/>
                  </a:moveTo>
                  <a:cubicBezTo>
                    <a:pt x="476" y="1"/>
                    <a:pt x="343" y="47"/>
                    <a:pt x="239" y="138"/>
                  </a:cubicBezTo>
                  <a:cubicBezTo>
                    <a:pt x="69" y="286"/>
                    <a:pt x="0" y="559"/>
                    <a:pt x="91" y="775"/>
                  </a:cubicBezTo>
                  <a:cubicBezTo>
                    <a:pt x="176" y="976"/>
                    <a:pt x="389" y="1118"/>
                    <a:pt x="611" y="1118"/>
                  </a:cubicBezTo>
                  <a:cubicBezTo>
                    <a:pt x="628" y="1118"/>
                    <a:pt x="644" y="1117"/>
                    <a:pt x="660" y="1116"/>
                  </a:cubicBezTo>
                  <a:cubicBezTo>
                    <a:pt x="1092" y="1082"/>
                    <a:pt x="1320" y="536"/>
                    <a:pt x="1047" y="206"/>
                  </a:cubicBezTo>
                  <a:cubicBezTo>
                    <a:pt x="1001" y="160"/>
                    <a:pt x="956" y="115"/>
                    <a:pt x="899" y="81"/>
                  </a:cubicBezTo>
                  <a:cubicBezTo>
                    <a:pt x="811" y="27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3"/>
            <p:cNvSpPr/>
            <p:nvPr/>
          </p:nvSpPr>
          <p:spPr>
            <a:xfrm>
              <a:off x="999525" y="2474100"/>
              <a:ext cx="32725" cy="27750"/>
            </a:xfrm>
            <a:custGeom>
              <a:avLst/>
              <a:gdLst/>
              <a:ahLst/>
              <a:cxnLst/>
              <a:rect l="l" t="t" r="r" b="b"/>
              <a:pathLst>
                <a:path w="1309" h="1110" extrusionOk="0">
                  <a:moveTo>
                    <a:pt x="613" y="234"/>
                  </a:moveTo>
                  <a:cubicBezTo>
                    <a:pt x="661" y="234"/>
                    <a:pt x="708" y="244"/>
                    <a:pt x="752" y="266"/>
                  </a:cubicBezTo>
                  <a:cubicBezTo>
                    <a:pt x="945" y="345"/>
                    <a:pt x="968" y="539"/>
                    <a:pt x="899" y="687"/>
                  </a:cubicBezTo>
                  <a:cubicBezTo>
                    <a:pt x="849" y="812"/>
                    <a:pt x="743" y="907"/>
                    <a:pt x="609" y="907"/>
                  </a:cubicBezTo>
                  <a:cubicBezTo>
                    <a:pt x="561" y="907"/>
                    <a:pt x="510" y="895"/>
                    <a:pt x="456" y="869"/>
                  </a:cubicBezTo>
                  <a:cubicBezTo>
                    <a:pt x="297" y="789"/>
                    <a:pt x="228" y="573"/>
                    <a:pt x="297" y="414"/>
                  </a:cubicBezTo>
                  <a:cubicBezTo>
                    <a:pt x="355" y="306"/>
                    <a:pt x="485" y="234"/>
                    <a:pt x="613" y="234"/>
                  </a:cubicBezTo>
                  <a:close/>
                  <a:moveTo>
                    <a:pt x="609" y="0"/>
                  </a:moveTo>
                  <a:cubicBezTo>
                    <a:pt x="474" y="0"/>
                    <a:pt x="338" y="44"/>
                    <a:pt x="240" y="129"/>
                  </a:cubicBezTo>
                  <a:cubicBezTo>
                    <a:pt x="58" y="289"/>
                    <a:pt x="1" y="562"/>
                    <a:pt x="92" y="778"/>
                  </a:cubicBezTo>
                  <a:cubicBezTo>
                    <a:pt x="176" y="978"/>
                    <a:pt x="388" y="1110"/>
                    <a:pt x="599" y="1110"/>
                  </a:cubicBezTo>
                  <a:cubicBezTo>
                    <a:pt x="616" y="1110"/>
                    <a:pt x="633" y="1109"/>
                    <a:pt x="649" y="1107"/>
                  </a:cubicBezTo>
                  <a:cubicBezTo>
                    <a:pt x="1081" y="1073"/>
                    <a:pt x="1309" y="527"/>
                    <a:pt x="1036" y="198"/>
                  </a:cubicBezTo>
                  <a:cubicBezTo>
                    <a:pt x="990" y="152"/>
                    <a:pt x="945" y="107"/>
                    <a:pt x="888" y="72"/>
                  </a:cubicBezTo>
                  <a:cubicBezTo>
                    <a:pt x="806" y="24"/>
                    <a:pt x="708" y="0"/>
                    <a:pt x="60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3"/>
            <p:cNvSpPr/>
            <p:nvPr/>
          </p:nvSpPr>
          <p:spPr>
            <a:xfrm>
              <a:off x="1023425" y="2593525"/>
              <a:ext cx="32725" cy="27750"/>
            </a:xfrm>
            <a:custGeom>
              <a:avLst/>
              <a:gdLst/>
              <a:ahLst/>
              <a:cxnLst/>
              <a:rect l="l" t="t" r="r" b="b"/>
              <a:pathLst>
                <a:path w="1309" h="1110" extrusionOk="0">
                  <a:moveTo>
                    <a:pt x="626" y="230"/>
                  </a:moveTo>
                  <a:cubicBezTo>
                    <a:pt x="669" y="230"/>
                    <a:pt x="712" y="238"/>
                    <a:pt x="751" y="254"/>
                  </a:cubicBezTo>
                  <a:cubicBezTo>
                    <a:pt x="933" y="345"/>
                    <a:pt x="967" y="539"/>
                    <a:pt x="899" y="687"/>
                  </a:cubicBezTo>
                  <a:cubicBezTo>
                    <a:pt x="849" y="812"/>
                    <a:pt x="742" y="907"/>
                    <a:pt x="608" y="907"/>
                  </a:cubicBezTo>
                  <a:cubicBezTo>
                    <a:pt x="560" y="907"/>
                    <a:pt x="509" y="895"/>
                    <a:pt x="455" y="869"/>
                  </a:cubicBezTo>
                  <a:cubicBezTo>
                    <a:pt x="296" y="789"/>
                    <a:pt x="228" y="573"/>
                    <a:pt x="307" y="414"/>
                  </a:cubicBezTo>
                  <a:cubicBezTo>
                    <a:pt x="359" y="302"/>
                    <a:pt x="494" y="230"/>
                    <a:pt x="626" y="230"/>
                  </a:cubicBezTo>
                  <a:close/>
                  <a:moveTo>
                    <a:pt x="608" y="0"/>
                  </a:moveTo>
                  <a:cubicBezTo>
                    <a:pt x="473" y="0"/>
                    <a:pt x="337" y="44"/>
                    <a:pt x="239" y="129"/>
                  </a:cubicBezTo>
                  <a:cubicBezTo>
                    <a:pt x="57" y="289"/>
                    <a:pt x="0" y="550"/>
                    <a:pt x="91" y="766"/>
                  </a:cubicBezTo>
                  <a:cubicBezTo>
                    <a:pt x="176" y="968"/>
                    <a:pt x="389" y="1110"/>
                    <a:pt x="602" y="1110"/>
                  </a:cubicBezTo>
                  <a:cubicBezTo>
                    <a:pt x="618" y="1110"/>
                    <a:pt x="633" y="1109"/>
                    <a:pt x="649" y="1107"/>
                  </a:cubicBezTo>
                  <a:cubicBezTo>
                    <a:pt x="1081" y="1073"/>
                    <a:pt x="1308" y="527"/>
                    <a:pt x="1035" y="198"/>
                  </a:cubicBezTo>
                  <a:cubicBezTo>
                    <a:pt x="990" y="152"/>
                    <a:pt x="944" y="107"/>
                    <a:pt x="887" y="72"/>
                  </a:cubicBezTo>
                  <a:cubicBezTo>
                    <a:pt x="805" y="24"/>
                    <a:pt x="707" y="0"/>
                    <a:pt x="60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3"/>
            <p:cNvSpPr/>
            <p:nvPr/>
          </p:nvSpPr>
          <p:spPr>
            <a:xfrm>
              <a:off x="1126650" y="2657600"/>
              <a:ext cx="300" cy="1150"/>
            </a:xfrm>
            <a:custGeom>
              <a:avLst/>
              <a:gdLst/>
              <a:ahLst/>
              <a:cxnLst/>
              <a:rect l="l" t="t" r="r" b="b"/>
              <a:pathLst>
                <a:path w="12" h="46" extrusionOk="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3"/>
                    <a:pt x="0" y="34"/>
                    <a:pt x="11" y="46"/>
                  </a:cubicBezTo>
                  <a:lnTo>
                    <a:pt x="11" y="46"/>
                  </a:lnTo>
                  <a:cubicBezTo>
                    <a:pt x="0" y="34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3"/>
            <p:cNvSpPr/>
            <p:nvPr/>
          </p:nvSpPr>
          <p:spPr>
            <a:xfrm>
              <a:off x="1171575" y="2438650"/>
              <a:ext cx="21900" cy="21225"/>
            </a:xfrm>
            <a:custGeom>
              <a:avLst/>
              <a:gdLst/>
              <a:ahLst/>
              <a:cxnLst/>
              <a:rect l="l" t="t" r="r" b="b"/>
              <a:pathLst>
                <a:path w="876" h="849" extrusionOk="0">
                  <a:moveTo>
                    <a:pt x="444" y="0"/>
                  </a:moveTo>
                  <a:cubicBezTo>
                    <a:pt x="410" y="0"/>
                    <a:pt x="375" y="6"/>
                    <a:pt x="341" y="23"/>
                  </a:cubicBezTo>
                  <a:cubicBezTo>
                    <a:pt x="284" y="46"/>
                    <a:pt x="228" y="69"/>
                    <a:pt x="182" y="114"/>
                  </a:cubicBezTo>
                  <a:cubicBezTo>
                    <a:pt x="159" y="126"/>
                    <a:pt x="125" y="137"/>
                    <a:pt x="102" y="171"/>
                  </a:cubicBezTo>
                  <a:cubicBezTo>
                    <a:pt x="46" y="228"/>
                    <a:pt x="11" y="308"/>
                    <a:pt x="11" y="399"/>
                  </a:cubicBezTo>
                  <a:cubicBezTo>
                    <a:pt x="0" y="467"/>
                    <a:pt x="23" y="535"/>
                    <a:pt x="46" y="603"/>
                  </a:cubicBezTo>
                  <a:cubicBezTo>
                    <a:pt x="80" y="683"/>
                    <a:pt x="137" y="728"/>
                    <a:pt x="193" y="774"/>
                  </a:cubicBezTo>
                  <a:cubicBezTo>
                    <a:pt x="260" y="825"/>
                    <a:pt x="344" y="849"/>
                    <a:pt x="428" y="849"/>
                  </a:cubicBezTo>
                  <a:cubicBezTo>
                    <a:pt x="588" y="849"/>
                    <a:pt x="752" y="763"/>
                    <a:pt x="819" y="615"/>
                  </a:cubicBezTo>
                  <a:cubicBezTo>
                    <a:pt x="853" y="558"/>
                    <a:pt x="876" y="490"/>
                    <a:pt x="876" y="421"/>
                  </a:cubicBezTo>
                  <a:cubicBezTo>
                    <a:pt x="864" y="353"/>
                    <a:pt x="853" y="285"/>
                    <a:pt x="819" y="228"/>
                  </a:cubicBezTo>
                  <a:cubicBezTo>
                    <a:pt x="773" y="114"/>
                    <a:pt x="660" y="23"/>
                    <a:pt x="546" y="12"/>
                  </a:cubicBezTo>
                  <a:cubicBezTo>
                    <a:pt x="512" y="6"/>
                    <a:pt x="478" y="0"/>
                    <a:pt x="44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3"/>
            <p:cNvSpPr/>
            <p:nvPr/>
          </p:nvSpPr>
          <p:spPr>
            <a:xfrm>
              <a:off x="1203700" y="2436750"/>
              <a:ext cx="23325" cy="20650"/>
            </a:xfrm>
            <a:custGeom>
              <a:avLst/>
              <a:gdLst/>
              <a:ahLst/>
              <a:cxnLst/>
              <a:rect l="l" t="t" r="r" b="b"/>
              <a:pathLst>
                <a:path w="933" h="826" extrusionOk="0">
                  <a:moveTo>
                    <a:pt x="430" y="1"/>
                  </a:moveTo>
                  <a:cubicBezTo>
                    <a:pt x="327" y="1"/>
                    <a:pt x="223" y="43"/>
                    <a:pt x="137" y="145"/>
                  </a:cubicBezTo>
                  <a:cubicBezTo>
                    <a:pt x="0" y="315"/>
                    <a:pt x="23" y="588"/>
                    <a:pt x="194" y="736"/>
                  </a:cubicBezTo>
                  <a:cubicBezTo>
                    <a:pt x="269" y="797"/>
                    <a:pt x="365" y="826"/>
                    <a:pt x="460" y="826"/>
                  </a:cubicBezTo>
                  <a:cubicBezTo>
                    <a:pt x="579" y="826"/>
                    <a:pt x="698" y="779"/>
                    <a:pt x="774" y="691"/>
                  </a:cubicBezTo>
                  <a:cubicBezTo>
                    <a:pt x="933" y="509"/>
                    <a:pt x="887" y="304"/>
                    <a:pt x="774" y="167"/>
                  </a:cubicBezTo>
                  <a:cubicBezTo>
                    <a:pt x="685" y="67"/>
                    <a:pt x="559" y="1"/>
                    <a:pt x="43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3"/>
            <p:cNvSpPr/>
            <p:nvPr/>
          </p:nvSpPr>
          <p:spPr>
            <a:xfrm>
              <a:off x="1152525" y="2469925"/>
              <a:ext cx="9675" cy="9525"/>
            </a:xfrm>
            <a:custGeom>
              <a:avLst/>
              <a:gdLst/>
              <a:ahLst/>
              <a:cxnLst/>
              <a:rect l="l" t="t" r="r" b="b"/>
              <a:pathLst>
                <a:path w="387" h="381" extrusionOk="0">
                  <a:moveTo>
                    <a:pt x="193" y="1"/>
                  </a:moveTo>
                  <a:cubicBezTo>
                    <a:pt x="171" y="1"/>
                    <a:pt x="137" y="12"/>
                    <a:pt x="114" y="23"/>
                  </a:cubicBezTo>
                  <a:cubicBezTo>
                    <a:pt x="91" y="23"/>
                    <a:pt x="80" y="46"/>
                    <a:pt x="57" y="57"/>
                  </a:cubicBezTo>
                  <a:cubicBezTo>
                    <a:pt x="34" y="80"/>
                    <a:pt x="23" y="92"/>
                    <a:pt x="23" y="126"/>
                  </a:cubicBezTo>
                  <a:cubicBezTo>
                    <a:pt x="11" y="137"/>
                    <a:pt x="0" y="171"/>
                    <a:pt x="0" y="194"/>
                  </a:cubicBezTo>
                  <a:cubicBezTo>
                    <a:pt x="11" y="205"/>
                    <a:pt x="11" y="228"/>
                    <a:pt x="11" y="239"/>
                  </a:cubicBezTo>
                  <a:cubicBezTo>
                    <a:pt x="23" y="274"/>
                    <a:pt x="34" y="296"/>
                    <a:pt x="57" y="330"/>
                  </a:cubicBezTo>
                  <a:lnTo>
                    <a:pt x="102" y="353"/>
                  </a:lnTo>
                  <a:cubicBezTo>
                    <a:pt x="125" y="376"/>
                    <a:pt x="159" y="376"/>
                    <a:pt x="193" y="376"/>
                  </a:cubicBezTo>
                  <a:cubicBezTo>
                    <a:pt x="200" y="379"/>
                    <a:pt x="207" y="381"/>
                    <a:pt x="213" y="381"/>
                  </a:cubicBezTo>
                  <a:cubicBezTo>
                    <a:pt x="229" y="381"/>
                    <a:pt x="246" y="373"/>
                    <a:pt x="262" y="365"/>
                  </a:cubicBezTo>
                  <a:cubicBezTo>
                    <a:pt x="284" y="353"/>
                    <a:pt x="307" y="342"/>
                    <a:pt x="330" y="330"/>
                  </a:cubicBezTo>
                  <a:cubicBezTo>
                    <a:pt x="341" y="308"/>
                    <a:pt x="353" y="285"/>
                    <a:pt x="364" y="262"/>
                  </a:cubicBezTo>
                  <a:cubicBezTo>
                    <a:pt x="375" y="239"/>
                    <a:pt x="387" y="217"/>
                    <a:pt x="375" y="194"/>
                  </a:cubicBezTo>
                  <a:cubicBezTo>
                    <a:pt x="375" y="171"/>
                    <a:pt x="375" y="160"/>
                    <a:pt x="375" y="148"/>
                  </a:cubicBezTo>
                  <a:cubicBezTo>
                    <a:pt x="364" y="114"/>
                    <a:pt x="353" y="80"/>
                    <a:pt x="330" y="57"/>
                  </a:cubicBezTo>
                  <a:lnTo>
                    <a:pt x="284" y="35"/>
                  </a:lnTo>
                  <a:cubicBezTo>
                    <a:pt x="262" y="12"/>
                    <a:pt x="227" y="1"/>
                    <a:pt x="19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3"/>
            <p:cNvSpPr/>
            <p:nvPr/>
          </p:nvSpPr>
          <p:spPr>
            <a:xfrm>
              <a:off x="1162175" y="2481475"/>
              <a:ext cx="9700" cy="9800"/>
            </a:xfrm>
            <a:custGeom>
              <a:avLst/>
              <a:gdLst/>
              <a:ahLst/>
              <a:cxnLst/>
              <a:rect l="l" t="t" r="r" b="b"/>
              <a:pathLst>
                <a:path w="388" h="392" extrusionOk="0">
                  <a:moveTo>
                    <a:pt x="167" y="0"/>
                  </a:moveTo>
                  <a:cubicBezTo>
                    <a:pt x="147" y="0"/>
                    <a:pt x="131" y="8"/>
                    <a:pt x="114" y="16"/>
                  </a:cubicBezTo>
                  <a:cubicBezTo>
                    <a:pt x="92" y="28"/>
                    <a:pt x="69" y="39"/>
                    <a:pt x="58" y="50"/>
                  </a:cubicBezTo>
                  <a:cubicBezTo>
                    <a:pt x="35" y="73"/>
                    <a:pt x="23" y="96"/>
                    <a:pt x="12" y="119"/>
                  </a:cubicBezTo>
                  <a:cubicBezTo>
                    <a:pt x="1" y="141"/>
                    <a:pt x="1" y="164"/>
                    <a:pt x="1" y="198"/>
                  </a:cubicBezTo>
                  <a:cubicBezTo>
                    <a:pt x="1" y="210"/>
                    <a:pt x="1" y="232"/>
                    <a:pt x="1" y="244"/>
                  </a:cubicBezTo>
                  <a:cubicBezTo>
                    <a:pt x="12" y="278"/>
                    <a:pt x="35" y="301"/>
                    <a:pt x="58" y="335"/>
                  </a:cubicBezTo>
                  <a:cubicBezTo>
                    <a:pt x="69" y="335"/>
                    <a:pt x="80" y="346"/>
                    <a:pt x="92" y="357"/>
                  </a:cubicBezTo>
                  <a:cubicBezTo>
                    <a:pt x="126" y="380"/>
                    <a:pt x="160" y="392"/>
                    <a:pt x="194" y="392"/>
                  </a:cubicBezTo>
                  <a:cubicBezTo>
                    <a:pt x="217" y="392"/>
                    <a:pt x="240" y="380"/>
                    <a:pt x="262" y="369"/>
                  </a:cubicBezTo>
                  <a:cubicBezTo>
                    <a:pt x="285" y="357"/>
                    <a:pt x="308" y="346"/>
                    <a:pt x="331" y="335"/>
                  </a:cubicBezTo>
                  <a:cubicBezTo>
                    <a:pt x="342" y="312"/>
                    <a:pt x="365" y="289"/>
                    <a:pt x="365" y="267"/>
                  </a:cubicBezTo>
                  <a:cubicBezTo>
                    <a:pt x="376" y="244"/>
                    <a:pt x="387" y="221"/>
                    <a:pt x="387" y="198"/>
                  </a:cubicBezTo>
                  <a:cubicBezTo>
                    <a:pt x="387" y="176"/>
                    <a:pt x="376" y="164"/>
                    <a:pt x="376" y="141"/>
                  </a:cubicBezTo>
                  <a:cubicBezTo>
                    <a:pt x="365" y="107"/>
                    <a:pt x="353" y="85"/>
                    <a:pt x="331" y="62"/>
                  </a:cubicBezTo>
                  <a:cubicBezTo>
                    <a:pt x="319" y="50"/>
                    <a:pt x="308" y="39"/>
                    <a:pt x="285" y="28"/>
                  </a:cubicBezTo>
                  <a:cubicBezTo>
                    <a:pt x="262" y="5"/>
                    <a:pt x="228" y="5"/>
                    <a:pt x="194" y="5"/>
                  </a:cubicBezTo>
                  <a:cubicBezTo>
                    <a:pt x="184" y="2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3"/>
            <p:cNvSpPr/>
            <p:nvPr/>
          </p:nvSpPr>
          <p:spPr>
            <a:xfrm>
              <a:off x="1175550" y="2488400"/>
              <a:ext cx="9675" cy="9975"/>
            </a:xfrm>
            <a:custGeom>
              <a:avLst/>
              <a:gdLst/>
              <a:ahLst/>
              <a:cxnLst/>
              <a:rect l="l" t="t" r="r" b="b"/>
              <a:pathLst>
                <a:path w="387" h="399" extrusionOk="0">
                  <a:moveTo>
                    <a:pt x="194" y="1"/>
                  </a:moveTo>
                  <a:cubicBezTo>
                    <a:pt x="171" y="1"/>
                    <a:pt x="148" y="12"/>
                    <a:pt x="125" y="24"/>
                  </a:cubicBezTo>
                  <a:cubicBezTo>
                    <a:pt x="103" y="24"/>
                    <a:pt x="80" y="46"/>
                    <a:pt x="57" y="58"/>
                  </a:cubicBezTo>
                  <a:cubicBezTo>
                    <a:pt x="46" y="80"/>
                    <a:pt x="23" y="103"/>
                    <a:pt x="23" y="126"/>
                  </a:cubicBezTo>
                  <a:cubicBezTo>
                    <a:pt x="12" y="149"/>
                    <a:pt x="0" y="171"/>
                    <a:pt x="0" y="194"/>
                  </a:cubicBezTo>
                  <a:cubicBezTo>
                    <a:pt x="0" y="217"/>
                    <a:pt x="12" y="228"/>
                    <a:pt x="12" y="251"/>
                  </a:cubicBezTo>
                  <a:cubicBezTo>
                    <a:pt x="12" y="285"/>
                    <a:pt x="34" y="308"/>
                    <a:pt x="57" y="331"/>
                  </a:cubicBezTo>
                  <a:cubicBezTo>
                    <a:pt x="69" y="342"/>
                    <a:pt x="80" y="353"/>
                    <a:pt x="103" y="365"/>
                  </a:cubicBezTo>
                  <a:cubicBezTo>
                    <a:pt x="125" y="388"/>
                    <a:pt x="160" y="399"/>
                    <a:pt x="194" y="399"/>
                  </a:cubicBezTo>
                  <a:cubicBezTo>
                    <a:pt x="228" y="399"/>
                    <a:pt x="251" y="388"/>
                    <a:pt x="273" y="376"/>
                  </a:cubicBezTo>
                  <a:cubicBezTo>
                    <a:pt x="296" y="365"/>
                    <a:pt x="319" y="353"/>
                    <a:pt x="330" y="342"/>
                  </a:cubicBezTo>
                  <a:cubicBezTo>
                    <a:pt x="353" y="319"/>
                    <a:pt x="364" y="297"/>
                    <a:pt x="376" y="274"/>
                  </a:cubicBezTo>
                  <a:cubicBezTo>
                    <a:pt x="387" y="251"/>
                    <a:pt x="387" y="228"/>
                    <a:pt x="387" y="206"/>
                  </a:cubicBezTo>
                  <a:cubicBezTo>
                    <a:pt x="387" y="183"/>
                    <a:pt x="387" y="171"/>
                    <a:pt x="387" y="149"/>
                  </a:cubicBezTo>
                  <a:cubicBezTo>
                    <a:pt x="376" y="115"/>
                    <a:pt x="353" y="92"/>
                    <a:pt x="330" y="58"/>
                  </a:cubicBezTo>
                  <a:cubicBezTo>
                    <a:pt x="319" y="46"/>
                    <a:pt x="307" y="46"/>
                    <a:pt x="296" y="35"/>
                  </a:cubicBezTo>
                  <a:cubicBezTo>
                    <a:pt x="262" y="12"/>
                    <a:pt x="228" y="1"/>
                    <a:pt x="1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3"/>
            <p:cNvSpPr/>
            <p:nvPr/>
          </p:nvSpPr>
          <p:spPr>
            <a:xfrm>
              <a:off x="1192325" y="2492100"/>
              <a:ext cx="9975" cy="9700"/>
            </a:xfrm>
            <a:custGeom>
              <a:avLst/>
              <a:gdLst/>
              <a:ahLst/>
              <a:cxnLst/>
              <a:rect l="l" t="t" r="r" b="b"/>
              <a:pathLst>
                <a:path w="399" h="388" extrusionOk="0">
                  <a:moveTo>
                    <a:pt x="148" y="1"/>
                  </a:moveTo>
                  <a:cubicBezTo>
                    <a:pt x="137" y="12"/>
                    <a:pt x="114" y="23"/>
                    <a:pt x="103" y="23"/>
                  </a:cubicBezTo>
                  <a:cubicBezTo>
                    <a:pt x="91" y="35"/>
                    <a:pt x="69" y="46"/>
                    <a:pt x="57" y="58"/>
                  </a:cubicBezTo>
                  <a:cubicBezTo>
                    <a:pt x="46" y="69"/>
                    <a:pt x="34" y="92"/>
                    <a:pt x="23" y="103"/>
                  </a:cubicBezTo>
                  <a:cubicBezTo>
                    <a:pt x="12" y="126"/>
                    <a:pt x="0" y="149"/>
                    <a:pt x="0" y="171"/>
                  </a:cubicBezTo>
                  <a:cubicBezTo>
                    <a:pt x="0" y="194"/>
                    <a:pt x="0" y="228"/>
                    <a:pt x="0" y="251"/>
                  </a:cubicBezTo>
                  <a:lnTo>
                    <a:pt x="23" y="296"/>
                  </a:lnTo>
                  <a:cubicBezTo>
                    <a:pt x="34" y="319"/>
                    <a:pt x="57" y="331"/>
                    <a:pt x="80" y="353"/>
                  </a:cubicBezTo>
                  <a:cubicBezTo>
                    <a:pt x="91" y="365"/>
                    <a:pt x="103" y="365"/>
                    <a:pt x="114" y="376"/>
                  </a:cubicBezTo>
                  <a:cubicBezTo>
                    <a:pt x="137" y="387"/>
                    <a:pt x="160" y="387"/>
                    <a:pt x="194" y="387"/>
                  </a:cubicBezTo>
                  <a:lnTo>
                    <a:pt x="239" y="387"/>
                  </a:lnTo>
                  <a:cubicBezTo>
                    <a:pt x="251" y="387"/>
                    <a:pt x="251" y="376"/>
                    <a:pt x="251" y="376"/>
                  </a:cubicBezTo>
                  <a:cubicBezTo>
                    <a:pt x="262" y="376"/>
                    <a:pt x="273" y="376"/>
                    <a:pt x="273" y="365"/>
                  </a:cubicBezTo>
                  <a:cubicBezTo>
                    <a:pt x="307" y="365"/>
                    <a:pt x="319" y="353"/>
                    <a:pt x="342" y="331"/>
                  </a:cubicBezTo>
                  <a:cubicBezTo>
                    <a:pt x="364" y="308"/>
                    <a:pt x="376" y="296"/>
                    <a:pt x="376" y="262"/>
                  </a:cubicBezTo>
                  <a:cubicBezTo>
                    <a:pt x="387" y="240"/>
                    <a:pt x="398" y="217"/>
                    <a:pt x="398" y="194"/>
                  </a:cubicBezTo>
                  <a:cubicBezTo>
                    <a:pt x="398" y="171"/>
                    <a:pt x="398" y="160"/>
                    <a:pt x="387" y="137"/>
                  </a:cubicBezTo>
                  <a:cubicBezTo>
                    <a:pt x="387" y="114"/>
                    <a:pt x="364" y="80"/>
                    <a:pt x="342" y="58"/>
                  </a:cubicBezTo>
                  <a:lnTo>
                    <a:pt x="307" y="23"/>
                  </a:lnTo>
                  <a:cubicBezTo>
                    <a:pt x="273" y="12"/>
                    <a:pt x="239" y="1"/>
                    <a:pt x="20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1207950" y="2490975"/>
              <a:ext cx="9975" cy="9800"/>
            </a:xfrm>
            <a:custGeom>
              <a:avLst/>
              <a:gdLst/>
              <a:ahLst/>
              <a:cxnLst/>
              <a:rect l="l" t="t" r="r" b="b"/>
              <a:pathLst>
                <a:path w="399" h="392" extrusionOk="0">
                  <a:moveTo>
                    <a:pt x="194" y="0"/>
                  </a:moveTo>
                  <a:cubicBezTo>
                    <a:pt x="172" y="0"/>
                    <a:pt x="149" y="0"/>
                    <a:pt x="126" y="12"/>
                  </a:cubicBezTo>
                  <a:cubicBezTo>
                    <a:pt x="103" y="23"/>
                    <a:pt x="81" y="34"/>
                    <a:pt x="58" y="57"/>
                  </a:cubicBezTo>
                  <a:cubicBezTo>
                    <a:pt x="46" y="68"/>
                    <a:pt x="24" y="91"/>
                    <a:pt x="24" y="114"/>
                  </a:cubicBezTo>
                  <a:cubicBezTo>
                    <a:pt x="12" y="137"/>
                    <a:pt x="1" y="171"/>
                    <a:pt x="1" y="194"/>
                  </a:cubicBezTo>
                  <a:cubicBezTo>
                    <a:pt x="1" y="216"/>
                    <a:pt x="12" y="228"/>
                    <a:pt x="12" y="250"/>
                  </a:cubicBezTo>
                  <a:cubicBezTo>
                    <a:pt x="24" y="285"/>
                    <a:pt x="35" y="307"/>
                    <a:pt x="58" y="330"/>
                  </a:cubicBezTo>
                  <a:cubicBezTo>
                    <a:pt x="69" y="341"/>
                    <a:pt x="81" y="353"/>
                    <a:pt x="103" y="364"/>
                  </a:cubicBezTo>
                  <a:cubicBezTo>
                    <a:pt x="126" y="387"/>
                    <a:pt x="160" y="387"/>
                    <a:pt x="194" y="387"/>
                  </a:cubicBezTo>
                  <a:cubicBezTo>
                    <a:pt x="204" y="390"/>
                    <a:pt x="213" y="392"/>
                    <a:pt x="222" y="392"/>
                  </a:cubicBezTo>
                  <a:cubicBezTo>
                    <a:pt x="242" y="392"/>
                    <a:pt x="258" y="384"/>
                    <a:pt x="274" y="376"/>
                  </a:cubicBezTo>
                  <a:cubicBezTo>
                    <a:pt x="297" y="364"/>
                    <a:pt x="319" y="353"/>
                    <a:pt x="331" y="330"/>
                  </a:cubicBezTo>
                  <a:cubicBezTo>
                    <a:pt x="353" y="319"/>
                    <a:pt x="365" y="296"/>
                    <a:pt x="376" y="273"/>
                  </a:cubicBezTo>
                  <a:cubicBezTo>
                    <a:pt x="388" y="250"/>
                    <a:pt x="399" y="228"/>
                    <a:pt x="388" y="194"/>
                  </a:cubicBezTo>
                  <a:cubicBezTo>
                    <a:pt x="388" y="182"/>
                    <a:pt x="388" y="159"/>
                    <a:pt x="388" y="148"/>
                  </a:cubicBezTo>
                  <a:cubicBezTo>
                    <a:pt x="376" y="114"/>
                    <a:pt x="365" y="80"/>
                    <a:pt x="331" y="57"/>
                  </a:cubicBezTo>
                  <a:cubicBezTo>
                    <a:pt x="319" y="46"/>
                    <a:pt x="308" y="34"/>
                    <a:pt x="297" y="23"/>
                  </a:cubicBezTo>
                  <a:cubicBezTo>
                    <a:pt x="262" y="12"/>
                    <a:pt x="228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1220750" y="2485850"/>
              <a:ext cx="12825" cy="9975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62" y="1"/>
                  </a:moveTo>
                  <a:cubicBezTo>
                    <a:pt x="1" y="12"/>
                    <a:pt x="1" y="399"/>
                    <a:pt x="262" y="399"/>
                  </a:cubicBezTo>
                  <a:cubicBezTo>
                    <a:pt x="513" y="399"/>
                    <a:pt x="513" y="1"/>
                    <a:pt x="2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3"/>
            <p:cNvSpPr/>
            <p:nvPr/>
          </p:nvSpPr>
          <p:spPr>
            <a:xfrm>
              <a:off x="1233825" y="2475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4" y="0"/>
                  </a:moveTo>
                  <a:cubicBezTo>
                    <a:pt x="160" y="0"/>
                    <a:pt x="137" y="12"/>
                    <a:pt x="115" y="23"/>
                  </a:cubicBezTo>
                  <a:cubicBezTo>
                    <a:pt x="92" y="23"/>
                    <a:pt x="69" y="46"/>
                    <a:pt x="58" y="57"/>
                  </a:cubicBezTo>
                  <a:cubicBezTo>
                    <a:pt x="35" y="80"/>
                    <a:pt x="24" y="103"/>
                    <a:pt x="12" y="114"/>
                  </a:cubicBezTo>
                  <a:cubicBezTo>
                    <a:pt x="1" y="137"/>
                    <a:pt x="1" y="171"/>
                    <a:pt x="1" y="194"/>
                  </a:cubicBezTo>
                  <a:cubicBezTo>
                    <a:pt x="1" y="205"/>
                    <a:pt x="1" y="228"/>
                    <a:pt x="12" y="239"/>
                  </a:cubicBezTo>
                  <a:cubicBezTo>
                    <a:pt x="12" y="273"/>
                    <a:pt x="35" y="308"/>
                    <a:pt x="58" y="330"/>
                  </a:cubicBezTo>
                  <a:lnTo>
                    <a:pt x="92" y="364"/>
                  </a:lnTo>
                  <a:cubicBezTo>
                    <a:pt x="126" y="376"/>
                    <a:pt x="160" y="387"/>
                    <a:pt x="194" y="387"/>
                  </a:cubicBezTo>
                  <a:cubicBezTo>
                    <a:pt x="217" y="387"/>
                    <a:pt x="240" y="376"/>
                    <a:pt x="263" y="364"/>
                  </a:cubicBezTo>
                  <a:cubicBezTo>
                    <a:pt x="285" y="364"/>
                    <a:pt x="308" y="342"/>
                    <a:pt x="331" y="330"/>
                  </a:cubicBezTo>
                  <a:cubicBezTo>
                    <a:pt x="342" y="308"/>
                    <a:pt x="353" y="285"/>
                    <a:pt x="365" y="262"/>
                  </a:cubicBezTo>
                  <a:cubicBezTo>
                    <a:pt x="376" y="239"/>
                    <a:pt x="388" y="217"/>
                    <a:pt x="388" y="194"/>
                  </a:cubicBezTo>
                  <a:cubicBezTo>
                    <a:pt x="376" y="171"/>
                    <a:pt x="376" y="160"/>
                    <a:pt x="376" y="137"/>
                  </a:cubicBezTo>
                  <a:cubicBezTo>
                    <a:pt x="365" y="114"/>
                    <a:pt x="353" y="80"/>
                    <a:pt x="331" y="57"/>
                  </a:cubicBezTo>
                  <a:lnTo>
                    <a:pt x="285" y="23"/>
                  </a:lnTo>
                  <a:cubicBezTo>
                    <a:pt x="263" y="12"/>
                    <a:pt x="228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3"/>
            <p:cNvSpPr/>
            <p:nvPr/>
          </p:nvSpPr>
          <p:spPr>
            <a:xfrm>
              <a:off x="1241800" y="2464800"/>
              <a:ext cx="9975" cy="9700"/>
            </a:xfrm>
            <a:custGeom>
              <a:avLst/>
              <a:gdLst/>
              <a:ahLst/>
              <a:cxnLst/>
              <a:rect l="l" t="t" r="r" b="b"/>
              <a:pathLst>
                <a:path w="399" h="388" extrusionOk="0">
                  <a:moveTo>
                    <a:pt x="194" y="1"/>
                  </a:moveTo>
                  <a:cubicBezTo>
                    <a:pt x="182" y="1"/>
                    <a:pt x="160" y="1"/>
                    <a:pt x="148" y="12"/>
                  </a:cubicBezTo>
                  <a:cubicBezTo>
                    <a:pt x="125" y="12"/>
                    <a:pt x="114" y="24"/>
                    <a:pt x="103" y="24"/>
                  </a:cubicBezTo>
                  <a:cubicBezTo>
                    <a:pt x="69" y="46"/>
                    <a:pt x="46" y="69"/>
                    <a:pt x="23" y="92"/>
                  </a:cubicBezTo>
                  <a:cubicBezTo>
                    <a:pt x="12" y="115"/>
                    <a:pt x="12" y="137"/>
                    <a:pt x="0" y="171"/>
                  </a:cubicBezTo>
                  <a:cubicBezTo>
                    <a:pt x="0" y="194"/>
                    <a:pt x="0" y="217"/>
                    <a:pt x="12" y="240"/>
                  </a:cubicBezTo>
                  <a:cubicBezTo>
                    <a:pt x="12" y="262"/>
                    <a:pt x="23" y="285"/>
                    <a:pt x="46" y="308"/>
                  </a:cubicBezTo>
                  <a:cubicBezTo>
                    <a:pt x="57" y="331"/>
                    <a:pt x="80" y="342"/>
                    <a:pt x="103" y="353"/>
                  </a:cubicBezTo>
                  <a:cubicBezTo>
                    <a:pt x="125" y="376"/>
                    <a:pt x="160" y="388"/>
                    <a:pt x="194" y="388"/>
                  </a:cubicBezTo>
                  <a:cubicBezTo>
                    <a:pt x="216" y="376"/>
                    <a:pt x="228" y="376"/>
                    <a:pt x="251" y="376"/>
                  </a:cubicBezTo>
                  <a:cubicBezTo>
                    <a:pt x="273" y="365"/>
                    <a:pt x="285" y="365"/>
                    <a:pt x="307" y="353"/>
                  </a:cubicBezTo>
                  <a:cubicBezTo>
                    <a:pt x="330" y="342"/>
                    <a:pt x="342" y="319"/>
                    <a:pt x="353" y="308"/>
                  </a:cubicBezTo>
                  <a:cubicBezTo>
                    <a:pt x="376" y="285"/>
                    <a:pt x="387" y="262"/>
                    <a:pt x="387" y="240"/>
                  </a:cubicBezTo>
                  <a:cubicBezTo>
                    <a:pt x="398" y="217"/>
                    <a:pt x="398" y="206"/>
                    <a:pt x="398" y="183"/>
                  </a:cubicBezTo>
                  <a:cubicBezTo>
                    <a:pt x="398" y="160"/>
                    <a:pt x="398" y="137"/>
                    <a:pt x="387" y="115"/>
                  </a:cubicBezTo>
                  <a:cubicBezTo>
                    <a:pt x="376" y="103"/>
                    <a:pt x="376" y="80"/>
                    <a:pt x="364" y="80"/>
                  </a:cubicBezTo>
                  <a:cubicBezTo>
                    <a:pt x="342" y="58"/>
                    <a:pt x="330" y="35"/>
                    <a:pt x="307" y="24"/>
                  </a:cubicBezTo>
                  <a:cubicBezTo>
                    <a:pt x="296" y="24"/>
                    <a:pt x="273" y="12"/>
                    <a:pt x="262" y="12"/>
                  </a:cubicBezTo>
                  <a:cubicBezTo>
                    <a:pt x="239" y="1"/>
                    <a:pt x="228" y="1"/>
                    <a:pt x="20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3"/>
            <p:cNvSpPr/>
            <p:nvPr/>
          </p:nvSpPr>
          <p:spPr>
            <a:xfrm>
              <a:off x="988725" y="2538575"/>
              <a:ext cx="12250" cy="57350"/>
            </a:xfrm>
            <a:custGeom>
              <a:avLst/>
              <a:gdLst/>
              <a:ahLst/>
              <a:cxnLst/>
              <a:rect l="l" t="t" r="r" b="b"/>
              <a:pathLst>
                <a:path w="490" h="2294" extrusionOk="0">
                  <a:moveTo>
                    <a:pt x="133" y="1"/>
                  </a:moveTo>
                  <a:cubicBezTo>
                    <a:pt x="111" y="1"/>
                    <a:pt x="90" y="10"/>
                    <a:pt x="80" y="30"/>
                  </a:cubicBezTo>
                  <a:cubicBezTo>
                    <a:pt x="46" y="98"/>
                    <a:pt x="35" y="212"/>
                    <a:pt x="12" y="291"/>
                  </a:cubicBezTo>
                  <a:cubicBezTo>
                    <a:pt x="1" y="394"/>
                    <a:pt x="1" y="496"/>
                    <a:pt x="1" y="598"/>
                  </a:cubicBezTo>
                  <a:cubicBezTo>
                    <a:pt x="1" y="792"/>
                    <a:pt x="12" y="997"/>
                    <a:pt x="46" y="1190"/>
                  </a:cubicBezTo>
                  <a:cubicBezTo>
                    <a:pt x="69" y="1383"/>
                    <a:pt x="103" y="1577"/>
                    <a:pt x="160" y="1759"/>
                  </a:cubicBezTo>
                  <a:cubicBezTo>
                    <a:pt x="194" y="1850"/>
                    <a:pt x="228" y="1952"/>
                    <a:pt x="274" y="2043"/>
                  </a:cubicBezTo>
                  <a:cubicBezTo>
                    <a:pt x="308" y="2123"/>
                    <a:pt x="353" y="2214"/>
                    <a:pt x="422" y="2282"/>
                  </a:cubicBezTo>
                  <a:cubicBezTo>
                    <a:pt x="430" y="2290"/>
                    <a:pt x="441" y="2294"/>
                    <a:pt x="451" y="2294"/>
                  </a:cubicBezTo>
                  <a:cubicBezTo>
                    <a:pt x="471" y="2294"/>
                    <a:pt x="490" y="2281"/>
                    <a:pt x="490" y="2259"/>
                  </a:cubicBezTo>
                  <a:cubicBezTo>
                    <a:pt x="490" y="2168"/>
                    <a:pt x="456" y="2077"/>
                    <a:pt x="444" y="1986"/>
                  </a:cubicBezTo>
                  <a:cubicBezTo>
                    <a:pt x="422" y="1895"/>
                    <a:pt x="399" y="1804"/>
                    <a:pt x="376" y="1713"/>
                  </a:cubicBezTo>
                  <a:cubicBezTo>
                    <a:pt x="331" y="1531"/>
                    <a:pt x="285" y="1349"/>
                    <a:pt x="262" y="1156"/>
                  </a:cubicBezTo>
                  <a:cubicBezTo>
                    <a:pt x="228" y="974"/>
                    <a:pt x="217" y="792"/>
                    <a:pt x="217" y="610"/>
                  </a:cubicBezTo>
                  <a:cubicBezTo>
                    <a:pt x="217" y="519"/>
                    <a:pt x="217" y="416"/>
                    <a:pt x="205" y="325"/>
                  </a:cubicBezTo>
                  <a:cubicBezTo>
                    <a:pt x="205" y="235"/>
                    <a:pt x="217" y="132"/>
                    <a:pt x="194" y="41"/>
                  </a:cubicBezTo>
                  <a:cubicBezTo>
                    <a:pt x="188" y="16"/>
                    <a:pt x="160" y="1"/>
                    <a:pt x="13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3"/>
            <p:cNvSpPr/>
            <p:nvPr/>
          </p:nvSpPr>
          <p:spPr>
            <a:xfrm>
              <a:off x="1203125" y="2720675"/>
              <a:ext cx="107425" cy="29875"/>
            </a:xfrm>
            <a:custGeom>
              <a:avLst/>
              <a:gdLst/>
              <a:ahLst/>
              <a:cxnLst/>
              <a:rect l="l" t="t" r="r" b="b"/>
              <a:pathLst>
                <a:path w="4297" h="1195" extrusionOk="0">
                  <a:moveTo>
                    <a:pt x="4210" y="1"/>
                  </a:moveTo>
                  <a:cubicBezTo>
                    <a:pt x="4206" y="1"/>
                    <a:pt x="4202" y="1"/>
                    <a:pt x="4197" y="2"/>
                  </a:cubicBezTo>
                  <a:cubicBezTo>
                    <a:pt x="4072" y="36"/>
                    <a:pt x="3947" y="93"/>
                    <a:pt x="3822" y="150"/>
                  </a:cubicBezTo>
                  <a:cubicBezTo>
                    <a:pt x="3686" y="196"/>
                    <a:pt x="3561" y="252"/>
                    <a:pt x="3435" y="309"/>
                  </a:cubicBezTo>
                  <a:cubicBezTo>
                    <a:pt x="3174" y="423"/>
                    <a:pt x="2912" y="514"/>
                    <a:pt x="2639" y="605"/>
                  </a:cubicBezTo>
                  <a:cubicBezTo>
                    <a:pt x="2116" y="764"/>
                    <a:pt x="1559" y="878"/>
                    <a:pt x="1013" y="958"/>
                  </a:cubicBezTo>
                  <a:cubicBezTo>
                    <a:pt x="694" y="1003"/>
                    <a:pt x="376" y="1026"/>
                    <a:pt x="69" y="1071"/>
                  </a:cubicBezTo>
                  <a:cubicBezTo>
                    <a:pt x="1" y="1083"/>
                    <a:pt x="1" y="1162"/>
                    <a:pt x="69" y="1174"/>
                  </a:cubicBezTo>
                  <a:cubicBezTo>
                    <a:pt x="206" y="1188"/>
                    <a:pt x="346" y="1194"/>
                    <a:pt x="486" y="1194"/>
                  </a:cubicBezTo>
                  <a:cubicBezTo>
                    <a:pt x="916" y="1194"/>
                    <a:pt x="1355" y="1134"/>
                    <a:pt x="1775" y="1049"/>
                  </a:cubicBezTo>
                  <a:cubicBezTo>
                    <a:pt x="2332" y="935"/>
                    <a:pt x="2889" y="776"/>
                    <a:pt x="3413" y="560"/>
                  </a:cubicBezTo>
                  <a:cubicBezTo>
                    <a:pt x="3708" y="434"/>
                    <a:pt x="4015" y="309"/>
                    <a:pt x="4254" y="105"/>
                  </a:cubicBezTo>
                  <a:cubicBezTo>
                    <a:pt x="4296" y="63"/>
                    <a:pt x="4261" y="1"/>
                    <a:pt x="421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3"/>
            <p:cNvSpPr/>
            <p:nvPr/>
          </p:nvSpPr>
          <p:spPr>
            <a:xfrm>
              <a:off x="1389750" y="2455025"/>
              <a:ext cx="18125" cy="81075"/>
            </a:xfrm>
            <a:custGeom>
              <a:avLst/>
              <a:gdLst/>
              <a:ahLst/>
              <a:cxnLst/>
              <a:rect l="l" t="t" r="r" b="b"/>
              <a:pathLst>
                <a:path w="725" h="3243" extrusionOk="0">
                  <a:moveTo>
                    <a:pt x="49" y="0"/>
                  </a:moveTo>
                  <a:cubicBezTo>
                    <a:pt x="23" y="0"/>
                    <a:pt x="1" y="20"/>
                    <a:pt x="8" y="51"/>
                  </a:cubicBezTo>
                  <a:cubicBezTo>
                    <a:pt x="31" y="187"/>
                    <a:pt x="54" y="312"/>
                    <a:pt x="88" y="449"/>
                  </a:cubicBezTo>
                  <a:cubicBezTo>
                    <a:pt x="122" y="574"/>
                    <a:pt x="156" y="699"/>
                    <a:pt x="190" y="835"/>
                  </a:cubicBezTo>
                  <a:cubicBezTo>
                    <a:pt x="258" y="1086"/>
                    <a:pt x="315" y="1347"/>
                    <a:pt x="349" y="1609"/>
                  </a:cubicBezTo>
                  <a:cubicBezTo>
                    <a:pt x="395" y="1859"/>
                    <a:pt x="406" y="2121"/>
                    <a:pt x="429" y="2382"/>
                  </a:cubicBezTo>
                  <a:cubicBezTo>
                    <a:pt x="440" y="2519"/>
                    <a:pt x="440" y="2644"/>
                    <a:pt x="452" y="2780"/>
                  </a:cubicBezTo>
                  <a:cubicBezTo>
                    <a:pt x="463" y="2917"/>
                    <a:pt x="440" y="3053"/>
                    <a:pt x="463" y="3178"/>
                  </a:cubicBezTo>
                  <a:cubicBezTo>
                    <a:pt x="476" y="3218"/>
                    <a:pt x="520" y="3242"/>
                    <a:pt x="559" y="3242"/>
                  </a:cubicBezTo>
                  <a:cubicBezTo>
                    <a:pt x="587" y="3242"/>
                    <a:pt x="613" y="3230"/>
                    <a:pt x="622" y="3201"/>
                  </a:cubicBezTo>
                  <a:cubicBezTo>
                    <a:pt x="691" y="3065"/>
                    <a:pt x="668" y="2917"/>
                    <a:pt x="702" y="2780"/>
                  </a:cubicBezTo>
                  <a:cubicBezTo>
                    <a:pt x="725" y="2644"/>
                    <a:pt x="725" y="2519"/>
                    <a:pt x="725" y="2382"/>
                  </a:cubicBezTo>
                  <a:cubicBezTo>
                    <a:pt x="725" y="2098"/>
                    <a:pt x="702" y="1825"/>
                    <a:pt x="656" y="1552"/>
                  </a:cubicBezTo>
                  <a:cubicBezTo>
                    <a:pt x="611" y="1279"/>
                    <a:pt x="554" y="1017"/>
                    <a:pt x="463" y="756"/>
                  </a:cubicBezTo>
                  <a:cubicBezTo>
                    <a:pt x="418" y="631"/>
                    <a:pt x="372" y="506"/>
                    <a:pt x="315" y="380"/>
                  </a:cubicBezTo>
                  <a:cubicBezTo>
                    <a:pt x="258" y="244"/>
                    <a:pt x="179" y="130"/>
                    <a:pt x="88" y="17"/>
                  </a:cubicBezTo>
                  <a:cubicBezTo>
                    <a:pt x="76" y="5"/>
                    <a:pt x="62" y="0"/>
                    <a:pt x="4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3"/>
            <p:cNvSpPr/>
            <p:nvPr/>
          </p:nvSpPr>
          <p:spPr>
            <a:xfrm>
              <a:off x="1014425" y="2333725"/>
              <a:ext cx="156025" cy="116175"/>
            </a:xfrm>
            <a:custGeom>
              <a:avLst/>
              <a:gdLst/>
              <a:ahLst/>
              <a:cxnLst/>
              <a:rect l="l" t="t" r="r" b="b"/>
              <a:pathLst>
                <a:path w="6241" h="4647" extrusionOk="0">
                  <a:moveTo>
                    <a:pt x="6150" y="1"/>
                  </a:moveTo>
                  <a:cubicBezTo>
                    <a:pt x="5103" y="57"/>
                    <a:pt x="4091" y="478"/>
                    <a:pt x="3204" y="1001"/>
                  </a:cubicBezTo>
                  <a:cubicBezTo>
                    <a:pt x="2305" y="1547"/>
                    <a:pt x="1509" y="2253"/>
                    <a:pt x="861" y="3071"/>
                  </a:cubicBezTo>
                  <a:cubicBezTo>
                    <a:pt x="679" y="3310"/>
                    <a:pt x="520" y="3549"/>
                    <a:pt x="360" y="3799"/>
                  </a:cubicBezTo>
                  <a:cubicBezTo>
                    <a:pt x="212" y="4050"/>
                    <a:pt x="42" y="4300"/>
                    <a:pt x="8" y="4596"/>
                  </a:cubicBezTo>
                  <a:cubicBezTo>
                    <a:pt x="0" y="4626"/>
                    <a:pt x="33" y="4646"/>
                    <a:pt x="66" y="4646"/>
                  </a:cubicBezTo>
                  <a:cubicBezTo>
                    <a:pt x="82" y="4646"/>
                    <a:pt x="99" y="4641"/>
                    <a:pt x="110" y="4630"/>
                  </a:cubicBezTo>
                  <a:cubicBezTo>
                    <a:pt x="281" y="4459"/>
                    <a:pt x="394" y="4220"/>
                    <a:pt x="531" y="4004"/>
                  </a:cubicBezTo>
                  <a:cubicBezTo>
                    <a:pt x="656" y="3799"/>
                    <a:pt x="804" y="3583"/>
                    <a:pt x="952" y="3379"/>
                  </a:cubicBezTo>
                  <a:cubicBezTo>
                    <a:pt x="1259" y="2980"/>
                    <a:pt x="1600" y="2605"/>
                    <a:pt x="1987" y="2264"/>
                  </a:cubicBezTo>
                  <a:cubicBezTo>
                    <a:pt x="2726" y="1582"/>
                    <a:pt x="3590" y="1036"/>
                    <a:pt x="4523" y="672"/>
                  </a:cubicBezTo>
                  <a:cubicBezTo>
                    <a:pt x="5058" y="456"/>
                    <a:pt x="5615" y="296"/>
                    <a:pt x="6172" y="148"/>
                  </a:cubicBezTo>
                  <a:cubicBezTo>
                    <a:pt x="6241" y="126"/>
                    <a:pt x="6229" y="1"/>
                    <a:pt x="615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3"/>
            <p:cNvSpPr/>
            <p:nvPr/>
          </p:nvSpPr>
          <p:spPr>
            <a:xfrm>
              <a:off x="1005225" y="2454350"/>
              <a:ext cx="7975" cy="12325"/>
            </a:xfrm>
            <a:custGeom>
              <a:avLst/>
              <a:gdLst/>
              <a:ahLst/>
              <a:cxnLst/>
              <a:rect l="l" t="t" r="r" b="b"/>
              <a:pathLst>
                <a:path w="319" h="493" extrusionOk="0">
                  <a:moveTo>
                    <a:pt x="258" y="1"/>
                  </a:moveTo>
                  <a:cubicBezTo>
                    <a:pt x="245" y="1"/>
                    <a:pt x="234" y="4"/>
                    <a:pt x="228" y="9"/>
                  </a:cubicBezTo>
                  <a:cubicBezTo>
                    <a:pt x="194" y="32"/>
                    <a:pt x="171" y="66"/>
                    <a:pt x="148" y="89"/>
                  </a:cubicBezTo>
                  <a:cubicBezTo>
                    <a:pt x="126" y="112"/>
                    <a:pt x="114" y="123"/>
                    <a:pt x="103" y="146"/>
                  </a:cubicBezTo>
                  <a:cubicBezTo>
                    <a:pt x="91" y="157"/>
                    <a:pt x="91" y="169"/>
                    <a:pt x="80" y="191"/>
                  </a:cubicBezTo>
                  <a:cubicBezTo>
                    <a:pt x="57" y="225"/>
                    <a:pt x="46" y="260"/>
                    <a:pt x="23" y="294"/>
                  </a:cubicBezTo>
                  <a:cubicBezTo>
                    <a:pt x="23" y="316"/>
                    <a:pt x="12" y="328"/>
                    <a:pt x="12" y="339"/>
                  </a:cubicBezTo>
                  <a:cubicBezTo>
                    <a:pt x="0" y="362"/>
                    <a:pt x="0" y="396"/>
                    <a:pt x="0" y="419"/>
                  </a:cubicBezTo>
                  <a:cubicBezTo>
                    <a:pt x="0" y="419"/>
                    <a:pt x="12" y="430"/>
                    <a:pt x="0" y="430"/>
                  </a:cubicBezTo>
                  <a:lnTo>
                    <a:pt x="0" y="442"/>
                  </a:lnTo>
                  <a:cubicBezTo>
                    <a:pt x="8" y="472"/>
                    <a:pt x="31" y="492"/>
                    <a:pt x="59" y="492"/>
                  </a:cubicBezTo>
                  <a:cubicBezTo>
                    <a:pt x="72" y="492"/>
                    <a:pt x="88" y="487"/>
                    <a:pt x="103" y="476"/>
                  </a:cubicBezTo>
                  <a:cubicBezTo>
                    <a:pt x="114" y="464"/>
                    <a:pt x="114" y="464"/>
                    <a:pt x="114" y="464"/>
                  </a:cubicBezTo>
                  <a:cubicBezTo>
                    <a:pt x="148" y="442"/>
                    <a:pt x="171" y="396"/>
                    <a:pt x="194" y="362"/>
                  </a:cubicBezTo>
                  <a:cubicBezTo>
                    <a:pt x="205" y="339"/>
                    <a:pt x="217" y="305"/>
                    <a:pt x="239" y="282"/>
                  </a:cubicBezTo>
                  <a:cubicBezTo>
                    <a:pt x="251" y="248"/>
                    <a:pt x="273" y="214"/>
                    <a:pt x="285" y="180"/>
                  </a:cubicBezTo>
                  <a:cubicBezTo>
                    <a:pt x="285" y="146"/>
                    <a:pt x="308" y="112"/>
                    <a:pt x="319" y="78"/>
                  </a:cubicBezTo>
                  <a:cubicBezTo>
                    <a:pt x="319" y="55"/>
                    <a:pt x="319" y="32"/>
                    <a:pt x="296" y="9"/>
                  </a:cubicBezTo>
                  <a:cubicBezTo>
                    <a:pt x="285" y="4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3"/>
            <p:cNvSpPr/>
            <p:nvPr/>
          </p:nvSpPr>
          <p:spPr>
            <a:xfrm>
              <a:off x="1179800" y="2328900"/>
              <a:ext cx="32175" cy="5425"/>
            </a:xfrm>
            <a:custGeom>
              <a:avLst/>
              <a:gdLst/>
              <a:ahLst/>
              <a:cxnLst/>
              <a:rect l="l" t="t" r="r" b="b"/>
              <a:pathLst>
                <a:path w="1287" h="217" extrusionOk="0">
                  <a:moveTo>
                    <a:pt x="626" y="0"/>
                  </a:moveTo>
                  <a:cubicBezTo>
                    <a:pt x="524" y="0"/>
                    <a:pt x="422" y="0"/>
                    <a:pt x="319" y="23"/>
                  </a:cubicBezTo>
                  <a:cubicBezTo>
                    <a:pt x="262" y="23"/>
                    <a:pt x="217" y="34"/>
                    <a:pt x="160" y="46"/>
                  </a:cubicBezTo>
                  <a:cubicBezTo>
                    <a:pt x="115" y="57"/>
                    <a:pt x="81" y="80"/>
                    <a:pt x="24" y="103"/>
                  </a:cubicBezTo>
                  <a:cubicBezTo>
                    <a:pt x="1" y="125"/>
                    <a:pt x="1" y="182"/>
                    <a:pt x="35" y="182"/>
                  </a:cubicBezTo>
                  <a:cubicBezTo>
                    <a:pt x="92" y="194"/>
                    <a:pt x="126" y="205"/>
                    <a:pt x="183" y="205"/>
                  </a:cubicBezTo>
                  <a:lnTo>
                    <a:pt x="626" y="205"/>
                  </a:lnTo>
                  <a:cubicBezTo>
                    <a:pt x="672" y="205"/>
                    <a:pt x="729" y="194"/>
                    <a:pt x="774" y="194"/>
                  </a:cubicBezTo>
                  <a:cubicBezTo>
                    <a:pt x="805" y="194"/>
                    <a:pt x="835" y="199"/>
                    <a:pt x="869" y="199"/>
                  </a:cubicBezTo>
                  <a:cubicBezTo>
                    <a:pt x="886" y="199"/>
                    <a:pt x="903" y="197"/>
                    <a:pt x="922" y="194"/>
                  </a:cubicBezTo>
                  <a:cubicBezTo>
                    <a:pt x="1013" y="194"/>
                    <a:pt x="1127" y="205"/>
                    <a:pt x="1218" y="216"/>
                  </a:cubicBezTo>
                  <a:cubicBezTo>
                    <a:pt x="1286" y="216"/>
                    <a:pt x="1286" y="125"/>
                    <a:pt x="1241" y="114"/>
                  </a:cubicBezTo>
                  <a:cubicBezTo>
                    <a:pt x="1138" y="80"/>
                    <a:pt x="1036" y="57"/>
                    <a:pt x="934" y="34"/>
                  </a:cubicBezTo>
                  <a:cubicBezTo>
                    <a:pt x="877" y="23"/>
                    <a:pt x="820" y="23"/>
                    <a:pt x="774" y="23"/>
                  </a:cubicBezTo>
                  <a:cubicBezTo>
                    <a:pt x="717" y="12"/>
                    <a:pt x="672" y="0"/>
                    <a:pt x="62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3"/>
            <p:cNvSpPr/>
            <p:nvPr/>
          </p:nvSpPr>
          <p:spPr>
            <a:xfrm>
              <a:off x="1029950" y="2413775"/>
              <a:ext cx="21800" cy="29250"/>
            </a:xfrm>
            <a:custGeom>
              <a:avLst/>
              <a:gdLst/>
              <a:ahLst/>
              <a:cxnLst/>
              <a:rect l="l" t="t" r="r" b="b"/>
              <a:pathLst>
                <a:path w="872" h="1170" extrusionOk="0">
                  <a:moveTo>
                    <a:pt x="778" y="1"/>
                  </a:moveTo>
                  <a:cubicBezTo>
                    <a:pt x="769" y="1"/>
                    <a:pt x="760" y="2"/>
                    <a:pt x="752" y="6"/>
                  </a:cubicBezTo>
                  <a:cubicBezTo>
                    <a:pt x="729" y="17"/>
                    <a:pt x="706" y="29"/>
                    <a:pt x="672" y="51"/>
                  </a:cubicBezTo>
                  <a:cubicBezTo>
                    <a:pt x="638" y="63"/>
                    <a:pt x="604" y="86"/>
                    <a:pt x="570" y="120"/>
                  </a:cubicBezTo>
                  <a:cubicBezTo>
                    <a:pt x="524" y="131"/>
                    <a:pt x="490" y="165"/>
                    <a:pt x="456" y="199"/>
                  </a:cubicBezTo>
                  <a:cubicBezTo>
                    <a:pt x="422" y="245"/>
                    <a:pt x="388" y="279"/>
                    <a:pt x="354" y="324"/>
                  </a:cubicBezTo>
                  <a:cubicBezTo>
                    <a:pt x="308" y="393"/>
                    <a:pt x="251" y="472"/>
                    <a:pt x="206" y="552"/>
                  </a:cubicBezTo>
                  <a:cubicBezTo>
                    <a:pt x="149" y="632"/>
                    <a:pt x="103" y="722"/>
                    <a:pt x="69" y="813"/>
                  </a:cubicBezTo>
                  <a:cubicBezTo>
                    <a:pt x="35" y="893"/>
                    <a:pt x="1" y="984"/>
                    <a:pt x="12" y="1086"/>
                  </a:cubicBezTo>
                  <a:cubicBezTo>
                    <a:pt x="12" y="1133"/>
                    <a:pt x="55" y="1169"/>
                    <a:pt x="100" y="1169"/>
                  </a:cubicBezTo>
                  <a:cubicBezTo>
                    <a:pt x="121" y="1169"/>
                    <a:pt x="142" y="1161"/>
                    <a:pt x="160" y="1143"/>
                  </a:cubicBezTo>
                  <a:cubicBezTo>
                    <a:pt x="228" y="1075"/>
                    <a:pt x="263" y="984"/>
                    <a:pt x="319" y="893"/>
                  </a:cubicBezTo>
                  <a:cubicBezTo>
                    <a:pt x="365" y="802"/>
                    <a:pt x="410" y="722"/>
                    <a:pt x="467" y="632"/>
                  </a:cubicBezTo>
                  <a:cubicBezTo>
                    <a:pt x="524" y="563"/>
                    <a:pt x="581" y="484"/>
                    <a:pt x="638" y="415"/>
                  </a:cubicBezTo>
                  <a:cubicBezTo>
                    <a:pt x="649" y="393"/>
                    <a:pt x="661" y="381"/>
                    <a:pt x="672" y="359"/>
                  </a:cubicBezTo>
                  <a:cubicBezTo>
                    <a:pt x="706" y="336"/>
                    <a:pt x="717" y="302"/>
                    <a:pt x="740" y="268"/>
                  </a:cubicBezTo>
                  <a:cubicBezTo>
                    <a:pt x="763" y="233"/>
                    <a:pt x="786" y="211"/>
                    <a:pt x="797" y="177"/>
                  </a:cubicBezTo>
                  <a:cubicBezTo>
                    <a:pt x="808" y="154"/>
                    <a:pt x="831" y="131"/>
                    <a:pt x="843" y="97"/>
                  </a:cubicBezTo>
                  <a:cubicBezTo>
                    <a:pt x="871" y="49"/>
                    <a:pt x="827" y="1"/>
                    <a:pt x="77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3"/>
            <p:cNvSpPr/>
            <p:nvPr/>
          </p:nvSpPr>
          <p:spPr>
            <a:xfrm>
              <a:off x="1039625" y="2426500"/>
              <a:ext cx="11125" cy="15600"/>
            </a:xfrm>
            <a:custGeom>
              <a:avLst/>
              <a:gdLst/>
              <a:ahLst/>
              <a:cxnLst/>
              <a:rect l="l" t="t" r="r" b="b"/>
              <a:pathLst>
                <a:path w="445" h="624" extrusionOk="0">
                  <a:moveTo>
                    <a:pt x="385" y="0"/>
                  </a:moveTo>
                  <a:cubicBezTo>
                    <a:pt x="373" y="0"/>
                    <a:pt x="359" y="3"/>
                    <a:pt x="342" y="9"/>
                  </a:cubicBezTo>
                  <a:cubicBezTo>
                    <a:pt x="319" y="20"/>
                    <a:pt x="296" y="32"/>
                    <a:pt x="274" y="54"/>
                  </a:cubicBezTo>
                  <a:cubicBezTo>
                    <a:pt x="228" y="66"/>
                    <a:pt x="194" y="111"/>
                    <a:pt x="160" y="145"/>
                  </a:cubicBezTo>
                  <a:cubicBezTo>
                    <a:pt x="126" y="191"/>
                    <a:pt x="103" y="236"/>
                    <a:pt x="80" y="282"/>
                  </a:cubicBezTo>
                  <a:cubicBezTo>
                    <a:pt x="46" y="327"/>
                    <a:pt x="23" y="373"/>
                    <a:pt x="12" y="418"/>
                  </a:cubicBezTo>
                  <a:cubicBezTo>
                    <a:pt x="12" y="452"/>
                    <a:pt x="1" y="486"/>
                    <a:pt x="1" y="509"/>
                  </a:cubicBezTo>
                  <a:cubicBezTo>
                    <a:pt x="1" y="523"/>
                    <a:pt x="1" y="533"/>
                    <a:pt x="1" y="533"/>
                  </a:cubicBezTo>
                  <a:cubicBezTo>
                    <a:pt x="1" y="536"/>
                    <a:pt x="1" y="538"/>
                    <a:pt x="1" y="543"/>
                  </a:cubicBezTo>
                  <a:cubicBezTo>
                    <a:pt x="1" y="555"/>
                    <a:pt x="1" y="566"/>
                    <a:pt x="12" y="577"/>
                  </a:cubicBezTo>
                  <a:lnTo>
                    <a:pt x="12" y="589"/>
                  </a:lnTo>
                  <a:cubicBezTo>
                    <a:pt x="12" y="611"/>
                    <a:pt x="31" y="623"/>
                    <a:pt x="51" y="623"/>
                  </a:cubicBezTo>
                  <a:cubicBezTo>
                    <a:pt x="61" y="623"/>
                    <a:pt x="72" y="620"/>
                    <a:pt x="80" y="612"/>
                  </a:cubicBezTo>
                  <a:cubicBezTo>
                    <a:pt x="92" y="612"/>
                    <a:pt x="103" y="612"/>
                    <a:pt x="114" y="600"/>
                  </a:cubicBezTo>
                  <a:lnTo>
                    <a:pt x="137" y="589"/>
                  </a:lnTo>
                  <a:cubicBezTo>
                    <a:pt x="126" y="589"/>
                    <a:pt x="126" y="589"/>
                    <a:pt x="149" y="577"/>
                  </a:cubicBezTo>
                  <a:cubicBezTo>
                    <a:pt x="160" y="555"/>
                    <a:pt x="183" y="532"/>
                    <a:pt x="194" y="509"/>
                  </a:cubicBezTo>
                  <a:cubicBezTo>
                    <a:pt x="194" y="509"/>
                    <a:pt x="200" y="503"/>
                    <a:pt x="205" y="498"/>
                  </a:cubicBezTo>
                  <a:lnTo>
                    <a:pt x="205" y="498"/>
                  </a:lnTo>
                  <a:cubicBezTo>
                    <a:pt x="217" y="486"/>
                    <a:pt x="228" y="475"/>
                    <a:pt x="239" y="452"/>
                  </a:cubicBezTo>
                  <a:cubicBezTo>
                    <a:pt x="251" y="430"/>
                    <a:pt x="262" y="418"/>
                    <a:pt x="274" y="395"/>
                  </a:cubicBezTo>
                  <a:cubicBezTo>
                    <a:pt x="296" y="361"/>
                    <a:pt x="330" y="327"/>
                    <a:pt x="353" y="282"/>
                  </a:cubicBezTo>
                  <a:cubicBezTo>
                    <a:pt x="376" y="236"/>
                    <a:pt x="399" y="202"/>
                    <a:pt x="410" y="157"/>
                  </a:cubicBezTo>
                  <a:cubicBezTo>
                    <a:pt x="421" y="134"/>
                    <a:pt x="433" y="100"/>
                    <a:pt x="433" y="77"/>
                  </a:cubicBezTo>
                  <a:cubicBezTo>
                    <a:pt x="444" y="54"/>
                    <a:pt x="433" y="32"/>
                    <a:pt x="410" y="9"/>
                  </a:cubicBezTo>
                  <a:cubicBezTo>
                    <a:pt x="404" y="3"/>
                    <a:pt x="396" y="0"/>
                    <a:pt x="3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3"/>
            <p:cNvSpPr/>
            <p:nvPr/>
          </p:nvSpPr>
          <p:spPr>
            <a:xfrm>
              <a:off x="1047875" y="2432850"/>
              <a:ext cx="8275" cy="9925"/>
            </a:xfrm>
            <a:custGeom>
              <a:avLst/>
              <a:gdLst/>
              <a:ahLst/>
              <a:cxnLst/>
              <a:rect l="l" t="t" r="r" b="b"/>
              <a:pathLst>
                <a:path w="331" h="397" extrusionOk="0">
                  <a:moveTo>
                    <a:pt x="266" y="1"/>
                  </a:moveTo>
                  <a:cubicBezTo>
                    <a:pt x="257" y="1"/>
                    <a:pt x="248" y="2"/>
                    <a:pt x="239" y="5"/>
                  </a:cubicBezTo>
                  <a:cubicBezTo>
                    <a:pt x="217" y="16"/>
                    <a:pt x="205" y="39"/>
                    <a:pt x="182" y="62"/>
                  </a:cubicBezTo>
                  <a:cubicBezTo>
                    <a:pt x="171" y="73"/>
                    <a:pt x="160" y="85"/>
                    <a:pt x="160" y="96"/>
                  </a:cubicBezTo>
                  <a:cubicBezTo>
                    <a:pt x="148" y="107"/>
                    <a:pt x="137" y="119"/>
                    <a:pt x="137" y="130"/>
                  </a:cubicBezTo>
                  <a:cubicBezTo>
                    <a:pt x="126" y="141"/>
                    <a:pt x="114" y="153"/>
                    <a:pt x="114" y="164"/>
                  </a:cubicBezTo>
                  <a:cubicBezTo>
                    <a:pt x="103" y="164"/>
                    <a:pt x="91" y="176"/>
                    <a:pt x="91" y="187"/>
                  </a:cubicBezTo>
                  <a:cubicBezTo>
                    <a:pt x="80" y="198"/>
                    <a:pt x="80" y="210"/>
                    <a:pt x="69" y="221"/>
                  </a:cubicBezTo>
                  <a:cubicBezTo>
                    <a:pt x="69" y="232"/>
                    <a:pt x="57" y="244"/>
                    <a:pt x="46" y="255"/>
                  </a:cubicBezTo>
                  <a:cubicBezTo>
                    <a:pt x="46" y="255"/>
                    <a:pt x="46" y="267"/>
                    <a:pt x="46" y="267"/>
                  </a:cubicBezTo>
                  <a:lnTo>
                    <a:pt x="35" y="278"/>
                  </a:lnTo>
                  <a:cubicBezTo>
                    <a:pt x="23" y="289"/>
                    <a:pt x="23" y="312"/>
                    <a:pt x="23" y="323"/>
                  </a:cubicBezTo>
                  <a:lnTo>
                    <a:pt x="12" y="323"/>
                  </a:lnTo>
                  <a:cubicBezTo>
                    <a:pt x="0" y="346"/>
                    <a:pt x="0" y="358"/>
                    <a:pt x="12" y="380"/>
                  </a:cubicBezTo>
                  <a:cubicBezTo>
                    <a:pt x="20" y="388"/>
                    <a:pt x="34" y="396"/>
                    <a:pt x="49" y="396"/>
                  </a:cubicBezTo>
                  <a:cubicBezTo>
                    <a:pt x="55" y="396"/>
                    <a:pt x="62" y="395"/>
                    <a:pt x="69" y="392"/>
                  </a:cubicBezTo>
                  <a:cubicBezTo>
                    <a:pt x="69" y="392"/>
                    <a:pt x="69" y="380"/>
                    <a:pt x="69" y="380"/>
                  </a:cubicBezTo>
                  <a:lnTo>
                    <a:pt x="91" y="380"/>
                  </a:lnTo>
                  <a:cubicBezTo>
                    <a:pt x="103" y="380"/>
                    <a:pt x="114" y="369"/>
                    <a:pt x="126" y="369"/>
                  </a:cubicBezTo>
                  <a:cubicBezTo>
                    <a:pt x="126" y="369"/>
                    <a:pt x="137" y="358"/>
                    <a:pt x="148" y="346"/>
                  </a:cubicBezTo>
                  <a:lnTo>
                    <a:pt x="160" y="346"/>
                  </a:lnTo>
                  <a:cubicBezTo>
                    <a:pt x="160" y="346"/>
                    <a:pt x="171" y="335"/>
                    <a:pt x="171" y="335"/>
                  </a:cubicBezTo>
                  <a:cubicBezTo>
                    <a:pt x="182" y="323"/>
                    <a:pt x="182" y="323"/>
                    <a:pt x="194" y="312"/>
                  </a:cubicBezTo>
                  <a:cubicBezTo>
                    <a:pt x="194" y="312"/>
                    <a:pt x="205" y="301"/>
                    <a:pt x="217" y="289"/>
                  </a:cubicBezTo>
                  <a:cubicBezTo>
                    <a:pt x="239" y="267"/>
                    <a:pt x="251" y="244"/>
                    <a:pt x="273" y="221"/>
                  </a:cubicBezTo>
                  <a:cubicBezTo>
                    <a:pt x="285" y="198"/>
                    <a:pt x="308" y="164"/>
                    <a:pt x="308" y="141"/>
                  </a:cubicBezTo>
                  <a:cubicBezTo>
                    <a:pt x="319" y="107"/>
                    <a:pt x="330" y="73"/>
                    <a:pt x="319" y="39"/>
                  </a:cubicBezTo>
                  <a:cubicBezTo>
                    <a:pt x="319" y="14"/>
                    <a:pt x="293" y="1"/>
                    <a:pt x="26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3"/>
            <p:cNvSpPr/>
            <p:nvPr/>
          </p:nvSpPr>
          <p:spPr>
            <a:xfrm>
              <a:off x="997250" y="2551150"/>
              <a:ext cx="6850" cy="27350"/>
            </a:xfrm>
            <a:custGeom>
              <a:avLst/>
              <a:gdLst/>
              <a:ahLst/>
              <a:cxnLst/>
              <a:rect l="l" t="t" r="r" b="b"/>
              <a:pathLst>
                <a:path w="274" h="1094" extrusionOk="0">
                  <a:moveTo>
                    <a:pt x="106" y="0"/>
                  </a:moveTo>
                  <a:cubicBezTo>
                    <a:pt x="81" y="0"/>
                    <a:pt x="53" y="15"/>
                    <a:pt x="35" y="39"/>
                  </a:cubicBezTo>
                  <a:cubicBezTo>
                    <a:pt x="1" y="107"/>
                    <a:pt x="1" y="221"/>
                    <a:pt x="1" y="300"/>
                  </a:cubicBezTo>
                  <a:cubicBezTo>
                    <a:pt x="1" y="391"/>
                    <a:pt x="1" y="482"/>
                    <a:pt x="12" y="562"/>
                  </a:cubicBezTo>
                  <a:cubicBezTo>
                    <a:pt x="12" y="653"/>
                    <a:pt x="24" y="744"/>
                    <a:pt x="46" y="835"/>
                  </a:cubicBezTo>
                  <a:cubicBezTo>
                    <a:pt x="58" y="880"/>
                    <a:pt x="69" y="914"/>
                    <a:pt x="81" y="960"/>
                  </a:cubicBezTo>
                  <a:cubicBezTo>
                    <a:pt x="92" y="983"/>
                    <a:pt x="103" y="994"/>
                    <a:pt x="115" y="1017"/>
                  </a:cubicBezTo>
                  <a:cubicBezTo>
                    <a:pt x="126" y="1039"/>
                    <a:pt x="137" y="1062"/>
                    <a:pt x="149" y="1074"/>
                  </a:cubicBezTo>
                  <a:cubicBezTo>
                    <a:pt x="167" y="1087"/>
                    <a:pt x="186" y="1093"/>
                    <a:pt x="204" y="1093"/>
                  </a:cubicBezTo>
                  <a:cubicBezTo>
                    <a:pt x="232" y="1093"/>
                    <a:pt x="256" y="1078"/>
                    <a:pt x="263" y="1051"/>
                  </a:cubicBezTo>
                  <a:cubicBezTo>
                    <a:pt x="274" y="1005"/>
                    <a:pt x="274" y="948"/>
                    <a:pt x="274" y="914"/>
                  </a:cubicBezTo>
                  <a:cubicBezTo>
                    <a:pt x="263" y="869"/>
                    <a:pt x="263" y="823"/>
                    <a:pt x="251" y="789"/>
                  </a:cubicBezTo>
                  <a:cubicBezTo>
                    <a:pt x="240" y="710"/>
                    <a:pt x="217" y="630"/>
                    <a:pt x="217" y="550"/>
                  </a:cubicBezTo>
                  <a:cubicBezTo>
                    <a:pt x="206" y="471"/>
                    <a:pt x="194" y="380"/>
                    <a:pt x="194" y="300"/>
                  </a:cubicBezTo>
                  <a:cubicBezTo>
                    <a:pt x="194" y="209"/>
                    <a:pt x="206" y="118"/>
                    <a:pt x="160" y="39"/>
                  </a:cubicBezTo>
                  <a:cubicBezTo>
                    <a:pt x="149" y="12"/>
                    <a:pt x="129" y="0"/>
                    <a:pt x="10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3"/>
            <p:cNvSpPr/>
            <p:nvPr/>
          </p:nvSpPr>
          <p:spPr>
            <a:xfrm>
              <a:off x="1005800" y="2556075"/>
              <a:ext cx="5700" cy="17200"/>
            </a:xfrm>
            <a:custGeom>
              <a:avLst/>
              <a:gdLst/>
              <a:ahLst/>
              <a:cxnLst/>
              <a:rect l="l" t="t" r="r" b="b"/>
              <a:pathLst>
                <a:path w="228" h="688" extrusionOk="0">
                  <a:moveTo>
                    <a:pt x="114" y="1"/>
                  </a:moveTo>
                  <a:cubicBezTo>
                    <a:pt x="68" y="1"/>
                    <a:pt x="46" y="24"/>
                    <a:pt x="34" y="58"/>
                  </a:cubicBezTo>
                  <a:cubicBezTo>
                    <a:pt x="23" y="80"/>
                    <a:pt x="12" y="103"/>
                    <a:pt x="12" y="126"/>
                  </a:cubicBezTo>
                  <a:cubicBezTo>
                    <a:pt x="0" y="160"/>
                    <a:pt x="0" y="194"/>
                    <a:pt x="0" y="217"/>
                  </a:cubicBezTo>
                  <a:cubicBezTo>
                    <a:pt x="0" y="262"/>
                    <a:pt x="0" y="319"/>
                    <a:pt x="0" y="365"/>
                  </a:cubicBezTo>
                  <a:cubicBezTo>
                    <a:pt x="0" y="422"/>
                    <a:pt x="12" y="479"/>
                    <a:pt x="23" y="524"/>
                  </a:cubicBezTo>
                  <a:cubicBezTo>
                    <a:pt x="34" y="547"/>
                    <a:pt x="34" y="558"/>
                    <a:pt x="46" y="570"/>
                  </a:cubicBezTo>
                  <a:cubicBezTo>
                    <a:pt x="57" y="592"/>
                    <a:pt x="57" y="592"/>
                    <a:pt x="57" y="592"/>
                  </a:cubicBezTo>
                  <a:cubicBezTo>
                    <a:pt x="57" y="592"/>
                    <a:pt x="57" y="604"/>
                    <a:pt x="57" y="604"/>
                  </a:cubicBezTo>
                  <a:lnTo>
                    <a:pt x="68" y="615"/>
                  </a:lnTo>
                  <a:cubicBezTo>
                    <a:pt x="68" y="626"/>
                    <a:pt x="80" y="626"/>
                    <a:pt x="91" y="638"/>
                  </a:cubicBezTo>
                  <a:cubicBezTo>
                    <a:pt x="91" y="649"/>
                    <a:pt x="103" y="661"/>
                    <a:pt x="103" y="661"/>
                  </a:cubicBezTo>
                  <a:cubicBezTo>
                    <a:pt x="111" y="677"/>
                    <a:pt x="125" y="688"/>
                    <a:pt x="141" y="688"/>
                  </a:cubicBezTo>
                  <a:cubicBezTo>
                    <a:pt x="147" y="688"/>
                    <a:pt x="153" y="686"/>
                    <a:pt x="159" y="683"/>
                  </a:cubicBezTo>
                  <a:cubicBezTo>
                    <a:pt x="182" y="683"/>
                    <a:pt x="205" y="672"/>
                    <a:pt x="205" y="649"/>
                  </a:cubicBezTo>
                  <a:cubicBezTo>
                    <a:pt x="205" y="638"/>
                    <a:pt x="205" y="615"/>
                    <a:pt x="216" y="604"/>
                  </a:cubicBezTo>
                  <a:cubicBezTo>
                    <a:pt x="216" y="581"/>
                    <a:pt x="216" y="570"/>
                    <a:pt x="228" y="547"/>
                  </a:cubicBezTo>
                  <a:cubicBezTo>
                    <a:pt x="228" y="513"/>
                    <a:pt x="228" y="467"/>
                    <a:pt x="216" y="433"/>
                  </a:cubicBezTo>
                  <a:cubicBezTo>
                    <a:pt x="216" y="388"/>
                    <a:pt x="216" y="353"/>
                    <a:pt x="216" y="319"/>
                  </a:cubicBezTo>
                  <a:cubicBezTo>
                    <a:pt x="216" y="274"/>
                    <a:pt x="216" y="240"/>
                    <a:pt x="205" y="194"/>
                  </a:cubicBezTo>
                  <a:cubicBezTo>
                    <a:pt x="205" y="183"/>
                    <a:pt x="205" y="160"/>
                    <a:pt x="205" y="137"/>
                  </a:cubicBezTo>
                  <a:cubicBezTo>
                    <a:pt x="205" y="115"/>
                    <a:pt x="194" y="92"/>
                    <a:pt x="194" y="58"/>
                  </a:cubicBezTo>
                  <a:cubicBezTo>
                    <a:pt x="194" y="24"/>
                    <a:pt x="148" y="1"/>
                    <a:pt x="11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3"/>
            <p:cNvSpPr/>
            <p:nvPr/>
          </p:nvSpPr>
          <p:spPr>
            <a:xfrm>
              <a:off x="1014900" y="2559675"/>
              <a:ext cx="4575" cy="11050"/>
            </a:xfrm>
            <a:custGeom>
              <a:avLst/>
              <a:gdLst/>
              <a:ahLst/>
              <a:cxnLst/>
              <a:rect l="l" t="t" r="r" b="b"/>
              <a:pathLst>
                <a:path w="183" h="442" extrusionOk="0">
                  <a:moveTo>
                    <a:pt x="86" y="0"/>
                  </a:moveTo>
                  <a:cubicBezTo>
                    <a:pt x="81" y="0"/>
                    <a:pt x="74" y="2"/>
                    <a:pt x="68" y="5"/>
                  </a:cubicBezTo>
                  <a:cubicBezTo>
                    <a:pt x="57" y="5"/>
                    <a:pt x="46" y="16"/>
                    <a:pt x="34" y="27"/>
                  </a:cubicBezTo>
                  <a:cubicBezTo>
                    <a:pt x="23" y="39"/>
                    <a:pt x="12" y="50"/>
                    <a:pt x="12" y="73"/>
                  </a:cubicBezTo>
                  <a:cubicBezTo>
                    <a:pt x="0" y="73"/>
                    <a:pt x="0" y="84"/>
                    <a:pt x="0" y="96"/>
                  </a:cubicBezTo>
                  <a:cubicBezTo>
                    <a:pt x="0" y="118"/>
                    <a:pt x="0" y="130"/>
                    <a:pt x="0" y="141"/>
                  </a:cubicBezTo>
                  <a:cubicBezTo>
                    <a:pt x="0" y="175"/>
                    <a:pt x="12" y="209"/>
                    <a:pt x="12" y="244"/>
                  </a:cubicBezTo>
                  <a:cubicBezTo>
                    <a:pt x="23" y="255"/>
                    <a:pt x="23" y="278"/>
                    <a:pt x="34" y="289"/>
                  </a:cubicBezTo>
                  <a:cubicBezTo>
                    <a:pt x="34" y="300"/>
                    <a:pt x="34" y="312"/>
                    <a:pt x="46" y="323"/>
                  </a:cubicBezTo>
                  <a:cubicBezTo>
                    <a:pt x="46" y="323"/>
                    <a:pt x="46" y="323"/>
                    <a:pt x="46" y="335"/>
                  </a:cubicBezTo>
                  <a:cubicBezTo>
                    <a:pt x="57" y="357"/>
                    <a:pt x="80" y="391"/>
                    <a:pt x="91" y="414"/>
                  </a:cubicBezTo>
                  <a:cubicBezTo>
                    <a:pt x="99" y="431"/>
                    <a:pt x="114" y="441"/>
                    <a:pt x="130" y="441"/>
                  </a:cubicBezTo>
                  <a:cubicBezTo>
                    <a:pt x="136" y="441"/>
                    <a:pt x="142" y="440"/>
                    <a:pt x="148" y="437"/>
                  </a:cubicBezTo>
                  <a:cubicBezTo>
                    <a:pt x="171" y="437"/>
                    <a:pt x="182" y="414"/>
                    <a:pt x="182" y="391"/>
                  </a:cubicBezTo>
                  <a:cubicBezTo>
                    <a:pt x="182" y="357"/>
                    <a:pt x="182" y="335"/>
                    <a:pt x="171" y="300"/>
                  </a:cubicBezTo>
                  <a:cubicBezTo>
                    <a:pt x="171" y="289"/>
                    <a:pt x="171" y="289"/>
                    <a:pt x="171" y="278"/>
                  </a:cubicBezTo>
                  <a:cubicBezTo>
                    <a:pt x="171" y="278"/>
                    <a:pt x="171" y="266"/>
                    <a:pt x="171" y="266"/>
                  </a:cubicBezTo>
                  <a:lnTo>
                    <a:pt x="171" y="221"/>
                  </a:lnTo>
                  <a:cubicBezTo>
                    <a:pt x="171" y="187"/>
                    <a:pt x="159" y="153"/>
                    <a:pt x="159" y="130"/>
                  </a:cubicBezTo>
                  <a:cubicBezTo>
                    <a:pt x="148" y="96"/>
                    <a:pt x="137" y="50"/>
                    <a:pt x="114" y="27"/>
                  </a:cubicBezTo>
                  <a:cubicBezTo>
                    <a:pt x="114" y="11"/>
                    <a:pt x="102" y="0"/>
                    <a:pt x="8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3"/>
            <p:cNvSpPr/>
            <p:nvPr/>
          </p:nvSpPr>
          <p:spPr>
            <a:xfrm>
              <a:off x="1019150" y="256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3"/>
            <p:cNvSpPr/>
            <p:nvPr/>
          </p:nvSpPr>
          <p:spPr>
            <a:xfrm>
              <a:off x="1025125" y="2632575"/>
              <a:ext cx="25375" cy="35250"/>
            </a:xfrm>
            <a:custGeom>
              <a:avLst/>
              <a:gdLst/>
              <a:ahLst/>
              <a:cxnLst/>
              <a:rect l="l" t="t" r="r" b="b"/>
              <a:pathLst>
                <a:path w="1015" h="1410" extrusionOk="0">
                  <a:moveTo>
                    <a:pt x="63" y="0"/>
                  </a:moveTo>
                  <a:cubicBezTo>
                    <a:pt x="42" y="0"/>
                    <a:pt x="20" y="16"/>
                    <a:pt x="12" y="46"/>
                  </a:cubicBezTo>
                  <a:cubicBezTo>
                    <a:pt x="1" y="103"/>
                    <a:pt x="23" y="171"/>
                    <a:pt x="46" y="228"/>
                  </a:cubicBezTo>
                  <a:cubicBezTo>
                    <a:pt x="69" y="296"/>
                    <a:pt x="92" y="364"/>
                    <a:pt x="126" y="433"/>
                  </a:cubicBezTo>
                  <a:cubicBezTo>
                    <a:pt x="183" y="558"/>
                    <a:pt x="251" y="671"/>
                    <a:pt x="330" y="785"/>
                  </a:cubicBezTo>
                  <a:cubicBezTo>
                    <a:pt x="410" y="899"/>
                    <a:pt x="478" y="1013"/>
                    <a:pt x="569" y="1126"/>
                  </a:cubicBezTo>
                  <a:cubicBezTo>
                    <a:pt x="615" y="1183"/>
                    <a:pt x="660" y="1229"/>
                    <a:pt x="717" y="1274"/>
                  </a:cubicBezTo>
                  <a:cubicBezTo>
                    <a:pt x="763" y="1320"/>
                    <a:pt x="819" y="1354"/>
                    <a:pt x="865" y="1399"/>
                  </a:cubicBezTo>
                  <a:cubicBezTo>
                    <a:pt x="877" y="1406"/>
                    <a:pt x="890" y="1410"/>
                    <a:pt x="904" y="1410"/>
                  </a:cubicBezTo>
                  <a:cubicBezTo>
                    <a:pt x="958" y="1410"/>
                    <a:pt x="1015" y="1363"/>
                    <a:pt x="979" y="1308"/>
                  </a:cubicBezTo>
                  <a:cubicBezTo>
                    <a:pt x="956" y="1286"/>
                    <a:pt x="945" y="1251"/>
                    <a:pt x="933" y="1229"/>
                  </a:cubicBezTo>
                  <a:cubicBezTo>
                    <a:pt x="910" y="1195"/>
                    <a:pt x="899" y="1172"/>
                    <a:pt x="876" y="1138"/>
                  </a:cubicBezTo>
                  <a:cubicBezTo>
                    <a:pt x="842" y="1092"/>
                    <a:pt x="808" y="1035"/>
                    <a:pt x="763" y="990"/>
                  </a:cubicBezTo>
                  <a:cubicBezTo>
                    <a:pt x="683" y="876"/>
                    <a:pt x="603" y="774"/>
                    <a:pt x="535" y="660"/>
                  </a:cubicBezTo>
                  <a:cubicBezTo>
                    <a:pt x="456" y="546"/>
                    <a:pt x="387" y="444"/>
                    <a:pt x="319" y="330"/>
                  </a:cubicBezTo>
                  <a:cubicBezTo>
                    <a:pt x="285" y="273"/>
                    <a:pt x="251" y="216"/>
                    <a:pt x="217" y="160"/>
                  </a:cubicBezTo>
                  <a:cubicBezTo>
                    <a:pt x="194" y="114"/>
                    <a:pt x="148" y="34"/>
                    <a:pt x="92" y="12"/>
                  </a:cubicBezTo>
                  <a:cubicBezTo>
                    <a:pt x="84" y="4"/>
                    <a:pt x="74" y="0"/>
                    <a:pt x="6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3"/>
            <p:cNvSpPr/>
            <p:nvPr/>
          </p:nvSpPr>
          <p:spPr>
            <a:xfrm>
              <a:off x="1036775" y="2634850"/>
              <a:ext cx="13125" cy="19650"/>
            </a:xfrm>
            <a:custGeom>
              <a:avLst/>
              <a:gdLst/>
              <a:ahLst/>
              <a:cxnLst/>
              <a:rect l="l" t="t" r="r" b="b"/>
              <a:pathLst>
                <a:path w="525" h="786" extrusionOk="0">
                  <a:moveTo>
                    <a:pt x="69" y="0"/>
                  </a:moveTo>
                  <a:cubicBezTo>
                    <a:pt x="58" y="0"/>
                    <a:pt x="24" y="12"/>
                    <a:pt x="12" y="23"/>
                  </a:cubicBezTo>
                  <a:cubicBezTo>
                    <a:pt x="1" y="57"/>
                    <a:pt x="1" y="103"/>
                    <a:pt x="1" y="137"/>
                  </a:cubicBezTo>
                  <a:cubicBezTo>
                    <a:pt x="12" y="160"/>
                    <a:pt x="24" y="194"/>
                    <a:pt x="35" y="228"/>
                  </a:cubicBezTo>
                  <a:cubicBezTo>
                    <a:pt x="58" y="296"/>
                    <a:pt x="92" y="353"/>
                    <a:pt x="126" y="421"/>
                  </a:cubicBezTo>
                  <a:cubicBezTo>
                    <a:pt x="160" y="478"/>
                    <a:pt x="194" y="535"/>
                    <a:pt x="228" y="592"/>
                  </a:cubicBezTo>
                  <a:cubicBezTo>
                    <a:pt x="263" y="637"/>
                    <a:pt x="308" y="694"/>
                    <a:pt x="365" y="728"/>
                  </a:cubicBezTo>
                  <a:cubicBezTo>
                    <a:pt x="399" y="762"/>
                    <a:pt x="422" y="785"/>
                    <a:pt x="467" y="785"/>
                  </a:cubicBezTo>
                  <a:cubicBezTo>
                    <a:pt x="501" y="785"/>
                    <a:pt x="524" y="751"/>
                    <a:pt x="524" y="728"/>
                  </a:cubicBezTo>
                  <a:cubicBezTo>
                    <a:pt x="524" y="706"/>
                    <a:pt x="524" y="683"/>
                    <a:pt x="513" y="660"/>
                  </a:cubicBezTo>
                  <a:cubicBezTo>
                    <a:pt x="501" y="637"/>
                    <a:pt x="501" y="626"/>
                    <a:pt x="490" y="615"/>
                  </a:cubicBezTo>
                  <a:cubicBezTo>
                    <a:pt x="479" y="580"/>
                    <a:pt x="456" y="558"/>
                    <a:pt x="444" y="524"/>
                  </a:cubicBezTo>
                  <a:cubicBezTo>
                    <a:pt x="410" y="455"/>
                    <a:pt x="365" y="398"/>
                    <a:pt x="331" y="342"/>
                  </a:cubicBezTo>
                  <a:cubicBezTo>
                    <a:pt x="285" y="285"/>
                    <a:pt x="251" y="228"/>
                    <a:pt x="217" y="171"/>
                  </a:cubicBezTo>
                  <a:cubicBezTo>
                    <a:pt x="183" y="103"/>
                    <a:pt x="149" y="23"/>
                    <a:pt x="6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3"/>
            <p:cNvSpPr/>
            <p:nvPr/>
          </p:nvSpPr>
          <p:spPr>
            <a:xfrm>
              <a:off x="1045400" y="2632800"/>
              <a:ext cx="10450" cy="15175"/>
            </a:xfrm>
            <a:custGeom>
              <a:avLst/>
              <a:gdLst/>
              <a:ahLst/>
              <a:cxnLst/>
              <a:rect l="l" t="t" r="r" b="b"/>
              <a:pathLst>
                <a:path w="418" h="607" extrusionOk="0">
                  <a:moveTo>
                    <a:pt x="70" y="1"/>
                  </a:moveTo>
                  <a:cubicBezTo>
                    <a:pt x="34" y="1"/>
                    <a:pt x="0" y="30"/>
                    <a:pt x="8" y="71"/>
                  </a:cubicBezTo>
                  <a:cubicBezTo>
                    <a:pt x="8" y="82"/>
                    <a:pt x="8" y="94"/>
                    <a:pt x="20" y="105"/>
                  </a:cubicBezTo>
                  <a:lnTo>
                    <a:pt x="20" y="128"/>
                  </a:lnTo>
                  <a:cubicBezTo>
                    <a:pt x="20" y="131"/>
                    <a:pt x="20" y="134"/>
                    <a:pt x="20" y="139"/>
                  </a:cubicBezTo>
                  <a:cubicBezTo>
                    <a:pt x="31" y="162"/>
                    <a:pt x="43" y="185"/>
                    <a:pt x="43" y="207"/>
                  </a:cubicBezTo>
                  <a:cubicBezTo>
                    <a:pt x="65" y="253"/>
                    <a:pt x="88" y="298"/>
                    <a:pt x="111" y="344"/>
                  </a:cubicBezTo>
                  <a:cubicBezTo>
                    <a:pt x="134" y="378"/>
                    <a:pt x="156" y="424"/>
                    <a:pt x="179" y="458"/>
                  </a:cubicBezTo>
                  <a:cubicBezTo>
                    <a:pt x="190" y="480"/>
                    <a:pt x="202" y="515"/>
                    <a:pt x="225" y="526"/>
                  </a:cubicBezTo>
                  <a:cubicBezTo>
                    <a:pt x="236" y="537"/>
                    <a:pt x="236" y="549"/>
                    <a:pt x="247" y="549"/>
                  </a:cubicBezTo>
                  <a:cubicBezTo>
                    <a:pt x="259" y="560"/>
                    <a:pt x="270" y="571"/>
                    <a:pt x="281" y="583"/>
                  </a:cubicBezTo>
                  <a:cubicBezTo>
                    <a:pt x="296" y="597"/>
                    <a:pt x="314" y="607"/>
                    <a:pt x="334" y="607"/>
                  </a:cubicBezTo>
                  <a:cubicBezTo>
                    <a:pt x="346" y="607"/>
                    <a:pt x="359" y="603"/>
                    <a:pt x="372" y="594"/>
                  </a:cubicBezTo>
                  <a:cubicBezTo>
                    <a:pt x="407" y="571"/>
                    <a:pt x="418" y="537"/>
                    <a:pt x="418" y="503"/>
                  </a:cubicBezTo>
                  <a:cubicBezTo>
                    <a:pt x="418" y="492"/>
                    <a:pt x="407" y="480"/>
                    <a:pt x="407" y="469"/>
                  </a:cubicBezTo>
                  <a:cubicBezTo>
                    <a:pt x="407" y="458"/>
                    <a:pt x="407" y="446"/>
                    <a:pt x="395" y="435"/>
                  </a:cubicBezTo>
                  <a:cubicBezTo>
                    <a:pt x="384" y="401"/>
                    <a:pt x="372" y="378"/>
                    <a:pt x="361" y="355"/>
                  </a:cubicBezTo>
                  <a:cubicBezTo>
                    <a:pt x="338" y="310"/>
                    <a:pt x="316" y="276"/>
                    <a:pt x="293" y="230"/>
                  </a:cubicBezTo>
                  <a:cubicBezTo>
                    <a:pt x="270" y="196"/>
                    <a:pt x="236" y="151"/>
                    <a:pt x="202" y="116"/>
                  </a:cubicBezTo>
                  <a:cubicBezTo>
                    <a:pt x="190" y="94"/>
                    <a:pt x="179" y="71"/>
                    <a:pt x="168" y="60"/>
                  </a:cubicBezTo>
                  <a:cubicBezTo>
                    <a:pt x="145" y="48"/>
                    <a:pt x="145" y="48"/>
                    <a:pt x="156" y="48"/>
                  </a:cubicBezTo>
                  <a:lnTo>
                    <a:pt x="134" y="37"/>
                  </a:lnTo>
                  <a:cubicBezTo>
                    <a:pt x="134" y="25"/>
                    <a:pt x="122" y="25"/>
                    <a:pt x="111" y="14"/>
                  </a:cubicBezTo>
                  <a:cubicBezTo>
                    <a:pt x="98" y="5"/>
                    <a:pt x="84" y="1"/>
                    <a:pt x="7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3"/>
            <p:cNvSpPr/>
            <p:nvPr/>
          </p:nvSpPr>
          <p:spPr>
            <a:xfrm>
              <a:off x="1054975" y="2631225"/>
              <a:ext cx="6000" cy="8125"/>
            </a:xfrm>
            <a:custGeom>
              <a:avLst/>
              <a:gdLst/>
              <a:ahLst/>
              <a:cxnLst/>
              <a:rect l="l" t="t" r="r" b="b"/>
              <a:pathLst>
                <a:path w="240" h="325" extrusionOk="0">
                  <a:moveTo>
                    <a:pt x="46" y="0"/>
                  </a:moveTo>
                  <a:cubicBezTo>
                    <a:pt x="38" y="0"/>
                    <a:pt x="29" y="3"/>
                    <a:pt x="24" y="9"/>
                  </a:cubicBezTo>
                  <a:cubicBezTo>
                    <a:pt x="12" y="20"/>
                    <a:pt x="1" y="32"/>
                    <a:pt x="1" y="54"/>
                  </a:cubicBezTo>
                  <a:cubicBezTo>
                    <a:pt x="1" y="54"/>
                    <a:pt x="1" y="66"/>
                    <a:pt x="12" y="66"/>
                  </a:cubicBezTo>
                  <a:cubicBezTo>
                    <a:pt x="1" y="77"/>
                    <a:pt x="1" y="88"/>
                    <a:pt x="1" y="100"/>
                  </a:cubicBezTo>
                  <a:cubicBezTo>
                    <a:pt x="1" y="104"/>
                    <a:pt x="1" y="107"/>
                    <a:pt x="1" y="111"/>
                  </a:cubicBezTo>
                  <a:cubicBezTo>
                    <a:pt x="1" y="134"/>
                    <a:pt x="12" y="157"/>
                    <a:pt x="12" y="179"/>
                  </a:cubicBezTo>
                  <a:cubicBezTo>
                    <a:pt x="24" y="202"/>
                    <a:pt x="35" y="236"/>
                    <a:pt x="58" y="259"/>
                  </a:cubicBezTo>
                  <a:cubicBezTo>
                    <a:pt x="58" y="248"/>
                    <a:pt x="46" y="248"/>
                    <a:pt x="46" y="236"/>
                  </a:cubicBezTo>
                  <a:lnTo>
                    <a:pt x="46" y="236"/>
                  </a:lnTo>
                  <a:cubicBezTo>
                    <a:pt x="58" y="248"/>
                    <a:pt x="58" y="259"/>
                    <a:pt x="69" y="270"/>
                  </a:cubicBezTo>
                  <a:cubicBezTo>
                    <a:pt x="80" y="282"/>
                    <a:pt x="80" y="293"/>
                    <a:pt x="103" y="305"/>
                  </a:cubicBezTo>
                  <a:cubicBezTo>
                    <a:pt x="115" y="316"/>
                    <a:pt x="126" y="316"/>
                    <a:pt x="137" y="316"/>
                  </a:cubicBezTo>
                  <a:cubicBezTo>
                    <a:pt x="149" y="322"/>
                    <a:pt x="161" y="325"/>
                    <a:pt x="172" y="325"/>
                  </a:cubicBezTo>
                  <a:cubicBezTo>
                    <a:pt x="204" y="325"/>
                    <a:pt x="231" y="301"/>
                    <a:pt x="240" y="259"/>
                  </a:cubicBezTo>
                  <a:cubicBezTo>
                    <a:pt x="240" y="259"/>
                    <a:pt x="240" y="248"/>
                    <a:pt x="240" y="236"/>
                  </a:cubicBezTo>
                  <a:cubicBezTo>
                    <a:pt x="240" y="214"/>
                    <a:pt x="240" y="191"/>
                    <a:pt x="228" y="179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134"/>
                    <a:pt x="194" y="111"/>
                    <a:pt x="171" y="88"/>
                  </a:cubicBezTo>
                  <a:cubicBezTo>
                    <a:pt x="160" y="66"/>
                    <a:pt x="137" y="54"/>
                    <a:pt x="126" y="43"/>
                  </a:cubicBezTo>
                  <a:lnTo>
                    <a:pt x="126" y="43"/>
                  </a:lnTo>
                  <a:cubicBezTo>
                    <a:pt x="126" y="43"/>
                    <a:pt x="137" y="54"/>
                    <a:pt x="137" y="54"/>
                  </a:cubicBezTo>
                  <a:lnTo>
                    <a:pt x="137" y="54"/>
                  </a:lnTo>
                  <a:cubicBezTo>
                    <a:pt x="126" y="43"/>
                    <a:pt x="103" y="20"/>
                    <a:pt x="80" y="20"/>
                  </a:cubicBezTo>
                  <a:cubicBezTo>
                    <a:pt x="80" y="20"/>
                    <a:pt x="80" y="20"/>
                    <a:pt x="69" y="9"/>
                  </a:cubicBezTo>
                  <a:cubicBezTo>
                    <a:pt x="63" y="3"/>
                    <a:pt x="55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3"/>
            <p:cNvSpPr/>
            <p:nvPr/>
          </p:nvSpPr>
          <p:spPr>
            <a:xfrm>
              <a:off x="1366050" y="2413275"/>
              <a:ext cx="21650" cy="31775"/>
            </a:xfrm>
            <a:custGeom>
              <a:avLst/>
              <a:gdLst/>
              <a:ahLst/>
              <a:cxnLst/>
              <a:rect l="l" t="t" r="r" b="b"/>
              <a:pathLst>
                <a:path w="866" h="1271" extrusionOk="0">
                  <a:moveTo>
                    <a:pt x="44" y="1"/>
                  </a:moveTo>
                  <a:cubicBezTo>
                    <a:pt x="18" y="1"/>
                    <a:pt x="1" y="31"/>
                    <a:pt x="1" y="60"/>
                  </a:cubicBezTo>
                  <a:cubicBezTo>
                    <a:pt x="23" y="106"/>
                    <a:pt x="58" y="151"/>
                    <a:pt x="92" y="197"/>
                  </a:cubicBezTo>
                  <a:cubicBezTo>
                    <a:pt x="126" y="242"/>
                    <a:pt x="149" y="288"/>
                    <a:pt x="183" y="333"/>
                  </a:cubicBezTo>
                  <a:cubicBezTo>
                    <a:pt x="251" y="435"/>
                    <a:pt x="319" y="538"/>
                    <a:pt x="376" y="640"/>
                  </a:cubicBezTo>
                  <a:cubicBezTo>
                    <a:pt x="501" y="845"/>
                    <a:pt x="604" y="1050"/>
                    <a:pt x="751" y="1243"/>
                  </a:cubicBezTo>
                  <a:cubicBezTo>
                    <a:pt x="765" y="1261"/>
                    <a:pt x="786" y="1270"/>
                    <a:pt x="806" y="1270"/>
                  </a:cubicBezTo>
                  <a:cubicBezTo>
                    <a:pt x="836" y="1270"/>
                    <a:pt x="865" y="1250"/>
                    <a:pt x="865" y="1209"/>
                  </a:cubicBezTo>
                  <a:cubicBezTo>
                    <a:pt x="854" y="947"/>
                    <a:pt x="740" y="720"/>
                    <a:pt x="592" y="515"/>
                  </a:cubicBezTo>
                  <a:cubicBezTo>
                    <a:pt x="524" y="413"/>
                    <a:pt x="444" y="310"/>
                    <a:pt x="353" y="219"/>
                  </a:cubicBezTo>
                  <a:cubicBezTo>
                    <a:pt x="308" y="174"/>
                    <a:pt x="262" y="140"/>
                    <a:pt x="217" y="94"/>
                  </a:cubicBezTo>
                  <a:cubicBezTo>
                    <a:pt x="171" y="60"/>
                    <a:pt x="114" y="15"/>
                    <a:pt x="58" y="3"/>
                  </a:cubicBezTo>
                  <a:cubicBezTo>
                    <a:pt x="53" y="2"/>
                    <a:pt x="49" y="1"/>
                    <a:pt x="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3"/>
            <p:cNvSpPr/>
            <p:nvPr/>
          </p:nvSpPr>
          <p:spPr>
            <a:xfrm>
              <a:off x="1362125" y="2426925"/>
              <a:ext cx="13625" cy="18825"/>
            </a:xfrm>
            <a:custGeom>
              <a:avLst/>
              <a:gdLst/>
              <a:ahLst/>
              <a:cxnLst/>
              <a:rect l="l" t="t" r="r" b="b"/>
              <a:pathLst>
                <a:path w="545" h="753" extrusionOk="0">
                  <a:moveTo>
                    <a:pt x="38" y="0"/>
                  </a:moveTo>
                  <a:cubicBezTo>
                    <a:pt x="14" y="0"/>
                    <a:pt x="0" y="21"/>
                    <a:pt x="10" y="49"/>
                  </a:cubicBezTo>
                  <a:cubicBezTo>
                    <a:pt x="10" y="49"/>
                    <a:pt x="10" y="60"/>
                    <a:pt x="10" y="71"/>
                  </a:cubicBezTo>
                  <a:cubicBezTo>
                    <a:pt x="21" y="94"/>
                    <a:pt x="33" y="117"/>
                    <a:pt x="44" y="140"/>
                  </a:cubicBezTo>
                  <a:cubicBezTo>
                    <a:pt x="55" y="174"/>
                    <a:pt x="78" y="196"/>
                    <a:pt x="89" y="231"/>
                  </a:cubicBezTo>
                  <a:cubicBezTo>
                    <a:pt x="124" y="276"/>
                    <a:pt x="158" y="322"/>
                    <a:pt x="192" y="378"/>
                  </a:cubicBezTo>
                  <a:cubicBezTo>
                    <a:pt x="226" y="424"/>
                    <a:pt x="249" y="469"/>
                    <a:pt x="283" y="526"/>
                  </a:cubicBezTo>
                  <a:cubicBezTo>
                    <a:pt x="294" y="538"/>
                    <a:pt x="306" y="560"/>
                    <a:pt x="317" y="572"/>
                  </a:cubicBezTo>
                  <a:cubicBezTo>
                    <a:pt x="317" y="572"/>
                    <a:pt x="328" y="583"/>
                    <a:pt x="328" y="583"/>
                  </a:cubicBezTo>
                  <a:cubicBezTo>
                    <a:pt x="328" y="583"/>
                    <a:pt x="328" y="595"/>
                    <a:pt x="328" y="595"/>
                  </a:cubicBezTo>
                  <a:cubicBezTo>
                    <a:pt x="351" y="617"/>
                    <a:pt x="362" y="640"/>
                    <a:pt x="385" y="663"/>
                  </a:cubicBezTo>
                  <a:cubicBezTo>
                    <a:pt x="397" y="686"/>
                    <a:pt x="419" y="708"/>
                    <a:pt x="442" y="731"/>
                  </a:cubicBezTo>
                  <a:cubicBezTo>
                    <a:pt x="453" y="746"/>
                    <a:pt x="467" y="753"/>
                    <a:pt x="481" y="753"/>
                  </a:cubicBezTo>
                  <a:cubicBezTo>
                    <a:pt x="508" y="753"/>
                    <a:pt x="533" y="727"/>
                    <a:pt x="533" y="697"/>
                  </a:cubicBezTo>
                  <a:cubicBezTo>
                    <a:pt x="544" y="663"/>
                    <a:pt x="533" y="640"/>
                    <a:pt x="533" y="606"/>
                  </a:cubicBezTo>
                  <a:cubicBezTo>
                    <a:pt x="533" y="572"/>
                    <a:pt x="522" y="549"/>
                    <a:pt x="510" y="515"/>
                  </a:cubicBezTo>
                  <a:cubicBezTo>
                    <a:pt x="510" y="481"/>
                    <a:pt x="499" y="447"/>
                    <a:pt x="476" y="413"/>
                  </a:cubicBezTo>
                  <a:cubicBezTo>
                    <a:pt x="453" y="356"/>
                    <a:pt x="419" y="310"/>
                    <a:pt x="385" y="253"/>
                  </a:cubicBezTo>
                  <a:cubicBezTo>
                    <a:pt x="351" y="208"/>
                    <a:pt x="306" y="151"/>
                    <a:pt x="260" y="106"/>
                  </a:cubicBezTo>
                  <a:cubicBezTo>
                    <a:pt x="249" y="94"/>
                    <a:pt x="237" y="94"/>
                    <a:pt x="226" y="83"/>
                  </a:cubicBezTo>
                  <a:lnTo>
                    <a:pt x="215" y="83"/>
                  </a:lnTo>
                  <a:cubicBezTo>
                    <a:pt x="203" y="71"/>
                    <a:pt x="192" y="49"/>
                    <a:pt x="169" y="49"/>
                  </a:cubicBezTo>
                  <a:cubicBezTo>
                    <a:pt x="180" y="49"/>
                    <a:pt x="158" y="37"/>
                    <a:pt x="158" y="37"/>
                  </a:cubicBezTo>
                  <a:cubicBezTo>
                    <a:pt x="146" y="37"/>
                    <a:pt x="135" y="26"/>
                    <a:pt x="135" y="26"/>
                  </a:cubicBezTo>
                  <a:cubicBezTo>
                    <a:pt x="112" y="15"/>
                    <a:pt x="101" y="3"/>
                    <a:pt x="78" y="3"/>
                  </a:cubicBezTo>
                  <a:lnTo>
                    <a:pt x="55" y="3"/>
                  </a:lnTo>
                  <a:cubicBezTo>
                    <a:pt x="49" y="1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3"/>
            <p:cNvSpPr/>
            <p:nvPr/>
          </p:nvSpPr>
          <p:spPr>
            <a:xfrm>
              <a:off x="1358775" y="2436225"/>
              <a:ext cx="8450" cy="9775"/>
            </a:xfrm>
            <a:custGeom>
              <a:avLst/>
              <a:gdLst/>
              <a:ahLst/>
              <a:cxnLst/>
              <a:rect l="l" t="t" r="r" b="b"/>
              <a:pathLst>
                <a:path w="338" h="391" extrusionOk="0">
                  <a:moveTo>
                    <a:pt x="73" y="0"/>
                  </a:moveTo>
                  <a:cubicBezTo>
                    <a:pt x="35" y="0"/>
                    <a:pt x="0" y="38"/>
                    <a:pt x="19" y="75"/>
                  </a:cubicBezTo>
                  <a:cubicBezTo>
                    <a:pt x="30" y="86"/>
                    <a:pt x="30" y="86"/>
                    <a:pt x="30" y="97"/>
                  </a:cubicBezTo>
                  <a:cubicBezTo>
                    <a:pt x="30" y="109"/>
                    <a:pt x="41" y="109"/>
                    <a:pt x="41" y="120"/>
                  </a:cubicBezTo>
                  <a:cubicBezTo>
                    <a:pt x="41" y="120"/>
                    <a:pt x="41" y="120"/>
                    <a:pt x="53" y="132"/>
                  </a:cubicBezTo>
                  <a:cubicBezTo>
                    <a:pt x="53" y="132"/>
                    <a:pt x="53" y="143"/>
                    <a:pt x="53" y="154"/>
                  </a:cubicBezTo>
                  <a:cubicBezTo>
                    <a:pt x="64" y="154"/>
                    <a:pt x="64" y="166"/>
                    <a:pt x="64" y="177"/>
                  </a:cubicBezTo>
                  <a:lnTo>
                    <a:pt x="87" y="200"/>
                  </a:lnTo>
                  <a:cubicBezTo>
                    <a:pt x="87" y="211"/>
                    <a:pt x="98" y="223"/>
                    <a:pt x="110" y="245"/>
                  </a:cubicBezTo>
                  <a:cubicBezTo>
                    <a:pt x="110" y="257"/>
                    <a:pt x="121" y="268"/>
                    <a:pt x="132" y="291"/>
                  </a:cubicBezTo>
                  <a:cubicBezTo>
                    <a:pt x="144" y="302"/>
                    <a:pt x="155" y="314"/>
                    <a:pt x="167" y="336"/>
                  </a:cubicBezTo>
                  <a:cubicBezTo>
                    <a:pt x="178" y="348"/>
                    <a:pt x="189" y="370"/>
                    <a:pt x="212" y="382"/>
                  </a:cubicBezTo>
                  <a:cubicBezTo>
                    <a:pt x="223" y="387"/>
                    <a:pt x="235" y="390"/>
                    <a:pt x="246" y="390"/>
                  </a:cubicBezTo>
                  <a:cubicBezTo>
                    <a:pt x="258" y="390"/>
                    <a:pt x="269" y="387"/>
                    <a:pt x="280" y="382"/>
                  </a:cubicBezTo>
                  <a:cubicBezTo>
                    <a:pt x="303" y="370"/>
                    <a:pt x="314" y="359"/>
                    <a:pt x="326" y="336"/>
                  </a:cubicBezTo>
                  <a:cubicBezTo>
                    <a:pt x="337" y="302"/>
                    <a:pt x="326" y="268"/>
                    <a:pt x="314" y="245"/>
                  </a:cubicBezTo>
                  <a:cubicBezTo>
                    <a:pt x="314" y="211"/>
                    <a:pt x="292" y="188"/>
                    <a:pt x="280" y="166"/>
                  </a:cubicBezTo>
                  <a:cubicBezTo>
                    <a:pt x="269" y="143"/>
                    <a:pt x="246" y="120"/>
                    <a:pt x="223" y="97"/>
                  </a:cubicBezTo>
                  <a:cubicBezTo>
                    <a:pt x="213" y="77"/>
                    <a:pt x="193" y="56"/>
                    <a:pt x="164" y="44"/>
                  </a:cubicBezTo>
                  <a:lnTo>
                    <a:pt x="164" y="44"/>
                  </a:lnTo>
                  <a:cubicBezTo>
                    <a:pt x="164" y="44"/>
                    <a:pt x="165" y="45"/>
                    <a:pt x="165" y="45"/>
                  </a:cubicBezTo>
                  <a:lnTo>
                    <a:pt x="165" y="45"/>
                  </a:lnTo>
                  <a:cubicBezTo>
                    <a:pt x="164" y="44"/>
                    <a:pt x="164" y="44"/>
                    <a:pt x="163" y="43"/>
                  </a:cubicBezTo>
                  <a:lnTo>
                    <a:pt x="163" y="43"/>
                  </a:lnTo>
                  <a:cubicBezTo>
                    <a:pt x="163" y="44"/>
                    <a:pt x="164" y="44"/>
                    <a:pt x="164" y="44"/>
                  </a:cubicBezTo>
                  <a:lnTo>
                    <a:pt x="164" y="44"/>
                  </a:lnTo>
                  <a:cubicBezTo>
                    <a:pt x="163" y="43"/>
                    <a:pt x="161" y="42"/>
                    <a:pt x="160" y="41"/>
                  </a:cubicBezTo>
                  <a:lnTo>
                    <a:pt x="160" y="41"/>
                  </a:lnTo>
                  <a:cubicBezTo>
                    <a:pt x="161" y="42"/>
                    <a:pt x="162" y="43"/>
                    <a:pt x="163" y="43"/>
                  </a:cubicBezTo>
                  <a:lnTo>
                    <a:pt x="163" y="43"/>
                  </a:lnTo>
                  <a:cubicBezTo>
                    <a:pt x="160" y="42"/>
                    <a:pt x="158" y="41"/>
                    <a:pt x="155" y="41"/>
                  </a:cubicBezTo>
                  <a:cubicBezTo>
                    <a:pt x="157" y="41"/>
                    <a:pt x="158" y="41"/>
                    <a:pt x="160" y="41"/>
                  </a:cubicBezTo>
                  <a:lnTo>
                    <a:pt x="160" y="41"/>
                  </a:lnTo>
                  <a:cubicBezTo>
                    <a:pt x="148" y="33"/>
                    <a:pt x="140" y="26"/>
                    <a:pt x="132" y="18"/>
                  </a:cubicBezTo>
                  <a:lnTo>
                    <a:pt x="121" y="18"/>
                  </a:lnTo>
                  <a:cubicBezTo>
                    <a:pt x="110" y="18"/>
                    <a:pt x="98" y="6"/>
                    <a:pt x="98" y="6"/>
                  </a:cubicBezTo>
                  <a:cubicBezTo>
                    <a:pt x="90" y="2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3"/>
            <p:cNvSpPr/>
            <p:nvPr/>
          </p:nvSpPr>
          <p:spPr>
            <a:xfrm>
              <a:off x="1360925" y="2629225"/>
              <a:ext cx="17100" cy="28950"/>
            </a:xfrm>
            <a:custGeom>
              <a:avLst/>
              <a:gdLst/>
              <a:ahLst/>
              <a:cxnLst/>
              <a:rect l="l" t="t" r="r" b="b"/>
              <a:pathLst>
                <a:path w="684" h="1158" extrusionOk="0">
                  <a:moveTo>
                    <a:pt x="609" y="1"/>
                  </a:moveTo>
                  <a:cubicBezTo>
                    <a:pt x="591" y="1"/>
                    <a:pt x="572" y="7"/>
                    <a:pt x="558" y="21"/>
                  </a:cubicBezTo>
                  <a:cubicBezTo>
                    <a:pt x="524" y="55"/>
                    <a:pt x="513" y="100"/>
                    <a:pt x="479" y="146"/>
                  </a:cubicBezTo>
                  <a:cubicBezTo>
                    <a:pt x="445" y="180"/>
                    <a:pt x="422" y="225"/>
                    <a:pt x="399" y="271"/>
                  </a:cubicBezTo>
                  <a:cubicBezTo>
                    <a:pt x="342" y="350"/>
                    <a:pt x="297" y="453"/>
                    <a:pt x="251" y="544"/>
                  </a:cubicBezTo>
                  <a:cubicBezTo>
                    <a:pt x="206" y="635"/>
                    <a:pt x="160" y="726"/>
                    <a:pt x="115" y="817"/>
                  </a:cubicBezTo>
                  <a:cubicBezTo>
                    <a:pt x="69" y="896"/>
                    <a:pt x="1" y="1010"/>
                    <a:pt x="24" y="1113"/>
                  </a:cubicBezTo>
                  <a:cubicBezTo>
                    <a:pt x="35" y="1135"/>
                    <a:pt x="58" y="1158"/>
                    <a:pt x="81" y="1158"/>
                  </a:cubicBezTo>
                  <a:cubicBezTo>
                    <a:pt x="183" y="1147"/>
                    <a:pt x="263" y="1056"/>
                    <a:pt x="319" y="976"/>
                  </a:cubicBezTo>
                  <a:cubicBezTo>
                    <a:pt x="376" y="896"/>
                    <a:pt x="433" y="817"/>
                    <a:pt x="479" y="737"/>
                  </a:cubicBezTo>
                  <a:cubicBezTo>
                    <a:pt x="524" y="646"/>
                    <a:pt x="570" y="555"/>
                    <a:pt x="604" y="464"/>
                  </a:cubicBezTo>
                  <a:cubicBezTo>
                    <a:pt x="627" y="419"/>
                    <a:pt x="638" y="373"/>
                    <a:pt x="649" y="328"/>
                  </a:cubicBezTo>
                  <a:cubicBezTo>
                    <a:pt x="661" y="282"/>
                    <a:pt x="661" y="237"/>
                    <a:pt x="661" y="191"/>
                  </a:cubicBezTo>
                  <a:cubicBezTo>
                    <a:pt x="672" y="146"/>
                    <a:pt x="683" y="100"/>
                    <a:pt x="672" y="43"/>
                  </a:cubicBezTo>
                  <a:cubicBezTo>
                    <a:pt x="665" y="16"/>
                    <a:pt x="637" y="1"/>
                    <a:pt x="60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3"/>
            <p:cNvSpPr/>
            <p:nvPr/>
          </p:nvSpPr>
          <p:spPr>
            <a:xfrm>
              <a:off x="1354150" y="2631825"/>
              <a:ext cx="11925" cy="18750"/>
            </a:xfrm>
            <a:custGeom>
              <a:avLst/>
              <a:gdLst/>
              <a:ahLst/>
              <a:cxnLst/>
              <a:rect l="l" t="t" r="r" b="b"/>
              <a:pathLst>
                <a:path w="477" h="750" extrusionOk="0">
                  <a:moveTo>
                    <a:pt x="381" y="0"/>
                  </a:moveTo>
                  <a:cubicBezTo>
                    <a:pt x="361" y="0"/>
                    <a:pt x="341" y="7"/>
                    <a:pt x="329" y="19"/>
                  </a:cubicBezTo>
                  <a:cubicBezTo>
                    <a:pt x="317" y="30"/>
                    <a:pt x="306" y="53"/>
                    <a:pt x="295" y="64"/>
                  </a:cubicBezTo>
                  <a:lnTo>
                    <a:pt x="283" y="64"/>
                  </a:lnTo>
                  <a:cubicBezTo>
                    <a:pt x="283" y="76"/>
                    <a:pt x="272" y="87"/>
                    <a:pt x="261" y="99"/>
                  </a:cubicBezTo>
                  <a:cubicBezTo>
                    <a:pt x="249" y="121"/>
                    <a:pt x="238" y="155"/>
                    <a:pt x="226" y="178"/>
                  </a:cubicBezTo>
                  <a:cubicBezTo>
                    <a:pt x="215" y="201"/>
                    <a:pt x="204" y="224"/>
                    <a:pt x="204" y="235"/>
                  </a:cubicBezTo>
                  <a:lnTo>
                    <a:pt x="204" y="246"/>
                  </a:lnTo>
                  <a:cubicBezTo>
                    <a:pt x="192" y="246"/>
                    <a:pt x="192" y="258"/>
                    <a:pt x="192" y="258"/>
                  </a:cubicBezTo>
                  <a:cubicBezTo>
                    <a:pt x="181" y="292"/>
                    <a:pt x="170" y="315"/>
                    <a:pt x="147" y="349"/>
                  </a:cubicBezTo>
                  <a:cubicBezTo>
                    <a:pt x="135" y="372"/>
                    <a:pt x="124" y="394"/>
                    <a:pt x="113" y="428"/>
                  </a:cubicBezTo>
                  <a:cubicBezTo>
                    <a:pt x="101" y="440"/>
                    <a:pt x="101" y="451"/>
                    <a:pt x="90" y="463"/>
                  </a:cubicBezTo>
                  <a:cubicBezTo>
                    <a:pt x="90" y="463"/>
                    <a:pt x="90" y="474"/>
                    <a:pt x="79" y="485"/>
                  </a:cubicBezTo>
                  <a:cubicBezTo>
                    <a:pt x="79" y="485"/>
                    <a:pt x="73" y="503"/>
                    <a:pt x="74" y="504"/>
                  </a:cubicBezTo>
                  <a:lnTo>
                    <a:pt x="74" y="504"/>
                  </a:lnTo>
                  <a:cubicBezTo>
                    <a:pt x="54" y="536"/>
                    <a:pt x="44" y="568"/>
                    <a:pt x="33" y="599"/>
                  </a:cubicBezTo>
                  <a:cubicBezTo>
                    <a:pt x="22" y="622"/>
                    <a:pt x="10" y="656"/>
                    <a:pt x="10" y="679"/>
                  </a:cubicBezTo>
                  <a:cubicBezTo>
                    <a:pt x="0" y="718"/>
                    <a:pt x="34" y="749"/>
                    <a:pt x="72" y="749"/>
                  </a:cubicBezTo>
                  <a:cubicBezTo>
                    <a:pt x="78" y="749"/>
                    <a:pt x="84" y="748"/>
                    <a:pt x="90" y="747"/>
                  </a:cubicBezTo>
                  <a:cubicBezTo>
                    <a:pt x="113" y="724"/>
                    <a:pt x="147" y="724"/>
                    <a:pt x="170" y="701"/>
                  </a:cubicBezTo>
                  <a:cubicBezTo>
                    <a:pt x="192" y="679"/>
                    <a:pt x="215" y="656"/>
                    <a:pt x="238" y="633"/>
                  </a:cubicBezTo>
                  <a:cubicBezTo>
                    <a:pt x="283" y="576"/>
                    <a:pt x="317" y="519"/>
                    <a:pt x="352" y="463"/>
                  </a:cubicBezTo>
                  <a:cubicBezTo>
                    <a:pt x="386" y="394"/>
                    <a:pt x="420" y="337"/>
                    <a:pt x="443" y="269"/>
                  </a:cubicBezTo>
                  <a:cubicBezTo>
                    <a:pt x="454" y="246"/>
                    <a:pt x="454" y="212"/>
                    <a:pt x="465" y="190"/>
                  </a:cubicBezTo>
                  <a:cubicBezTo>
                    <a:pt x="465" y="167"/>
                    <a:pt x="477" y="155"/>
                    <a:pt x="477" y="144"/>
                  </a:cubicBezTo>
                  <a:cubicBezTo>
                    <a:pt x="477" y="133"/>
                    <a:pt x="465" y="121"/>
                    <a:pt x="465" y="110"/>
                  </a:cubicBezTo>
                  <a:cubicBezTo>
                    <a:pt x="465" y="110"/>
                    <a:pt x="477" y="99"/>
                    <a:pt x="477" y="99"/>
                  </a:cubicBezTo>
                  <a:cubicBezTo>
                    <a:pt x="477" y="87"/>
                    <a:pt x="465" y="76"/>
                    <a:pt x="465" y="64"/>
                  </a:cubicBezTo>
                  <a:cubicBezTo>
                    <a:pt x="458" y="21"/>
                    <a:pt x="418" y="0"/>
                    <a:pt x="38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3"/>
            <p:cNvSpPr/>
            <p:nvPr/>
          </p:nvSpPr>
          <p:spPr>
            <a:xfrm>
              <a:off x="1349000" y="2632075"/>
              <a:ext cx="6275" cy="11450"/>
            </a:xfrm>
            <a:custGeom>
              <a:avLst/>
              <a:gdLst/>
              <a:ahLst/>
              <a:cxnLst/>
              <a:rect l="l" t="t" r="r" b="b"/>
              <a:pathLst>
                <a:path w="251" h="458" extrusionOk="0">
                  <a:moveTo>
                    <a:pt x="184" y="1"/>
                  </a:moveTo>
                  <a:cubicBezTo>
                    <a:pt x="167" y="1"/>
                    <a:pt x="150" y="7"/>
                    <a:pt x="137" y="20"/>
                  </a:cubicBezTo>
                  <a:cubicBezTo>
                    <a:pt x="125" y="32"/>
                    <a:pt x="114" y="43"/>
                    <a:pt x="103" y="66"/>
                  </a:cubicBezTo>
                  <a:cubicBezTo>
                    <a:pt x="103" y="77"/>
                    <a:pt x="91" y="89"/>
                    <a:pt x="91" y="100"/>
                  </a:cubicBezTo>
                  <a:cubicBezTo>
                    <a:pt x="80" y="123"/>
                    <a:pt x="69" y="134"/>
                    <a:pt x="57" y="157"/>
                  </a:cubicBezTo>
                  <a:cubicBezTo>
                    <a:pt x="60" y="154"/>
                    <a:pt x="62" y="152"/>
                    <a:pt x="64" y="152"/>
                  </a:cubicBezTo>
                  <a:cubicBezTo>
                    <a:pt x="67" y="152"/>
                    <a:pt x="62" y="163"/>
                    <a:pt x="46" y="180"/>
                  </a:cubicBezTo>
                  <a:cubicBezTo>
                    <a:pt x="46" y="191"/>
                    <a:pt x="34" y="202"/>
                    <a:pt x="34" y="214"/>
                  </a:cubicBezTo>
                  <a:cubicBezTo>
                    <a:pt x="34" y="225"/>
                    <a:pt x="23" y="236"/>
                    <a:pt x="23" y="248"/>
                  </a:cubicBezTo>
                  <a:cubicBezTo>
                    <a:pt x="23" y="259"/>
                    <a:pt x="12" y="271"/>
                    <a:pt x="12" y="282"/>
                  </a:cubicBezTo>
                  <a:cubicBezTo>
                    <a:pt x="12" y="305"/>
                    <a:pt x="0" y="327"/>
                    <a:pt x="0" y="339"/>
                  </a:cubicBezTo>
                  <a:cubicBezTo>
                    <a:pt x="0" y="339"/>
                    <a:pt x="12" y="350"/>
                    <a:pt x="12" y="350"/>
                  </a:cubicBezTo>
                  <a:lnTo>
                    <a:pt x="12" y="362"/>
                  </a:lnTo>
                  <a:cubicBezTo>
                    <a:pt x="0" y="362"/>
                    <a:pt x="12" y="373"/>
                    <a:pt x="0" y="373"/>
                  </a:cubicBezTo>
                  <a:cubicBezTo>
                    <a:pt x="0" y="384"/>
                    <a:pt x="0" y="396"/>
                    <a:pt x="12" y="407"/>
                  </a:cubicBezTo>
                  <a:cubicBezTo>
                    <a:pt x="4" y="437"/>
                    <a:pt x="32" y="458"/>
                    <a:pt x="58" y="458"/>
                  </a:cubicBezTo>
                  <a:cubicBezTo>
                    <a:pt x="71" y="458"/>
                    <a:pt x="84" y="453"/>
                    <a:pt x="91" y="441"/>
                  </a:cubicBezTo>
                  <a:cubicBezTo>
                    <a:pt x="114" y="430"/>
                    <a:pt x="125" y="418"/>
                    <a:pt x="137" y="407"/>
                  </a:cubicBezTo>
                  <a:cubicBezTo>
                    <a:pt x="148" y="396"/>
                    <a:pt x="148" y="396"/>
                    <a:pt x="160" y="384"/>
                  </a:cubicBezTo>
                  <a:cubicBezTo>
                    <a:pt x="160" y="373"/>
                    <a:pt x="171" y="373"/>
                    <a:pt x="171" y="362"/>
                  </a:cubicBezTo>
                  <a:cubicBezTo>
                    <a:pt x="182" y="350"/>
                    <a:pt x="182" y="339"/>
                    <a:pt x="194" y="327"/>
                  </a:cubicBezTo>
                  <a:lnTo>
                    <a:pt x="205" y="293"/>
                  </a:lnTo>
                  <a:cubicBezTo>
                    <a:pt x="216" y="293"/>
                    <a:pt x="216" y="282"/>
                    <a:pt x="216" y="271"/>
                  </a:cubicBezTo>
                  <a:cubicBezTo>
                    <a:pt x="228" y="259"/>
                    <a:pt x="228" y="248"/>
                    <a:pt x="228" y="225"/>
                  </a:cubicBezTo>
                  <a:cubicBezTo>
                    <a:pt x="228" y="214"/>
                    <a:pt x="239" y="202"/>
                    <a:pt x="239" y="202"/>
                  </a:cubicBezTo>
                  <a:cubicBezTo>
                    <a:pt x="239" y="180"/>
                    <a:pt x="239" y="168"/>
                    <a:pt x="239" y="157"/>
                  </a:cubicBezTo>
                  <a:cubicBezTo>
                    <a:pt x="239" y="145"/>
                    <a:pt x="239" y="145"/>
                    <a:pt x="239" y="134"/>
                  </a:cubicBezTo>
                  <a:cubicBezTo>
                    <a:pt x="239" y="123"/>
                    <a:pt x="239" y="111"/>
                    <a:pt x="239" y="100"/>
                  </a:cubicBezTo>
                  <a:cubicBezTo>
                    <a:pt x="250" y="77"/>
                    <a:pt x="239" y="66"/>
                    <a:pt x="239" y="43"/>
                  </a:cubicBezTo>
                  <a:cubicBezTo>
                    <a:pt x="232" y="16"/>
                    <a:pt x="209" y="1"/>
                    <a:pt x="18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3"/>
            <p:cNvSpPr/>
            <p:nvPr/>
          </p:nvSpPr>
          <p:spPr>
            <a:xfrm>
              <a:off x="1232425" y="2725825"/>
              <a:ext cx="42950" cy="12425"/>
            </a:xfrm>
            <a:custGeom>
              <a:avLst/>
              <a:gdLst/>
              <a:ahLst/>
              <a:cxnLst/>
              <a:rect l="l" t="t" r="r" b="b"/>
              <a:pathLst>
                <a:path w="1718" h="497" extrusionOk="0">
                  <a:moveTo>
                    <a:pt x="1626" y="1"/>
                  </a:moveTo>
                  <a:cubicBezTo>
                    <a:pt x="1490" y="24"/>
                    <a:pt x="1354" y="69"/>
                    <a:pt x="1217" y="92"/>
                  </a:cubicBezTo>
                  <a:cubicBezTo>
                    <a:pt x="1092" y="115"/>
                    <a:pt x="955" y="160"/>
                    <a:pt x="830" y="194"/>
                  </a:cubicBezTo>
                  <a:cubicBezTo>
                    <a:pt x="569" y="263"/>
                    <a:pt x="307" y="319"/>
                    <a:pt x="46" y="399"/>
                  </a:cubicBezTo>
                  <a:cubicBezTo>
                    <a:pt x="0" y="422"/>
                    <a:pt x="11" y="490"/>
                    <a:pt x="57" y="490"/>
                  </a:cubicBezTo>
                  <a:cubicBezTo>
                    <a:pt x="108" y="494"/>
                    <a:pt x="159" y="496"/>
                    <a:pt x="210" y="496"/>
                  </a:cubicBezTo>
                  <a:cubicBezTo>
                    <a:pt x="443" y="496"/>
                    <a:pt x="673" y="457"/>
                    <a:pt x="887" y="410"/>
                  </a:cubicBezTo>
                  <a:cubicBezTo>
                    <a:pt x="1024" y="376"/>
                    <a:pt x="1160" y="342"/>
                    <a:pt x="1285" y="285"/>
                  </a:cubicBezTo>
                  <a:cubicBezTo>
                    <a:pt x="1410" y="228"/>
                    <a:pt x="1547" y="183"/>
                    <a:pt x="1672" y="103"/>
                  </a:cubicBezTo>
                  <a:cubicBezTo>
                    <a:pt x="1717" y="69"/>
                    <a:pt x="1683" y="1"/>
                    <a:pt x="16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3"/>
            <p:cNvSpPr/>
            <p:nvPr/>
          </p:nvSpPr>
          <p:spPr>
            <a:xfrm>
              <a:off x="1244650" y="2720425"/>
              <a:ext cx="19075" cy="8850"/>
            </a:xfrm>
            <a:custGeom>
              <a:avLst/>
              <a:gdLst/>
              <a:ahLst/>
              <a:cxnLst/>
              <a:rect l="l" t="t" r="r" b="b"/>
              <a:pathLst>
                <a:path w="763" h="354" extrusionOk="0">
                  <a:moveTo>
                    <a:pt x="694" y="1"/>
                  </a:moveTo>
                  <a:cubicBezTo>
                    <a:pt x="660" y="1"/>
                    <a:pt x="626" y="24"/>
                    <a:pt x="603" y="35"/>
                  </a:cubicBezTo>
                  <a:cubicBezTo>
                    <a:pt x="580" y="46"/>
                    <a:pt x="546" y="46"/>
                    <a:pt x="523" y="58"/>
                  </a:cubicBezTo>
                  <a:cubicBezTo>
                    <a:pt x="489" y="58"/>
                    <a:pt x="455" y="80"/>
                    <a:pt x="421" y="80"/>
                  </a:cubicBezTo>
                  <a:cubicBezTo>
                    <a:pt x="375" y="103"/>
                    <a:pt x="330" y="115"/>
                    <a:pt x="284" y="126"/>
                  </a:cubicBezTo>
                  <a:cubicBezTo>
                    <a:pt x="239" y="137"/>
                    <a:pt x="193" y="149"/>
                    <a:pt x="148" y="160"/>
                  </a:cubicBezTo>
                  <a:cubicBezTo>
                    <a:pt x="114" y="183"/>
                    <a:pt x="57" y="194"/>
                    <a:pt x="34" y="240"/>
                  </a:cubicBezTo>
                  <a:cubicBezTo>
                    <a:pt x="0" y="251"/>
                    <a:pt x="0" y="297"/>
                    <a:pt x="34" y="308"/>
                  </a:cubicBezTo>
                  <a:cubicBezTo>
                    <a:pt x="46" y="319"/>
                    <a:pt x="46" y="319"/>
                    <a:pt x="46" y="319"/>
                  </a:cubicBezTo>
                  <a:cubicBezTo>
                    <a:pt x="46" y="319"/>
                    <a:pt x="57" y="331"/>
                    <a:pt x="57" y="331"/>
                  </a:cubicBezTo>
                  <a:cubicBezTo>
                    <a:pt x="68" y="342"/>
                    <a:pt x="91" y="342"/>
                    <a:pt x="102" y="353"/>
                  </a:cubicBezTo>
                  <a:lnTo>
                    <a:pt x="182" y="353"/>
                  </a:lnTo>
                  <a:cubicBezTo>
                    <a:pt x="239" y="353"/>
                    <a:pt x="284" y="342"/>
                    <a:pt x="341" y="331"/>
                  </a:cubicBezTo>
                  <a:cubicBezTo>
                    <a:pt x="387" y="319"/>
                    <a:pt x="444" y="308"/>
                    <a:pt x="489" y="285"/>
                  </a:cubicBezTo>
                  <a:cubicBezTo>
                    <a:pt x="523" y="262"/>
                    <a:pt x="580" y="240"/>
                    <a:pt x="603" y="206"/>
                  </a:cubicBezTo>
                  <a:cubicBezTo>
                    <a:pt x="626" y="194"/>
                    <a:pt x="648" y="183"/>
                    <a:pt x="660" y="171"/>
                  </a:cubicBezTo>
                  <a:cubicBezTo>
                    <a:pt x="694" y="149"/>
                    <a:pt x="728" y="126"/>
                    <a:pt x="739" y="92"/>
                  </a:cubicBezTo>
                  <a:cubicBezTo>
                    <a:pt x="762" y="46"/>
                    <a:pt x="739" y="1"/>
                    <a:pt x="6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3"/>
            <p:cNvSpPr/>
            <p:nvPr/>
          </p:nvSpPr>
          <p:spPr>
            <a:xfrm>
              <a:off x="1246925" y="2715325"/>
              <a:ext cx="10525" cy="4400"/>
            </a:xfrm>
            <a:custGeom>
              <a:avLst/>
              <a:gdLst/>
              <a:ahLst/>
              <a:cxnLst/>
              <a:rect l="l" t="t" r="r" b="b"/>
              <a:pathLst>
                <a:path w="421" h="176" extrusionOk="0">
                  <a:moveTo>
                    <a:pt x="250" y="0"/>
                  </a:moveTo>
                  <a:cubicBezTo>
                    <a:pt x="239" y="12"/>
                    <a:pt x="228" y="12"/>
                    <a:pt x="228" y="12"/>
                  </a:cubicBezTo>
                  <a:lnTo>
                    <a:pt x="182" y="12"/>
                  </a:lnTo>
                  <a:cubicBezTo>
                    <a:pt x="159" y="23"/>
                    <a:pt x="125" y="34"/>
                    <a:pt x="102" y="46"/>
                  </a:cubicBezTo>
                  <a:cubicBezTo>
                    <a:pt x="91" y="57"/>
                    <a:pt x="80" y="57"/>
                    <a:pt x="68" y="57"/>
                  </a:cubicBezTo>
                  <a:cubicBezTo>
                    <a:pt x="57" y="68"/>
                    <a:pt x="46" y="68"/>
                    <a:pt x="46" y="80"/>
                  </a:cubicBezTo>
                  <a:cubicBezTo>
                    <a:pt x="40" y="85"/>
                    <a:pt x="37" y="88"/>
                    <a:pt x="36" y="88"/>
                  </a:cubicBezTo>
                  <a:cubicBezTo>
                    <a:pt x="34" y="88"/>
                    <a:pt x="34" y="85"/>
                    <a:pt x="34" y="80"/>
                  </a:cubicBezTo>
                  <a:lnTo>
                    <a:pt x="23" y="91"/>
                  </a:lnTo>
                  <a:cubicBezTo>
                    <a:pt x="0" y="114"/>
                    <a:pt x="11" y="159"/>
                    <a:pt x="46" y="171"/>
                  </a:cubicBezTo>
                  <a:lnTo>
                    <a:pt x="68" y="171"/>
                  </a:lnTo>
                  <a:cubicBezTo>
                    <a:pt x="72" y="175"/>
                    <a:pt x="75" y="176"/>
                    <a:pt x="77" y="176"/>
                  </a:cubicBezTo>
                  <a:cubicBezTo>
                    <a:pt x="81" y="176"/>
                    <a:pt x="84" y="171"/>
                    <a:pt x="91" y="171"/>
                  </a:cubicBezTo>
                  <a:lnTo>
                    <a:pt x="137" y="171"/>
                  </a:lnTo>
                  <a:cubicBezTo>
                    <a:pt x="159" y="171"/>
                    <a:pt x="193" y="159"/>
                    <a:pt x="228" y="159"/>
                  </a:cubicBezTo>
                  <a:cubicBezTo>
                    <a:pt x="239" y="148"/>
                    <a:pt x="250" y="148"/>
                    <a:pt x="262" y="137"/>
                  </a:cubicBezTo>
                  <a:lnTo>
                    <a:pt x="284" y="137"/>
                  </a:lnTo>
                  <a:cubicBezTo>
                    <a:pt x="296" y="125"/>
                    <a:pt x="307" y="125"/>
                    <a:pt x="319" y="114"/>
                  </a:cubicBezTo>
                  <a:cubicBezTo>
                    <a:pt x="330" y="114"/>
                    <a:pt x="341" y="102"/>
                    <a:pt x="341" y="102"/>
                  </a:cubicBezTo>
                  <a:cubicBezTo>
                    <a:pt x="353" y="102"/>
                    <a:pt x="375" y="91"/>
                    <a:pt x="387" y="91"/>
                  </a:cubicBezTo>
                  <a:cubicBezTo>
                    <a:pt x="421" y="57"/>
                    <a:pt x="410" y="0"/>
                    <a:pt x="35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" name="Slika 82">
            <a:extLst>
              <a:ext uri="{FF2B5EF4-FFF2-40B4-BE49-F238E27FC236}">
                <a16:creationId xmlns:a16="http://schemas.microsoft.com/office/drawing/2014/main" id="{4AC7826D-F092-40E7-B5B1-65DAC3E75E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59" y="62629"/>
            <a:ext cx="2365656" cy="184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44"/>
          <p:cNvSpPr txBox="1">
            <a:spLocks noGrp="1"/>
          </p:cNvSpPr>
          <p:nvPr>
            <p:ph type="subTitle" idx="1"/>
          </p:nvPr>
        </p:nvSpPr>
        <p:spPr>
          <a:xfrm>
            <a:off x="1874155" y="33917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Stojimo, roki sta iztegnjeni, tulec leži na dlaneh, roki dvignemo, da se tulec zvali do ramen.</a:t>
            </a:r>
            <a:endParaRPr dirty="0"/>
          </a:p>
        </p:txBody>
      </p:sp>
      <p:sp>
        <p:nvSpPr>
          <p:cNvPr id="961" name="Google Shape;961;p44"/>
          <p:cNvSpPr txBox="1">
            <a:spLocks noGrp="1"/>
          </p:cNvSpPr>
          <p:nvPr>
            <p:ph type="subTitle" idx="4"/>
          </p:nvPr>
        </p:nvSpPr>
        <p:spPr>
          <a:xfrm>
            <a:off x="5371530" y="3419190"/>
            <a:ext cx="2060100" cy="1607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Ležimo na trebuhu, tulec držimo pred seboj, uleknemo se in čim više dvignemo tulec.</a:t>
            </a:r>
            <a:endParaRPr dirty="0"/>
          </a:p>
        </p:txBody>
      </p:sp>
      <p:grpSp>
        <p:nvGrpSpPr>
          <p:cNvPr id="962" name="Google Shape;962;p44"/>
          <p:cNvGrpSpPr/>
          <p:nvPr/>
        </p:nvGrpSpPr>
        <p:grpSpPr>
          <a:xfrm>
            <a:off x="6012447" y="76879"/>
            <a:ext cx="596548" cy="1142384"/>
            <a:chOff x="1795700" y="1695600"/>
            <a:chExt cx="283800" cy="543475"/>
          </a:xfrm>
        </p:grpSpPr>
        <p:sp>
          <p:nvSpPr>
            <p:cNvPr id="963" name="Google Shape;963;p44"/>
            <p:cNvSpPr/>
            <p:nvPr/>
          </p:nvSpPr>
          <p:spPr>
            <a:xfrm>
              <a:off x="1813900" y="1713375"/>
              <a:ext cx="247125" cy="507850"/>
            </a:xfrm>
            <a:custGeom>
              <a:avLst/>
              <a:gdLst/>
              <a:ahLst/>
              <a:cxnLst/>
              <a:rect l="l" t="t" r="r" b="b"/>
              <a:pathLst>
                <a:path w="9885" h="20314" extrusionOk="0">
                  <a:moveTo>
                    <a:pt x="5164" y="1"/>
                  </a:moveTo>
                  <a:cubicBezTo>
                    <a:pt x="5137" y="1"/>
                    <a:pt x="5110" y="7"/>
                    <a:pt x="5084" y="20"/>
                  </a:cubicBezTo>
                  <a:cubicBezTo>
                    <a:pt x="5050" y="43"/>
                    <a:pt x="5005" y="77"/>
                    <a:pt x="4971" y="111"/>
                  </a:cubicBezTo>
                  <a:cubicBezTo>
                    <a:pt x="4902" y="179"/>
                    <a:pt x="4834" y="270"/>
                    <a:pt x="4766" y="350"/>
                  </a:cubicBezTo>
                  <a:cubicBezTo>
                    <a:pt x="4652" y="463"/>
                    <a:pt x="4550" y="588"/>
                    <a:pt x="4436" y="714"/>
                  </a:cubicBezTo>
                  <a:cubicBezTo>
                    <a:pt x="4243" y="952"/>
                    <a:pt x="4049" y="1180"/>
                    <a:pt x="3867" y="1430"/>
                  </a:cubicBezTo>
                  <a:cubicBezTo>
                    <a:pt x="3538" y="1896"/>
                    <a:pt x="3242" y="2420"/>
                    <a:pt x="3094" y="2977"/>
                  </a:cubicBezTo>
                  <a:cubicBezTo>
                    <a:pt x="2946" y="3500"/>
                    <a:pt x="2946" y="4080"/>
                    <a:pt x="3162" y="4592"/>
                  </a:cubicBezTo>
                  <a:cubicBezTo>
                    <a:pt x="3219" y="4740"/>
                    <a:pt x="3287" y="4876"/>
                    <a:pt x="3367" y="5001"/>
                  </a:cubicBezTo>
                  <a:cubicBezTo>
                    <a:pt x="3253" y="5036"/>
                    <a:pt x="3128" y="5081"/>
                    <a:pt x="3014" y="5138"/>
                  </a:cubicBezTo>
                  <a:cubicBezTo>
                    <a:pt x="2377" y="5434"/>
                    <a:pt x="1900" y="6059"/>
                    <a:pt x="1763" y="6742"/>
                  </a:cubicBezTo>
                  <a:cubicBezTo>
                    <a:pt x="1695" y="7117"/>
                    <a:pt x="1729" y="7538"/>
                    <a:pt x="1957" y="7845"/>
                  </a:cubicBezTo>
                  <a:cubicBezTo>
                    <a:pt x="2013" y="7913"/>
                    <a:pt x="2059" y="7970"/>
                    <a:pt x="2116" y="8016"/>
                  </a:cubicBezTo>
                  <a:cubicBezTo>
                    <a:pt x="2025" y="8288"/>
                    <a:pt x="1945" y="8561"/>
                    <a:pt x="1866" y="8834"/>
                  </a:cubicBezTo>
                  <a:cubicBezTo>
                    <a:pt x="1775" y="9142"/>
                    <a:pt x="1695" y="9437"/>
                    <a:pt x="1615" y="9744"/>
                  </a:cubicBezTo>
                  <a:cubicBezTo>
                    <a:pt x="1445" y="10359"/>
                    <a:pt x="1286" y="10973"/>
                    <a:pt x="1126" y="11587"/>
                  </a:cubicBezTo>
                  <a:cubicBezTo>
                    <a:pt x="819" y="12827"/>
                    <a:pt x="535" y="14066"/>
                    <a:pt x="319" y="15317"/>
                  </a:cubicBezTo>
                  <a:cubicBezTo>
                    <a:pt x="216" y="15932"/>
                    <a:pt x="114" y="16557"/>
                    <a:pt x="46" y="17171"/>
                  </a:cubicBezTo>
                  <a:cubicBezTo>
                    <a:pt x="0" y="17740"/>
                    <a:pt x="23" y="18332"/>
                    <a:pt x="330" y="18821"/>
                  </a:cubicBezTo>
                  <a:cubicBezTo>
                    <a:pt x="853" y="19696"/>
                    <a:pt x="1968" y="19992"/>
                    <a:pt x="2912" y="20151"/>
                  </a:cubicBezTo>
                  <a:cubicBezTo>
                    <a:pt x="3572" y="20259"/>
                    <a:pt x="4257" y="20313"/>
                    <a:pt x="4942" y="20313"/>
                  </a:cubicBezTo>
                  <a:cubicBezTo>
                    <a:pt x="5627" y="20313"/>
                    <a:pt x="6313" y="20259"/>
                    <a:pt x="6972" y="20151"/>
                  </a:cubicBezTo>
                  <a:cubicBezTo>
                    <a:pt x="7916" y="19992"/>
                    <a:pt x="9031" y="19696"/>
                    <a:pt x="9554" y="18821"/>
                  </a:cubicBezTo>
                  <a:cubicBezTo>
                    <a:pt x="9861" y="18332"/>
                    <a:pt x="9884" y="17740"/>
                    <a:pt x="9827" y="17171"/>
                  </a:cubicBezTo>
                  <a:cubicBezTo>
                    <a:pt x="9770" y="16557"/>
                    <a:pt x="9668" y="15932"/>
                    <a:pt x="9566" y="15317"/>
                  </a:cubicBezTo>
                  <a:cubicBezTo>
                    <a:pt x="9350" y="14066"/>
                    <a:pt x="9065" y="12815"/>
                    <a:pt x="8758" y="11587"/>
                  </a:cubicBezTo>
                  <a:cubicBezTo>
                    <a:pt x="8599" y="10973"/>
                    <a:pt x="8440" y="10359"/>
                    <a:pt x="8269" y="9744"/>
                  </a:cubicBezTo>
                  <a:cubicBezTo>
                    <a:pt x="8189" y="9437"/>
                    <a:pt x="8098" y="9142"/>
                    <a:pt x="8019" y="8834"/>
                  </a:cubicBezTo>
                  <a:cubicBezTo>
                    <a:pt x="7939" y="8584"/>
                    <a:pt x="7871" y="8323"/>
                    <a:pt x="7780" y="8072"/>
                  </a:cubicBezTo>
                  <a:cubicBezTo>
                    <a:pt x="8315" y="7754"/>
                    <a:pt x="8531" y="7049"/>
                    <a:pt x="8371" y="6469"/>
                  </a:cubicBezTo>
                  <a:cubicBezTo>
                    <a:pt x="8178" y="5764"/>
                    <a:pt x="7564" y="5274"/>
                    <a:pt x="6893" y="5036"/>
                  </a:cubicBezTo>
                  <a:cubicBezTo>
                    <a:pt x="6995" y="4899"/>
                    <a:pt x="7063" y="4751"/>
                    <a:pt x="7132" y="4592"/>
                  </a:cubicBezTo>
                  <a:cubicBezTo>
                    <a:pt x="7336" y="4080"/>
                    <a:pt x="7336" y="3500"/>
                    <a:pt x="7200" y="2977"/>
                  </a:cubicBezTo>
                  <a:cubicBezTo>
                    <a:pt x="7052" y="2420"/>
                    <a:pt x="6756" y="1896"/>
                    <a:pt x="6415" y="1430"/>
                  </a:cubicBezTo>
                  <a:cubicBezTo>
                    <a:pt x="6233" y="1180"/>
                    <a:pt x="6051" y="952"/>
                    <a:pt x="5846" y="714"/>
                  </a:cubicBezTo>
                  <a:cubicBezTo>
                    <a:pt x="5664" y="497"/>
                    <a:pt x="5471" y="270"/>
                    <a:pt x="5278" y="54"/>
                  </a:cubicBezTo>
                  <a:cubicBezTo>
                    <a:pt x="5249" y="18"/>
                    <a:pt x="5208" y="1"/>
                    <a:pt x="5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1795700" y="1695600"/>
              <a:ext cx="283800" cy="543475"/>
            </a:xfrm>
            <a:custGeom>
              <a:avLst/>
              <a:gdLst/>
              <a:ahLst/>
              <a:cxnLst/>
              <a:rect l="l" t="t" r="r" b="b"/>
              <a:pathLst>
                <a:path w="11352" h="21739" extrusionOk="0">
                  <a:moveTo>
                    <a:pt x="5869" y="1698"/>
                  </a:moveTo>
                  <a:cubicBezTo>
                    <a:pt x="5926" y="1754"/>
                    <a:pt x="5983" y="1823"/>
                    <a:pt x="6029" y="1891"/>
                  </a:cubicBezTo>
                  <a:cubicBezTo>
                    <a:pt x="6256" y="2152"/>
                    <a:pt x="6427" y="2369"/>
                    <a:pt x="6563" y="2562"/>
                  </a:cubicBezTo>
                  <a:cubicBezTo>
                    <a:pt x="6904" y="3040"/>
                    <a:pt x="7132" y="3472"/>
                    <a:pt x="7234" y="3870"/>
                  </a:cubicBezTo>
                  <a:cubicBezTo>
                    <a:pt x="7348" y="4291"/>
                    <a:pt x="7336" y="4700"/>
                    <a:pt x="7200" y="5041"/>
                  </a:cubicBezTo>
                  <a:cubicBezTo>
                    <a:pt x="7155" y="5155"/>
                    <a:pt x="7098" y="5269"/>
                    <a:pt x="7029" y="5360"/>
                  </a:cubicBezTo>
                  <a:lnTo>
                    <a:pt x="6518" y="6133"/>
                  </a:lnTo>
                  <a:lnTo>
                    <a:pt x="7393" y="6429"/>
                  </a:lnTo>
                  <a:cubicBezTo>
                    <a:pt x="7917" y="6611"/>
                    <a:pt x="8303" y="6964"/>
                    <a:pt x="8406" y="7373"/>
                  </a:cubicBezTo>
                  <a:cubicBezTo>
                    <a:pt x="8497" y="7680"/>
                    <a:pt x="8371" y="8044"/>
                    <a:pt x="8144" y="8192"/>
                  </a:cubicBezTo>
                  <a:lnTo>
                    <a:pt x="7644" y="8488"/>
                  </a:lnTo>
                  <a:lnTo>
                    <a:pt x="7837" y="9022"/>
                  </a:lnTo>
                  <a:cubicBezTo>
                    <a:pt x="7905" y="9227"/>
                    <a:pt x="7962" y="9432"/>
                    <a:pt x="8030" y="9648"/>
                  </a:cubicBezTo>
                  <a:lnTo>
                    <a:pt x="8053" y="9750"/>
                  </a:lnTo>
                  <a:cubicBezTo>
                    <a:pt x="8133" y="10012"/>
                    <a:pt x="8212" y="10273"/>
                    <a:pt x="8281" y="10546"/>
                  </a:cubicBezTo>
                  <a:lnTo>
                    <a:pt x="8315" y="10649"/>
                  </a:lnTo>
                  <a:cubicBezTo>
                    <a:pt x="8462" y="11206"/>
                    <a:pt x="8622" y="11797"/>
                    <a:pt x="8792" y="12468"/>
                  </a:cubicBezTo>
                  <a:cubicBezTo>
                    <a:pt x="9134" y="13845"/>
                    <a:pt x="9395" y="15039"/>
                    <a:pt x="9588" y="16154"/>
                  </a:cubicBezTo>
                  <a:cubicBezTo>
                    <a:pt x="9702" y="16802"/>
                    <a:pt x="9793" y="17371"/>
                    <a:pt x="9850" y="17951"/>
                  </a:cubicBezTo>
                  <a:cubicBezTo>
                    <a:pt x="9907" y="18497"/>
                    <a:pt x="9850" y="18883"/>
                    <a:pt x="9679" y="19168"/>
                  </a:cubicBezTo>
                  <a:cubicBezTo>
                    <a:pt x="9293" y="19805"/>
                    <a:pt x="8360" y="20043"/>
                    <a:pt x="7587" y="20169"/>
                  </a:cubicBezTo>
                  <a:cubicBezTo>
                    <a:pt x="6967" y="20265"/>
                    <a:pt x="6319" y="20314"/>
                    <a:pt x="5670" y="20314"/>
                  </a:cubicBezTo>
                  <a:cubicBezTo>
                    <a:pt x="5022" y="20314"/>
                    <a:pt x="4374" y="20265"/>
                    <a:pt x="3754" y="20169"/>
                  </a:cubicBezTo>
                  <a:cubicBezTo>
                    <a:pt x="2980" y="20032"/>
                    <a:pt x="2048" y="19805"/>
                    <a:pt x="1661" y="19168"/>
                  </a:cubicBezTo>
                  <a:cubicBezTo>
                    <a:pt x="1490" y="18883"/>
                    <a:pt x="1434" y="18497"/>
                    <a:pt x="1490" y="17951"/>
                  </a:cubicBezTo>
                  <a:cubicBezTo>
                    <a:pt x="1536" y="17371"/>
                    <a:pt x="1638" y="16791"/>
                    <a:pt x="1752" y="16154"/>
                  </a:cubicBezTo>
                  <a:cubicBezTo>
                    <a:pt x="1945" y="15039"/>
                    <a:pt x="2196" y="13833"/>
                    <a:pt x="2548" y="12468"/>
                  </a:cubicBezTo>
                  <a:cubicBezTo>
                    <a:pt x="2719" y="11797"/>
                    <a:pt x="2867" y="11195"/>
                    <a:pt x="3026" y="10649"/>
                  </a:cubicBezTo>
                  <a:lnTo>
                    <a:pt x="3049" y="10546"/>
                  </a:lnTo>
                  <a:cubicBezTo>
                    <a:pt x="3128" y="10285"/>
                    <a:pt x="3196" y="10012"/>
                    <a:pt x="3276" y="9739"/>
                  </a:cubicBezTo>
                  <a:lnTo>
                    <a:pt x="3310" y="9648"/>
                  </a:lnTo>
                  <a:cubicBezTo>
                    <a:pt x="3378" y="9409"/>
                    <a:pt x="3447" y="9181"/>
                    <a:pt x="3515" y="8977"/>
                  </a:cubicBezTo>
                  <a:lnTo>
                    <a:pt x="3686" y="8510"/>
                  </a:lnTo>
                  <a:lnTo>
                    <a:pt x="3310" y="8192"/>
                  </a:lnTo>
                  <a:cubicBezTo>
                    <a:pt x="3287" y="8169"/>
                    <a:pt x="3276" y="8158"/>
                    <a:pt x="3253" y="8135"/>
                  </a:cubicBezTo>
                  <a:cubicBezTo>
                    <a:pt x="3174" y="8021"/>
                    <a:pt x="3151" y="7817"/>
                    <a:pt x="3196" y="7589"/>
                  </a:cubicBezTo>
                  <a:cubicBezTo>
                    <a:pt x="3287" y="7123"/>
                    <a:pt x="3617" y="6691"/>
                    <a:pt x="4049" y="6497"/>
                  </a:cubicBezTo>
                  <a:cubicBezTo>
                    <a:pt x="4129" y="6452"/>
                    <a:pt x="4209" y="6429"/>
                    <a:pt x="4311" y="6395"/>
                  </a:cubicBezTo>
                  <a:lnTo>
                    <a:pt x="5198" y="6122"/>
                  </a:lnTo>
                  <a:lnTo>
                    <a:pt x="4698" y="5337"/>
                  </a:lnTo>
                  <a:cubicBezTo>
                    <a:pt x="4641" y="5235"/>
                    <a:pt x="4584" y="5144"/>
                    <a:pt x="4550" y="5041"/>
                  </a:cubicBezTo>
                  <a:cubicBezTo>
                    <a:pt x="4413" y="4700"/>
                    <a:pt x="4402" y="4279"/>
                    <a:pt x="4504" y="3870"/>
                  </a:cubicBezTo>
                  <a:cubicBezTo>
                    <a:pt x="4618" y="3460"/>
                    <a:pt x="4834" y="3040"/>
                    <a:pt x="5175" y="2562"/>
                  </a:cubicBezTo>
                  <a:cubicBezTo>
                    <a:pt x="5323" y="2357"/>
                    <a:pt x="5494" y="2141"/>
                    <a:pt x="5710" y="1880"/>
                  </a:cubicBezTo>
                  <a:cubicBezTo>
                    <a:pt x="5767" y="1823"/>
                    <a:pt x="5812" y="1754"/>
                    <a:pt x="5869" y="1698"/>
                  </a:cubicBezTo>
                  <a:close/>
                  <a:moveTo>
                    <a:pt x="5889" y="0"/>
                  </a:moveTo>
                  <a:cubicBezTo>
                    <a:pt x="5742" y="0"/>
                    <a:pt x="5594" y="39"/>
                    <a:pt x="5460" y="117"/>
                  </a:cubicBezTo>
                  <a:cubicBezTo>
                    <a:pt x="5357" y="173"/>
                    <a:pt x="5278" y="242"/>
                    <a:pt x="5221" y="299"/>
                  </a:cubicBezTo>
                  <a:cubicBezTo>
                    <a:pt x="5141" y="367"/>
                    <a:pt x="5073" y="446"/>
                    <a:pt x="5016" y="515"/>
                  </a:cubicBezTo>
                  <a:cubicBezTo>
                    <a:pt x="5005" y="537"/>
                    <a:pt x="4982" y="560"/>
                    <a:pt x="4971" y="583"/>
                  </a:cubicBezTo>
                  <a:cubicBezTo>
                    <a:pt x="4834" y="719"/>
                    <a:pt x="4721" y="845"/>
                    <a:pt x="4618" y="970"/>
                  </a:cubicBezTo>
                  <a:cubicBezTo>
                    <a:pt x="4379" y="1254"/>
                    <a:pt x="4186" y="1504"/>
                    <a:pt x="4027" y="1732"/>
                  </a:cubicBezTo>
                  <a:cubicBezTo>
                    <a:pt x="3583" y="2346"/>
                    <a:pt x="3287" y="2926"/>
                    <a:pt x="3140" y="3506"/>
                  </a:cubicBezTo>
                  <a:cubicBezTo>
                    <a:pt x="2958" y="4143"/>
                    <a:pt x="2969" y="4780"/>
                    <a:pt x="3151" y="5360"/>
                  </a:cubicBezTo>
                  <a:cubicBezTo>
                    <a:pt x="2457" y="5792"/>
                    <a:pt x="1945" y="6520"/>
                    <a:pt x="1797" y="7328"/>
                  </a:cubicBezTo>
                  <a:cubicBezTo>
                    <a:pt x="1684" y="7908"/>
                    <a:pt x="1775" y="8454"/>
                    <a:pt x="2048" y="8886"/>
                  </a:cubicBezTo>
                  <a:cubicBezTo>
                    <a:pt x="2014" y="8999"/>
                    <a:pt x="1979" y="9125"/>
                    <a:pt x="1945" y="9250"/>
                  </a:cubicBezTo>
                  <a:lnTo>
                    <a:pt x="1911" y="9341"/>
                  </a:lnTo>
                  <a:cubicBezTo>
                    <a:pt x="1832" y="9614"/>
                    <a:pt x="1763" y="9898"/>
                    <a:pt x="1684" y="10171"/>
                  </a:cubicBezTo>
                  <a:lnTo>
                    <a:pt x="1661" y="10262"/>
                  </a:lnTo>
                  <a:cubicBezTo>
                    <a:pt x="1502" y="10831"/>
                    <a:pt x="1343" y="11433"/>
                    <a:pt x="1172" y="12127"/>
                  </a:cubicBezTo>
                  <a:cubicBezTo>
                    <a:pt x="819" y="13526"/>
                    <a:pt x="546" y="14766"/>
                    <a:pt x="353" y="15903"/>
                  </a:cubicBezTo>
                  <a:cubicBezTo>
                    <a:pt x="228" y="16574"/>
                    <a:pt x="126" y="17189"/>
                    <a:pt x="69" y="17826"/>
                  </a:cubicBezTo>
                  <a:cubicBezTo>
                    <a:pt x="23" y="18371"/>
                    <a:pt x="0" y="19168"/>
                    <a:pt x="444" y="19896"/>
                  </a:cubicBezTo>
                  <a:cubicBezTo>
                    <a:pt x="1138" y="21044"/>
                    <a:pt x="2457" y="21386"/>
                    <a:pt x="3526" y="21567"/>
                  </a:cubicBezTo>
                  <a:cubicBezTo>
                    <a:pt x="4220" y="21681"/>
                    <a:pt x="4948" y="21738"/>
                    <a:pt x="5665" y="21738"/>
                  </a:cubicBezTo>
                  <a:cubicBezTo>
                    <a:pt x="6392" y="21738"/>
                    <a:pt x="7109" y="21681"/>
                    <a:pt x="7814" y="21567"/>
                  </a:cubicBezTo>
                  <a:cubicBezTo>
                    <a:pt x="8883" y="21386"/>
                    <a:pt x="10203" y="21033"/>
                    <a:pt x="10896" y="19896"/>
                  </a:cubicBezTo>
                  <a:cubicBezTo>
                    <a:pt x="11226" y="19350"/>
                    <a:pt x="11351" y="18679"/>
                    <a:pt x="11272" y="17826"/>
                  </a:cubicBezTo>
                  <a:cubicBezTo>
                    <a:pt x="11215" y="17189"/>
                    <a:pt x="11113" y="16586"/>
                    <a:pt x="10987" y="15903"/>
                  </a:cubicBezTo>
                  <a:cubicBezTo>
                    <a:pt x="10794" y="14766"/>
                    <a:pt x="10521" y="13526"/>
                    <a:pt x="10169" y="12127"/>
                  </a:cubicBezTo>
                  <a:cubicBezTo>
                    <a:pt x="9998" y="11433"/>
                    <a:pt x="9839" y="10831"/>
                    <a:pt x="9679" y="10262"/>
                  </a:cubicBezTo>
                  <a:lnTo>
                    <a:pt x="9657" y="10160"/>
                  </a:lnTo>
                  <a:cubicBezTo>
                    <a:pt x="9577" y="9887"/>
                    <a:pt x="9497" y="9614"/>
                    <a:pt x="9429" y="9341"/>
                  </a:cubicBezTo>
                  <a:lnTo>
                    <a:pt x="9395" y="9250"/>
                  </a:lnTo>
                  <a:cubicBezTo>
                    <a:pt x="9372" y="9170"/>
                    <a:pt x="9350" y="9090"/>
                    <a:pt x="9327" y="9011"/>
                  </a:cubicBezTo>
                  <a:cubicBezTo>
                    <a:pt x="9782" y="8488"/>
                    <a:pt x="9975" y="7714"/>
                    <a:pt x="9782" y="6998"/>
                  </a:cubicBezTo>
                  <a:cubicBezTo>
                    <a:pt x="9611" y="6361"/>
                    <a:pt x="9179" y="5803"/>
                    <a:pt x="8565" y="5417"/>
                  </a:cubicBezTo>
                  <a:cubicBezTo>
                    <a:pt x="8770" y="4825"/>
                    <a:pt x="8792" y="4166"/>
                    <a:pt x="8610" y="3506"/>
                  </a:cubicBezTo>
                  <a:cubicBezTo>
                    <a:pt x="8451" y="2926"/>
                    <a:pt x="8167" y="2346"/>
                    <a:pt x="7723" y="1732"/>
                  </a:cubicBezTo>
                  <a:cubicBezTo>
                    <a:pt x="7553" y="1493"/>
                    <a:pt x="7359" y="1254"/>
                    <a:pt x="7120" y="970"/>
                  </a:cubicBezTo>
                  <a:cubicBezTo>
                    <a:pt x="6938" y="754"/>
                    <a:pt x="6745" y="526"/>
                    <a:pt x="6540" y="299"/>
                  </a:cubicBezTo>
                  <a:cubicBezTo>
                    <a:pt x="6364" y="101"/>
                    <a:pt x="6127" y="0"/>
                    <a:pt x="5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1906012" y="1958025"/>
              <a:ext cx="153875" cy="114050"/>
            </a:xfrm>
            <a:custGeom>
              <a:avLst/>
              <a:gdLst/>
              <a:ahLst/>
              <a:cxnLst/>
              <a:rect l="l" t="t" r="r" b="b"/>
              <a:pathLst>
                <a:path w="6155" h="4562" extrusionOk="0">
                  <a:moveTo>
                    <a:pt x="1605" y="1"/>
                  </a:moveTo>
                  <a:cubicBezTo>
                    <a:pt x="1298" y="80"/>
                    <a:pt x="1036" y="217"/>
                    <a:pt x="820" y="376"/>
                  </a:cubicBezTo>
                  <a:cubicBezTo>
                    <a:pt x="581" y="569"/>
                    <a:pt x="376" y="831"/>
                    <a:pt x="228" y="1127"/>
                  </a:cubicBezTo>
                  <a:cubicBezTo>
                    <a:pt x="137" y="1320"/>
                    <a:pt x="1" y="1707"/>
                    <a:pt x="92" y="2093"/>
                  </a:cubicBezTo>
                  <a:cubicBezTo>
                    <a:pt x="149" y="2366"/>
                    <a:pt x="354" y="2662"/>
                    <a:pt x="672" y="2696"/>
                  </a:cubicBezTo>
                  <a:cubicBezTo>
                    <a:pt x="695" y="2699"/>
                    <a:pt x="718" y="2701"/>
                    <a:pt x="740" y="2701"/>
                  </a:cubicBezTo>
                  <a:cubicBezTo>
                    <a:pt x="885" y="2701"/>
                    <a:pt x="1019" y="2642"/>
                    <a:pt x="1127" y="2583"/>
                  </a:cubicBezTo>
                  <a:cubicBezTo>
                    <a:pt x="1184" y="2548"/>
                    <a:pt x="1229" y="2526"/>
                    <a:pt x="1286" y="2492"/>
                  </a:cubicBezTo>
                  <a:cubicBezTo>
                    <a:pt x="1389" y="2435"/>
                    <a:pt x="1491" y="2378"/>
                    <a:pt x="1605" y="2332"/>
                  </a:cubicBezTo>
                  <a:cubicBezTo>
                    <a:pt x="1719" y="2285"/>
                    <a:pt x="1853" y="2253"/>
                    <a:pt x="1986" y="2253"/>
                  </a:cubicBezTo>
                  <a:cubicBezTo>
                    <a:pt x="2171" y="2253"/>
                    <a:pt x="2355" y="2315"/>
                    <a:pt x="2480" y="2480"/>
                  </a:cubicBezTo>
                  <a:cubicBezTo>
                    <a:pt x="2628" y="2696"/>
                    <a:pt x="2617" y="2969"/>
                    <a:pt x="2594" y="3231"/>
                  </a:cubicBezTo>
                  <a:cubicBezTo>
                    <a:pt x="2594" y="3276"/>
                    <a:pt x="2594" y="3333"/>
                    <a:pt x="2594" y="3379"/>
                  </a:cubicBezTo>
                  <a:cubicBezTo>
                    <a:pt x="2583" y="3697"/>
                    <a:pt x="2662" y="3993"/>
                    <a:pt x="2844" y="4220"/>
                  </a:cubicBezTo>
                  <a:cubicBezTo>
                    <a:pt x="3004" y="4436"/>
                    <a:pt x="3254" y="4562"/>
                    <a:pt x="3515" y="4562"/>
                  </a:cubicBezTo>
                  <a:lnTo>
                    <a:pt x="3538" y="4562"/>
                  </a:lnTo>
                  <a:cubicBezTo>
                    <a:pt x="3811" y="4550"/>
                    <a:pt x="4039" y="4414"/>
                    <a:pt x="4152" y="4186"/>
                  </a:cubicBezTo>
                  <a:cubicBezTo>
                    <a:pt x="4232" y="4038"/>
                    <a:pt x="4266" y="3868"/>
                    <a:pt x="4300" y="3709"/>
                  </a:cubicBezTo>
                  <a:cubicBezTo>
                    <a:pt x="4323" y="3606"/>
                    <a:pt x="4346" y="3504"/>
                    <a:pt x="4380" y="3401"/>
                  </a:cubicBezTo>
                  <a:cubicBezTo>
                    <a:pt x="4425" y="3254"/>
                    <a:pt x="4494" y="3128"/>
                    <a:pt x="4573" y="3026"/>
                  </a:cubicBezTo>
                  <a:cubicBezTo>
                    <a:pt x="4664" y="2912"/>
                    <a:pt x="4801" y="2833"/>
                    <a:pt x="4971" y="2776"/>
                  </a:cubicBezTo>
                  <a:cubicBezTo>
                    <a:pt x="5051" y="2742"/>
                    <a:pt x="5142" y="2719"/>
                    <a:pt x="5222" y="2708"/>
                  </a:cubicBezTo>
                  <a:cubicBezTo>
                    <a:pt x="5301" y="2685"/>
                    <a:pt x="5381" y="2674"/>
                    <a:pt x="5449" y="2651"/>
                  </a:cubicBezTo>
                  <a:cubicBezTo>
                    <a:pt x="5574" y="2605"/>
                    <a:pt x="5699" y="2537"/>
                    <a:pt x="5790" y="2446"/>
                  </a:cubicBezTo>
                  <a:cubicBezTo>
                    <a:pt x="5984" y="2264"/>
                    <a:pt x="6109" y="2002"/>
                    <a:pt x="6131" y="1730"/>
                  </a:cubicBezTo>
                  <a:cubicBezTo>
                    <a:pt x="6154" y="1445"/>
                    <a:pt x="6086" y="1172"/>
                    <a:pt x="5927" y="911"/>
                  </a:cubicBezTo>
                  <a:cubicBezTo>
                    <a:pt x="5676" y="513"/>
                    <a:pt x="5267" y="217"/>
                    <a:pt x="4710" y="46"/>
                  </a:cubicBezTo>
                  <a:cubicBezTo>
                    <a:pt x="4698" y="46"/>
                    <a:pt x="4687" y="46"/>
                    <a:pt x="4676" y="58"/>
                  </a:cubicBezTo>
                  <a:cubicBezTo>
                    <a:pt x="4505" y="240"/>
                    <a:pt x="4312" y="376"/>
                    <a:pt x="4107" y="478"/>
                  </a:cubicBezTo>
                  <a:cubicBezTo>
                    <a:pt x="3902" y="581"/>
                    <a:pt x="3675" y="638"/>
                    <a:pt x="3459" y="672"/>
                  </a:cubicBezTo>
                  <a:cubicBezTo>
                    <a:pt x="3436" y="672"/>
                    <a:pt x="3424" y="683"/>
                    <a:pt x="3424" y="706"/>
                  </a:cubicBezTo>
                  <a:lnTo>
                    <a:pt x="3459" y="1184"/>
                  </a:lnTo>
                  <a:cubicBezTo>
                    <a:pt x="3459" y="1184"/>
                    <a:pt x="3459" y="1195"/>
                    <a:pt x="3470" y="1206"/>
                  </a:cubicBezTo>
                  <a:lnTo>
                    <a:pt x="3561" y="1206"/>
                  </a:lnTo>
                  <a:cubicBezTo>
                    <a:pt x="3777" y="1172"/>
                    <a:pt x="3993" y="1115"/>
                    <a:pt x="4209" y="1036"/>
                  </a:cubicBezTo>
                  <a:cubicBezTo>
                    <a:pt x="4312" y="990"/>
                    <a:pt x="4414" y="945"/>
                    <a:pt x="4516" y="899"/>
                  </a:cubicBezTo>
                  <a:cubicBezTo>
                    <a:pt x="4562" y="865"/>
                    <a:pt x="4619" y="842"/>
                    <a:pt x="4676" y="820"/>
                  </a:cubicBezTo>
                  <a:cubicBezTo>
                    <a:pt x="4721" y="797"/>
                    <a:pt x="4778" y="774"/>
                    <a:pt x="4823" y="751"/>
                  </a:cubicBezTo>
                  <a:cubicBezTo>
                    <a:pt x="4830" y="748"/>
                    <a:pt x="4836" y="747"/>
                    <a:pt x="4844" y="747"/>
                  </a:cubicBezTo>
                  <a:cubicBezTo>
                    <a:pt x="4863" y="747"/>
                    <a:pt x="4883" y="757"/>
                    <a:pt x="4892" y="774"/>
                  </a:cubicBezTo>
                  <a:cubicBezTo>
                    <a:pt x="4892" y="785"/>
                    <a:pt x="4903" y="808"/>
                    <a:pt x="4880" y="831"/>
                  </a:cubicBezTo>
                  <a:cubicBezTo>
                    <a:pt x="4789" y="922"/>
                    <a:pt x="4698" y="1013"/>
                    <a:pt x="4573" y="1081"/>
                  </a:cubicBezTo>
                  <a:cubicBezTo>
                    <a:pt x="4448" y="1138"/>
                    <a:pt x="4323" y="1195"/>
                    <a:pt x="4198" y="1240"/>
                  </a:cubicBezTo>
                  <a:cubicBezTo>
                    <a:pt x="3867" y="1359"/>
                    <a:pt x="3510" y="1421"/>
                    <a:pt x="3152" y="1421"/>
                  </a:cubicBezTo>
                  <a:cubicBezTo>
                    <a:pt x="3030" y="1421"/>
                    <a:pt x="2909" y="1414"/>
                    <a:pt x="2788" y="1400"/>
                  </a:cubicBezTo>
                  <a:cubicBezTo>
                    <a:pt x="2537" y="1366"/>
                    <a:pt x="2298" y="1309"/>
                    <a:pt x="2094" y="1229"/>
                  </a:cubicBezTo>
                  <a:cubicBezTo>
                    <a:pt x="1980" y="1195"/>
                    <a:pt x="1878" y="1138"/>
                    <a:pt x="1764" y="1081"/>
                  </a:cubicBezTo>
                  <a:cubicBezTo>
                    <a:pt x="1707" y="1047"/>
                    <a:pt x="1548" y="967"/>
                    <a:pt x="1536" y="876"/>
                  </a:cubicBezTo>
                  <a:cubicBezTo>
                    <a:pt x="1536" y="865"/>
                    <a:pt x="1536" y="842"/>
                    <a:pt x="1559" y="831"/>
                  </a:cubicBezTo>
                  <a:cubicBezTo>
                    <a:pt x="1566" y="830"/>
                    <a:pt x="1573" y="830"/>
                    <a:pt x="1581" y="830"/>
                  </a:cubicBezTo>
                  <a:cubicBezTo>
                    <a:pt x="1657" y="830"/>
                    <a:pt x="1748" y="880"/>
                    <a:pt x="1821" y="911"/>
                  </a:cubicBezTo>
                  <a:cubicBezTo>
                    <a:pt x="1844" y="922"/>
                    <a:pt x="1866" y="933"/>
                    <a:pt x="1889" y="945"/>
                  </a:cubicBezTo>
                  <a:cubicBezTo>
                    <a:pt x="1991" y="990"/>
                    <a:pt x="2105" y="1036"/>
                    <a:pt x="2230" y="1081"/>
                  </a:cubicBezTo>
                  <a:cubicBezTo>
                    <a:pt x="2412" y="1138"/>
                    <a:pt x="2594" y="1184"/>
                    <a:pt x="2788" y="1206"/>
                  </a:cubicBezTo>
                  <a:cubicBezTo>
                    <a:pt x="2799" y="1206"/>
                    <a:pt x="2810" y="1206"/>
                    <a:pt x="2822" y="1195"/>
                  </a:cubicBezTo>
                  <a:cubicBezTo>
                    <a:pt x="2822" y="1195"/>
                    <a:pt x="2833" y="1184"/>
                    <a:pt x="2833" y="1172"/>
                  </a:cubicBezTo>
                  <a:cubicBezTo>
                    <a:pt x="2833" y="1149"/>
                    <a:pt x="2833" y="1115"/>
                    <a:pt x="2833" y="1081"/>
                  </a:cubicBezTo>
                  <a:lnTo>
                    <a:pt x="2844" y="1036"/>
                  </a:lnTo>
                  <a:cubicBezTo>
                    <a:pt x="2856" y="933"/>
                    <a:pt x="2867" y="831"/>
                    <a:pt x="2879" y="729"/>
                  </a:cubicBezTo>
                  <a:lnTo>
                    <a:pt x="2879" y="706"/>
                  </a:lnTo>
                  <a:cubicBezTo>
                    <a:pt x="2879" y="683"/>
                    <a:pt x="2867" y="672"/>
                    <a:pt x="2856" y="660"/>
                  </a:cubicBezTo>
                  <a:cubicBezTo>
                    <a:pt x="2640" y="638"/>
                    <a:pt x="2446" y="581"/>
                    <a:pt x="2253" y="478"/>
                  </a:cubicBezTo>
                  <a:cubicBezTo>
                    <a:pt x="2026" y="376"/>
                    <a:pt x="1821" y="217"/>
                    <a:pt x="1639" y="12"/>
                  </a:cubicBezTo>
                  <a:cubicBezTo>
                    <a:pt x="1627" y="1"/>
                    <a:pt x="1616" y="1"/>
                    <a:pt x="1605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1891525" y="1720825"/>
              <a:ext cx="102100" cy="127825"/>
            </a:xfrm>
            <a:custGeom>
              <a:avLst/>
              <a:gdLst/>
              <a:ahLst/>
              <a:cxnLst/>
              <a:rect l="l" t="t" r="r" b="b"/>
              <a:pathLst>
                <a:path w="4084" h="5113" extrusionOk="0">
                  <a:moveTo>
                    <a:pt x="2042" y="0"/>
                  </a:moveTo>
                  <a:cubicBezTo>
                    <a:pt x="2031" y="0"/>
                    <a:pt x="2019" y="6"/>
                    <a:pt x="2014" y="17"/>
                  </a:cubicBezTo>
                  <a:cubicBezTo>
                    <a:pt x="1979" y="74"/>
                    <a:pt x="1934" y="131"/>
                    <a:pt x="1888" y="177"/>
                  </a:cubicBezTo>
                  <a:cubicBezTo>
                    <a:pt x="1866" y="211"/>
                    <a:pt x="1843" y="234"/>
                    <a:pt x="1820" y="256"/>
                  </a:cubicBezTo>
                  <a:cubicBezTo>
                    <a:pt x="1718" y="381"/>
                    <a:pt x="1604" y="518"/>
                    <a:pt x="1502" y="643"/>
                  </a:cubicBezTo>
                  <a:cubicBezTo>
                    <a:pt x="1274" y="927"/>
                    <a:pt x="1104" y="1166"/>
                    <a:pt x="944" y="1382"/>
                  </a:cubicBezTo>
                  <a:cubicBezTo>
                    <a:pt x="194" y="2486"/>
                    <a:pt x="0" y="3464"/>
                    <a:pt x="364" y="4271"/>
                  </a:cubicBezTo>
                  <a:cubicBezTo>
                    <a:pt x="524" y="4624"/>
                    <a:pt x="762" y="4920"/>
                    <a:pt x="1058" y="5102"/>
                  </a:cubicBezTo>
                  <a:cubicBezTo>
                    <a:pt x="1058" y="5102"/>
                    <a:pt x="1070" y="5113"/>
                    <a:pt x="1070" y="5113"/>
                  </a:cubicBezTo>
                  <a:cubicBezTo>
                    <a:pt x="1081" y="5113"/>
                    <a:pt x="1092" y="5102"/>
                    <a:pt x="1092" y="5102"/>
                  </a:cubicBezTo>
                  <a:cubicBezTo>
                    <a:pt x="1104" y="5090"/>
                    <a:pt x="1104" y="5079"/>
                    <a:pt x="1104" y="5056"/>
                  </a:cubicBezTo>
                  <a:cubicBezTo>
                    <a:pt x="842" y="4601"/>
                    <a:pt x="922" y="4055"/>
                    <a:pt x="1001" y="3771"/>
                  </a:cubicBezTo>
                  <a:cubicBezTo>
                    <a:pt x="1070" y="3498"/>
                    <a:pt x="1183" y="3236"/>
                    <a:pt x="1320" y="2975"/>
                  </a:cubicBezTo>
                  <a:cubicBezTo>
                    <a:pt x="1388" y="2861"/>
                    <a:pt x="1468" y="2736"/>
                    <a:pt x="1547" y="2633"/>
                  </a:cubicBezTo>
                  <a:cubicBezTo>
                    <a:pt x="1684" y="2429"/>
                    <a:pt x="1832" y="2258"/>
                    <a:pt x="1991" y="2099"/>
                  </a:cubicBezTo>
                  <a:cubicBezTo>
                    <a:pt x="2008" y="2082"/>
                    <a:pt x="2033" y="2073"/>
                    <a:pt x="2060" y="2073"/>
                  </a:cubicBezTo>
                  <a:cubicBezTo>
                    <a:pt x="2087" y="2073"/>
                    <a:pt x="2116" y="2082"/>
                    <a:pt x="2139" y="2099"/>
                  </a:cubicBezTo>
                  <a:cubicBezTo>
                    <a:pt x="2252" y="2213"/>
                    <a:pt x="2343" y="2349"/>
                    <a:pt x="2434" y="2474"/>
                  </a:cubicBezTo>
                  <a:cubicBezTo>
                    <a:pt x="2468" y="2520"/>
                    <a:pt x="2503" y="2577"/>
                    <a:pt x="2537" y="2622"/>
                  </a:cubicBezTo>
                  <a:cubicBezTo>
                    <a:pt x="2616" y="2736"/>
                    <a:pt x="2696" y="2850"/>
                    <a:pt x="2753" y="2975"/>
                  </a:cubicBezTo>
                  <a:cubicBezTo>
                    <a:pt x="2901" y="3236"/>
                    <a:pt x="3014" y="3498"/>
                    <a:pt x="3083" y="3771"/>
                  </a:cubicBezTo>
                  <a:cubicBezTo>
                    <a:pt x="3151" y="4055"/>
                    <a:pt x="3242" y="4601"/>
                    <a:pt x="2980" y="5056"/>
                  </a:cubicBezTo>
                  <a:cubicBezTo>
                    <a:pt x="2969" y="5067"/>
                    <a:pt x="2980" y="5090"/>
                    <a:pt x="2980" y="5102"/>
                  </a:cubicBezTo>
                  <a:cubicBezTo>
                    <a:pt x="2986" y="5107"/>
                    <a:pt x="2995" y="5110"/>
                    <a:pt x="3003" y="5110"/>
                  </a:cubicBezTo>
                  <a:cubicBezTo>
                    <a:pt x="3012" y="5110"/>
                    <a:pt x="3020" y="5107"/>
                    <a:pt x="3026" y="5102"/>
                  </a:cubicBezTo>
                  <a:cubicBezTo>
                    <a:pt x="3322" y="4908"/>
                    <a:pt x="3560" y="4612"/>
                    <a:pt x="3720" y="4271"/>
                  </a:cubicBezTo>
                  <a:cubicBezTo>
                    <a:pt x="4084" y="3464"/>
                    <a:pt x="3890" y="2486"/>
                    <a:pt x="3140" y="1382"/>
                  </a:cubicBezTo>
                  <a:cubicBezTo>
                    <a:pt x="2992" y="1166"/>
                    <a:pt x="2810" y="927"/>
                    <a:pt x="2582" y="643"/>
                  </a:cubicBezTo>
                  <a:cubicBezTo>
                    <a:pt x="2480" y="518"/>
                    <a:pt x="2377" y="381"/>
                    <a:pt x="2264" y="256"/>
                  </a:cubicBezTo>
                  <a:cubicBezTo>
                    <a:pt x="2241" y="234"/>
                    <a:pt x="2218" y="211"/>
                    <a:pt x="2207" y="177"/>
                  </a:cubicBezTo>
                  <a:cubicBezTo>
                    <a:pt x="2150" y="131"/>
                    <a:pt x="2105" y="74"/>
                    <a:pt x="2070" y="17"/>
                  </a:cubicBezTo>
                  <a:cubicBezTo>
                    <a:pt x="2065" y="6"/>
                    <a:pt x="2053" y="0"/>
                    <a:pt x="2042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1919100" y="1781825"/>
              <a:ext cx="46650" cy="71950"/>
            </a:xfrm>
            <a:custGeom>
              <a:avLst/>
              <a:gdLst/>
              <a:ahLst/>
              <a:cxnLst/>
              <a:rect l="l" t="t" r="r" b="b"/>
              <a:pathLst>
                <a:path w="1866" h="2878" extrusionOk="0">
                  <a:moveTo>
                    <a:pt x="945" y="0"/>
                  </a:moveTo>
                  <a:cubicBezTo>
                    <a:pt x="933" y="0"/>
                    <a:pt x="922" y="0"/>
                    <a:pt x="922" y="11"/>
                  </a:cubicBezTo>
                  <a:cubicBezTo>
                    <a:pt x="899" y="34"/>
                    <a:pt x="876" y="57"/>
                    <a:pt x="865" y="68"/>
                  </a:cubicBezTo>
                  <a:cubicBezTo>
                    <a:pt x="854" y="80"/>
                    <a:pt x="854" y="80"/>
                    <a:pt x="854" y="80"/>
                  </a:cubicBezTo>
                  <a:cubicBezTo>
                    <a:pt x="854" y="91"/>
                    <a:pt x="842" y="91"/>
                    <a:pt x="842" y="91"/>
                  </a:cubicBezTo>
                  <a:cubicBezTo>
                    <a:pt x="820" y="125"/>
                    <a:pt x="797" y="159"/>
                    <a:pt x="774" y="193"/>
                  </a:cubicBezTo>
                  <a:cubicBezTo>
                    <a:pt x="729" y="239"/>
                    <a:pt x="694" y="284"/>
                    <a:pt x="660" y="341"/>
                  </a:cubicBezTo>
                  <a:cubicBezTo>
                    <a:pt x="569" y="455"/>
                    <a:pt x="501" y="569"/>
                    <a:pt x="433" y="694"/>
                  </a:cubicBezTo>
                  <a:cubicBezTo>
                    <a:pt x="228" y="1081"/>
                    <a:pt x="1" y="1649"/>
                    <a:pt x="103" y="2172"/>
                  </a:cubicBezTo>
                  <a:cubicBezTo>
                    <a:pt x="148" y="2400"/>
                    <a:pt x="251" y="2582"/>
                    <a:pt x="410" y="2730"/>
                  </a:cubicBezTo>
                  <a:cubicBezTo>
                    <a:pt x="490" y="2798"/>
                    <a:pt x="558" y="2844"/>
                    <a:pt x="638" y="2866"/>
                  </a:cubicBezTo>
                  <a:lnTo>
                    <a:pt x="672" y="2866"/>
                  </a:lnTo>
                  <a:cubicBezTo>
                    <a:pt x="672" y="2866"/>
                    <a:pt x="683" y="2855"/>
                    <a:pt x="683" y="2844"/>
                  </a:cubicBezTo>
                  <a:cubicBezTo>
                    <a:pt x="694" y="2798"/>
                    <a:pt x="706" y="2764"/>
                    <a:pt x="729" y="2730"/>
                  </a:cubicBezTo>
                  <a:cubicBezTo>
                    <a:pt x="763" y="2650"/>
                    <a:pt x="854" y="2605"/>
                    <a:pt x="933" y="2605"/>
                  </a:cubicBezTo>
                  <a:lnTo>
                    <a:pt x="945" y="2605"/>
                  </a:lnTo>
                  <a:cubicBezTo>
                    <a:pt x="1013" y="2605"/>
                    <a:pt x="1081" y="2650"/>
                    <a:pt x="1115" y="2718"/>
                  </a:cubicBezTo>
                  <a:cubicBezTo>
                    <a:pt x="1138" y="2764"/>
                    <a:pt x="1149" y="2809"/>
                    <a:pt x="1161" y="2855"/>
                  </a:cubicBezTo>
                  <a:cubicBezTo>
                    <a:pt x="1161" y="2866"/>
                    <a:pt x="1161" y="2866"/>
                    <a:pt x="1172" y="2878"/>
                  </a:cubicBezTo>
                  <a:lnTo>
                    <a:pt x="1195" y="2878"/>
                  </a:lnTo>
                  <a:cubicBezTo>
                    <a:pt x="1286" y="2855"/>
                    <a:pt x="1377" y="2798"/>
                    <a:pt x="1456" y="2730"/>
                  </a:cubicBezTo>
                  <a:cubicBezTo>
                    <a:pt x="1616" y="2582"/>
                    <a:pt x="1718" y="2400"/>
                    <a:pt x="1764" y="2172"/>
                  </a:cubicBezTo>
                  <a:cubicBezTo>
                    <a:pt x="1866" y="1649"/>
                    <a:pt x="1650" y="1081"/>
                    <a:pt x="1434" y="694"/>
                  </a:cubicBezTo>
                  <a:cubicBezTo>
                    <a:pt x="1377" y="569"/>
                    <a:pt x="1297" y="455"/>
                    <a:pt x="1218" y="341"/>
                  </a:cubicBezTo>
                  <a:cubicBezTo>
                    <a:pt x="1183" y="284"/>
                    <a:pt x="1138" y="239"/>
                    <a:pt x="1104" y="193"/>
                  </a:cubicBezTo>
                  <a:cubicBezTo>
                    <a:pt x="1081" y="159"/>
                    <a:pt x="1058" y="125"/>
                    <a:pt x="1024" y="91"/>
                  </a:cubicBezTo>
                  <a:cubicBezTo>
                    <a:pt x="1024" y="80"/>
                    <a:pt x="1013" y="80"/>
                    <a:pt x="1013" y="68"/>
                  </a:cubicBezTo>
                  <a:cubicBezTo>
                    <a:pt x="1013" y="68"/>
                    <a:pt x="1002" y="57"/>
                    <a:pt x="1002" y="57"/>
                  </a:cubicBezTo>
                  <a:cubicBezTo>
                    <a:pt x="990" y="46"/>
                    <a:pt x="979" y="34"/>
                    <a:pt x="967" y="23"/>
                  </a:cubicBezTo>
                  <a:cubicBezTo>
                    <a:pt x="967" y="23"/>
                    <a:pt x="967" y="11"/>
                    <a:pt x="967" y="11"/>
                  </a:cubicBezTo>
                  <a:cubicBezTo>
                    <a:pt x="956" y="11"/>
                    <a:pt x="945" y="0"/>
                    <a:pt x="945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1862525" y="1907375"/>
              <a:ext cx="149575" cy="69250"/>
            </a:xfrm>
            <a:custGeom>
              <a:avLst/>
              <a:gdLst/>
              <a:ahLst/>
              <a:cxnLst/>
              <a:rect l="l" t="t" r="r" b="b"/>
              <a:pathLst>
                <a:path w="5983" h="2770" extrusionOk="0">
                  <a:moveTo>
                    <a:pt x="1604" y="1564"/>
                  </a:moveTo>
                  <a:cubicBezTo>
                    <a:pt x="1615" y="1564"/>
                    <a:pt x="1627" y="1575"/>
                    <a:pt x="1638" y="1586"/>
                  </a:cubicBezTo>
                  <a:cubicBezTo>
                    <a:pt x="1638" y="1586"/>
                    <a:pt x="1638" y="1598"/>
                    <a:pt x="1649" y="1609"/>
                  </a:cubicBezTo>
                  <a:cubicBezTo>
                    <a:pt x="1649" y="1609"/>
                    <a:pt x="1649" y="1609"/>
                    <a:pt x="1649" y="1620"/>
                  </a:cubicBezTo>
                  <a:lnTo>
                    <a:pt x="1649" y="1632"/>
                  </a:lnTo>
                  <a:cubicBezTo>
                    <a:pt x="1649" y="1654"/>
                    <a:pt x="1649" y="1666"/>
                    <a:pt x="1649" y="1677"/>
                  </a:cubicBezTo>
                  <a:lnTo>
                    <a:pt x="1649" y="1689"/>
                  </a:lnTo>
                  <a:cubicBezTo>
                    <a:pt x="1661" y="1723"/>
                    <a:pt x="1661" y="1757"/>
                    <a:pt x="1672" y="1802"/>
                  </a:cubicBezTo>
                  <a:cubicBezTo>
                    <a:pt x="1684" y="1814"/>
                    <a:pt x="1684" y="1836"/>
                    <a:pt x="1695" y="1848"/>
                  </a:cubicBezTo>
                  <a:lnTo>
                    <a:pt x="1718" y="1893"/>
                  </a:lnTo>
                  <a:cubicBezTo>
                    <a:pt x="1718" y="1905"/>
                    <a:pt x="1729" y="1927"/>
                    <a:pt x="1740" y="1939"/>
                  </a:cubicBezTo>
                  <a:cubicBezTo>
                    <a:pt x="1740" y="1939"/>
                    <a:pt x="1740" y="1939"/>
                    <a:pt x="1740" y="1950"/>
                  </a:cubicBezTo>
                  <a:cubicBezTo>
                    <a:pt x="1740" y="1950"/>
                    <a:pt x="1740" y="1962"/>
                    <a:pt x="1752" y="1962"/>
                  </a:cubicBezTo>
                  <a:cubicBezTo>
                    <a:pt x="1752" y="1973"/>
                    <a:pt x="1752" y="1984"/>
                    <a:pt x="1763" y="1996"/>
                  </a:cubicBezTo>
                  <a:cubicBezTo>
                    <a:pt x="1763" y="1996"/>
                    <a:pt x="1763" y="2007"/>
                    <a:pt x="1763" y="2007"/>
                  </a:cubicBezTo>
                  <a:lnTo>
                    <a:pt x="1775" y="2030"/>
                  </a:lnTo>
                  <a:lnTo>
                    <a:pt x="1786" y="2053"/>
                  </a:lnTo>
                  <a:cubicBezTo>
                    <a:pt x="1797" y="2064"/>
                    <a:pt x="1809" y="2075"/>
                    <a:pt x="1820" y="2087"/>
                  </a:cubicBezTo>
                  <a:cubicBezTo>
                    <a:pt x="1820" y="2098"/>
                    <a:pt x="1820" y="2109"/>
                    <a:pt x="1820" y="2121"/>
                  </a:cubicBezTo>
                  <a:cubicBezTo>
                    <a:pt x="1812" y="2121"/>
                    <a:pt x="1805" y="2126"/>
                    <a:pt x="1797" y="2126"/>
                  </a:cubicBezTo>
                  <a:cubicBezTo>
                    <a:pt x="1794" y="2126"/>
                    <a:pt x="1790" y="2125"/>
                    <a:pt x="1786" y="2121"/>
                  </a:cubicBezTo>
                  <a:cubicBezTo>
                    <a:pt x="1775" y="2121"/>
                    <a:pt x="1752" y="2109"/>
                    <a:pt x="1740" y="2098"/>
                  </a:cubicBezTo>
                  <a:cubicBezTo>
                    <a:pt x="1729" y="2098"/>
                    <a:pt x="1729" y="2098"/>
                    <a:pt x="1718" y="2087"/>
                  </a:cubicBezTo>
                  <a:lnTo>
                    <a:pt x="1706" y="2075"/>
                  </a:lnTo>
                  <a:lnTo>
                    <a:pt x="1695" y="2075"/>
                  </a:lnTo>
                  <a:cubicBezTo>
                    <a:pt x="1695" y="2075"/>
                    <a:pt x="1684" y="2064"/>
                    <a:pt x="1672" y="2053"/>
                  </a:cubicBezTo>
                  <a:cubicBezTo>
                    <a:pt x="1661" y="2053"/>
                    <a:pt x="1661" y="2041"/>
                    <a:pt x="1649" y="2041"/>
                  </a:cubicBezTo>
                  <a:cubicBezTo>
                    <a:pt x="1649" y="2030"/>
                    <a:pt x="1638" y="2030"/>
                    <a:pt x="1638" y="2030"/>
                  </a:cubicBezTo>
                  <a:cubicBezTo>
                    <a:pt x="1638" y="2030"/>
                    <a:pt x="1638" y="2018"/>
                    <a:pt x="1627" y="2018"/>
                  </a:cubicBezTo>
                  <a:cubicBezTo>
                    <a:pt x="1615" y="2007"/>
                    <a:pt x="1604" y="1984"/>
                    <a:pt x="1593" y="1962"/>
                  </a:cubicBezTo>
                  <a:cubicBezTo>
                    <a:pt x="1570" y="1927"/>
                    <a:pt x="1547" y="1882"/>
                    <a:pt x="1547" y="1836"/>
                  </a:cubicBezTo>
                  <a:cubicBezTo>
                    <a:pt x="1536" y="1791"/>
                    <a:pt x="1524" y="1734"/>
                    <a:pt x="1536" y="1700"/>
                  </a:cubicBezTo>
                  <a:cubicBezTo>
                    <a:pt x="1536" y="1677"/>
                    <a:pt x="1536" y="1654"/>
                    <a:pt x="1547" y="1632"/>
                  </a:cubicBezTo>
                  <a:cubicBezTo>
                    <a:pt x="1547" y="1609"/>
                    <a:pt x="1558" y="1586"/>
                    <a:pt x="1581" y="1564"/>
                  </a:cubicBezTo>
                  <a:close/>
                  <a:moveTo>
                    <a:pt x="1732" y="427"/>
                  </a:moveTo>
                  <a:cubicBezTo>
                    <a:pt x="1754" y="427"/>
                    <a:pt x="1776" y="430"/>
                    <a:pt x="1797" y="438"/>
                  </a:cubicBezTo>
                  <a:cubicBezTo>
                    <a:pt x="1888" y="460"/>
                    <a:pt x="1957" y="540"/>
                    <a:pt x="2002" y="699"/>
                  </a:cubicBezTo>
                  <a:cubicBezTo>
                    <a:pt x="2036" y="870"/>
                    <a:pt x="2025" y="1040"/>
                    <a:pt x="2013" y="1222"/>
                  </a:cubicBezTo>
                  <a:cubicBezTo>
                    <a:pt x="2013" y="1302"/>
                    <a:pt x="2002" y="1393"/>
                    <a:pt x="2002" y="1484"/>
                  </a:cubicBezTo>
                  <a:cubicBezTo>
                    <a:pt x="2013" y="1723"/>
                    <a:pt x="2116" y="1950"/>
                    <a:pt x="2320" y="2144"/>
                  </a:cubicBezTo>
                  <a:cubicBezTo>
                    <a:pt x="2355" y="2166"/>
                    <a:pt x="2343" y="2189"/>
                    <a:pt x="2332" y="2200"/>
                  </a:cubicBezTo>
                  <a:cubicBezTo>
                    <a:pt x="2323" y="2219"/>
                    <a:pt x="2298" y="2238"/>
                    <a:pt x="2271" y="2238"/>
                  </a:cubicBezTo>
                  <a:cubicBezTo>
                    <a:pt x="2265" y="2238"/>
                    <a:pt x="2259" y="2237"/>
                    <a:pt x="2252" y="2235"/>
                  </a:cubicBezTo>
                  <a:cubicBezTo>
                    <a:pt x="2127" y="2178"/>
                    <a:pt x="2048" y="2109"/>
                    <a:pt x="1979" y="2007"/>
                  </a:cubicBezTo>
                  <a:cubicBezTo>
                    <a:pt x="1911" y="1916"/>
                    <a:pt x="1866" y="1791"/>
                    <a:pt x="1843" y="1677"/>
                  </a:cubicBezTo>
                  <a:cubicBezTo>
                    <a:pt x="1820" y="1529"/>
                    <a:pt x="1843" y="1382"/>
                    <a:pt x="1854" y="1234"/>
                  </a:cubicBezTo>
                  <a:cubicBezTo>
                    <a:pt x="1866" y="1109"/>
                    <a:pt x="1877" y="983"/>
                    <a:pt x="1866" y="858"/>
                  </a:cubicBezTo>
                  <a:cubicBezTo>
                    <a:pt x="1866" y="779"/>
                    <a:pt x="1854" y="710"/>
                    <a:pt x="1820" y="665"/>
                  </a:cubicBezTo>
                  <a:cubicBezTo>
                    <a:pt x="1797" y="608"/>
                    <a:pt x="1775" y="574"/>
                    <a:pt x="1729" y="574"/>
                  </a:cubicBezTo>
                  <a:cubicBezTo>
                    <a:pt x="1706" y="574"/>
                    <a:pt x="1684" y="585"/>
                    <a:pt x="1661" y="585"/>
                  </a:cubicBezTo>
                  <a:cubicBezTo>
                    <a:pt x="1593" y="608"/>
                    <a:pt x="1524" y="654"/>
                    <a:pt x="1456" y="688"/>
                  </a:cubicBezTo>
                  <a:cubicBezTo>
                    <a:pt x="1399" y="722"/>
                    <a:pt x="1354" y="745"/>
                    <a:pt x="1297" y="767"/>
                  </a:cubicBezTo>
                  <a:cubicBezTo>
                    <a:pt x="1165" y="823"/>
                    <a:pt x="1053" y="850"/>
                    <a:pt x="962" y="850"/>
                  </a:cubicBezTo>
                  <a:cubicBezTo>
                    <a:pt x="849" y="850"/>
                    <a:pt x="767" y="809"/>
                    <a:pt x="717" y="733"/>
                  </a:cubicBezTo>
                  <a:cubicBezTo>
                    <a:pt x="717" y="733"/>
                    <a:pt x="717" y="733"/>
                    <a:pt x="717" y="722"/>
                  </a:cubicBezTo>
                  <a:lnTo>
                    <a:pt x="728" y="722"/>
                  </a:lnTo>
                  <a:cubicBezTo>
                    <a:pt x="772" y="749"/>
                    <a:pt x="820" y="763"/>
                    <a:pt x="876" y="763"/>
                  </a:cubicBezTo>
                  <a:cubicBezTo>
                    <a:pt x="938" y="763"/>
                    <a:pt x="1009" y="746"/>
                    <a:pt x="1092" y="710"/>
                  </a:cubicBezTo>
                  <a:cubicBezTo>
                    <a:pt x="1206" y="665"/>
                    <a:pt x="1331" y="608"/>
                    <a:pt x="1479" y="517"/>
                  </a:cubicBezTo>
                  <a:cubicBezTo>
                    <a:pt x="1560" y="472"/>
                    <a:pt x="1648" y="427"/>
                    <a:pt x="1732" y="427"/>
                  </a:cubicBezTo>
                  <a:close/>
                  <a:moveTo>
                    <a:pt x="4914" y="1461"/>
                  </a:moveTo>
                  <a:cubicBezTo>
                    <a:pt x="4914" y="1461"/>
                    <a:pt x="4925" y="1473"/>
                    <a:pt x="4925" y="1473"/>
                  </a:cubicBezTo>
                  <a:cubicBezTo>
                    <a:pt x="4959" y="1575"/>
                    <a:pt x="4936" y="1700"/>
                    <a:pt x="4914" y="1802"/>
                  </a:cubicBezTo>
                  <a:cubicBezTo>
                    <a:pt x="4891" y="1927"/>
                    <a:pt x="4834" y="2030"/>
                    <a:pt x="4743" y="2132"/>
                  </a:cubicBezTo>
                  <a:cubicBezTo>
                    <a:pt x="4709" y="2178"/>
                    <a:pt x="4675" y="2212"/>
                    <a:pt x="4629" y="2257"/>
                  </a:cubicBezTo>
                  <a:cubicBezTo>
                    <a:pt x="4607" y="2280"/>
                    <a:pt x="4584" y="2280"/>
                    <a:pt x="4561" y="2291"/>
                  </a:cubicBezTo>
                  <a:cubicBezTo>
                    <a:pt x="4561" y="2291"/>
                    <a:pt x="4550" y="2303"/>
                    <a:pt x="4538" y="2303"/>
                  </a:cubicBezTo>
                  <a:cubicBezTo>
                    <a:pt x="4504" y="2326"/>
                    <a:pt x="4482" y="2337"/>
                    <a:pt x="4447" y="2337"/>
                  </a:cubicBezTo>
                  <a:lnTo>
                    <a:pt x="4391" y="2337"/>
                  </a:lnTo>
                  <a:cubicBezTo>
                    <a:pt x="4368" y="2314"/>
                    <a:pt x="4368" y="2291"/>
                    <a:pt x="4379" y="2280"/>
                  </a:cubicBezTo>
                  <a:cubicBezTo>
                    <a:pt x="4391" y="2246"/>
                    <a:pt x="4425" y="2212"/>
                    <a:pt x="4459" y="2189"/>
                  </a:cubicBezTo>
                  <a:lnTo>
                    <a:pt x="4482" y="2166"/>
                  </a:lnTo>
                  <a:cubicBezTo>
                    <a:pt x="4482" y="2166"/>
                    <a:pt x="4482" y="2155"/>
                    <a:pt x="4482" y="2155"/>
                  </a:cubicBezTo>
                  <a:cubicBezTo>
                    <a:pt x="4493" y="2132"/>
                    <a:pt x="4516" y="2121"/>
                    <a:pt x="4538" y="2109"/>
                  </a:cubicBezTo>
                  <a:lnTo>
                    <a:pt x="4550" y="2098"/>
                  </a:lnTo>
                  <a:cubicBezTo>
                    <a:pt x="4572" y="2075"/>
                    <a:pt x="4595" y="2041"/>
                    <a:pt x="4618" y="2007"/>
                  </a:cubicBezTo>
                  <a:lnTo>
                    <a:pt x="4663" y="1962"/>
                  </a:lnTo>
                  <a:cubicBezTo>
                    <a:pt x="4675" y="1962"/>
                    <a:pt x="4675" y="1962"/>
                    <a:pt x="4675" y="1950"/>
                  </a:cubicBezTo>
                  <a:lnTo>
                    <a:pt x="4686" y="1939"/>
                  </a:lnTo>
                  <a:cubicBezTo>
                    <a:pt x="4698" y="1916"/>
                    <a:pt x="4720" y="1882"/>
                    <a:pt x="4743" y="1848"/>
                  </a:cubicBezTo>
                  <a:cubicBezTo>
                    <a:pt x="4777" y="1791"/>
                    <a:pt x="4811" y="1734"/>
                    <a:pt x="4834" y="1666"/>
                  </a:cubicBezTo>
                  <a:cubicBezTo>
                    <a:pt x="4845" y="1643"/>
                    <a:pt x="4857" y="1609"/>
                    <a:pt x="4868" y="1586"/>
                  </a:cubicBezTo>
                  <a:cubicBezTo>
                    <a:pt x="4880" y="1541"/>
                    <a:pt x="4891" y="1507"/>
                    <a:pt x="4914" y="1461"/>
                  </a:cubicBezTo>
                  <a:close/>
                  <a:moveTo>
                    <a:pt x="1994" y="0"/>
                  </a:moveTo>
                  <a:cubicBezTo>
                    <a:pt x="1971" y="0"/>
                    <a:pt x="1947" y="2"/>
                    <a:pt x="1922" y="5"/>
                  </a:cubicBezTo>
                  <a:cubicBezTo>
                    <a:pt x="1729" y="28"/>
                    <a:pt x="1558" y="130"/>
                    <a:pt x="1399" y="233"/>
                  </a:cubicBezTo>
                  <a:cubicBezTo>
                    <a:pt x="1251" y="312"/>
                    <a:pt x="1115" y="392"/>
                    <a:pt x="956" y="438"/>
                  </a:cubicBezTo>
                  <a:cubicBezTo>
                    <a:pt x="894" y="450"/>
                    <a:pt x="832" y="456"/>
                    <a:pt x="769" y="456"/>
                  </a:cubicBezTo>
                  <a:cubicBezTo>
                    <a:pt x="657" y="456"/>
                    <a:pt x="546" y="436"/>
                    <a:pt x="444" y="392"/>
                  </a:cubicBezTo>
                  <a:cubicBezTo>
                    <a:pt x="438" y="386"/>
                    <a:pt x="432" y="383"/>
                    <a:pt x="427" y="383"/>
                  </a:cubicBezTo>
                  <a:cubicBezTo>
                    <a:pt x="421" y="383"/>
                    <a:pt x="415" y="386"/>
                    <a:pt x="410" y="392"/>
                  </a:cubicBezTo>
                  <a:cubicBezTo>
                    <a:pt x="410" y="392"/>
                    <a:pt x="398" y="403"/>
                    <a:pt x="398" y="415"/>
                  </a:cubicBezTo>
                  <a:cubicBezTo>
                    <a:pt x="387" y="449"/>
                    <a:pt x="376" y="494"/>
                    <a:pt x="364" y="540"/>
                  </a:cubicBezTo>
                  <a:cubicBezTo>
                    <a:pt x="353" y="585"/>
                    <a:pt x="341" y="631"/>
                    <a:pt x="341" y="676"/>
                  </a:cubicBezTo>
                  <a:cubicBezTo>
                    <a:pt x="285" y="892"/>
                    <a:pt x="228" y="1120"/>
                    <a:pt x="171" y="1336"/>
                  </a:cubicBezTo>
                  <a:cubicBezTo>
                    <a:pt x="148" y="1416"/>
                    <a:pt x="125" y="1495"/>
                    <a:pt x="103" y="1575"/>
                  </a:cubicBezTo>
                  <a:cubicBezTo>
                    <a:pt x="68" y="1711"/>
                    <a:pt x="34" y="1836"/>
                    <a:pt x="0" y="1973"/>
                  </a:cubicBezTo>
                  <a:cubicBezTo>
                    <a:pt x="0" y="1984"/>
                    <a:pt x="0" y="1996"/>
                    <a:pt x="12" y="2007"/>
                  </a:cubicBezTo>
                  <a:lnTo>
                    <a:pt x="46" y="2030"/>
                  </a:lnTo>
                  <a:cubicBezTo>
                    <a:pt x="114" y="2087"/>
                    <a:pt x="182" y="2132"/>
                    <a:pt x="250" y="2178"/>
                  </a:cubicBezTo>
                  <a:lnTo>
                    <a:pt x="273" y="2189"/>
                  </a:lnTo>
                  <a:lnTo>
                    <a:pt x="285" y="2200"/>
                  </a:lnTo>
                  <a:lnTo>
                    <a:pt x="319" y="2200"/>
                  </a:lnTo>
                  <a:cubicBezTo>
                    <a:pt x="319" y="2189"/>
                    <a:pt x="330" y="2189"/>
                    <a:pt x="330" y="2178"/>
                  </a:cubicBezTo>
                  <a:lnTo>
                    <a:pt x="387" y="1984"/>
                  </a:lnTo>
                  <a:cubicBezTo>
                    <a:pt x="410" y="1916"/>
                    <a:pt x="432" y="1836"/>
                    <a:pt x="455" y="1768"/>
                  </a:cubicBezTo>
                  <a:cubicBezTo>
                    <a:pt x="467" y="1757"/>
                    <a:pt x="467" y="1745"/>
                    <a:pt x="467" y="1734"/>
                  </a:cubicBezTo>
                  <a:cubicBezTo>
                    <a:pt x="489" y="1677"/>
                    <a:pt x="512" y="1643"/>
                    <a:pt x="546" y="1632"/>
                  </a:cubicBezTo>
                  <a:cubicBezTo>
                    <a:pt x="569" y="1632"/>
                    <a:pt x="569" y="1643"/>
                    <a:pt x="580" y="1643"/>
                  </a:cubicBezTo>
                  <a:cubicBezTo>
                    <a:pt x="592" y="1666"/>
                    <a:pt x="603" y="1734"/>
                    <a:pt x="546" y="1950"/>
                  </a:cubicBezTo>
                  <a:lnTo>
                    <a:pt x="535" y="1973"/>
                  </a:lnTo>
                  <a:lnTo>
                    <a:pt x="478" y="2212"/>
                  </a:lnTo>
                  <a:lnTo>
                    <a:pt x="455" y="2269"/>
                  </a:lnTo>
                  <a:cubicBezTo>
                    <a:pt x="455" y="2280"/>
                    <a:pt x="467" y="2291"/>
                    <a:pt x="478" y="2303"/>
                  </a:cubicBezTo>
                  <a:cubicBezTo>
                    <a:pt x="558" y="2348"/>
                    <a:pt x="649" y="2382"/>
                    <a:pt x="751" y="2417"/>
                  </a:cubicBezTo>
                  <a:cubicBezTo>
                    <a:pt x="1104" y="2542"/>
                    <a:pt x="1490" y="2633"/>
                    <a:pt x="1888" y="2701"/>
                  </a:cubicBezTo>
                  <a:cubicBezTo>
                    <a:pt x="2241" y="2735"/>
                    <a:pt x="2582" y="2769"/>
                    <a:pt x="2923" y="2769"/>
                  </a:cubicBezTo>
                  <a:lnTo>
                    <a:pt x="3071" y="2769"/>
                  </a:lnTo>
                  <a:cubicBezTo>
                    <a:pt x="3412" y="2769"/>
                    <a:pt x="3754" y="2735"/>
                    <a:pt x="4106" y="2701"/>
                  </a:cubicBezTo>
                  <a:cubicBezTo>
                    <a:pt x="4504" y="2633"/>
                    <a:pt x="4891" y="2542"/>
                    <a:pt x="5244" y="2417"/>
                  </a:cubicBezTo>
                  <a:cubicBezTo>
                    <a:pt x="5335" y="2382"/>
                    <a:pt x="5426" y="2348"/>
                    <a:pt x="5517" y="2303"/>
                  </a:cubicBezTo>
                  <a:cubicBezTo>
                    <a:pt x="5528" y="2291"/>
                    <a:pt x="5539" y="2280"/>
                    <a:pt x="5528" y="2269"/>
                  </a:cubicBezTo>
                  <a:cubicBezTo>
                    <a:pt x="5460" y="2018"/>
                    <a:pt x="5414" y="1814"/>
                    <a:pt x="5369" y="1620"/>
                  </a:cubicBezTo>
                  <a:cubicBezTo>
                    <a:pt x="5346" y="1495"/>
                    <a:pt x="5323" y="1359"/>
                    <a:pt x="5300" y="1222"/>
                  </a:cubicBezTo>
                  <a:cubicBezTo>
                    <a:pt x="5289" y="1211"/>
                    <a:pt x="5289" y="1200"/>
                    <a:pt x="5289" y="1177"/>
                  </a:cubicBezTo>
                  <a:cubicBezTo>
                    <a:pt x="5266" y="1086"/>
                    <a:pt x="5244" y="961"/>
                    <a:pt x="5278" y="881"/>
                  </a:cubicBezTo>
                  <a:lnTo>
                    <a:pt x="5289" y="881"/>
                  </a:lnTo>
                  <a:cubicBezTo>
                    <a:pt x="5293" y="877"/>
                    <a:pt x="5297" y="876"/>
                    <a:pt x="5300" y="876"/>
                  </a:cubicBezTo>
                  <a:cubicBezTo>
                    <a:pt x="5307" y="876"/>
                    <a:pt x="5312" y="881"/>
                    <a:pt x="5312" y="881"/>
                  </a:cubicBezTo>
                  <a:cubicBezTo>
                    <a:pt x="5346" y="915"/>
                    <a:pt x="5369" y="961"/>
                    <a:pt x="5380" y="1006"/>
                  </a:cubicBezTo>
                  <a:cubicBezTo>
                    <a:pt x="5391" y="1018"/>
                    <a:pt x="5391" y="1029"/>
                    <a:pt x="5391" y="1040"/>
                  </a:cubicBezTo>
                  <a:cubicBezTo>
                    <a:pt x="5414" y="1086"/>
                    <a:pt x="5437" y="1143"/>
                    <a:pt x="5460" y="1211"/>
                  </a:cubicBezTo>
                  <a:cubicBezTo>
                    <a:pt x="5494" y="1336"/>
                    <a:pt x="5539" y="1473"/>
                    <a:pt x="5573" y="1598"/>
                  </a:cubicBezTo>
                  <a:cubicBezTo>
                    <a:pt x="5619" y="1780"/>
                    <a:pt x="5676" y="1950"/>
                    <a:pt x="5721" y="2132"/>
                  </a:cubicBezTo>
                  <a:cubicBezTo>
                    <a:pt x="5721" y="2144"/>
                    <a:pt x="5733" y="2155"/>
                    <a:pt x="5744" y="2155"/>
                  </a:cubicBezTo>
                  <a:lnTo>
                    <a:pt x="5767" y="2155"/>
                  </a:lnTo>
                  <a:cubicBezTo>
                    <a:pt x="5835" y="2109"/>
                    <a:pt x="5892" y="2075"/>
                    <a:pt x="5949" y="2030"/>
                  </a:cubicBezTo>
                  <a:lnTo>
                    <a:pt x="5971" y="2007"/>
                  </a:lnTo>
                  <a:cubicBezTo>
                    <a:pt x="5983" y="1996"/>
                    <a:pt x="5983" y="1984"/>
                    <a:pt x="5983" y="1973"/>
                  </a:cubicBezTo>
                  <a:cubicBezTo>
                    <a:pt x="5949" y="1836"/>
                    <a:pt x="5915" y="1711"/>
                    <a:pt x="5880" y="1575"/>
                  </a:cubicBezTo>
                  <a:cubicBezTo>
                    <a:pt x="5858" y="1495"/>
                    <a:pt x="5835" y="1416"/>
                    <a:pt x="5812" y="1336"/>
                  </a:cubicBezTo>
                  <a:cubicBezTo>
                    <a:pt x="5755" y="1120"/>
                    <a:pt x="5698" y="892"/>
                    <a:pt x="5653" y="676"/>
                  </a:cubicBezTo>
                  <a:cubicBezTo>
                    <a:pt x="5642" y="631"/>
                    <a:pt x="5630" y="585"/>
                    <a:pt x="5619" y="540"/>
                  </a:cubicBezTo>
                  <a:cubicBezTo>
                    <a:pt x="5608" y="506"/>
                    <a:pt x="5596" y="472"/>
                    <a:pt x="5596" y="438"/>
                  </a:cubicBezTo>
                  <a:cubicBezTo>
                    <a:pt x="5596" y="426"/>
                    <a:pt x="5585" y="415"/>
                    <a:pt x="5573" y="415"/>
                  </a:cubicBezTo>
                  <a:cubicBezTo>
                    <a:pt x="5573" y="409"/>
                    <a:pt x="5571" y="406"/>
                    <a:pt x="5566" y="406"/>
                  </a:cubicBezTo>
                  <a:cubicBezTo>
                    <a:pt x="5562" y="406"/>
                    <a:pt x="5556" y="409"/>
                    <a:pt x="5551" y="415"/>
                  </a:cubicBezTo>
                  <a:cubicBezTo>
                    <a:pt x="5471" y="438"/>
                    <a:pt x="5380" y="460"/>
                    <a:pt x="5289" y="472"/>
                  </a:cubicBezTo>
                  <a:lnTo>
                    <a:pt x="5244" y="494"/>
                  </a:lnTo>
                  <a:cubicBezTo>
                    <a:pt x="5084" y="528"/>
                    <a:pt x="4936" y="574"/>
                    <a:pt x="4823" y="699"/>
                  </a:cubicBezTo>
                  <a:cubicBezTo>
                    <a:pt x="4732" y="790"/>
                    <a:pt x="4686" y="927"/>
                    <a:pt x="4652" y="1040"/>
                  </a:cubicBezTo>
                  <a:cubicBezTo>
                    <a:pt x="4629" y="1120"/>
                    <a:pt x="4607" y="1200"/>
                    <a:pt x="4595" y="1279"/>
                  </a:cubicBezTo>
                  <a:cubicBezTo>
                    <a:pt x="4572" y="1347"/>
                    <a:pt x="4561" y="1404"/>
                    <a:pt x="4550" y="1473"/>
                  </a:cubicBezTo>
                  <a:cubicBezTo>
                    <a:pt x="4447" y="1836"/>
                    <a:pt x="4288" y="2075"/>
                    <a:pt x="4038" y="2200"/>
                  </a:cubicBezTo>
                  <a:cubicBezTo>
                    <a:pt x="3881" y="2286"/>
                    <a:pt x="3701" y="2329"/>
                    <a:pt x="3522" y="2329"/>
                  </a:cubicBezTo>
                  <a:cubicBezTo>
                    <a:pt x="3391" y="2329"/>
                    <a:pt x="3260" y="2306"/>
                    <a:pt x="3139" y="2257"/>
                  </a:cubicBezTo>
                  <a:cubicBezTo>
                    <a:pt x="2832" y="2144"/>
                    <a:pt x="2593" y="1893"/>
                    <a:pt x="2457" y="1564"/>
                  </a:cubicBezTo>
                  <a:cubicBezTo>
                    <a:pt x="2389" y="1416"/>
                    <a:pt x="2355" y="1256"/>
                    <a:pt x="2332" y="1074"/>
                  </a:cubicBezTo>
                  <a:cubicBezTo>
                    <a:pt x="2320" y="961"/>
                    <a:pt x="2332" y="836"/>
                    <a:pt x="2343" y="710"/>
                  </a:cubicBezTo>
                  <a:cubicBezTo>
                    <a:pt x="2343" y="676"/>
                    <a:pt x="2343" y="631"/>
                    <a:pt x="2343" y="597"/>
                  </a:cubicBezTo>
                  <a:lnTo>
                    <a:pt x="2343" y="585"/>
                  </a:lnTo>
                  <a:cubicBezTo>
                    <a:pt x="2355" y="449"/>
                    <a:pt x="2366" y="290"/>
                    <a:pt x="2298" y="165"/>
                  </a:cubicBezTo>
                  <a:cubicBezTo>
                    <a:pt x="2239" y="57"/>
                    <a:pt x="2131" y="0"/>
                    <a:pt x="1994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1828675" y="2037150"/>
              <a:ext cx="217550" cy="105525"/>
            </a:xfrm>
            <a:custGeom>
              <a:avLst/>
              <a:gdLst/>
              <a:ahLst/>
              <a:cxnLst/>
              <a:rect l="l" t="t" r="r" b="b"/>
              <a:pathLst>
                <a:path w="8702" h="4221" extrusionOk="0">
                  <a:moveTo>
                    <a:pt x="1388" y="1479"/>
                  </a:moveTo>
                  <a:cubicBezTo>
                    <a:pt x="1411" y="1491"/>
                    <a:pt x="1411" y="1513"/>
                    <a:pt x="1422" y="1513"/>
                  </a:cubicBezTo>
                  <a:cubicBezTo>
                    <a:pt x="1422" y="1525"/>
                    <a:pt x="1422" y="1536"/>
                    <a:pt x="1422" y="1536"/>
                  </a:cubicBezTo>
                  <a:cubicBezTo>
                    <a:pt x="1422" y="1559"/>
                    <a:pt x="1422" y="1570"/>
                    <a:pt x="1422" y="1582"/>
                  </a:cubicBezTo>
                  <a:cubicBezTo>
                    <a:pt x="1422" y="1593"/>
                    <a:pt x="1422" y="1604"/>
                    <a:pt x="1422" y="1616"/>
                  </a:cubicBezTo>
                  <a:lnTo>
                    <a:pt x="1422" y="1627"/>
                  </a:lnTo>
                  <a:lnTo>
                    <a:pt x="1411" y="1639"/>
                  </a:lnTo>
                  <a:cubicBezTo>
                    <a:pt x="1411" y="1661"/>
                    <a:pt x="1411" y="1684"/>
                    <a:pt x="1411" y="1707"/>
                  </a:cubicBezTo>
                  <a:cubicBezTo>
                    <a:pt x="1411" y="1730"/>
                    <a:pt x="1400" y="1741"/>
                    <a:pt x="1400" y="1764"/>
                  </a:cubicBezTo>
                  <a:cubicBezTo>
                    <a:pt x="1400" y="1809"/>
                    <a:pt x="1388" y="1855"/>
                    <a:pt x="1388" y="1900"/>
                  </a:cubicBezTo>
                  <a:cubicBezTo>
                    <a:pt x="1388" y="1923"/>
                    <a:pt x="1377" y="1946"/>
                    <a:pt x="1377" y="1980"/>
                  </a:cubicBezTo>
                  <a:cubicBezTo>
                    <a:pt x="1377" y="1980"/>
                    <a:pt x="1377" y="1991"/>
                    <a:pt x="1366" y="2003"/>
                  </a:cubicBezTo>
                  <a:cubicBezTo>
                    <a:pt x="1366" y="2014"/>
                    <a:pt x="1366" y="2014"/>
                    <a:pt x="1354" y="2025"/>
                  </a:cubicBezTo>
                  <a:cubicBezTo>
                    <a:pt x="1354" y="2025"/>
                    <a:pt x="1332" y="2037"/>
                    <a:pt x="1332" y="2048"/>
                  </a:cubicBezTo>
                  <a:lnTo>
                    <a:pt x="1309" y="2048"/>
                  </a:lnTo>
                  <a:cubicBezTo>
                    <a:pt x="1297" y="2048"/>
                    <a:pt x="1286" y="2037"/>
                    <a:pt x="1286" y="2037"/>
                  </a:cubicBezTo>
                  <a:cubicBezTo>
                    <a:pt x="1275" y="2025"/>
                    <a:pt x="1275" y="2014"/>
                    <a:pt x="1263" y="2014"/>
                  </a:cubicBezTo>
                  <a:cubicBezTo>
                    <a:pt x="1263" y="2003"/>
                    <a:pt x="1263" y="1991"/>
                    <a:pt x="1263" y="1980"/>
                  </a:cubicBezTo>
                  <a:cubicBezTo>
                    <a:pt x="1252" y="1980"/>
                    <a:pt x="1252" y="1968"/>
                    <a:pt x="1252" y="1957"/>
                  </a:cubicBezTo>
                  <a:cubicBezTo>
                    <a:pt x="1252" y="1934"/>
                    <a:pt x="1263" y="1912"/>
                    <a:pt x="1263" y="1889"/>
                  </a:cubicBezTo>
                  <a:cubicBezTo>
                    <a:pt x="1263" y="1843"/>
                    <a:pt x="1275" y="1798"/>
                    <a:pt x="1286" y="1752"/>
                  </a:cubicBezTo>
                  <a:cubicBezTo>
                    <a:pt x="1286" y="1707"/>
                    <a:pt x="1297" y="1673"/>
                    <a:pt x="1309" y="1639"/>
                  </a:cubicBezTo>
                  <a:lnTo>
                    <a:pt x="1309" y="1627"/>
                  </a:lnTo>
                  <a:cubicBezTo>
                    <a:pt x="1309" y="1604"/>
                    <a:pt x="1320" y="1582"/>
                    <a:pt x="1332" y="1548"/>
                  </a:cubicBezTo>
                  <a:cubicBezTo>
                    <a:pt x="1332" y="1536"/>
                    <a:pt x="1343" y="1525"/>
                    <a:pt x="1354" y="1513"/>
                  </a:cubicBezTo>
                  <a:lnTo>
                    <a:pt x="1354" y="1502"/>
                  </a:lnTo>
                  <a:cubicBezTo>
                    <a:pt x="1366" y="1491"/>
                    <a:pt x="1377" y="1479"/>
                    <a:pt x="1388" y="1479"/>
                  </a:cubicBezTo>
                  <a:close/>
                  <a:moveTo>
                    <a:pt x="1684" y="1661"/>
                  </a:moveTo>
                  <a:cubicBezTo>
                    <a:pt x="1684" y="1673"/>
                    <a:pt x="1684" y="1684"/>
                    <a:pt x="1684" y="1695"/>
                  </a:cubicBezTo>
                  <a:cubicBezTo>
                    <a:pt x="1684" y="1695"/>
                    <a:pt x="1684" y="1695"/>
                    <a:pt x="1684" y="1707"/>
                  </a:cubicBezTo>
                  <a:cubicBezTo>
                    <a:pt x="1695" y="1707"/>
                    <a:pt x="1695" y="1730"/>
                    <a:pt x="1695" y="1741"/>
                  </a:cubicBezTo>
                  <a:lnTo>
                    <a:pt x="1695" y="1752"/>
                  </a:lnTo>
                  <a:lnTo>
                    <a:pt x="1695" y="1764"/>
                  </a:lnTo>
                  <a:cubicBezTo>
                    <a:pt x="1695" y="1764"/>
                    <a:pt x="1695" y="1775"/>
                    <a:pt x="1695" y="1775"/>
                  </a:cubicBezTo>
                  <a:lnTo>
                    <a:pt x="1695" y="1786"/>
                  </a:lnTo>
                  <a:lnTo>
                    <a:pt x="1695" y="1798"/>
                  </a:lnTo>
                  <a:cubicBezTo>
                    <a:pt x="1695" y="1798"/>
                    <a:pt x="1695" y="1809"/>
                    <a:pt x="1695" y="1809"/>
                  </a:cubicBezTo>
                  <a:lnTo>
                    <a:pt x="1695" y="1855"/>
                  </a:lnTo>
                  <a:lnTo>
                    <a:pt x="1695" y="1889"/>
                  </a:lnTo>
                  <a:cubicBezTo>
                    <a:pt x="1695" y="1900"/>
                    <a:pt x="1695" y="1923"/>
                    <a:pt x="1695" y="1946"/>
                  </a:cubicBezTo>
                  <a:cubicBezTo>
                    <a:pt x="1684" y="1957"/>
                    <a:pt x="1684" y="1968"/>
                    <a:pt x="1684" y="1980"/>
                  </a:cubicBezTo>
                  <a:lnTo>
                    <a:pt x="1684" y="1991"/>
                  </a:lnTo>
                  <a:cubicBezTo>
                    <a:pt x="1665" y="2039"/>
                    <a:pt x="1646" y="2062"/>
                    <a:pt x="1627" y="2062"/>
                  </a:cubicBezTo>
                  <a:cubicBezTo>
                    <a:pt x="1623" y="2062"/>
                    <a:pt x="1620" y="2061"/>
                    <a:pt x="1616" y="2059"/>
                  </a:cubicBezTo>
                  <a:cubicBezTo>
                    <a:pt x="1593" y="2059"/>
                    <a:pt x="1582" y="2025"/>
                    <a:pt x="1570" y="1968"/>
                  </a:cubicBezTo>
                  <a:cubicBezTo>
                    <a:pt x="1570" y="1957"/>
                    <a:pt x="1570" y="1934"/>
                    <a:pt x="1570" y="1923"/>
                  </a:cubicBezTo>
                  <a:cubicBezTo>
                    <a:pt x="1582" y="1900"/>
                    <a:pt x="1582" y="1889"/>
                    <a:pt x="1582" y="1866"/>
                  </a:cubicBezTo>
                  <a:cubicBezTo>
                    <a:pt x="1593" y="1832"/>
                    <a:pt x="1593" y="1809"/>
                    <a:pt x="1604" y="1775"/>
                  </a:cubicBezTo>
                  <a:cubicBezTo>
                    <a:pt x="1604" y="1775"/>
                    <a:pt x="1616" y="1764"/>
                    <a:pt x="1616" y="1752"/>
                  </a:cubicBezTo>
                  <a:cubicBezTo>
                    <a:pt x="1616" y="1730"/>
                    <a:pt x="1627" y="1707"/>
                    <a:pt x="1639" y="1695"/>
                  </a:cubicBezTo>
                  <a:cubicBezTo>
                    <a:pt x="1639" y="1695"/>
                    <a:pt x="1639" y="1695"/>
                    <a:pt x="1650" y="1684"/>
                  </a:cubicBezTo>
                  <a:cubicBezTo>
                    <a:pt x="1650" y="1684"/>
                    <a:pt x="1650" y="1673"/>
                    <a:pt x="1661" y="1661"/>
                  </a:cubicBezTo>
                  <a:close/>
                  <a:moveTo>
                    <a:pt x="1107" y="1224"/>
                  </a:moveTo>
                  <a:cubicBezTo>
                    <a:pt x="1113" y="1224"/>
                    <a:pt x="1120" y="1226"/>
                    <a:pt x="1127" y="1229"/>
                  </a:cubicBezTo>
                  <a:cubicBezTo>
                    <a:pt x="1138" y="1229"/>
                    <a:pt x="1150" y="1240"/>
                    <a:pt x="1150" y="1252"/>
                  </a:cubicBezTo>
                  <a:cubicBezTo>
                    <a:pt x="1150" y="1320"/>
                    <a:pt x="1138" y="1388"/>
                    <a:pt x="1127" y="1457"/>
                  </a:cubicBezTo>
                  <a:lnTo>
                    <a:pt x="1127" y="1491"/>
                  </a:lnTo>
                  <a:cubicBezTo>
                    <a:pt x="1115" y="1570"/>
                    <a:pt x="1104" y="1650"/>
                    <a:pt x="1093" y="1730"/>
                  </a:cubicBezTo>
                  <a:cubicBezTo>
                    <a:pt x="1081" y="1775"/>
                    <a:pt x="1081" y="1821"/>
                    <a:pt x="1070" y="1866"/>
                  </a:cubicBezTo>
                  <a:cubicBezTo>
                    <a:pt x="1070" y="1900"/>
                    <a:pt x="1070" y="1934"/>
                    <a:pt x="1059" y="1980"/>
                  </a:cubicBezTo>
                  <a:cubicBezTo>
                    <a:pt x="1048" y="2082"/>
                    <a:pt x="1029" y="2129"/>
                    <a:pt x="992" y="2129"/>
                  </a:cubicBezTo>
                  <a:cubicBezTo>
                    <a:pt x="988" y="2129"/>
                    <a:pt x="983" y="2129"/>
                    <a:pt x="979" y="2128"/>
                  </a:cubicBezTo>
                  <a:cubicBezTo>
                    <a:pt x="933" y="2128"/>
                    <a:pt x="922" y="2071"/>
                    <a:pt x="922" y="1968"/>
                  </a:cubicBezTo>
                  <a:cubicBezTo>
                    <a:pt x="933" y="1889"/>
                    <a:pt x="945" y="1821"/>
                    <a:pt x="956" y="1752"/>
                  </a:cubicBezTo>
                  <a:lnTo>
                    <a:pt x="956" y="1707"/>
                  </a:lnTo>
                  <a:cubicBezTo>
                    <a:pt x="968" y="1616"/>
                    <a:pt x="990" y="1548"/>
                    <a:pt x="1002" y="1468"/>
                  </a:cubicBezTo>
                  <a:lnTo>
                    <a:pt x="1013" y="1445"/>
                  </a:lnTo>
                  <a:cubicBezTo>
                    <a:pt x="1024" y="1366"/>
                    <a:pt x="1036" y="1297"/>
                    <a:pt x="1070" y="1240"/>
                  </a:cubicBezTo>
                  <a:cubicBezTo>
                    <a:pt x="1078" y="1232"/>
                    <a:pt x="1092" y="1224"/>
                    <a:pt x="1107" y="1224"/>
                  </a:cubicBezTo>
                  <a:close/>
                  <a:moveTo>
                    <a:pt x="7109" y="2253"/>
                  </a:moveTo>
                  <a:cubicBezTo>
                    <a:pt x="7121" y="2264"/>
                    <a:pt x="7121" y="2264"/>
                    <a:pt x="7132" y="2275"/>
                  </a:cubicBezTo>
                  <a:cubicBezTo>
                    <a:pt x="7132" y="2275"/>
                    <a:pt x="7143" y="2287"/>
                    <a:pt x="7143" y="2287"/>
                  </a:cubicBezTo>
                  <a:cubicBezTo>
                    <a:pt x="7143" y="2298"/>
                    <a:pt x="7143" y="2298"/>
                    <a:pt x="7155" y="2298"/>
                  </a:cubicBezTo>
                  <a:lnTo>
                    <a:pt x="7166" y="2332"/>
                  </a:lnTo>
                  <a:cubicBezTo>
                    <a:pt x="7166" y="2344"/>
                    <a:pt x="7166" y="2355"/>
                    <a:pt x="7166" y="2355"/>
                  </a:cubicBezTo>
                  <a:cubicBezTo>
                    <a:pt x="7166" y="2366"/>
                    <a:pt x="7178" y="2366"/>
                    <a:pt x="7178" y="2366"/>
                  </a:cubicBezTo>
                  <a:lnTo>
                    <a:pt x="7178" y="2389"/>
                  </a:lnTo>
                  <a:cubicBezTo>
                    <a:pt x="7189" y="2412"/>
                    <a:pt x="7200" y="2435"/>
                    <a:pt x="7200" y="2457"/>
                  </a:cubicBezTo>
                  <a:lnTo>
                    <a:pt x="7200" y="2469"/>
                  </a:lnTo>
                  <a:cubicBezTo>
                    <a:pt x="7200" y="2480"/>
                    <a:pt x="7212" y="2503"/>
                    <a:pt x="7212" y="2526"/>
                  </a:cubicBezTo>
                  <a:cubicBezTo>
                    <a:pt x="7212" y="2537"/>
                    <a:pt x="7200" y="2548"/>
                    <a:pt x="7200" y="2560"/>
                  </a:cubicBezTo>
                  <a:lnTo>
                    <a:pt x="7200" y="2571"/>
                  </a:lnTo>
                  <a:cubicBezTo>
                    <a:pt x="7200" y="2583"/>
                    <a:pt x="7178" y="2594"/>
                    <a:pt x="7166" y="2605"/>
                  </a:cubicBezTo>
                  <a:cubicBezTo>
                    <a:pt x="7143" y="2605"/>
                    <a:pt x="7132" y="2594"/>
                    <a:pt x="7121" y="2583"/>
                  </a:cubicBezTo>
                  <a:cubicBezTo>
                    <a:pt x="7109" y="2560"/>
                    <a:pt x="7098" y="2537"/>
                    <a:pt x="7087" y="2503"/>
                  </a:cubicBezTo>
                  <a:lnTo>
                    <a:pt x="7087" y="2480"/>
                  </a:lnTo>
                  <a:cubicBezTo>
                    <a:pt x="7087" y="2457"/>
                    <a:pt x="7075" y="2435"/>
                    <a:pt x="7075" y="2412"/>
                  </a:cubicBezTo>
                  <a:cubicBezTo>
                    <a:pt x="7075" y="2401"/>
                    <a:pt x="7075" y="2401"/>
                    <a:pt x="7075" y="2389"/>
                  </a:cubicBezTo>
                  <a:lnTo>
                    <a:pt x="7075" y="2378"/>
                  </a:lnTo>
                  <a:cubicBezTo>
                    <a:pt x="7075" y="2366"/>
                    <a:pt x="7075" y="2366"/>
                    <a:pt x="7075" y="2355"/>
                  </a:cubicBezTo>
                  <a:cubicBezTo>
                    <a:pt x="7075" y="2355"/>
                    <a:pt x="7075" y="2355"/>
                    <a:pt x="7075" y="2344"/>
                  </a:cubicBezTo>
                  <a:cubicBezTo>
                    <a:pt x="7075" y="2344"/>
                    <a:pt x="7075" y="2344"/>
                    <a:pt x="7075" y="2332"/>
                  </a:cubicBezTo>
                  <a:lnTo>
                    <a:pt x="7075" y="2298"/>
                  </a:lnTo>
                  <a:cubicBezTo>
                    <a:pt x="7075" y="2298"/>
                    <a:pt x="7075" y="2298"/>
                    <a:pt x="7075" y="2287"/>
                  </a:cubicBezTo>
                  <a:cubicBezTo>
                    <a:pt x="7087" y="2287"/>
                    <a:pt x="7087" y="2287"/>
                    <a:pt x="7087" y="2275"/>
                  </a:cubicBezTo>
                  <a:cubicBezTo>
                    <a:pt x="7087" y="2275"/>
                    <a:pt x="7087" y="2264"/>
                    <a:pt x="7098" y="2264"/>
                  </a:cubicBezTo>
                  <a:cubicBezTo>
                    <a:pt x="7098" y="2264"/>
                    <a:pt x="7098" y="2253"/>
                    <a:pt x="7109" y="2253"/>
                  </a:cubicBezTo>
                  <a:close/>
                  <a:moveTo>
                    <a:pt x="6882" y="2423"/>
                  </a:moveTo>
                  <a:cubicBezTo>
                    <a:pt x="6882" y="2423"/>
                    <a:pt x="6882" y="2435"/>
                    <a:pt x="6882" y="2435"/>
                  </a:cubicBezTo>
                  <a:cubicBezTo>
                    <a:pt x="6893" y="2435"/>
                    <a:pt x="6905" y="2446"/>
                    <a:pt x="6916" y="2480"/>
                  </a:cubicBezTo>
                  <a:cubicBezTo>
                    <a:pt x="6927" y="2492"/>
                    <a:pt x="6927" y="2503"/>
                    <a:pt x="6927" y="2514"/>
                  </a:cubicBezTo>
                  <a:cubicBezTo>
                    <a:pt x="6927" y="2537"/>
                    <a:pt x="6927" y="2548"/>
                    <a:pt x="6927" y="2560"/>
                  </a:cubicBezTo>
                  <a:cubicBezTo>
                    <a:pt x="6927" y="2560"/>
                    <a:pt x="6927" y="2571"/>
                    <a:pt x="6927" y="2571"/>
                  </a:cubicBezTo>
                  <a:lnTo>
                    <a:pt x="6916" y="2583"/>
                  </a:lnTo>
                  <a:cubicBezTo>
                    <a:pt x="6916" y="2594"/>
                    <a:pt x="6905" y="2617"/>
                    <a:pt x="6905" y="2617"/>
                  </a:cubicBezTo>
                  <a:lnTo>
                    <a:pt x="6882" y="2617"/>
                  </a:lnTo>
                  <a:cubicBezTo>
                    <a:pt x="6871" y="2605"/>
                    <a:pt x="6871" y="2605"/>
                    <a:pt x="6871" y="2594"/>
                  </a:cubicBezTo>
                  <a:lnTo>
                    <a:pt x="6871" y="2583"/>
                  </a:lnTo>
                  <a:cubicBezTo>
                    <a:pt x="6859" y="2571"/>
                    <a:pt x="6859" y="2560"/>
                    <a:pt x="6859" y="2560"/>
                  </a:cubicBezTo>
                  <a:cubicBezTo>
                    <a:pt x="6859" y="2548"/>
                    <a:pt x="6859" y="2548"/>
                    <a:pt x="6859" y="2548"/>
                  </a:cubicBezTo>
                  <a:cubicBezTo>
                    <a:pt x="6859" y="2537"/>
                    <a:pt x="6848" y="2526"/>
                    <a:pt x="6848" y="2514"/>
                  </a:cubicBezTo>
                  <a:lnTo>
                    <a:pt x="6848" y="2457"/>
                  </a:lnTo>
                  <a:lnTo>
                    <a:pt x="6848" y="2446"/>
                  </a:lnTo>
                  <a:cubicBezTo>
                    <a:pt x="6848" y="2446"/>
                    <a:pt x="6848" y="2435"/>
                    <a:pt x="6848" y="2435"/>
                  </a:cubicBezTo>
                  <a:cubicBezTo>
                    <a:pt x="6848" y="2435"/>
                    <a:pt x="6859" y="2423"/>
                    <a:pt x="6859" y="2423"/>
                  </a:cubicBezTo>
                  <a:close/>
                  <a:moveTo>
                    <a:pt x="7439" y="1968"/>
                  </a:moveTo>
                  <a:cubicBezTo>
                    <a:pt x="7451" y="1968"/>
                    <a:pt x="7451" y="1980"/>
                    <a:pt x="7462" y="1980"/>
                  </a:cubicBezTo>
                  <a:cubicBezTo>
                    <a:pt x="7507" y="2014"/>
                    <a:pt x="7530" y="2173"/>
                    <a:pt x="7542" y="2230"/>
                  </a:cubicBezTo>
                  <a:lnTo>
                    <a:pt x="7542" y="2253"/>
                  </a:lnTo>
                  <a:cubicBezTo>
                    <a:pt x="7542" y="2287"/>
                    <a:pt x="7553" y="2332"/>
                    <a:pt x="7553" y="2378"/>
                  </a:cubicBezTo>
                  <a:lnTo>
                    <a:pt x="7564" y="2423"/>
                  </a:lnTo>
                  <a:cubicBezTo>
                    <a:pt x="7576" y="2492"/>
                    <a:pt x="7564" y="2548"/>
                    <a:pt x="7553" y="2583"/>
                  </a:cubicBezTo>
                  <a:cubicBezTo>
                    <a:pt x="7542" y="2617"/>
                    <a:pt x="7542" y="2651"/>
                    <a:pt x="7530" y="2674"/>
                  </a:cubicBezTo>
                  <a:cubicBezTo>
                    <a:pt x="7530" y="2674"/>
                    <a:pt x="7519" y="2685"/>
                    <a:pt x="7507" y="2685"/>
                  </a:cubicBezTo>
                  <a:lnTo>
                    <a:pt x="7496" y="2685"/>
                  </a:lnTo>
                  <a:cubicBezTo>
                    <a:pt x="7485" y="2651"/>
                    <a:pt x="7462" y="2628"/>
                    <a:pt x="7451" y="2594"/>
                  </a:cubicBezTo>
                  <a:cubicBezTo>
                    <a:pt x="7451" y="2594"/>
                    <a:pt x="7451" y="2594"/>
                    <a:pt x="7451" y="2583"/>
                  </a:cubicBezTo>
                  <a:cubicBezTo>
                    <a:pt x="7416" y="2548"/>
                    <a:pt x="7416" y="2480"/>
                    <a:pt x="7405" y="2435"/>
                  </a:cubicBezTo>
                  <a:cubicBezTo>
                    <a:pt x="7405" y="2401"/>
                    <a:pt x="7405" y="2355"/>
                    <a:pt x="7394" y="2321"/>
                  </a:cubicBezTo>
                  <a:lnTo>
                    <a:pt x="7394" y="2275"/>
                  </a:lnTo>
                  <a:cubicBezTo>
                    <a:pt x="7382" y="2219"/>
                    <a:pt x="7382" y="2162"/>
                    <a:pt x="7382" y="2105"/>
                  </a:cubicBezTo>
                  <a:cubicBezTo>
                    <a:pt x="7382" y="2048"/>
                    <a:pt x="7382" y="1991"/>
                    <a:pt x="7416" y="1980"/>
                  </a:cubicBezTo>
                  <a:cubicBezTo>
                    <a:pt x="7428" y="1980"/>
                    <a:pt x="7439" y="1968"/>
                    <a:pt x="7439" y="1968"/>
                  </a:cubicBezTo>
                  <a:close/>
                  <a:moveTo>
                    <a:pt x="7724" y="1479"/>
                  </a:moveTo>
                  <a:cubicBezTo>
                    <a:pt x="7724" y="1479"/>
                    <a:pt x="7735" y="1479"/>
                    <a:pt x="7735" y="1491"/>
                  </a:cubicBezTo>
                  <a:lnTo>
                    <a:pt x="7746" y="1502"/>
                  </a:lnTo>
                  <a:cubicBezTo>
                    <a:pt x="7769" y="1536"/>
                    <a:pt x="7792" y="1582"/>
                    <a:pt x="7803" y="1616"/>
                  </a:cubicBezTo>
                  <a:cubicBezTo>
                    <a:pt x="7826" y="1673"/>
                    <a:pt x="7837" y="1730"/>
                    <a:pt x="7849" y="1775"/>
                  </a:cubicBezTo>
                  <a:lnTo>
                    <a:pt x="7849" y="1786"/>
                  </a:lnTo>
                  <a:cubicBezTo>
                    <a:pt x="7871" y="1877"/>
                    <a:pt x="7894" y="1980"/>
                    <a:pt x="7906" y="2094"/>
                  </a:cubicBezTo>
                  <a:lnTo>
                    <a:pt x="7917" y="2173"/>
                  </a:lnTo>
                  <a:cubicBezTo>
                    <a:pt x="7940" y="2253"/>
                    <a:pt x="7951" y="2332"/>
                    <a:pt x="7962" y="2423"/>
                  </a:cubicBezTo>
                  <a:cubicBezTo>
                    <a:pt x="7962" y="2480"/>
                    <a:pt x="7962" y="2537"/>
                    <a:pt x="7962" y="2583"/>
                  </a:cubicBezTo>
                  <a:cubicBezTo>
                    <a:pt x="7962" y="2605"/>
                    <a:pt x="7962" y="2617"/>
                    <a:pt x="7962" y="2639"/>
                  </a:cubicBezTo>
                  <a:cubicBezTo>
                    <a:pt x="7962" y="2674"/>
                    <a:pt x="7962" y="2708"/>
                    <a:pt x="7951" y="2742"/>
                  </a:cubicBezTo>
                  <a:cubicBezTo>
                    <a:pt x="7951" y="2765"/>
                    <a:pt x="7940" y="2776"/>
                    <a:pt x="7917" y="2776"/>
                  </a:cubicBezTo>
                  <a:cubicBezTo>
                    <a:pt x="7906" y="2776"/>
                    <a:pt x="7883" y="2765"/>
                    <a:pt x="7871" y="2753"/>
                  </a:cubicBezTo>
                  <a:cubicBezTo>
                    <a:pt x="7849" y="2719"/>
                    <a:pt x="7849" y="2685"/>
                    <a:pt x="7837" y="2651"/>
                  </a:cubicBezTo>
                  <a:cubicBezTo>
                    <a:pt x="7826" y="2639"/>
                    <a:pt x="7826" y="2617"/>
                    <a:pt x="7826" y="2605"/>
                  </a:cubicBezTo>
                  <a:cubicBezTo>
                    <a:pt x="7803" y="2560"/>
                    <a:pt x="7792" y="2503"/>
                    <a:pt x="7780" y="2446"/>
                  </a:cubicBezTo>
                  <a:cubicBezTo>
                    <a:pt x="7769" y="2366"/>
                    <a:pt x="7758" y="2287"/>
                    <a:pt x="7746" y="2207"/>
                  </a:cubicBezTo>
                  <a:cubicBezTo>
                    <a:pt x="7746" y="2184"/>
                    <a:pt x="7735" y="2162"/>
                    <a:pt x="7735" y="2128"/>
                  </a:cubicBezTo>
                  <a:cubicBezTo>
                    <a:pt x="7724" y="2014"/>
                    <a:pt x="7712" y="1900"/>
                    <a:pt x="7701" y="1809"/>
                  </a:cubicBezTo>
                  <a:lnTo>
                    <a:pt x="7701" y="1786"/>
                  </a:lnTo>
                  <a:cubicBezTo>
                    <a:pt x="7701" y="1741"/>
                    <a:pt x="7689" y="1684"/>
                    <a:pt x="7689" y="1639"/>
                  </a:cubicBezTo>
                  <a:cubicBezTo>
                    <a:pt x="7689" y="1593"/>
                    <a:pt x="7701" y="1548"/>
                    <a:pt x="7712" y="1502"/>
                  </a:cubicBezTo>
                  <a:lnTo>
                    <a:pt x="7724" y="1491"/>
                  </a:lnTo>
                  <a:cubicBezTo>
                    <a:pt x="7724" y="1491"/>
                    <a:pt x="7724" y="1479"/>
                    <a:pt x="7724" y="1479"/>
                  </a:cubicBezTo>
                  <a:close/>
                  <a:moveTo>
                    <a:pt x="569" y="1"/>
                  </a:moveTo>
                  <a:cubicBezTo>
                    <a:pt x="558" y="12"/>
                    <a:pt x="547" y="23"/>
                    <a:pt x="547" y="23"/>
                  </a:cubicBezTo>
                  <a:cubicBezTo>
                    <a:pt x="331" y="1002"/>
                    <a:pt x="149" y="1889"/>
                    <a:pt x="12" y="2730"/>
                  </a:cubicBezTo>
                  <a:lnTo>
                    <a:pt x="1" y="2765"/>
                  </a:lnTo>
                  <a:cubicBezTo>
                    <a:pt x="1" y="2787"/>
                    <a:pt x="12" y="2799"/>
                    <a:pt x="24" y="2810"/>
                  </a:cubicBezTo>
                  <a:cubicBezTo>
                    <a:pt x="69" y="2833"/>
                    <a:pt x="103" y="2856"/>
                    <a:pt x="137" y="2890"/>
                  </a:cubicBezTo>
                  <a:cubicBezTo>
                    <a:pt x="160" y="2901"/>
                    <a:pt x="171" y="2912"/>
                    <a:pt x="183" y="2924"/>
                  </a:cubicBezTo>
                  <a:cubicBezTo>
                    <a:pt x="194" y="2924"/>
                    <a:pt x="206" y="2935"/>
                    <a:pt x="217" y="2947"/>
                  </a:cubicBezTo>
                  <a:lnTo>
                    <a:pt x="240" y="2958"/>
                  </a:lnTo>
                  <a:cubicBezTo>
                    <a:pt x="245" y="2964"/>
                    <a:pt x="251" y="2966"/>
                    <a:pt x="257" y="2966"/>
                  </a:cubicBezTo>
                  <a:cubicBezTo>
                    <a:pt x="262" y="2966"/>
                    <a:pt x="268" y="2964"/>
                    <a:pt x="274" y="2958"/>
                  </a:cubicBezTo>
                  <a:cubicBezTo>
                    <a:pt x="285" y="2958"/>
                    <a:pt x="285" y="2947"/>
                    <a:pt x="296" y="2935"/>
                  </a:cubicBezTo>
                  <a:cubicBezTo>
                    <a:pt x="296" y="2901"/>
                    <a:pt x="308" y="2856"/>
                    <a:pt x="308" y="2821"/>
                  </a:cubicBezTo>
                  <a:cubicBezTo>
                    <a:pt x="319" y="2787"/>
                    <a:pt x="331" y="2753"/>
                    <a:pt x="342" y="2730"/>
                  </a:cubicBezTo>
                  <a:cubicBezTo>
                    <a:pt x="342" y="2719"/>
                    <a:pt x="342" y="2719"/>
                    <a:pt x="342" y="2719"/>
                  </a:cubicBezTo>
                  <a:cubicBezTo>
                    <a:pt x="342" y="2719"/>
                    <a:pt x="342" y="2708"/>
                    <a:pt x="353" y="2696"/>
                  </a:cubicBezTo>
                  <a:cubicBezTo>
                    <a:pt x="353" y="2685"/>
                    <a:pt x="376" y="2674"/>
                    <a:pt x="399" y="2662"/>
                  </a:cubicBezTo>
                  <a:cubicBezTo>
                    <a:pt x="410" y="2662"/>
                    <a:pt x="433" y="2662"/>
                    <a:pt x="444" y="2674"/>
                  </a:cubicBezTo>
                  <a:cubicBezTo>
                    <a:pt x="456" y="2685"/>
                    <a:pt x="478" y="2708"/>
                    <a:pt x="478" y="2742"/>
                  </a:cubicBezTo>
                  <a:cubicBezTo>
                    <a:pt x="478" y="2753"/>
                    <a:pt x="478" y="2787"/>
                    <a:pt x="478" y="2821"/>
                  </a:cubicBezTo>
                  <a:cubicBezTo>
                    <a:pt x="478" y="2878"/>
                    <a:pt x="467" y="2935"/>
                    <a:pt x="467" y="2981"/>
                  </a:cubicBezTo>
                  <a:cubicBezTo>
                    <a:pt x="467" y="3003"/>
                    <a:pt x="456" y="3015"/>
                    <a:pt x="456" y="3038"/>
                  </a:cubicBezTo>
                  <a:lnTo>
                    <a:pt x="456" y="3083"/>
                  </a:lnTo>
                  <a:cubicBezTo>
                    <a:pt x="456" y="3094"/>
                    <a:pt x="456" y="3106"/>
                    <a:pt x="467" y="3106"/>
                  </a:cubicBezTo>
                  <a:lnTo>
                    <a:pt x="490" y="3129"/>
                  </a:lnTo>
                  <a:lnTo>
                    <a:pt x="547" y="3163"/>
                  </a:lnTo>
                  <a:cubicBezTo>
                    <a:pt x="774" y="3310"/>
                    <a:pt x="1024" y="3436"/>
                    <a:pt x="1286" y="3561"/>
                  </a:cubicBezTo>
                  <a:cubicBezTo>
                    <a:pt x="2185" y="3970"/>
                    <a:pt x="3185" y="4186"/>
                    <a:pt x="4277" y="4220"/>
                  </a:cubicBezTo>
                  <a:lnTo>
                    <a:pt x="4425" y="4220"/>
                  </a:lnTo>
                  <a:cubicBezTo>
                    <a:pt x="5517" y="4186"/>
                    <a:pt x="6518" y="3970"/>
                    <a:pt x="7416" y="3561"/>
                  </a:cubicBezTo>
                  <a:cubicBezTo>
                    <a:pt x="7678" y="3436"/>
                    <a:pt x="7928" y="3310"/>
                    <a:pt x="8156" y="3163"/>
                  </a:cubicBezTo>
                  <a:cubicBezTo>
                    <a:pt x="8201" y="3140"/>
                    <a:pt x="8235" y="3106"/>
                    <a:pt x="8269" y="3083"/>
                  </a:cubicBezTo>
                  <a:lnTo>
                    <a:pt x="8281" y="3072"/>
                  </a:lnTo>
                  <a:cubicBezTo>
                    <a:pt x="8292" y="3072"/>
                    <a:pt x="8304" y="3060"/>
                    <a:pt x="8304" y="3049"/>
                  </a:cubicBezTo>
                  <a:cubicBezTo>
                    <a:pt x="8247" y="2674"/>
                    <a:pt x="8190" y="2310"/>
                    <a:pt x="8122" y="1968"/>
                  </a:cubicBezTo>
                  <a:cubicBezTo>
                    <a:pt x="8099" y="1786"/>
                    <a:pt x="8065" y="1616"/>
                    <a:pt x="8031" y="1445"/>
                  </a:cubicBezTo>
                  <a:lnTo>
                    <a:pt x="8008" y="1320"/>
                  </a:lnTo>
                  <a:cubicBezTo>
                    <a:pt x="7997" y="1275"/>
                    <a:pt x="7997" y="1240"/>
                    <a:pt x="7985" y="1206"/>
                  </a:cubicBezTo>
                  <a:cubicBezTo>
                    <a:pt x="7951" y="1036"/>
                    <a:pt x="7917" y="865"/>
                    <a:pt x="7906" y="695"/>
                  </a:cubicBezTo>
                  <a:cubicBezTo>
                    <a:pt x="7906" y="683"/>
                    <a:pt x="7917" y="683"/>
                    <a:pt x="7917" y="683"/>
                  </a:cubicBezTo>
                  <a:lnTo>
                    <a:pt x="7928" y="683"/>
                  </a:lnTo>
                  <a:cubicBezTo>
                    <a:pt x="8042" y="888"/>
                    <a:pt x="8099" y="1127"/>
                    <a:pt x="8156" y="1354"/>
                  </a:cubicBezTo>
                  <a:lnTo>
                    <a:pt x="8167" y="1400"/>
                  </a:lnTo>
                  <a:cubicBezTo>
                    <a:pt x="8224" y="1616"/>
                    <a:pt x="8281" y="1843"/>
                    <a:pt x="8338" y="2128"/>
                  </a:cubicBezTo>
                  <a:cubicBezTo>
                    <a:pt x="8395" y="2401"/>
                    <a:pt x="8440" y="2651"/>
                    <a:pt x="8474" y="2890"/>
                  </a:cubicBezTo>
                  <a:cubicBezTo>
                    <a:pt x="8474" y="2901"/>
                    <a:pt x="8486" y="2912"/>
                    <a:pt x="8497" y="2912"/>
                  </a:cubicBezTo>
                  <a:lnTo>
                    <a:pt x="8531" y="2912"/>
                  </a:lnTo>
                  <a:lnTo>
                    <a:pt x="8565" y="2890"/>
                  </a:lnTo>
                  <a:cubicBezTo>
                    <a:pt x="8599" y="2856"/>
                    <a:pt x="8633" y="2821"/>
                    <a:pt x="8679" y="2799"/>
                  </a:cubicBezTo>
                  <a:cubicBezTo>
                    <a:pt x="8702" y="2799"/>
                    <a:pt x="8702" y="2787"/>
                    <a:pt x="8702" y="2765"/>
                  </a:cubicBezTo>
                  <a:lnTo>
                    <a:pt x="8702" y="2730"/>
                  </a:lnTo>
                  <a:cubicBezTo>
                    <a:pt x="8554" y="1889"/>
                    <a:pt x="8383" y="1002"/>
                    <a:pt x="8156" y="23"/>
                  </a:cubicBezTo>
                  <a:cubicBezTo>
                    <a:pt x="8156" y="12"/>
                    <a:pt x="8144" y="12"/>
                    <a:pt x="8133" y="1"/>
                  </a:cubicBezTo>
                  <a:cubicBezTo>
                    <a:pt x="8133" y="1"/>
                    <a:pt x="8122" y="1"/>
                    <a:pt x="8110" y="12"/>
                  </a:cubicBezTo>
                  <a:cubicBezTo>
                    <a:pt x="8019" y="80"/>
                    <a:pt x="7917" y="149"/>
                    <a:pt x="7826" y="205"/>
                  </a:cubicBezTo>
                  <a:lnTo>
                    <a:pt x="7803" y="217"/>
                  </a:lnTo>
                  <a:cubicBezTo>
                    <a:pt x="7610" y="331"/>
                    <a:pt x="7405" y="433"/>
                    <a:pt x="7200" y="524"/>
                  </a:cubicBezTo>
                  <a:cubicBezTo>
                    <a:pt x="6780" y="717"/>
                    <a:pt x="6325" y="854"/>
                    <a:pt x="5870" y="933"/>
                  </a:cubicBezTo>
                  <a:cubicBezTo>
                    <a:pt x="5517" y="1002"/>
                    <a:pt x="5130" y="1047"/>
                    <a:pt x="4744" y="1058"/>
                  </a:cubicBezTo>
                  <a:lnTo>
                    <a:pt x="4687" y="1058"/>
                  </a:lnTo>
                  <a:cubicBezTo>
                    <a:pt x="4543" y="1066"/>
                    <a:pt x="4402" y="1070"/>
                    <a:pt x="4262" y="1070"/>
                  </a:cubicBezTo>
                  <a:cubicBezTo>
                    <a:pt x="3761" y="1070"/>
                    <a:pt x="3287" y="1022"/>
                    <a:pt x="2833" y="933"/>
                  </a:cubicBezTo>
                  <a:cubicBezTo>
                    <a:pt x="2378" y="854"/>
                    <a:pt x="1934" y="706"/>
                    <a:pt x="1502" y="524"/>
                  </a:cubicBezTo>
                  <a:cubicBezTo>
                    <a:pt x="1366" y="467"/>
                    <a:pt x="1218" y="387"/>
                    <a:pt x="1081" y="319"/>
                  </a:cubicBezTo>
                  <a:cubicBezTo>
                    <a:pt x="1070" y="308"/>
                    <a:pt x="1059" y="308"/>
                    <a:pt x="1047" y="308"/>
                  </a:cubicBezTo>
                  <a:cubicBezTo>
                    <a:pt x="1047" y="319"/>
                    <a:pt x="1036" y="331"/>
                    <a:pt x="1036" y="331"/>
                  </a:cubicBezTo>
                  <a:lnTo>
                    <a:pt x="1024" y="353"/>
                  </a:lnTo>
                  <a:cubicBezTo>
                    <a:pt x="1002" y="444"/>
                    <a:pt x="990" y="547"/>
                    <a:pt x="968" y="638"/>
                  </a:cubicBezTo>
                  <a:cubicBezTo>
                    <a:pt x="899" y="922"/>
                    <a:pt x="831" y="1206"/>
                    <a:pt x="774" y="1491"/>
                  </a:cubicBezTo>
                  <a:cubicBezTo>
                    <a:pt x="740" y="1639"/>
                    <a:pt x="706" y="1786"/>
                    <a:pt x="683" y="1934"/>
                  </a:cubicBezTo>
                  <a:cubicBezTo>
                    <a:pt x="672" y="1957"/>
                    <a:pt x="672" y="1980"/>
                    <a:pt x="660" y="2014"/>
                  </a:cubicBezTo>
                  <a:cubicBezTo>
                    <a:pt x="649" y="2128"/>
                    <a:pt x="626" y="2241"/>
                    <a:pt x="547" y="2298"/>
                  </a:cubicBezTo>
                  <a:cubicBezTo>
                    <a:pt x="535" y="2310"/>
                    <a:pt x="524" y="2310"/>
                    <a:pt x="513" y="2310"/>
                  </a:cubicBezTo>
                  <a:cubicBezTo>
                    <a:pt x="501" y="2298"/>
                    <a:pt x="490" y="2298"/>
                    <a:pt x="478" y="2287"/>
                  </a:cubicBezTo>
                  <a:cubicBezTo>
                    <a:pt x="422" y="2196"/>
                    <a:pt x="456" y="2059"/>
                    <a:pt x="490" y="1946"/>
                  </a:cubicBezTo>
                  <a:cubicBezTo>
                    <a:pt x="501" y="1923"/>
                    <a:pt x="501" y="1889"/>
                    <a:pt x="513" y="1866"/>
                  </a:cubicBezTo>
                  <a:cubicBezTo>
                    <a:pt x="535" y="1718"/>
                    <a:pt x="569" y="1582"/>
                    <a:pt x="604" y="1434"/>
                  </a:cubicBezTo>
                  <a:cubicBezTo>
                    <a:pt x="660" y="1161"/>
                    <a:pt x="729" y="865"/>
                    <a:pt x="797" y="592"/>
                  </a:cubicBezTo>
                  <a:cubicBezTo>
                    <a:pt x="820" y="467"/>
                    <a:pt x="854" y="353"/>
                    <a:pt x="888" y="228"/>
                  </a:cubicBezTo>
                  <a:cubicBezTo>
                    <a:pt x="888" y="217"/>
                    <a:pt x="877" y="205"/>
                    <a:pt x="865" y="194"/>
                  </a:cubicBezTo>
                  <a:cubicBezTo>
                    <a:pt x="774" y="137"/>
                    <a:pt x="683" y="80"/>
                    <a:pt x="604" y="12"/>
                  </a:cubicBezTo>
                  <a:cubicBezTo>
                    <a:pt x="592" y="1"/>
                    <a:pt x="581" y="1"/>
                    <a:pt x="569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1822700" y="2113925"/>
              <a:ext cx="229775" cy="98700"/>
            </a:xfrm>
            <a:custGeom>
              <a:avLst/>
              <a:gdLst/>
              <a:ahLst/>
              <a:cxnLst/>
              <a:rect l="l" t="t" r="r" b="b"/>
              <a:pathLst>
                <a:path w="9191" h="3948" extrusionOk="0">
                  <a:moveTo>
                    <a:pt x="1684" y="1650"/>
                  </a:moveTo>
                  <a:cubicBezTo>
                    <a:pt x="1684" y="1650"/>
                    <a:pt x="1696" y="1661"/>
                    <a:pt x="1696" y="1661"/>
                  </a:cubicBezTo>
                  <a:lnTo>
                    <a:pt x="1707" y="1661"/>
                  </a:lnTo>
                  <a:lnTo>
                    <a:pt x="1730" y="1684"/>
                  </a:lnTo>
                  <a:cubicBezTo>
                    <a:pt x="1741" y="1695"/>
                    <a:pt x="1741" y="1695"/>
                    <a:pt x="1752" y="1707"/>
                  </a:cubicBezTo>
                  <a:cubicBezTo>
                    <a:pt x="1764" y="1729"/>
                    <a:pt x="1764" y="1741"/>
                    <a:pt x="1775" y="1752"/>
                  </a:cubicBezTo>
                  <a:lnTo>
                    <a:pt x="1775" y="1775"/>
                  </a:lnTo>
                  <a:cubicBezTo>
                    <a:pt x="1787" y="1775"/>
                    <a:pt x="1787" y="1786"/>
                    <a:pt x="1787" y="1786"/>
                  </a:cubicBezTo>
                  <a:cubicBezTo>
                    <a:pt x="1787" y="1798"/>
                    <a:pt x="1787" y="1809"/>
                    <a:pt x="1787" y="1809"/>
                  </a:cubicBezTo>
                  <a:cubicBezTo>
                    <a:pt x="1787" y="1820"/>
                    <a:pt x="1775" y="1820"/>
                    <a:pt x="1775" y="1820"/>
                  </a:cubicBezTo>
                  <a:cubicBezTo>
                    <a:pt x="1775" y="1832"/>
                    <a:pt x="1764" y="1832"/>
                    <a:pt x="1764" y="1832"/>
                  </a:cubicBezTo>
                  <a:cubicBezTo>
                    <a:pt x="1764" y="1820"/>
                    <a:pt x="1752" y="1820"/>
                    <a:pt x="1752" y="1820"/>
                  </a:cubicBezTo>
                  <a:lnTo>
                    <a:pt x="1741" y="1820"/>
                  </a:lnTo>
                  <a:cubicBezTo>
                    <a:pt x="1730" y="1809"/>
                    <a:pt x="1730" y="1809"/>
                    <a:pt x="1718" y="1798"/>
                  </a:cubicBezTo>
                  <a:cubicBezTo>
                    <a:pt x="1718" y="1798"/>
                    <a:pt x="1707" y="1786"/>
                    <a:pt x="1707" y="1786"/>
                  </a:cubicBezTo>
                  <a:cubicBezTo>
                    <a:pt x="1696" y="1775"/>
                    <a:pt x="1684" y="1764"/>
                    <a:pt x="1684" y="1752"/>
                  </a:cubicBezTo>
                  <a:cubicBezTo>
                    <a:pt x="1673" y="1741"/>
                    <a:pt x="1673" y="1729"/>
                    <a:pt x="1673" y="1718"/>
                  </a:cubicBezTo>
                  <a:lnTo>
                    <a:pt x="1661" y="1684"/>
                  </a:lnTo>
                  <a:cubicBezTo>
                    <a:pt x="1661" y="1684"/>
                    <a:pt x="1661" y="1673"/>
                    <a:pt x="1661" y="1673"/>
                  </a:cubicBezTo>
                  <a:cubicBezTo>
                    <a:pt x="1661" y="1661"/>
                    <a:pt x="1673" y="1661"/>
                    <a:pt x="1673" y="1650"/>
                  </a:cubicBezTo>
                  <a:close/>
                  <a:moveTo>
                    <a:pt x="1423" y="1673"/>
                  </a:moveTo>
                  <a:cubicBezTo>
                    <a:pt x="1423" y="1684"/>
                    <a:pt x="1434" y="1684"/>
                    <a:pt x="1434" y="1684"/>
                  </a:cubicBezTo>
                  <a:cubicBezTo>
                    <a:pt x="1445" y="1695"/>
                    <a:pt x="1457" y="1718"/>
                    <a:pt x="1457" y="1741"/>
                  </a:cubicBezTo>
                  <a:lnTo>
                    <a:pt x="1468" y="1752"/>
                  </a:lnTo>
                  <a:cubicBezTo>
                    <a:pt x="1468" y="1775"/>
                    <a:pt x="1480" y="1809"/>
                    <a:pt x="1491" y="1832"/>
                  </a:cubicBezTo>
                  <a:lnTo>
                    <a:pt x="1502" y="1855"/>
                  </a:lnTo>
                  <a:lnTo>
                    <a:pt x="1514" y="1889"/>
                  </a:lnTo>
                  <a:lnTo>
                    <a:pt x="1525" y="1900"/>
                  </a:lnTo>
                  <a:cubicBezTo>
                    <a:pt x="1536" y="1923"/>
                    <a:pt x="1548" y="1934"/>
                    <a:pt x="1559" y="1957"/>
                  </a:cubicBezTo>
                  <a:cubicBezTo>
                    <a:pt x="1559" y="1957"/>
                    <a:pt x="1559" y="1957"/>
                    <a:pt x="1571" y="1968"/>
                  </a:cubicBezTo>
                  <a:cubicBezTo>
                    <a:pt x="1571" y="1968"/>
                    <a:pt x="1571" y="1968"/>
                    <a:pt x="1571" y="1980"/>
                  </a:cubicBezTo>
                  <a:cubicBezTo>
                    <a:pt x="1571" y="1991"/>
                    <a:pt x="1571" y="1991"/>
                    <a:pt x="1582" y="2014"/>
                  </a:cubicBezTo>
                  <a:cubicBezTo>
                    <a:pt x="1582" y="2025"/>
                    <a:pt x="1559" y="2025"/>
                    <a:pt x="1548" y="2025"/>
                  </a:cubicBezTo>
                  <a:lnTo>
                    <a:pt x="1514" y="2025"/>
                  </a:lnTo>
                  <a:cubicBezTo>
                    <a:pt x="1502" y="2025"/>
                    <a:pt x="1491" y="2014"/>
                    <a:pt x="1480" y="2002"/>
                  </a:cubicBezTo>
                  <a:cubicBezTo>
                    <a:pt x="1434" y="1968"/>
                    <a:pt x="1411" y="1923"/>
                    <a:pt x="1389" y="1855"/>
                  </a:cubicBezTo>
                  <a:cubicBezTo>
                    <a:pt x="1366" y="1798"/>
                    <a:pt x="1354" y="1707"/>
                    <a:pt x="1389" y="1684"/>
                  </a:cubicBezTo>
                  <a:cubicBezTo>
                    <a:pt x="1400" y="1684"/>
                    <a:pt x="1400" y="1673"/>
                    <a:pt x="1400" y="1673"/>
                  </a:cubicBezTo>
                  <a:close/>
                  <a:moveTo>
                    <a:pt x="1172" y="1650"/>
                  </a:moveTo>
                  <a:cubicBezTo>
                    <a:pt x="1172" y="1673"/>
                    <a:pt x="1184" y="1684"/>
                    <a:pt x="1184" y="1684"/>
                  </a:cubicBezTo>
                  <a:cubicBezTo>
                    <a:pt x="1195" y="1695"/>
                    <a:pt x="1195" y="1695"/>
                    <a:pt x="1195" y="1707"/>
                  </a:cubicBezTo>
                  <a:cubicBezTo>
                    <a:pt x="1207" y="1729"/>
                    <a:pt x="1218" y="1752"/>
                    <a:pt x="1229" y="1775"/>
                  </a:cubicBezTo>
                  <a:lnTo>
                    <a:pt x="1241" y="1798"/>
                  </a:lnTo>
                  <a:lnTo>
                    <a:pt x="1241" y="1820"/>
                  </a:lnTo>
                  <a:cubicBezTo>
                    <a:pt x="1252" y="1820"/>
                    <a:pt x="1252" y="1832"/>
                    <a:pt x="1252" y="1843"/>
                  </a:cubicBezTo>
                  <a:lnTo>
                    <a:pt x="1263" y="1855"/>
                  </a:lnTo>
                  <a:cubicBezTo>
                    <a:pt x="1263" y="1855"/>
                    <a:pt x="1263" y="1866"/>
                    <a:pt x="1263" y="1866"/>
                  </a:cubicBezTo>
                  <a:lnTo>
                    <a:pt x="1263" y="1877"/>
                  </a:lnTo>
                  <a:cubicBezTo>
                    <a:pt x="1286" y="1911"/>
                    <a:pt x="1309" y="1957"/>
                    <a:pt x="1332" y="1991"/>
                  </a:cubicBezTo>
                  <a:lnTo>
                    <a:pt x="1366" y="2059"/>
                  </a:lnTo>
                  <a:cubicBezTo>
                    <a:pt x="1377" y="2059"/>
                    <a:pt x="1377" y="2071"/>
                    <a:pt x="1377" y="2071"/>
                  </a:cubicBezTo>
                  <a:cubicBezTo>
                    <a:pt x="1389" y="2082"/>
                    <a:pt x="1389" y="2093"/>
                    <a:pt x="1389" y="2093"/>
                  </a:cubicBezTo>
                  <a:cubicBezTo>
                    <a:pt x="1389" y="2105"/>
                    <a:pt x="1389" y="2105"/>
                    <a:pt x="1389" y="2105"/>
                  </a:cubicBezTo>
                  <a:cubicBezTo>
                    <a:pt x="1400" y="2128"/>
                    <a:pt x="1411" y="2139"/>
                    <a:pt x="1411" y="2150"/>
                  </a:cubicBezTo>
                  <a:cubicBezTo>
                    <a:pt x="1411" y="2150"/>
                    <a:pt x="1400" y="2184"/>
                    <a:pt x="1377" y="2184"/>
                  </a:cubicBezTo>
                  <a:cubicBezTo>
                    <a:pt x="1366" y="2184"/>
                    <a:pt x="1354" y="2173"/>
                    <a:pt x="1343" y="2173"/>
                  </a:cubicBezTo>
                  <a:cubicBezTo>
                    <a:pt x="1343" y="2173"/>
                    <a:pt x="1343" y="2162"/>
                    <a:pt x="1343" y="2162"/>
                  </a:cubicBezTo>
                  <a:cubicBezTo>
                    <a:pt x="1332" y="2162"/>
                    <a:pt x="1332" y="2162"/>
                    <a:pt x="1320" y="2150"/>
                  </a:cubicBezTo>
                  <a:cubicBezTo>
                    <a:pt x="1298" y="2139"/>
                    <a:pt x="1275" y="2105"/>
                    <a:pt x="1252" y="2082"/>
                  </a:cubicBezTo>
                  <a:cubicBezTo>
                    <a:pt x="1229" y="2048"/>
                    <a:pt x="1207" y="2002"/>
                    <a:pt x="1172" y="1946"/>
                  </a:cubicBezTo>
                  <a:cubicBezTo>
                    <a:pt x="1161" y="1900"/>
                    <a:pt x="1150" y="1855"/>
                    <a:pt x="1138" y="1809"/>
                  </a:cubicBezTo>
                  <a:cubicBezTo>
                    <a:pt x="1138" y="1775"/>
                    <a:pt x="1127" y="1752"/>
                    <a:pt x="1127" y="1718"/>
                  </a:cubicBezTo>
                  <a:cubicBezTo>
                    <a:pt x="1127" y="1718"/>
                    <a:pt x="1138" y="1707"/>
                    <a:pt x="1138" y="1695"/>
                  </a:cubicBezTo>
                  <a:cubicBezTo>
                    <a:pt x="1138" y="1695"/>
                    <a:pt x="1138" y="1684"/>
                    <a:pt x="1150" y="1673"/>
                  </a:cubicBezTo>
                  <a:cubicBezTo>
                    <a:pt x="1150" y="1673"/>
                    <a:pt x="1150" y="1661"/>
                    <a:pt x="1150" y="1661"/>
                  </a:cubicBezTo>
                  <a:lnTo>
                    <a:pt x="1150" y="1650"/>
                  </a:lnTo>
                  <a:close/>
                  <a:moveTo>
                    <a:pt x="888" y="1434"/>
                  </a:moveTo>
                  <a:cubicBezTo>
                    <a:pt x="899" y="1445"/>
                    <a:pt x="911" y="1445"/>
                    <a:pt x="911" y="1456"/>
                  </a:cubicBezTo>
                  <a:cubicBezTo>
                    <a:pt x="934" y="1513"/>
                    <a:pt x="945" y="1582"/>
                    <a:pt x="956" y="1638"/>
                  </a:cubicBezTo>
                  <a:cubicBezTo>
                    <a:pt x="979" y="1752"/>
                    <a:pt x="1002" y="1855"/>
                    <a:pt x="1047" y="1968"/>
                  </a:cubicBezTo>
                  <a:cubicBezTo>
                    <a:pt x="1070" y="2037"/>
                    <a:pt x="1116" y="2116"/>
                    <a:pt x="1161" y="2196"/>
                  </a:cubicBezTo>
                  <a:cubicBezTo>
                    <a:pt x="1184" y="2219"/>
                    <a:pt x="1195" y="2241"/>
                    <a:pt x="1207" y="2264"/>
                  </a:cubicBezTo>
                  <a:cubicBezTo>
                    <a:pt x="1218" y="2275"/>
                    <a:pt x="1218" y="2298"/>
                    <a:pt x="1229" y="2310"/>
                  </a:cubicBezTo>
                  <a:cubicBezTo>
                    <a:pt x="1229" y="2321"/>
                    <a:pt x="1241" y="2332"/>
                    <a:pt x="1241" y="2332"/>
                  </a:cubicBezTo>
                  <a:cubicBezTo>
                    <a:pt x="1241" y="2344"/>
                    <a:pt x="1252" y="2355"/>
                    <a:pt x="1263" y="2366"/>
                  </a:cubicBezTo>
                  <a:cubicBezTo>
                    <a:pt x="1263" y="2366"/>
                    <a:pt x="1263" y="2378"/>
                    <a:pt x="1275" y="2389"/>
                  </a:cubicBezTo>
                  <a:cubicBezTo>
                    <a:pt x="1275" y="2401"/>
                    <a:pt x="1286" y="2401"/>
                    <a:pt x="1286" y="2412"/>
                  </a:cubicBezTo>
                  <a:cubicBezTo>
                    <a:pt x="1298" y="2423"/>
                    <a:pt x="1298" y="2446"/>
                    <a:pt x="1286" y="2446"/>
                  </a:cubicBezTo>
                  <a:cubicBezTo>
                    <a:pt x="1286" y="2457"/>
                    <a:pt x="1275" y="2457"/>
                    <a:pt x="1275" y="2457"/>
                  </a:cubicBezTo>
                  <a:cubicBezTo>
                    <a:pt x="1252" y="2446"/>
                    <a:pt x="1229" y="2435"/>
                    <a:pt x="1218" y="2423"/>
                  </a:cubicBezTo>
                  <a:lnTo>
                    <a:pt x="1207" y="2423"/>
                  </a:lnTo>
                  <a:cubicBezTo>
                    <a:pt x="1195" y="2412"/>
                    <a:pt x="1184" y="2412"/>
                    <a:pt x="1184" y="2401"/>
                  </a:cubicBezTo>
                  <a:cubicBezTo>
                    <a:pt x="1172" y="2401"/>
                    <a:pt x="1161" y="2389"/>
                    <a:pt x="1150" y="2378"/>
                  </a:cubicBezTo>
                  <a:cubicBezTo>
                    <a:pt x="1104" y="2344"/>
                    <a:pt x="1059" y="2310"/>
                    <a:pt x="1036" y="2275"/>
                  </a:cubicBezTo>
                  <a:cubicBezTo>
                    <a:pt x="979" y="2196"/>
                    <a:pt x="934" y="2116"/>
                    <a:pt x="899" y="2014"/>
                  </a:cubicBezTo>
                  <a:cubicBezTo>
                    <a:pt x="831" y="1866"/>
                    <a:pt x="786" y="1638"/>
                    <a:pt x="877" y="1445"/>
                  </a:cubicBezTo>
                  <a:cubicBezTo>
                    <a:pt x="877" y="1445"/>
                    <a:pt x="877" y="1434"/>
                    <a:pt x="888" y="1434"/>
                  </a:cubicBezTo>
                  <a:close/>
                  <a:moveTo>
                    <a:pt x="6783" y="3271"/>
                  </a:moveTo>
                  <a:cubicBezTo>
                    <a:pt x="6792" y="3271"/>
                    <a:pt x="6802" y="3272"/>
                    <a:pt x="6814" y="3276"/>
                  </a:cubicBezTo>
                  <a:cubicBezTo>
                    <a:pt x="6825" y="3276"/>
                    <a:pt x="6837" y="3288"/>
                    <a:pt x="6837" y="3299"/>
                  </a:cubicBezTo>
                  <a:cubicBezTo>
                    <a:pt x="6837" y="3310"/>
                    <a:pt x="6837" y="3322"/>
                    <a:pt x="6837" y="3322"/>
                  </a:cubicBezTo>
                  <a:cubicBezTo>
                    <a:pt x="6802" y="3356"/>
                    <a:pt x="6768" y="3367"/>
                    <a:pt x="6723" y="3379"/>
                  </a:cubicBezTo>
                  <a:cubicBezTo>
                    <a:pt x="6711" y="3379"/>
                    <a:pt x="6700" y="3390"/>
                    <a:pt x="6689" y="3390"/>
                  </a:cubicBezTo>
                  <a:cubicBezTo>
                    <a:pt x="6666" y="3401"/>
                    <a:pt x="6643" y="3413"/>
                    <a:pt x="6620" y="3413"/>
                  </a:cubicBezTo>
                  <a:cubicBezTo>
                    <a:pt x="6552" y="3436"/>
                    <a:pt x="6473" y="3447"/>
                    <a:pt x="6393" y="3447"/>
                  </a:cubicBezTo>
                  <a:cubicBezTo>
                    <a:pt x="6359" y="3453"/>
                    <a:pt x="6322" y="3455"/>
                    <a:pt x="6283" y="3455"/>
                  </a:cubicBezTo>
                  <a:cubicBezTo>
                    <a:pt x="6245" y="3455"/>
                    <a:pt x="6205" y="3453"/>
                    <a:pt x="6165" y="3447"/>
                  </a:cubicBezTo>
                  <a:cubicBezTo>
                    <a:pt x="6097" y="3447"/>
                    <a:pt x="6018" y="3447"/>
                    <a:pt x="5972" y="3390"/>
                  </a:cubicBezTo>
                  <a:cubicBezTo>
                    <a:pt x="5972" y="3379"/>
                    <a:pt x="5961" y="3367"/>
                    <a:pt x="5972" y="3367"/>
                  </a:cubicBezTo>
                  <a:cubicBezTo>
                    <a:pt x="5995" y="3333"/>
                    <a:pt x="6018" y="3333"/>
                    <a:pt x="6052" y="3322"/>
                  </a:cubicBezTo>
                  <a:cubicBezTo>
                    <a:pt x="6086" y="3322"/>
                    <a:pt x="6109" y="3322"/>
                    <a:pt x="6143" y="3310"/>
                  </a:cubicBezTo>
                  <a:lnTo>
                    <a:pt x="6382" y="3310"/>
                  </a:lnTo>
                  <a:cubicBezTo>
                    <a:pt x="6461" y="3299"/>
                    <a:pt x="6529" y="3288"/>
                    <a:pt x="6609" y="3288"/>
                  </a:cubicBezTo>
                  <a:cubicBezTo>
                    <a:pt x="6620" y="3288"/>
                    <a:pt x="6643" y="3288"/>
                    <a:pt x="6655" y="3276"/>
                  </a:cubicBezTo>
                  <a:lnTo>
                    <a:pt x="6723" y="3276"/>
                  </a:lnTo>
                  <a:cubicBezTo>
                    <a:pt x="6746" y="3276"/>
                    <a:pt x="6763" y="3271"/>
                    <a:pt x="6783" y="3271"/>
                  </a:cubicBezTo>
                  <a:close/>
                  <a:moveTo>
                    <a:pt x="581" y="899"/>
                  </a:moveTo>
                  <a:cubicBezTo>
                    <a:pt x="592" y="899"/>
                    <a:pt x="604" y="911"/>
                    <a:pt x="604" y="922"/>
                  </a:cubicBezTo>
                  <a:cubicBezTo>
                    <a:pt x="615" y="1058"/>
                    <a:pt x="615" y="1206"/>
                    <a:pt x="615" y="1331"/>
                  </a:cubicBezTo>
                  <a:cubicBezTo>
                    <a:pt x="615" y="1570"/>
                    <a:pt x="615" y="1809"/>
                    <a:pt x="683" y="2048"/>
                  </a:cubicBezTo>
                  <a:cubicBezTo>
                    <a:pt x="877" y="2719"/>
                    <a:pt x="1559" y="2992"/>
                    <a:pt x="2139" y="3163"/>
                  </a:cubicBezTo>
                  <a:cubicBezTo>
                    <a:pt x="2492" y="3265"/>
                    <a:pt x="2856" y="3333"/>
                    <a:pt x="3220" y="3356"/>
                  </a:cubicBezTo>
                  <a:cubicBezTo>
                    <a:pt x="3407" y="3378"/>
                    <a:pt x="3599" y="3385"/>
                    <a:pt x="3793" y="3385"/>
                  </a:cubicBezTo>
                  <a:cubicBezTo>
                    <a:pt x="3905" y="3385"/>
                    <a:pt x="4017" y="3383"/>
                    <a:pt x="4130" y="3379"/>
                  </a:cubicBezTo>
                  <a:lnTo>
                    <a:pt x="4323" y="3379"/>
                  </a:lnTo>
                  <a:cubicBezTo>
                    <a:pt x="4357" y="3379"/>
                    <a:pt x="4357" y="3413"/>
                    <a:pt x="4357" y="3413"/>
                  </a:cubicBezTo>
                  <a:cubicBezTo>
                    <a:pt x="4357" y="3424"/>
                    <a:pt x="4357" y="3447"/>
                    <a:pt x="4334" y="3447"/>
                  </a:cubicBezTo>
                  <a:cubicBezTo>
                    <a:pt x="4120" y="3499"/>
                    <a:pt x="3891" y="3525"/>
                    <a:pt x="3638" y="3525"/>
                  </a:cubicBezTo>
                  <a:cubicBezTo>
                    <a:pt x="3448" y="3525"/>
                    <a:pt x="3246" y="3510"/>
                    <a:pt x="3026" y="3481"/>
                  </a:cubicBezTo>
                  <a:cubicBezTo>
                    <a:pt x="2640" y="3436"/>
                    <a:pt x="2253" y="3356"/>
                    <a:pt x="1889" y="3231"/>
                  </a:cubicBezTo>
                  <a:cubicBezTo>
                    <a:pt x="1514" y="3106"/>
                    <a:pt x="1229" y="2969"/>
                    <a:pt x="1013" y="2787"/>
                  </a:cubicBezTo>
                  <a:cubicBezTo>
                    <a:pt x="752" y="2571"/>
                    <a:pt x="581" y="2275"/>
                    <a:pt x="524" y="1957"/>
                  </a:cubicBezTo>
                  <a:cubicBezTo>
                    <a:pt x="456" y="1593"/>
                    <a:pt x="467" y="1229"/>
                    <a:pt x="558" y="911"/>
                  </a:cubicBezTo>
                  <a:cubicBezTo>
                    <a:pt x="570" y="899"/>
                    <a:pt x="570" y="899"/>
                    <a:pt x="581" y="899"/>
                  </a:cubicBezTo>
                  <a:close/>
                  <a:moveTo>
                    <a:pt x="8975" y="1"/>
                  </a:moveTo>
                  <a:cubicBezTo>
                    <a:pt x="8963" y="1"/>
                    <a:pt x="8941" y="12"/>
                    <a:pt x="8929" y="12"/>
                  </a:cubicBezTo>
                  <a:cubicBezTo>
                    <a:pt x="8884" y="58"/>
                    <a:pt x="8827" y="92"/>
                    <a:pt x="8781" y="126"/>
                  </a:cubicBezTo>
                  <a:cubicBezTo>
                    <a:pt x="8770" y="137"/>
                    <a:pt x="8770" y="149"/>
                    <a:pt x="8770" y="160"/>
                  </a:cubicBezTo>
                  <a:lnTo>
                    <a:pt x="8770" y="194"/>
                  </a:lnTo>
                  <a:cubicBezTo>
                    <a:pt x="8781" y="262"/>
                    <a:pt x="8793" y="330"/>
                    <a:pt x="8793" y="399"/>
                  </a:cubicBezTo>
                  <a:cubicBezTo>
                    <a:pt x="8850" y="911"/>
                    <a:pt x="8850" y="1331"/>
                    <a:pt x="8770" y="1707"/>
                  </a:cubicBezTo>
                  <a:cubicBezTo>
                    <a:pt x="8702" y="2059"/>
                    <a:pt x="8554" y="2401"/>
                    <a:pt x="8361" y="2662"/>
                  </a:cubicBezTo>
                  <a:cubicBezTo>
                    <a:pt x="8258" y="2810"/>
                    <a:pt x="8133" y="2924"/>
                    <a:pt x="7985" y="3026"/>
                  </a:cubicBezTo>
                  <a:cubicBezTo>
                    <a:pt x="7894" y="3083"/>
                    <a:pt x="7712" y="3197"/>
                    <a:pt x="7542" y="3231"/>
                  </a:cubicBezTo>
                  <a:cubicBezTo>
                    <a:pt x="7519" y="3231"/>
                    <a:pt x="7508" y="3219"/>
                    <a:pt x="7496" y="3208"/>
                  </a:cubicBezTo>
                  <a:cubicBezTo>
                    <a:pt x="7496" y="3197"/>
                    <a:pt x="7496" y="3185"/>
                    <a:pt x="7519" y="3163"/>
                  </a:cubicBezTo>
                  <a:cubicBezTo>
                    <a:pt x="7542" y="3151"/>
                    <a:pt x="7576" y="3128"/>
                    <a:pt x="7610" y="3117"/>
                  </a:cubicBezTo>
                  <a:cubicBezTo>
                    <a:pt x="7655" y="3083"/>
                    <a:pt x="7701" y="3060"/>
                    <a:pt x="7746" y="3015"/>
                  </a:cubicBezTo>
                  <a:cubicBezTo>
                    <a:pt x="7815" y="2969"/>
                    <a:pt x="7883" y="2912"/>
                    <a:pt x="7951" y="2833"/>
                  </a:cubicBezTo>
                  <a:cubicBezTo>
                    <a:pt x="8099" y="2673"/>
                    <a:pt x="8201" y="2537"/>
                    <a:pt x="8281" y="2412"/>
                  </a:cubicBezTo>
                  <a:cubicBezTo>
                    <a:pt x="8679" y="1741"/>
                    <a:pt x="8656" y="945"/>
                    <a:pt x="8588" y="330"/>
                  </a:cubicBezTo>
                  <a:cubicBezTo>
                    <a:pt x="8588" y="319"/>
                    <a:pt x="8577" y="308"/>
                    <a:pt x="8565" y="308"/>
                  </a:cubicBezTo>
                  <a:cubicBezTo>
                    <a:pt x="8560" y="302"/>
                    <a:pt x="8554" y="299"/>
                    <a:pt x="8548" y="299"/>
                  </a:cubicBezTo>
                  <a:cubicBezTo>
                    <a:pt x="8543" y="299"/>
                    <a:pt x="8537" y="302"/>
                    <a:pt x="8531" y="308"/>
                  </a:cubicBezTo>
                  <a:cubicBezTo>
                    <a:pt x="8349" y="433"/>
                    <a:pt x="8145" y="547"/>
                    <a:pt x="7951" y="638"/>
                  </a:cubicBezTo>
                  <a:cubicBezTo>
                    <a:pt x="7496" y="865"/>
                    <a:pt x="7007" y="1047"/>
                    <a:pt x="6495" y="1172"/>
                  </a:cubicBezTo>
                  <a:cubicBezTo>
                    <a:pt x="5864" y="1331"/>
                    <a:pt x="5227" y="1411"/>
                    <a:pt x="4590" y="1411"/>
                  </a:cubicBezTo>
                  <a:cubicBezTo>
                    <a:pt x="3953" y="1411"/>
                    <a:pt x="3316" y="1331"/>
                    <a:pt x="2685" y="1172"/>
                  </a:cubicBezTo>
                  <a:cubicBezTo>
                    <a:pt x="2173" y="1047"/>
                    <a:pt x="1684" y="865"/>
                    <a:pt x="1229" y="638"/>
                  </a:cubicBezTo>
                  <a:cubicBezTo>
                    <a:pt x="1013" y="535"/>
                    <a:pt x="797" y="410"/>
                    <a:pt x="592" y="274"/>
                  </a:cubicBezTo>
                  <a:cubicBezTo>
                    <a:pt x="581" y="262"/>
                    <a:pt x="581" y="262"/>
                    <a:pt x="570" y="262"/>
                  </a:cubicBezTo>
                  <a:cubicBezTo>
                    <a:pt x="558" y="262"/>
                    <a:pt x="558" y="262"/>
                    <a:pt x="547" y="251"/>
                  </a:cubicBezTo>
                  <a:cubicBezTo>
                    <a:pt x="535" y="239"/>
                    <a:pt x="535" y="239"/>
                    <a:pt x="524" y="228"/>
                  </a:cubicBezTo>
                  <a:cubicBezTo>
                    <a:pt x="524" y="228"/>
                    <a:pt x="524" y="217"/>
                    <a:pt x="513" y="217"/>
                  </a:cubicBezTo>
                  <a:cubicBezTo>
                    <a:pt x="422" y="149"/>
                    <a:pt x="331" y="80"/>
                    <a:pt x="251" y="23"/>
                  </a:cubicBezTo>
                  <a:lnTo>
                    <a:pt x="228" y="35"/>
                  </a:lnTo>
                  <a:lnTo>
                    <a:pt x="240" y="12"/>
                  </a:lnTo>
                  <a:cubicBezTo>
                    <a:pt x="234" y="6"/>
                    <a:pt x="228" y="3"/>
                    <a:pt x="223" y="3"/>
                  </a:cubicBezTo>
                  <a:cubicBezTo>
                    <a:pt x="217" y="3"/>
                    <a:pt x="211" y="6"/>
                    <a:pt x="206" y="12"/>
                  </a:cubicBezTo>
                  <a:cubicBezTo>
                    <a:pt x="194" y="12"/>
                    <a:pt x="194" y="23"/>
                    <a:pt x="183" y="35"/>
                  </a:cubicBezTo>
                  <a:cubicBezTo>
                    <a:pt x="115" y="478"/>
                    <a:pt x="46" y="945"/>
                    <a:pt x="24" y="1422"/>
                  </a:cubicBezTo>
                  <a:cubicBezTo>
                    <a:pt x="1" y="2025"/>
                    <a:pt x="126" y="2503"/>
                    <a:pt x="410" y="2833"/>
                  </a:cubicBezTo>
                  <a:cubicBezTo>
                    <a:pt x="672" y="3128"/>
                    <a:pt x="1036" y="3367"/>
                    <a:pt x="1536" y="3538"/>
                  </a:cubicBezTo>
                  <a:cubicBezTo>
                    <a:pt x="1969" y="3686"/>
                    <a:pt x="2469" y="3799"/>
                    <a:pt x="3095" y="3868"/>
                  </a:cubicBezTo>
                  <a:cubicBezTo>
                    <a:pt x="3595" y="3925"/>
                    <a:pt x="4095" y="3947"/>
                    <a:pt x="4596" y="3947"/>
                  </a:cubicBezTo>
                  <a:cubicBezTo>
                    <a:pt x="5085" y="3947"/>
                    <a:pt x="5585" y="3925"/>
                    <a:pt x="6086" y="3868"/>
                  </a:cubicBezTo>
                  <a:cubicBezTo>
                    <a:pt x="6711" y="3799"/>
                    <a:pt x="7212" y="3686"/>
                    <a:pt x="7655" y="3538"/>
                  </a:cubicBezTo>
                  <a:cubicBezTo>
                    <a:pt x="8145" y="3367"/>
                    <a:pt x="8508" y="3128"/>
                    <a:pt x="8770" y="2833"/>
                  </a:cubicBezTo>
                  <a:cubicBezTo>
                    <a:pt x="9054" y="2491"/>
                    <a:pt x="9191" y="2025"/>
                    <a:pt x="9157" y="1411"/>
                  </a:cubicBezTo>
                  <a:cubicBezTo>
                    <a:pt x="9145" y="945"/>
                    <a:pt x="9066" y="467"/>
                    <a:pt x="8998" y="23"/>
                  </a:cubicBezTo>
                  <a:cubicBezTo>
                    <a:pt x="8998" y="12"/>
                    <a:pt x="8975" y="12"/>
                    <a:pt x="8975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1844025" y="1963375"/>
              <a:ext cx="186850" cy="94000"/>
            </a:xfrm>
            <a:custGeom>
              <a:avLst/>
              <a:gdLst/>
              <a:ahLst/>
              <a:cxnLst/>
              <a:rect l="l" t="t" r="r" b="b"/>
              <a:pathLst>
                <a:path w="7474" h="3760" extrusionOk="0">
                  <a:moveTo>
                    <a:pt x="1561" y="854"/>
                  </a:moveTo>
                  <a:cubicBezTo>
                    <a:pt x="1564" y="854"/>
                    <a:pt x="1567" y="856"/>
                    <a:pt x="1571" y="859"/>
                  </a:cubicBezTo>
                  <a:cubicBezTo>
                    <a:pt x="1582" y="859"/>
                    <a:pt x="1582" y="870"/>
                    <a:pt x="1582" y="882"/>
                  </a:cubicBezTo>
                  <a:cubicBezTo>
                    <a:pt x="1582" y="893"/>
                    <a:pt x="1582" y="893"/>
                    <a:pt x="1582" y="893"/>
                  </a:cubicBezTo>
                  <a:lnTo>
                    <a:pt x="1582" y="904"/>
                  </a:lnTo>
                  <a:cubicBezTo>
                    <a:pt x="1582" y="904"/>
                    <a:pt x="1582" y="916"/>
                    <a:pt x="1582" y="916"/>
                  </a:cubicBezTo>
                  <a:cubicBezTo>
                    <a:pt x="1593" y="927"/>
                    <a:pt x="1593" y="927"/>
                    <a:pt x="1593" y="927"/>
                  </a:cubicBezTo>
                  <a:cubicBezTo>
                    <a:pt x="1593" y="939"/>
                    <a:pt x="1593" y="939"/>
                    <a:pt x="1593" y="950"/>
                  </a:cubicBezTo>
                  <a:lnTo>
                    <a:pt x="1582" y="961"/>
                  </a:lnTo>
                  <a:cubicBezTo>
                    <a:pt x="1582" y="995"/>
                    <a:pt x="1582" y="1018"/>
                    <a:pt x="1582" y="1041"/>
                  </a:cubicBezTo>
                  <a:lnTo>
                    <a:pt x="1571" y="1086"/>
                  </a:lnTo>
                  <a:cubicBezTo>
                    <a:pt x="1571" y="1109"/>
                    <a:pt x="1559" y="1121"/>
                    <a:pt x="1559" y="1143"/>
                  </a:cubicBezTo>
                  <a:cubicBezTo>
                    <a:pt x="1559" y="1155"/>
                    <a:pt x="1548" y="1166"/>
                    <a:pt x="1548" y="1177"/>
                  </a:cubicBezTo>
                  <a:cubicBezTo>
                    <a:pt x="1548" y="1189"/>
                    <a:pt x="1548" y="1189"/>
                    <a:pt x="1548" y="1200"/>
                  </a:cubicBezTo>
                  <a:lnTo>
                    <a:pt x="1536" y="1212"/>
                  </a:lnTo>
                  <a:cubicBezTo>
                    <a:pt x="1536" y="1212"/>
                    <a:pt x="1525" y="1223"/>
                    <a:pt x="1525" y="1223"/>
                  </a:cubicBezTo>
                  <a:cubicBezTo>
                    <a:pt x="1512" y="1236"/>
                    <a:pt x="1502" y="1242"/>
                    <a:pt x="1494" y="1242"/>
                  </a:cubicBezTo>
                  <a:cubicBezTo>
                    <a:pt x="1489" y="1242"/>
                    <a:pt x="1484" y="1239"/>
                    <a:pt x="1480" y="1234"/>
                  </a:cubicBezTo>
                  <a:cubicBezTo>
                    <a:pt x="1457" y="1234"/>
                    <a:pt x="1445" y="1223"/>
                    <a:pt x="1445" y="1200"/>
                  </a:cubicBezTo>
                  <a:cubicBezTo>
                    <a:pt x="1434" y="1200"/>
                    <a:pt x="1434" y="1189"/>
                    <a:pt x="1434" y="1177"/>
                  </a:cubicBezTo>
                  <a:cubicBezTo>
                    <a:pt x="1434" y="1177"/>
                    <a:pt x="1434" y="1177"/>
                    <a:pt x="1434" y="1166"/>
                  </a:cubicBezTo>
                  <a:lnTo>
                    <a:pt x="1434" y="1155"/>
                  </a:lnTo>
                  <a:cubicBezTo>
                    <a:pt x="1434" y="1155"/>
                    <a:pt x="1434" y="1143"/>
                    <a:pt x="1434" y="1143"/>
                  </a:cubicBezTo>
                  <a:cubicBezTo>
                    <a:pt x="1445" y="1132"/>
                    <a:pt x="1445" y="1109"/>
                    <a:pt x="1445" y="1098"/>
                  </a:cubicBezTo>
                  <a:cubicBezTo>
                    <a:pt x="1457" y="1086"/>
                    <a:pt x="1457" y="1064"/>
                    <a:pt x="1468" y="1052"/>
                  </a:cubicBezTo>
                  <a:lnTo>
                    <a:pt x="1491" y="973"/>
                  </a:lnTo>
                  <a:lnTo>
                    <a:pt x="1491" y="961"/>
                  </a:lnTo>
                  <a:cubicBezTo>
                    <a:pt x="1491" y="961"/>
                    <a:pt x="1491" y="950"/>
                    <a:pt x="1491" y="950"/>
                  </a:cubicBezTo>
                  <a:lnTo>
                    <a:pt x="1502" y="950"/>
                  </a:lnTo>
                  <a:cubicBezTo>
                    <a:pt x="1502" y="939"/>
                    <a:pt x="1502" y="939"/>
                    <a:pt x="1502" y="927"/>
                  </a:cubicBezTo>
                  <a:cubicBezTo>
                    <a:pt x="1514" y="916"/>
                    <a:pt x="1514" y="904"/>
                    <a:pt x="1525" y="904"/>
                  </a:cubicBezTo>
                  <a:cubicBezTo>
                    <a:pt x="1525" y="893"/>
                    <a:pt x="1525" y="882"/>
                    <a:pt x="1536" y="882"/>
                  </a:cubicBezTo>
                  <a:cubicBezTo>
                    <a:pt x="1536" y="882"/>
                    <a:pt x="1536" y="882"/>
                    <a:pt x="1536" y="870"/>
                  </a:cubicBezTo>
                  <a:lnTo>
                    <a:pt x="1548" y="870"/>
                  </a:lnTo>
                  <a:cubicBezTo>
                    <a:pt x="1548" y="862"/>
                    <a:pt x="1553" y="854"/>
                    <a:pt x="1561" y="854"/>
                  </a:cubicBezTo>
                  <a:close/>
                  <a:moveTo>
                    <a:pt x="2071" y="1109"/>
                  </a:moveTo>
                  <a:lnTo>
                    <a:pt x="2071" y="1121"/>
                  </a:lnTo>
                  <a:cubicBezTo>
                    <a:pt x="2071" y="1121"/>
                    <a:pt x="2071" y="1132"/>
                    <a:pt x="2071" y="1132"/>
                  </a:cubicBezTo>
                  <a:cubicBezTo>
                    <a:pt x="2071" y="1143"/>
                    <a:pt x="2071" y="1155"/>
                    <a:pt x="2071" y="1166"/>
                  </a:cubicBezTo>
                  <a:cubicBezTo>
                    <a:pt x="2071" y="1166"/>
                    <a:pt x="2060" y="1177"/>
                    <a:pt x="2071" y="1189"/>
                  </a:cubicBezTo>
                  <a:cubicBezTo>
                    <a:pt x="2071" y="1200"/>
                    <a:pt x="2071" y="1200"/>
                    <a:pt x="2071" y="1212"/>
                  </a:cubicBezTo>
                  <a:lnTo>
                    <a:pt x="2071" y="1223"/>
                  </a:lnTo>
                  <a:cubicBezTo>
                    <a:pt x="2071" y="1234"/>
                    <a:pt x="2060" y="1246"/>
                    <a:pt x="2060" y="1246"/>
                  </a:cubicBezTo>
                  <a:cubicBezTo>
                    <a:pt x="2048" y="1246"/>
                    <a:pt x="2048" y="1257"/>
                    <a:pt x="2037" y="1257"/>
                  </a:cubicBezTo>
                  <a:cubicBezTo>
                    <a:pt x="2037" y="1257"/>
                    <a:pt x="2025" y="1246"/>
                    <a:pt x="2025" y="1246"/>
                  </a:cubicBezTo>
                  <a:lnTo>
                    <a:pt x="2014" y="1246"/>
                  </a:lnTo>
                  <a:lnTo>
                    <a:pt x="2014" y="1223"/>
                  </a:lnTo>
                  <a:lnTo>
                    <a:pt x="2003" y="1212"/>
                  </a:lnTo>
                  <a:lnTo>
                    <a:pt x="2003" y="1200"/>
                  </a:lnTo>
                  <a:cubicBezTo>
                    <a:pt x="2014" y="1189"/>
                    <a:pt x="2014" y="1177"/>
                    <a:pt x="2014" y="1155"/>
                  </a:cubicBezTo>
                  <a:cubicBezTo>
                    <a:pt x="2025" y="1155"/>
                    <a:pt x="2025" y="1143"/>
                    <a:pt x="2037" y="1132"/>
                  </a:cubicBezTo>
                  <a:cubicBezTo>
                    <a:pt x="2048" y="1132"/>
                    <a:pt x="2048" y="1121"/>
                    <a:pt x="2060" y="1121"/>
                  </a:cubicBezTo>
                  <a:cubicBezTo>
                    <a:pt x="2060" y="1109"/>
                    <a:pt x="2060" y="1109"/>
                    <a:pt x="2071" y="1109"/>
                  </a:cubicBezTo>
                  <a:close/>
                  <a:moveTo>
                    <a:pt x="1809" y="1007"/>
                  </a:moveTo>
                  <a:cubicBezTo>
                    <a:pt x="1821" y="1018"/>
                    <a:pt x="1821" y="1018"/>
                    <a:pt x="1821" y="1030"/>
                  </a:cubicBezTo>
                  <a:cubicBezTo>
                    <a:pt x="1821" y="1030"/>
                    <a:pt x="1821" y="1030"/>
                    <a:pt x="1821" y="1041"/>
                  </a:cubicBezTo>
                  <a:cubicBezTo>
                    <a:pt x="1821" y="1052"/>
                    <a:pt x="1821" y="1052"/>
                    <a:pt x="1821" y="1064"/>
                  </a:cubicBezTo>
                  <a:lnTo>
                    <a:pt x="1821" y="1086"/>
                  </a:lnTo>
                  <a:cubicBezTo>
                    <a:pt x="1821" y="1098"/>
                    <a:pt x="1821" y="1109"/>
                    <a:pt x="1821" y="1132"/>
                  </a:cubicBezTo>
                  <a:cubicBezTo>
                    <a:pt x="1821" y="1143"/>
                    <a:pt x="1821" y="1143"/>
                    <a:pt x="1821" y="1155"/>
                  </a:cubicBezTo>
                  <a:cubicBezTo>
                    <a:pt x="1821" y="1166"/>
                    <a:pt x="1809" y="1166"/>
                    <a:pt x="1809" y="1177"/>
                  </a:cubicBezTo>
                  <a:cubicBezTo>
                    <a:pt x="1809" y="1189"/>
                    <a:pt x="1809" y="1200"/>
                    <a:pt x="1809" y="1212"/>
                  </a:cubicBezTo>
                  <a:lnTo>
                    <a:pt x="1809" y="1223"/>
                  </a:lnTo>
                  <a:cubicBezTo>
                    <a:pt x="1809" y="1234"/>
                    <a:pt x="1809" y="1257"/>
                    <a:pt x="1798" y="1268"/>
                  </a:cubicBezTo>
                  <a:cubicBezTo>
                    <a:pt x="1787" y="1280"/>
                    <a:pt x="1787" y="1280"/>
                    <a:pt x="1775" y="1280"/>
                  </a:cubicBezTo>
                  <a:lnTo>
                    <a:pt x="1741" y="1280"/>
                  </a:lnTo>
                  <a:cubicBezTo>
                    <a:pt x="1730" y="1268"/>
                    <a:pt x="1730" y="1257"/>
                    <a:pt x="1730" y="1246"/>
                  </a:cubicBezTo>
                  <a:cubicBezTo>
                    <a:pt x="1718" y="1246"/>
                    <a:pt x="1718" y="1234"/>
                    <a:pt x="1718" y="1234"/>
                  </a:cubicBezTo>
                  <a:cubicBezTo>
                    <a:pt x="1718" y="1223"/>
                    <a:pt x="1718" y="1212"/>
                    <a:pt x="1718" y="1200"/>
                  </a:cubicBezTo>
                  <a:cubicBezTo>
                    <a:pt x="1718" y="1177"/>
                    <a:pt x="1730" y="1155"/>
                    <a:pt x="1730" y="1132"/>
                  </a:cubicBezTo>
                  <a:cubicBezTo>
                    <a:pt x="1741" y="1109"/>
                    <a:pt x="1753" y="1086"/>
                    <a:pt x="1753" y="1064"/>
                  </a:cubicBezTo>
                  <a:cubicBezTo>
                    <a:pt x="1764" y="1064"/>
                    <a:pt x="1764" y="1064"/>
                    <a:pt x="1764" y="1052"/>
                  </a:cubicBezTo>
                  <a:lnTo>
                    <a:pt x="1775" y="1041"/>
                  </a:lnTo>
                  <a:cubicBezTo>
                    <a:pt x="1775" y="1041"/>
                    <a:pt x="1775" y="1030"/>
                    <a:pt x="1787" y="1030"/>
                  </a:cubicBezTo>
                  <a:cubicBezTo>
                    <a:pt x="1787" y="1030"/>
                    <a:pt x="1787" y="1030"/>
                    <a:pt x="1787" y="1018"/>
                  </a:cubicBezTo>
                  <a:lnTo>
                    <a:pt x="1798" y="1018"/>
                  </a:lnTo>
                  <a:cubicBezTo>
                    <a:pt x="1798" y="1018"/>
                    <a:pt x="1809" y="1007"/>
                    <a:pt x="1809" y="1007"/>
                  </a:cubicBezTo>
                  <a:close/>
                  <a:moveTo>
                    <a:pt x="1320" y="620"/>
                  </a:moveTo>
                  <a:cubicBezTo>
                    <a:pt x="1332" y="620"/>
                    <a:pt x="1332" y="620"/>
                    <a:pt x="1332" y="631"/>
                  </a:cubicBezTo>
                  <a:cubicBezTo>
                    <a:pt x="1343" y="631"/>
                    <a:pt x="1343" y="643"/>
                    <a:pt x="1343" y="643"/>
                  </a:cubicBezTo>
                  <a:cubicBezTo>
                    <a:pt x="1377" y="666"/>
                    <a:pt x="1354" y="734"/>
                    <a:pt x="1343" y="779"/>
                  </a:cubicBezTo>
                  <a:cubicBezTo>
                    <a:pt x="1320" y="836"/>
                    <a:pt x="1309" y="893"/>
                    <a:pt x="1298" y="939"/>
                  </a:cubicBezTo>
                  <a:cubicBezTo>
                    <a:pt x="1286" y="973"/>
                    <a:pt x="1275" y="1007"/>
                    <a:pt x="1263" y="1041"/>
                  </a:cubicBezTo>
                  <a:cubicBezTo>
                    <a:pt x="1252" y="1121"/>
                    <a:pt x="1229" y="1200"/>
                    <a:pt x="1195" y="1268"/>
                  </a:cubicBezTo>
                  <a:cubicBezTo>
                    <a:pt x="1187" y="1285"/>
                    <a:pt x="1172" y="1296"/>
                    <a:pt x="1156" y="1296"/>
                  </a:cubicBezTo>
                  <a:cubicBezTo>
                    <a:pt x="1151" y="1296"/>
                    <a:pt x="1144" y="1294"/>
                    <a:pt x="1138" y="1291"/>
                  </a:cubicBezTo>
                  <a:cubicBezTo>
                    <a:pt x="1104" y="1291"/>
                    <a:pt x="1081" y="1268"/>
                    <a:pt x="1093" y="1246"/>
                  </a:cubicBezTo>
                  <a:cubicBezTo>
                    <a:pt x="1093" y="1155"/>
                    <a:pt x="1127" y="1052"/>
                    <a:pt x="1150" y="961"/>
                  </a:cubicBezTo>
                  <a:cubicBezTo>
                    <a:pt x="1161" y="939"/>
                    <a:pt x="1161" y="916"/>
                    <a:pt x="1172" y="904"/>
                  </a:cubicBezTo>
                  <a:cubicBezTo>
                    <a:pt x="1184" y="848"/>
                    <a:pt x="1207" y="791"/>
                    <a:pt x="1229" y="734"/>
                  </a:cubicBezTo>
                  <a:cubicBezTo>
                    <a:pt x="1229" y="700"/>
                    <a:pt x="1241" y="677"/>
                    <a:pt x="1263" y="654"/>
                  </a:cubicBezTo>
                  <a:cubicBezTo>
                    <a:pt x="1275" y="643"/>
                    <a:pt x="1286" y="631"/>
                    <a:pt x="1286" y="631"/>
                  </a:cubicBezTo>
                  <a:cubicBezTo>
                    <a:pt x="1298" y="631"/>
                    <a:pt x="1298" y="631"/>
                    <a:pt x="1309" y="620"/>
                  </a:cubicBezTo>
                  <a:close/>
                  <a:moveTo>
                    <a:pt x="5381" y="1303"/>
                  </a:moveTo>
                  <a:lnTo>
                    <a:pt x="5392" y="1314"/>
                  </a:lnTo>
                  <a:cubicBezTo>
                    <a:pt x="5392" y="1325"/>
                    <a:pt x="5403" y="1325"/>
                    <a:pt x="5403" y="1337"/>
                  </a:cubicBezTo>
                  <a:lnTo>
                    <a:pt x="5415" y="1348"/>
                  </a:lnTo>
                  <a:lnTo>
                    <a:pt x="5426" y="1394"/>
                  </a:lnTo>
                  <a:cubicBezTo>
                    <a:pt x="5438" y="1405"/>
                    <a:pt x="5438" y="1416"/>
                    <a:pt x="5438" y="1428"/>
                  </a:cubicBezTo>
                  <a:cubicBezTo>
                    <a:pt x="5449" y="1439"/>
                    <a:pt x="5449" y="1450"/>
                    <a:pt x="5438" y="1462"/>
                  </a:cubicBezTo>
                  <a:lnTo>
                    <a:pt x="5438" y="1473"/>
                  </a:lnTo>
                  <a:cubicBezTo>
                    <a:pt x="5438" y="1485"/>
                    <a:pt x="5426" y="1496"/>
                    <a:pt x="5415" y="1496"/>
                  </a:cubicBezTo>
                  <a:cubicBezTo>
                    <a:pt x="5403" y="1496"/>
                    <a:pt x="5381" y="1496"/>
                    <a:pt x="5381" y="1473"/>
                  </a:cubicBezTo>
                  <a:cubicBezTo>
                    <a:pt x="5369" y="1473"/>
                    <a:pt x="5369" y="1462"/>
                    <a:pt x="5369" y="1450"/>
                  </a:cubicBezTo>
                  <a:cubicBezTo>
                    <a:pt x="5369" y="1450"/>
                    <a:pt x="5358" y="1439"/>
                    <a:pt x="5358" y="1428"/>
                  </a:cubicBezTo>
                  <a:cubicBezTo>
                    <a:pt x="5358" y="1416"/>
                    <a:pt x="5358" y="1405"/>
                    <a:pt x="5369" y="1405"/>
                  </a:cubicBezTo>
                  <a:lnTo>
                    <a:pt x="5369" y="1394"/>
                  </a:lnTo>
                  <a:lnTo>
                    <a:pt x="5369" y="1348"/>
                  </a:lnTo>
                  <a:lnTo>
                    <a:pt x="5369" y="1337"/>
                  </a:lnTo>
                  <a:lnTo>
                    <a:pt x="5369" y="1314"/>
                  </a:lnTo>
                  <a:lnTo>
                    <a:pt x="5381" y="1303"/>
                  </a:lnTo>
                  <a:close/>
                  <a:moveTo>
                    <a:pt x="5631" y="1234"/>
                  </a:moveTo>
                  <a:cubicBezTo>
                    <a:pt x="5631" y="1234"/>
                    <a:pt x="5642" y="1234"/>
                    <a:pt x="5642" y="1246"/>
                  </a:cubicBezTo>
                  <a:cubicBezTo>
                    <a:pt x="5654" y="1257"/>
                    <a:pt x="5665" y="1280"/>
                    <a:pt x="5665" y="1303"/>
                  </a:cubicBezTo>
                  <a:cubicBezTo>
                    <a:pt x="5676" y="1325"/>
                    <a:pt x="5676" y="1348"/>
                    <a:pt x="5688" y="1359"/>
                  </a:cubicBezTo>
                  <a:cubicBezTo>
                    <a:pt x="5688" y="1371"/>
                    <a:pt x="5688" y="1382"/>
                    <a:pt x="5688" y="1394"/>
                  </a:cubicBezTo>
                  <a:cubicBezTo>
                    <a:pt x="5699" y="1405"/>
                    <a:pt x="5699" y="1416"/>
                    <a:pt x="5699" y="1428"/>
                  </a:cubicBezTo>
                  <a:lnTo>
                    <a:pt x="5699" y="1439"/>
                  </a:lnTo>
                  <a:cubicBezTo>
                    <a:pt x="5699" y="1450"/>
                    <a:pt x="5711" y="1450"/>
                    <a:pt x="5711" y="1462"/>
                  </a:cubicBezTo>
                  <a:cubicBezTo>
                    <a:pt x="5711" y="1462"/>
                    <a:pt x="5711" y="1473"/>
                    <a:pt x="5711" y="1485"/>
                  </a:cubicBezTo>
                  <a:lnTo>
                    <a:pt x="5711" y="1496"/>
                  </a:lnTo>
                  <a:cubicBezTo>
                    <a:pt x="5711" y="1507"/>
                    <a:pt x="5699" y="1519"/>
                    <a:pt x="5688" y="1519"/>
                  </a:cubicBezTo>
                  <a:cubicBezTo>
                    <a:pt x="5676" y="1519"/>
                    <a:pt x="5665" y="1519"/>
                    <a:pt x="5654" y="1507"/>
                  </a:cubicBezTo>
                  <a:cubicBezTo>
                    <a:pt x="5642" y="1507"/>
                    <a:pt x="5642" y="1496"/>
                    <a:pt x="5631" y="1485"/>
                  </a:cubicBezTo>
                  <a:cubicBezTo>
                    <a:pt x="5631" y="1473"/>
                    <a:pt x="5620" y="1462"/>
                    <a:pt x="5620" y="1450"/>
                  </a:cubicBezTo>
                  <a:cubicBezTo>
                    <a:pt x="5608" y="1428"/>
                    <a:pt x="5608" y="1405"/>
                    <a:pt x="5608" y="1394"/>
                  </a:cubicBezTo>
                  <a:cubicBezTo>
                    <a:pt x="5597" y="1359"/>
                    <a:pt x="5597" y="1337"/>
                    <a:pt x="5597" y="1314"/>
                  </a:cubicBezTo>
                  <a:cubicBezTo>
                    <a:pt x="5597" y="1291"/>
                    <a:pt x="5597" y="1268"/>
                    <a:pt x="5608" y="1246"/>
                  </a:cubicBezTo>
                  <a:cubicBezTo>
                    <a:pt x="5620" y="1234"/>
                    <a:pt x="5620" y="1234"/>
                    <a:pt x="5631" y="1234"/>
                  </a:cubicBezTo>
                  <a:close/>
                  <a:moveTo>
                    <a:pt x="5881" y="1018"/>
                  </a:moveTo>
                  <a:cubicBezTo>
                    <a:pt x="5893" y="1018"/>
                    <a:pt x="5904" y="1018"/>
                    <a:pt x="5904" y="1030"/>
                  </a:cubicBezTo>
                  <a:cubicBezTo>
                    <a:pt x="5938" y="1098"/>
                    <a:pt x="5972" y="1166"/>
                    <a:pt x="5995" y="1246"/>
                  </a:cubicBezTo>
                  <a:lnTo>
                    <a:pt x="5995" y="1257"/>
                  </a:lnTo>
                  <a:cubicBezTo>
                    <a:pt x="6006" y="1291"/>
                    <a:pt x="6018" y="1314"/>
                    <a:pt x="6029" y="1348"/>
                  </a:cubicBezTo>
                  <a:lnTo>
                    <a:pt x="6040" y="1405"/>
                  </a:lnTo>
                  <a:cubicBezTo>
                    <a:pt x="6040" y="1416"/>
                    <a:pt x="6040" y="1428"/>
                    <a:pt x="6040" y="1439"/>
                  </a:cubicBezTo>
                  <a:cubicBezTo>
                    <a:pt x="6040" y="1439"/>
                    <a:pt x="6040" y="1439"/>
                    <a:pt x="6040" y="1450"/>
                  </a:cubicBezTo>
                  <a:lnTo>
                    <a:pt x="6040" y="1462"/>
                  </a:lnTo>
                  <a:cubicBezTo>
                    <a:pt x="6040" y="1473"/>
                    <a:pt x="6040" y="1485"/>
                    <a:pt x="6040" y="1485"/>
                  </a:cubicBezTo>
                  <a:cubicBezTo>
                    <a:pt x="6040" y="1496"/>
                    <a:pt x="6040" y="1507"/>
                    <a:pt x="6029" y="1519"/>
                  </a:cubicBezTo>
                  <a:cubicBezTo>
                    <a:pt x="6029" y="1519"/>
                    <a:pt x="6029" y="1519"/>
                    <a:pt x="6029" y="1530"/>
                  </a:cubicBezTo>
                  <a:cubicBezTo>
                    <a:pt x="6018" y="1541"/>
                    <a:pt x="6018" y="1553"/>
                    <a:pt x="6006" y="1553"/>
                  </a:cubicBezTo>
                  <a:cubicBezTo>
                    <a:pt x="5995" y="1553"/>
                    <a:pt x="5984" y="1553"/>
                    <a:pt x="5972" y="1541"/>
                  </a:cubicBezTo>
                  <a:cubicBezTo>
                    <a:pt x="5972" y="1541"/>
                    <a:pt x="5972" y="1530"/>
                    <a:pt x="5961" y="1530"/>
                  </a:cubicBezTo>
                  <a:cubicBezTo>
                    <a:pt x="5961" y="1530"/>
                    <a:pt x="5949" y="1519"/>
                    <a:pt x="5938" y="1519"/>
                  </a:cubicBezTo>
                  <a:cubicBezTo>
                    <a:pt x="5938" y="1507"/>
                    <a:pt x="5938" y="1496"/>
                    <a:pt x="5927" y="1496"/>
                  </a:cubicBezTo>
                  <a:lnTo>
                    <a:pt x="5927" y="1473"/>
                  </a:lnTo>
                  <a:cubicBezTo>
                    <a:pt x="5915" y="1462"/>
                    <a:pt x="5904" y="1450"/>
                    <a:pt x="5904" y="1428"/>
                  </a:cubicBezTo>
                  <a:lnTo>
                    <a:pt x="5893" y="1382"/>
                  </a:lnTo>
                  <a:cubicBezTo>
                    <a:pt x="5881" y="1348"/>
                    <a:pt x="5881" y="1325"/>
                    <a:pt x="5870" y="1303"/>
                  </a:cubicBezTo>
                  <a:lnTo>
                    <a:pt x="5870" y="1280"/>
                  </a:lnTo>
                  <a:cubicBezTo>
                    <a:pt x="5858" y="1200"/>
                    <a:pt x="5847" y="1132"/>
                    <a:pt x="5836" y="1052"/>
                  </a:cubicBezTo>
                  <a:cubicBezTo>
                    <a:pt x="5836" y="1030"/>
                    <a:pt x="5858" y="1018"/>
                    <a:pt x="5870" y="1018"/>
                  </a:cubicBezTo>
                  <a:close/>
                  <a:moveTo>
                    <a:pt x="6131" y="768"/>
                  </a:moveTo>
                  <a:cubicBezTo>
                    <a:pt x="6188" y="802"/>
                    <a:pt x="6211" y="859"/>
                    <a:pt x="6234" y="916"/>
                  </a:cubicBezTo>
                  <a:lnTo>
                    <a:pt x="6245" y="927"/>
                  </a:lnTo>
                  <a:cubicBezTo>
                    <a:pt x="6268" y="984"/>
                    <a:pt x="6291" y="1041"/>
                    <a:pt x="6302" y="1098"/>
                  </a:cubicBezTo>
                  <a:lnTo>
                    <a:pt x="6325" y="1143"/>
                  </a:lnTo>
                  <a:cubicBezTo>
                    <a:pt x="6336" y="1189"/>
                    <a:pt x="6359" y="1234"/>
                    <a:pt x="6370" y="1291"/>
                  </a:cubicBezTo>
                  <a:lnTo>
                    <a:pt x="6382" y="1348"/>
                  </a:lnTo>
                  <a:cubicBezTo>
                    <a:pt x="6416" y="1428"/>
                    <a:pt x="6416" y="1496"/>
                    <a:pt x="6404" y="1564"/>
                  </a:cubicBezTo>
                  <a:cubicBezTo>
                    <a:pt x="6393" y="1576"/>
                    <a:pt x="6393" y="1587"/>
                    <a:pt x="6382" y="1587"/>
                  </a:cubicBezTo>
                  <a:cubicBezTo>
                    <a:pt x="6370" y="1587"/>
                    <a:pt x="6359" y="1587"/>
                    <a:pt x="6348" y="1576"/>
                  </a:cubicBezTo>
                  <a:cubicBezTo>
                    <a:pt x="6302" y="1530"/>
                    <a:pt x="6257" y="1473"/>
                    <a:pt x="6234" y="1394"/>
                  </a:cubicBezTo>
                  <a:lnTo>
                    <a:pt x="6222" y="1325"/>
                  </a:lnTo>
                  <a:cubicBezTo>
                    <a:pt x="6200" y="1280"/>
                    <a:pt x="6188" y="1234"/>
                    <a:pt x="6177" y="1189"/>
                  </a:cubicBezTo>
                  <a:lnTo>
                    <a:pt x="6166" y="1143"/>
                  </a:lnTo>
                  <a:cubicBezTo>
                    <a:pt x="6154" y="1086"/>
                    <a:pt x="6143" y="1030"/>
                    <a:pt x="6131" y="973"/>
                  </a:cubicBezTo>
                  <a:lnTo>
                    <a:pt x="6120" y="950"/>
                  </a:lnTo>
                  <a:cubicBezTo>
                    <a:pt x="6109" y="893"/>
                    <a:pt x="6097" y="825"/>
                    <a:pt x="6120" y="779"/>
                  </a:cubicBezTo>
                  <a:cubicBezTo>
                    <a:pt x="6120" y="768"/>
                    <a:pt x="6131" y="768"/>
                    <a:pt x="6131" y="768"/>
                  </a:cubicBezTo>
                  <a:close/>
                  <a:moveTo>
                    <a:pt x="6973" y="2019"/>
                  </a:moveTo>
                  <a:cubicBezTo>
                    <a:pt x="6973" y="2030"/>
                    <a:pt x="6984" y="2030"/>
                    <a:pt x="6984" y="2030"/>
                  </a:cubicBezTo>
                  <a:cubicBezTo>
                    <a:pt x="6996" y="2042"/>
                    <a:pt x="6996" y="2042"/>
                    <a:pt x="7007" y="2042"/>
                  </a:cubicBezTo>
                  <a:cubicBezTo>
                    <a:pt x="7007" y="2053"/>
                    <a:pt x="7007" y="2065"/>
                    <a:pt x="7019" y="2076"/>
                  </a:cubicBezTo>
                  <a:cubicBezTo>
                    <a:pt x="7030" y="2087"/>
                    <a:pt x="7030" y="2110"/>
                    <a:pt x="7041" y="2121"/>
                  </a:cubicBezTo>
                  <a:lnTo>
                    <a:pt x="7041" y="2144"/>
                  </a:lnTo>
                  <a:cubicBezTo>
                    <a:pt x="7053" y="2167"/>
                    <a:pt x="7064" y="2190"/>
                    <a:pt x="7064" y="2212"/>
                  </a:cubicBezTo>
                  <a:cubicBezTo>
                    <a:pt x="7075" y="2224"/>
                    <a:pt x="7087" y="2247"/>
                    <a:pt x="7098" y="2269"/>
                  </a:cubicBezTo>
                  <a:cubicBezTo>
                    <a:pt x="7110" y="2315"/>
                    <a:pt x="7121" y="2349"/>
                    <a:pt x="7132" y="2394"/>
                  </a:cubicBezTo>
                  <a:lnTo>
                    <a:pt x="7144" y="2417"/>
                  </a:lnTo>
                  <a:cubicBezTo>
                    <a:pt x="7155" y="2451"/>
                    <a:pt x="7155" y="2485"/>
                    <a:pt x="7155" y="2508"/>
                  </a:cubicBezTo>
                  <a:cubicBezTo>
                    <a:pt x="7155" y="2508"/>
                    <a:pt x="7155" y="2520"/>
                    <a:pt x="7155" y="2520"/>
                  </a:cubicBezTo>
                  <a:lnTo>
                    <a:pt x="7155" y="2531"/>
                  </a:lnTo>
                  <a:cubicBezTo>
                    <a:pt x="7166" y="2576"/>
                    <a:pt x="7178" y="2622"/>
                    <a:pt x="7166" y="2656"/>
                  </a:cubicBezTo>
                  <a:cubicBezTo>
                    <a:pt x="7166" y="2656"/>
                    <a:pt x="7166" y="2667"/>
                    <a:pt x="7155" y="2667"/>
                  </a:cubicBezTo>
                  <a:cubicBezTo>
                    <a:pt x="7155" y="2671"/>
                    <a:pt x="7153" y="2672"/>
                    <a:pt x="7149" y="2672"/>
                  </a:cubicBezTo>
                  <a:cubicBezTo>
                    <a:pt x="7142" y="2672"/>
                    <a:pt x="7132" y="2667"/>
                    <a:pt x="7132" y="2667"/>
                  </a:cubicBezTo>
                  <a:cubicBezTo>
                    <a:pt x="7098" y="2645"/>
                    <a:pt x="7087" y="2599"/>
                    <a:pt x="7075" y="2565"/>
                  </a:cubicBezTo>
                  <a:lnTo>
                    <a:pt x="7064" y="2554"/>
                  </a:lnTo>
                  <a:cubicBezTo>
                    <a:pt x="7064" y="2542"/>
                    <a:pt x="7064" y="2542"/>
                    <a:pt x="7053" y="2542"/>
                  </a:cubicBezTo>
                  <a:cubicBezTo>
                    <a:pt x="7041" y="2520"/>
                    <a:pt x="7019" y="2474"/>
                    <a:pt x="7007" y="2440"/>
                  </a:cubicBezTo>
                  <a:lnTo>
                    <a:pt x="7007" y="2429"/>
                  </a:lnTo>
                  <a:cubicBezTo>
                    <a:pt x="6996" y="2383"/>
                    <a:pt x="6984" y="2338"/>
                    <a:pt x="6973" y="2303"/>
                  </a:cubicBezTo>
                  <a:cubicBezTo>
                    <a:pt x="6973" y="2269"/>
                    <a:pt x="6962" y="2247"/>
                    <a:pt x="6962" y="2212"/>
                  </a:cubicBezTo>
                  <a:lnTo>
                    <a:pt x="6950" y="2144"/>
                  </a:lnTo>
                  <a:cubicBezTo>
                    <a:pt x="6950" y="2121"/>
                    <a:pt x="6939" y="2110"/>
                    <a:pt x="6939" y="2099"/>
                  </a:cubicBezTo>
                  <a:cubicBezTo>
                    <a:pt x="6939" y="2087"/>
                    <a:pt x="6939" y="2076"/>
                    <a:pt x="6939" y="2065"/>
                  </a:cubicBezTo>
                  <a:cubicBezTo>
                    <a:pt x="6939" y="2053"/>
                    <a:pt x="6950" y="2053"/>
                    <a:pt x="6950" y="2042"/>
                  </a:cubicBezTo>
                  <a:cubicBezTo>
                    <a:pt x="6950" y="2042"/>
                    <a:pt x="6950" y="2030"/>
                    <a:pt x="6962" y="2030"/>
                  </a:cubicBezTo>
                  <a:cubicBezTo>
                    <a:pt x="6962" y="2019"/>
                    <a:pt x="6962" y="2019"/>
                    <a:pt x="6962" y="2019"/>
                  </a:cubicBezTo>
                  <a:close/>
                  <a:moveTo>
                    <a:pt x="6768" y="1"/>
                  </a:moveTo>
                  <a:cubicBezTo>
                    <a:pt x="6761" y="1"/>
                    <a:pt x="6753" y="6"/>
                    <a:pt x="6746" y="6"/>
                  </a:cubicBezTo>
                  <a:cubicBezTo>
                    <a:pt x="6734" y="29"/>
                    <a:pt x="6711" y="40"/>
                    <a:pt x="6700" y="51"/>
                  </a:cubicBezTo>
                  <a:cubicBezTo>
                    <a:pt x="6655" y="86"/>
                    <a:pt x="6609" y="120"/>
                    <a:pt x="6552" y="154"/>
                  </a:cubicBezTo>
                  <a:cubicBezTo>
                    <a:pt x="6541" y="165"/>
                    <a:pt x="6541" y="177"/>
                    <a:pt x="6541" y="199"/>
                  </a:cubicBezTo>
                  <a:lnTo>
                    <a:pt x="6655" y="609"/>
                  </a:lnTo>
                  <a:lnTo>
                    <a:pt x="6746" y="927"/>
                  </a:lnTo>
                  <a:cubicBezTo>
                    <a:pt x="6780" y="1052"/>
                    <a:pt x="6825" y="1189"/>
                    <a:pt x="6848" y="1314"/>
                  </a:cubicBezTo>
                  <a:cubicBezTo>
                    <a:pt x="6848" y="1348"/>
                    <a:pt x="6859" y="1371"/>
                    <a:pt x="6859" y="1405"/>
                  </a:cubicBezTo>
                  <a:cubicBezTo>
                    <a:pt x="6871" y="1439"/>
                    <a:pt x="6871" y="1473"/>
                    <a:pt x="6882" y="1496"/>
                  </a:cubicBezTo>
                  <a:cubicBezTo>
                    <a:pt x="6882" y="1519"/>
                    <a:pt x="6882" y="1530"/>
                    <a:pt x="6893" y="1541"/>
                  </a:cubicBezTo>
                  <a:cubicBezTo>
                    <a:pt x="6905" y="1598"/>
                    <a:pt x="6916" y="1644"/>
                    <a:pt x="6916" y="1701"/>
                  </a:cubicBezTo>
                  <a:cubicBezTo>
                    <a:pt x="6916" y="1723"/>
                    <a:pt x="6893" y="1735"/>
                    <a:pt x="6882" y="1746"/>
                  </a:cubicBezTo>
                  <a:cubicBezTo>
                    <a:pt x="6871" y="1746"/>
                    <a:pt x="6837" y="1746"/>
                    <a:pt x="6825" y="1723"/>
                  </a:cubicBezTo>
                  <a:cubicBezTo>
                    <a:pt x="6802" y="1678"/>
                    <a:pt x="6780" y="1632"/>
                    <a:pt x="6757" y="1587"/>
                  </a:cubicBezTo>
                  <a:cubicBezTo>
                    <a:pt x="6757" y="1564"/>
                    <a:pt x="6746" y="1553"/>
                    <a:pt x="6746" y="1541"/>
                  </a:cubicBezTo>
                  <a:cubicBezTo>
                    <a:pt x="6734" y="1507"/>
                    <a:pt x="6723" y="1485"/>
                    <a:pt x="6711" y="1450"/>
                  </a:cubicBezTo>
                  <a:cubicBezTo>
                    <a:pt x="6689" y="1416"/>
                    <a:pt x="6677" y="1382"/>
                    <a:pt x="6666" y="1348"/>
                  </a:cubicBezTo>
                  <a:cubicBezTo>
                    <a:pt x="6620" y="1234"/>
                    <a:pt x="6575" y="1098"/>
                    <a:pt x="6529" y="961"/>
                  </a:cubicBezTo>
                  <a:cubicBezTo>
                    <a:pt x="6461" y="745"/>
                    <a:pt x="6404" y="518"/>
                    <a:pt x="6348" y="313"/>
                  </a:cubicBezTo>
                  <a:cubicBezTo>
                    <a:pt x="6348" y="313"/>
                    <a:pt x="6336" y="302"/>
                    <a:pt x="6336" y="302"/>
                  </a:cubicBezTo>
                  <a:cubicBezTo>
                    <a:pt x="6330" y="296"/>
                    <a:pt x="6325" y="293"/>
                    <a:pt x="6319" y="293"/>
                  </a:cubicBezTo>
                  <a:cubicBezTo>
                    <a:pt x="6313" y="293"/>
                    <a:pt x="6308" y="296"/>
                    <a:pt x="6302" y="302"/>
                  </a:cubicBezTo>
                  <a:lnTo>
                    <a:pt x="6291" y="302"/>
                  </a:lnTo>
                  <a:cubicBezTo>
                    <a:pt x="6279" y="313"/>
                    <a:pt x="6268" y="313"/>
                    <a:pt x="6257" y="324"/>
                  </a:cubicBezTo>
                  <a:cubicBezTo>
                    <a:pt x="5938" y="461"/>
                    <a:pt x="5574" y="575"/>
                    <a:pt x="5142" y="654"/>
                  </a:cubicBezTo>
                  <a:cubicBezTo>
                    <a:pt x="4676" y="745"/>
                    <a:pt x="4198" y="791"/>
                    <a:pt x="3732" y="791"/>
                  </a:cubicBezTo>
                  <a:cubicBezTo>
                    <a:pt x="3265" y="791"/>
                    <a:pt x="2799" y="745"/>
                    <a:pt x="2333" y="654"/>
                  </a:cubicBezTo>
                  <a:cubicBezTo>
                    <a:pt x="1900" y="575"/>
                    <a:pt x="1525" y="461"/>
                    <a:pt x="1207" y="324"/>
                  </a:cubicBezTo>
                  <a:cubicBezTo>
                    <a:pt x="1195" y="313"/>
                    <a:pt x="1195" y="313"/>
                    <a:pt x="1184" y="302"/>
                  </a:cubicBezTo>
                  <a:lnTo>
                    <a:pt x="1161" y="302"/>
                  </a:lnTo>
                  <a:cubicBezTo>
                    <a:pt x="1155" y="296"/>
                    <a:pt x="1150" y="293"/>
                    <a:pt x="1145" y="293"/>
                  </a:cubicBezTo>
                  <a:cubicBezTo>
                    <a:pt x="1141" y="293"/>
                    <a:pt x="1138" y="296"/>
                    <a:pt x="1138" y="302"/>
                  </a:cubicBezTo>
                  <a:cubicBezTo>
                    <a:pt x="1127" y="302"/>
                    <a:pt x="1116" y="313"/>
                    <a:pt x="1116" y="313"/>
                  </a:cubicBezTo>
                  <a:cubicBezTo>
                    <a:pt x="1081" y="427"/>
                    <a:pt x="1059" y="540"/>
                    <a:pt x="1025" y="654"/>
                  </a:cubicBezTo>
                  <a:lnTo>
                    <a:pt x="990" y="779"/>
                  </a:lnTo>
                  <a:cubicBezTo>
                    <a:pt x="945" y="939"/>
                    <a:pt x="877" y="1098"/>
                    <a:pt x="797" y="1268"/>
                  </a:cubicBezTo>
                  <a:cubicBezTo>
                    <a:pt x="797" y="1280"/>
                    <a:pt x="774" y="1280"/>
                    <a:pt x="774" y="1280"/>
                  </a:cubicBezTo>
                  <a:cubicBezTo>
                    <a:pt x="763" y="1280"/>
                    <a:pt x="752" y="1268"/>
                    <a:pt x="752" y="1257"/>
                  </a:cubicBezTo>
                  <a:cubicBezTo>
                    <a:pt x="763" y="1064"/>
                    <a:pt x="797" y="904"/>
                    <a:pt x="843" y="745"/>
                  </a:cubicBezTo>
                  <a:lnTo>
                    <a:pt x="888" y="597"/>
                  </a:lnTo>
                  <a:cubicBezTo>
                    <a:pt x="911" y="484"/>
                    <a:pt x="945" y="381"/>
                    <a:pt x="979" y="268"/>
                  </a:cubicBezTo>
                  <a:lnTo>
                    <a:pt x="990" y="233"/>
                  </a:lnTo>
                  <a:cubicBezTo>
                    <a:pt x="990" y="222"/>
                    <a:pt x="979" y="211"/>
                    <a:pt x="968" y="199"/>
                  </a:cubicBezTo>
                  <a:cubicBezTo>
                    <a:pt x="899" y="154"/>
                    <a:pt x="831" y="108"/>
                    <a:pt x="774" y="63"/>
                  </a:cubicBezTo>
                  <a:cubicBezTo>
                    <a:pt x="752" y="40"/>
                    <a:pt x="740" y="29"/>
                    <a:pt x="718" y="17"/>
                  </a:cubicBezTo>
                  <a:cubicBezTo>
                    <a:pt x="706" y="6"/>
                    <a:pt x="695" y="6"/>
                    <a:pt x="683" y="6"/>
                  </a:cubicBezTo>
                  <a:cubicBezTo>
                    <a:pt x="672" y="6"/>
                    <a:pt x="672" y="17"/>
                    <a:pt x="661" y="29"/>
                  </a:cubicBezTo>
                  <a:lnTo>
                    <a:pt x="604" y="233"/>
                  </a:lnTo>
                  <a:cubicBezTo>
                    <a:pt x="433" y="904"/>
                    <a:pt x="285" y="1496"/>
                    <a:pt x="149" y="2042"/>
                  </a:cubicBezTo>
                  <a:cubicBezTo>
                    <a:pt x="92" y="2258"/>
                    <a:pt x="46" y="2474"/>
                    <a:pt x="1" y="2690"/>
                  </a:cubicBezTo>
                  <a:cubicBezTo>
                    <a:pt x="1" y="2702"/>
                    <a:pt x="1" y="2713"/>
                    <a:pt x="24" y="2724"/>
                  </a:cubicBezTo>
                  <a:cubicBezTo>
                    <a:pt x="115" y="2758"/>
                    <a:pt x="206" y="2815"/>
                    <a:pt x="297" y="2883"/>
                  </a:cubicBezTo>
                  <a:cubicBezTo>
                    <a:pt x="304" y="2883"/>
                    <a:pt x="312" y="2889"/>
                    <a:pt x="319" y="2889"/>
                  </a:cubicBezTo>
                  <a:cubicBezTo>
                    <a:pt x="323" y="2889"/>
                    <a:pt x="327" y="2887"/>
                    <a:pt x="331" y="2883"/>
                  </a:cubicBezTo>
                  <a:cubicBezTo>
                    <a:pt x="342" y="2883"/>
                    <a:pt x="342" y="2872"/>
                    <a:pt x="354" y="2861"/>
                  </a:cubicBezTo>
                  <a:lnTo>
                    <a:pt x="399" y="2679"/>
                  </a:lnTo>
                  <a:cubicBezTo>
                    <a:pt x="433" y="2542"/>
                    <a:pt x="479" y="2394"/>
                    <a:pt x="513" y="2258"/>
                  </a:cubicBezTo>
                  <a:cubicBezTo>
                    <a:pt x="536" y="2190"/>
                    <a:pt x="558" y="2121"/>
                    <a:pt x="581" y="2053"/>
                  </a:cubicBezTo>
                  <a:cubicBezTo>
                    <a:pt x="592" y="2042"/>
                    <a:pt x="592" y="2030"/>
                    <a:pt x="592" y="2008"/>
                  </a:cubicBezTo>
                  <a:cubicBezTo>
                    <a:pt x="615" y="1962"/>
                    <a:pt x="627" y="1917"/>
                    <a:pt x="661" y="1894"/>
                  </a:cubicBezTo>
                  <a:cubicBezTo>
                    <a:pt x="672" y="1883"/>
                    <a:pt x="672" y="1883"/>
                    <a:pt x="672" y="1883"/>
                  </a:cubicBezTo>
                  <a:cubicBezTo>
                    <a:pt x="683" y="1883"/>
                    <a:pt x="683" y="1894"/>
                    <a:pt x="683" y="1894"/>
                  </a:cubicBezTo>
                  <a:cubicBezTo>
                    <a:pt x="695" y="1939"/>
                    <a:pt x="683" y="1996"/>
                    <a:pt x="683" y="2053"/>
                  </a:cubicBezTo>
                  <a:cubicBezTo>
                    <a:pt x="672" y="2076"/>
                    <a:pt x="672" y="2087"/>
                    <a:pt x="672" y="2110"/>
                  </a:cubicBezTo>
                  <a:cubicBezTo>
                    <a:pt x="661" y="2178"/>
                    <a:pt x="649" y="2247"/>
                    <a:pt x="638" y="2315"/>
                  </a:cubicBezTo>
                  <a:cubicBezTo>
                    <a:pt x="615" y="2417"/>
                    <a:pt x="592" y="2520"/>
                    <a:pt x="570" y="2622"/>
                  </a:cubicBezTo>
                  <a:lnTo>
                    <a:pt x="536" y="2736"/>
                  </a:lnTo>
                  <a:cubicBezTo>
                    <a:pt x="524" y="2792"/>
                    <a:pt x="513" y="2849"/>
                    <a:pt x="501" y="2918"/>
                  </a:cubicBezTo>
                  <a:lnTo>
                    <a:pt x="490" y="2974"/>
                  </a:lnTo>
                  <a:cubicBezTo>
                    <a:pt x="479" y="2986"/>
                    <a:pt x="490" y="3009"/>
                    <a:pt x="501" y="3009"/>
                  </a:cubicBezTo>
                  <a:cubicBezTo>
                    <a:pt x="718" y="3134"/>
                    <a:pt x="945" y="3236"/>
                    <a:pt x="1172" y="3327"/>
                  </a:cubicBezTo>
                  <a:cubicBezTo>
                    <a:pt x="1741" y="3543"/>
                    <a:pt x="2355" y="3680"/>
                    <a:pt x="3015" y="3737"/>
                  </a:cubicBezTo>
                  <a:cubicBezTo>
                    <a:pt x="3208" y="3748"/>
                    <a:pt x="3390" y="3759"/>
                    <a:pt x="3572" y="3759"/>
                  </a:cubicBezTo>
                  <a:lnTo>
                    <a:pt x="3902" y="3759"/>
                  </a:lnTo>
                  <a:cubicBezTo>
                    <a:pt x="4084" y="3759"/>
                    <a:pt x="4266" y="3748"/>
                    <a:pt x="4459" y="3737"/>
                  </a:cubicBezTo>
                  <a:cubicBezTo>
                    <a:pt x="5119" y="3680"/>
                    <a:pt x="5733" y="3543"/>
                    <a:pt x="6302" y="3327"/>
                  </a:cubicBezTo>
                  <a:cubicBezTo>
                    <a:pt x="6529" y="3236"/>
                    <a:pt x="6757" y="3134"/>
                    <a:pt x="6984" y="3009"/>
                  </a:cubicBezTo>
                  <a:cubicBezTo>
                    <a:pt x="7041" y="2974"/>
                    <a:pt x="7098" y="2929"/>
                    <a:pt x="7155" y="2895"/>
                  </a:cubicBezTo>
                  <a:cubicBezTo>
                    <a:pt x="7257" y="2827"/>
                    <a:pt x="7348" y="2770"/>
                    <a:pt x="7451" y="2724"/>
                  </a:cubicBezTo>
                  <a:cubicBezTo>
                    <a:pt x="7474" y="2713"/>
                    <a:pt x="7474" y="2702"/>
                    <a:pt x="7474" y="2679"/>
                  </a:cubicBezTo>
                  <a:cubicBezTo>
                    <a:pt x="7417" y="2463"/>
                    <a:pt x="7371" y="2247"/>
                    <a:pt x="7314" y="2030"/>
                  </a:cubicBezTo>
                  <a:cubicBezTo>
                    <a:pt x="7189" y="1485"/>
                    <a:pt x="7030" y="893"/>
                    <a:pt x="6859" y="233"/>
                  </a:cubicBezTo>
                  <a:lnTo>
                    <a:pt x="6802" y="29"/>
                  </a:lnTo>
                  <a:cubicBezTo>
                    <a:pt x="6802" y="17"/>
                    <a:pt x="6791" y="6"/>
                    <a:pt x="6780" y="6"/>
                  </a:cubicBezTo>
                  <a:cubicBezTo>
                    <a:pt x="6776" y="2"/>
                    <a:pt x="6772" y="1"/>
                    <a:pt x="6768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1813900" y="1713250"/>
              <a:ext cx="247125" cy="507975"/>
            </a:xfrm>
            <a:custGeom>
              <a:avLst/>
              <a:gdLst/>
              <a:ahLst/>
              <a:cxnLst/>
              <a:rect l="l" t="t" r="r" b="b"/>
              <a:pathLst>
                <a:path w="9885" h="20319" extrusionOk="0">
                  <a:moveTo>
                    <a:pt x="5141" y="332"/>
                  </a:moveTo>
                  <a:cubicBezTo>
                    <a:pt x="5198" y="423"/>
                    <a:pt x="5278" y="502"/>
                    <a:pt x="5346" y="582"/>
                  </a:cubicBezTo>
                  <a:cubicBezTo>
                    <a:pt x="5448" y="707"/>
                    <a:pt x="5551" y="844"/>
                    <a:pt x="5664" y="969"/>
                  </a:cubicBezTo>
                  <a:cubicBezTo>
                    <a:pt x="5858" y="1208"/>
                    <a:pt x="6040" y="1458"/>
                    <a:pt x="6210" y="1708"/>
                  </a:cubicBezTo>
                  <a:cubicBezTo>
                    <a:pt x="6779" y="2527"/>
                    <a:pt x="7234" y="3585"/>
                    <a:pt x="6790" y="4563"/>
                  </a:cubicBezTo>
                  <a:cubicBezTo>
                    <a:pt x="6643" y="4881"/>
                    <a:pt x="6415" y="5177"/>
                    <a:pt x="6108" y="5382"/>
                  </a:cubicBezTo>
                  <a:cubicBezTo>
                    <a:pt x="6324" y="4995"/>
                    <a:pt x="6324" y="4495"/>
                    <a:pt x="6210" y="4062"/>
                  </a:cubicBezTo>
                  <a:cubicBezTo>
                    <a:pt x="6142" y="3789"/>
                    <a:pt x="6028" y="3517"/>
                    <a:pt x="5892" y="3266"/>
                  </a:cubicBezTo>
                  <a:cubicBezTo>
                    <a:pt x="5824" y="3141"/>
                    <a:pt x="5744" y="3027"/>
                    <a:pt x="5664" y="2914"/>
                  </a:cubicBezTo>
                  <a:cubicBezTo>
                    <a:pt x="5539" y="2732"/>
                    <a:pt x="5426" y="2538"/>
                    <a:pt x="5266" y="2379"/>
                  </a:cubicBezTo>
                  <a:cubicBezTo>
                    <a:pt x="5238" y="2356"/>
                    <a:pt x="5201" y="2345"/>
                    <a:pt x="5164" y="2345"/>
                  </a:cubicBezTo>
                  <a:cubicBezTo>
                    <a:pt x="5127" y="2345"/>
                    <a:pt x="5090" y="2356"/>
                    <a:pt x="5062" y="2379"/>
                  </a:cubicBezTo>
                  <a:cubicBezTo>
                    <a:pt x="4902" y="2550"/>
                    <a:pt x="4755" y="2732"/>
                    <a:pt x="4618" y="2914"/>
                  </a:cubicBezTo>
                  <a:cubicBezTo>
                    <a:pt x="4538" y="3027"/>
                    <a:pt x="4470" y="3141"/>
                    <a:pt x="4402" y="3266"/>
                  </a:cubicBezTo>
                  <a:cubicBezTo>
                    <a:pt x="4254" y="3517"/>
                    <a:pt x="4152" y="3789"/>
                    <a:pt x="4072" y="4062"/>
                  </a:cubicBezTo>
                  <a:cubicBezTo>
                    <a:pt x="3958" y="4495"/>
                    <a:pt x="3958" y="4995"/>
                    <a:pt x="4175" y="5382"/>
                  </a:cubicBezTo>
                  <a:cubicBezTo>
                    <a:pt x="3879" y="5188"/>
                    <a:pt x="3640" y="4881"/>
                    <a:pt x="3492" y="4563"/>
                  </a:cubicBezTo>
                  <a:cubicBezTo>
                    <a:pt x="3049" y="3585"/>
                    <a:pt x="3515" y="2538"/>
                    <a:pt x="4072" y="1708"/>
                  </a:cubicBezTo>
                  <a:cubicBezTo>
                    <a:pt x="4243" y="1458"/>
                    <a:pt x="4436" y="1208"/>
                    <a:pt x="4629" y="969"/>
                  </a:cubicBezTo>
                  <a:cubicBezTo>
                    <a:pt x="4732" y="844"/>
                    <a:pt x="4834" y="707"/>
                    <a:pt x="4948" y="582"/>
                  </a:cubicBezTo>
                  <a:cubicBezTo>
                    <a:pt x="5005" y="502"/>
                    <a:pt x="5084" y="423"/>
                    <a:pt x="5141" y="332"/>
                  </a:cubicBezTo>
                  <a:close/>
                  <a:moveTo>
                    <a:pt x="5153" y="2777"/>
                  </a:moveTo>
                  <a:cubicBezTo>
                    <a:pt x="5153" y="2777"/>
                    <a:pt x="5153" y="2777"/>
                    <a:pt x="5153" y="2789"/>
                  </a:cubicBezTo>
                  <a:cubicBezTo>
                    <a:pt x="5175" y="2800"/>
                    <a:pt x="5187" y="2811"/>
                    <a:pt x="5198" y="2823"/>
                  </a:cubicBezTo>
                  <a:cubicBezTo>
                    <a:pt x="5198" y="2834"/>
                    <a:pt x="5210" y="2845"/>
                    <a:pt x="5210" y="2857"/>
                  </a:cubicBezTo>
                  <a:cubicBezTo>
                    <a:pt x="5232" y="2891"/>
                    <a:pt x="5266" y="2914"/>
                    <a:pt x="5289" y="2948"/>
                  </a:cubicBezTo>
                  <a:cubicBezTo>
                    <a:pt x="5323" y="2993"/>
                    <a:pt x="5369" y="3050"/>
                    <a:pt x="5403" y="3096"/>
                  </a:cubicBezTo>
                  <a:cubicBezTo>
                    <a:pt x="5482" y="3209"/>
                    <a:pt x="5551" y="3323"/>
                    <a:pt x="5619" y="3448"/>
                  </a:cubicBezTo>
                  <a:cubicBezTo>
                    <a:pt x="5846" y="3880"/>
                    <a:pt x="6040" y="4415"/>
                    <a:pt x="5949" y="4904"/>
                  </a:cubicBezTo>
                  <a:cubicBezTo>
                    <a:pt x="5903" y="5120"/>
                    <a:pt x="5801" y="5302"/>
                    <a:pt x="5642" y="5450"/>
                  </a:cubicBezTo>
                  <a:cubicBezTo>
                    <a:pt x="5562" y="5518"/>
                    <a:pt x="5482" y="5564"/>
                    <a:pt x="5403" y="5587"/>
                  </a:cubicBezTo>
                  <a:cubicBezTo>
                    <a:pt x="5391" y="5541"/>
                    <a:pt x="5380" y="5484"/>
                    <a:pt x="5357" y="5439"/>
                  </a:cubicBezTo>
                  <a:cubicBezTo>
                    <a:pt x="5309" y="5352"/>
                    <a:pt x="5226" y="5312"/>
                    <a:pt x="5143" y="5312"/>
                  </a:cubicBezTo>
                  <a:cubicBezTo>
                    <a:pt x="5050" y="5312"/>
                    <a:pt x="4956" y="5361"/>
                    <a:pt x="4902" y="5450"/>
                  </a:cubicBezTo>
                  <a:cubicBezTo>
                    <a:pt x="4880" y="5484"/>
                    <a:pt x="4868" y="5530"/>
                    <a:pt x="4857" y="5575"/>
                  </a:cubicBezTo>
                  <a:cubicBezTo>
                    <a:pt x="4789" y="5552"/>
                    <a:pt x="4720" y="5507"/>
                    <a:pt x="4641" y="5439"/>
                  </a:cubicBezTo>
                  <a:cubicBezTo>
                    <a:pt x="4482" y="5302"/>
                    <a:pt x="4391" y="5109"/>
                    <a:pt x="4345" y="4904"/>
                  </a:cubicBezTo>
                  <a:cubicBezTo>
                    <a:pt x="4243" y="4415"/>
                    <a:pt x="4436" y="3880"/>
                    <a:pt x="4675" y="3448"/>
                  </a:cubicBezTo>
                  <a:cubicBezTo>
                    <a:pt x="4732" y="3323"/>
                    <a:pt x="4811" y="3209"/>
                    <a:pt x="4891" y="3096"/>
                  </a:cubicBezTo>
                  <a:cubicBezTo>
                    <a:pt x="4925" y="3050"/>
                    <a:pt x="4971" y="2993"/>
                    <a:pt x="5005" y="2948"/>
                  </a:cubicBezTo>
                  <a:cubicBezTo>
                    <a:pt x="5028" y="2914"/>
                    <a:pt x="5050" y="2891"/>
                    <a:pt x="5084" y="2857"/>
                  </a:cubicBezTo>
                  <a:cubicBezTo>
                    <a:pt x="5084" y="2845"/>
                    <a:pt x="5084" y="2845"/>
                    <a:pt x="5096" y="2834"/>
                  </a:cubicBezTo>
                  <a:cubicBezTo>
                    <a:pt x="5107" y="2811"/>
                    <a:pt x="5130" y="2800"/>
                    <a:pt x="5153" y="2777"/>
                  </a:cubicBezTo>
                  <a:close/>
                  <a:moveTo>
                    <a:pt x="3583" y="5291"/>
                  </a:moveTo>
                  <a:cubicBezTo>
                    <a:pt x="3754" y="5484"/>
                    <a:pt x="3958" y="5655"/>
                    <a:pt x="4197" y="5769"/>
                  </a:cubicBezTo>
                  <a:cubicBezTo>
                    <a:pt x="4391" y="5860"/>
                    <a:pt x="4607" y="5916"/>
                    <a:pt x="4811" y="5950"/>
                  </a:cubicBezTo>
                  <a:cubicBezTo>
                    <a:pt x="4811" y="5962"/>
                    <a:pt x="4811" y="5973"/>
                    <a:pt x="4811" y="5985"/>
                  </a:cubicBezTo>
                  <a:cubicBezTo>
                    <a:pt x="4800" y="6087"/>
                    <a:pt x="4789" y="6189"/>
                    <a:pt x="4777" y="6292"/>
                  </a:cubicBezTo>
                  <a:cubicBezTo>
                    <a:pt x="4766" y="6337"/>
                    <a:pt x="4766" y="6383"/>
                    <a:pt x="4766" y="6428"/>
                  </a:cubicBezTo>
                  <a:cubicBezTo>
                    <a:pt x="4573" y="6405"/>
                    <a:pt x="4379" y="6360"/>
                    <a:pt x="4197" y="6303"/>
                  </a:cubicBezTo>
                  <a:cubicBezTo>
                    <a:pt x="4084" y="6269"/>
                    <a:pt x="3970" y="6223"/>
                    <a:pt x="3856" y="6167"/>
                  </a:cubicBezTo>
                  <a:cubicBezTo>
                    <a:pt x="3779" y="6128"/>
                    <a:pt x="3669" y="6057"/>
                    <a:pt x="3568" y="6057"/>
                  </a:cubicBezTo>
                  <a:cubicBezTo>
                    <a:pt x="3550" y="6057"/>
                    <a:pt x="3532" y="6059"/>
                    <a:pt x="3515" y="6064"/>
                  </a:cubicBezTo>
                  <a:cubicBezTo>
                    <a:pt x="3481" y="6064"/>
                    <a:pt x="3458" y="6098"/>
                    <a:pt x="3469" y="6132"/>
                  </a:cubicBezTo>
                  <a:cubicBezTo>
                    <a:pt x="3481" y="6246"/>
                    <a:pt x="3629" y="6326"/>
                    <a:pt x="3720" y="6371"/>
                  </a:cubicBezTo>
                  <a:cubicBezTo>
                    <a:pt x="3822" y="6428"/>
                    <a:pt x="3924" y="6474"/>
                    <a:pt x="4038" y="6519"/>
                  </a:cubicBezTo>
                  <a:cubicBezTo>
                    <a:pt x="4265" y="6599"/>
                    <a:pt x="4504" y="6656"/>
                    <a:pt x="4743" y="6678"/>
                  </a:cubicBezTo>
                  <a:cubicBezTo>
                    <a:pt x="4872" y="6694"/>
                    <a:pt x="5003" y="6702"/>
                    <a:pt x="5133" y="6702"/>
                  </a:cubicBezTo>
                  <a:cubicBezTo>
                    <a:pt x="5488" y="6702"/>
                    <a:pt x="5844" y="6644"/>
                    <a:pt x="6176" y="6519"/>
                  </a:cubicBezTo>
                  <a:cubicBezTo>
                    <a:pt x="6301" y="6474"/>
                    <a:pt x="6427" y="6417"/>
                    <a:pt x="6552" y="6360"/>
                  </a:cubicBezTo>
                  <a:cubicBezTo>
                    <a:pt x="6677" y="6292"/>
                    <a:pt x="6768" y="6201"/>
                    <a:pt x="6870" y="6110"/>
                  </a:cubicBezTo>
                  <a:cubicBezTo>
                    <a:pt x="6927" y="6053"/>
                    <a:pt x="6874" y="5973"/>
                    <a:pt x="6815" y="5973"/>
                  </a:cubicBezTo>
                  <a:cubicBezTo>
                    <a:pt x="6803" y="5973"/>
                    <a:pt x="6791" y="5977"/>
                    <a:pt x="6779" y="5985"/>
                  </a:cubicBezTo>
                  <a:cubicBezTo>
                    <a:pt x="6665" y="6030"/>
                    <a:pt x="6563" y="6064"/>
                    <a:pt x="6461" y="6121"/>
                  </a:cubicBezTo>
                  <a:cubicBezTo>
                    <a:pt x="6370" y="6178"/>
                    <a:pt x="6267" y="6223"/>
                    <a:pt x="6165" y="6258"/>
                  </a:cubicBezTo>
                  <a:cubicBezTo>
                    <a:pt x="5960" y="6337"/>
                    <a:pt x="5744" y="6394"/>
                    <a:pt x="5517" y="6428"/>
                  </a:cubicBezTo>
                  <a:lnTo>
                    <a:pt x="5448" y="6428"/>
                  </a:lnTo>
                  <a:cubicBezTo>
                    <a:pt x="5437" y="6269"/>
                    <a:pt x="5437" y="6110"/>
                    <a:pt x="5414" y="5950"/>
                  </a:cubicBezTo>
                  <a:cubicBezTo>
                    <a:pt x="5653" y="5928"/>
                    <a:pt x="5869" y="5860"/>
                    <a:pt x="6085" y="5769"/>
                  </a:cubicBezTo>
                  <a:cubicBezTo>
                    <a:pt x="6301" y="5655"/>
                    <a:pt x="6495" y="5507"/>
                    <a:pt x="6665" y="5336"/>
                  </a:cubicBezTo>
                  <a:cubicBezTo>
                    <a:pt x="7143" y="5484"/>
                    <a:pt x="7587" y="5746"/>
                    <a:pt x="7860" y="6178"/>
                  </a:cubicBezTo>
                  <a:cubicBezTo>
                    <a:pt x="8007" y="6428"/>
                    <a:pt x="8087" y="6701"/>
                    <a:pt x="8064" y="6986"/>
                  </a:cubicBezTo>
                  <a:cubicBezTo>
                    <a:pt x="8042" y="7236"/>
                    <a:pt x="7916" y="7497"/>
                    <a:pt x="7723" y="7679"/>
                  </a:cubicBezTo>
                  <a:cubicBezTo>
                    <a:pt x="7643" y="7770"/>
                    <a:pt x="7530" y="7839"/>
                    <a:pt x="7405" y="7873"/>
                  </a:cubicBezTo>
                  <a:cubicBezTo>
                    <a:pt x="7245" y="7918"/>
                    <a:pt x="7086" y="7941"/>
                    <a:pt x="6927" y="7998"/>
                  </a:cubicBezTo>
                  <a:cubicBezTo>
                    <a:pt x="6768" y="8055"/>
                    <a:pt x="6620" y="8134"/>
                    <a:pt x="6517" y="8259"/>
                  </a:cubicBezTo>
                  <a:cubicBezTo>
                    <a:pt x="6415" y="8384"/>
                    <a:pt x="6358" y="8510"/>
                    <a:pt x="6313" y="8646"/>
                  </a:cubicBezTo>
                  <a:cubicBezTo>
                    <a:pt x="6233" y="8908"/>
                    <a:pt x="6210" y="9192"/>
                    <a:pt x="6085" y="9419"/>
                  </a:cubicBezTo>
                  <a:cubicBezTo>
                    <a:pt x="5972" y="9658"/>
                    <a:pt x="5744" y="9772"/>
                    <a:pt x="5494" y="9772"/>
                  </a:cubicBezTo>
                  <a:cubicBezTo>
                    <a:pt x="5482" y="9773"/>
                    <a:pt x="5470" y="9773"/>
                    <a:pt x="5458" y="9773"/>
                  </a:cubicBezTo>
                  <a:cubicBezTo>
                    <a:pt x="5211" y="9773"/>
                    <a:pt x="4986" y="9660"/>
                    <a:pt x="4823" y="9454"/>
                  </a:cubicBezTo>
                  <a:cubicBezTo>
                    <a:pt x="4652" y="9215"/>
                    <a:pt x="4573" y="8919"/>
                    <a:pt x="4584" y="8635"/>
                  </a:cubicBezTo>
                  <a:cubicBezTo>
                    <a:pt x="4595" y="8328"/>
                    <a:pt x="4664" y="7975"/>
                    <a:pt x="4459" y="7713"/>
                  </a:cubicBezTo>
                  <a:cubicBezTo>
                    <a:pt x="4331" y="7538"/>
                    <a:pt x="4143" y="7471"/>
                    <a:pt x="3948" y="7471"/>
                  </a:cubicBezTo>
                  <a:cubicBezTo>
                    <a:pt x="3813" y="7471"/>
                    <a:pt x="3674" y="7503"/>
                    <a:pt x="3549" y="7554"/>
                  </a:cubicBezTo>
                  <a:cubicBezTo>
                    <a:pt x="3378" y="7622"/>
                    <a:pt x="3230" y="7725"/>
                    <a:pt x="3071" y="7804"/>
                  </a:cubicBezTo>
                  <a:cubicBezTo>
                    <a:pt x="2963" y="7864"/>
                    <a:pt x="2837" y="7923"/>
                    <a:pt x="2702" y="7923"/>
                  </a:cubicBezTo>
                  <a:cubicBezTo>
                    <a:pt x="2682" y="7923"/>
                    <a:pt x="2660" y="7921"/>
                    <a:pt x="2639" y="7918"/>
                  </a:cubicBezTo>
                  <a:cubicBezTo>
                    <a:pt x="2343" y="7884"/>
                    <a:pt x="2150" y="7611"/>
                    <a:pt x="2082" y="7338"/>
                  </a:cubicBezTo>
                  <a:cubicBezTo>
                    <a:pt x="2013" y="7031"/>
                    <a:pt x="2093" y="6678"/>
                    <a:pt x="2230" y="6394"/>
                  </a:cubicBezTo>
                  <a:cubicBezTo>
                    <a:pt x="2366" y="6110"/>
                    <a:pt x="2559" y="5860"/>
                    <a:pt x="2810" y="5655"/>
                  </a:cubicBezTo>
                  <a:cubicBezTo>
                    <a:pt x="3037" y="5484"/>
                    <a:pt x="3299" y="5359"/>
                    <a:pt x="3583" y="5291"/>
                  </a:cubicBezTo>
                  <a:close/>
                  <a:moveTo>
                    <a:pt x="3955" y="7798"/>
                  </a:moveTo>
                  <a:cubicBezTo>
                    <a:pt x="4061" y="7798"/>
                    <a:pt x="4153" y="7839"/>
                    <a:pt x="4209" y="7941"/>
                  </a:cubicBezTo>
                  <a:cubicBezTo>
                    <a:pt x="4277" y="8055"/>
                    <a:pt x="4277" y="8214"/>
                    <a:pt x="4265" y="8350"/>
                  </a:cubicBezTo>
                  <a:cubicBezTo>
                    <a:pt x="4254" y="8521"/>
                    <a:pt x="4231" y="8680"/>
                    <a:pt x="4254" y="8839"/>
                  </a:cubicBezTo>
                  <a:cubicBezTo>
                    <a:pt x="4265" y="9021"/>
                    <a:pt x="4311" y="9181"/>
                    <a:pt x="4379" y="9340"/>
                  </a:cubicBezTo>
                  <a:cubicBezTo>
                    <a:pt x="4504" y="9658"/>
                    <a:pt x="4755" y="9920"/>
                    <a:pt x="5073" y="10045"/>
                  </a:cubicBezTo>
                  <a:cubicBezTo>
                    <a:pt x="5203" y="10100"/>
                    <a:pt x="5343" y="10126"/>
                    <a:pt x="5484" y="10126"/>
                  </a:cubicBezTo>
                  <a:cubicBezTo>
                    <a:pt x="5664" y="10126"/>
                    <a:pt x="5846" y="10083"/>
                    <a:pt x="6006" y="10000"/>
                  </a:cubicBezTo>
                  <a:cubicBezTo>
                    <a:pt x="6290" y="9840"/>
                    <a:pt x="6438" y="9556"/>
                    <a:pt x="6529" y="9249"/>
                  </a:cubicBezTo>
                  <a:cubicBezTo>
                    <a:pt x="6563" y="9101"/>
                    <a:pt x="6586" y="8953"/>
                    <a:pt x="6631" y="8817"/>
                  </a:cubicBezTo>
                  <a:cubicBezTo>
                    <a:pt x="6665" y="8692"/>
                    <a:pt x="6711" y="8566"/>
                    <a:pt x="6790" y="8475"/>
                  </a:cubicBezTo>
                  <a:cubicBezTo>
                    <a:pt x="6893" y="8362"/>
                    <a:pt x="7041" y="8316"/>
                    <a:pt x="7189" y="8282"/>
                  </a:cubicBezTo>
                  <a:cubicBezTo>
                    <a:pt x="7302" y="8259"/>
                    <a:pt x="7405" y="8237"/>
                    <a:pt x="7507" y="8203"/>
                  </a:cubicBezTo>
                  <a:lnTo>
                    <a:pt x="7564" y="8441"/>
                  </a:lnTo>
                  <a:cubicBezTo>
                    <a:pt x="7632" y="8748"/>
                    <a:pt x="7723" y="9044"/>
                    <a:pt x="7803" y="9351"/>
                  </a:cubicBezTo>
                  <a:cubicBezTo>
                    <a:pt x="7837" y="9476"/>
                    <a:pt x="7871" y="9613"/>
                    <a:pt x="7905" y="9738"/>
                  </a:cubicBezTo>
                  <a:lnTo>
                    <a:pt x="7882" y="9761"/>
                  </a:lnTo>
                  <a:cubicBezTo>
                    <a:pt x="7825" y="9806"/>
                    <a:pt x="7757" y="9852"/>
                    <a:pt x="7700" y="9886"/>
                  </a:cubicBezTo>
                  <a:cubicBezTo>
                    <a:pt x="7655" y="9715"/>
                    <a:pt x="7598" y="9533"/>
                    <a:pt x="7553" y="9351"/>
                  </a:cubicBezTo>
                  <a:cubicBezTo>
                    <a:pt x="7518" y="9226"/>
                    <a:pt x="7473" y="9090"/>
                    <a:pt x="7439" y="8965"/>
                  </a:cubicBezTo>
                  <a:cubicBezTo>
                    <a:pt x="7416" y="8908"/>
                    <a:pt x="7393" y="8839"/>
                    <a:pt x="7371" y="8783"/>
                  </a:cubicBezTo>
                  <a:cubicBezTo>
                    <a:pt x="7348" y="8726"/>
                    <a:pt x="7336" y="8657"/>
                    <a:pt x="7280" y="8623"/>
                  </a:cubicBezTo>
                  <a:cubicBezTo>
                    <a:pt x="7269" y="8613"/>
                    <a:pt x="7254" y="8607"/>
                    <a:pt x="7240" y="8607"/>
                  </a:cubicBezTo>
                  <a:cubicBezTo>
                    <a:pt x="7223" y="8607"/>
                    <a:pt x="7206" y="8616"/>
                    <a:pt x="7200" y="8635"/>
                  </a:cubicBezTo>
                  <a:cubicBezTo>
                    <a:pt x="7154" y="8737"/>
                    <a:pt x="7189" y="8885"/>
                    <a:pt x="7211" y="8999"/>
                  </a:cubicBezTo>
                  <a:cubicBezTo>
                    <a:pt x="7234" y="9124"/>
                    <a:pt x="7257" y="9260"/>
                    <a:pt x="7291" y="9397"/>
                  </a:cubicBezTo>
                  <a:cubicBezTo>
                    <a:pt x="7336" y="9613"/>
                    <a:pt x="7393" y="9818"/>
                    <a:pt x="7450" y="10034"/>
                  </a:cubicBezTo>
                  <a:cubicBezTo>
                    <a:pt x="7359" y="10079"/>
                    <a:pt x="7280" y="10113"/>
                    <a:pt x="7177" y="10147"/>
                  </a:cubicBezTo>
                  <a:cubicBezTo>
                    <a:pt x="6813" y="10273"/>
                    <a:pt x="6438" y="10364"/>
                    <a:pt x="6051" y="10432"/>
                  </a:cubicBezTo>
                  <a:cubicBezTo>
                    <a:pt x="5710" y="10466"/>
                    <a:pt x="5357" y="10500"/>
                    <a:pt x="5016" y="10500"/>
                  </a:cubicBezTo>
                  <a:cubicBezTo>
                    <a:pt x="4993" y="10500"/>
                    <a:pt x="4971" y="10511"/>
                    <a:pt x="4948" y="10511"/>
                  </a:cubicBezTo>
                  <a:cubicBezTo>
                    <a:pt x="4914" y="10511"/>
                    <a:pt x="4891" y="10511"/>
                    <a:pt x="4868" y="10500"/>
                  </a:cubicBezTo>
                  <a:cubicBezTo>
                    <a:pt x="4527" y="10500"/>
                    <a:pt x="4186" y="10466"/>
                    <a:pt x="3833" y="10432"/>
                  </a:cubicBezTo>
                  <a:cubicBezTo>
                    <a:pt x="3447" y="10364"/>
                    <a:pt x="3071" y="10273"/>
                    <a:pt x="2707" y="10147"/>
                  </a:cubicBezTo>
                  <a:cubicBezTo>
                    <a:pt x="2616" y="10113"/>
                    <a:pt x="2525" y="10079"/>
                    <a:pt x="2434" y="10034"/>
                  </a:cubicBezTo>
                  <a:cubicBezTo>
                    <a:pt x="2468" y="9943"/>
                    <a:pt x="2491" y="9840"/>
                    <a:pt x="2514" y="9738"/>
                  </a:cubicBezTo>
                  <a:cubicBezTo>
                    <a:pt x="2536" y="9683"/>
                    <a:pt x="2633" y="9362"/>
                    <a:pt x="2505" y="9362"/>
                  </a:cubicBezTo>
                  <a:cubicBezTo>
                    <a:pt x="2500" y="9362"/>
                    <a:pt x="2496" y="9362"/>
                    <a:pt x="2491" y="9363"/>
                  </a:cubicBezTo>
                  <a:cubicBezTo>
                    <a:pt x="2423" y="9374"/>
                    <a:pt x="2400" y="9454"/>
                    <a:pt x="2377" y="9510"/>
                  </a:cubicBezTo>
                  <a:cubicBezTo>
                    <a:pt x="2343" y="9590"/>
                    <a:pt x="2321" y="9681"/>
                    <a:pt x="2298" y="9761"/>
                  </a:cubicBezTo>
                  <a:cubicBezTo>
                    <a:pt x="2275" y="9818"/>
                    <a:pt x="2264" y="9874"/>
                    <a:pt x="2241" y="9931"/>
                  </a:cubicBezTo>
                  <a:cubicBezTo>
                    <a:pt x="2230" y="9920"/>
                    <a:pt x="2218" y="9920"/>
                    <a:pt x="2207" y="9909"/>
                  </a:cubicBezTo>
                  <a:cubicBezTo>
                    <a:pt x="2139" y="9863"/>
                    <a:pt x="2070" y="9818"/>
                    <a:pt x="2002" y="9761"/>
                  </a:cubicBezTo>
                  <a:lnTo>
                    <a:pt x="1979" y="9738"/>
                  </a:lnTo>
                  <a:cubicBezTo>
                    <a:pt x="2013" y="9613"/>
                    <a:pt x="2048" y="9476"/>
                    <a:pt x="2082" y="9351"/>
                  </a:cubicBezTo>
                  <a:cubicBezTo>
                    <a:pt x="2161" y="9044"/>
                    <a:pt x="2252" y="8748"/>
                    <a:pt x="2321" y="8453"/>
                  </a:cubicBezTo>
                  <a:cubicBezTo>
                    <a:pt x="2343" y="8362"/>
                    <a:pt x="2355" y="8271"/>
                    <a:pt x="2377" y="8180"/>
                  </a:cubicBezTo>
                  <a:cubicBezTo>
                    <a:pt x="2488" y="8224"/>
                    <a:pt x="2603" y="8249"/>
                    <a:pt x="2719" y="8249"/>
                  </a:cubicBezTo>
                  <a:cubicBezTo>
                    <a:pt x="2783" y="8249"/>
                    <a:pt x="2848" y="8241"/>
                    <a:pt x="2912" y="8225"/>
                  </a:cubicBezTo>
                  <a:cubicBezTo>
                    <a:pt x="3265" y="8146"/>
                    <a:pt x="3526" y="7850"/>
                    <a:pt x="3879" y="7804"/>
                  </a:cubicBezTo>
                  <a:cubicBezTo>
                    <a:pt x="3905" y="7800"/>
                    <a:pt x="3930" y="7798"/>
                    <a:pt x="3955" y="7798"/>
                  </a:cubicBezTo>
                  <a:close/>
                  <a:moveTo>
                    <a:pt x="7985" y="10034"/>
                  </a:moveTo>
                  <a:lnTo>
                    <a:pt x="8042" y="10250"/>
                  </a:lnTo>
                  <a:cubicBezTo>
                    <a:pt x="8201" y="10841"/>
                    <a:pt x="8349" y="11444"/>
                    <a:pt x="8497" y="12047"/>
                  </a:cubicBezTo>
                  <a:cubicBezTo>
                    <a:pt x="8553" y="12263"/>
                    <a:pt x="8599" y="12479"/>
                    <a:pt x="8656" y="12695"/>
                  </a:cubicBezTo>
                  <a:cubicBezTo>
                    <a:pt x="8485" y="12775"/>
                    <a:pt x="8326" y="12900"/>
                    <a:pt x="8178" y="12979"/>
                  </a:cubicBezTo>
                  <a:cubicBezTo>
                    <a:pt x="7951" y="13105"/>
                    <a:pt x="7734" y="13207"/>
                    <a:pt x="7496" y="13298"/>
                  </a:cubicBezTo>
                  <a:cubicBezTo>
                    <a:pt x="6904" y="13525"/>
                    <a:pt x="6290" y="13651"/>
                    <a:pt x="5664" y="13707"/>
                  </a:cubicBezTo>
                  <a:cubicBezTo>
                    <a:pt x="5482" y="13719"/>
                    <a:pt x="5289" y="13730"/>
                    <a:pt x="5107" y="13730"/>
                  </a:cubicBezTo>
                  <a:lnTo>
                    <a:pt x="4777" y="13730"/>
                  </a:lnTo>
                  <a:cubicBezTo>
                    <a:pt x="4595" y="13730"/>
                    <a:pt x="4413" y="13719"/>
                    <a:pt x="4231" y="13707"/>
                  </a:cubicBezTo>
                  <a:cubicBezTo>
                    <a:pt x="3606" y="13651"/>
                    <a:pt x="2980" y="13525"/>
                    <a:pt x="2400" y="13298"/>
                  </a:cubicBezTo>
                  <a:cubicBezTo>
                    <a:pt x="2161" y="13207"/>
                    <a:pt x="1945" y="13105"/>
                    <a:pt x="1729" y="12991"/>
                  </a:cubicBezTo>
                  <a:cubicBezTo>
                    <a:pt x="1741" y="12911"/>
                    <a:pt x="1763" y="12832"/>
                    <a:pt x="1775" y="12752"/>
                  </a:cubicBezTo>
                  <a:cubicBezTo>
                    <a:pt x="1809" y="12604"/>
                    <a:pt x="1843" y="12468"/>
                    <a:pt x="1877" y="12320"/>
                  </a:cubicBezTo>
                  <a:cubicBezTo>
                    <a:pt x="1888" y="12252"/>
                    <a:pt x="1900" y="12183"/>
                    <a:pt x="1911" y="12115"/>
                  </a:cubicBezTo>
                  <a:cubicBezTo>
                    <a:pt x="1923" y="12047"/>
                    <a:pt x="1945" y="11967"/>
                    <a:pt x="1923" y="11899"/>
                  </a:cubicBezTo>
                  <a:cubicBezTo>
                    <a:pt x="1915" y="11877"/>
                    <a:pt x="1898" y="11864"/>
                    <a:pt x="1881" y="11864"/>
                  </a:cubicBezTo>
                  <a:cubicBezTo>
                    <a:pt x="1872" y="11864"/>
                    <a:pt x="1862" y="11868"/>
                    <a:pt x="1854" y="11876"/>
                  </a:cubicBezTo>
                  <a:cubicBezTo>
                    <a:pt x="1797" y="11922"/>
                    <a:pt x="1786" y="11990"/>
                    <a:pt x="1763" y="12047"/>
                  </a:cubicBezTo>
                  <a:cubicBezTo>
                    <a:pt x="1729" y="12115"/>
                    <a:pt x="1706" y="12183"/>
                    <a:pt x="1695" y="12263"/>
                  </a:cubicBezTo>
                  <a:cubicBezTo>
                    <a:pt x="1650" y="12399"/>
                    <a:pt x="1615" y="12547"/>
                    <a:pt x="1570" y="12695"/>
                  </a:cubicBezTo>
                  <a:cubicBezTo>
                    <a:pt x="1559" y="12752"/>
                    <a:pt x="1547" y="12809"/>
                    <a:pt x="1524" y="12866"/>
                  </a:cubicBezTo>
                  <a:cubicBezTo>
                    <a:pt x="1433" y="12797"/>
                    <a:pt x="1342" y="12741"/>
                    <a:pt x="1240" y="12695"/>
                  </a:cubicBezTo>
                  <a:cubicBezTo>
                    <a:pt x="1286" y="12479"/>
                    <a:pt x="1342" y="12263"/>
                    <a:pt x="1388" y="12047"/>
                  </a:cubicBezTo>
                  <a:cubicBezTo>
                    <a:pt x="1536" y="11444"/>
                    <a:pt x="1695" y="10841"/>
                    <a:pt x="1854" y="10250"/>
                  </a:cubicBezTo>
                  <a:lnTo>
                    <a:pt x="1900" y="10034"/>
                  </a:lnTo>
                  <a:cubicBezTo>
                    <a:pt x="1923" y="10056"/>
                    <a:pt x="1934" y="10068"/>
                    <a:pt x="1957" y="10079"/>
                  </a:cubicBezTo>
                  <a:cubicBezTo>
                    <a:pt x="2025" y="10136"/>
                    <a:pt x="2093" y="10182"/>
                    <a:pt x="2161" y="10227"/>
                  </a:cubicBezTo>
                  <a:cubicBezTo>
                    <a:pt x="2161" y="10238"/>
                    <a:pt x="2150" y="10250"/>
                    <a:pt x="2150" y="10261"/>
                  </a:cubicBezTo>
                  <a:cubicBezTo>
                    <a:pt x="2104" y="10420"/>
                    <a:pt x="2059" y="10580"/>
                    <a:pt x="2013" y="10739"/>
                  </a:cubicBezTo>
                  <a:cubicBezTo>
                    <a:pt x="1968" y="10909"/>
                    <a:pt x="1945" y="11080"/>
                    <a:pt x="1923" y="11251"/>
                  </a:cubicBezTo>
                  <a:cubicBezTo>
                    <a:pt x="1923" y="11287"/>
                    <a:pt x="1959" y="11309"/>
                    <a:pt x="1991" y="11309"/>
                  </a:cubicBezTo>
                  <a:cubicBezTo>
                    <a:pt x="2010" y="11309"/>
                    <a:pt x="2028" y="11301"/>
                    <a:pt x="2036" y="11285"/>
                  </a:cubicBezTo>
                  <a:cubicBezTo>
                    <a:pt x="2116" y="11126"/>
                    <a:pt x="2184" y="10966"/>
                    <a:pt x="2230" y="10784"/>
                  </a:cubicBezTo>
                  <a:cubicBezTo>
                    <a:pt x="2275" y="10636"/>
                    <a:pt x="2321" y="10477"/>
                    <a:pt x="2355" y="10329"/>
                  </a:cubicBezTo>
                  <a:cubicBezTo>
                    <a:pt x="2377" y="10341"/>
                    <a:pt x="2389" y="10341"/>
                    <a:pt x="2400" y="10352"/>
                  </a:cubicBezTo>
                  <a:cubicBezTo>
                    <a:pt x="2764" y="10511"/>
                    <a:pt x="3151" y="10614"/>
                    <a:pt x="3526" y="10693"/>
                  </a:cubicBezTo>
                  <a:cubicBezTo>
                    <a:pt x="3993" y="10784"/>
                    <a:pt x="4470" y="10830"/>
                    <a:pt x="4948" y="10830"/>
                  </a:cubicBezTo>
                  <a:cubicBezTo>
                    <a:pt x="5414" y="10830"/>
                    <a:pt x="5892" y="10784"/>
                    <a:pt x="6358" y="10693"/>
                  </a:cubicBezTo>
                  <a:cubicBezTo>
                    <a:pt x="6745" y="10614"/>
                    <a:pt x="7120" y="10511"/>
                    <a:pt x="7484" y="10352"/>
                  </a:cubicBezTo>
                  <a:lnTo>
                    <a:pt x="7530" y="10329"/>
                  </a:lnTo>
                  <a:cubicBezTo>
                    <a:pt x="7587" y="10545"/>
                    <a:pt x="7643" y="10762"/>
                    <a:pt x="7712" y="10978"/>
                  </a:cubicBezTo>
                  <a:cubicBezTo>
                    <a:pt x="7757" y="11114"/>
                    <a:pt x="7791" y="11239"/>
                    <a:pt x="7837" y="11364"/>
                  </a:cubicBezTo>
                  <a:cubicBezTo>
                    <a:pt x="7871" y="11433"/>
                    <a:pt x="7894" y="11490"/>
                    <a:pt x="7928" y="11558"/>
                  </a:cubicBezTo>
                  <a:cubicBezTo>
                    <a:pt x="7951" y="11615"/>
                    <a:pt x="7973" y="11683"/>
                    <a:pt x="8007" y="11740"/>
                  </a:cubicBezTo>
                  <a:cubicBezTo>
                    <a:pt x="8026" y="11767"/>
                    <a:pt x="8054" y="11780"/>
                    <a:pt x="8080" y="11780"/>
                  </a:cubicBezTo>
                  <a:cubicBezTo>
                    <a:pt x="8119" y="11780"/>
                    <a:pt x="8155" y="11753"/>
                    <a:pt x="8155" y="11706"/>
                  </a:cubicBezTo>
                  <a:cubicBezTo>
                    <a:pt x="8155" y="11637"/>
                    <a:pt x="8133" y="11569"/>
                    <a:pt x="8121" y="11501"/>
                  </a:cubicBezTo>
                  <a:cubicBezTo>
                    <a:pt x="8110" y="11433"/>
                    <a:pt x="8098" y="11376"/>
                    <a:pt x="8087" y="11319"/>
                  </a:cubicBezTo>
                  <a:cubicBezTo>
                    <a:pt x="8064" y="11182"/>
                    <a:pt x="8030" y="11046"/>
                    <a:pt x="7996" y="10921"/>
                  </a:cubicBezTo>
                  <a:cubicBezTo>
                    <a:pt x="7928" y="10682"/>
                    <a:pt x="7848" y="10432"/>
                    <a:pt x="7791" y="10193"/>
                  </a:cubicBezTo>
                  <a:cubicBezTo>
                    <a:pt x="7837" y="10159"/>
                    <a:pt x="7882" y="10125"/>
                    <a:pt x="7928" y="10091"/>
                  </a:cubicBezTo>
                  <a:cubicBezTo>
                    <a:pt x="7951" y="10068"/>
                    <a:pt x="7962" y="10056"/>
                    <a:pt x="7985" y="10034"/>
                  </a:cubicBezTo>
                  <a:close/>
                  <a:moveTo>
                    <a:pt x="8713" y="12991"/>
                  </a:moveTo>
                  <a:cubicBezTo>
                    <a:pt x="8917" y="13889"/>
                    <a:pt x="9099" y="14788"/>
                    <a:pt x="9247" y="15698"/>
                  </a:cubicBezTo>
                  <a:cubicBezTo>
                    <a:pt x="9247" y="15709"/>
                    <a:pt x="9259" y="15721"/>
                    <a:pt x="9259" y="15732"/>
                  </a:cubicBezTo>
                  <a:cubicBezTo>
                    <a:pt x="9202" y="15766"/>
                    <a:pt x="9145" y="15800"/>
                    <a:pt x="9099" y="15846"/>
                  </a:cubicBezTo>
                  <a:cubicBezTo>
                    <a:pt x="9054" y="15584"/>
                    <a:pt x="9008" y="15334"/>
                    <a:pt x="8951" y="15084"/>
                  </a:cubicBezTo>
                  <a:cubicBezTo>
                    <a:pt x="8906" y="14833"/>
                    <a:pt x="8849" y="14595"/>
                    <a:pt x="8792" y="14356"/>
                  </a:cubicBezTo>
                  <a:cubicBezTo>
                    <a:pt x="8724" y="14105"/>
                    <a:pt x="8667" y="13855"/>
                    <a:pt x="8553" y="13628"/>
                  </a:cubicBezTo>
                  <a:cubicBezTo>
                    <a:pt x="8544" y="13614"/>
                    <a:pt x="8528" y="13608"/>
                    <a:pt x="8512" y="13608"/>
                  </a:cubicBezTo>
                  <a:cubicBezTo>
                    <a:pt x="8487" y="13608"/>
                    <a:pt x="8462" y="13623"/>
                    <a:pt x="8462" y="13651"/>
                  </a:cubicBezTo>
                  <a:cubicBezTo>
                    <a:pt x="8474" y="13867"/>
                    <a:pt x="8519" y="14071"/>
                    <a:pt x="8565" y="14287"/>
                  </a:cubicBezTo>
                  <a:cubicBezTo>
                    <a:pt x="8599" y="14504"/>
                    <a:pt x="8644" y="14720"/>
                    <a:pt x="8679" y="14936"/>
                  </a:cubicBezTo>
                  <a:cubicBezTo>
                    <a:pt x="8747" y="15288"/>
                    <a:pt x="8804" y="15652"/>
                    <a:pt x="8849" y="16016"/>
                  </a:cubicBezTo>
                  <a:cubicBezTo>
                    <a:pt x="8815" y="16039"/>
                    <a:pt x="8769" y="16062"/>
                    <a:pt x="8735" y="16096"/>
                  </a:cubicBezTo>
                  <a:cubicBezTo>
                    <a:pt x="8497" y="16244"/>
                    <a:pt x="8246" y="16369"/>
                    <a:pt x="7985" y="16494"/>
                  </a:cubicBezTo>
                  <a:cubicBezTo>
                    <a:pt x="7052" y="16915"/>
                    <a:pt x="6040" y="17120"/>
                    <a:pt x="5016" y="17142"/>
                  </a:cubicBezTo>
                  <a:lnTo>
                    <a:pt x="4857" y="17142"/>
                  </a:lnTo>
                  <a:cubicBezTo>
                    <a:pt x="3845" y="17120"/>
                    <a:pt x="2821" y="16915"/>
                    <a:pt x="1888" y="16494"/>
                  </a:cubicBezTo>
                  <a:cubicBezTo>
                    <a:pt x="1638" y="16369"/>
                    <a:pt x="1388" y="16244"/>
                    <a:pt x="1149" y="16096"/>
                  </a:cubicBezTo>
                  <a:cubicBezTo>
                    <a:pt x="1115" y="16073"/>
                    <a:pt x="1092" y="16062"/>
                    <a:pt x="1069" y="16039"/>
                  </a:cubicBezTo>
                  <a:cubicBezTo>
                    <a:pt x="1081" y="16005"/>
                    <a:pt x="1081" y="15982"/>
                    <a:pt x="1081" y="15948"/>
                  </a:cubicBezTo>
                  <a:cubicBezTo>
                    <a:pt x="1092" y="15891"/>
                    <a:pt x="1092" y="15834"/>
                    <a:pt x="1104" y="15777"/>
                  </a:cubicBezTo>
                  <a:cubicBezTo>
                    <a:pt x="1104" y="15743"/>
                    <a:pt x="1104" y="15709"/>
                    <a:pt x="1092" y="15686"/>
                  </a:cubicBezTo>
                  <a:cubicBezTo>
                    <a:pt x="1092" y="15638"/>
                    <a:pt x="1060" y="15590"/>
                    <a:pt x="1008" y="15590"/>
                  </a:cubicBezTo>
                  <a:cubicBezTo>
                    <a:pt x="999" y="15590"/>
                    <a:pt x="989" y="15592"/>
                    <a:pt x="978" y="15595"/>
                  </a:cubicBezTo>
                  <a:cubicBezTo>
                    <a:pt x="944" y="15595"/>
                    <a:pt x="922" y="15618"/>
                    <a:pt x="910" y="15641"/>
                  </a:cubicBezTo>
                  <a:lnTo>
                    <a:pt x="899" y="15675"/>
                  </a:lnTo>
                  <a:cubicBezTo>
                    <a:pt x="887" y="15709"/>
                    <a:pt x="876" y="15732"/>
                    <a:pt x="865" y="15766"/>
                  </a:cubicBezTo>
                  <a:cubicBezTo>
                    <a:pt x="865" y="15812"/>
                    <a:pt x="853" y="15846"/>
                    <a:pt x="853" y="15891"/>
                  </a:cubicBezTo>
                  <a:cubicBezTo>
                    <a:pt x="831" y="15880"/>
                    <a:pt x="808" y="15868"/>
                    <a:pt x="797" y="15857"/>
                  </a:cubicBezTo>
                  <a:cubicBezTo>
                    <a:pt x="740" y="15812"/>
                    <a:pt x="683" y="15766"/>
                    <a:pt x="626" y="15732"/>
                  </a:cubicBezTo>
                  <a:cubicBezTo>
                    <a:pt x="626" y="15721"/>
                    <a:pt x="626" y="15709"/>
                    <a:pt x="626" y="15698"/>
                  </a:cubicBezTo>
                  <a:cubicBezTo>
                    <a:pt x="774" y="14788"/>
                    <a:pt x="967" y="13889"/>
                    <a:pt x="1172" y="12991"/>
                  </a:cubicBezTo>
                  <a:cubicBezTo>
                    <a:pt x="1251" y="13059"/>
                    <a:pt x="1354" y="13127"/>
                    <a:pt x="1445" y="13184"/>
                  </a:cubicBezTo>
                  <a:cubicBezTo>
                    <a:pt x="1411" y="13298"/>
                    <a:pt x="1377" y="13423"/>
                    <a:pt x="1354" y="13537"/>
                  </a:cubicBezTo>
                  <a:cubicBezTo>
                    <a:pt x="1286" y="13821"/>
                    <a:pt x="1217" y="14105"/>
                    <a:pt x="1160" y="14390"/>
                  </a:cubicBezTo>
                  <a:cubicBezTo>
                    <a:pt x="1126" y="14538"/>
                    <a:pt x="1104" y="14674"/>
                    <a:pt x="1069" y="14822"/>
                  </a:cubicBezTo>
                  <a:cubicBezTo>
                    <a:pt x="1047" y="14947"/>
                    <a:pt x="967" y="15129"/>
                    <a:pt x="1047" y="15254"/>
                  </a:cubicBezTo>
                  <a:cubicBezTo>
                    <a:pt x="1055" y="15279"/>
                    <a:pt x="1087" y="15298"/>
                    <a:pt x="1117" y="15298"/>
                  </a:cubicBezTo>
                  <a:cubicBezTo>
                    <a:pt x="1128" y="15298"/>
                    <a:pt x="1140" y="15295"/>
                    <a:pt x="1149" y="15288"/>
                  </a:cubicBezTo>
                  <a:cubicBezTo>
                    <a:pt x="1263" y="15197"/>
                    <a:pt x="1274" y="15027"/>
                    <a:pt x="1297" y="14902"/>
                  </a:cubicBezTo>
                  <a:cubicBezTo>
                    <a:pt x="1331" y="14754"/>
                    <a:pt x="1365" y="14606"/>
                    <a:pt x="1399" y="14458"/>
                  </a:cubicBezTo>
                  <a:cubicBezTo>
                    <a:pt x="1456" y="14174"/>
                    <a:pt x="1524" y="13889"/>
                    <a:pt x="1581" y="13605"/>
                  </a:cubicBezTo>
                  <a:cubicBezTo>
                    <a:pt x="1604" y="13503"/>
                    <a:pt x="1627" y="13400"/>
                    <a:pt x="1650" y="13298"/>
                  </a:cubicBezTo>
                  <a:cubicBezTo>
                    <a:pt x="1797" y="13378"/>
                    <a:pt x="1934" y="13446"/>
                    <a:pt x="2082" y="13514"/>
                  </a:cubicBezTo>
                  <a:cubicBezTo>
                    <a:pt x="2514" y="13696"/>
                    <a:pt x="2958" y="13844"/>
                    <a:pt x="3412" y="13923"/>
                  </a:cubicBezTo>
                  <a:cubicBezTo>
                    <a:pt x="3893" y="14012"/>
                    <a:pt x="4380" y="14060"/>
                    <a:pt x="4869" y="14060"/>
                  </a:cubicBezTo>
                  <a:cubicBezTo>
                    <a:pt x="5005" y="14060"/>
                    <a:pt x="5142" y="14056"/>
                    <a:pt x="5278" y="14049"/>
                  </a:cubicBezTo>
                  <a:lnTo>
                    <a:pt x="5335" y="14049"/>
                  </a:lnTo>
                  <a:cubicBezTo>
                    <a:pt x="5710" y="14037"/>
                    <a:pt x="6097" y="13992"/>
                    <a:pt x="6461" y="13923"/>
                  </a:cubicBezTo>
                  <a:cubicBezTo>
                    <a:pt x="6927" y="13844"/>
                    <a:pt x="7371" y="13696"/>
                    <a:pt x="7803" y="13514"/>
                  </a:cubicBezTo>
                  <a:cubicBezTo>
                    <a:pt x="8007" y="13423"/>
                    <a:pt x="8212" y="13321"/>
                    <a:pt x="8406" y="13207"/>
                  </a:cubicBezTo>
                  <a:cubicBezTo>
                    <a:pt x="8508" y="13139"/>
                    <a:pt x="8622" y="13070"/>
                    <a:pt x="8713" y="12991"/>
                  </a:cubicBezTo>
                  <a:close/>
                  <a:moveTo>
                    <a:pt x="9315" y="16062"/>
                  </a:moveTo>
                  <a:cubicBezTo>
                    <a:pt x="9395" y="16517"/>
                    <a:pt x="9463" y="16983"/>
                    <a:pt x="9486" y="17438"/>
                  </a:cubicBezTo>
                  <a:cubicBezTo>
                    <a:pt x="9497" y="17938"/>
                    <a:pt x="9429" y="18450"/>
                    <a:pt x="9099" y="18837"/>
                  </a:cubicBezTo>
                  <a:cubicBezTo>
                    <a:pt x="8804" y="19167"/>
                    <a:pt x="8406" y="19383"/>
                    <a:pt x="7996" y="19531"/>
                  </a:cubicBezTo>
                  <a:cubicBezTo>
                    <a:pt x="7496" y="19701"/>
                    <a:pt x="6961" y="19804"/>
                    <a:pt x="6427" y="19861"/>
                  </a:cubicBezTo>
                  <a:cubicBezTo>
                    <a:pt x="5932" y="19917"/>
                    <a:pt x="5437" y="19946"/>
                    <a:pt x="4942" y="19946"/>
                  </a:cubicBezTo>
                  <a:cubicBezTo>
                    <a:pt x="4447" y="19946"/>
                    <a:pt x="3953" y="19917"/>
                    <a:pt x="3458" y="19861"/>
                  </a:cubicBezTo>
                  <a:cubicBezTo>
                    <a:pt x="2923" y="19804"/>
                    <a:pt x="2400" y="19701"/>
                    <a:pt x="1888" y="19531"/>
                  </a:cubicBezTo>
                  <a:cubicBezTo>
                    <a:pt x="1479" y="19383"/>
                    <a:pt x="1081" y="19167"/>
                    <a:pt x="785" y="18837"/>
                  </a:cubicBezTo>
                  <a:cubicBezTo>
                    <a:pt x="455" y="18462"/>
                    <a:pt x="387" y="17938"/>
                    <a:pt x="398" y="17449"/>
                  </a:cubicBezTo>
                  <a:cubicBezTo>
                    <a:pt x="421" y="16983"/>
                    <a:pt x="489" y="16517"/>
                    <a:pt x="569" y="16062"/>
                  </a:cubicBezTo>
                  <a:cubicBezTo>
                    <a:pt x="569" y="16062"/>
                    <a:pt x="580" y="16062"/>
                    <a:pt x="580" y="16073"/>
                  </a:cubicBezTo>
                  <a:cubicBezTo>
                    <a:pt x="671" y="16141"/>
                    <a:pt x="762" y="16198"/>
                    <a:pt x="853" y="16266"/>
                  </a:cubicBezTo>
                  <a:cubicBezTo>
                    <a:pt x="853" y="16278"/>
                    <a:pt x="865" y="16289"/>
                    <a:pt x="876" y="16301"/>
                  </a:cubicBezTo>
                  <a:cubicBezTo>
                    <a:pt x="887" y="16312"/>
                    <a:pt x="910" y="16323"/>
                    <a:pt x="922" y="16323"/>
                  </a:cubicBezTo>
                  <a:cubicBezTo>
                    <a:pt x="1126" y="16460"/>
                    <a:pt x="1342" y="16585"/>
                    <a:pt x="1570" y="16699"/>
                  </a:cubicBezTo>
                  <a:cubicBezTo>
                    <a:pt x="2036" y="16926"/>
                    <a:pt x="2525" y="17108"/>
                    <a:pt x="3026" y="17233"/>
                  </a:cubicBezTo>
                  <a:cubicBezTo>
                    <a:pt x="3657" y="17387"/>
                    <a:pt x="4300" y="17464"/>
                    <a:pt x="4942" y="17464"/>
                  </a:cubicBezTo>
                  <a:cubicBezTo>
                    <a:pt x="5585" y="17464"/>
                    <a:pt x="6227" y="17387"/>
                    <a:pt x="6859" y="17233"/>
                  </a:cubicBezTo>
                  <a:cubicBezTo>
                    <a:pt x="7359" y="17108"/>
                    <a:pt x="7848" y="16926"/>
                    <a:pt x="8315" y="16699"/>
                  </a:cubicBezTo>
                  <a:cubicBezTo>
                    <a:pt x="8519" y="16596"/>
                    <a:pt x="8713" y="16483"/>
                    <a:pt x="8906" y="16357"/>
                  </a:cubicBezTo>
                  <a:lnTo>
                    <a:pt x="8906" y="16357"/>
                  </a:lnTo>
                  <a:cubicBezTo>
                    <a:pt x="8986" y="17051"/>
                    <a:pt x="8974" y="17791"/>
                    <a:pt x="8599" y="18416"/>
                  </a:cubicBezTo>
                  <a:cubicBezTo>
                    <a:pt x="8508" y="18564"/>
                    <a:pt x="8406" y="18700"/>
                    <a:pt x="8280" y="18826"/>
                  </a:cubicBezTo>
                  <a:cubicBezTo>
                    <a:pt x="8224" y="18894"/>
                    <a:pt x="8155" y="18962"/>
                    <a:pt x="8087" y="19019"/>
                  </a:cubicBezTo>
                  <a:cubicBezTo>
                    <a:pt x="8007" y="19076"/>
                    <a:pt x="7928" y="19121"/>
                    <a:pt x="7848" y="19167"/>
                  </a:cubicBezTo>
                  <a:cubicBezTo>
                    <a:pt x="7784" y="19209"/>
                    <a:pt x="7820" y="19282"/>
                    <a:pt x="7881" y="19282"/>
                  </a:cubicBezTo>
                  <a:cubicBezTo>
                    <a:pt x="7885" y="19282"/>
                    <a:pt x="7889" y="19281"/>
                    <a:pt x="7894" y="19281"/>
                  </a:cubicBezTo>
                  <a:cubicBezTo>
                    <a:pt x="8053" y="19258"/>
                    <a:pt x="8224" y="19167"/>
                    <a:pt x="8360" y="19076"/>
                  </a:cubicBezTo>
                  <a:cubicBezTo>
                    <a:pt x="8508" y="18973"/>
                    <a:pt x="8633" y="18848"/>
                    <a:pt x="8735" y="18712"/>
                  </a:cubicBezTo>
                  <a:cubicBezTo>
                    <a:pt x="8951" y="18428"/>
                    <a:pt x="9088" y="18086"/>
                    <a:pt x="9156" y="17734"/>
                  </a:cubicBezTo>
                  <a:cubicBezTo>
                    <a:pt x="9236" y="17302"/>
                    <a:pt x="9224" y="16858"/>
                    <a:pt x="9179" y="16426"/>
                  </a:cubicBezTo>
                  <a:cubicBezTo>
                    <a:pt x="9168" y="16346"/>
                    <a:pt x="9156" y="16266"/>
                    <a:pt x="9145" y="16187"/>
                  </a:cubicBezTo>
                  <a:cubicBezTo>
                    <a:pt x="9202" y="16141"/>
                    <a:pt x="9259" y="16107"/>
                    <a:pt x="9304" y="16062"/>
                  </a:cubicBezTo>
                  <a:close/>
                  <a:moveTo>
                    <a:pt x="5162" y="1"/>
                  </a:moveTo>
                  <a:cubicBezTo>
                    <a:pt x="5136" y="1"/>
                    <a:pt x="5109" y="8"/>
                    <a:pt x="5084" y="25"/>
                  </a:cubicBezTo>
                  <a:cubicBezTo>
                    <a:pt x="5050" y="48"/>
                    <a:pt x="5005" y="82"/>
                    <a:pt x="4971" y="116"/>
                  </a:cubicBezTo>
                  <a:cubicBezTo>
                    <a:pt x="4902" y="184"/>
                    <a:pt x="4834" y="275"/>
                    <a:pt x="4766" y="355"/>
                  </a:cubicBezTo>
                  <a:cubicBezTo>
                    <a:pt x="4652" y="468"/>
                    <a:pt x="4538" y="593"/>
                    <a:pt x="4436" y="719"/>
                  </a:cubicBezTo>
                  <a:cubicBezTo>
                    <a:pt x="4243" y="946"/>
                    <a:pt x="4049" y="1185"/>
                    <a:pt x="3867" y="1435"/>
                  </a:cubicBezTo>
                  <a:cubicBezTo>
                    <a:pt x="3538" y="1901"/>
                    <a:pt x="3242" y="2425"/>
                    <a:pt x="3094" y="2982"/>
                  </a:cubicBezTo>
                  <a:cubicBezTo>
                    <a:pt x="2946" y="3505"/>
                    <a:pt x="2946" y="4085"/>
                    <a:pt x="3151" y="4597"/>
                  </a:cubicBezTo>
                  <a:cubicBezTo>
                    <a:pt x="3208" y="4734"/>
                    <a:pt x="3287" y="4881"/>
                    <a:pt x="3367" y="5006"/>
                  </a:cubicBezTo>
                  <a:cubicBezTo>
                    <a:pt x="3242" y="5041"/>
                    <a:pt x="3128" y="5086"/>
                    <a:pt x="3014" y="5143"/>
                  </a:cubicBezTo>
                  <a:cubicBezTo>
                    <a:pt x="2377" y="5439"/>
                    <a:pt x="1900" y="6064"/>
                    <a:pt x="1763" y="6747"/>
                  </a:cubicBezTo>
                  <a:cubicBezTo>
                    <a:pt x="1695" y="7122"/>
                    <a:pt x="1718" y="7543"/>
                    <a:pt x="1957" y="7850"/>
                  </a:cubicBezTo>
                  <a:cubicBezTo>
                    <a:pt x="2002" y="7918"/>
                    <a:pt x="2059" y="7975"/>
                    <a:pt x="2116" y="8021"/>
                  </a:cubicBezTo>
                  <a:cubicBezTo>
                    <a:pt x="2025" y="8293"/>
                    <a:pt x="1945" y="8566"/>
                    <a:pt x="1866" y="8839"/>
                  </a:cubicBezTo>
                  <a:cubicBezTo>
                    <a:pt x="1775" y="9135"/>
                    <a:pt x="1695" y="9442"/>
                    <a:pt x="1604" y="9749"/>
                  </a:cubicBezTo>
                  <a:cubicBezTo>
                    <a:pt x="1433" y="10364"/>
                    <a:pt x="1274" y="10978"/>
                    <a:pt x="1126" y="11592"/>
                  </a:cubicBezTo>
                  <a:cubicBezTo>
                    <a:pt x="808" y="12820"/>
                    <a:pt x="535" y="14071"/>
                    <a:pt x="319" y="15322"/>
                  </a:cubicBezTo>
                  <a:cubicBezTo>
                    <a:pt x="205" y="15937"/>
                    <a:pt x="103" y="16562"/>
                    <a:pt x="46" y="17176"/>
                  </a:cubicBezTo>
                  <a:cubicBezTo>
                    <a:pt x="0" y="17745"/>
                    <a:pt x="23" y="18337"/>
                    <a:pt x="319" y="18826"/>
                  </a:cubicBezTo>
                  <a:cubicBezTo>
                    <a:pt x="853" y="19701"/>
                    <a:pt x="1968" y="19997"/>
                    <a:pt x="2912" y="20156"/>
                  </a:cubicBezTo>
                  <a:cubicBezTo>
                    <a:pt x="3572" y="20264"/>
                    <a:pt x="4257" y="20318"/>
                    <a:pt x="4942" y="20318"/>
                  </a:cubicBezTo>
                  <a:cubicBezTo>
                    <a:pt x="5627" y="20318"/>
                    <a:pt x="6313" y="20264"/>
                    <a:pt x="6972" y="20156"/>
                  </a:cubicBezTo>
                  <a:cubicBezTo>
                    <a:pt x="7916" y="19997"/>
                    <a:pt x="9031" y="19701"/>
                    <a:pt x="9554" y="18826"/>
                  </a:cubicBezTo>
                  <a:cubicBezTo>
                    <a:pt x="9861" y="18337"/>
                    <a:pt x="9884" y="17734"/>
                    <a:pt x="9839" y="17176"/>
                  </a:cubicBezTo>
                  <a:cubicBezTo>
                    <a:pt x="9782" y="16562"/>
                    <a:pt x="9668" y="15937"/>
                    <a:pt x="9566" y="15322"/>
                  </a:cubicBezTo>
                  <a:cubicBezTo>
                    <a:pt x="9350" y="14071"/>
                    <a:pt x="9065" y="12820"/>
                    <a:pt x="8758" y="11592"/>
                  </a:cubicBezTo>
                  <a:cubicBezTo>
                    <a:pt x="8599" y="10978"/>
                    <a:pt x="8440" y="10364"/>
                    <a:pt x="8269" y="9749"/>
                  </a:cubicBezTo>
                  <a:cubicBezTo>
                    <a:pt x="8189" y="9442"/>
                    <a:pt x="8110" y="9147"/>
                    <a:pt x="8019" y="8839"/>
                  </a:cubicBezTo>
                  <a:cubicBezTo>
                    <a:pt x="7939" y="8589"/>
                    <a:pt x="7871" y="8328"/>
                    <a:pt x="7780" y="8077"/>
                  </a:cubicBezTo>
                  <a:cubicBezTo>
                    <a:pt x="8315" y="7759"/>
                    <a:pt x="8531" y="7054"/>
                    <a:pt x="8371" y="6474"/>
                  </a:cubicBezTo>
                  <a:cubicBezTo>
                    <a:pt x="8189" y="5769"/>
                    <a:pt x="7564" y="5279"/>
                    <a:pt x="6893" y="5041"/>
                  </a:cubicBezTo>
                  <a:cubicBezTo>
                    <a:pt x="6995" y="4904"/>
                    <a:pt x="7075" y="4756"/>
                    <a:pt x="7132" y="4597"/>
                  </a:cubicBezTo>
                  <a:cubicBezTo>
                    <a:pt x="7336" y="4085"/>
                    <a:pt x="7336" y="3505"/>
                    <a:pt x="7200" y="2982"/>
                  </a:cubicBezTo>
                  <a:cubicBezTo>
                    <a:pt x="7052" y="2425"/>
                    <a:pt x="6756" y="1901"/>
                    <a:pt x="6415" y="1435"/>
                  </a:cubicBezTo>
                  <a:cubicBezTo>
                    <a:pt x="6233" y="1185"/>
                    <a:pt x="6040" y="946"/>
                    <a:pt x="5846" y="719"/>
                  </a:cubicBezTo>
                  <a:cubicBezTo>
                    <a:pt x="5664" y="502"/>
                    <a:pt x="5471" y="275"/>
                    <a:pt x="5278" y="59"/>
                  </a:cubicBezTo>
                  <a:cubicBezTo>
                    <a:pt x="5249" y="23"/>
                    <a:pt x="5206" y="1"/>
                    <a:pt x="51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2016925" y="2012975"/>
              <a:ext cx="7400" cy="18050"/>
            </a:xfrm>
            <a:custGeom>
              <a:avLst/>
              <a:gdLst/>
              <a:ahLst/>
              <a:cxnLst/>
              <a:rect l="l" t="t" r="r" b="b"/>
              <a:pathLst>
                <a:path w="296" h="722" extrusionOk="0">
                  <a:moveTo>
                    <a:pt x="53" y="1"/>
                  </a:moveTo>
                  <a:cubicBezTo>
                    <a:pt x="36" y="1"/>
                    <a:pt x="19" y="13"/>
                    <a:pt x="12" y="35"/>
                  </a:cubicBezTo>
                  <a:cubicBezTo>
                    <a:pt x="12" y="46"/>
                    <a:pt x="0" y="58"/>
                    <a:pt x="0" y="81"/>
                  </a:cubicBezTo>
                  <a:cubicBezTo>
                    <a:pt x="0" y="92"/>
                    <a:pt x="0" y="103"/>
                    <a:pt x="0" y="115"/>
                  </a:cubicBezTo>
                  <a:cubicBezTo>
                    <a:pt x="0" y="137"/>
                    <a:pt x="0" y="160"/>
                    <a:pt x="12" y="183"/>
                  </a:cubicBezTo>
                  <a:cubicBezTo>
                    <a:pt x="12" y="228"/>
                    <a:pt x="23" y="274"/>
                    <a:pt x="23" y="319"/>
                  </a:cubicBezTo>
                  <a:cubicBezTo>
                    <a:pt x="34" y="365"/>
                    <a:pt x="46" y="410"/>
                    <a:pt x="57" y="445"/>
                  </a:cubicBezTo>
                  <a:cubicBezTo>
                    <a:pt x="68" y="490"/>
                    <a:pt x="91" y="547"/>
                    <a:pt x="114" y="581"/>
                  </a:cubicBezTo>
                  <a:cubicBezTo>
                    <a:pt x="137" y="627"/>
                    <a:pt x="159" y="672"/>
                    <a:pt x="194" y="706"/>
                  </a:cubicBezTo>
                  <a:cubicBezTo>
                    <a:pt x="203" y="716"/>
                    <a:pt x="218" y="721"/>
                    <a:pt x="234" y="721"/>
                  </a:cubicBezTo>
                  <a:cubicBezTo>
                    <a:pt x="256" y="721"/>
                    <a:pt x="278" y="710"/>
                    <a:pt x="285" y="683"/>
                  </a:cubicBezTo>
                  <a:cubicBezTo>
                    <a:pt x="296" y="627"/>
                    <a:pt x="285" y="581"/>
                    <a:pt x="273" y="524"/>
                  </a:cubicBezTo>
                  <a:cubicBezTo>
                    <a:pt x="273" y="490"/>
                    <a:pt x="262" y="445"/>
                    <a:pt x="250" y="399"/>
                  </a:cubicBezTo>
                  <a:cubicBezTo>
                    <a:pt x="239" y="365"/>
                    <a:pt x="216" y="319"/>
                    <a:pt x="205" y="274"/>
                  </a:cubicBezTo>
                  <a:cubicBezTo>
                    <a:pt x="194" y="228"/>
                    <a:pt x="171" y="194"/>
                    <a:pt x="159" y="149"/>
                  </a:cubicBezTo>
                  <a:cubicBezTo>
                    <a:pt x="148" y="126"/>
                    <a:pt x="148" y="103"/>
                    <a:pt x="137" y="81"/>
                  </a:cubicBezTo>
                  <a:lnTo>
                    <a:pt x="114" y="46"/>
                  </a:lnTo>
                  <a:cubicBezTo>
                    <a:pt x="103" y="35"/>
                    <a:pt x="91" y="24"/>
                    <a:pt x="80" y="12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1879400" y="1917200"/>
              <a:ext cx="43425" cy="46800"/>
            </a:xfrm>
            <a:custGeom>
              <a:avLst/>
              <a:gdLst/>
              <a:ahLst/>
              <a:cxnLst/>
              <a:rect l="l" t="t" r="r" b="b"/>
              <a:pathLst>
                <a:path w="1737" h="1872" extrusionOk="0">
                  <a:moveTo>
                    <a:pt x="1057" y="0"/>
                  </a:moveTo>
                  <a:cubicBezTo>
                    <a:pt x="958" y="0"/>
                    <a:pt x="862" y="47"/>
                    <a:pt x="781" y="101"/>
                  </a:cubicBezTo>
                  <a:cubicBezTo>
                    <a:pt x="667" y="170"/>
                    <a:pt x="542" y="238"/>
                    <a:pt x="406" y="295"/>
                  </a:cubicBezTo>
                  <a:cubicBezTo>
                    <a:pt x="343" y="316"/>
                    <a:pt x="268" y="337"/>
                    <a:pt x="195" y="337"/>
                  </a:cubicBezTo>
                  <a:cubicBezTo>
                    <a:pt x="149" y="337"/>
                    <a:pt x="104" y="328"/>
                    <a:pt x="65" y="306"/>
                  </a:cubicBezTo>
                  <a:cubicBezTo>
                    <a:pt x="60" y="302"/>
                    <a:pt x="55" y="300"/>
                    <a:pt x="50" y="300"/>
                  </a:cubicBezTo>
                  <a:cubicBezTo>
                    <a:pt x="27" y="300"/>
                    <a:pt x="1" y="335"/>
                    <a:pt x="19" y="363"/>
                  </a:cubicBezTo>
                  <a:cubicBezTo>
                    <a:pt x="83" y="459"/>
                    <a:pt x="180" y="493"/>
                    <a:pt x="285" y="493"/>
                  </a:cubicBezTo>
                  <a:cubicBezTo>
                    <a:pt x="403" y="493"/>
                    <a:pt x="531" y="451"/>
                    <a:pt x="633" y="408"/>
                  </a:cubicBezTo>
                  <a:cubicBezTo>
                    <a:pt x="758" y="352"/>
                    <a:pt x="872" y="272"/>
                    <a:pt x="997" y="226"/>
                  </a:cubicBezTo>
                  <a:cubicBezTo>
                    <a:pt x="1018" y="220"/>
                    <a:pt x="1035" y="216"/>
                    <a:pt x="1050" y="216"/>
                  </a:cubicBezTo>
                  <a:cubicBezTo>
                    <a:pt x="1085" y="216"/>
                    <a:pt x="1106" y="236"/>
                    <a:pt x="1122" y="283"/>
                  </a:cubicBezTo>
                  <a:cubicBezTo>
                    <a:pt x="1145" y="340"/>
                    <a:pt x="1156" y="408"/>
                    <a:pt x="1168" y="465"/>
                  </a:cubicBezTo>
                  <a:cubicBezTo>
                    <a:pt x="1179" y="738"/>
                    <a:pt x="1100" y="1011"/>
                    <a:pt x="1145" y="1284"/>
                  </a:cubicBezTo>
                  <a:cubicBezTo>
                    <a:pt x="1156" y="1409"/>
                    <a:pt x="1213" y="1534"/>
                    <a:pt x="1282" y="1637"/>
                  </a:cubicBezTo>
                  <a:cubicBezTo>
                    <a:pt x="1350" y="1739"/>
                    <a:pt x="1441" y="1819"/>
                    <a:pt x="1566" y="1864"/>
                  </a:cubicBezTo>
                  <a:cubicBezTo>
                    <a:pt x="1578" y="1869"/>
                    <a:pt x="1590" y="1872"/>
                    <a:pt x="1602" y="1872"/>
                  </a:cubicBezTo>
                  <a:cubicBezTo>
                    <a:pt x="1672" y="1872"/>
                    <a:pt x="1736" y="1796"/>
                    <a:pt x="1668" y="1728"/>
                  </a:cubicBezTo>
                  <a:cubicBezTo>
                    <a:pt x="1486" y="1557"/>
                    <a:pt x="1361" y="1341"/>
                    <a:pt x="1361" y="1091"/>
                  </a:cubicBezTo>
                  <a:cubicBezTo>
                    <a:pt x="1361" y="829"/>
                    <a:pt x="1418" y="556"/>
                    <a:pt x="1350" y="295"/>
                  </a:cubicBezTo>
                  <a:cubicBezTo>
                    <a:pt x="1316" y="181"/>
                    <a:pt x="1259" y="45"/>
                    <a:pt x="1134" y="10"/>
                  </a:cubicBezTo>
                  <a:cubicBezTo>
                    <a:pt x="1108" y="3"/>
                    <a:pt x="1082" y="0"/>
                    <a:pt x="105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1904025" y="194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1900050" y="1945625"/>
              <a:ext cx="9300" cy="15750"/>
            </a:xfrm>
            <a:custGeom>
              <a:avLst/>
              <a:gdLst/>
              <a:ahLst/>
              <a:cxnLst/>
              <a:rect l="l" t="t" r="r" b="b"/>
              <a:pathLst>
                <a:path w="372" h="630" extrusionOk="0">
                  <a:moveTo>
                    <a:pt x="98" y="0"/>
                  </a:moveTo>
                  <a:cubicBezTo>
                    <a:pt x="84" y="0"/>
                    <a:pt x="69" y="6"/>
                    <a:pt x="57" y="22"/>
                  </a:cubicBezTo>
                  <a:cubicBezTo>
                    <a:pt x="35" y="45"/>
                    <a:pt x="23" y="68"/>
                    <a:pt x="12" y="90"/>
                  </a:cubicBezTo>
                  <a:cubicBezTo>
                    <a:pt x="1" y="113"/>
                    <a:pt x="1" y="147"/>
                    <a:pt x="1" y="170"/>
                  </a:cubicBezTo>
                  <a:cubicBezTo>
                    <a:pt x="1" y="215"/>
                    <a:pt x="1" y="261"/>
                    <a:pt x="12" y="318"/>
                  </a:cubicBezTo>
                  <a:cubicBezTo>
                    <a:pt x="23" y="352"/>
                    <a:pt x="35" y="397"/>
                    <a:pt x="57" y="443"/>
                  </a:cubicBezTo>
                  <a:cubicBezTo>
                    <a:pt x="80" y="466"/>
                    <a:pt x="92" y="500"/>
                    <a:pt x="114" y="523"/>
                  </a:cubicBezTo>
                  <a:lnTo>
                    <a:pt x="126" y="523"/>
                  </a:lnTo>
                  <a:cubicBezTo>
                    <a:pt x="126" y="523"/>
                    <a:pt x="126" y="534"/>
                    <a:pt x="126" y="534"/>
                  </a:cubicBezTo>
                  <a:cubicBezTo>
                    <a:pt x="137" y="545"/>
                    <a:pt x="148" y="545"/>
                    <a:pt x="148" y="557"/>
                  </a:cubicBezTo>
                  <a:cubicBezTo>
                    <a:pt x="160" y="568"/>
                    <a:pt x="183" y="568"/>
                    <a:pt x="194" y="579"/>
                  </a:cubicBezTo>
                  <a:cubicBezTo>
                    <a:pt x="194" y="579"/>
                    <a:pt x="194" y="579"/>
                    <a:pt x="205" y="591"/>
                  </a:cubicBezTo>
                  <a:cubicBezTo>
                    <a:pt x="205" y="591"/>
                    <a:pt x="217" y="591"/>
                    <a:pt x="228" y="602"/>
                  </a:cubicBezTo>
                  <a:cubicBezTo>
                    <a:pt x="239" y="614"/>
                    <a:pt x="262" y="625"/>
                    <a:pt x="285" y="625"/>
                  </a:cubicBezTo>
                  <a:cubicBezTo>
                    <a:pt x="291" y="628"/>
                    <a:pt x="297" y="629"/>
                    <a:pt x="304" y="629"/>
                  </a:cubicBezTo>
                  <a:cubicBezTo>
                    <a:pt x="341" y="629"/>
                    <a:pt x="371" y="575"/>
                    <a:pt x="342" y="545"/>
                  </a:cubicBezTo>
                  <a:cubicBezTo>
                    <a:pt x="330" y="534"/>
                    <a:pt x="319" y="511"/>
                    <a:pt x="319" y="500"/>
                  </a:cubicBezTo>
                  <a:cubicBezTo>
                    <a:pt x="319" y="500"/>
                    <a:pt x="308" y="488"/>
                    <a:pt x="308" y="488"/>
                  </a:cubicBezTo>
                  <a:cubicBezTo>
                    <a:pt x="308" y="488"/>
                    <a:pt x="296" y="477"/>
                    <a:pt x="296" y="477"/>
                  </a:cubicBezTo>
                  <a:cubicBezTo>
                    <a:pt x="296" y="466"/>
                    <a:pt x="296" y="454"/>
                    <a:pt x="285" y="443"/>
                  </a:cubicBezTo>
                  <a:cubicBezTo>
                    <a:pt x="285" y="443"/>
                    <a:pt x="274" y="432"/>
                    <a:pt x="274" y="420"/>
                  </a:cubicBezTo>
                  <a:cubicBezTo>
                    <a:pt x="274" y="420"/>
                    <a:pt x="274" y="419"/>
                    <a:pt x="273" y="417"/>
                  </a:cubicBezTo>
                  <a:lnTo>
                    <a:pt x="273" y="417"/>
                  </a:lnTo>
                  <a:cubicBezTo>
                    <a:pt x="274" y="416"/>
                    <a:pt x="274" y="413"/>
                    <a:pt x="274" y="409"/>
                  </a:cubicBezTo>
                  <a:cubicBezTo>
                    <a:pt x="274" y="409"/>
                    <a:pt x="239" y="352"/>
                    <a:pt x="239" y="341"/>
                  </a:cubicBezTo>
                  <a:cubicBezTo>
                    <a:pt x="228" y="341"/>
                    <a:pt x="228" y="329"/>
                    <a:pt x="228" y="318"/>
                  </a:cubicBezTo>
                  <a:cubicBezTo>
                    <a:pt x="228" y="318"/>
                    <a:pt x="228" y="318"/>
                    <a:pt x="217" y="306"/>
                  </a:cubicBezTo>
                  <a:cubicBezTo>
                    <a:pt x="217" y="295"/>
                    <a:pt x="205" y="272"/>
                    <a:pt x="205" y="261"/>
                  </a:cubicBezTo>
                  <a:cubicBezTo>
                    <a:pt x="194" y="227"/>
                    <a:pt x="183" y="193"/>
                    <a:pt x="183" y="159"/>
                  </a:cubicBezTo>
                  <a:cubicBezTo>
                    <a:pt x="183" y="147"/>
                    <a:pt x="183" y="147"/>
                    <a:pt x="183" y="147"/>
                  </a:cubicBezTo>
                  <a:lnTo>
                    <a:pt x="183" y="102"/>
                  </a:lnTo>
                  <a:cubicBezTo>
                    <a:pt x="183" y="107"/>
                    <a:pt x="182" y="110"/>
                    <a:pt x="181" y="110"/>
                  </a:cubicBezTo>
                  <a:cubicBezTo>
                    <a:pt x="178" y="110"/>
                    <a:pt x="171" y="90"/>
                    <a:pt x="171" y="90"/>
                  </a:cubicBezTo>
                  <a:cubicBezTo>
                    <a:pt x="171" y="79"/>
                    <a:pt x="171" y="68"/>
                    <a:pt x="171" y="68"/>
                  </a:cubicBezTo>
                  <a:cubicBezTo>
                    <a:pt x="171" y="56"/>
                    <a:pt x="160" y="45"/>
                    <a:pt x="160" y="45"/>
                  </a:cubicBezTo>
                  <a:cubicBezTo>
                    <a:pt x="152" y="23"/>
                    <a:pt x="125" y="0"/>
                    <a:pt x="9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1970575" y="1943100"/>
              <a:ext cx="16800" cy="23475"/>
            </a:xfrm>
            <a:custGeom>
              <a:avLst/>
              <a:gdLst/>
              <a:ahLst/>
              <a:cxnLst/>
              <a:rect l="l" t="t" r="r" b="b"/>
              <a:pathLst>
                <a:path w="672" h="939" extrusionOk="0">
                  <a:moveTo>
                    <a:pt x="586" y="0"/>
                  </a:moveTo>
                  <a:cubicBezTo>
                    <a:pt x="573" y="0"/>
                    <a:pt x="562" y="6"/>
                    <a:pt x="558" y="21"/>
                  </a:cubicBezTo>
                  <a:cubicBezTo>
                    <a:pt x="523" y="89"/>
                    <a:pt x="512" y="157"/>
                    <a:pt x="489" y="225"/>
                  </a:cubicBezTo>
                  <a:cubicBezTo>
                    <a:pt x="467" y="282"/>
                    <a:pt x="421" y="351"/>
                    <a:pt x="387" y="407"/>
                  </a:cubicBezTo>
                  <a:cubicBezTo>
                    <a:pt x="376" y="430"/>
                    <a:pt x="353" y="464"/>
                    <a:pt x="330" y="487"/>
                  </a:cubicBezTo>
                  <a:cubicBezTo>
                    <a:pt x="319" y="510"/>
                    <a:pt x="319" y="498"/>
                    <a:pt x="307" y="521"/>
                  </a:cubicBezTo>
                  <a:cubicBezTo>
                    <a:pt x="296" y="533"/>
                    <a:pt x="285" y="544"/>
                    <a:pt x="273" y="555"/>
                  </a:cubicBezTo>
                  <a:cubicBezTo>
                    <a:pt x="250" y="589"/>
                    <a:pt x="228" y="612"/>
                    <a:pt x="194" y="635"/>
                  </a:cubicBezTo>
                  <a:cubicBezTo>
                    <a:pt x="171" y="658"/>
                    <a:pt x="148" y="680"/>
                    <a:pt x="137" y="703"/>
                  </a:cubicBezTo>
                  <a:cubicBezTo>
                    <a:pt x="103" y="749"/>
                    <a:pt x="57" y="783"/>
                    <a:pt x="23" y="828"/>
                  </a:cubicBezTo>
                  <a:cubicBezTo>
                    <a:pt x="0" y="862"/>
                    <a:pt x="12" y="908"/>
                    <a:pt x="46" y="919"/>
                  </a:cubicBezTo>
                  <a:cubicBezTo>
                    <a:pt x="59" y="933"/>
                    <a:pt x="76" y="938"/>
                    <a:pt x="93" y="938"/>
                  </a:cubicBezTo>
                  <a:cubicBezTo>
                    <a:pt x="105" y="938"/>
                    <a:pt x="116" y="935"/>
                    <a:pt x="125" y="931"/>
                  </a:cubicBezTo>
                  <a:cubicBezTo>
                    <a:pt x="171" y="931"/>
                    <a:pt x="194" y="919"/>
                    <a:pt x="228" y="897"/>
                  </a:cubicBezTo>
                  <a:cubicBezTo>
                    <a:pt x="262" y="885"/>
                    <a:pt x="285" y="874"/>
                    <a:pt x="319" y="851"/>
                  </a:cubicBezTo>
                  <a:cubicBezTo>
                    <a:pt x="364" y="806"/>
                    <a:pt x="410" y="771"/>
                    <a:pt x="444" y="726"/>
                  </a:cubicBezTo>
                  <a:cubicBezTo>
                    <a:pt x="535" y="624"/>
                    <a:pt x="592" y="498"/>
                    <a:pt x="626" y="385"/>
                  </a:cubicBezTo>
                  <a:cubicBezTo>
                    <a:pt x="649" y="282"/>
                    <a:pt x="671" y="135"/>
                    <a:pt x="637" y="32"/>
                  </a:cubicBezTo>
                  <a:cubicBezTo>
                    <a:pt x="624" y="12"/>
                    <a:pt x="603" y="0"/>
                    <a:pt x="58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1850850" y="2067050"/>
              <a:ext cx="7425" cy="24175"/>
            </a:xfrm>
            <a:custGeom>
              <a:avLst/>
              <a:gdLst/>
              <a:ahLst/>
              <a:cxnLst/>
              <a:rect l="l" t="t" r="r" b="b"/>
              <a:pathLst>
                <a:path w="297" h="967" extrusionOk="0">
                  <a:moveTo>
                    <a:pt x="222" y="0"/>
                  </a:moveTo>
                  <a:cubicBezTo>
                    <a:pt x="197" y="0"/>
                    <a:pt x="171" y="12"/>
                    <a:pt x="160" y="33"/>
                  </a:cubicBezTo>
                  <a:cubicBezTo>
                    <a:pt x="115" y="101"/>
                    <a:pt x="103" y="192"/>
                    <a:pt x="81" y="272"/>
                  </a:cubicBezTo>
                  <a:cubicBezTo>
                    <a:pt x="69" y="352"/>
                    <a:pt x="46" y="431"/>
                    <a:pt x="35" y="511"/>
                  </a:cubicBezTo>
                  <a:cubicBezTo>
                    <a:pt x="24" y="602"/>
                    <a:pt x="12" y="681"/>
                    <a:pt x="1" y="772"/>
                  </a:cubicBezTo>
                  <a:cubicBezTo>
                    <a:pt x="1" y="829"/>
                    <a:pt x="1" y="954"/>
                    <a:pt x="92" y="966"/>
                  </a:cubicBezTo>
                  <a:cubicBezTo>
                    <a:pt x="96" y="966"/>
                    <a:pt x="100" y="966"/>
                    <a:pt x="103" y="966"/>
                  </a:cubicBezTo>
                  <a:cubicBezTo>
                    <a:pt x="184" y="966"/>
                    <a:pt x="195" y="849"/>
                    <a:pt x="206" y="784"/>
                  </a:cubicBezTo>
                  <a:cubicBezTo>
                    <a:pt x="217" y="704"/>
                    <a:pt x="228" y="625"/>
                    <a:pt x="228" y="534"/>
                  </a:cubicBezTo>
                  <a:cubicBezTo>
                    <a:pt x="240" y="465"/>
                    <a:pt x="263" y="386"/>
                    <a:pt x="263" y="306"/>
                  </a:cubicBezTo>
                  <a:cubicBezTo>
                    <a:pt x="285" y="226"/>
                    <a:pt x="297" y="135"/>
                    <a:pt x="285" y="44"/>
                  </a:cubicBezTo>
                  <a:cubicBezTo>
                    <a:pt x="279" y="14"/>
                    <a:pt x="251" y="0"/>
                    <a:pt x="22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1859400" y="2073275"/>
              <a:ext cx="5700" cy="15875"/>
            </a:xfrm>
            <a:custGeom>
              <a:avLst/>
              <a:gdLst/>
              <a:ahLst/>
              <a:cxnLst/>
              <a:rect l="l" t="t" r="r" b="b"/>
              <a:pathLst>
                <a:path w="228" h="635" extrusionOk="0">
                  <a:moveTo>
                    <a:pt x="171" y="0"/>
                  </a:moveTo>
                  <a:cubicBezTo>
                    <a:pt x="148" y="0"/>
                    <a:pt x="114" y="12"/>
                    <a:pt x="103" y="34"/>
                  </a:cubicBezTo>
                  <a:cubicBezTo>
                    <a:pt x="91" y="57"/>
                    <a:pt x="80" y="68"/>
                    <a:pt x="68" y="91"/>
                  </a:cubicBezTo>
                  <a:cubicBezTo>
                    <a:pt x="57" y="114"/>
                    <a:pt x="57" y="137"/>
                    <a:pt x="46" y="171"/>
                  </a:cubicBezTo>
                  <a:cubicBezTo>
                    <a:pt x="34" y="216"/>
                    <a:pt x="34" y="250"/>
                    <a:pt x="23" y="296"/>
                  </a:cubicBezTo>
                  <a:cubicBezTo>
                    <a:pt x="12" y="341"/>
                    <a:pt x="12" y="398"/>
                    <a:pt x="0" y="444"/>
                  </a:cubicBezTo>
                  <a:cubicBezTo>
                    <a:pt x="0" y="467"/>
                    <a:pt x="0" y="489"/>
                    <a:pt x="0" y="512"/>
                  </a:cubicBezTo>
                  <a:cubicBezTo>
                    <a:pt x="0" y="523"/>
                    <a:pt x="0" y="523"/>
                    <a:pt x="0" y="535"/>
                  </a:cubicBezTo>
                  <a:cubicBezTo>
                    <a:pt x="0" y="558"/>
                    <a:pt x="0" y="569"/>
                    <a:pt x="12" y="580"/>
                  </a:cubicBezTo>
                  <a:cubicBezTo>
                    <a:pt x="18" y="594"/>
                    <a:pt x="25" y="599"/>
                    <a:pt x="27" y="599"/>
                  </a:cubicBezTo>
                  <a:cubicBezTo>
                    <a:pt x="27" y="599"/>
                    <a:pt x="27" y="599"/>
                    <a:pt x="27" y="599"/>
                  </a:cubicBezTo>
                  <a:lnTo>
                    <a:pt x="27" y="599"/>
                  </a:lnTo>
                  <a:cubicBezTo>
                    <a:pt x="42" y="622"/>
                    <a:pt x="70" y="634"/>
                    <a:pt x="94" y="634"/>
                  </a:cubicBezTo>
                  <a:cubicBezTo>
                    <a:pt x="112" y="634"/>
                    <a:pt x="128" y="628"/>
                    <a:pt x="137" y="614"/>
                  </a:cubicBezTo>
                  <a:cubicBezTo>
                    <a:pt x="125" y="614"/>
                    <a:pt x="125" y="614"/>
                    <a:pt x="148" y="603"/>
                  </a:cubicBezTo>
                  <a:cubicBezTo>
                    <a:pt x="159" y="592"/>
                    <a:pt x="171" y="580"/>
                    <a:pt x="171" y="569"/>
                  </a:cubicBezTo>
                  <a:cubicBezTo>
                    <a:pt x="171" y="558"/>
                    <a:pt x="171" y="546"/>
                    <a:pt x="182" y="535"/>
                  </a:cubicBezTo>
                  <a:cubicBezTo>
                    <a:pt x="182" y="512"/>
                    <a:pt x="182" y="478"/>
                    <a:pt x="193" y="455"/>
                  </a:cubicBezTo>
                  <a:cubicBezTo>
                    <a:pt x="193" y="410"/>
                    <a:pt x="193" y="364"/>
                    <a:pt x="205" y="330"/>
                  </a:cubicBezTo>
                  <a:cubicBezTo>
                    <a:pt x="205" y="285"/>
                    <a:pt x="216" y="239"/>
                    <a:pt x="216" y="205"/>
                  </a:cubicBezTo>
                  <a:cubicBezTo>
                    <a:pt x="216" y="194"/>
                    <a:pt x="216" y="194"/>
                    <a:pt x="216" y="182"/>
                  </a:cubicBezTo>
                  <a:cubicBezTo>
                    <a:pt x="228" y="171"/>
                    <a:pt x="228" y="148"/>
                    <a:pt x="228" y="137"/>
                  </a:cubicBezTo>
                  <a:cubicBezTo>
                    <a:pt x="228" y="114"/>
                    <a:pt x="228" y="91"/>
                    <a:pt x="216" y="68"/>
                  </a:cubicBezTo>
                  <a:cubicBezTo>
                    <a:pt x="216" y="34"/>
                    <a:pt x="205" y="12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1867075" y="2077700"/>
              <a:ext cx="4850" cy="11825"/>
            </a:xfrm>
            <a:custGeom>
              <a:avLst/>
              <a:gdLst/>
              <a:ahLst/>
              <a:cxnLst/>
              <a:rect l="l" t="t" r="r" b="b"/>
              <a:pathLst>
                <a:path w="194" h="473" extrusionOk="0">
                  <a:moveTo>
                    <a:pt x="131" y="1"/>
                  </a:moveTo>
                  <a:cubicBezTo>
                    <a:pt x="116" y="1"/>
                    <a:pt x="101" y="6"/>
                    <a:pt x="91" y="17"/>
                  </a:cubicBezTo>
                  <a:cubicBezTo>
                    <a:pt x="80" y="28"/>
                    <a:pt x="80" y="39"/>
                    <a:pt x="68" y="51"/>
                  </a:cubicBezTo>
                  <a:cubicBezTo>
                    <a:pt x="46" y="73"/>
                    <a:pt x="46" y="108"/>
                    <a:pt x="34" y="142"/>
                  </a:cubicBezTo>
                  <a:cubicBezTo>
                    <a:pt x="23" y="176"/>
                    <a:pt x="23" y="210"/>
                    <a:pt x="12" y="233"/>
                  </a:cubicBezTo>
                  <a:cubicBezTo>
                    <a:pt x="12" y="255"/>
                    <a:pt x="12" y="278"/>
                    <a:pt x="0" y="290"/>
                  </a:cubicBezTo>
                  <a:cubicBezTo>
                    <a:pt x="0" y="312"/>
                    <a:pt x="0" y="324"/>
                    <a:pt x="0" y="346"/>
                  </a:cubicBezTo>
                  <a:cubicBezTo>
                    <a:pt x="12" y="403"/>
                    <a:pt x="12" y="460"/>
                    <a:pt x="80" y="472"/>
                  </a:cubicBezTo>
                  <a:cubicBezTo>
                    <a:pt x="84" y="472"/>
                    <a:pt x="88" y="473"/>
                    <a:pt x="92" y="473"/>
                  </a:cubicBezTo>
                  <a:cubicBezTo>
                    <a:pt x="140" y="473"/>
                    <a:pt x="160" y="411"/>
                    <a:pt x="171" y="369"/>
                  </a:cubicBezTo>
                  <a:cubicBezTo>
                    <a:pt x="171" y="358"/>
                    <a:pt x="182" y="346"/>
                    <a:pt x="182" y="335"/>
                  </a:cubicBezTo>
                  <a:cubicBezTo>
                    <a:pt x="182" y="312"/>
                    <a:pt x="194" y="278"/>
                    <a:pt x="194" y="267"/>
                  </a:cubicBezTo>
                  <a:lnTo>
                    <a:pt x="194" y="210"/>
                  </a:lnTo>
                  <a:lnTo>
                    <a:pt x="194" y="187"/>
                  </a:lnTo>
                  <a:cubicBezTo>
                    <a:pt x="194" y="176"/>
                    <a:pt x="194" y="164"/>
                    <a:pt x="194" y="153"/>
                  </a:cubicBezTo>
                  <a:cubicBezTo>
                    <a:pt x="194" y="153"/>
                    <a:pt x="194" y="142"/>
                    <a:pt x="194" y="142"/>
                  </a:cubicBezTo>
                  <a:lnTo>
                    <a:pt x="194" y="119"/>
                  </a:lnTo>
                  <a:cubicBezTo>
                    <a:pt x="194" y="96"/>
                    <a:pt x="182" y="73"/>
                    <a:pt x="171" y="62"/>
                  </a:cubicBezTo>
                  <a:cubicBezTo>
                    <a:pt x="171" y="51"/>
                    <a:pt x="171" y="39"/>
                    <a:pt x="171" y="28"/>
                  </a:cubicBezTo>
                  <a:cubicBezTo>
                    <a:pt x="165" y="9"/>
                    <a:pt x="148" y="1"/>
                    <a:pt x="13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1833225" y="2135550"/>
              <a:ext cx="99825" cy="67250"/>
            </a:xfrm>
            <a:custGeom>
              <a:avLst/>
              <a:gdLst/>
              <a:ahLst/>
              <a:cxnLst/>
              <a:rect l="l" t="t" r="r" b="b"/>
              <a:pathLst>
                <a:path w="3993" h="2690" extrusionOk="0">
                  <a:moveTo>
                    <a:pt x="154" y="0"/>
                  </a:moveTo>
                  <a:cubicBezTo>
                    <a:pt x="136" y="0"/>
                    <a:pt x="119" y="10"/>
                    <a:pt x="114" y="34"/>
                  </a:cubicBezTo>
                  <a:cubicBezTo>
                    <a:pt x="12" y="375"/>
                    <a:pt x="1" y="751"/>
                    <a:pt x="69" y="1092"/>
                  </a:cubicBezTo>
                  <a:cubicBezTo>
                    <a:pt x="126" y="1433"/>
                    <a:pt x="308" y="1729"/>
                    <a:pt x="569" y="1945"/>
                  </a:cubicBezTo>
                  <a:cubicBezTo>
                    <a:pt x="831" y="2161"/>
                    <a:pt x="1138" y="2298"/>
                    <a:pt x="1457" y="2400"/>
                  </a:cubicBezTo>
                  <a:cubicBezTo>
                    <a:pt x="1832" y="2525"/>
                    <a:pt x="2219" y="2605"/>
                    <a:pt x="2605" y="2650"/>
                  </a:cubicBezTo>
                  <a:cubicBezTo>
                    <a:pt x="2796" y="2675"/>
                    <a:pt x="2991" y="2689"/>
                    <a:pt x="3187" y="2689"/>
                  </a:cubicBezTo>
                  <a:cubicBezTo>
                    <a:pt x="3435" y="2689"/>
                    <a:pt x="3683" y="2667"/>
                    <a:pt x="3925" y="2616"/>
                  </a:cubicBezTo>
                  <a:cubicBezTo>
                    <a:pt x="3993" y="2593"/>
                    <a:pt x="3982" y="2491"/>
                    <a:pt x="3902" y="2480"/>
                  </a:cubicBezTo>
                  <a:cubicBezTo>
                    <a:pt x="3756" y="2480"/>
                    <a:pt x="3609" y="2481"/>
                    <a:pt x="3461" y="2481"/>
                  </a:cubicBezTo>
                  <a:cubicBezTo>
                    <a:pt x="3240" y="2481"/>
                    <a:pt x="3017" y="2477"/>
                    <a:pt x="2799" y="2457"/>
                  </a:cubicBezTo>
                  <a:cubicBezTo>
                    <a:pt x="2435" y="2434"/>
                    <a:pt x="2071" y="2366"/>
                    <a:pt x="1718" y="2263"/>
                  </a:cubicBezTo>
                  <a:cubicBezTo>
                    <a:pt x="1138" y="2093"/>
                    <a:pt x="478" y="1808"/>
                    <a:pt x="296" y="1172"/>
                  </a:cubicBezTo>
                  <a:cubicBezTo>
                    <a:pt x="194" y="796"/>
                    <a:pt x="251" y="421"/>
                    <a:pt x="205" y="46"/>
                  </a:cubicBezTo>
                  <a:cubicBezTo>
                    <a:pt x="205" y="19"/>
                    <a:pt x="179" y="0"/>
                    <a:pt x="15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1970850" y="2194975"/>
              <a:ext cx="24200" cy="6200"/>
            </a:xfrm>
            <a:custGeom>
              <a:avLst/>
              <a:gdLst/>
              <a:ahLst/>
              <a:cxnLst/>
              <a:rect l="l" t="t" r="r" b="b"/>
              <a:pathLst>
                <a:path w="968" h="248" extrusionOk="0">
                  <a:moveTo>
                    <a:pt x="899" y="0"/>
                  </a:moveTo>
                  <a:cubicBezTo>
                    <a:pt x="854" y="0"/>
                    <a:pt x="820" y="0"/>
                    <a:pt x="785" y="12"/>
                  </a:cubicBezTo>
                  <a:lnTo>
                    <a:pt x="683" y="12"/>
                  </a:lnTo>
                  <a:cubicBezTo>
                    <a:pt x="603" y="23"/>
                    <a:pt x="535" y="23"/>
                    <a:pt x="456" y="34"/>
                  </a:cubicBezTo>
                  <a:cubicBezTo>
                    <a:pt x="387" y="34"/>
                    <a:pt x="308" y="46"/>
                    <a:pt x="239" y="46"/>
                  </a:cubicBezTo>
                  <a:lnTo>
                    <a:pt x="114" y="46"/>
                  </a:lnTo>
                  <a:cubicBezTo>
                    <a:pt x="80" y="57"/>
                    <a:pt x="58" y="68"/>
                    <a:pt x="23" y="91"/>
                  </a:cubicBezTo>
                  <a:cubicBezTo>
                    <a:pt x="1" y="114"/>
                    <a:pt x="12" y="148"/>
                    <a:pt x="23" y="159"/>
                  </a:cubicBezTo>
                  <a:cubicBezTo>
                    <a:pt x="69" y="228"/>
                    <a:pt x="160" y="239"/>
                    <a:pt x="239" y="239"/>
                  </a:cubicBezTo>
                  <a:cubicBezTo>
                    <a:pt x="279" y="245"/>
                    <a:pt x="319" y="248"/>
                    <a:pt x="357" y="248"/>
                  </a:cubicBezTo>
                  <a:cubicBezTo>
                    <a:pt x="396" y="248"/>
                    <a:pt x="433" y="245"/>
                    <a:pt x="467" y="239"/>
                  </a:cubicBezTo>
                  <a:cubicBezTo>
                    <a:pt x="547" y="239"/>
                    <a:pt x="626" y="228"/>
                    <a:pt x="706" y="205"/>
                  </a:cubicBezTo>
                  <a:cubicBezTo>
                    <a:pt x="740" y="194"/>
                    <a:pt x="774" y="182"/>
                    <a:pt x="808" y="171"/>
                  </a:cubicBezTo>
                  <a:cubicBezTo>
                    <a:pt x="854" y="159"/>
                    <a:pt x="888" y="137"/>
                    <a:pt x="922" y="114"/>
                  </a:cubicBezTo>
                  <a:cubicBezTo>
                    <a:pt x="967" y="80"/>
                    <a:pt x="945" y="12"/>
                    <a:pt x="89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1841750" y="2149025"/>
              <a:ext cx="14475" cy="26950"/>
            </a:xfrm>
            <a:custGeom>
              <a:avLst/>
              <a:gdLst/>
              <a:ahLst/>
              <a:cxnLst/>
              <a:rect l="l" t="t" r="r" b="b"/>
              <a:pathLst>
                <a:path w="579" h="1078" extrusionOk="0">
                  <a:moveTo>
                    <a:pt x="128" y="1"/>
                  </a:moveTo>
                  <a:cubicBezTo>
                    <a:pt x="109" y="1"/>
                    <a:pt x="91" y="10"/>
                    <a:pt x="81" y="30"/>
                  </a:cubicBezTo>
                  <a:cubicBezTo>
                    <a:pt x="1" y="212"/>
                    <a:pt x="35" y="439"/>
                    <a:pt x="103" y="621"/>
                  </a:cubicBezTo>
                  <a:cubicBezTo>
                    <a:pt x="137" y="712"/>
                    <a:pt x="183" y="803"/>
                    <a:pt x="251" y="883"/>
                  </a:cubicBezTo>
                  <a:cubicBezTo>
                    <a:pt x="285" y="928"/>
                    <a:pt x="319" y="962"/>
                    <a:pt x="365" y="997"/>
                  </a:cubicBezTo>
                  <a:cubicBezTo>
                    <a:pt x="388" y="1019"/>
                    <a:pt x="410" y="1031"/>
                    <a:pt x="422" y="1042"/>
                  </a:cubicBezTo>
                  <a:cubicBezTo>
                    <a:pt x="456" y="1053"/>
                    <a:pt x="467" y="1065"/>
                    <a:pt x="501" y="1076"/>
                  </a:cubicBezTo>
                  <a:cubicBezTo>
                    <a:pt x="506" y="1077"/>
                    <a:pt x="511" y="1078"/>
                    <a:pt x="515" y="1078"/>
                  </a:cubicBezTo>
                  <a:cubicBezTo>
                    <a:pt x="553" y="1078"/>
                    <a:pt x="579" y="1037"/>
                    <a:pt x="558" y="997"/>
                  </a:cubicBezTo>
                  <a:cubicBezTo>
                    <a:pt x="547" y="974"/>
                    <a:pt x="536" y="962"/>
                    <a:pt x="524" y="940"/>
                  </a:cubicBezTo>
                  <a:cubicBezTo>
                    <a:pt x="513" y="928"/>
                    <a:pt x="501" y="906"/>
                    <a:pt x="501" y="894"/>
                  </a:cubicBezTo>
                  <a:cubicBezTo>
                    <a:pt x="467" y="849"/>
                    <a:pt x="456" y="815"/>
                    <a:pt x="433" y="769"/>
                  </a:cubicBezTo>
                  <a:cubicBezTo>
                    <a:pt x="388" y="701"/>
                    <a:pt x="342" y="621"/>
                    <a:pt x="308" y="553"/>
                  </a:cubicBezTo>
                  <a:cubicBezTo>
                    <a:pt x="240" y="382"/>
                    <a:pt x="228" y="212"/>
                    <a:pt x="183" y="41"/>
                  </a:cubicBezTo>
                  <a:cubicBezTo>
                    <a:pt x="177" y="16"/>
                    <a:pt x="152" y="1"/>
                    <a:pt x="12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1850000" y="2154300"/>
              <a:ext cx="8850" cy="14825"/>
            </a:xfrm>
            <a:custGeom>
              <a:avLst/>
              <a:gdLst/>
              <a:ahLst/>
              <a:cxnLst/>
              <a:rect l="l" t="t" r="r" b="b"/>
              <a:pathLst>
                <a:path w="354" h="593" extrusionOk="0">
                  <a:moveTo>
                    <a:pt x="69" y="1"/>
                  </a:moveTo>
                  <a:cubicBezTo>
                    <a:pt x="46" y="1"/>
                    <a:pt x="24" y="12"/>
                    <a:pt x="24" y="23"/>
                  </a:cubicBezTo>
                  <a:cubicBezTo>
                    <a:pt x="24" y="35"/>
                    <a:pt x="24" y="46"/>
                    <a:pt x="24" y="58"/>
                  </a:cubicBezTo>
                  <a:cubicBezTo>
                    <a:pt x="12" y="69"/>
                    <a:pt x="12" y="80"/>
                    <a:pt x="12" y="103"/>
                  </a:cubicBezTo>
                  <a:cubicBezTo>
                    <a:pt x="1" y="137"/>
                    <a:pt x="12" y="160"/>
                    <a:pt x="12" y="194"/>
                  </a:cubicBezTo>
                  <a:cubicBezTo>
                    <a:pt x="24" y="251"/>
                    <a:pt x="35" y="296"/>
                    <a:pt x="58" y="342"/>
                  </a:cubicBezTo>
                  <a:cubicBezTo>
                    <a:pt x="80" y="387"/>
                    <a:pt x="103" y="444"/>
                    <a:pt x="137" y="490"/>
                  </a:cubicBezTo>
                  <a:cubicBezTo>
                    <a:pt x="149" y="513"/>
                    <a:pt x="183" y="558"/>
                    <a:pt x="206" y="569"/>
                  </a:cubicBezTo>
                  <a:lnTo>
                    <a:pt x="228" y="569"/>
                  </a:lnTo>
                  <a:cubicBezTo>
                    <a:pt x="228" y="569"/>
                    <a:pt x="228" y="581"/>
                    <a:pt x="240" y="581"/>
                  </a:cubicBezTo>
                  <a:cubicBezTo>
                    <a:pt x="251" y="592"/>
                    <a:pt x="262" y="592"/>
                    <a:pt x="285" y="592"/>
                  </a:cubicBezTo>
                  <a:cubicBezTo>
                    <a:pt x="319" y="592"/>
                    <a:pt x="342" y="569"/>
                    <a:pt x="342" y="535"/>
                  </a:cubicBezTo>
                  <a:cubicBezTo>
                    <a:pt x="353" y="513"/>
                    <a:pt x="342" y="501"/>
                    <a:pt x="331" y="478"/>
                  </a:cubicBezTo>
                  <a:cubicBezTo>
                    <a:pt x="331" y="467"/>
                    <a:pt x="319" y="456"/>
                    <a:pt x="319" y="444"/>
                  </a:cubicBezTo>
                  <a:cubicBezTo>
                    <a:pt x="308" y="433"/>
                    <a:pt x="308" y="422"/>
                    <a:pt x="297" y="410"/>
                  </a:cubicBezTo>
                  <a:cubicBezTo>
                    <a:pt x="285" y="399"/>
                    <a:pt x="274" y="376"/>
                    <a:pt x="262" y="353"/>
                  </a:cubicBezTo>
                  <a:cubicBezTo>
                    <a:pt x="251" y="319"/>
                    <a:pt x="228" y="285"/>
                    <a:pt x="206" y="251"/>
                  </a:cubicBezTo>
                  <a:cubicBezTo>
                    <a:pt x="206" y="251"/>
                    <a:pt x="197" y="226"/>
                    <a:pt x="202" y="226"/>
                  </a:cubicBezTo>
                  <a:cubicBezTo>
                    <a:pt x="203" y="226"/>
                    <a:pt x="204" y="227"/>
                    <a:pt x="206" y="228"/>
                  </a:cubicBezTo>
                  <a:cubicBezTo>
                    <a:pt x="194" y="217"/>
                    <a:pt x="194" y="205"/>
                    <a:pt x="183" y="183"/>
                  </a:cubicBezTo>
                  <a:cubicBezTo>
                    <a:pt x="183" y="183"/>
                    <a:pt x="171" y="171"/>
                    <a:pt x="171" y="171"/>
                  </a:cubicBezTo>
                  <a:cubicBezTo>
                    <a:pt x="171" y="171"/>
                    <a:pt x="171" y="149"/>
                    <a:pt x="171" y="149"/>
                  </a:cubicBezTo>
                  <a:cubicBezTo>
                    <a:pt x="160" y="126"/>
                    <a:pt x="149" y="103"/>
                    <a:pt x="137" y="80"/>
                  </a:cubicBezTo>
                  <a:cubicBezTo>
                    <a:pt x="126" y="58"/>
                    <a:pt x="115" y="46"/>
                    <a:pt x="103" y="23"/>
                  </a:cubicBezTo>
                  <a:cubicBezTo>
                    <a:pt x="92" y="12"/>
                    <a:pt x="80" y="1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1855700" y="2154750"/>
              <a:ext cx="7400" cy="10675"/>
            </a:xfrm>
            <a:custGeom>
              <a:avLst/>
              <a:gdLst/>
              <a:ahLst/>
              <a:cxnLst/>
              <a:rect l="l" t="t" r="r" b="b"/>
              <a:pathLst>
                <a:path w="296" h="427" extrusionOk="0">
                  <a:moveTo>
                    <a:pt x="88" y="1"/>
                  </a:moveTo>
                  <a:cubicBezTo>
                    <a:pt x="74" y="1"/>
                    <a:pt x="62" y="7"/>
                    <a:pt x="57" y="17"/>
                  </a:cubicBezTo>
                  <a:cubicBezTo>
                    <a:pt x="0" y="62"/>
                    <a:pt x="12" y="176"/>
                    <a:pt x="34" y="233"/>
                  </a:cubicBezTo>
                  <a:cubicBezTo>
                    <a:pt x="57" y="301"/>
                    <a:pt x="91" y="347"/>
                    <a:pt x="137" y="392"/>
                  </a:cubicBezTo>
                  <a:cubicBezTo>
                    <a:pt x="148" y="404"/>
                    <a:pt x="171" y="415"/>
                    <a:pt x="194" y="415"/>
                  </a:cubicBezTo>
                  <a:cubicBezTo>
                    <a:pt x="205" y="426"/>
                    <a:pt x="216" y="426"/>
                    <a:pt x="228" y="426"/>
                  </a:cubicBezTo>
                  <a:cubicBezTo>
                    <a:pt x="262" y="426"/>
                    <a:pt x="296" y="404"/>
                    <a:pt x="296" y="369"/>
                  </a:cubicBezTo>
                  <a:cubicBezTo>
                    <a:pt x="285" y="358"/>
                    <a:pt x="285" y="347"/>
                    <a:pt x="285" y="324"/>
                  </a:cubicBezTo>
                  <a:cubicBezTo>
                    <a:pt x="273" y="313"/>
                    <a:pt x="273" y="313"/>
                    <a:pt x="273" y="301"/>
                  </a:cubicBezTo>
                  <a:cubicBezTo>
                    <a:pt x="251" y="278"/>
                    <a:pt x="239" y="256"/>
                    <a:pt x="228" y="233"/>
                  </a:cubicBezTo>
                  <a:cubicBezTo>
                    <a:pt x="216" y="222"/>
                    <a:pt x="216" y="210"/>
                    <a:pt x="205" y="199"/>
                  </a:cubicBezTo>
                  <a:cubicBezTo>
                    <a:pt x="205" y="199"/>
                    <a:pt x="205" y="187"/>
                    <a:pt x="205" y="187"/>
                  </a:cubicBezTo>
                  <a:cubicBezTo>
                    <a:pt x="194" y="165"/>
                    <a:pt x="182" y="131"/>
                    <a:pt x="171" y="108"/>
                  </a:cubicBezTo>
                  <a:cubicBezTo>
                    <a:pt x="171" y="74"/>
                    <a:pt x="160" y="40"/>
                    <a:pt x="137" y="28"/>
                  </a:cubicBezTo>
                  <a:cubicBezTo>
                    <a:pt x="124" y="9"/>
                    <a:pt x="105" y="1"/>
                    <a:pt x="8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1863375" y="2154300"/>
              <a:ext cx="4850" cy="6000"/>
            </a:xfrm>
            <a:custGeom>
              <a:avLst/>
              <a:gdLst/>
              <a:ahLst/>
              <a:cxnLst/>
              <a:rect l="l" t="t" r="r" b="b"/>
              <a:pathLst>
                <a:path w="194" h="240" extrusionOk="0">
                  <a:moveTo>
                    <a:pt x="46" y="1"/>
                  </a:moveTo>
                  <a:cubicBezTo>
                    <a:pt x="34" y="1"/>
                    <a:pt x="23" y="1"/>
                    <a:pt x="23" y="12"/>
                  </a:cubicBezTo>
                  <a:cubicBezTo>
                    <a:pt x="12" y="12"/>
                    <a:pt x="12" y="23"/>
                    <a:pt x="0" y="35"/>
                  </a:cubicBezTo>
                  <a:cubicBezTo>
                    <a:pt x="0" y="35"/>
                    <a:pt x="0" y="35"/>
                    <a:pt x="0" y="46"/>
                  </a:cubicBezTo>
                  <a:cubicBezTo>
                    <a:pt x="0" y="58"/>
                    <a:pt x="0" y="69"/>
                    <a:pt x="0" y="80"/>
                  </a:cubicBezTo>
                  <a:lnTo>
                    <a:pt x="12" y="92"/>
                  </a:lnTo>
                  <a:cubicBezTo>
                    <a:pt x="12" y="114"/>
                    <a:pt x="23" y="137"/>
                    <a:pt x="23" y="149"/>
                  </a:cubicBezTo>
                  <a:cubicBezTo>
                    <a:pt x="34" y="160"/>
                    <a:pt x="46" y="183"/>
                    <a:pt x="57" y="183"/>
                  </a:cubicBezTo>
                  <a:cubicBezTo>
                    <a:pt x="57" y="194"/>
                    <a:pt x="69" y="205"/>
                    <a:pt x="69" y="205"/>
                  </a:cubicBezTo>
                  <a:cubicBezTo>
                    <a:pt x="80" y="217"/>
                    <a:pt x="91" y="228"/>
                    <a:pt x="114" y="228"/>
                  </a:cubicBezTo>
                  <a:cubicBezTo>
                    <a:pt x="114" y="228"/>
                    <a:pt x="125" y="240"/>
                    <a:pt x="125" y="240"/>
                  </a:cubicBezTo>
                  <a:cubicBezTo>
                    <a:pt x="137" y="240"/>
                    <a:pt x="160" y="240"/>
                    <a:pt x="171" y="228"/>
                  </a:cubicBezTo>
                  <a:cubicBezTo>
                    <a:pt x="182" y="217"/>
                    <a:pt x="182" y="205"/>
                    <a:pt x="182" y="194"/>
                  </a:cubicBezTo>
                  <a:cubicBezTo>
                    <a:pt x="182" y="194"/>
                    <a:pt x="182" y="183"/>
                    <a:pt x="182" y="183"/>
                  </a:cubicBezTo>
                  <a:cubicBezTo>
                    <a:pt x="194" y="171"/>
                    <a:pt x="194" y="160"/>
                    <a:pt x="182" y="137"/>
                  </a:cubicBezTo>
                  <a:cubicBezTo>
                    <a:pt x="182" y="137"/>
                    <a:pt x="182" y="126"/>
                    <a:pt x="171" y="126"/>
                  </a:cubicBezTo>
                  <a:cubicBezTo>
                    <a:pt x="171" y="103"/>
                    <a:pt x="160" y="92"/>
                    <a:pt x="148" y="80"/>
                  </a:cubicBezTo>
                  <a:cubicBezTo>
                    <a:pt x="137" y="58"/>
                    <a:pt x="125" y="46"/>
                    <a:pt x="114" y="35"/>
                  </a:cubicBezTo>
                  <a:cubicBezTo>
                    <a:pt x="103" y="35"/>
                    <a:pt x="103" y="23"/>
                    <a:pt x="103" y="23"/>
                  </a:cubicBezTo>
                  <a:cubicBezTo>
                    <a:pt x="91" y="23"/>
                    <a:pt x="91" y="12"/>
                    <a:pt x="80" y="12"/>
                  </a:cubicBezTo>
                  <a:lnTo>
                    <a:pt x="57" y="12"/>
                  </a:lnTo>
                  <a:cubicBezTo>
                    <a:pt x="57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2020050" y="2073450"/>
              <a:ext cx="8550" cy="33900"/>
            </a:xfrm>
            <a:custGeom>
              <a:avLst/>
              <a:gdLst/>
              <a:ahLst/>
              <a:cxnLst/>
              <a:rect l="l" t="t" r="r" b="b"/>
              <a:pathLst>
                <a:path w="342" h="1356" extrusionOk="0">
                  <a:moveTo>
                    <a:pt x="75" y="0"/>
                  </a:moveTo>
                  <a:cubicBezTo>
                    <a:pt x="57" y="0"/>
                    <a:pt x="41" y="9"/>
                    <a:pt x="34" y="27"/>
                  </a:cubicBezTo>
                  <a:cubicBezTo>
                    <a:pt x="23" y="84"/>
                    <a:pt x="0" y="130"/>
                    <a:pt x="0" y="187"/>
                  </a:cubicBezTo>
                  <a:cubicBezTo>
                    <a:pt x="0" y="243"/>
                    <a:pt x="12" y="300"/>
                    <a:pt x="12" y="357"/>
                  </a:cubicBezTo>
                  <a:cubicBezTo>
                    <a:pt x="23" y="460"/>
                    <a:pt x="34" y="573"/>
                    <a:pt x="46" y="676"/>
                  </a:cubicBezTo>
                  <a:cubicBezTo>
                    <a:pt x="57" y="789"/>
                    <a:pt x="69" y="892"/>
                    <a:pt x="91" y="994"/>
                  </a:cubicBezTo>
                  <a:cubicBezTo>
                    <a:pt x="103" y="1051"/>
                    <a:pt x="114" y="1108"/>
                    <a:pt x="137" y="1165"/>
                  </a:cubicBezTo>
                  <a:cubicBezTo>
                    <a:pt x="148" y="1222"/>
                    <a:pt x="160" y="1267"/>
                    <a:pt x="194" y="1324"/>
                  </a:cubicBezTo>
                  <a:cubicBezTo>
                    <a:pt x="209" y="1344"/>
                    <a:pt x="234" y="1356"/>
                    <a:pt x="258" y="1356"/>
                  </a:cubicBezTo>
                  <a:cubicBezTo>
                    <a:pt x="288" y="1356"/>
                    <a:pt x="318" y="1339"/>
                    <a:pt x="330" y="1301"/>
                  </a:cubicBezTo>
                  <a:cubicBezTo>
                    <a:pt x="342" y="1244"/>
                    <a:pt x="342" y="1199"/>
                    <a:pt x="342" y="1142"/>
                  </a:cubicBezTo>
                  <a:cubicBezTo>
                    <a:pt x="342" y="1074"/>
                    <a:pt x="342" y="1028"/>
                    <a:pt x="330" y="971"/>
                  </a:cubicBezTo>
                  <a:cubicBezTo>
                    <a:pt x="319" y="858"/>
                    <a:pt x="296" y="744"/>
                    <a:pt x="285" y="642"/>
                  </a:cubicBezTo>
                  <a:cubicBezTo>
                    <a:pt x="262" y="539"/>
                    <a:pt x="251" y="437"/>
                    <a:pt x="228" y="323"/>
                  </a:cubicBezTo>
                  <a:cubicBezTo>
                    <a:pt x="205" y="278"/>
                    <a:pt x="194" y="221"/>
                    <a:pt x="182" y="164"/>
                  </a:cubicBezTo>
                  <a:cubicBezTo>
                    <a:pt x="160" y="107"/>
                    <a:pt x="137" y="61"/>
                    <a:pt x="114" y="16"/>
                  </a:cubicBezTo>
                  <a:cubicBezTo>
                    <a:pt x="104" y="6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2012375" y="2085575"/>
              <a:ext cx="6275" cy="19400"/>
            </a:xfrm>
            <a:custGeom>
              <a:avLst/>
              <a:gdLst/>
              <a:ahLst/>
              <a:cxnLst/>
              <a:rect l="l" t="t" r="r" b="b"/>
              <a:pathLst>
                <a:path w="251" h="776" extrusionOk="0">
                  <a:moveTo>
                    <a:pt x="92" y="1"/>
                  </a:moveTo>
                  <a:cubicBezTo>
                    <a:pt x="82" y="1"/>
                    <a:pt x="70" y="3"/>
                    <a:pt x="57" y="9"/>
                  </a:cubicBezTo>
                  <a:cubicBezTo>
                    <a:pt x="0" y="43"/>
                    <a:pt x="0" y="122"/>
                    <a:pt x="0" y="179"/>
                  </a:cubicBezTo>
                  <a:cubicBezTo>
                    <a:pt x="0" y="225"/>
                    <a:pt x="0" y="282"/>
                    <a:pt x="12" y="338"/>
                  </a:cubicBezTo>
                  <a:cubicBezTo>
                    <a:pt x="12" y="395"/>
                    <a:pt x="23" y="441"/>
                    <a:pt x="23" y="498"/>
                  </a:cubicBezTo>
                  <a:cubicBezTo>
                    <a:pt x="34" y="555"/>
                    <a:pt x="46" y="623"/>
                    <a:pt x="80" y="668"/>
                  </a:cubicBezTo>
                  <a:cubicBezTo>
                    <a:pt x="91" y="702"/>
                    <a:pt x="103" y="737"/>
                    <a:pt x="125" y="759"/>
                  </a:cubicBezTo>
                  <a:cubicBezTo>
                    <a:pt x="136" y="770"/>
                    <a:pt x="150" y="775"/>
                    <a:pt x="165" y="775"/>
                  </a:cubicBezTo>
                  <a:cubicBezTo>
                    <a:pt x="182" y="775"/>
                    <a:pt x="199" y="767"/>
                    <a:pt x="205" y="748"/>
                  </a:cubicBezTo>
                  <a:cubicBezTo>
                    <a:pt x="228" y="714"/>
                    <a:pt x="228" y="680"/>
                    <a:pt x="228" y="646"/>
                  </a:cubicBezTo>
                  <a:cubicBezTo>
                    <a:pt x="250" y="600"/>
                    <a:pt x="250" y="532"/>
                    <a:pt x="239" y="486"/>
                  </a:cubicBezTo>
                  <a:cubicBezTo>
                    <a:pt x="239" y="429"/>
                    <a:pt x="228" y="361"/>
                    <a:pt x="228" y="304"/>
                  </a:cubicBezTo>
                  <a:cubicBezTo>
                    <a:pt x="217" y="232"/>
                    <a:pt x="198" y="1"/>
                    <a:pt x="9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2004700" y="2092575"/>
              <a:ext cx="4850" cy="10300"/>
            </a:xfrm>
            <a:custGeom>
              <a:avLst/>
              <a:gdLst/>
              <a:ahLst/>
              <a:cxnLst/>
              <a:rect l="l" t="t" r="r" b="b"/>
              <a:pathLst>
                <a:path w="194" h="412" extrusionOk="0">
                  <a:moveTo>
                    <a:pt x="64" y="1"/>
                  </a:moveTo>
                  <a:cubicBezTo>
                    <a:pt x="53" y="1"/>
                    <a:pt x="43" y="4"/>
                    <a:pt x="34" y="13"/>
                  </a:cubicBezTo>
                  <a:cubicBezTo>
                    <a:pt x="23" y="24"/>
                    <a:pt x="11" y="36"/>
                    <a:pt x="11" y="47"/>
                  </a:cubicBezTo>
                  <a:cubicBezTo>
                    <a:pt x="0" y="47"/>
                    <a:pt x="0" y="58"/>
                    <a:pt x="0" y="58"/>
                  </a:cubicBezTo>
                  <a:cubicBezTo>
                    <a:pt x="5" y="54"/>
                    <a:pt x="8" y="51"/>
                    <a:pt x="8" y="51"/>
                  </a:cubicBezTo>
                  <a:lnTo>
                    <a:pt x="8" y="51"/>
                  </a:lnTo>
                  <a:cubicBezTo>
                    <a:pt x="10" y="51"/>
                    <a:pt x="7" y="57"/>
                    <a:pt x="0" y="70"/>
                  </a:cubicBezTo>
                  <a:cubicBezTo>
                    <a:pt x="0" y="81"/>
                    <a:pt x="0" y="104"/>
                    <a:pt x="0" y="115"/>
                  </a:cubicBezTo>
                  <a:cubicBezTo>
                    <a:pt x="0" y="115"/>
                    <a:pt x="0" y="127"/>
                    <a:pt x="0" y="127"/>
                  </a:cubicBezTo>
                  <a:cubicBezTo>
                    <a:pt x="0" y="131"/>
                    <a:pt x="0" y="139"/>
                    <a:pt x="0" y="149"/>
                  </a:cubicBezTo>
                  <a:cubicBezTo>
                    <a:pt x="0" y="149"/>
                    <a:pt x="0" y="149"/>
                    <a:pt x="0" y="161"/>
                  </a:cubicBezTo>
                  <a:cubicBezTo>
                    <a:pt x="0" y="172"/>
                    <a:pt x="0" y="184"/>
                    <a:pt x="0" y="195"/>
                  </a:cubicBezTo>
                  <a:cubicBezTo>
                    <a:pt x="11" y="229"/>
                    <a:pt x="11" y="263"/>
                    <a:pt x="11" y="286"/>
                  </a:cubicBezTo>
                  <a:cubicBezTo>
                    <a:pt x="23" y="320"/>
                    <a:pt x="34" y="343"/>
                    <a:pt x="57" y="377"/>
                  </a:cubicBezTo>
                  <a:cubicBezTo>
                    <a:pt x="68" y="400"/>
                    <a:pt x="91" y="411"/>
                    <a:pt x="125" y="411"/>
                  </a:cubicBezTo>
                  <a:cubicBezTo>
                    <a:pt x="148" y="411"/>
                    <a:pt x="182" y="388"/>
                    <a:pt x="182" y="354"/>
                  </a:cubicBezTo>
                  <a:cubicBezTo>
                    <a:pt x="193" y="343"/>
                    <a:pt x="193" y="320"/>
                    <a:pt x="193" y="297"/>
                  </a:cubicBezTo>
                  <a:cubicBezTo>
                    <a:pt x="193" y="286"/>
                    <a:pt x="193" y="263"/>
                    <a:pt x="193" y="240"/>
                  </a:cubicBezTo>
                  <a:cubicBezTo>
                    <a:pt x="182" y="218"/>
                    <a:pt x="182" y="184"/>
                    <a:pt x="171" y="161"/>
                  </a:cubicBezTo>
                  <a:cubicBezTo>
                    <a:pt x="171" y="149"/>
                    <a:pt x="171" y="149"/>
                    <a:pt x="159" y="138"/>
                  </a:cubicBezTo>
                  <a:cubicBezTo>
                    <a:pt x="159" y="127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93"/>
                  </a:cubicBezTo>
                  <a:cubicBezTo>
                    <a:pt x="148" y="93"/>
                    <a:pt x="148" y="81"/>
                    <a:pt x="137" y="81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59"/>
                    <a:pt x="127" y="49"/>
                    <a:pt x="117" y="39"/>
                  </a:cubicBezTo>
                  <a:lnTo>
                    <a:pt x="117" y="39"/>
                  </a:lnTo>
                  <a:cubicBezTo>
                    <a:pt x="115" y="34"/>
                    <a:pt x="114" y="29"/>
                    <a:pt x="114" y="24"/>
                  </a:cubicBezTo>
                  <a:cubicBezTo>
                    <a:pt x="100" y="10"/>
                    <a:pt x="81" y="1"/>
                    <a:pt x="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2008375" y="2095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" y="0"/>
                    <a:pt x="1" y="0"/>
                    <a:pt x="12" y="0"/>
                  </a:cubicBezTo>
                  <a:cubicBezTo>
                    <a:pt x="1" y="0"/>
                    <a:pt x="1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1999000" y="2096875"/>
              <a:ext cx="3725" cy="6750"/>
            </a:xfrm>
            <a:custGeom>
              <a:avLst/>
              <a:gdLst/>
              <a:ahLst/>
              <a:cxnLst/>
              <a:rect l="l" t="t" r="r" b="b"/>
              <a:pathLst>
                <a:path w="149" h="270" extrusionOk="0">
                  <a:moveTo>
                    <a:pt x="35" y="0"/>
                  </a:moveTo>
                  <a:cubicBezTo>
                    <a:pt x="12" y="12"/>
                    <a:pt x="1" y="23"/>
                    <a:pt x="1" y="46"/>
                  </a:cubicBezTo>
                  <a:cubicBezTo>
                    <a:pt x="1" y="57"/>
                    <a:pt x="1" y="57"/>
                    <a:pt x="1" y="68"/>
                  </a:cubicBezTo>
                  <a:cubicBezTo>
                    <a:pt x="1" y="68"/>
                    <a:pt x="1" y="68"/>
                    <a:pt x="1" y="80"/>
                  </a:cubicBezTo>
                  <a:cubicBezTo>
                    <a:pt x="1" y="91"/>
                    <a:pt x="1" y="91"/>
                    <a:pt x="1" y="103"/>
                  </a:cubicBezTo>
                  <a:cubicBezTo>
                    <a:pt x="12" y="125"/>
                    <a:pt x="12" y="148"/>
                    <a:pt x="12" y="171"/>
                  </a:cubicBezTo>
                  <a:cubicBezTo>
                    <a:pt x="12" y="171"/>
                    <a:pt x="12" y="182"/>
                    <a:pt x="12" y="182"/>
                  </a:cubicBezTo>
                  <a:cubicBezTo>
                    <a:pt x="23" y="194"/>
                    <a:pt x="23" y="194"/>
                    <a:pt x="23" y="205"/>
                  </a:cubicBezTo>
                  <a:cubicBezTo>
                    <a:pt x="23" y="228"/>
                    <a:pt x="23" y="239"/>
                    <a:pt x="46" y="250"/>
                  </a:cubicBezTo>
                  <a:cubicBezTo>
                    <a:pt x="53" y="264"/>
                    <a:pt x="63" y="269"/>
                    <a:pt x="76" y="269"/>
                  </a:cubicBezTo>
                  <a:cubicBezTo>
                    <a:pt x="84" y="269"/>
                    <a:pt x="94" y="267"/>
                    <a:pt x="103" y="262"/>
                  </a:cubicBezTo>
                  <a:cubicBezTo>
                    <a:pt x="126" y="250"/>
                    <a:pt x="126" y="228"/>
                    <a:pt x="137" y="205"/>
                  </a:cubicBezTo>
                  <a:cubicBezTo>
                    <a:pt x="137" y="194"/>
                    <a:pt x="149" y="182"/>
                    <a:pt x="149" y="182"/>
                  </a:cubicBezTo>
                  <a:cubicBezTo>
                    <a:pt x="149" y="159"/>
                    <a:pt x="149" y="148"/>
                    <a:pt x="149" y="125"/>
                  </a:cubicBezTo>
                  <a:cubicBezTo>
                    <a:pt x="149" y="114"/>
                    <a:pt x="137" y="91"/>
                    <a:pt x="137" y="80"/>
                  </a:cubicBezTo>
                  <a:cubicBezTo>
                    <a:pt x="126" y="57"/>
                    <a:pt x="114" y="23"/>
                    <a:pt x="92" y="12"/>
                  </a:cubicBezTo>
                  <a:lnTo>
                    <a:pt x="80" y="12"/>
                  </a:lnTo>
                  <a:cubicBezTo>
                    <a:pt x="69" y="0"/>
                    <a:pt x="58" y="0"/>
                    <a:pt x="3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1999300" y="2100575"/>
              <a:ext cx="25" cy="575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lnTo>
                    <a:pt x="0" y="23"/>
                  </a:lnTo>
                  <a:cubicBezTo>
                    <a:pt x="0" y="11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1995600" y="1981600"/>
              <a:ext cx="9675" cy="22250"/>
            </a:xfrm>
            <a:custGeom>
              <a:avLst/>
              <a:gdLst/>
              <a:ahLst/>
              <a:cxnLst/>
              <a:rect l="l" t="t" r="r" b="b"/>
              <a:pathLst>
                <a:path w="387" h="890" extrusionOk="0">
                  <a:moveTo>
                    <a:pt x="72" y="1"/>
                  </a:moveTo>
                  <a:cubicBezTo>
                    <a:pt x="53" y="1"/>
                    <a:pt x="31" y="13"/>
                    <a:pt x="23" y="39"/>
                  </a:cubicBezTo>
                  <a:cubicBezTo>
                    <a:pt x="0" y="96"/>
                    <a:pt x="23" y="175"/>
                    <a:pt x="34" y="244"/>
                  </a:cubicBezTo>
                  <a:cubicBezTo>
                    <a:pt x="46" y="323"/>
                    <a:pt x="68" y="392"/>
                    <a:pt x="80" y="460"/>
                  </a:cubicBezTo>
                  <a:cubicBezTo>
                    <a:pt x="103" y="539"/>
                    <a:pt x="125" y="608"/>
                    <a:pt x="148" y="676"/>
                  </a:cubicBezTo>
                  <a:cubicBezTo>
                    <a:pt x="171" y="744"/>
                    <a:pt x="205" y="824"/>
                    <a:pt x="262" y="869"/>
                  </a:cubicBezTo>
                  <a:cubicBezTo>
                    <a:pt x="275" y="883"/>
                    <a:pt x="292" y="889"/>
                    <a:pt x="309" y="889"/>
                  </a:cubicBezTo>
                  <a:cubicBezTo>
                    <a:pt x="334" y="889"/>
                    <a:pt x="357" y="874"/>
                    <a:pt x="364" y="847"/>
                  </a:cubicBezTo>
                  <a:cubicBezTo>
                    <a:pt x="387" y="767"/>
                    <a:pt x="375" y="676"/>
                    <a:pt x="353" y="608"/>
                  </a:cubicBezTo>
                  <a:cubicBezTo>
                    <a:pt x="330" y="539"/>
                    <a:pt x="307" y="471"/>
                    <a:pt x="285" y="403"/>
                  </a:cubicBezTo>
                  <a:cubicBezTo>
                    <a:pt x="262" y="335"/>
                    <a:pt x="239" y="255"/>
                    <a:pt x="205" y="187"/>
                  </a:cubicBezTo>
                  <a:cubicBezTo>
                    <a:pt x="182" y="119"/>
                    <a:pt x="159" y="50"/>
                    <a:pt x="91" y="5"/>
                  </a:cubicBezTo>
                  <a:cubicBezTo>
                    <a:pt x="85" y="2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1989150" y="1987875"/>
              <a:ext cx="6750" cy="15025"/>
            </a:xfrm>
            <a:custGeom>
              <a:avLst/>
              <a:gdLst/>
              <a:ahLst/>
              <a:cxnLst/>
              <a:rect l="l" t="t" r="r" b="b"/>
              <a:pathLst>
                <a:path w="270" h="601" extrusionOk="0">
                  <a:moveTo>
                    <a:pt x="74" y="1"/>
                  </a:moveTo>
                  <a:cubicBezTo>
                    <a:pt x="37" y="1"/>
                    <a:pt x="1" y="30"/>
                    <a:pt x="8" y="72"/>
                  </a:cubicBezTo>
                  <a:cubicBezTo>
                    <a:pt x="8" y="152"/>
                    <a:pt x="19" y="220"/>
                    <a:pt x="31" y="300"/>
                  </a:cubicBezTo>
                  <a:cubicBezTo>
                    <a:pt x="42" y="334"/>
                    <a:pt x="42" y="379"/>
                    <a:pt x="53" y="414"/>
                  </a:cubicBezTo>
                  <a:cubicBezTo>
                    <a:pt x="53" y="425"/>
                    <a:pt x="65" y="448"/>
                    <a:pt x="65" y="459"/>
                  </a:cubicBezTo>
                  <a:cubicBezTo>
                    <a:pt x="76" y="482"/>
                    <a:pt x="76" y="505"/>
                    <a:pt x="88" y="516"/>
                  </a:cubicBezTo>
                  <a:cubicBezTo>
                    <a:pt x="99" y="527"/>
                    <a:pt x="110" y="539"/>
                    <a:pt x="110" y="550"/>
                  </a:cubicBezTo>
                  <a:cubicBezTo>
                    <a:pt x="122" y="573"/>
                    <a:pt x="133" y="573"/>
                    <a:pt x="144" y="584"/>
                  </a:cubicBezTo>
                  <a:cubicBezTo>
                    <a:pt x="161" y="592"/>
                    <a:pt x="177" y="600"/>
                    <a:pt x="193" y="600"/>
                  </a:cubicBezTo>
                  <a:cubicBezTo>
                    <a:pt x="199" y="600"/>
                    <a:pt x="206" y="599"/>
                    <a:pt x="213" y="596"/>
                  </a:cubicBezTo>
                  <a:cubicBezTo>
                    <a:pt x="235" y="596"/>
                    <a:pt x="247" y="573"/>
                    <a:pt x="258" y="561"/>
                  </a:cubicBezTo>
                  <a:cubicBezTo>
                    <a:pt x="258" y="539"/>
                    <a:pt x="270" y="527"/>
                    <a:pt x="270" y="505"/>
                  </a:cubicBezTo>
                  <a:cubicBezTo>
                    <a:pt x="270" y="493"/>
                    <a:pt x="270" y="482"/>
                    <a:pt x="270" y="470"/>
                  </a:cubicBezTo>
                  <a:cubicBezTo>
                    <a:pt x="270" y="470"/>
                    <a:pt x="270" y="459"/>
                    <a:pt x="270" y="448"/>
                  </a:cubicBezTo>
                  <a:cubicBezTo>
                    <a:pt x="270" y="436"/>
                    <a:pt x="270" y="425"/>
                    <a:pt x="258" y="402"/>
                  </a:cubicBezTo>
                  <a:cubicBezTo>
                    <a:pt x="258" y="391"/>
                    <a:pt x="258" y="368"/>
                    <a:pt x="247" y="357"/>
                  </a:cubicBezTo>
                  <a:cubicBezTo>
                    <a:pt x="235" y="311"/>
                    <a:pt x="224" y="277"/>
                    <a:pt x="213" y="243"/>
                  </a:cubicBezTo>
                  <a:cubicBezTo>
                    <a:pt x="190" y="175"/>
                    <a:pt x="167" y="106"/>
                    <a:pt x="133" y="38"/>
                  </a:cubicBezTo>
                  <a:cubicBezTo>
                    <a:pt x="120" y="12"/>
                    <a:pt x="97" y="1"/>
                    <a:pt x="7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1983075" y="1993375"/>
              <a:ext cx="4575" cy="8950"/>
            </a:xfrm>
            <a:custGeom>
              <a:avLst/>
              <a:gdLst/>
              <a:ahLst/>
              <a:cxnLst/>
              <a:rect l="l" t="t" r="r" b="b"/>
              <a:pathLst>
                <a:path w="183" h="358" extrusionOk="0">
                  <a:moveTo>
                    <a:pt x="69" y="0"/>
                  </a:moveTo>
                  <a:cubicBezTo>
                    <a:pt x="46" y="0"/>
                    <a:pt x="23" y="12"/>
                    <a:pt x="23" y="23"/>
                  </a:cubicBezTo>
                  <a:cubicBezTo>
                    <a:pt x="1" y="57"/>
                    <a:pt x="1" y="80"/>
                    <a:pt x="1" y="114"/>
                  </a:cubicBezTo>
                  <a:cubicBezTo>
                    <a:pt x="1" y="137"/>
                    <a:pt x="12" y="171"/>
                    <a:pt x="12" y="194"/>
                  </a:cubicBezTo>
                  <a:cubicBezTo>
                    <a:pt x="12" y="216"/>
                    <a:pt x="23" y="239"/>
                    <a:pt x="23" y="262"/>
                  </a:cubicBezTo>
                  <a:cubicBezTo>
                    <a:pt x="35" y="273"/>
                    <a:pt x="35" y="285"/>
                    <a:pt x="46" y="307"/>
                  </a:cubicBezTo>
                  <a:cubicBezTo>
                    <a:pt x="46" y="319"/>
                    <a:pt x="69" y="330"/>
                    <a:pt x="69" y="341"/>
                  </a:cubicBezTo>
                  <a:cubicBezTo>
                    <a:pt x="85" y="349"/>
                    <a:pt x="101" y="357"/>
                    <a:pt x="117" y="357"/>
                  </a:cubicBezTo>
                  <a:cubicBezTo>
                    <a:pt x="124" y="357"/>
                    <a:pt x="131" y="356"/>
                    <a:pt x="137" y="353"/>
                  </a:cubicBezTo>
                  <a:cubicBezTo>
                    <a:pt x="160" y="341"/>
                    <a:pt x="171" y="319"/>
                    <a:pt x="171" y="296"/>
                  </a:cubicBezTo>
                  <a:cubicBezTo>
                    <a:pt x="183" y="285"/>
                    <a:pt x="183" y="273"/>
                    <a:pt x="171" y="250"/>
                  </a:cubicBezTo>
                  <a:cubicBezTo>
                    <a:pt x="171" y="239"/>
                    <a:pt x="171" y="228"/>
                    <a:pt x="171" y="216"/>
                  </a:cubicBezTo>
                  <a:cubicBezTo>
                    <a:pt x="160" y="194"/>
                    <a:pt x="160" y="182"/>
                    <a:pt x="149" y="159"/>
                  </a:cubicBezTo>
                  <a:cubicBezTo>
                    <a:pt x="149" y="137"/>
                    <a:pt x="137" y="114"/>
                    <a:pt x="137" y="91"/>
                  </a:cubicBezTo>
                  <a:cubicBezTo>
                    <a:pt x="137" y="68"/>
                    <a:pt x="126" y="46"/>
                    <a:pt x="103" y="23"/>
                  </a:cubicBezTo>
                  <a:cubicBezTo>
                    <a:pt x="103" y="12"/>
                    <a:pt x="80" y="0"/>
                    <a:pt x="6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1977400" y="1995075"/>
              <a:ext cx="3425" cy="6575"/>
            </a:xfrm>
            <a:custGeom>
              <a:avLst/>
              <a:gdLst/>
              <a:ahLst/>
              <a:cxnLst/>
              <a:rect l="l" t="t" r="r" b="b"/>
              <a:pathLst>
                <a:path w="137" h="263" extrusionOk="0">
                  <a:moveTo>
                    <a:pt x="46" y="0"/>
                  </a:moveTo>
                  <a:cubicBezTo>
                    <a:pt x="23" y="0"/>
                    <a:pt x="12" y="12"/>
                    <a:pt x="12" y="35"/>
                  </a:cubicBezTo>
                  <a:cubicBezTo>
                    <a:pt x="12" y="46"/>
                    <a:pt x="12" y="46"/>
                    <a:pt x="12" y="57"/>
                  </a:cubicBezTo>
                  <a:lnTo>
                    <a:pt x="12" y="69"/>
                  </a:lnTo>
                  <a:cubicBezTo>
                    <a:pt x="12" y="69"/>
                    <a:pt x="12" y="80"/>
                    <a:pt x="12" y="80"/>
                  </a:cubicBezTo>
                  <a:lnTo>
                    <a:pt x="0" y="126"/>
                  </a:lnTo>
                  <a:cubicBezTo>
                    <a:pt x="0" y="137"/>
                    <a:pt x="0" y="148"/>
                    <a:pt x="0" y="160"/>
                  </a:cubicBezTo>
                  <a:cubicBezTo>
                    <a:pt x="0" y="182"/>
                    <a:pt x="0" y="194"/>
                    <a:pt x="0" y="205"/>
                  </a:cubicBezTo>
                  <a:cubicBezTo>
                    <a:pt x="0" y="217"/>
                    <a:pt x="12" y="217"/>
                    <a:pt x="23" y="228"/>
                  </a:cubicBezTo>
                  <a:cubicBezTo>
                    <a:pt x="34" y="251"/>
                    <a:pt x="57" y="262"/>
                    <a:pt x="80" y="262"/>
                  </a:cubicBezTo>
                  <a:cubicBezTo>
                    <a:pt x="103" y="262"/>
                    <a:pt x="125" y="239"/>
                    <a:pt x="137" y="217"/>
                  </a:cubicBezTo>
                  <a:cubicBezTo>
                    <a:pt x="137" y="217"/>
                    <a:pt x="137" y="205"/>
                    <a:pt x="137" y="205"/>
                  </a:cubicBezTo>
                  <a:cubicBezTo>
                    <a:pt x="137" y="182"/>
                    <a:pt x="137" y="171"/>
                    <a:pt x="137" y="148"/>
                  </a:cubicBezTo>
                  <a:cubicBezTo>
                    <a:pt x="137" y="137"/>
                    <a:pt x="125" y="126"/>
                    <a:pt x="125" y="114"/>
                  </a:cubicBezTo>
                  <a:cubicBezTo>
                    <a:pt x="125" y="114"/>
                    <a:pt x="114" y="103"/>
                    <a:pt x="114" y="91"/>
                  </a:cubicBezTo>
                  <a:cubicBezTo>
                    <a:pt x="114" y="80"/>
                    <a:pt x="114" y="80"/>
                    <a:pt x="103" y="69"/>
                  </a:cubicBezTo>
                  <a:cubicBezTo>
                    <a:pt x="103" y="69"/>
                    <a:pt x="103" y="57"/>
                    <a:pt x="103" y="57"/>
                  </a:cubicBezTo>
                  <a:cubicBezTo>
                    <a:pt x="103" y="46"/>
                    <a:pt x="91" y="46"/>
                    <a:pt x="91" y="46"/>
                  </a:cubicBezTo>
                  <a:cubicBezTo>
                    <a:pt x="91" y="35"/>
                    <a:pt x="91" y="35"/>
                    <a:pt x="80" y="23"/>
                  </a:cubicBezTo>
                  <a:cubicBezTo>
                    <a:pt x="80" y="1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1870300" y="1978000"/>
              <a:ext cx="9025" cy="18500"/>
            </a:xfrm>
            <a:custGeom>
              <a:avLst/>
              <a:gdLst/>
              <a:ahLst/>
              <a:cxnLst/>
              <a:rect l="l" t="t" r="r" b="b"/>
              <a:pathLst>
                <a:path w="361" h="740" extrusionOk="0">
                  <a:moveTo>
                    <a:pt x="258" y="1"/>
                  </a:moveTo>
                  <a:lnTo>
                    <a:pt x="247" y="12"/>
                  </a:lnTo>
                  <a:lnTo>
                    <a:pt x="235" y="12"/>
                  </a:lnTo>
                  <a:cubicBezTo>
                    <a:pt x="212" y="12"/>
                    <a:pt x="201" y="35"/>
                    <a:pt x="190" y="46"/>
                  </a:cubicBezTo>
                  <a:cubicBezTo>
                    <a:pt x="167" y="81"/>
                    <a:pt x="156" y="115"/>
                    <a:pt x="144" y="149"/>
                  </a:cubicBezTo>
                  <a:cubicBezTo>
                    <a:pt x="121" y="194"/>
                    <a:pt x="110" y="251"/>
                    <a:pt x="87" y="308"/>
                  </a:cubicBezTo>
                  <a:cubicBezTo>
                    <a:pt x="53" y="410"/>
                    <a:pt x="8" y="536"/>
                    <a:pt x="8" y="649"/>
                  </a:cubicBezTo>
                  <a:cubicBezTo>
                    <a:pt x="1" y="705"/>
                    <a:pt x="49" y="739"/>
                    <a:pt x="96" y="739"/>
                  </a:cubicBezTo>
                  <a:cubicBezTo>
                    <a:pt x="125" y="739"/>
                    <a:pt x="154" y="726"/>
                    <a:pt x="167" y="695"/>
                  </a:cubicBezTo>
                  <a:cubicBezTo>
                    <a:pt x="224" y="592"/>
                    <a:pt x="247" y="479"/>
                    <a:pt x="269" y="365"/>
                  </a:cubicBezTo>
                  <a:cubicBezTo>
                    <a:pt x="292" y="308"/>
                    <a:pt x="303" y="263"/>
                    <a:pt x="326" y="206"/>
                  </a:cubicBezTo>
                  <a:cubicBezTo>
                    <a:pt x="338" y="149"/>
                    <a:pt x="360" y="69"/>
                    <a:pt x="315" y="35"/>
                  </a:cubicBezTo>
                  <a:cubicBezTo>
                    <a:pt x="315" y="24"/>
                    <a:pt x="315" y="24"/>
                    <a:pt x="303" y="24"/>
                  </a:cubicBezTo>
                  <a:cubicBezTo>
                    <a:pt x="303" y="12"/>
                    <a:pt x="281" y="1"/>
                    <a:pt x="2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1879000" y="1983875"/>
              <a:ext cx="5450" cy="11250"/>
            </a:xfrm>
            <a:custGeom>
              <a:avLst/>
              <a:gdLst/>
              <a:ahLst/>
              <a:cxnLst/>
              <a:rect l="l" t="t" r="r" b="b"/>
              <a:pathLst>
                <a:path w="218" h="450" extrusionOk="0">
                  <a:moveTo>
                    <a:pt x="66" y="111"/>
                  </a:moveTo>
                  <a:cubicBezTo>
                    <a:pt x="65" y="111"/>
                    <a:pt x="63" y="114"/>
                    <a:pt x="58" y="119"/>
                  </a:cubicBezTo>
                  <a:lnTo>
                    <a:pt x="63" y="119"/>
                  </a:lnTo>
                  <a:cubicBezTo>
                    <a:pt x="66" y="113"/>
                    <a:pt x="67" y="111"/>
                    <a:pt x="66" y="111"/>
                  </a:cubicBezTo>
                  <a:close/>
                  <a:moveTo>
                    <a:pt x="153" y="0"/>
                  </a:moveTo>
                  <a:cubicBezTo>
                    <a:pt x="137" y="0"/>
                    <a:pt x="123" y="11"/>
                    <a:pt x="115" y="28"/>
                  </a:cubicBezTo>
                  <a:cubicBezTo>
                    <a:pt x="115" y="28"/>
                    <a:pt x="115" y="39"/>
                    <a:pt x="103" y="39"/>
                  </a:cubicBezTo>
                  <a:cubicBezTo>
                    <a:pt x="103" y="50"/>
                    <a:pt x="92" y="50"/>
                    <a:pt x="92" y="62"/>
                  </a:cubicBezTo>
                  <a:cubicBezTo>
                    <a:pt x="81" y="73"/>
                    <a:pt x="69" y="96"/>
                    <a:pt x="69" y="119"/>
                  </a:cubicBezTo>
                  <a:lnTo>
                    <a:pt x="63" y="119"/>
                  </a:lnTo>
                  <a:cubicBezTo>
                    <a:pt x="62" y="121"/>
                    <a:pt x="60" y="125"/>
                    <a:pt x="58" y="130"/>
                  </a:cubicBezTo>
                  <a:cubicBezTo>
                    <a:pt x="58" y="141"/>
                    <a:pt x="58" y="141"/>
                    <a:pt x="46" y="153"/>
                  </a:cubicBezTo>
                  <a:lnTo>
                    <a:pt x="35" y="187"/>
                  </a:lnTo>
                  <a:cubicBezTo>
                    <a:pt x="35" y="221"/>
                    <a:pt x="24" y="244"/>
                    <a:pt x="12" y="266"/>
                  </a:cubicBezTo>
                  <a:cubicBezTo>
                    <a:pt x="12" y="289"/>
                    <a:pt x="12" y="301"/>
                    <a:pt x="1" y="312"/>
                  </a:cubicBezTo>
                  <a:cubicBezTo>
                    <a:pt x="1" y="323"/>
                    <a:pt x="1" y="323"/>
                    <a:pt x="1" y="335"/>
                  </a:cubicBezTo>
                  <a:cubicBezTo>
                    <a:pt x="1" y="346"/>
                    <a:pt x="1" y="357"/>
                    <a:pt x="1" y="369"/>
                  </a:cubicBezTo>
                  <a:cubicBezTo>
                    <a:pt x="1" y="380"/>
                    <a:pt x="1" y="380"/>
                    <a:pt x="12" y="392"/>
                  </a:cubicBezTo>
                  <a:cubicBezTo>
                    <a:pt x="20" y="428"/>
                    <a:pt x="54" y="450"/>
                    <a:pt x="90" y="450"/>
                  </a:cubicBezTo>
                  <a:cubicBezTo>
                    <a:pt x="111" y="450"/>
                    <a:pt x="132" y="442"/>
                    <a:pt x="149" y="426"/>
                  </a:cubicBezTo>
                  <a:lnTo>
                    <a:pt x="160" y="403"/>
                  </a:lnTo>
                  <a:cubicBezTo>
                    <a:pt x="160" y="403"/>
                    <a:pt x="172" y="403"/>
                    <a:pt x="172" y="392"/>
                  </a:cubicBezTo>
                  <a:cubicBezTo>
                    <a:pt x="172" y="380"/>
                    <a:pt x="183" y="380"/>
                    <a:pt x="183" y="369"/>
                  </a:cubicBezTo>
                  <a:cubicBezTo>
                    <a:pt x="183" y="357"/>
                    <a:pt x="183" y="346"/>
                    <a:pt x="194" y="323"/>
                  </a:cubicBezTo>
                  <a:cubicBezTo>
                    <a:pt x="194" y="301"/>
                    <a:pt x="194" y="278"/>
                    <a:pt x="206" y="244"/>
                  </a:cubicBezTo>
                  <a:cubicBezTo>
                    <a:pt x="206" y="210"/>
                    <a:pt x="217" y="175"/>
                    <a:pt x="217" y="153"/>
                  </a:cubicBezTo>
                  <a:cubicBezTo>
                    <a:pt x="217" y="130"/>
                    <a:pt x="217" y="119"/>
                    <a:pt x="217" y="107"/>
                  </a:cubicBezTo>
                  <a:cubicBezTo>
                    <a:pt x="217" y="107"/>
                    <a:pt x="217" y="101"/>
                    <a:pt x="217" y="96"/>
                  </a:cubicBezTo>
                  <a:cubicBezTo>
                    <a:pt x="217" y="84"/>
                    <a:pt x="217" y="73"/>
                    <a:pt x="217" y="73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217" y="62"/>
                    <a:pt x="217" y="62"/>
                    <a:pt x="217" y="50"/>
                  </a:cubicBezTo>
                  <a:cubicBezTo>
                    <a:pt x="217" y="28"/>
                    <a:pt x="206" y="5"/>
                    <a:pt x="172" y="5"/>
                  </a:cubicBezTo>
                  <a:cubicBezTo>
                    <a:pt x="165" y="2"/>
                    <a:pt x="159" y="0"/>
                    <a:pt x="15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1886125" y="1987850"/>
              <a:ext cx="4275" cy="8375"/>
            </a:xfrm>
            <a:custGeom>
              <a:avLst/>
              <a:gdLst/>
              <a:ahLst/>
              <a:cxnLst/>
              <a:rect l="l" t="t" r="r" b="b"/>
              <a:pathLst>
                <a:path w="171" h="335" extrusionOk="0">
                  <a:moveTo>
                    <a:pt x="130" y="0"/>
                  </a:moveTo>
                  <a:cubicBezTo>
                    <a:pt x="118" y="0"/>
                    <a:pt x="107" y="8"/>
                    <a:pt x="91" y="16"/>
                  </a:cubicBezTo>
                  <a:cubicBezTo>
                    <a:pt x="91" y="16"/>
                    <a:pt x="80" y="28"/>
                    <a:pt x="80" y="28"/>
                  </a:cubicBezTo>
                  <a:cubicBezTo>
                    <a:pt x="69" y="39"/>
                    <a:pt x="69" y="39"/>
                    <a:pt x="57" y="51"/>
                  </a:cubicBezTo>
                  <a:cubicBezTo>
                    <a:pt x="57" y="62"/>
                    <a:pt x="57" y="73"/>
                    <a:pt x="46" y="73"/>
                  </a:cubicBezTo>
                  <a:cubicBezTo>
                    <a:pt x="34" y="96"/>
                    <a:pt x="23" y="119"/>
                    <a:pt x="12" y="142"/>
                  </a:cubicBezTo>
                  <a:cubicBezTo>
                    <a:pt x="12" y="164"/>
                    <a:pt x="0" y="198"/>
                    <a:pt x="0" y="221"/>
                  </a:cubicBezTo>
                  <a:cubicBezTo>
                    <a:pt x="0" y="233"/>
                    <a:pt x="0" y="255"/>
                    <a:pt x="0" y="267"/>
                  </a:cubicBezTo>
                  <a:cubicBezTo>
                    <a:pt x="12" y="267"/>
                    <a:pt x="12" y="278"/>
                    <a:pt x="12" y="278"/>
                  </a:cubicBezTo>
                  <a:cubicBezTo>
                    <a:pt x="23" y="301"/>
                    <a:pt x="23" y="301"/>
                    <a:pt x="34" y="324"/>
                  </a:cubicBezTo>
                  <a:cubicBezTo>
                    <a:pt x="46" y="335"/>
                    <a:pt x="69" y="335"/>
                    <a:pt x="91" y="335"/>
                  </a:cubicBezTo>
                  <a:cubicBezTo>
                    <a:pt x="114" y="335"/>
                    <a:pt x="125" y="324"/>
                    <a:pt x="148" y="301"/>
                  </a:cubicBezTo>
                  <a:cubicBezTo>
                    <a:pt x="160" y="289"/>
                    <a:pt x="160" y="267"/>
                    <a:pt x="160" y="244"/>
                  </a:cubicBezTo>
                  <a:cubicBezTo>
                    <a:pt x="160" y="233"/>
                    <a:pt x="160" y="221"/>
                    <a:pt x="160" y="210"/>
                  </a:cubicBezTo>
                  <a:cubicBezTo>
                    <a:pt x="171" y="176"/>
                    <a:pt x="171" y="164"/>
                    <a:pt x="171" y="130"/>
                  </a:cubicBezTo>
                  <a:cubicBezTo>
                    <a:pt x="171" y="122"/>
                    <a:pt x="171" y="113"/>
                    <a:pt x="171" y="107"/>
                  </a:cubicBezTo>
                  <a:cubicBezTo>
                    <a:pt x="171" y="96"/>
                    <a:pt x="171" y="96"/>
                    <a:pt x="171" y="85"/>
                  </a:cubicBezTo>
                  <a:cubicBezTo>
                    <a:pt x="171" y="85"/>
                    <a:pt x="171" y="73"/>
                    <a:pt x="171" y="62"/>
                  </a:cubicBezTo>
                  <a:cubicBezTo>
                    <a:pt x="171" y="62"/>
                    <a:pt x="171" y="51"/>
                    <a:pt x="171" y="51"/>
                  </a:cubicBezTo>
                  <a:cubicBezTo>
                    <a:pt x="171" y="28"/>
                    <a:pt x="160" y="16"/>
                    <a:pt x="148" y="5"/>
                  </a:cubicBezTo>
                  <a:cubicBezTo>
                    <a:pt x="141" y="2"/>
                    <a:pt x="136" y="0"/>
                    <a:pt x="13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1893500" y="1990300"/>
              <a:ext cx="3450" cy="5075"/>
            </a:xfrm>
            <a:custGeom>
              <a:avLst/>
              <a:gdLst/>
              <a:ahLst/>
              <a:cxnLst/>
              <a:rect l="l" t="t" r="r" b="b"/>
              <a:pathLst>
                <a:path w="138" h="203" extrusionOk="0">
                  <a:moveTo>
                    <a:pt x="79" y="1"/>
                  </a:moveTo>
                  <a:cubicBezTo>
                    <a:pt x="72" y="1"/>
                    <a:pt x="64" y="4"/>
                    <a:pt x="58" y="9"/>
                  </a:cubicBezTo>
                  <a:cubicBezTo>
                    <a:pt x="58" y="21"/>
                    <a:pt x="46" y="21"/>
                    <a:pt x="35" y="32"/>
                  </a:cubicBezTo>
                  <a:cubicBezTo>
                    <a:pt x="24" y="44"/>
                    <a:pt x="12" y="55"/>
                    <a:pt x="12" y="66"/>
                  </a:cubicBezTo>
                  <a:cubicBezTo>
                    <a:pt x="1" y="78"/>
                    <a:pt x="1" y="100"/>
                    <a:pt x="1" y="112"/>
                  </a:cubicBezTo>
                  <a:lnTo>
                    <a:pt x="1" y="123"/>
                  </a:lnTo>
                  <a:cubicBezTo>
                    <a:pt x="1" y="135"/>
                    <a:pt x="1" y="135"/>
                    <a:pt x="1" y="135"/>
                  </a:cubicBezTo>
                  <a:cubicBezTo>
                    <a:pt x="1" y="146"/>
                    <a:pt x="1" y="157"/>
                    <a:pt x="1" y="157"/>
                  </a:cubicBezTo>
                  <a:cubicBezTo>
                    <a:pt x="1" y="169"/>
                    <a:pt x="1" y="169"/>
                    <a:pt x="12" y="169"/>
                  </a:cubicBezTo>
                  <a:cubicBezTo>
                    <a:pt x="12" y="180"/>
                    <a:pt x="12" y="191"/>
                    <a:pt x="24" y="191"/>
                  </a:cubicBezTo>
                  <a:cubicBezTo>
                    <a:pt x="35" y="203"/>
                    <a:pt x="46" y="203"/>
                    <a:pt x="58" y="203"/>
                  </a:cubicBezTo>
                  <a:cubicBezTo>
                    <a:pt x="69" y="203"/>
                    <a:pt x="81" y="203"/>
                    <a:pt x="92" y="191"/>
                  </a:cubicBezTo>
                  <a:cubicBezTo>
                    <a:pt x="115" y="191"/>
                    <a:pt x="126" y="157"/>
                    <a:pt x="126" y="146"/>
                  </a:cubicBezTo>
                  <a:cubicBezTo>
                    <a:pt x="126" y="135"/>
                    <a:pt x="126" y="135"/>
                    <a:pt x="126" y="123"/>
                  </a:cubicBezTo>
                  <a:cubicBezTo>
                    <a:pt x="115" y="123"/>
                    <a:pt x="115" y="112"/>
                    <a:pt x="115" y="100"/>
                  </a:cubicBezTo>
                  <a:lnTo>
                    <a:pt x="115" y="89"/>
                  </a:lnTo>
                  <a:lnTo>
                    <a:pt x="126" y="66"/>
                  </a:lnTo>
                  <a:cubicBezTo>
                    <a:pt x="137" y="55"/>
                    <a:pt x="126" y="32"/>
                    <a:pt x="115" y="21"/>
                  </a:cubicBezTo>
                  <a:cubicBezTo>
                    <a:pt x="115" y="9"/>
                    <a:pt x="103" y="9"/>
                    <a:pt x="92" y="9"/>
                  </a:cubicBezTo>
                  <a:cubicBezTo>
                    <a:pt x="92" y="4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44"/>
          <p:cNvGrpSpPr/>
          <p:nvPr/>
        </p:nvGrpSpPr>
        <p:grpSpPr>
          <a:xfrm>
            <a:off x="2392878" y="286301"/>
            <a:ext cx="826839" cy="1142383"/>
            <a:chOff x="6476100" y="2437125"/>
            <a:chExt cx="460950" cy="623500"/>
          </a:xfrm>
        </p:grpSpPr>
        <p:sp>
          <p:nvSpPr>
            <p:cNvPr id="1002" name="Google Shape;1002;p44"/>
            <p:cNvSpPr/>
            <p:nvPr/>
          </p:nvSpPr>
          <p:spPr>
            <a:xfrm>
              <a:off x="6499975" y="2619650"/>
              <a:ext cx="295175" cy="382975"/>
            </a:xfrm>
            <a:custGeom>
              <a:avLst/>
              <a:gdLst/>
              <a:ahLst/>
              <a:cxnLst/>
              <a:rect l="l" t="t" r="r" b="b"/>
              <a:pathLst>
                <a:path w="11807" h="15319" extrusionOk="0">
                  <a:moveTo>
                    <a:pt x="5221" y="1374"/>
                  </a:moveTo>
                  <a:cubicBezTo>
                    <a:pt x="5233" y="1374"/>
                    <a:pt x="5244" y="1385"/>
                    <a:pt x="5244" y="1397"/>
                  </a:cubicBezTo>
                  <a:cubicBezTo>
                    <a:pt x="5244" y="1397"/>
                    <a:pt x="5256" y="1419"/>
                    <a:pt x="5244" y="1431"/>
                  </a:cubicBezTo>
                  <a:cubicBezTo>
                    <a:pt x="5176" y="1510"/>
                    <a:pt x="5085" y="1567"/>
                    <a:pt x="4994" y="1624"/>
                  </a:cubicBezTo>
                  <a:cubicBezTo>
                    <a:pt x="4960" y="1647"/>
                    <a:pt x="4937" y="1670"/>
                    <a:pt x="4914" y="1681"/>
                  </a:cubicBezTo>
                  <a:cubicBezTo>
                    <a:pt x="4812" y="1761"/>
                    <a:pt x="4710" y="1817"/>
                    <a:pt x="4607" y="1874"/>
                  </a:cubicBezTo>
                  <a:lnTo>
                    <a:pt x="4550" y="1908"/>
                  </a:lnTo>
                  <a:cubicBezTo>
                    <a:pt x="4312" y="2056"/>
                    <a:pt x="4084" y="2181"/>
                    <a:pt x="3822" y="2272"/>
                  </a:cubicBezTo>
                  <a:cubicBezTo>
                    <a:pt x="3819" y="2276"/>
                    <a:pt x="3816" y="2277"/>
                    <a:pt x="3814" y="2277"/>
                  </a:cubicBezTo>
                  <a:cubicBezTo>
                    <a:pt x="3811" y="2277"/>
                    <a:pt x="3811" y="2272"/>
                    <a:pt x="3811" y="2272"/>
                  </a:cubicBezTo>
                  <a:cubicBezTo>
                    <a:pt x="3800" y="2261"/>
                    <a:pt x="3800" y="2250"/>
                    <a:pt x="3811" y="2238"/>
                  </a:cubicBezTo>
                  <a:cubicBezTo>
                    <a:pt x="4004" y="2056"/>
                    <a:pt x="4232" y="1920"/>
                    <a:pt x="4471" y="1772"/>
                  </a:cubicBezTo>
                  <a:lnTo>
                    <a:pt x="4482" y="1761"/>
                  </a:lnTo>
                  <a:cubicBezTo>
                    <a:pt x="4607" y="1692"/>
                    <a:pt x="4721" y="1613"/>
                    <a:pt x="4846" y="1544"/>
                  </a:cubicBezTo>
                  <a:lnTo>
                    <a:pt x="4903" y="1510"/>
                  </a:lnTo>
                  <a:cubicBezTo>
                    <a:pt x="5005" y="1465"/>
                    <a:pt x="5108" y="1408"/>
                    <a:pt x="5210" y="1385"/>
                  </a:cubicBezTo>
                  <a:cubicBezTo>
                    <a:pt x="5210" y="1374"/>
                    <a:pt x="5221" y="1374"/>
                    <a:pt x="5221" y="1374"/>
                  </a:cubicBezTo>
                  <a:close/>
                  <a:moveTo>
                    <a:pt x="4971" y="1943"/>
                  </a:moveTo>
                  <a:cubicBezTo>
                    <a:pt x="4983" y="1943"/>
                    <a:pt x="4983" y="1943"/>
                    <a:pt x="4994" y="1954"/>
                  </a:cubicBezTo>
                  <a:cubicBezTo>
                    <a:pt x="4994" y="1954"/>
                    <a:pt x="5005" y="1965"/>
                    <a:pt x="4994" y="1977"/>
                  </a:cubicBezTo>
                  <a:cubicBezTo>
                    <a:pt x="4983" y="1999"/>
                    <a:pt x="4960" y="2022"/>
                    <a:pt x="4937" y="2045"/>
                  </a:cubicBezTo>
                  <a:lnTo>
                    <a:pt x="4926" y="2045"/>
                  </a:lnTo>
                  <a:cubicBezTo>
                    <a:pt x="4926" y="2056"/>
                    <a:pt x="4914" y="2056"/>
                    <a:pt x="4903" y="2068"/>
                  </a:cubicBezTo>
                  <a:cubicBezTo>
                    <a:pt x="4903" y="2068"/>
                    <a:pt x="4903" y="2079"/>
                    <a:pt x="4892" y="2079"/>
                  </a:cubicBezTo>
                  <a:cubicBezTo>
                    <a:pt x="4892" y="2090"/>
                    <a:pt x="4880" y="2090"/>
                    <a:pt x="4869" y="2102"/>
                  </a:cubicBezTo>
                  <a:lnTo>
                    <a:pt x="4857" y="2113"/>
                  </a:lnTo>
                  <a:cubicBezTo>
                    <a:pt x="4801" y="2159"/>
                    <a:pt x="4755" y="2193"/>
                    <a:pt x="4698" y="2216"/>
                  </a:cubicBezTo>
                  <a:cubicBezTo>
                    <a:pt x="4641" y="2250"/>
                    <a:pt x="4584" y="2284"/>
                    <a:pt x="4528" y="2307"/>
                  </a:cubicBezTo>
                  <a:cubicBezTo>
                    <a:pt x="4493" y="2318"/>
                    <a:pt x="4471" y="2329"/>
                    <a:pt x="4437" y="2341"/>
                  </a:cubicBezTo>
                  <a:cubicBezTo>
                    <a:pt x="4425" y="2341"/>
                    <a:pt x="4414" y="2341"/>
                    <a:pt x="4402" y="2352"/>
                  </a:cubicBezTo>
                  <a:lnTo>
                    <a:pt x="4334" y="2352"/>
                  </a:lnTo>
                  <a:cubicBezTo>
                    <a:pt x="4334" y="2352"/>
                    <a:pt x="4334" y="2352"/>
                    <a:pt x="4334" y="2341"/>
                  </a:cubicBezTo>
                  <a:cubicBezTo>
                    <a:pt x="4334" y="2341"/>
                    <a:pt x="4323" y="2341"/>
                    <a:pt x="4334" y="2329"/>
                  </a:cubicBezTo>
                  <a:cubicBezTo>
                    <a:pt x="4334" y="2329"/>
                    <a:pt x="4346" y="2329"/>
                    <a:pt x="4346" y="2318"/>
                  </a:cubicBezTo>
                  <a:cubicBezTo>
                    <a:pt x="4368" y="2284"/>
                    <a:pt x="4414" y="2250"/>
                    <a:pt x="4459" y="2227"/>
                  </a:cubicBezTo>
                  <a:lnTo>
                    <a:pt x="4482" y="2216"/>
                  </a:lnTo>
                  <a:cubicBezTo>
                    <a:pt x="4539" y="2181"/>
                    <a:pt x="4584" y="2159"/>
                    <a:pt x="4641" y="2125"/>
                  </a:cubicBezTo>
                  <a:cubicBezTo>
                    <a:pt x="4675" y="2102"/>
                    <a:pt x="4698" y="2079"/>
                    <a:pt x="4732" y="2068"/>
                  </a:cubicBezTo>
                  <a:lnTo>
                    <a:pt x="4801" y="2022"/>
                  </a:lnTo>
                  <a:cubicBezTo>
                    <a:pt x="4823" y="2011"/>
                    <a:pt x="4835" y="2011"/>
                    <a:pt x="4846" y="1999"/>
                  </a:cubicBezTo>
                  <a:cubicBezTo>
                    <a:pt x="4857" y="1999"/>
                    <a:pt x="4880" y="1988"/>
                    <a:pt x="4892" y="1977"/>
                  </a:cubicBezTo>
                  <a:lnTo>
                    <a:pt x="4903" y="1977"/>
                  </a:lnTo>
                  <a:cubicBezTo>
                    <a:pt x="4926" y="1954"/>
                    <a:pt x="4948" y="1943"/>
                    <a:pt x="4971" y="1943"/>
                  </a:cubicBezTo>
                  <a:close/>
                  <a:moveTo>
                    <a:pt x="4971" y="2250"/>
                  </a:moveTo>
                  <a:cubicBezTo>
                    <a:pt x="4983" y="2250"/>
                    <a:pt x="4994" y="2250"/>
                    <a:pt x="4994" y="2261"/>
                  </a:cubicBezTo>
                  <a:cubicBezTo>
                    <a:pt x="4994" y="2261"/>
                    <a:pt x="4994" y="2272"/>
                    <a:pt x="4994" y="2272"/>
                  </a:cubicBezTo>
                  <a:cubicBezTo>
                    <a:pt x="4994" y="2284"/>
                    <a:pt x="4983" y="2295"/>
                    <a:pt x="4971" y="2307"/>
                  </a:cubicBezTo>
                  <a:lnTo>
                    <a:pt x="4960" y="2307"/>
                  </a:lnTo>
                  <a:cubicBezTo>
                    <a:pt x="4960" y="2318"/>
                    <a:pt x="4948" y="2318"/>
                    <a:pt x="4948" y="2318"/>
                  </a:cubicBezTo>
                  <a:cubicBezTo>
                    <a:pt x="4948" y="2318"/>
                    <a:pt x="4948" y="2318"/>
                    <a:pt x="4948" y="2329"/>
                  </a:cubicBezTo>
                  <a:cubicBezTo>
                    <a:pt x="4937" y="2329"/>
                    <a:pt x="4937" y="2329"/>
                    <a:pt x="4937" y="2341"/>
                  </a:cubicBezTo>
                  <a:lnTo>
                    <a:pt x="4926" y="2341"/>
                  </a:lnTo>
                  <a:cubicBezTo>
                    <a:pt x="4926" y="2352"/>
                    <a:pt x="4914" y="2352"/>
                    <a:pt x="4914" y="2352"/>
                  </a:cubicBezTo>
                  <a:lnTo>
                    <a:pt x="4880" y="2375"/>
                  </a:lnTo>
                  <a:cubicBezTo>
                    <a:pt x="4857" y="2398"/>
                    <a:pt x="4835" y="2409"/>
                    <a:pt x="4823" y="2420"/>
                  </a:cubicBezTo>
                  <a:cubicBezTo>
                    <a:pt x="4789" y="2432"/>
                    <a:pt x="4778" y="2443"/>
                    <a:pt x="4744" y="2443"/>
                  </a:cubicBezTo>
                  <a:cubicBezTo>
                    <a:pt x="4732" y="2443"/>
                    <a:pt x="4721" y="2443"/>
                    <a:pt x="4710" y="2454"/>
                  </a:cubicBezTo>
                  <a:cubicBezTo>
                    <a:pt x="4710" y="2454"/>
                    <a:pt x="4698" y="2454"/>
                    <a:pt x="4698" y="2443"/>
                  </a:cubicBezTo>
                  <a:cubicBezTo>
                    <a:pt x="4698" y="2443"/>
                    <a:pt x="4698" y="2432"/>
                    <a:pt x="4698" y="2432"/>
                  </a:cubicBezTo>
                  <a:lnTo>
                    <a:pt x="4710" y="2432"/>
                  </a:lnTo>
                  <a:cubicBezTo>
                    <a:pt x="4710" y="2432"/>
                    <a:pt x="4710" y="2420"/>
                    <a:pt x="4710" y="2420"/>
                  </a:cubicBezTo>
                  <a:cubicBezTo>
                    <a:pt x="4710" y="2420"/>
                    <a:pt x="4721" y="2409"/>
                    <a:pt x="4721" y="2409"/>
                  </a:cubicBezTo>
                  <a:cubicBezTo>
                    <a:pt x="4721" y="2398"/>
                    <a:pt x="4732" y="2386"/>
                    <a:pt x="4732" y="2386"/>
                  </a:cubicBezTo>
                  <a:lnTo>
                    <a:pt x="4744" y="2375"/>
                  </a:lnTo>
                  <a:lnTo>
                    <a:pt x="4755" y="2363"/>
                  </a:lnTo>
                  <a:cubicBezTo>
                    <a:pt x="4755" y="2363"/>
                    <a:pt x="4766" y="2352"/>
                    <a:pt x="4778" y="2341"/>
                  </a:cubicBezTo>
                  <a:cubicBezTo>
                    <a:pt x="4778" y="2341"/>
                    <a:pt x="4789" y="2341"/>
                    <a:pt x="4789" y="2329"/>
                  </a:cubicBezTo>
                  <a:cubicBezTo>
                    <a:pt x="4801" y="2329"/>
                    <a:pt x="4812" y="2318"/>
                    <a:pt x="4823" y="2318"/>
                  </a:cubicBezTo>
                  <a:lnTo>
                    <a:pt x="4869" y="2284"/>
                  </a:lnTo>
                  <a:cubicBezTo>
                    <a:pt x="4892" y="2272"/>
                    <a:pt x="4892" y="2272"/>
                    <a:pt x="4892" y="2272"/>
                  </a:cubicBezTo>
                  <a:lnTo>
                    <a:pt x="4914" y="2272"/>
                  </a:lnTo>
                  <a:lnTo>
                    <a:pt x="4937" y="2261"/>
                  </a:lnTo>
                  <a:cubicBezTo>
                    <a:pt x="4960" y="2250"/>
                    <a:pt x="4960" y="2250"/>
                    <a:pt x="4971" y="2250"/>
                  </a:cubicBezTo>
                  <a:close/>
                  <a:moveTo>
                    <a:pt x="7519" y="1192"/>
                  </a:moveTo>
                  <a:cubicBezTo>
                    <a:pt x="7610" y="1237"/>
                    <a:pt x="7701" y="1294"/>
                    <a:pt x="7780" y="1362"/>
                  </a:cubicBezTo>
                  <a:cubicBezTo>
                    <a:pt x="7803" y="1385"/>
                    <a:pt x="7837" y="1397"/>
                    <a:pt x="7871" y="1419"/>
                  </a:cubicBezTo>
                  <a:cubicBezTo>
                    <a:pt x="7928" y="1465"/>
                    <a:pt x="7985" y="1499"/>
                    <a:pt x="8053" y="1544"/>
                  </a:cubicBezTo>
                  <a:lnTo>
                    <a:pt x="8201" y="1647"/>
                  </a:lnTo>
                  <a:cubicBezTo>
                    <a:pt x="8304" y="1715"/>
                    <a:pt x="8395" y="1772"/>
                    <a:pt x="8497" y="1840"/>
                  </a:cubicBezTo>
                  <a:cubicBezTo>
                    <a:pt x="8622" y="1920"/>
                    <a:pt x="8747" y="1999"/>
                    <a:pt x="8872" y="2090"/>
                  </a:cubicBezTo>
                  <a:cubicBezTo>
                    <a:pt x="9077" y="2227"/>
                    <a:pt x="9305" y="2386"/>
                    <a:pt x="9521" y="2545"/>
                  </a:cubicBezTo>
                  <a:cubicBezTo>
                    <a:pt x="9543" y="2568"/>
                    <a:pt x="9566" y="2591"/>
                    <a:pt x="9600" y="2614"/>
                  </a:cubicBezTo>
                  <a:cubicBezTo>
                    <a:pt x="9782" y="2750"/>
                    <a:pt x="9976" y="2898"/>
                    <a:pt x="10101" y="3091"/>
                  </a:cubicBezTo>
                  <a:cubicBezTo>
                    <a:pt x="10112" y="3103"/>
                    <a:pt x="10112" y="3114"/>
                    <a:pt x="10101" y="3125"/>
                  </a:cubicBezTo>
                  <a:cubicBezTo>
                    <a:pt x="10093" y="3133"/>
                    <a:pt x="10079" y="3142"/>
                    <a:pt x="10068" y="3142"/>
                  </a:cubicBezTo>
                  <a:cubicBezTo>
                    <a:pt x="10063" y="3142"/>
                    <a:pt x="10059" y="3140"/>
                    <a:pt x="10055" y="3137"/>
                  </a:cubicBezTo>
                  <a:cubicBezTo>
                    <a:pt x="9964" y="3080"/>
                    <a:pt x="9885" y="3023"/>
                    <a:pt x="9805" y="2955"/>
                  </a:cubicBezTo>
                  <a:cubicBezTo>
                    <a:pt x="9782" y="2932"/>
                    <a:pt x="9760" y="2921"/>
                    <a:pt x="9737" y="2898"/>
                  </a:cubicBezTo>
                  <a:lnTo>
                    <a:pt x="9657" y="2841"/>
                  </a:lnTo>
                  <a:cubicBezTo>
                    <a:pt x="9578" y="2784"/>
                    <a:pt x="9498" y="2716"/>
                    <a:pt x="9418" y="2659"/>
                  </a:cubicBezTo>
                  <a:cubicBezTo>
                    <a:pt x="9191" y="2477"/>
                    <a:pt x="8952" y="2318"/>
                    <a:pt x="8770" y="2193"/>
                  </a:cubicBezTo>
                  <a:cubicBezTo>
                    <a:pt x="8520" y="2022"/>
                    <a:pt x="8304" y="1863"/>
                    <a:pt x="8099" y="1715"/>
                  </a:cubicBezTo>
                  <a:cubicBezTo>
                    <a:pt x="8008" y="1647"/>
                    <a:pt x="7906" y="1567"/>
                    <a:pt x="7792" y="1476"/>
                  </a:cubicBezTo>
                  <a:lnTo>
                    <a:pt x="7769" y="1453"/>
                  </a:lnTo>
                  <a:cubicBezTo>
                    <a:pt x="7678" y="1374"/>
                    <a:pt x="7587" y="1294"/>
                    <a:pt x="7508" y="1215"/>
                  </a:cubicBezTo>
                  <a:cubicBezTo>
                    <a:pt x="7508" y="1203"/>
                    <a:pt x="7508" y="1192"/>
                    <a:pt x="7508" y="1192"/>
                  </a:cubicBezTo>
                  <a:close/>
                  <a:moveTo>
                    <a:pt x="3140" y="3614"/>
                  </a:moveTo>
                  <a:cubicBezTo>
                    <a:pt x="3379" y="3649"/>
                    <a:pt x="3618" y="3717"/>
                    <a:pt x="3845" y="3774"/>
                  </a:cubicBezTo>
                  <a:lnTo>
                    <a:pt x="3902" y="3796"/>
                  </a:lnTo>
                  <a:cubicBezTo>
                    <a:pt x="4152" y="3865"/>
                    <a:pt x="4402" y="3933"/>
                    <a:pt x="4641" y="3978"/>
                  </a:cubicBezTo>
                  <a:cubicBezTo>
                    <a:pt x="5454" y="4165"/>
                    <a:pt x="6190" y="4252"/>
                    <a:pt x="6880" y="4252"/>
                  </a:cubicBezTo>
                  <a:cubicBezTo>
                    <a:pt x="7031" y="4252"/>
                    <a:pt x="7179" y="4248"/>
                    <a:pt x="7326" y="4240"/>
                  </a:cubicBezTo>
                  <a:cubicBezTo>
                    <a:pt x="7780" y="4217"/>
                    <a:pt x="8213" y="4160"/>
                    <a:pt x="8622" y="4058"/>
                  </a:cubicBezTo>
                  <a:cubicBezTo>
                    <a:pt x="8804" y="4013"/>
                    <a:pt x="8986" y="3956"/>
                    <a:pt x="9157" y="3899"/>
                  </a:cubicBezTo>
                  <a:lnTo>
                    <a:pt x="9248" y="3876"/>
                  </a:lnTo>
                  <a:cubicBezTo>
                    <a:pt x="9361" y="3842"/>
                    <a:pt x="9464" y="3808"/>
                    <a:pt x="9578" y="3774"/>
                  </a:cubicBezTo>
                  <a:cubicBezTo>
                    <a:pt x="9612" y="3762"/>
                    <a:pt x="9657" y="3751"/>
                    <a:pt x="9691" y="3728"/>
                  </a:cubicBezTo>
                  <a:cubicBezTo>
                    <a:pt x="9748" y="3705"/>
                    <a:pt x="9805" y="3683"/>
                    <a:pt x="9873" y="3671"/>
                  </a:cubicBezTo>
                  <a:cubicBezTo>
                    <a:pt x="9896" y="3671"/>
                    <a:pt x="9919" y="3683"/>
                    <a:pt x="9930" y="3705"/>
                  </a:cubicBezTo>
                  <a:cubicBezTo>
                    <a:pt x="9942" y="3728"/>
                    <a:pt x="9942" y="3740"/>
                    <a:pt x="9919" y="3751"/>
                  </a:cubicBezTo>
                  <a:cubicBezTo>
                    <a:pt x="9851" y="3808"/>
                    <a:pt x="9782" y="3842"/>
                    <a:pt x="9703" y="3887"/>
                  </a:cubicBezTo>
                  <a:cubicBezTo>
                    <a:pt x="9669" y="3899"/>
                    <a:pt x="9634" y="3922"/>
                    <a:pt x="9600" y="3944"/>
                  </a:cubicBezTo>
                  <a:cubicBezTo>
                    <a:pt x="9509" y="3990"/>
                    <a:pt x="9418" y="4024"/>
                    <a:pt x="9327" y="4069"/>
                  </a:cubicBezTo>
                  <a:lnTo>
                    <a:pt x="9270" y="4092"/>
                  </a:lnTo>
                  <a:cubicBezTo>
                    <a:pt x="9043" y="4183"/>
                    <a:pt x="8793" y="4240"/>
                    <a:pt x="8565" y="4297"/>
                  </a:cubicBezTo>
                  <a:cubicBezTo>
                    <a:pt x="8029" y="4417"/>
                    <a:pt x="7474" y="4476"/>
                    <a:pt x="6908" y="4476"/>
                  </a:cubicBezTo>
                  <a:cubicBezTo>
                    <a:pt x="6562" y="4476"/>
                    <a:pt x="6212" y="4454"/>
                    <a:pt x="5858" y="4411"/>
                  </a:cubicBezTo>
                  <a:cubicBezTo>
                    <a:pt x="5381" y="4354"/>
                    <a:pt x="4914" y="4263"/>
                    <a:pt x="4471" y="4149"/>
                  </a:cubicBezTo>
                  <a:cubicBezTo>
                    <a:pt x="4255" y="4092"/>
                    <a:pt x="4027" y="4024"/>
                    <a:pt x="3788" y="3944"/>
                  </a:cubicBezTo>
                  <a:cubicBezTo>
                    <a:pt x="3584" y="3876"/>
                    <a:pt x="3345" y="3796"/>
                    <a:pt x="3140" y="3660"/>
                  </a:cubicBezTo>
                  <a:cubicBezTo>
                    <a:pt x="3129" y="3660"/>
                    <a:pt x="3129" y="3637"/>
                    <a:pt x="3129" y="3626"/>
                  </a:cubicBezTo>
                  <a:cubicBezTo>
                    <a:pt x="3129" y="3614"/>
                    <a:pt x="3140" y="3614"/>
                    <a:pt x="3140" y="3614"/>
                  </a:cubicBezTo>
                  <a:close/>
                  <a:moveTo>
                    <a:pt x="8666" y="4702"/>
                  </a:moveTo>
                  <a:cubicBezTo>
                    <a:pt x="8673" y="4702"/>
                    <a:pt x="8679" y="4710"/>
                    <a:pt x="8679" y="4718"/>
                  </a:cubicBezTo>
                  <a:cubicBezTo>
                    <a:pt x="8690" y="4729"/>
                    <a:pt x="8679" y="4763"/>
                    <a:pt x="8668" y="4775"/>
                  </a:cubicBezTo>
                  <a:cubicBezTo>
                    <a:pt x="8622" y="4809"/>
                    <a:pt x="8565" y="4820"/>
                    <a:pt x="8497" y="4843"/>
                  </a:cubicBezTo>
                  <a:cubicBezTo>
                    <a:pt x="8474" y="4854"/>
                    <a:pt x="8440" y="4866"/>
                    <a:pt x="8406" y="4888"/>
                  </a:cubicBezTo>
                  <a:cubicBezTo>
                    <a:pt x="8338" y="4922"/>
                    <a:pt x="8247" y="4957"/>
                    <a:pt x="8156" y="4979"/>
                  </a:cubicBezTo>
                  <a:cubicBezTo>
                    <a:pt x="7985" y="5013"/>
                    <a:pt x="7803" y="5048"/>
                    <a:pt x="7621" y="5059"/>
                  </a:cubicBezTo>
                  <a:cubicBezTo>
                    <a:pt x="7536" y="5064"/>
                    <a:pt x="7456" y="5066"/>
                    <a:pt x="7378" y="5066"/>
                  </a:cubicBezTo>
                  <a:cubicBezTo>
                    <a:pt x="7268" y="5066"/>
                    <a:pt x="7164" y="5061"/>
                    <a:pt x="7064" y="5048"/>
                  </a:cubicBezTo>
                  <a:lnTo>
                    <a:pt x="7007" y="5048"/>
                  </a:lnTo>
                  <a:cubicBezTo>
                    <a:pt x="6871" y="5036"/>
                    <a:pt x="6689" y="5013"/>
                    <a:pt x="6609" y="4911"/>
                  </a:cubicBezTo>
                  <a:cubicBezTo>
                    <a:pt x="6609" y="4911"/>
                    <a:pt x="6609" y="4900"/>
                    <a:pt x="6609" y="4900"/>
                  </a:cubicBezTo>
                  <a:cubicBezTo>
                    <a:pt x="6609" y="4900"/>
                    <a:pt x="6609" y="4888"/>
                    <a:pt x="6620" y="4888"/>
                  </a:cubicBezTo>
                  <a:cubicBezTo>
                    <a:pt x="6654" y="4854"/>
                    <a:pt x="6700" y="4854"/>
                    <a:pt x="6757" y="4854"/>
                  </a:cubicBezTo>
                  <a:lnTo>
                    <a:pt x="6836" y="4854"/>
                  </a:lnTo>
                  <a:cubicBezTo>
                    <a:pt x="6871" y="4854"/>
                    <a:pt x="6916" y="4866"/>
                    <a:pt x="6950" y="4866"/>
                  </a:cubicBezTo>
                  <a:cubicBezTo>
                    <a:pt x="6996" y="4866"/>
                    <a:pt x="7053" y="4877"/>
                    <a:pt x="7109" y="4877"/>
                  </a:cubicBezTo>
                  <a:cubicBezTo>
                    <a:pt x="7314" y="4877"/>
                    <a:pt x="7473" y="4877"/>
                    <a:pt x="7621" y="4866"/>
                  </a:cubicBezTo>
                  <a:cubicBezTo>
                    <a:pt x="7769" y="4854"/>
                    <a:pt x="7906" y="4831"/>
                    <a:pt x="8053" y="4809"/>
                  </a:cubicBezTo>
                  <a:lnTo>
                    <a:pt x="8144" y="4797"/>
                  </a:lnTo>
                  <a:cubicBezTo>
                    <a:pt x="8179" y="4786"/>
                    <a:pt x="8213" y="4786"/>
                    <a:pt x="8247" y="4775"/>
                  </a:cubicBezTo>
                  <a:cubicBezTo>
                    <a:pt x="8304" y="4775"/>
                    <a:pt x="8349" y="4763"/>
                    <a:pt x="8406" y="4752"/>
                  </a:cubicBezTo>
                  <a:cubicBezTo>
                    <a:pt x="8440" y="4752"/>
                    <a:pt x="8474" y="4740"/>
                    <a:pt x="8497" y="4729"/>
                  </a:cubicBezTo>
                  <a:cubicBezTo>
                    <a:pt x="8554" y="4718"/>
                    <a:pt x="8599" y="4706"/>
                    <a:pt x="8656" y="4706"/>
                  </a:cubicBezTo>
                  <a:cubicBezTo>
                    <a:pt x="8660" y="4703"/>
                    <a:pt x="8663" y="4702"/>
                    <a:pt x="8666" y="4702"/>
                  </a:cubicBezTo>
                  <a:close/>
                  <a:moveTo>
                    <a:pt x="8144" y="5270"/>
                  </a:moveTo>
                  <a:cubicBezTo>
                    <a:pt x="8160" y="5270"/>
                    <a:pt x="8175" y="5271"/>
                    <a:pt x="8190" y="5275"/>
                  </a:cubicBezTo>
                  <a:cubicBezTo>
                    <a:pt x="8190" y="5275"/>
                    <a:pt x="8201" y="5286"/>
                    <a:pt x="8213" y="5298"/>
                  </a:cubicBezTo>
                  <a:cubicBezTo>
                    <a:pt x="8213" y="5298"/>
                    <a:pt x="8213" y="5309"/>
                    <a:pt x="8213" y="5321"/>
                  </a:cubicBezTo>
                  <a:cubicBezTo>
                    <a:pt x="8179" y="5343"/>
                    <a:pt x="8156" y="5366"/>
                    <a:pt x="8122" y="5377"/>
                  </a:cubicBezTo>
                  <a:cubicBezTo>
                    <a:pt x="8110" y="5389"/>
                    <a:pt x="8099" y="5389"/>
                    <a:pt x="8088" y="5389"/>
                  </a:cubicBezTo>
                  <a:cubicBezTo>
                    <a:pt x="8076" y="5400"/>
                    <a:pt x="8065" y="5400"/>
                    <a:pt x="8053" y="5412"/>
                  </a:cubicBezTo>
                  <a:cubicBezTo>
                    <a:pt x="8042" y="5412"/>
                    <a:pt x="8031" y="5423"/>
                    <a:pt x="8019" y="5423"/>
                  </a:cubicBezTo>
                  <a:cubicBezTo>
                    <a:pt x="8019" y="5434"/>
                    <a:pt x="8008" y="5434"/>
                    <a:pt x="7997" y="5434"/>
                  </a:cubicBezTo>
                  <a:cubicBezTo>
                    <a:pt x="7906" y="5468"/>
                    <a:pt x="7815" y="5480"/>
                    <a:pt x="7746" y="5480"/>
                  </a:cubicBezTo>
                  <a:cubicBezTo>
                    <a:pt x="7701" y="5485"/>
                    <a:pt x="7658" y="5488"/>
                    <a:pt x="7618" y="5488"/>
                  </a:cubicBezTo>
                  <a:cubicBezTo>
                    <a:pt x="7579" y="5488"/>
                    <a:pt x="7542" y="5485"/>
                    <a:pt x="7508" y="5480"/>
                  </a:cubicBezTo>
                  <a:cubicBezTo>
                    <a:pt x="7417" y="5468"/>
                    <a:pt x="7337" y="5446"/>
                    <a:pt x="7269" y="5400"/>
                  </a:cubicBezTo>
                  <a:cubicBezTo>
                    <a:pt x="7257" y="5389"/>
                    <a:pt x="7257" y="5366"/>
                    <a:pt x="7257" y="5366"/>
                  </a:cubicBezTo>
                  <a:cubicBezTo>
                    <a:pt x="7269" y="5343"/>
                    <a:pt x="7280" y="5332"/>
                    <a:pt x="7291" y="5332"/>
                  </a:cubicBezTo>
                  <a:cubicBezTo>
                    <a:pt x="7326" y="5321"/>
                    <a:pt x="7371" y="5309"/>
                    <a:pt x="7417" y="5309"/>
                  </a:cubicBezTo>
                  <a:lnTo>
                    <a:pt x="7485" y="5309"/>
                  </a:lnTo>
                  <a:cubicBezTo>
                    <a:pt x="7542" y="5321"/>
                    <a:pt x="7599" y="5321"/>
                    <a:pt x="7655" y="5321"/>
                  </a:cubicBezTo>
                  <a:cubicBezTo>
                    <a:pt x="7712" y="5309"/>
                    <a:pt x="7769" y="5309"/>
                    <a:pt x="7826" y="5298"/>
                  </a:cubicBezTo>
                  <a:lnTo>
                    <a:pt x="7917" y="5298"/>
                  </a:lnTo>
                  <a:cubicBezTo>
                    <a:pt x="7928" y="5286"/>
                    <a:pt x="7940" y="5286"/>
                    <a:pt x="7940" y="5286"/>
                  </a:cubicBezTo>
                  <a:lnTo>
                    <a:pt x="8019" y="5286"/>
                  </a:lnTo>
                  <a:lnTo>
                    <a:pt x="8053" y="5275"/>
                  </a:lnTo>
                  <a:cubicBezTo>
                    <a:pt x="8084" y="5275"/>
                    <a:pt x="8114" y="5270"/>
                    <a:pt x="8144" y="5270"/>
                  </a:cubicBezTo>
                  <a:close/>
                  <a:moveTo>
                    <a:pt x="10613" y="3819"/>
                  </a:moveTo>
                  <a:cubicBezTo>
                    <a:pt x="10624" y="3842"/>
                    <a:pt x="10635" y="3853"/>
                    <a:pt x="10647" y="3865"/>
                  </a:cubicBezTo>
                  <a:cubicBezTo>
                    <a:pt x="10658" y="3887"/>
                    <a:pt x="10669" y="3899"/>
                    <a:pt x="10681" y="3910"/>
                  </a:cubicBezTo>
                  <a:cubicBezTo>
                    <a:pt x="10692" y="3933"/>
                    <a:pt x="10704" y="3956"/>
                    <a:pt x="10715" y="3990"/>
                  </a:cubicBezTo>
                  <a:lnTo>
                    <a:pt x="10726" y="4013"/>
                  </a:lnTo>
                  <a:cubicBezTo>
                    <a:pt x="10749" y="4069"/>
                    <a:pt x="10772" y="4138"/>
                    <a:pt x="10795" y="4206"/>
                  </a:cubicBezTo>
                  <a:cubicBezTo>
                    <a:pt x="10840" y="4331"/>
                    <a:pt x="10863" y="4468"/>
                    <a:pt x="10897" y="4638"/>
                  </a:cubicBezTo>
                  <a:cubicBezTo>
                    <a:pt x="10954" y="4957"/>
                    <a:pt x="10954" y="5252"/>
                    <a:pt x="10886" y="5514"/>
                  </a:cubicBezTo>
                  <a:cubicBezTo>
                    <a:pt x="10886" y="5525"/>
                    <a:pt x="10874" y="5525"/>
                    <a:pt x="10863" y="5525"/>
                  </a:cubicBezTo>
                  <a:cubicBezTo>
                    <a:pt x="10851" y="5525"/>
                    <a:pt x="10851" y="5525"/>
                    <a:pt x="10851" y="5514"/>
                  </a:cubicBezTo>
                  <a:cubicBezTo>
                    <a:pt x="10829" y="5355"/>
                    <a:pt x="10806" y="5195"/>
                    <a:pt x="10795" y="5048"/>
                  </a:cubicBezTo>
                  <a:cubicBezTo>
                    <a:pt x="10772" y="4922"/>
                    <a:pt x="10760" y="4797"/>
                    <a:pt x="10749" y="4672"/>
                  </a:cubicBezTo>
                  <a:cubicBezTo>
                    <a:pt x="10726" y="4524"/>
                    <a:pt x="10692" y="4377"/>
                    <a:pt x="10669" y="4240"/>
                  </a:cubicBezTo>
                  <a:lnTo>
                    <a:pt x="10647" y="4172"/>
                  </a:lnTo>
                  <a:cubicBezTo>
                    <a:pt x="10635" y="4126"/>
                    <a:pt x="10635" y="4081"/>
                    <a:pt x="10624" y="4035"/>
                  </a:cubicBezTo>
                  <a:cubicBezTo>
                    <a:pt x="10613" y="4001"/>
                    <a:pt x="10613" y="3956"/>
                    <a:pt x="10613" y="3922"/>
                  </a:cubicBezTo>
                  <a:cubicBezTo>
                    <a:pt x="10601" y="3887"/>
                    <a:pt x="10601" y="3853"/>
                    <a:pt x="10601" y="3831"/>
                  </a:cubicBezTo>
                  <a:cubicBezTo>
                    <a:pt x="10601" y="3819"/>
                    <a:pt x="10601" y="3819"/>
                    <a:pt x="10601" y="3819"/>
                  </a:cubicBezTo>
                  <a:close/>
                  <a:moveTo>
                    <a:pt x="8076" y="5650"/>
                  </a:moveTo>
                  <a:cubicBezTo>
                    <a:pt x="8076" y="5650"/>
                    <a:pt x="8088" y="5650"/>
                    <a:pt x="8088" y="5662"/>
                  </a:cubicBezTo>
                  <a:cubicBezTo>
                    <a:pt x="8088" y="5662"/>
                    <a:pt x="8088" y="5673"/>
                    <a:pt x="8088" y="5685"/>
                  </a:cubicBezTo>
                  <a:cubicBezTo>
                    <a:pt x="8076" y="5707"/>
                    <a:pt x="8053" y="5719"/>
                    <a:pt x="8042" y="5730"/>
                  </a:cubicBezTo>
                  <a:lnTo>
                    <a:pt x="8031" y="5741"/>
                  </a:lnTo>
                  <a:cubicBezTo>
                    <a:pt x="8019" y="5764"/>
                    <a:pt x="7997" y="5776"/>
                    <a:pt x="7962" y="5787"/>
                  </a:cubicBezTo>
                  <a:cubicBezTo>
                    <a:pt x="7940" y="5798"/>
                    <a:pt x="7906" y="5810"/>
                    <a:pt x="7871" y="5821"/>
                  </a:cubicBezTo>
                  <a:cubicBezTo>
                    <a:pt x="7849" y="5821"/>
                    <a:pt x="7837" y="5821"/>
                    <a:pt x="7815" y="5832"/>
                  </a:cubicBezTo>
                  <a:cubicBezTo>
                    <a:pt x="7792" y="5832"/>
                    <a:pt x="7780" y="5832"/>
                    <a:pt x="7758" y="5821"/>
                  </a:cubicBezTo>
                  <a:lnTo>
                    <a:pt x="7735" y="5821"/>
                  </a:lnTo>
                  <a:cubicBezTo>
                    <a:pt x="7735" y="5821"/>
                    <a:pt x="7724" y="5821"/>
                    <a:pt x="7724" y="5810"/>
                  </a:cubicBezTo>
                  <a:cubicBezTo>
                    <a:pt x="7712" y="5810"/>
                    <a:pt x="7701" y="5798"/>
                    <a:pt x="7690" y="5798"/>
                  </a:cubicBezTo>
                  <a:cubicBezTo>
                    <a:pt x="7690" y="5787"/>
                    <a:pt x="7678" y="5787"/>
                    <a:pt x="7667" y="5787"/>
                  </a:cubicBezTo>
                  <a:cubicBezTo>
                    <a:pt x="7667" y="5776"/>
                    <a:pt x="7667" y="5776"/>
                    <a:pt x="7667" y="5764"/>
                  </a:cubicBezTo>
                  <a:lnTo>
                    <a:pt x="7690" y="5764"/>
                  </a:lnTo>
                  <a:cubicBezTo>
                    <a:pt x="7701" y="5753"/>
                    <a:pt x="7712" y="5741"/>
                    <a:pt x="7724" y="5741"/>
                  </a:cubicBezTo>
                  <a:lnTo>
                    <a:pt x="7735" y="5741"/>
                  </a:lnTo>
                  <a:cubicBezTo>
                    <a:pt x="7735" y="5741"/>
                    <a:pt x="7735" y="5730"/>
                    <a:pt x="7746" y="5730"/>
                  </a:cubicBezTo>
                  <a:lnTo>
                    <a:pt x="7758" y="5730"/>
                  </a:lnTo>
                  <a:cubicBezTo>
                    <a:pt x="7780" y="5719"/>
                    <a:pt x="7792" y="5719"/>
                    <a:pt x="7803" y="5719"/>
                  </a:cubicBezTo>
                  <a:lnTo>
                    <a:pt x="7849" y="5707"/>
                  </a:lnTo>
                  <a:cubicBezTo>
                    <a:pt x="7860" y="5707"/>
                    <a:pt x="7871" y="5707"/>
                    <a:pt x="7883" y="5696"/>
                  </a:cubicBezTo>
                  <a:cubicBezTo>
                    <a:pt x="7906" y="5696"/>
                    <a:pt x="7917" y="5696"/>
                    <a:pt x="7928" y="5685"/>
                  </a:cubicBezTo>
                  <a:lnTo>
                    <a:pt x="7940" y="5685"/>
                  </a:lnTo>
                  <a:cubicBezTo>
                    <a:pt x="7962" y="5685"/>
                    <a:pt x="7985" y="5673"/>
                    <a:pt x="7997" y="5673"/>
                  </a:cubicBezTo>
                  <a:lnTo>
                    <a:pt x="8019" y="5673"/>
                  </a:lnTo>
                  <a:cubicBezTo>
                    <a:pt x="8042" y="5662"/>
                    <a:pt x="8065" y="5650"/>
                    <a:pt x="8076" y="5650"/>
                  </a:cubicBezTo>
                  <a:close/>
                  <a:moveTo>
                    <a:pt x="8088" y="5992"/>
                  </a:moveTo>
                  <a:cubicBezTo>
                    <a:pt x="8088" y="5992"/>
                    <a:pt x="8088" y="6003"/>
                    <a:pt x="8099" y="6003"/>
                  </a:cubicBezTo>
                  <a:cubicBezTo>
                    <a:pt x="8099" y="6014"/>
                    <a:pt x="8099" y="6014"/>
                    <a:pt x="8099" y="6026"/>
                  </a:cubicBezTo>
                  <a:cubicBezTo>
                    <a:pt x="8088" y="6026"/>
                    <a:pt x="8088" y="6037"/>
                    <a:pt x="8088" y="6037"/>
                  </a:cubicBezTo>
                  <a:cubicBezTo>
                    <a:pt x="8088" y="6048"/>
                    <a:pt x="8076" y="6060"/>
                    <a:pt x="8065" y="6060"/>
                  </a:cubicBezTo>
                  <a:cubicBezTo>
                    <a:pt x="8053" y="6071"/>
                    <a:pt x="8042" y="6083"/>
                    <a:pt x="8031" y="6094"/>
                  </a:cubicBezTo>
                  <a:cubicBezTo>
                    <a:pt x="8019" y="6105"/>
                    <a:pt x="8019" y="6105"/>
                    <a:pt x="7997" y="6117"/>
                  </a:cubicBezTo>
                  <a:lnTo>
                    <a:pt x="7928" y="6117"/>
                  </a:lnTo>
                  <a:cubicBezTo>
                    <a:pt x="7928" y="6117"/>
                    <a:pt x="7917" y="6105"/>
                    <a:pt x="7906" y="6105"/>
                  </a:cubicBezTo>
                  <a:cubicBezTo>
                    <a:pt x="7906" y="6094"/>
                    <a:pt x="7906" y="6094"/>
                    <a:pt x="7894" y="6094"/>
                  </a:cubicBezTo>
                  <a:cubicBezTo>
                    <a:pt x="7883" y="6083"/>
                    <a:pt x="7883" y="6083"/>
                    <a:pt x="7883" y="6071"/>
                  </a:cubicBezTo>
                  <a:cubicBezTo>
                    <a:pt x="7883" y="6071"/>
                    <a:pt x="7894" y="6060"/>
                    <a:pt x="7894" y="6060"/>
                  </a:cubicBezTo>
                  <a:lnTo>
                    <a:pt x="7906" y="6060"/>
                  </a:lnTo>
                  <a:cubicBezTo>
                    <a:pt x="7917" y="6060"/>
                    <a:pt x="7917" y="6060"/>
                    <a:pt x="7917" y="6048"/>
                  </a:cubicBezTo>
                  <a:lnTo>
                    <a:pt x="7951" y="6048"/>
                  </a:lnTo>
                  <a:cubicBezTo>
                    <a:pt x="7962" y="6037"/>
                    <a:pt x="7962" y="6037"/>
                    <a:pt x="7962" y="6037"/>
                  </a:cubicBezTo>
                  <a:lnTo>
                    <a:pt x="7985" y="6037"/>
                  </a:lnTo>
                  <a:cubicBezTo>
                    <a:pt x="7985" y="6026"/>
                    <a:pt x="7997" y="6026"/>
                    <a:pt x="8008" y="6026"/>
                  </a:cubicBezTo>
                  <a:cubicBezTo>
                    <a:pt x="8019" y="6026"/>
                    <a:pt x="8031" y="6014"/>
                    <a:pt x="8042" y="6003"/>
                  </a:cubicBezTo>
                  <a:lnTo>
                    <a:pt x="8053" y="6003"/>
                  </a:lnTo>
                  <a:cubicBezTo>
                    <a:pt x="8053" y="5992"/>
                    <a:pt x="8065" y="5992"/>
                    <a:pt x="8065" y="5992"/>
                  </a:cubicBezTo>
                  <a:close/>
                  <a:moveTo>
                    <a:pt x="5915" y="555"/>
                  </a:moveTo>
                  <a:cubicBezTo>
                    <a:pt x="5938" y="555"/>
                    <a:pt x="5949" y="566"/>
                    <a:pt x="5949" y="578"/>
                  </a:cubicBezTo>
                  <a:cubicBezTo>
                    <a:pt x="5949" y="576"/>
                    <a:pt x="5950" y="575"/>
                    <a:pt x="5950" y="575"/>
                  </a:cubicBezTo>
                  <a:lnTo>
                    <a:pt x="5950" y="575"/>
                  </a:lnTo>
                  <a:cubicBezTo>
                    <a:pt x="5953" y="575"/>
                    <a:pt x="5959" y="593"/>
                    <a:pt x="5949" y="612"/>
                  </a:cubicBezTo>
                  <a:cubicBezTo>
                    <a:pt x="5847" y="691"/>
                    <a:pt x="5722" y="760"/>
                    <a:pt x="5619" y="839"/>
                  </a:cubicBezTo>
                  <a:lnTo>
                    <a:pt x="5540" y="873"/>
                  </a:lnTo>
                  <a:cubicBezTo>
                    <a:pt x="5449" y="942"/>
                    <a:pt x="5358" y="999"/>
                    <a:pt x="5256" y="1055"/>
                  </a:cubicBezTo>
                  <a:lnTo>
                    <a:pt x="5130" y="1124"/>
                  </a:lnTo>
                  <a:cubicBezTo>
                    <a:pt x="4857" y="1294"/>
                    <a:pt x="4573" y="1465"/>
                    <a:pt x="4300" y="1624"/>
                  </a:cubicBezTo>
                  <a:cubicBezTo>
                    <a:pt x="4130" y="1726"/>
                    <a:pt x="3948" y="1829"/>
                    <a:pt x="3777" y="1943"/>
                  </a:cubicBezTo>
                  <a:cubicBezTo>
                    <a:pt x="3493" y="2113"/>
                    <a:pt x="3197" y="2284"/>
                    <a:pt x="2913" y="2466"/>
                  </a:cubicBezTo>
                  <a:cubicBezTo>
                    <a:pt x="2537" y="2693"/>
                    <a:pt x="2162" y="2955"/>
                    <a:pt x="1923" y="3319"/>
                  </a:cubicBezTo>
                  <a:cubicBezTo>
                    <a:pt x="1798" y="3512"/>
                    <a:pt x="1718" y="3717"/>
                    <a:pt x="1661" y="4024"/>
                  </a:cubicBezTo>
                  <a:cubicBezTo>
                    <a:pt x="1627" y="4206"/>
                    <a:pt x="1593" y="4411"/>
                    <a:pt x="1570" y="4593"/>
                  </a:cubicBezTo>
                  <a:lnTo>
                    <a:pt x="1525" y="4831"/>
                  </a:lnTo>
                  <a:cubicBezTo>
                    <a:pt x="1479" y="5093"/>
                    <a:pt x="1434" y="5389"/>
                    <a:pt x="1388" y="5662"/>
                  </a:cubicBezTo>
                  <a:cubicBezTo>
                    <a:pt x="1343" y="5901"/>
                    <a:pt x="1275" y="6128"/>
                    <a:pt x="1218" y="6356"/>
                  </a:cubicBezTo>
                  <a:lnTo>
                    <a:pt x="1172" y="6492"/>
                  </a:lnTo>
                  <a:cubicBezTo>
                    <a:pt x="1172" y="6503"/>
                    <a:pt x="1150" y="6503"/>
                    <a:pt x="1150" y="6503"/>
                  </a:cubicBezTo>
                  <a:cubicBezTo>
                    <a:pt x="1138" y="6503"/>
                    <a:pt x="1138" y="6503"/>
                    <a:pt x="1138" y="6492"/>
                  </a:cubicBezTo>
                  <a:cubicBezTo>
                    <a:pt x="1138" y="6424"/>
                    <a:pt x="1138" y="6367"/>
                    <a:pt x="1150" y="6299"/>
                  </a:cubicBezTo>
                  <a:cubicBezTo>
                    <a:pt x="1150" y="6196"/>
                    <a:pt x="1161" y="6094"/>
                    <a:pt x="1172" y="5992"/>
                  </a:cubicBezTo>
                  <a:cubicBezTo>
                    <a:pt x="1184" y="5855"/>
                    <a:pt x="1195" y="5719"/>
                    <a:pt x="1218" y="5594"/>
                  </a:cubicBezTo>
                  <a:lnTo>
                    <a:pt x="1229" y="5514"/>
                  </a:lnTo>
                  <a:cubicBezTo>
                    <a:pt x="1263" y="5275"/>
                    <a:pt x="1297" y="5025"/>
                    <a:pt x="1343" y="4786"/>
                  </a:cubicBezTo>
                  <a:cubicBezTo>
                    <a:pt x="1354" y="4706"/>
                    <a:pt x="1366" y="4627"/>
                    <a:pt x="1377" y="4547"/>
                  </a:cubicBezTo>
                  <a:cubicBezTo>
                    <a:pt x="1388" y="4502"/>
                    <a:pt x="1400" y="4445"/>
                    <a:pt x="1400" y="4399"/>
                  </a:cubicBezTo>
                  <a:cubicBezTo>
                    <a:pt x="1479" y="3944"/>
                    <a:pt x="1548" y="3478"/>
                    <a:pt x="1843" y="3103"/>
                  </a:cubicBezTo>
                  <a:cubicBezTo>
                    <a:pt x="2105" y="2761"/>
                    <a:pt x="2458" y="2511"/>
                    <a:pt x="2901" y="2250"/>
                  </a:cubicBezTo>
                  <a:cubicBezTo>
                    <a:pt x="3254" y="2034"/>
                    <a:pt x="3618" y="1829"/>
                    <a:pt x="3970" y="1624"/>
                  </a:cubicBezTo>
                  <a:cubicBezTo>
                    <a:pt x="4107" y="1556"/>
                    <a:pt x="4243" y="1476"/>
                    <a:pt x="4368" y="1397"/>
                  </a:cubicBezTo>
                  <a:cubicBezTo>
                    <a:pt x="4630" y="1249"/>
                    <a:pt x="4880" y="1112"/>
                    <a:pt x="5142" y="964"/>
                  </a:cubicBezTo>
                  <a:cubicBezTo>
                    <a:pt x="5199" y="930"/>
                    <a:pt x="5256" y="896"/>
                    <a:pt x="5324" y="862"/>
                  </a:cubicBezTo>
                  <a:cubicBezTo>
                    <a:pt x="5506" y="748"/>
                    <a:pt x="5710" y="635"/>
                    <a:pt x="5915" y="555"/>
                  </a:cubicBezTo>
                  <a:close/>
                  <a:moveTo>
                    <a:pt x="2060" y="7743"/>
                  </a:moveTo>
                  <a:cubicBezTo>
                    <a:pt x="2060" y="7743"/>
                    <a:pt x="2071" y="7755"/>
                    <a:pt x="2071" y="7755"/>
                  </a:cubicBezTo>
                  <a:cubicBezTo>
                    <a:pt x="2071" y="7755"/>
                    <a:pt x="2082" y="7766"/>
                    <a:pt x="2082" y="7766"/>
                  </a:cubicBezTo>
                  <a:cubicBezTo>
                    <a:pt x="2082" y="7766"/>
                    <a:pt x="2082" y="7766"/>
                    <a:pt x="2094" y="7777"/>
                  </a:cubicBezTo>
                  <a:cubicBezTo>
                    <a:pt x="2094" y="7777"/>
                    <a:pt x="2094" y="7777"/>
                    <a:pt x="2094" y="7789"/>
                  </a:cubicBezTo>
                  <a:lnTo>
                    <a:pt x="2105" y="7789"/>
                  </a:lnTo>
                  <a:cubicBezTo>
                    <a:pt x="2116" y="7800"/>
                    <a:pt x="2116" y="7823"/>
                    <a:pt x="2116" y="7846"/>
                  </a:cubicBezTo>
                  <a:cubicBezTo>
                    <a:pt x="2116" y="7868"/>
                    <a:pt x="2116" y="7891"/>
                    <a:pt x="2116" y="7914"/>
                  </a:cubicBezTo>
                  <a:cubicBezTo>
                    <a:pt x="2116" y="7948"/>
                    <a:pt x="2116" y="7971"/>
                    <a:pt x="2105" y="8005"/>
                  </a:cubicBezTo>
                  <a:lnTo>
                    <a:pt x="2105" y="8016"/>
                  </a:lnTo>
                  <a:cubicBezTo>
                    <a:pt x="2094" y="8016"/>
                    <a:pt x="2094" y="8028"/>
                    <a:pt x="2094" y="8039"/>
                  </a:cubicBezTo>
                  <a:cubicBezTo>
                    <a:pt x="2094" y="8050"/>
                    <a:pt x="2082" y="8062"/>
                    <a:pt x="2071" y="8073"/>
                  </a:cubicBezTo>
                  <a:cubicBezTo>
                    <a:pt x="2060" y="8084"/>
                    <a:pt x="2048" y="8096"/>
                    <a:pt x="2037" y="8096"/>
                  </a:cubicBezTo>
                  <a:cubicBezTo>
                    <a:pt x="2025" y="8096"/>
                    <a:pt x="2014" y="8084"/>
                    <a:pt x="2003" y="8073"/>
                  </a:cubicBezTo>
                  <a:cubicBezTo>
                    <a:pt x="2003" y="8062"/>
                    <a:pt x="2003" y="8062"/>
                    <a:pt x="2003" y="8062"/>
                  </a:cubicBezTo>
                  <a:cubicBezTo>
                    <a:pt x="1991" y="8050"/>
                    <a:pt x="1980" y="8039"/>
                    <a:pt x="1980" y="8016"/>
                  </a:cubicBezTo>
                  <a:lnTo>
                    <a:pt x="1980" y="7959"/>
                  </a:lnTo>
                  <a:cubicBezTo>
                    <a:pt x="1980" y="7948"/>
                    <a:pt x="1980" y="7937"/>
                    <a:pt x="1980" y="7937"/>
                  </a:cubicBezTo>
                  <a:cubicBezTo>
                    <a:pt x="1980" y="7925"/>
                    <a:pt x="1980" y="7914"/>
                    <a:pt x="1980" y="7902"/>
                  </a:cubicBezTo>
                  <a:lnTo>
                    <a:pt x="1991" y="7891"/>
                  </a:lnTo>
                  <a:cubicBezTo>
                    <a:pt x="1991" y="7868"/>
                    <a:pt x="1991" y="7846"/>
                    <a:pt x="1991" y="7834"/>
                  </a:cubicBezTo>
                  <a:lnTo>
                    <a:pt x="2003" y="7823"/>
                  </a:lnTo>
                  <a:cubicBezTo>
                    <a:pt x="2003" y="7811"/>
                    <a:pt x="2003" y="7811"/>
                    <a:pt x="2003" y="7811"/>
                  </a:cubicBezTo>
                  <a:cubicBezTo>
                    <a:pt x="2003" y="7800"/>
                    <a:pt x="2014" y="7789"/>
                    <a:pt x="2025" y="7777"/>
                  </a:cubicBezTo>
                  <a:cubicBezTo>
                    <a:pt x="2025" y="7766"/>
                    <a:pt x="2025" y="7766"/>
                    <a:pt x="2025" y="7766"/>
                  </a:cubicBezTo>
                  <a:cubicBezTo>
                    <a:pt x="2025" y="7766"/>
                    <a:pt x="2037" y="7766"/>
                    <a:pt x="2037" y="7755"/>
                  </a:cubicBezTo>
                  <a:lnTo>
                    <a:pt x="2048" y="7755"/>
                  </a:lnTo>
                  <a:cubicBezTo>
                    <a:pt x="2048" y="7755"/>
                    <a:pt x="2060" y="7743"/>
                    <a:pt x="2060" y="7743"/>
                  </a:cubicBezTo>
                  <a:close/>
                  <a:moveTo>
                    <a:pt x="1730" y="7550"/>
                  </a:moveTo>
                  <a:cubicBezTo>
                    <a:pt x="1730" y="7550"/>
                    <a:pt x="1730" y="7550"/>
                    <a:pt x="1730" y="7561"/>
                  </a:cubicBezTo>
                  <a:cubicBezTo>
                    <a:pt x="1752" y="7561"/>
                    <a:pt x="1775" y="7573"/>
                    <a:pt x="1775" y="7595"/>
                  </a:cubicBezTo>
                  <a:cubicBezTo>
                    <a:pt x="1775" y="7652"/>
                    <a:pt x="1764" y="7709"/>
                    <a:pt x="1752" y="7766"/>
                  </a:cubicBezTo>
                  <a:cubicBezTo>
                    <a:pt x="1752" y="7800"/>
                    <a:pt x="1752" y="7834"/>
                    <a:pt x="1741" y="7857"/>
                  </a:cubicBezTo>
                  <a:cubicBezTo>
                    <a:pt x="1741" y="7880"/>
                    <a:pt x="1741" y="7902"/>
                    <a:pt x="1741" y="7914"/>
                  </a:cubicBezTo>
                  <a:cubicBezTo>
                    <a:pt x="1741" y="7948"/>
                    <a:pt x="1741" y="7982"/>
                    <a:pt x="1730" y="8016"/>
                  </a:cubicBezTo>
                  <a:lnTo>
                    <a:pt x="1730" y="8028"/>
                  </a:lnTo>
                  <a:cubicBezTo>
                    <a:pt x="1730" y="8039"/>
                    <a:pt x="1718" y="8062"/>
                    <a:pt x="1718" y="8073"/>
                  </a:cubicBezTo>
                  <a:cubicBezTo>
                    <a:pt x="1707" y="8084"/>
                    <a:pt x="1707" y="8096"/>
                    <a:pt x="1707" y="8096"/>
                  </a:cubicBezTo>
                  <a:cubicBezTo>
                    <a:pt x="1696" y="8107"/>
                    <a:pt x="1696" y="8118"/>
                    <a:pt x="1684" y="8118"/>
                  </a:cubicBezTo>
                  <a:cubicBezTo>
                    <a:pt x="1678" y="8124"/>
                    <a:pt x="1676" y="8127"/>
                    <a:pt x="1673" y="8127"/>
                  </a:cubicBezTo>
                  <a:cubicBezTo>
                    <a:pt x="1670" y="8127"/>
                    <a:pt x="1667" y="8124"/>
                    <a:pt x="1661" y="8118"/>
                  </a:cubicBezTo>
                  <a:cubicBezTo>
                    <a:pt x="1650" y="8107"/>
                    <a:pt x="1639" y="8096"/>
                    <a:pt x="1627" y="8073"/>
                  </a:cubicBezTo>
                  <a:cubicBezTo>
                    <a:pt x="1616" y="8050"/>
                    <a:pt x="1616" y="8005"/>
                    <a:pt x="1616" y="7959"/>
                  </a:cubicBezTo>
                  <a:cubicBezTo>
                    <a:pt x="1627" y="7914"/>
                    <a:pt x="1627" y="7868"/>
                    <a:pt x="1639" y="7823"/>
                  </a:cubicBezTo>
                  <a:cubicBezTo>
                    <a:pt x="1650" y="7732"/>
                    <a:pt x="1661" y="7652"/>
                    <a:pt x="1696" y="7573"/>
                  </a:cubicBezTo>
                  <a:cubicBezTo>
                    <a:pt x="1707" y="7561"/>
                    <a:pt x="1718" y="7550"/>
                    <a:pt x="1730" y="7550"/>
                  </a:cubicBezTo>
                  <a:close/>
                  <a:moveTo>
                    <a:pt x="1423" y="7243"/>
                  </a:moveTo>
                  <a:cubicBezTo>
                    <a:pt x="1457" y="7322"/>
                    <a:pt x="1457" y="7402"/>
                    <a:pt x="1445" y="7482"/>
                  </a:cubicBezTo>
                  <a:lnTo>
                    <a:pt x="1445" y="7504"/>
                  </a:lnTo>
                  <a:cubicBezTo>
                    <a:pt x="1434" y="7595"/>
                    <a:pt x="1423" y="7686"/>
                    <a:pt x="1411" y="7789"/>
                  </a:cubicBezTo>
                  <a:cubicBezTo>
                    <a:pt x="1400" y="7891"/>
                    <a:pt x="1388" y="7982"/>
                    <a:pt x="1366" y="8084"/>
                  </a:cubicBezTo>
                  <a:lnTo>
                    <a:pt x="1366" y="8107"/>
                  </a:lnTo>
                  <a:cubicBezTo>
                    <a:pt x="1354" y="8187"/>
                    <a:pt x="1343" y="8266"/>
                    <a:pt x="1286" y="8312"/>
                  </a:cubicBezTo>
                  <a:cubicBezTo>
                    <a:pt x="1275" y="8323"/>
                    <a:pt x="1263" y="8323"/>
                    <a:pt x="1252" y="8323"/>
                  </a:cubicBezTo>
                  <a:cubicBezTo>
                    <a:pt x="1252" y="8323"/>
                    <a:pt x="1252" y="8312"/>
                    <a:pt x="1241" y="8312"/>
                  </a:cubicBezTo>
                  <a:cubicBezTo>
                    <a:pt x="1206" y="8244"/>
                    <a:pt x="1218" y="8175"/>
                    <a:pt x="1241" y="8096"/>
                  </a:cubicBezTo>
                  <a:lnTo>
                    <a:pt x="1241" y="8062"/>
                  </a:lnTo>
                  <a:cubicBezTo>
                    <a:pt x="1263" y="7971"/>
                    <a:pt x="1275" y="7880"/>
                    <a:pt x="1286" y="7777"/>
                  </a:cubicBezTo>
                  <a:cubicBezTo>
                    <a:pt x="1309" y="7686"/>
                    <a:pt x="1320" y="7595"/>
                    <a:pt x="1332" y="7504"/>
                  </a:cubicBezTo>
                  <a:cubicBezTo>
                    <a:pt x="1343" y="7482"/>
                    <a:pt x="1343" y="7470"/>
                    <a:pt x="1343" y="7459"/>
                  </a:cubicBezTo>
                  <a:cubicBezTo>
                    <a:pt x="1354" y="7379"/>
                    <a:pt x="1366" y="7311"/>
                    <a:pt x="1400" y="7254"/>
                  </a:cubicBezTo>
                  <a:cubicBezTo>
                    <a:pt x="1411" y="7254"/>
                    <a:pt x="1411" y="7243"/>
                    <a:pt x="1423" y="7243"/>
                  </a:cubicBezTo>
                  <a:close/>
                  <a:moveTo>
                    <a:pt x="1115" y="6936"/>
                  </a:moveTo>
                  <a:cubicBezTo>
                    <a:pt x="1115" y="6936"/>
                    <a:pt x="1127" y="6936"/>
                    <a:pt x="1127" y="6947"/>
                  </a:cubicBezTo>
                  <a:cubicBezTo>
                    <a:pt x="1172" y="7049"/>
                    <a:pt x="1150" y="7174"/>
                    <a:pt x="1138" y="7300"/>
                  </a:cubicBezTo>
                  <a:cubicBezTo>
                    <a:pt x="1127" y="7322"/>
                    <a:pt x="1127" y="7356"/>
                    <a:pt x="1127" y="7379"/>
                  </a:cubicBezTo>
                  <a:cubicBezTo>
                    <a:pt x="1115" y="7493"/>
                    <a:pt x="1093" y="7618"/>
                    <a:pt x="1081" y="7732"/>
                  </a:cubicBezTo>
                  <a:lnTo>
                    <a:pt x="1070" y="7823"/>
                  </a:lnTo>
                  <a:cubicBezTo>
                    <a:pt x="1036" y="8005"/>
                    <a:pt x="1024" y="8153"/>
                    <a:pt x="1002" y="8278"/>
                  </a:cubicBezTo>
                  <a:lnTo>
                    <a:pt x="990" y="8335"/>
                  </a:lnTo>
                  <a:cubicBezTo>
                    <a:pt x="968" y="8471"/>
                    <a:pt x="945" y="8596"/>
                    <a:pt x="899" y="8710"/>
                  </a:cubicBezTo>
                  <a:cubicBezTo>
                    <a:pt x="888" y="8744"/>
                    <a:pt x="877" y="8744"/>
                    <a:pt x="854" y="8744"/>
                  </a:cubicBezTo>
                  <a:cubicBezTo>
                    <a:pt x="854" y="8744"/>
                    <a:pt x="820" y="8733"/>
                    <a:pt x="820" y="8710"/>
                  </a:cubicBezTo>
                  <a:cubicBezTo>
                    <a:pt x="808" y="8585"/>
                    <a:pt x="831" y="8448"/>
                    <a:pt x="843" y="8312"/>
                  </a:cubicBezTo>
                  <a:lnTo>
                    <a:pt x="854" y="8244"/>
                  </a:lnTo>
                  <a:cubicBezTo>
                    <a:pt x="865" y="8118"/>
                    <a:pt x="888" y="7982"/>
                    <a:pt x="911" y="7800"/>
                  </a:cubicBezTo>
                  <a:lnTo>
                    <a:pt x="922" y="7720"/>
                  </a:lnTo>
                  <a:cubicBezTo>
                    <a:pt x="945" y="7595"/>
                    <a:pt x="956" y="7470"/>
                    <a:pt x="979" y="7345"/>
                  </a:cubicBezTo>
                  <a:cubicBezTo>
                    <a:pt x="990" y="7322"/>
                    <a:pt x="990" y="7300"/>
                    <a:pt x="990" y="7265"/>
                  </a:cubicBezTo>
                  <a:cubicBezTo>
                    <a:pt x="1013" y="7152"/>
                    <a:pt x="1024" y="7038"/>
                    <a:pt x="1093" y="6947"/>
                  </a:cubicBezTo>
                  <a:cubicBezTo>
                    <a:pt x="1104" y="6936"/>
                    <a:pt x="1104" y="6936"/>
                    <a:pt x="1115" y="6936"/>
                  </a:cubicBezTo>
                  <a:close/>
                  <a:moveTo>
                    <a:pt x="3117" y="12918"/>
                  </a:moveTo>
                  <a:cubicBezTo>
                    <a:pt x="3151" y="12930"/>
                    <a:pt x="3174" y="12930"/>
                    <a:pt x="3197" y="12930"/>
                  </a:cubicBezTo>
                  <a:cubicBezTo>
                    <a:pt x="3231" y="12941"/>
                    <a:pt x="3254" y="12941"/>
                    <a:pt x="3288" y="12952"/>
                  </a:cubicBezTo>
                  <a:lnTo>
                    <a:pt x="3299" y="12952"/>
                  </a:lnTo>
                  <a:cubicBezTo>
                    <a:pt x="3311" y="12964"/>
                    <a:pt x="3311" y="12964"/>
                    <a:pt x="3322" y="12964"/>
                  </a:cubicBezTo>
                  <a:lnTo>
                    <a:pt x="3333" y="12975"/>
                  </a:lnTo>
                  <a:cubicBezTo>
                    <a:pt x="3345" y="12975"/>
                    <a:pt x="3356" y="12975"/>
                    <a:pt x="3367" y="12986"/>
                  </a:cubicBezTo>
                  <a:cubicBezTo>
                    <a:pt x="3379" y="12986"/>
                    <a:pt x="3379" y="12998"/>
                    <a:pt x="3379" y="13009"/>
                  </a:cubicBezTo>
                  <a:cubicBezTo>
                    <a:pt x="3379" y="13021"/>
                    <a:pt x="3379" y="13032"/>
                    <a:pt x="3367" y="13032"/>
                  </a:cubicBezTo>
                  <a:lnTo>
                    <a:pt x="3276" y="13032"/>
                  </a:lnTo>
                  <a:cubicBezTo>
                    <a:pt x="3254" y="13032"/>
                    <a:pt x="3220" y="13032"/>
                    <a:pt x="3197" y="13021"/>
                  </a:cubicBezTo>
                  <a:lnTo>
                    <a:pt x="3174" y="13021"/>
                  </a:lnTo>
                  <a:cubicBezTo>
                    <a:pt x="3151" y="13021"/>
                    <a:pt x="3129" y="13009"/>
                    <a:pt x="3106" y="13009"/>
                  </a:cubicBezTo>
                  <a:lnTo>
                    <a:pt x="3083" y="12998"/>
                  </a:lnTo>
                  <a:cubicBezTo>
                    <a:pt x="3049" y="12986"/>
                    <a:pt x="3026" y="12975"/>
                    <a:pt x="3004" y="12964"/>
                  </a:cubicBezTo>
                  <a:cubicBezTo>
                    <a:pt x="3004" y="12964"/>
                    <a:pt x="2992" y="12952"/>
                    <a:pt x="2992" y="12952"/>
                  </a:cubicBezTo>
                  <a:cubicBezTo>
                    <a:pt x="2981" y="12952"/>
                    <a:pt x="2981" y="12941"/>
                    <a:pt x="2981" y="12941"/>
                  </a:cubicBezTo>
                  <a:cubicBezTo>
                    <a:pt x="2981" y="12930"/>
                    <a:pt x="2981" y="12930"/>
                    <a:pt x="2992" y="12930"/>
                  </a:cubicBezTo>
                  <a:lnTo>
                    <a:pt x="3015" y="12930"/>
                  </a:lnTo>
                  <a:cubicBezTo>
                    <a:pt x="3015" y="12918"/>
                    <a:pt x="3026" y="12918"/>
                    <a:pt x="3026" y="12918"/>
                  </a:cubicBezTo>
                  <a:close/>
                  <a:moveTo>
                    <a:pt x="2833" y="13191"/>
                  </a:moveTo>
                  <a:cubicBezTo>
                    <a:pt x="2867" y="13191"/>
                    <a:pt x="2901" y="13203"/>
                    <a:pt x="2935" y="13203"/>
                  </a:cubicBezTo>
                  <a:cubicBezTo>
                    <a:pt x="2947" y="13214"/>
                    <a:pt x="2969" y="13214"/>
                    <a:pt x="2981" y="13214"/>
                  </a:cubicBezTo>
                  <a:cubicBezTo>
                    <a:pt x="3026" y="13225"/>
                    <a:pt x="3083" y="13237"/>
                    <a:pt x="3129" y="13237"/>
                  </a:cubicBezTo>
                  <a:cubicBezTo>
                    <a:pt x="3140" y="13248"/>
                    <a:pt x="3163" y="13248"/>
                    <a:pt x="3186" y="13248"/>
                  </a:cubicBezTo>
                  <a:lnTo>
                    <a:pt x="3220" y="13248"/>
                  </a:lnTo>
                  <a:lnTo>
                    <a:pt x="3265" y="13259"/>
                  </a:lnTo>
                  <a:cubicBezTo>
                    <a:pt x="3299" y="13259"/>
                    <a:pt x="3322" y="13259"/>
                    <a:pt x="3356" y="13271"/>
                  </a:cubicBezTo>
                  <a:cubicBezTo>
                    <a:pt x="3367" y="13271"/>
                    <a:pt x="3379" y="13271"/>
                    <a:pt x="3390" y="13282"/>
                  </a:cubicBezTo>
                  <a:lnTo>
                    <a:pt x="3402" y="13294"/>
                  </a:lnTo>
                  <a:cubicBezTo>
                    <a:pt x="3413" y="13294"/>
                    <a:pt x="3413" y="13294"/>
                    <a:pt x="3413" y="13305"/>
                  </a:cubicBezTo>
                  <a:cubicBezTo>
                    <a:pt x="3436" y="13328"/>
                    <a:pt x="3413" y="13339"/>
                    <a:pt x="3413" y="13350"/>
                  </a:cubicBezTo>
                  <a:lnTo>
                    <a:pt x="3402" y="13350"/>
                  </a:lnTo>
                  <a:cubicBezTo>
                    <a:pt x="3402" y="13350"/>
                    <a:pt x="3390" y="13362"/>
                    <a:pt x="3390" y="13362"/>
                  </a:cubicBezTo>
                  <a:cubicBezTo>
                    <a:pt x="3379" y="13373"/>
                    <a:pt x="3379" y="13373"/>
                    <a:pt x="3367" y="13373"/>
                  </a:cubicBezTo>
                  <a:cubicBezTo>
                    <a:pt x="3356" y="13373"/>
                    <a:pt x="3345" y="13373"/>
                    <a:pt x="3333" y="13385"/>
                  </a:cubicBezTo>
                  <a:lnTo>
                    <a:pt x="3265" y="13385"/>
                  </a:lnTo>
                  <a:cubicBezTo>
                    <a:pt x="3208" y="13373"/>
                    <a:pt x="3163" y="13362"/>
                    <a:pt x="3095" y="13350"/>
                  </a:cubicBezTo>
                  <a:cubicBezTo>
                    <a:pt x="3049" y="13339"/>
                    <a:pt x="2992" y="13328"/>
                    <a:pt x="2947" y="13305"/>
                  </a:cubicBezTo>
                  <a:lnTo>
                    <a:pt x="2935" y="13305"/>
                  </a:lnTo>
                  <a:cubicBezTo>
                    <a:pt x="2890" y="13282"/>
                    <a:pt x="2844" y="13259"/>
                    <a:pt x="2810" y="13225"/>
                  </a:cubicBezTo>
                  <a:cubicBezTo>
                    <a:pt x="2799" y="13225"/>
                    <a:pt x="2799" y="13214"/>
                    <a:pt x="2799" y="13203"/>
                  </a:cubicBezTo>
                  <a:cubicBezTo>
                    <a:pt x="2810" y="13203"/>
                    <a:pt x="2810" y="13191"/>
                    <a:pt x="2822" y="13191"/>
                  </a:cubicBezTo>
                  <a:close/>
                  <a:moveTo>
                    <a:pt x="2651" y="13476"/>
                  </a:moveTo>
                  <a:cubicBezTo>
                    <a:pt x="2696" y="13476"/>
                    <a:pt x="2753" y="13498"/>
                    <a:pt x="2810" y="13510"/>
                  </a:cubicBezTo>
                  <a:lnTo>
                    <a:pt x="2822" y="13510"/>
                  </a:lnTo>
                  <a:cubicBezTo>
                    <a:pt x="2901" y="13532"/>
                    <a:pt x="2992" y="13555"/>
                    <a:pt x="3083" y="13578"/>
                  </a:cubicBezTo>
                  <a:lnTo>
                    <a:pt x="3140" y="13589"/>
                  </a:lnTo>
                  <a:cubicBezTo>
                    <a:pt x="3208" y="13612"/>
                    <a:pt x="3276" y="13623"/>
                    <a:pt x="3333" y="13635"/>
                  </a:cubicBezTo>
                  <a:lnTo>
                    <a:pt x="3356" y="13635"/>
                  </a:lnTo>
                  <a:cubicBezTo>
                    <a:pt x="3424" y="13658"/>
                    <a:pt x="3515" y="13669"/>
                    <a:pt x="3549" y="13737"/>
                  </a:cubicBezTo>
                  <a:cubicBezTo>
                    <a:pt x="3561" y="13737"/>
                    <a:pt x="3561" y="13760"/>
                    <a:pt x="3549" y="13760"/>
                  </a:cubicBezTo>
                  <a:cubicBezTo>
                    <a:pt x="3521" y="13788"/>
                    <a:pt x="3478" y="13797"/>
                    <a:pt x="3434" y="13797"/>
                  </a:cubicBezTo>
                  <a:cubicBezTo>
                    <a:pt x="3390" y="13797"/>
                    <a:pt x="3345" y="13788"/>
                    <a:pt x="3311" y="13783"/>
                  </a:cubicBezTo>
                  <a:cubicBezTo>
                    <a:pt x="3220" y="13771"/>
                    <a:pt x="3140" y="13749"/>
                    <a:pt x="3049" y="13726"/>
                  </a:cubicBezTo>
                  <a:cubicBezTo>
                    <a:pt x="2947" y="13692"/>
                    <a:pt x="2867" y="13669"/>
                    <a:pt x="2787" y="13646"/>
                  </a:cubicBezTo>
                  <a:lnTo>
                    <a:pt x="2776" y="13646"/>
                  </a:lnTo>
                  <a:cubicBezTo>
                    <a:pt x="2696" y="13612"/>
                    <a:pt x="2605" y="13589"/>
                    <a:pt x="2571" y="13510"/>
                  </a:cubicBezTo>
                  <a:cubicBezTo>
                    <a:pt x="2571" y="13510"/>
                    <a:pt x="2571" y="13498"/>
                    <a:pt x="2571" y="13498"/>
                  </a:cubicBezTo>
                  <a:cubicBezTo>
                    <a:pt x="2594" y="13487"/>
                    <a:pt x="2617" y="13476"/>
                    <a:pt x="2651" y="13476"/>
                  </a:cubicBezTo>
                  <a:close/>
                  <a:moveTo>
                    <a:pt x="2185" y="13749"/>
                  </a:moveTo>
                  <a:cubicBezTo>
                    <a:pt x="2503" y="13794"/>
                    <a:pt x="2810" y="13885"/>
                    <a:pt x="3106" y="13965"/>
                  </a:cubicBezTo>
                  <a:lnTo>
                    <a:pt x="3231" y="13999"/>
                  </a:lnTo>
                  <a:cubicBezTo>
                    <a:pt x="3333" y="14033"/>
                    <a:pt x="3447" y="14056"/>
                    <a:pt x="3549" y="14090"/>
                  </a:cubicBezTo>
                  <a:cubicBezTo>
                    <a:pt x="3572" y="14101"/>
                    <a:pt x="3595" y="14101"/>
                    <a:pt x="3618" y="14112"/>
                  </a:cubicBezTo>
                  <a:cubicBezTo>
                    <a:pt x="3743" y="14147"/>
                    <a:pt x="3868" y="14181"/>
                    <a:pt x="3959" y="14260"/>
                  </a:cubicBezTo>
                  <a:cubicBezTo>
                    <a:pt x="3959" y="14272"/>
                    <a:pt x="3959" y="14283"/>
                    <a:pt x="3959" y="14294"/>
                  </a:cubicBezTo>
                  <a:cubicBezTo>
                    <a:pt x="3959" y="14306"/>
                    <a:pt x="3959" y="14306"/>
                    <a:pt x="3948" y="14317"/>
                  </a:cubicBezTo>
                  <a:cubicBezTo>
                    <a:pt x="3924" y="14321"/>
                    <a:pt x="3901" y="14323"/>
                    <a:pt x="3877" y="14323"/>
                  </a:cubicBezTo>
                  <a:cubicBezTo>
                    <a:pt x="3776" y="14323"/>
                    <a:pt x="3674" y="14288"/>
                    <a:pt x="3572" y="14260"/>
                  </a:cubicBezTo>
                  <a:cubicBezTo>
                    <a:pt x="3549" y="14260"/>
                    <a:pt x="3527" y="14249"/>
                    <a:pt x="3515" y="14249"/>
                  </a:cubicBezTo>
                  <a:cubicBezTo>
                    <a:pt x="3390" y="14215"/>
                    <a:pt x="3265" y="14169"/>
                    <a:pt x="3151" y="14135"/>
                  </a:cubicBezTo>
                  <a:lnTo>
                    <a:pt x="3049" y="14112"/>
                  </a:lnTo>
                  <a:cubicBezTo>
                    <a:pt x="2765" y="14021"/>
                    <a:pt x="2458" y="13919"/>
                    <a:pt x="2162" y="13794"/>
                  </a:cubicBezTo>
                  <a:cubicBezTo>
                    <a:pt x="2150" y="13783"/>
                    <a:pt x="2139" y="13783"/>
                    <a:pt x="2150" y="13771"/>
                  </a:cubicBezTo>
                  <a:cubicBezTo>
                    <a:pt x="2150" y="13760"/>
                    <a:pt x="2162" y="13749"/>
                    <a:pt x="2185" y="13749"/>
                  </a:cubicBezTo>
                  <a:close/>
                  <a:moveTo>
                    <a:pt x="661" y="11019"/>
                  </a:moveTo>
                  <a:cubicBezTo>
                    <a:pt x="672" y="11019"/>
                    <a:pt x="683" y="11030"/>
                    <a:pt x="683" y="11042"/>
                  </a:cubicBezTo>
                  <a:cubicBezTo>
                    <a:pt x="695" y="11189"/>
                    <a:pt x="683" y="11349"/>
                    <a:pt x="683" y="11497"/>
                  </a:cubicBezTo>
                  <a:cubicBezTo>
                    <a:pt x="683" y="11587"/>
                    <a:pt x="672" y="11667"/>
                    <a:pt x="672" y="11758"/>
                  </a:cubicBezTo>
                  <a:cubicBezTo>
                    <a:pt x="672" y="11963"/>
                    <a:pt x="672" y="12224"/>
                    <a:pt x="717" y="12475"/>
                  </a:cubicBezTo>
                  <a:cubicBezTo>
                    <a:pt x="797" y="12861"/>
                    <a:pt x="945" y="13191"/>
                    <a:pt x="1150" y="13430"/>
                  </a:cubicBezTo>
                  <a:cubicBezTo>
                    <a:pt x="1411" y="13714"/>
                    <a:pt x="1787" y="13862"/>
                    <a:pt x="2116" y="13999"/>
                  </a:cubicBezTo>
                  <a:cubicBezTo>
                    <a:pt x="2765" y="14249"/>
                    <a:pt x="3458" y="14442"/>
                    <a:pt x="4130" y="14624"/>
                  </a:cubicBezTo>
                  <a:cubicBezTo>
                    <a:pt x="4243" y="14658"/>
                    <a:pt x="4368" y="14693"/>
                    <a:pt x="4482" y="14727"/>
                  </a:cubicBezTo>
                  <a:cubicBezTo>
                    <a:pt x="4505" y="14727"/>
                    <a:pt x="4505" y="14749"/>
                    <a:pt x="4505" y="14761"/>
                  </a:cubicBezTo>
                  <a:cubicBezTo>
                    <a:pt x="4505" y="14772"/>
                    <a:pt x="4493" y="14784"/>
                    <a:pt x="4482" y="14784"/>
                  </a:cubicBezTo>
                  <a:cubicBezTo>
                    <a:pt x="4004" y="14749"/>
                    <a:pt x="3538" y="14658"/>
                    <a:pt x="3038" y="14511"/>
                  </a:cubicBezTo>
                  <a:cubicBezTo>
                    <a:pt x="2617" y="14385"/>
                    <a:pt x="2196" y="14238"/>
                    <a:pt x="1821" y="14067"/>
                  </a:cubicBezTo>
                  <a:cubicBezTo>
                    <a:pt x="1377" y="13885"/>
                    <a:pt x="1104" y="13680"/>
                    <a:pt x="899" y="13396"/>
                  </a:cubicBezTo>
                  <a:cubicBezTo>
                    <a:pt x="706" y="13112"/>
                    <a:pt x="592" y="12759"/>
                    <a:pt x="547" y="12350"/>
                  </a:cubicBezTo>
                  <a:cubicBezTo>
                    <a:pt x="524" y="12145"/>
                    <a:pt x="524" y="11929"/>
                    <a:pt x="547" y="11701"/>
                  </a:cubicBezTo>
                  <a:cubicBezTo>
                    <a:pt x="558" y="11474"/>
                    <a:pt x="581" y="11246"/>
                    <a:pt x="638" y="11030"/>
                  </a:cubicBezTo>
                  <a:cubicBezTo>
                    <a:pt x="638" y="11019"/>
                    <a:pt x="649" y="11019"/>
                    <a:pt x="661" y="11019"/>
                  </a:cubicBezTo>
                  <a:close/>
                  <a:moveTo>
                    <a:pt x="6251" y="0"/>
                  </a:moveTo>
                  <a:cubicBezTo>
                    <a:pt x="6245" y="0"/>
                    <a:pt x="6239" y="3"/>
                    <a:pt x="6234" y="9"/>
                  </a:cubicBezTo>
                  <a:cubicBezTo>
                    <a:pt x="6177" y="38"/>
                    <a:pt x="6102" y="62"/>
                    <a:pt x="6029" y="62"/>
                  </a:cubicBezTo>
                  <a:cubicBezTo>
                    <a:pt x="5985" y="62"/>
                    <a:pt x="5942" y="53"/>
                    <a:pt x="5904" y="32"/>
                  </a:cubicBezTo>
                  <a:lnTo>
                    <a:pt x="5870" y="32"/>
                  </a:lnTo>
                  <a:cubicBezTo>
                    <a:pt x="5745" y="111"/>
                    <a:pt x="5642" y="180"/>
                    <a:pt x="5540" y="236"/>
                  </a:cubicBezTo>
                  <a:cubicBezTo>
                    <a:pt x="4732" y="680"/>
                    <a:pt x="3970" y="1146"/>
                    <a:pt x="3254" y="1613"/>
                  </a:cubicBezTo>
                  <a:cubicBezTo>
                    <a:pt x="2844" y="1886"/>
                    <a:pt x="2503" y="2113"/>
                    <a:pt x="2196" y="2341"/>
                  </a:cubicBezTo>
                  <a:cubicBezTo>
                    <a:pt x="1889" y="2557"/>
                    <a:pt x="1582" y="2807"/>
                    <a:pt x="1366" y="3137"/>
                  </a:cubicBezTo>
                  <a:cubicBezTo>
                    <a:pt x="1127" y="3489"/>
                    <a:pt x="1024" y="3910"/>
                    <a:pt x="956" y="4286"/>
                  </a:cubicBezTo>
                  <a:cubicBezTo>
                    <a:pt x="888" y="4684"/>
                    <a:pt x="820" y="5082"/>
                    <a:pt x="763" y="5480"/>
                  </a:cubicBezTo>
                  <a:lnTo>
                    <a:pt x="752" y="5594"/>
                  </a:lnTo>
                  <a:cubicBezTo>
                    <a:pt x="615" y="6481"/>
                    <a:pt x="501" y="7413"/>
                    <a:pt x="399" y="8369"/>
                  </a:cubicBezTo>
                  <a:cubicBezTo>
                    <a:pt x="297" y="9267"/>
                    <a:pt x="217" y="10200"/>
                    <a:pt x="149" y="11144"/>
                  </a:cubicBezTo>
                  <a:cubicBezTo>
                    <a:pt x="137" y="11235"/>
                    <a:pt x="137" y="11326"/>
                    <a:pt x="126" y="11417"/>
                  </a:cubicBezTo>
                  <a:cubicBezTo>
                    <a:pt x="69" y="12145"/>
                    <a:pt x="1" y="12895"/>
                    <a:pt x="422" y="13510"/>
                  </a:cubicBezTo>
                  <a:cubicBezTo>
                    <a:pt x="740" y="13976"/>
                    <a:pt x="1263" y="14329"/>
                    <a:pt x="2071" y="14636"/>
                  </a:cubicBezTo>
                  <a:cubicBezTo>
                    <a:pt x="2810" y="14920"/>
                    <a:pt x="3629" y="15125"/>
                    <a:pt x="4505" y="15250"/>
                  </a:cubicBezTo>
                  <a:cubicBezTo>
                    <a:pt x="4698" y="15273"/>
                    <a:pt x="4903" y="15295"/>
                    <a:pt x="5108" y="15318"/>
                  </a:cubicBezTo>
                  <a:lnTo>
                    <a:pt x="5119" y="15318"/>
                  </a:lnTo>
                  <a:cubicBezTo>
                    <a:pt x="5130" y="15318"/>
                    <a:pt x="5142" y="15318"/>
                    <a:pt x="5153" y="15307"/>
                  </a:cubicBezTo>
                  <a:cubicBezTo>
                    <a:pt x="5176" y="15273"/>
                    <a:pt x="5199" y="15238"/>
                    <a:pt x="5221" y="15216"/>
                  </a:cubicBezTo>
                  <a:cubicBezTo>
                    <a:pt x="5426" y="14920"/>
                    <a:pt x="5574" y="14454"/>
                    <a:pt x="5369" y="14056"/>
                  </a:cubicBezTo>
                  <a:cubicBezTo>
                    <a:pt x="5347" y="14010"/>
                    <a:pt x="5347" y="13953"/>
                    <a:pt x="5381" y="13919"/>
                  </a:cubicBezTo>
                  <a:cubicBezTo>
                    <a:pt x="5403" y="13874"/>
                    <a:pt x="5460" y="13839"/>
                    <a:pt x="5506" y="13839"/>
                  </a:cubicBezTo>
                  <a:cubicBezTo>
                    <a:pt x="5557" y="13841"/>
                    <a:pt x="5612" y="13843"/>
                    <a:pt x="5668" y="13843"/>
                  </a:cubicBezTo>
                  <a:cubicBezTo>
                    <a:pt x="5934" y="13843"/>
                    <a:pt x="6246" y="13814"/>
                    <a:pt x="6518" y="13692"/>
                  </a:cubicBezTo>
                  <a:cubicBezTo>
                    <a:pt x="6768" y="13567"/>
                    <a:pt x="7064" y="13316"/>
                    <a:pt x="7098" y="12964"/>
                  </a:cubicBezTo>
                  <a:cubicBezTo>
                    <a:pt x="7109" y="12907"/>
                    <a:pt x="7144" y="12850"/>
                    <a:pt x="7200" y="12827"/>
                  </a:cubicBezTo>
                  <a:cubicBezTo>
                    <a:pt x="7218" y="12819"/>
                    <a:pt x="7235" y="12815"/>
                    <a:pt x="7252" y="12815"/>
                  </a:cubicBezTo>
                  <a:cubicBezTo>
                    <a:pt x="7279" y="12815"/>
                    <a:pt x="7304" y="12825"/>
                    <a:pt x="7326" y="12839"/>
                  </a:cubicBezTo>
                  <a:cubicBezTo>
                    <a:pt x="7564" y="13009"/>
                    <a:pt x="7826" y="13134"/>
                    <a:pt x="8110" y="13225"/>
                  </a:cubicBezTo>
                  <a:cubicBezTo>
                    <a:pt x="8122" y="13225"/>
                    <a:pt x="8133" y="13225"/>
                    <a:pt x="8144" y="13214"/>
                  </a:cubicBezTo>
                  <a:cubicBezTo>
                    <a:pt x="8156" y="13203"/>
                    <a:pt x="8156" y="13191"/>
                    <a:pt x="8144" y="13180"/>
                  </a:cubicBezTo>
                  <a:cubicBezTo>
                    <a:pt x="7906" y="12759"/>
                    <a:pt x="7917" y="12259"/>
                    <a:pt x="8179" y="11849"/>
                  </a:cubicBezTo>
                  <a:cubicBezTo>
                    <a:pt x="8417" y="11497"/>
                    <a:pt x="8807" y="11286"/>
                    <a:pt x="9227" y="11286"/>
                  </a:cubicBezTo>
                  <a:cubicBezTo>
                    <a:pt x="9268" y="11286"/>
                    <a:pt x="9309" y="11288"/>
                    <a:pt x="9350" y="11292"/>
                  </a:cubicBezTo>
                  <a:cubicBezTo>
                    <a:pt x="9361" y="11292"/>
                    <a:pt x="9373" y="11280"/>
                    <a:pt x="9384" y="11269"/>
                  </a:cubicBezTo>
                  <a:cubicBezTo>
                    <a:pt x="9384" y="11258"/>
                    <a:pt x="9384" y="11246"/>
                    <a:pt x="9384" y="11235"/>
                  </a:cubicBezTo>
                  <a:cubicBezTo>
                    <a:pt x="9373" y="11212"/>
                    <a:pt x="9361" y="11201"/>
                    <a:pt x="9350" y="11189"/>
                  </a:cubicBezTo>
                  <a:cubicBezTo>
                    <a:pt x="9123" y="10894"/>
                    <a:pt x="8827" y="10678"/>
                    <a:pt x="8497" y="10575"/>
                  </a:cubicBezTo>
                  <a:cubicBezTo>
                    <a:pt x="8440" y="10552"/>
                    <a:pt x="8417" y="10507"/>
                    <a:pt x="8417" y="10484"/>
                  </a:cubicBezTo>
                  <a:cubicBezTo>
                    <a:pt x="8406" y="10439"/>
                    <a:pt x="8429" y="10370"/>
                    <a:pt x="8463" y="10348"/>
                  </a:cubicBezTo>
                  <a:cubicBezTo>
                    <a:pt x="8736" y="10109"/>
                    <a:pt x="9032" y="9813"/>
                    <a:pt x="9123" y="9449"/>
                  </a:cubicBezTo>
                  <a:cubicBezTo>
                    <a:pt x="9202" y="9154"/>
                    <a:pt x="9145" y="8755"/>
                    <a:pt x="8827" y="8573"/>
                  </a:cubicBezTo>
                  <a:cubicBezTo>
                    <a:pt x="8781" y="8539"/>
                    <a:pt x="8770" y="8494"/>
                    <a:pt x="8770" y="8448"/>
                  </a:cubicBezTo>
                  <a:cubicBezTo>
                    <a:pt x="8781" y="8403"/>
                    <a:pt x="8816" y="8357"/>
                    <a:pt x="8850" y="8346"/>
                  </a:cubicBezTo>
                  <a:cubicBezTo>
                    <a:pt x="9316" y="8198"/>
                    <a:pt x="9737" y="7925"/>
                    <a:pt x="10067" y="7573"/>
                  </a:cubicBezTo>
                  <a:cubicBezTo>
                    <a:pt x="10237" y="7391"/>
                    <a:pt x="10385" y="7186"/>
                    <a:pt x="10499" y="6992"/>
                  </a:cubicBezTo>
                  <a:cubicBezTo>
                    <a:pt x="10544" y="6890"/>
                    <a:pt x="10590" y="6788"/>
                    <a:pt x="10635" y="6697"/>
                  </a:cubicBezTo>
                  <a:lnTo>
                    <a:pt x="10647" y="6651"/>
                  </a:lnTo>
                  <a:cubicBezTo>
                    <a:pt x="10658" y="6629"/>
                    <a:pt x="10669" y="6606"/>
                    <a:pt x="10681" y="6583"/>
                  </a:cubicBezTo>
                  <a:cubicBezTo>
                    <a:pt x="10692" y="6549"/>
                    <a:pt x="10704" y="6526"/>
                    <a:pt x="10715" y="6492"/>
                  </a:cubicBezTo>
                  <a:cubicBezTo>
                    <a:pt x="10749" y="6424"/>
                    <a:pt x="10772" y="6390"/>
                    <a:pt x="10829" y="6356"/>
                  </a:cubicBezTo>
                  <a:cubicBezTo>
                    <a:pt x="10840" y="6344"/>
                    <a:pt x="10851" y="6344"/>
                    <a:pt x="10874" y="6344"/>
                  </a:cubicBezTo>
                  <a:lnTo>
                    <a:pt x="10886" y="6344"/>
                  </a:lnTo>
                  <a:cubicBezTo>
                    <a:pt x="10893" y="6342"/>
                    <a:pt x="10901" y="6341"/>
                    <a:pt x="10908" y="6341"/>
                  </a:cubicBezTo>
                  <a:cubicBezTo>
                    <a:pt x="10943" y="6341"/>
                    <a:pt x="10971" y="6363"/>
                    <a:pt x="10999" y="6401"/>
                  </a:cubicBezTo>
                  <a:cubicBezTo>
                    <a:pt x="11045" y="6503"/>
                    <a:pt x="11033" y="6617"/>
                    <a:pt x="11022" y="6731"/>
                  </a:cubicBezTo>
                  <a:cubicBezTo>
                    <a:pt x="11022" y="6754"/>
                    <a:pt x="11011" y="6788"/>
                    <a:pt x="11011" y="6822"/>
                  </a:cubicBezTo>
                  <a:cubicBezTo>
                    <a:pt x="10999" y="6924"/>
                    <a:pt x="10999" y="7061"/>
                    <a:pt x="10999" y="7197"/>
                  </a:cubicBezTo>
                  <a:cubicBezTo>
                    <a:pt x="10999" y="7504"/>
                    <a:pt x="11045" y="7743"/>
                    <a:pt x="11124" y="7948"/>
                  </a:cubicBezTo>
                  <a:cubicBezTo>
                    <a:pt x="11249" y="8289"/>
                    <a:pt x="11488" y="8539"/>
                    <a:pt x="11761" y="8664"/>
                  </a:cubicBezTo>
                  <a:cubicBezTo>
                    <a:pt x="11773" y="8664"/>
                    <a:pt x="11784" y="8664"/>
                    <a:pt x="11795" y="8653"/>
                  </a:cubicBezTo>
                  <a:cubicBezTo>
                    <a:pt x="11807" y="8653"/>
                    <a:pt x="11807" y="8642"/>
                    <a:pt x="11807" y="8630"/>
                  </a:cubicBezTo>
                  <a:lnTo>
                    <a:pt x="11795" y="8528"/>
                  </a:lnTo>
                  <a:cubicBezTo>
                    <a:pt x="11795" y="8471"/>
                    <a:pt x="11795" y="8426"/>
                    <a:pt x="11784" y="8369"/>
                  </a:cubicBezTo>
                  <a:cubicBezTo>
                    <a:pt x="11682" y="7413"/>
                    <a:pt x="11568" y="6481"/>
                    <a:pt x="11431" y="5594"/>
                  </a:cubicBezTo>
                  <a:lnTo>
                    <a:pt x="11420" y="5480"/>
                  </a:lnTo>
                  <a:cubicBezTo>
                    <a:pt x="11352" y="5093"/>
                    <a:pt x="11295" y="4684"/>
                    <a:pt x="11227" y="4286"/>
                  </a:cubicBezTo>
                  <a:cubicBezTo>
                    <a:pt x="11158" y="3922"/>
                    <a:pt x="11056" y="3489"/>
                    <a:pt x="10817" y="3137"/>
                  </a:cubicBezTo>
                  <a:cubicBezTo>
                    <a:pt x="10601" y="2807"/>
                    <a:pt x="10294" y="2557"/>
                    <a:pt x="9987" y="2341"/>
                  </a:cubicBezTo>
                  <a:cubicBezTo>
                    <a:pt x="9669" y="2113"/>
                    <a:pt x="9339" y="1886"/>
                    <a:pt x="8929" y="1613"/>
                  </a:cubicBezTo>
                  <a:cubicBezTo>
                    <a:pt x="8213" y="1146"/>
                    <a:pt x="7451" y="680"/>
                    <a:pt x="6643" y="236"/>
                  </a:cubicBezTo>
                  <a:cubicBezTo>
                    <a:pt x="6529" y="168"/>
                    <a:pt x="6404" y="100"/>
                    <a:pt x="6268" y="9"/>
                  </a:cubicBezTo>
                  <a:cubicBezTo>
                    <a:pt x="6262" y="3"/>
                    <a:pt x="6256" y="0"/>
                    <a:pt x="6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481775" y="2601925"/>
              <a:ext cx="331875" cy="418600"/>
            </a:xfrm>
            <a:custGeom>
              <a:avLst/>
              <a:gdLst/>
              <a:ahLst/>
              <a:cxnLst/>
              <a:rect l="l" t="t" r="r" b="b"/>
              <a:pathLst>
                <a:path w="13275" h="16744" extrusionOk="0">
                  <a:moveTo>
                    <a:pt x="7269" y="1696"/>
                  </a:moveTo>
                  <a:cubicBezTo>
                    <a:pt x="7360" y="1742"/>
                    <a:pt x="7439" y="1799"/>
                    <a:pt x="7530" y="1844"/>
                  </a:cubicBezTo>
                  <a:cubicBezTo>
                    <a:pt x="7508" y="2026"/>
                    <a:pt x="7564" y="2231"/>
                    <a:pt x="7690" y="2379"/>
                  </a:cubicBezTo>
                  <a:cubicBezTo>
                    <a:pt x="7803" y="2515"/>
                    <a:pt x="7940" y="2629"/>
                    <a:pt x="8042" y="2708"/>
                  </a:cubicBezTo>
                  <a:lnTo>
                    <a:pt x="8076" y="2731"/>
                  </a:lnTo>
                  <a:cubicBezTo>
                    <a:pt x="8190" y="2834"/>
                    <a:pt x="8304" y="2925"/>
                    <a:pt x="8406" y="3004"/>
                  </a:cubicBezTo>
                  <a:cubicBezTo>
                    <a:pt x="8611" y="3152"/>
                    <a:pt x="8838" y="3311"/>
                    <a:pt x="9089" y="3482"/>
                  </a:cubicBezTo>
                  <a:cubicBezTo>
                    <a:pt x="9271" y="3607"/>
                    <a:pt x="9487" y="3766"/>
                    <a:pt x="9714" y="3925"/>
                  </a:cubicBezTo>
                  <a:lnTo>
                    <a:pt x="9680" y="3937"/>
                  </a:lnTo>
                  <a:cubicBezTo>
                    <a:pt x="9509" y="3982"/>
                    <a:pt x="9339" y="4039"/>
                    <a:pt x="9180" y="4073"/>
                  </a:cubicBezTo>
                  <a:cubicBezTo>
                    <a:pt x="8816" y="4164"/>
                    <a:pt x="8418" y="4221"/>
                    <a:pt x="8019" y="4244"/>
                  </a:cubicBezTo>
                  <a:cubicBezTo>
                    <a:pt x="7893" y="4252"/>
                    <a:pt x="7764" y="4255"/>
                    <a:pt x="7633" y="4255"/>
                  </a:cubicBezTo>
                  <a:cubicBezTo>
                    <a:pt x="6989" y="4255"/>
                    <a:pt x="6294" y="4164"/>
                    <a:pt x="5529" y="3994"/>
                  </a:cubicBezTo>
                  <a:cubicBezTo>
                    <a:pt x="5301" y="3948"/>
                    <a:pt x="5062" y="3880"/>
                    <a:pt x="4823" y="3812"/>
                  </a:cubicBezTo>
                  <a:lnTo>
                    <a:pt x="4767" y="3800"/>
                  </a:lnTo>
                  <a:cubicBezTo>
                    <a:pt x="4596" y="3755"/>
                    <a:pt x="4403" y="3698"/>
                    <a:pt x="4198" y="3652"/>
                  </a:cubicBezTo>
                  <a:cubicBezTo>
                    <a:pt x="4221" y="3652"/>
                    <a:pt x="4232" y="3641"/>
                    <a:pt x="4243" y="3630"/>
                  </a:cubicBezTo>
                  <a:cubicBezTo>
                    <a:pt x="4345" y="3677"/>
                    <a:pt x="4453" y="3702"/>
                    <a:pt x="4562" y="3702"/>
                  </a:cubicBezTo>
                  <a:cubicBezTo>
                    <a:pt x="4611" y="3702"/>
                    <a:pt x="4660" y="3697"/>
                    <a:pt x="4710" y="3687"/>
                  </a:cubicBezTo>
                  <a:cubicBezTo>
                    <a:pt x="4823" y="3743"/>
                    <a:pt x="4937" y="3778"/>
                    <a:pt x="5051" y="3778"/>
                  </a:cubicBezTo>
                  <a:lnTo>
                    <a:pt x="5074" y="3778"/>
                  </a:lnTo>
                  <a:cubicBezTo>
                    <a:pt x="5176" y="3834"/>
                    <a:pt x="5290" y="3869"/>
                    <a:pt x="5415" y="3880"/>
                  </a:cubicBezTo>
                  <a:cubicBezTo>
                    <a:pt x="5483" y="3880"/>
                    <a:pt x="5551" y="3869"/>
                    <a:pt x="5620" y="3846"/>
                  </a:cubicBezTo>
                  <a:cubicBezTo>
                    <a:pt x="5711" y="3834"/>
                    <a:pt x="5790" y="3800"/>
                    <a:pt x="5881" y="3755"/>
                  </a:cubicBezTo>
                  <a:cubicBezTo>
                    <a:pt x="5927" y="3732"/>
                    <a:pt x="5972" y="3709"/>
                    <a:pt x="6018" y="3675"/>
                  </a:cubicBezTo>
                  <a:lnTo>
                    <a:pt x="6052" y="3652"/>
                  </a:lnTo>
                  <a:cubicBezTo>
                    <a:pt x="6075" y="3630"/>
                    <a:pt x="6120" y="3596"/>
                    <a:pt x="6177" y="3550"/>
                  </a:cubicBezTo>
                  <a:lnTo>
                    <a:pt x="6177" y="3539"/>
                  </a:lnTo>
                  <a:lnTo>
                    <a:pt x="6188" y="3527"/>
                  </a:lnTo>
                  <a:cubicBezTo>
                    <a:pt x="6279" y="3448"/>
                    <a:pt x="6347" y="3345"/>
                    <a:pt x="6382" y="3232"/>
                  </a:cubicBezTo>
                  <a:cubicBezTo>
                    <a:pt x="6427" y="3107"/>
                    <a:pt x="6438" y="2970"/>
                    <a:pt x="6416" y="2845"/>
                  </a:cubicBezTo>
                  <a:cubicBezTo>
                    <a:pt x="6427" y="2788"/>
                    <a:pt x="6438" y="2731"/>
                    <a:pt x="6438" y="2686"/>
                  </a:cubicBezTo>
                  <a:cubicBezTo>
                    <a:pt x="6461" y="2663"/>
                    <a:pt x="6484" y="2640"/>
                    <a:pt x="6495" y="2617"/>
                  </a:cubicBezTo>
                  <a:cubicBezTo>
                    <a:pt x="6620" y="2492"/>
                    <a:pt x="6677" y="2333"/>
                    <a:pt x="6689" y="2162"/>
                  </a:cubicBezTo>
                  <a:lnTo>
                    <a:pt x="6711" y="2151"/>
                  </a:lnTo>
                  <a:cubicBezTo>
                    <a:pt x="6848" y="2071"/>
                    <a:pt x="6996" y="1980"/>
                    <a:pt x="7132" y="1855"/>
                  </a:cubicBezTo>
                  <a:cubicBezTo>
                    <a:pt x="7189" y="1810"/>
                    <a:pt x="7235" y="1753"/>
                    <a:pt x="7269" y="1696"/>
                  </a:cubicBezTo>
                  <a:close/>
                  <a:moveTo>
                    <a:pt x="9316" y="6905"/>
                  </a:moveTo>
                  <a:cubicBezTo>
                    <a:pt x="9316" y="6905"/>
                    <a:pt x="9316" y="6917"/>
                    <a:pt x="9316" y="6917"/>
                  </a:cubicBezTo>
                  <a:lnTo>
                    <a:pt x="9305" y="6917"/>
                  </a:lnTo>
                  <a:cubicBezTo>
                    <a:pt x="9305" y="6917"/>
                    <a:pt x="9316" y="6905"/>
                    <a:pt x="9316" y="6905"/>
                  </a:cubicBezTo>
                  <a:close/>
                  <a:moveTo>
                    <a:pt x="8338" y="7224"/>
                  </a:moveTo>
                  <a:cubicBezTo>
                    <a:pt x="8349" y="7235"/>
                    <a:pt x="8361" y="7235"/>
                    <a:pt x="8383" y="7235"/>
                  </a:cubicBezTo>
                  <a:lnTo>
                    <a:pt x="8406" y="7235"/>
                  </a:lnTo>
                  <a:cubicBezTo>
                    <a:pt x="8429" y="7235"/>
                    <a:pt x="8463" y="7247"/>
                    <a:pt x="8497" y="7247"/>
                  </a:cubicBezTo>
                  <a:lnTo>
                    <a:pt x="8463" y="7315"/>
                  </a:lnTo>
                  <a:cubicBezTo>
                    <a:pt x="8418" y="7292"/>
                    <a:pt x="8372" y="7258"/>
                    <a:pt x="8338" y="7224"/>
                  </a:cubicBezTo>
                  <a:close/>
                  <a:moveTo>
                    <a:pt x="8645" y="7235"/>
                  </a:moveTo>
                  <a:lnTo>
                    <a:pt x="8645" y="7394"/>
                  </a:lnTo>
                  <a:cubicBezTo>
                    <a:pt x="8588" y="7372"/>
                    <a:pt x="8531" y="7360"/>
                    <a:pt x="8486" y="7326"/>
                  </a:cubicBezTo>
                  <a:lnTo>
                    <a:pt x="8520" y="7247"/>
                  </a:lnTo>
                  <a:lnTo>
                    <a:pt x="8622" y="7247"/>
                  </a:lnTo>
                  <a:cubicBezTo>
                    <a:pt x="8634" y="7247"/>
                    <a:pt x="8634" y="7235"/>
                    <a:pt x="8645" y="7235"/>
                  </a:cubicBezTo>
                  <a:close/>
                  <a:moveTo>
                    <a:pt x="3242" y="8282"/>
                  </a:moveTo>
                  <a:cubicBezTo>
                    <a:pt x="3254" y="8293"/>
                    <a:pt x="3254" y="8304"/>
                    <a:pt x="3265" y="8304"/>
                  </a:cubicBezTo>
                  <a:lnTo>
                    <a:pt x="3208" y="8327"/>
                  </a:lnTo>
                  <a:lnTo>
                    <a:pt x="3208" y="8304"/>
                  </a:lnTo>
                  <a:lnTo>
                    <a:pt x="3242" y="8282"/>
                  </a:lnTo>
                  <a:close/>
                  <a:moveTo>
                    <a:pt x="2878" y="8316"/>
                  </a:moveTo>
                  <a:cubicBezTo>
                    <a:pt x="2890" y="8327"/>
                    <a:pt x="2901" y="8327"/>
                    <a:pt x="2901" y="8338"/>
                  </a:cubicBezTo>
                  <a:lnTo>
                    <a:pt x="2867" y="8384"/>
                  </a:lnTo>
                  <a:cubicBezTo>
                    <a:pt x="2867" y="8361"/>
                    <a:pt x="2878" y="8338"/>
                    <a:pt x="2878" y="8316"/>
                  </a:cubicBezTo>
                  <a:close/>
                  <a:moveTo>
                    <a:pt x="2935" y="8384"/>
                  </a:moveTo>
                  <a:cubicBezTo>
                    <a:pt x="2947" y="8384"/>
                    <a:pt x="2947" y="8395"/>
                    <a:pt x="2958" y="8395"/>
                  </a:cubicBezTo>
                  <a:lnTo>
                    <a:pt x="2924" y="8418"/>
                  </a:lnTo>
                  <a:lnTo>
                    <a:pt x="2867" y="8441"/>
                  </a:lnTo>
                  <a:cubicBezTo>
                    <a:pt x="2867" y="8429"/>
                    <a:pt x="2867" y="8429"/>
                    <a:pt x="2867" y="8429"/>
                  </a:cubicBezTo>
                  <a:lnTo>
                    <a:pt x="2935" y="8384"/>
                  </a:lnTo>
                  <a:close/>
                  <a:moveTo>
                    <a:pt x="2515" y="8555"/>
                  </a:moveTo>
                  <a:cubicBezTo>
                    <a:pt x="2515" y="8566"/>
                    <a:pt x="2515" y="8566"/>
                    <a:pt x="2503" y="8566"/>
                  </a:cubicBezTo>
                  <a:lnTo>
                    <a:pt x="2515" y="8555"/>
                  </a:lnTo>
                  <a:close/>
                  <a:moveTo>
                    <a:pt x="2844" y="8566"/>
                  </a:moveTo>
                  <a:lnTo>
                    <a:pt x="2913" y="8646"/>
                  </a:lnTo>
                  <a:lnTo>
                    <a:pt x="2992" y="8714"/>
                  </a:lnTo>
                  <a:cubicBezTo>
                    <a:pt x="2969" y="8737"/>
                    <a:pt x="2947" y="8759"/>
                    <a:pt x="2924" y="8782"/>
                  </a:cubicBezTo>
                  <a:cubicBezTo>
                    <a:pt x="2901" y="8805"/>
                    <a:pt x="2890" y="8816"/>
                    <a:pt x="2867" y="8827"/>
                  </a:cubicBezTo>
                  <a:lnTo>
                    <a:pt x="2810" y="8793"/>
                  </a:lnTo>
                  <a:lnTo>
                    <a:pt x="2810" y="8793"/>
                  </a:lnTo>
                  <a:lnTo>
                    <a:pt x="2856" y="8839"/>
                  </a:lnTo>
                  <a:cubicBezTo>
                    <a:pt x="2844" y="8850"/>
                    <a:pt x="2822" y="8862"/>
                    <a:pt x="2810" y="8873"/>
                  </a:cubicBezTo>
                  <a:lnTo>
                    <a:pt x="2810" y="8839"/>
                  </a:lnTo>
                  <a:cubicBezTo>
                    <a:pt x="2810" y="8827"/>
                    <a:pt x="2810" y="8805"/>
                    <a:pt x="2810" y="8793"/>
                  </a:cubicBezTo>
                  <a:cubicBezTo>
                    <a:pt x="2822" y="8771"/>
                    <a:pt x="2822" y="8759"/>
                    <a:pt x="2822" y="8737"/>
                  </a:cubicBezTo>
                  <a:cubicBezTo>
                    <a:pt x="2833" y="8702"/>
                    <a:pt x="2833" y="8668"/>
                    <a:pt x="2844" y="8634"/>
                  </a:cubicBezTo>
                  <a:lnTo>
                    <a:pt x="2924" y="8782"/>
                  </a:lnTo>
                  <a:lnTo>
                    <a:pt x="2924" y="8782"/>
                  </a:lnTo>
                  <a:lnTo>
                    <a:pt x="2856" y="8634"/>
                  </a:lnTo>
                  <a:lnTo>
                    <a:pt x="2844" y="8611"/>
                  </a:lnTo>
                  <a:cubicBezTo>
                    <a:pt x="2844" y="8611"/>
                    <a:pt x="2844" y="8600"/>
                    <a:pt x="2844" y="8600"/>
                  </a:cubicBezTo>
                  <a:cubicBezTo>
                    <a:pt x="2844" y="8589"/>
                    <a:pt x="2844" y="8577"/>
                    <a:pt x="2844" y="8566"/>
                  </a:cubicBezTo>
                  <a:close/>
                  <a:moveTo>
                    <a:pt x="3151" y="8884"/>
                  </a:moveTo>
                  <a:lnTo>
                    <a:pt x="3254" y="8987"/>
                  </a:lnTo>
                  <a:lnTo>
                    <a:pt x="3254" y="8987"/>
                  </a:lnTo>
                  <a:cubicBezTo>
                    <a:pt x="3254" y="8987"/>
                    <a:pt x="3254" y="8987"/>
                    <a:pt x="3254" y="8987"/>
                  </a:cubicBezTo>
                  <a:lnTo>
                    <a:pt x="3254" y="8987"/>
                  </a:lnTo>
                  <a:cubicBezTo>
                    <a:pt x="3254" y="8987"/>
                    <a:pt x="3242" y="8987"/>
                    <a:pt x="3242" y="8998"/>
                  </a:cubicBezTo>
                  <a:cubicBezTo>
                    <a:pt x="3220" y="9021"/>
                    <a:pt x="3197" y="9032"/>
                    <a:pt x="3174" y="9055"/>
                  </a:cubicBezTo>
                  <a:lnTo>
                    <a:pt x="3163" y="9055"/>
                  </a:lnTo>
                  <a:lnTo>
                    <a:pt x="3117" y="9021"/>
                  </a:lnTo>
                  <a:cubicBezTo>
                    <a:pt x="3140" y="8964"/>
                    <a:pt x="3151" y="8918"/>
                    <a:pt x="3151" y="8884"/>
                  </a:cubicBezTo>
                  <a:close/>
                  <a:moveTo>
                    <a:pt x="3095" y="9089"/>
                  </a:moveTo>
                  <a:lnTo>
                    <a:pt x="3095" y="9100"/>
                  </a:lnTo>
                  <a:lnTo>
                    <a:pt x="3083" y="9089"/>
                  </a:lnTo>
                  <a:close/>
                  <a:moveTo>
                    <a:pt x="3811" y="13093"/>
                  </a:moveTo>
                  <a:lnTo>
                    <a:pt x="3857" y="13229"/>
                  </a:lnTo>
                  <a:lnTo>
                    <a:pt x="3834" y="13229"/>
                  </a:lnTo>
                  <a:lnTo>
                    <a:pt x="3811" y="13218"/>
                  </a:lnTo>
                  <a:lnTo>
                    <a:pt x="3788" y="13218"/>
                  </a:lnTo>
                  <a:lnTo>
                    <a:pt x="3800" y="13093"/>
                  </a:lnTo>
                  <a:close/>
                  <a:moveTo>
                    <a:pt x="4095" y="13070"/>
                  </a:moveTo>
                  <a:cubicBezTo>
                    <a:pt x="4186" y="13127"/>
                    <a:pt x="4266" y="13206"/>
                    <a:pt x="4323" y="13309"/>
                  </a:cubicBezTo>
                  <a:cubicBezTo>
                    <a:pt x="4289" y="13297"/>
                    <a:pt x="4243" y="13286"/>
                    <a:pt x="4198" y="13275"/>
                  </a:cubicBezTo>
                  <a:cubicBezTo>
                    <a:pt x="4152" y="13275"/>
                    <a:pt x="4118" y="13263"/>
                    <a:pt x="4073" y="13263"/>
                  </a:cubicBezTo>
                  <a:lnTo>
                    <a:pt x="4095" y="13070"/>
                  </a:lnTo>
                  <a:close/>
                  <a:moveTo>
                    <a:pt x="4050" y="13457"/>
                  </a:moveTo>
                  <a:cubicBezTo>
                    <a:pt x="4107" y="13513"/>
                    <a:pt x="4141" y="13570"/>
                    <a:pt x="4175" y="13639"/>
                  </a:cubicBezTo>
                  <a:cubicBezTo>
                    <a:pt x="4130" y="13627"/>
                    <a:pt x="4095" y="13627"/>
                    <a:pt x="4050" y="13616"/>
                  </a:cubicBezTo>
                  <a:lnTo>
                    <a:pt x="4039" y="13582"/>
                  </a:lnTo>
                  <a:lnTo>
                    <a:pt x="4050" y="13457"/>
                  </a:lnTo>
                  <a:close/>
                  <a:moveTo>
                    <a:pt x="3163" y="4551"/>
                  </a:moveTo>
                  <a:cubicBezTo>
                    <a:pt x="3220" y="4722"/>
                    <a:pt x="3322" y="4869"/>
                    <a:pt x="3470" y="4972"/>
                  </a:cubicBezTo>
                  <a:cubicBezTo>
                    <a:pt x="3754" y="5142"/>
                    <a:pt x="4050" y="5256"/>
                    <a:pt x="4300" y="5336"/>
                  </a:cubicBezTo>
                  <a:cubicBezTo>
                    <a:pt x="4539" y="5415"/>
                    <a:pt x="4778" y="5484"/>
                    <a:pt x="5005" y="5540"/>
                  </a:cubicBezTo>
                  <a:cubicBezTo>
                    <a:pt x="5483" y="5666"/>
                    <a:pt x="5984" y="5768"/>
                    <a:pt x="6484" y="5825"/>
                  </a:cubicBezTo>
                  <a:cubicBezTo>
                    <a:pt x="6541" y="5836"/>
                    <a:pt x="6598" y="5848"/>
                    <a:pt x="6655" y="5848"/>
                  </a:cubicBezTo>
                  <a:cubicBezTo>
                    <a:pt x="6677" y="5916"/>
                    <a:pt x="6711" y="5973"/>
                    <a:pt x="6746" y="6030"/>
                  </a:cubicBezTo>
                  <a:cubicBezTo>
                    <a:pt x="6916" y="6268"/>
                    <a:pt x="7144" y="6371"/>
                    <a:pt x="7360" y="6416"/>
                  </a:cubicBezTo>
                  <a:cubicBezTo>
                    <a:pt x="7394" y="6496"/>
                    <a:pt x="7451" y="6564"/>
                    <a:pt x="7508" y="6621"/>
                  </a:cubicBezTo>
                  <a:cubicBezTo>
                    <a:pt x="7587" y="6689"/>
                    <a:pt x="7667" y="6746"/>
                    <a:pt x="7735" y="6780"/>
                  </a:cubicBezTo>
                  <a:cubicBezTo>
                    <a:pt x="7746" y="6803"/>
                    <a:pt x="7758" y="6814"/>
                    <a:pt x="7758" y="6826"/>
                  </a:cubicBezTo>
                  <a:cubicBezTo>
                    <a:pt x="7803" y="6917"/>
                    <a:pt x="7872" y="6985"/>
                    <a:pt x="7940" y="7042"/>
                  </a:cubicBezTo>
                  <a:cubicBezTo>
                    <a:pt x="7985" y="7167"/>
                    <a:pt x="8065" y="7269"/>
                    <a:pt x="8167" y="7360"/>
                  </a:cubicBezTo>
                  <a:cubicBezTo>
                    <a:pt x="8201" y="7383"/>
                    <a:pt x="8236" y="7406"/>
                    <a:pt x="8281" y="7429"/>
                  </a:cubicBezTo>
                  <a:cubicBezTo>
                    <a:pt x="8349" y="7474"/>
                    <a:pt x="8418" y="7497"/>
                    <a:pt x="8497" y="7520"/>
                  </a:cubicBezTo>
                  <a:cubicBezTo>
                    <a:pt x="8508" y="7520"/>
                    <a:pt x="8531" y="7520"/>
                    <a:pt x="8543" y="7531"/>
                  </a:cubicBezTo>
                  <a:lnTo>
                    <a:pt x="8554" y="7531"/>
                  </a:lnTo>
                  <a:cubicBezTo>
                    <a:pt x="8587" y="7536"/>
                    <a:pt x="8622" y="7538"/>
                    <a:pt x="8660" y="7538"/>
                  </a:cubicBezTo>
                  <a:cubicBezTo>
                    <a:pt x="8713" y="7538"/>
                    <a:pt x="8772" y="7533"/>
                    <a:pt x="8838" y="7520"/>
                  </a:cubicBezTo>
                  <a:cubicBezTo>
                    <a:pt x="8872" y="7520"/>
                    <a:pt x="8918" y="7508"/>
                    <a:pt x="8963" y="7497"/>
                  </a:cubicBezTo>
                  <a:cubicBezTo>
                    <a:pt x="8998" y="7485"/>
                    <a:pt x="9077" y="7451"/>
                    <a:pt x="9157" y="7394"/>
                  </a:cubicBezTo>
                  <a:cubicBezTo>
                    <a:pt x="9236" y="7338"/>
                    <a:pt x="9293" y="7281"/>
                    <a:pt x="9350" y="7224"/>
                  </a:cubicBezTo>
                  <a:cubicBezTo>
                    <a:pt x="9362" y="7201"/>
                    <a:pt x="9396" y="7156"/>
                    <a:pt x="9430" y="7099"/>
                  </a:cubicBezTo>
                  <a:cubicBezTo>
                    <a:pt x="9464" y="7042"/>
                    <a:pt x="9487" y="6996"/>
                    <a:pt x="9498" y="6951"/>
                  </a:cubicBezTo>
                  <a:cubicBezTo>
                    <a:pt x="9544" y="6780"/>
                    <a:pt x="9532" y="6644"/>
                    <a:pt x="9521" y="6598"/>
                  </a:cubicBezTo>
                  <a:cubicBezTo>
                    <a:pt x="9521" y="6587"/>
                    <a:pt x="9521" y="6575"/>
                    <a:pt x="9509" y="6553"/>
                  </a:cubicBezTo>
                  <a:cubicBezTo>
                    <a:pt x="9509" y="6553"/>
                    <a:pt x="9509" y="6553"/>
                    <a:pt x="9509" y="6541"/>
                  </a:cubicBezTo>
                  <a:cubicBezTo>
                    <a:pt x="9521" y="6507"/>
                    <a:pt x="9521" y="6462"/>
                    <a:pt x="9532" y="6416"/>
                  </a:cubicBezTo>
                  <a:cubicBezTo>
                    <a:pt x="9578" y="6337"/>
                    <a:pt x="9612" y="6246"/>
                    <a:pt x="9634" y="6155"/>
                  </a:cubicBezTo>
                  <a:cubicBezTo>
                    <a:pt x="9691" y="6132"/>
                    <a:pt x="9748" y="6098"/>
                    <a:pt x="9805" y="6064"/>
                  </a:cubicBezTo>
                  <a:cubicBezTo>
                    <a:pt x="9987" y="5927"/>
                    <a:pt x="10101" y="5734"/>
                    <a:pt x="10112" y="5518"/>
                  </a:cubicBezTo>
                  <a:cubicBezTo>
                    <a:pt x="10169" y="5495"/>
                    <a:pt x="10215" y="5484"/>
                    <a:pt x="10271" y="5461"/>
                  </a:cubicBezTo>
                  <a:lnTo>
                    <a:pt x="10317" y="5438"/>
                  </a:lnTo>
                  <a:cubicBezTo>
                    <a:pt x="10419" y="5393"/>
                    <a:pt x="10556" y="5347"/>
                    <a:pt x="10681" y="5268"/>
                  </a:cubicBezTo>
                  <a:cubicBezTo>
                    <a:pt x="10692" y="5256"/>
                    <a:pt x="10715" y="5256"/>
                    <a:pt x="10726" y="5245"/>
                  </a:cubicBezTo>
                  <a:cubicBezTo>
                    <a:pt x="10738" y="5324"/>
                    <a:pt x="10749" y="5404"/>
                    <a:pt x="10772" y="5484"/>
                  </a:cubicBezTo>
                  <a:cubicBezTo>
                    <a:pt x="10783" y="5597"/>
                    <a:pt x="10795" y="5722"/>
                    <a:pt x="10806" y="5836"/>
                  </a:cubicBezTo>
                  <a:cubicBezTo>
                    <a:pt x="10829" y="6007"/>
                    <a:pt x="10851" y="6166"/>
                    <a:pt x="10874" y="6325"/>
                  </a:cubicBezTo>
                  <a:cubicBezTo>
                    <a:pt x="10886" y="6439"/>
                    <a:pt x="10920" y="6541"/>
                    <a:pt x="10988" y="6621"/>
                  </a:cubicBezTo>
                  <a:cubicBezTo>
                    <a:pt x="10908" y="6701"/>
                    <a:pt x="10851" y="6792"/>
                    <a:pt x="10795" y="6905"/>
                  </a:cubicBezTo>
                  <a:cubicBezTo>
                    <a:pt x="10783" y="6951"/>
                    <a:pt x="10760" y="6985"/>
                    <a:pt x="10749" y="7030"/>
                  </a:cubicBezTo>
                  <a:lnTo>
                    <a:pt x="10726" y="7076"/>
                  </a:lnTo>
                  <a:lnTo>
                    <a:pt x="10715" y="7121"/>
                  </a:lnTo>
                  <a:cubicBezTo>
                    <a:pt x="10670" y="7201"/>
                    <a:pt x="10635" y="7292"/>
                    <a:pt x="10601" y="7360"/>
                  </a:cubicBezTo>
                  <a:cubicBezTo>
                    <a:pt x="10522" y="7508"/>
                    <a:pt x="10408" y="7656"/>
                    <a:pt x="10271" y="7804"/>
                  </a:cubicBezTo>
                  <a:cubicBezTo>
                    <a:pt x="10033" y="8065"/>
                    <a:pt x="9714" y="8259"/>
                    <a:pt x="9373" y="8373"/>
                  </a:cubicBezTo>
                  <a:cubicBezTo>
                    <a:pt x="9054" y="8475"/>
                    <a:pt x="8838" y="8748"/>
                    <a:pt x="8793" y="9089"/>
                  </a:cubicBezTo>
                  <a:cubicBezTo>
                    <a:pt x="8759" y="9408"/>
                    <a:pt x="8907" y="9715"/>
                    <a:pt x="9168" y="9885"/>
                  </a:cubicBezTo>
                  <a:cubicBezTo>
                    <a:pt x="9180" y="9897"/>
                    <a:pt x="9180" y="9942"/>
                    <a:pt x="9168" y="9976"/>
                  </a:cubicBezTo>
                  <a:cubicBezTo>
                    <a:pt x="9123" y="10158"/>
                    <a:pt x="8907" y="10363"/>
                    <a:pt x="8725" y="10511"/>
                  </a:cubicBezTo>
                  <a:cubicBezTo>
                    <a:pt x="8497" y="10716"/>
                    <a:pt x="8383" y="11034"/>
                    <a:pt x="8452" y="11341"/>
                  </a:cubicBezTo>
                  <a:cubicBezTo>
                    <a:pt x="8486" y="11500"/>
                    <a:pt x="8565" y="11648"/>
                    <a:pt x="8679" y="11762"/>
                  </a:cubicBezTo>
                  <a:cubicBezTo>
                    <a:pt x="8543" y="11876"/>
                    <a:pt x="8418" y="12012"/>
                    <a:pt x="8315" y="12171"/>
                  </a:cubicBezTo>
                  <a:cubicBezTo>
                    <a:pt x="8179" y="12376"/>
                    <a:pt x="8088" y="12592"/>
                    <a:pt x="8042" y="12820"/>
                  </a:cubicBezTo>
                  <a:cubicBezTo>
                    <a:pt x="8019" y="12818"/>
                    <a:pt x="7996" y="12817"/>
                    <a:pt x="7973" y="12817"/>
                  </a:cubicBezTo>
                  <a:cubicBezTo>
                    <a:pt x="7857" y="12817"/>
                    <a:pt x="7737" y="12841"/>
                    <a:pt x="7633" y="12888"/>
                  </a:cubicBezTo>
                  <a:cubicBezTo>
                    <a:pt x="7348" y="13013"/>
                    <a:pt x="7155" y="13286"/>
                    <a:pt x="7121" y="13593"/>
                  </a:cubicBezTo>
                  <a:cubicBezTo>
                    <a:pt x="7121" y="13616"/>
                    <a:pt x="7053" y="13695"/>
                    <a:pt x="6939" y="13752"/>
                  </a:cubicBezTo>
                  <a:cubicBezTo>
                    <a:pt x="6746" y="13843"/>
                    <a:pt x="6473" y="13843"/>
                    <a:pt x="6256" y="13843"/>
                  </a:cubicBezTo>
                  <a:cubicBezTo>
                    <a:pt x="6246" y="13843"/>
                    <a:pt x="6235" y="13843"/>
                    <a:pt x="6225" y="13843"/>
                  </a:cubicBezTo>
                  <a:cubicBezTo>
                    <a:pt x="5940" y="13843"/>
                    <a:pt x="5659" y="13989"/>
                    <a:pt x="5506" y="14241"/>
                  </a:cubicBezTo>
                  <a:cubicBezTo>
                    <a:pt x="5403" y="14389"/>
                    <a:pt x="5358" y="14571"/>
                    <a:pt x="5369" y="14742"/>
                  </a:cubicBezTo>
                  <a:lnTo>
                    <a:pt x="5358" y="14742"/>
                  </a:lnTo>
                  <a:cubicBezTo>
                    <a:pt x="5324" y="14639"/>
                    <a:pt x="5256" y="14537"/>
                    <a:pt x="5165" y="14458"/>
                  </a:cubicBezTo>
                  <a:cubicBezTo>
                    <a:pt x="5108" y="14401"/>
                    <a:pt x="5040" y="14344"/>
                    <a:pt x="4971" y="14310"/>
                  </a:cubicBezTo>
                  <a:cubicBezTo>
                    <a:pt x="4960" y="14241"/>
                    <a:pt x="4937" y="14173"/>
                    <a:pt x="4903" y="14105"/>
                  </a:cubicBezTo>
                  <a:cubicBezTo>
                    <a:pt x="4880" y="14082"/>
                    <a:pt x="4869" y="14048"/>
                    <a:pt x="4846" y="14025"/>
                  </a:cubicBezTo>
                  <a:cubicBezTo>
                    <a:pt x="4846" y="13946"/>
                    <a:pt x="4835" y="13866"/>
                    <a:pt x="4812" y="13786"/>
                  </a:cubicBezTo>
                  <a:cubicBezTo>
                    <a:pt x="4835" y="13502"/>
                    <a:pt x="4698" y="13218"/>
                    <a:pt x="4437" y="13081"/>
                  </a:cubicBezTo>
                  <a:cubicBezTo>
                    <a:pt x="4380" y="13047"/>
                    <a:pt x="4334" y="13024"/>
                    <a:pt x="4300" y="13013"/>
                  </a:cubicBezTo>
                  <a:cubicBezTo>
                    <a:pt x="4266" y="13002"/>
                    <a:pt x="4232" y="12990"/>
                    <a:pt x="4198" y="12979"/>
                  </a:cubicBezTo>
                  <a:cubicBezTo>
                    <a:pt x="4152" y="12956"/>
                    <a:pt x="4095" y="12945"/>
                    <a:pt x="4039" y="12945"/>
                  </a:cubicBezTo>
                  <a:cubicBezTo>
                    <a:pt x="3993" y="12933"/>
                    <a:pt x="3948" y="12922"/>
                    <a:pt x="3902" y="12922"/>
                  </a:cubicBezTo>
                  <a:lnTo>
                    <a:pt x="3879" y="12922"/>
                  </a:lnTo>
                  <a:cubicBezTo>
                    <a:pt x="3849" y="12922"/>
                    <a:pt x="3819" y="12917"/>
                    <a:pt x="3788" y="12917"/>
                  </a:cubicBezTo>
                  <a:cubicBezTo>
                    <a:pt x="3773" y="12917"/>
                    <a:pt x="3758" y="12918"/>
                    <a:pt x="3743" y="12922"/>
                  </a:cubicBezTo>
                  <a:lnTo>
                    <a:pt x="3697" y="12922"/>
                  </a:lnTo>
                  <a:cubicBezTo>
                    <a:pt x="3675" y="12922"/>
                    <a:pt x="3652" y="12922"/>
                    <a:pt x="3629" y="12933"/>
                  </a:cubicBezTo>
                  <a:cubicBezTo>
                    <a:pt x="3356" y="12956"/>
                    <a:pt x="3129" y="13138"/>
                    <a:pt x="3026" y="13400"/>
                  </a:cubicBezTo>
                  <a:cubicBezTo>
                    <a:pt x="2958" y="13457"/>
                    <a:pt x="2901" y="13536"/>
                    <a:pt x="2867" y="13627"/>
                  </a:cubicBezTo>
                  <a:cubicBezTo>
                    <a:pt x="2844" y="13650"/>
                    <a:pt x="2822" y="13673"/>
                    <a:pt x="2799" y="13684"/>
                  </a:cubicBezTo>
                  <a:cubicBezTo>
                    <a:pt x="2776" y="13707"/>
                    <a:pt x="2753" y="13741"/>
                    <a:pt x="2731" y="13764"/>
                  </a:cubicBezTo>
                  <a:cubicBezTo>
                    <a:pt x="2685" y="13775"/>
                    <a:pt x="2628" y="13786"/>
                    <a:pt x="2583" y="13809"/>
                  </a:cubicBezTo>
                  <a:cubicBezTo>
                    <a:pt x="2515" y="13764"/>
                    <a:pt x="2446" y="13718"/>
                    <a:pt x="2401" y="13661"/>
                  </a:cubicBezTo>
                  <a:cubicBezTo>
                    <a:pt x="2276" y="13525"/>
                    <a:pt x="2185" y="13309"/>
                    <a:pt x="2139" y="13047"/>
                  </a:cubicBezTo>
                  <a:cubicBezTo>
                    <a:pt x="2105" y="12854"/>
                    <a:pt x="2105" y="12649"/>
                    <a:pt x="2105" y="12467"/>
                  </a:cubicBezTo>
                  <a:cubicBezTo>
                    <a:pt x="2105" y="12399"/>
                    <a:pt x="2105" y="12319"/>
                    <a:pt x="2116" y="12240"/>
                  </a:cubicBezTo>
                  <a:cubicBezTo>
                    <a:pt x="2116" y="12080"/>
                    <a:pt x="2128" y="11887"/>
                    <a:pt x="2116" y="11694"/>
                  </a:cubicBezTo>
                  <a:cubicBezTo>
                    <a:pt x="2094" y="11409"/>
                    <a:pt x="1900" y="11159"/>
                    <a:pt x="1650" y="11068"/>
                  </a:cubicBezTo>
                  <a:cubicBezTo>
                    <a:pt x="1673" y="10761"/>
                    <a:pt x="1696" y="10454"/>
                    <a:pt x="1730" y="10147"/>
                  </a:cubicBezTo>
                  <a:cubicBezTo>
                    <a:pt x="1980" y="10101"/>
                    <a:pt x="2196" y="9919"/>
                    <a:pt x="2287" y="9669"/>
                  </a:cubicBezTo>
                  <a:cubicBezTo>
                    <a:pt x="2344" y="9646"/>
                    <a:pt x="2389" y="9612"/>
                    <a:pt x="2446" y="9578"/>
                  </a:cubicBezTo>
                  <a:cubicBezTo>
                    <a:pt x="2458" y="9567"/>
                    <a:pt x="2469" y="9555"/>
                    <a:pt x="2492" y="9533"/>
                  </a:cubicBezTo>
                  <a:cubicBezTo>
                    <a:pt x="2537" y="9533"/>
                    <a:pt x="2594" y="9521"/>
                    <a:pt x="2640" y="9499"/>
                  </a:cubicBezTo>
                  <a:cubicBezTo>
                    <a:pt x="2674" y="9510"/>
                    <a:pt x="2719" y="9510"/>
                    <a:pt x="2753" y="9510"/>
                  </a:cubicBezTo>
                  <a:lnTo>
                    <a:pt x="2788" y="9510"/>
                  </a:lnTo>
                  <a:cubicBezTo>
                    <a:pt x="2992" y="9499"/>
                    <a:pt x="3174" y="9419"/>
                    <a:pt x="3322" y="9260"/>
                  </a:cubicBezTo>
                  <a:cubicBezTo>
                    <a:pt x="3413" y="9169"/>
                    <a:pt x="3470" y="9055"/>
                    <a:pt x="3504" y="8930"/>
                  </a:cubicBezTo>
                  <a:cubicBezTo>
                    <a:pt x="3515" y="8907"/>
                    <a:pt x="3515" y="8896"/>
                    <a:pt x="3515" y="8873"/>
                  </a:cubicBezTo>
                  <a:cubicBezTo>
                    <a:pt x="3538" y="8805"/>
                    <a:pt x="3550" y="8725"/>
                    <a:pt x="3550" y="8634"/>
                  </a:cubicBezTo>
                  <a:cubicBezTo>
                    <a:pt x="3550" y="8589"/>
                    <a:pt x="3550" y="8555"/>
                    <a:pt x="3550" y="8509"/>
                  </a:cubicBezTo>
                  <a:cubicBezTo>
                    <a:pt x="3550" y="8452"/>
                    <a:pt x="3538" y="8282"/>
                    <a:pt x="3424" y="8111"/>
                  </a:cubicBezTo>
                  <a:cubicBezTo>
                    <a:pt x="3413" y="8100"/>
                    <a:pt x="3402" y="8088"/>
                    <a:pt x="3402" y="8077"/>
                  </a:cubicBezTo>
                  <a:lnTo>
                    <a:pt x="3368" y="8031"/>
                  </a:lnTo>
                  <a:cubicBezTo>
                    <a:pt x="3356" y="8020"/>
                    <a:pt x="3333" y="7997"/>
                    <a:pt x="3322" y="7974"/>
                  </a:cubicBezTo>
                  <a:cubicBezTo>
                    <a:pt x="3231" y="7883"/>
                    <a:pt x="3117" y="7815"/>
                    <a:pt x="2981" y="7770"/>
                  </a:cubicBezTo>
                  <a:cubicBezTo>
                    <a:pt x="2924" y="7713"/>
                    <a:pt x="2856" y="7667"/>
                    <a:pt x="2776" y="7622"/>
                  </a:cubicBezTo>
                  <a:cubicBezTo>
                    <a:pt x="2731" y="7531"/>
                    <a:pt x="2662" y="7451"/>
                    <a:pt x="2583" y="7394"/>
                  </a:cubicBezTo>
                  <a:cubicBezTo>
                    <a:pt x="2583" y="7394"/>
                    <a:pt x="2583" y="7383"/>
                    <a:pt x="2583" y="7383"/>
                  </a:cubicBezTo>
                  <a:lnTo>
                    <a:pt x="2617" y="7247"/>
                  </a:lnTo>
                  <a:cubicBezTo>
                    <a:pt x="2685" y="7019"/>
                    <a:pt x="2753" y="6769"/>
                    <a:pt x="2799" y="6507"/>
                  </a:cubicBezTo>
                  <a:cubicBezTo>
                    <a:pt x="2856" y="6212"/>
                    <a:pt x="2913" y="5916"/>
                    <a:pt x="2947" y="5654"/>
                  </a:cubicBezTo>
                  <a:lnTo>
                    <a:pt x="2992" y="5404"/>
                  </a:lnTo>
                  <a:cubicBezTo>
                    <a:pt x="3015" y="5233"/>
                    <a:pt x="3049" y="5040"/>
                    <a:pt x="3083" y="4858"/>
                  </a:cubicBezTo>
                  <a:cubicBezTo>
                    <a:pt x="3106" y="4722"/>
                    <a:pt x="3140" y="4619"/>
                    <a:pt x="3163" y="4551"/>
                  </a:cubicBezTo>
                  <a:close/>
                  <a:moveTo>
                    <a:pt x="6964" y="1"/>
                  </a:moveTo>
                  <a:cubicBezTo>
                    <a:pt x="6890" y="1"/>
                    <a:pt x="6817" y="12"/>
                    <a:pt x="6746" y="36"/>
                  </a:cubicBezTo>
                  <a:cubicBezTo>
                    <a:pt x="6709" y="31"/>
                    <a:pt x="6673" y="29"/>
                    <a:pt x="6637" y="29"/>
                  </a:cubicBezTo>
                  <a:cubicBezTo>
                    <a:pt x="6492" y="29"/>
                    <a:pt x="6350" y="65"/>
                    <a:pt x="6222" y="138"/>
                  </a:cubicBezTo>
                  <a:cubicBezTo>
                    <a:pt x="6109" y="218"/>
                    <a:pt x="6018" y="274"/>
                    <a:pt x="5927" y="320"/>
                  </a:cubicBezTo>
                  <a:cubicBezTo>
                    <a:pt x="5108" y="775"/>
                    <a:pt x="4323" y="1253"/>
                    <a:pt x="3595" y="1730"/>
                  </a:cubicBezTo>
                  <a:cubicBezTo>
                    <a:pt x="3174" y="2003"/>
                    <a:pt x="2833" y="2242"/>
                    <a:pt x="2503" y="2481"/>
                  </a:cubicBezTo>
                  <a:cubicBezTo>
                    <a:pt x="2151" y="2743"/>
                    <a:pt x="1775" y="3038"/>
                    <a:pt x="1502" y="3459"/>
                  </a:cubicBezTo>
                  <a:cubicBezTo>
                    <a:pt x="1195" y="3914"/>
                    <a:pt x="1070" y="4426"/>
                    <a:pt x="990" y="4869"/>
                  </a:cubicBezTo>
                  <a:cubicBezTo>
                    <a:pt x="911" y="5279"/>
                    <a:pt x="854" y="5688"/>
                    <a:pt x="797" y="6086"/>
                  </a:cubicBezTo>
                  <a:lnTo>
                    <a:pt x="774" y="6200"/>
                  </a:lnTo>
                  <a:cubicBezTo>
                    <a:pt x="649" y="7087"/>
                    <a:pt x="524" y="8031"/>
                    <a:pt x="422" y="9009"/>
                  </a:cubicBezTo>
                  <a:cubicBezTo>
                    <a:pt x="319" y="9919"/>
                    <a:pt x="240" y="10852"/>
                    <a:pt x="172" y="11796"/>
                  </a:cubicBezTo>
                  <a:cubicBezTo>
                    <a:pt x="172" y="11887"/>
                    <a:pt x="160" y="11978"/>
                    <a:pt x="149" y="12069"/>
                  </a:cubicBezTo>
                  <a:cubicBezTo>
                    <a:pt x="92" y="12842"/>
                    <a:pt x="1" y="13798"/>
                    <a:pt x="570" y="14617"/>
                  </a:cubicBezTo>
                  <a:cubicBezTo>
                    <a:pt x="979" y="15208"/>
                    <a:pt x="1605" y="15652"/>
                    <a:pt x="2560" y="16004"/>
                  </a:cubicBezTo>
                  <a:cubicBezTo>
                    <a:pt x="3345" y="16311"/>
                    <a:pt x="4221" y="16528"/>
                    <a:pt x="5142" y="16664"/>
                  </a:cubicBezTo>
                  <a:cubicBezTo>
                    <a:pt x="5347" y="16687"/>
                    <a:pt x="5563" y="16721"/>
                    <a:pt x="5802" y="16744"/>
                  </a:cubicBezTo>
                  <a:lnTo>
                    <a:pt x="5847" y="16744"/>
                  </a:lnTo>
                  <a:cubicBezTo>
                    <a:pt x="6075" y="16744"/>
                    <a:pt x="6291" y="16641"/>
                    <a:pt x="6427" y="16471"/>
                  </a:cubicBezTo>
                  <a:cubicBezTo>
                    <a:pt x="6473" y="16414"/>
                    <a:pt x="6507" y="16368"/>
                    <a:pt x="6529" y="16323"/>
                  </a:cubicBezTo>
                  <a:cubicBezTo>
                    <a:pt x="6734" y="16038"/>
                    <a:pt x="6893" y="15652"/>
                    <a:pt x="6905" y="15231"/>
                  </a:cubicBezTo>
                  <a:cubicBezTo>
                    <a:pt x="7110" y="15197"/>
                    <a:pt x="7326" y="15140"/>
                    <a:pt x="7542" y="15049"/>
                  </a:cubicBezTo>
                  <a:cubicBezTo>
                    <a:pt x="7792" y="14935"/>
                    <a:pt x="8054" y="14742"/>
                    <a:pt x="8247" y="14469"/>
                  </a:cubicBezTo>
                  <a:cubicBezTo>
                    <a:pt x="8372" y="14526"/>
                    <a:pt x="8497" y="14571"/>
                    <a:pt x="8622" y="14617"/>
                  </a:cubicBezTo>
                  <a:lnTo>
                    <a:pt x="8645" y="14617"/>
                  </a:lnTo>
                  <a:cubicBezTo>
                    <a:pt x="8712" y="14636"/>
                    <a:pt x="8781" y="14645"/>
                    <a:pt x="8849" y="14645"/>
                  </a:cubicBezTo>
                  <a:cubicBezTo>
                    <a:pt x="9069" y="14645"/>
                    <a:pt x="9282" y="14549"/>
                    <a:pt x="9430" y="14367"/>
                  </a:cubicBezTo>
                  <a:cubicBezTo>
                    <a:pt x="9623" y="14128"/>
                    <a:pt x="9646" y="13798"/>
                    <a:pt x="9487" y="13536"/>
                  </a:cubicBezTo>
                  <a:cubicBezTo>
                    <a:pt x="9384" y="13343"/>
                    <a:pt x="9384" y="13127"/>
                    <a:pt x="9498" y="12956"/>
                  </a:cubicBezTo>
                  <a:cubicBezTo>
                    <a:pt x="9605" y="12795"/>
                    <a:pt x="9794" y="12705"/>
                    <a:pt x="9987" y="12705"/>
                  </a:cubicBezTo>
                  <a:cubicBezTo>
                    <a:pt x="9998" y="12705"/>
                    <a:pt x="10010" y="12705"/>
                    <a:pt x="10021" y="12706"/>
                  </a:cubicBezTo>
                  <a:cubicBezTo>
                    <a:pt x="10048" y="12709"/>
                    <a:pt x="10075" y="12711"/>
                    <a:pt x="10102" y="12711"/>
                  </a:cubicBezTo>
                  <a:cubicBezTo>
                    <a:pt x="10355" y="12711"/>
                    <a:pt x="10582" y="12568"/>
                    <a:pt x="10726" y="12342"/>
                  </a:cubicBezTo>
                  <a:cubicBezTo>
                    <a:pt x="10863" y="12103"/>
                    <a:pt x="10851" y="11785"/>
                    <a:pt x="10692" y="11546"/>
                  </a:cubicBezTo>
                  <a:cubicBezTo>
                    <a:pt x="10681" y="11523"/>
                    <a:pt x="10658" y="11500"/>
                    <a:pt x="10647" y="11478"/>
                  </a:cubicBezTo>
                  <a:cubicBezTo>
                    <a:pt x="10510" y="11307"/>
                    <a:pt x="10362" y="11148"/>
                    <a:pt x="10203" y="11023"/>
                  </a:cubicBezTo>
                  <a:cubicBezTo>
                    <a:pt x="10351" y="10829"/>
                    <a:pt x="10476" y="10602"/>
                    <a:pt x="10544" y="10352"/>
                  </a:cubicBezTo>
                  <a:cubicBezTo>
                    <a:pt x="10613" y="10067"/>
                    <a:pt x="10624" y="9726"/>
                    <a:pt x="10510" y="9419"/>
                  </a:cubicBezTo>
                  <a:cubicBezTo>
                    <a:pt x="10760" y="9271"/>
                    <a:pt x="10988" y="9100"/>
                    <a:pt x="11181" y="8907"/>
                  </a:cubicBezTo>
                  <a:lnTo>
                    <a:pt x="11193" y="8918"/>
                  </a:lnTo>
                  <a:cubicBezTo>
                    <a:pt x="11386" y="9430"/>
                    <a:pt x="11761" y="9840"/>
                    <a:pt x="12228" y="10033"/>
                  </a:cubicBezTo>
                  <a:cubicBezTo>
                    <a:pt x="12312" y="10067"/>
                    <a:pt x="12404" y="10083"/>
                    <a:pt x="12497" y="10083"/>
                  </a:cubicBezTo>
                  <a:cubicBezTo>
                    <a:pt x="12656" y="10083"/>
                    <a:pt x="12819" y="10035"/>
                    <a:pt x="12956" y="9942"/>
                  </a:cubicBezTo>
                  <a:cubicBezTo>
                    <a:pt x="13160" y="9783"/>
                    <a:pt x="13274" y="9521"/>
                    <a:pt x="13240" y="9271"/>
                  </a:cubicBezTo>
                  <a:lnTo>
                    <a:pt x="13217" y="9009"/>
                  </a:lnTo>
                  <a:cubicBezTo>
                    <a:pt x="13115" y="8043"/>
                    <a:pt x="12990" y="7099"/>
                    <a:pt x="12865" y="6212"/>
                  </a:cubicBezTo>
                  <a:lnTo>
                    <a:pt x="12842" y="6086"/>
                  </a:lnTo>
                  <a:cubicBezTo>
                    <a:pt x="12785" y="5688"/>
                    <a:pt x="12728" y="5279"/>
                    <a:pt x="12649" y="4869"/>
                  </a:cubicBezTo>
                  <a:cubicBezTo>
                    <a:pt x="12569" y="4426"/>
                    <a:pt x="12444" y="3914"/>
                    <a:pt x="12137" y="3459"/>
                  </a:cubicBezTo>
                  <a:cubicBezTo>
                    <a:pt x="11864" y="3038"/>
                    <a:pt x="11488" y="2743"/>
                    <a:pt x="11136" y="2481"/>
                  </a:cubicBezTo>
                  <a:cubicBezTo>
                    <a:pt x="10806" y="2242"/>
                    <a:pt x="10465" y="2003"/>
                    <a:pt x="10044" y="1730"/>
                  </a:cubicBezTo>
                  <a:cubicBezTo>
                    <a:pt x="9316" y="1253"/>
                    <a:pt x="8531" y="775"/>
                    <a:pt x="7712" y="320"/>
                  </a:cubicBezTo>
                  <a:cubicBezTo>
                    <a:pt x="7610" y="263"/>
                    <a:pt x="7508" y="206"/>
                    <a:pt x="7371" y="115"/>
                  </a:cubicBezTo>
                  <a:cubicBezTo>
                    <a:pt x="7245" y="41"/>
                    <a:pt x="7104" y="1"/>
                    <a:pt x="6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629075" y="2524325"/>
              <a:ext cx="47500" cy="72825"/>
            </a:xfrm>
            <a:custGeom>
              <a:avLst/>
              <a:gdLst/>
              <a:ahLst/>
              <a:cxnLst/>
              <a:rect l="l" t="t" r="r" b="b"/>
              <a:pathLst>
                <a:path w="1900" h="2913" extrusionOk="0">
                  <a:moveTo>
                    <a:pt x="956" y="0"/>
                  </a:moveTo>
                  <a:cubicBezTo>
                    <a:pt x="945" y="0"/>
                    <a:pt x="945" y="0"/>
                    <a:pt x="933" y="12"/>
                  </a:cubicBezTo>
                  <a:cubicBezTo>
                    <a:pt x="910" y="35"/>
                    <a:pt x="899" y="46"/>
                    <a:pt x="876" y="69"/>
                  </a:cubicBezTo>
                  <a:cubicBezTo>
                    <a:pt x="876" y="69"/>
                    <a:pt x="876" y="80"/>
                    <a:pt x="876" y="80"/>
                  </a:cubicBezTo>
                  <a:cubicBezTo>
                    <a:pt x="865" y="80"/>
                    <a:pt x="865" y="91"/>
                    <a:pt x="865" y="91"/>
                  </a:cubicBezTo>
                  <a:cubicBezTo>
                    <a:pt x="842" y="126"/>
                    <a:pt x="808" y="160"/>
                    <a:pt x="785" y="194"/>
                  </a:cubicBezTo>
                  <a:cubicBezTo>
                    <a:pt x="751" y="239"/>
                    <a:pt x="706" y="285"/>
                    <a:pt x="672" y="342"/>
                  </a:cubicBezTo>
                  <a:cubicBezTo>
                    <a:pt x="592" y="455"/>
                    <a:pt x="512" y="580"/>
                    <a:pt x="444" y="706"/>
                  </a:cubicBezTo>
                  <a:cubicBezTo>
                    <a:pt x="239" y="1092"/>
                    <a:pt x="1" y="1661"/>
                    <a:pt x="114" y="2196"/>
                  </a:cubicBezTo>
                  <a:cubicBezTo>
                    <a:pt x="160" y="2423"/>
                    <a:pt x="262" y="2616"/>
                    <a:pt x="421" y="2764"/>
                  </a:cubicBezTo>
                  <a:cubicBezTo>
                    <a:pt x="490" y="2821"/>
                    <a:pt x="558" y="2867"/>
                    <a:pt x="637" y="2901"/>
                  </a:cubicBezTo>
                  <a:cubicBezTo>
                    <a:pt x="649" y="2901"/>
                    <a:pt x="672" y="2901"/>
                    <a:pt x="672" y="2878"/>
                  </a:cubicBezTo>
                  <a:cubicBezTo>
                    <a:pt x="683" y="2867"/>
                    <a:pt x="683" y="2855"/>
                    <a:pt x="694" y="2855"/>
                  </a:cubicBezTo>
                  <a:cubicBezTo>
                    <a:pt x="694" y="2844"/>
                    <a:pt x="706" y="2832"/>
                    <a:pt x="694" y="2832"/>
                  </a:cubicBezTo>
                  <a:cubicBezTo>
                    <a:pt x="694" y="2764"/>
                    <a:pt x="751" y="2696"/>
                    <a:pt x="819" y="2673"/>
                  </a:cubicBezTo>
                  <a:cubicBezTo>
                    <a:pt x="842" y="2668"/>
                    <a:pt x="871" y="2665"/>
                    <a:pt x="899" y="2665"/>
                  </a:cubicBezTo>
                  <a:cubicBezTo>
                    <a:pt x="927" y="2665"/>
                    <a:pt x="956" y="2668"/>
                    <a:pt x="979" y="2673"/>
                  </a:cubicBezTo>
                  <a:cubicBezTo>
                    <a:pt x="1081" y="2707"/>
                    <a:pt x="1149" y="2787"/>
                    <a:pt x="1183" y="2889"/>
                  </a:cubicBezTo>
                  <a:cubicBezTo>
                    <a:pt x="1195" y="2901"/>
                    <a:pt x="1206" y="2912"/>
                    <a:pt x="1218" y="2912"/>
                  </a:cubicBezTo>
                  <a:lnTo>
                    <a:pt x="1229" y="2912"/>
                  </a:lnTo>
                  <a:cubicBezTo>
                    <a:pt x="1320" y="2878"/>
                    <a:pt x="1400" y="2832"/>
                    <a:pt x="1479" y="2764"/>
                  </a:cubicBezTo>
                  <a:cubicBezTo>
                    <a:pt x="1638" y="2616"/>
                    <a:pt x="1752" y="2423"/>
                    <a:pt x="1798" y="2196"/>
                  </a:cubicBezTo>
                  <a:cubicBezTo>
                    <a:pt x="1900" y="1661"/>
                    <a:pt x="1672" y="1092"/>
                    <a:pt x="1468" y="694"/>
                  </a:cubicBezTo>
                  <a:cubicBezTo>
                    <a:pt x="1400" y="580"/>
                    <a:pt x="1320" y="455"/>
                    <a:pt x="1240" y="342"/>
                  </a:cubicBezTo>
                  <a:cubicBezTo>
                    <a:pt x="1195" y="296"/>
                    <a:pt x="1161" y="239"/>
                    <a:pt x="1127" y="194"/>
                  </a:cubicBezTo>
                  <a:cubicBezTo>
                    <a:pt x="1092" y="160"/>
                    <a:pt x="1070" y="126"/>
                    <a:pt x="1047" y="91"/>
                  </a:cubicBezTo>
                  <a:cubicBezTo>
                    <a:pt x="1036" y="91"/>
                    <a:pt x="1036" y="80"/>
                    <a:pt x="1024" y="69"/>
                  </a:cubicBezTo>
                  <a:cubicBezTo>
                    <a:pt x="1024" y="69"/>
                    <a:pt x="1024" y="57"/>
                    <a:pt x="1024" y="57"/>
                  </a:cubicBezTo>
                  <a:cubicBezTo>
                    <a:pt x="1013" y="46"/>
                    <a:pt x="1001" y="35"/>
                    <a:pt x="990" y="12"/>
                  </a:cubicBezTo>
                  <a:lnTo>
                    <a:pt x="979" y="12"/>
                  </a:lnTo>
                  <a:cubicBezTo>
                    <a:pt x="979" y="0"/>
                    <a:pt x="967" y="0"/>
                    <a:pt x="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4"/>
            <p:cNvSpPr/>
            <p:nvPr/>
          </p:nvSpPr>
          <p:spPr>
            <a:xfrm>
              <a:off x="6610600" y="2506700"/>
              <a:ext cx="84475" cy="108350"/>
            </a:xfrm>
            <a:custGeom>
              <a:avLst/>
              <a:gdLst/>
              <a:ahLst/>
              <a:cxnLst/>
              <a:rect l="l" t="t" r="r" b="b"/>
              <a:pathLst>
                <a:path w="3379" h="4334" extrusionOk="0">
                  <a:moveTo>
                    <a:pt x="1695" y="1979"/>
                  </a:moveTo>
                  <a:cubicBezTo>
                    <a:pt x="1809" y="2252"/>
                    <a:pt x="1866" y="2491"/>
                    <a:pt x="1843" y="2684"/>
                  </a:cubicBezTo>
                  <a:cubicBezTo>
                    <a:pt x="1775" y="2662"/>
                    <a:pt x="1706" y="2662"/>
                    <a:pt x="1638" y="2662"/>
                  </a:cubicBezTo>
                  <a:lnTo>
                    <a:pt x="1536" y="2662"/>
                  </a:lnTo>
                  <a:cubicBezTo>
                    <a:pt x="1524" y="2480"/>
                    <a:pt x="1581" y="2241"/>
                    <a:pt x="1695" y="1979"/>
                  </a:cubicBezTo>
                  <a:close/>
                  <a:moveTo>
                    <a:pt x="1695" y="0"/>
                  </a:moveTo>
                  <a:cubicBezTo>
                    <a:pt x="1490" y="0"/>
                    <a:pt x="1297" y="80"/>
                    <a:pt x="1160" y="228"/>
                  </a:cubicBezTo>
                  <a:lnTo>
                    <a:pt x="1103" y="285"/>
                  </a:lnTo>
                  <a:cubicBezTo>
                    <a:pt x="1069" y="319"/>
                    <a:pt x="1035" y="353"/>
                    <a:pt x="1013" y="398"/>
                  </a:cubicBezTo>
                  <a:cubicBezTo>
                    <a:pt x="1001" y="410"/>
                    <a:pt x="990" y="432"/>
                    <a:pt x="978" y="444"/>
                  </a:cubicBezTo>
                  <a:cubicBezTo>
                    <a:pt x="922" y="501"/>
                    <a:pt x="876" y="569"/>
                    <a:pt x="831" y="637"/>
                  </a:cubicBezTo>
                  <a:cubicBezTo>
                    <a:pt x="728" y="774"/>
                    <a:pt x="637" y="922"/>
                    <a:pt x="558" y="1069"/>
                  </a:cubicBezTo>
                  <a:cubicBezTo>
                    <a:pt x="296" y="1558"/>
                    <a:pt x="0" y="2309"/>
                    <a:pt x="159" y="3048"/>
                  </a:cubicBezTo>
                  <a:cubicBezTo>
                    <a:pt x="228" y="3424"/>
                    <a:pt x="410" y="3754"/>
                    <a:pt x="683" y="3992"/>
                  </a:cubicBezTo>
                  <a:cubicBezTo>
                    <a:pt x="808" y="4118"/>
                    <a:pt x="956" y="4197"/>
                    <a:pt x="1115" y="4265"/>
                  </a:cubicBezTo>
                  <a:cubicBezTo>
                    <a:pt x="1206" y="4300"/>
                    <a:pt x="1300" y="4317"/>
                    <a:pt x="1391" y="4317"/>
                  </a:cubicBezTo>
                  <a:cubicBezTo>
                    <a:pt x="1482" y="4317"/>
                    <a:pt x="1570" y="4300"/>
                    <a:pt x="1649" y="4265"/>
                  </a:cubicBezTo>
                  <a:cubicBezTo>
                    <a:pt x="1752" y="4311"/>
                    <a:pt x="1854" y="4334"/>
                    <a:pt x="1957" y="4334"/>
                  </a:cubicBezTo>
                  <a:cubicBezTo>
                    <a:pt x="2025" y="4334"/>
                    <a:pt x="2104" y="4322"/>
                    <a:pt x="2173" y="4300"/>
                  </a:cubicBezTo>
                  <a:cubicBezTo>
                    <a:pt x="2366" y="4243"/>
                    <a:pt x="2537" y="4140"/>
                    <a:pt x="2696" y="3992"/>
                  </a:cubicBezTo>
                  <a:cubicBezTo>
                    <a:pt x="2969" y="3754"/>
                    <a:pt x="3151" y="3424"/>
                    <a:pt x="3230" y="3048"/>
                  </a:cubicBezTo>
                  <a:cubicBezTo>
                    <a:pt x="3378" y="2298"/>
                    <a:pt x="3094" y="1558"/>
                    <a:pt x="2821" y="1069"/>
                  </a:cubicBezTo>
                  <a:cubicBezTo>
                    <a:pt x="2741" y="922"/>
                    <a:pt x="2650" y="774"/>
                    <a:pt x="2548" y="637"/>
                  </a:cubicBezTo>
                  <a:cubicBezTo>
                    <a:pt x="2502" y="569"/>
                    <a:pt x="2457" y="501"/>
                    <a:pt x="2411" y="444"/>
                  </a:cubicBezTo>
                  <a:cubicBezTo>
                    <a:pt x="2400" y="432"/>
                    <a:pt x="2389" y="410"/>
                    <a:pt x="2366" y="398"/>
                  </a:cubicBezTo>
                  <a:cubicBezTo>
                    <a:pt x="2343" y="364"/>
                    <a:pt x="2320" y="319"/>
                    <a:pt x="2298" y="296"/>
                  </a:cubicBezTo>
                  <a:cubicBezTo>
                    <a:pt x="2286" y="273"/>
                    <a:pt x="2264" y="262"/>
                    <a:pt x="2252" y="250"/>
                  </a:cubicBezTo>
                  <a:cubicBezTo>
                    <a:pt x="2241" y="239"/>
                    <a:pt x="2241" y="228"/>
                    <a:pt x="2229" y="228"/>
                  </a:cubicBezTo>
                  <a:cubicBezTo>
                    <a:pt x="2093" y="80"/>
                    <a:pt x="1900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4"/>
            <p:cNvSpPr/>
            <p:nvPr/>
          </p:nvSpPr>
          <p:spPr>
            <a:xfrm>
              <a:off x="6621675" y="2949775"/>
              <a:ext cx="100400" cy="82125"/>
            </a:xfrm>
            <a:custGeom>
              <a:avLst/>
              <a:gdLst/>
              <a:ahLst/>
              <a:cxnLst/>
              <a:rect l="l" t="t" r="r" b="b"/>
              <a:pathLst>
                <a:path w="4016" h="3285" extrusionOk="0">
                  <a:moveTo>
                    <a:pt x="2499" y="0"/>
                  </a:moveTo>
                  <a:cubicBezTo>
                    <a:pt x="2495" y="0"/>
                    <a:pt x="2492" y="3"/>
                    <a:pt x="2492" y="9"/>
                  </a:cubicBezTo>
                  <a:cubicBezTo>
                    <a:pt x="2480" y="9"/>
                    <a:pt x="2469" y="9"/>
                    <a:pt x="2469" y="20"/>
                  </a:cubicBezTo>
                  <a:cubicBezTo>
                    <a:pt x="2355" y="316"/>
                    <a:pt x="2128" y="555"/>
                    <a:pt x="1832" y="714"/>
                  </a:cubicBezTo>
                  <a:cubicBezTo>
                    <a:pt x="1582" y="839"/>
                    <a:pt x="1275" y="907"/>
                    <a:pt x="888" y="919"/>
                  </a:cubicBezTo>
                  <a:cubicBezTo>
                    <a:pt x="877" y="919"/>
                    <a:pt x="877" y="930"/>
                    <a:pt x="865" y="942"/>
                  </a:cubicBezTo>
                  <a:cubicBezTo>
                    <a:pt x="865" y="942"/>
                    <a:pt x="854" y="953"/>
                    <a:pt x="865" y="964"/>
                  </a:cubicBezTo>
                  <a:cubicBezTo>
                    <a:pt x="945" y="1340"/>
                    <a:pt x="865" y="1760"/>
                    <a:pt x="626" y="2124"/>
                  </a:cubicBezTo>
                  <a:cubicBezTo>
                    <a:pt x="490" y="2341"/>
                    <a:pt x="285" y="2545"/>
                    <a:pt x="24" y="2739"/>
                  </a:cubicBezTo>
                  <a:cubicBezTo>
                    <a:pt x="12" y="2739"/>
                    <a:pt x="1" y="2761"/>
                    <a:pt x="12" y="2773"/>
                  </a:cubicBezTo>
                  <a:cubicBezTo>
                    <a:pt x="12" y="2784"/>
                    <a:pt x="24" y="2796"/>
                    <a:pt x="35" y="2796"/>
                  </a:cubicBezTo>
                  <a:cubicBezTo>
                    <a:pt x="93" y="2792"/>
                    <a:pt x="151" y="2791"/>
                    <a:pt x="208" y="2791"/>
                  </a:cubicBezTo>
                  <a:cubicBezTo>
                    <a:pt x="365" y="2791"/>
                    <a:pt x="519" y="2802"/>
                    <a:pt x="660" y="2818"/>
                  </a:cubicBezTo>
                  <a:cubicBezTo>
                    <a:pt x="1104" y="2886"/>
                    <a:pt x="1525" y="3046"/>
                    <a:pt x="1877" y="3273"/>
                  </a:cubicBezTo>
                  <a:cubicBezTo>
                    <a:pt x="1889" y="3273"/>
                    <a:pt x="1889" y="3285"/>
                    <a:pt x="1900" y="3285"/>
                  </a:cubicBezTo>
                  <a:lnTo>
                    <a:pt x="1912" y="3285"/>
                  </a:lnTo>
                  <a:cubicBezTo>
                    <a:pt x="1912" y="3273"/>
                    <a:pt x="1923" y="3273"/>
                    <a:pt x="1923" y="3262"/>
                  </a:cubicBezTo>
                  <a:cubicBezTo>
                    <a:pt x="2014" y="2966"/>
                    <a:pt x="2264" y="2705"/>
                    <a:pt x="2571" y="2579"/>
                  </a:cubicBezTo>
                  <a:cubicBezTo>
                    <a:pt x="2748" y="2514"/>
                    <a:pt x="2935" y="2483"/>
                    <a:pt x="3144" y="2483"/>
                  </a:cubicBezTo>
                  <a:cubicBezTo>
                    <a:pt x="3300" y="2483"/>
                    <a:pt x="3468" y="2500"/>
                    <a:pt x="3652" y="2534"/>
                  </a:cubicBezTo>
                  <a:cubicBezTo>
                    <a:pt x="3656" y="2538"/>
                    <a:pt x="3659" y="2539"/>
                    <a:pt x="3663" y="2539"/>
                  </a:cubicBezTo>
                  <a:cubicBezTo>
                    <a:pt x="3669" y="2539"/>
                    <a:pt x="3675" y="2534"/>
                    <a:pt x="3675" y="2534"/>
                  </a:cubicBezTo>
                  <a:cubicBezTo>
                    <a:pt x="3686" y="2523"/>
                    <a:pt x="3686" y="2511"/>
                    <a:pt x="3686" y="2500"/>
                  </a:cubicBezTo>
                  <a:cubicBezTo>
                    <a:pt x="3640" y="2193"/>
                    <a:pt x="3675" y="1863"/>
                    <a:pt x="3788" y="1556"/>
                  </a:cubicBezTo>
                  <a:cubicBezTo>
                    <a:pt x="3834" y="1408"/>
                    <a:pt x="3913" y="1260"/>
                    <a:pt x="4004" y="1112"/>
                  </a:cubicBezTo>
                  <a:cubicBezTo>
                    <a:pt x="4016" y="1112"/>
                    <a:pt x="4016" y="1101"/>
                    <a:pt x="4016" y="1089"/>
                  </a:cubicBezTo>
                  <a:cubicBezTo>
                    <a:pt x="4004" y="1010"/>
                    <a:pt x="4004" y="930"/>
                    <a:pt x="4004" y="851"/>
                  </a:cubicBezTo>
                  <a:cubicBezTo>
                    <a:pt x="4004" y="839"/>
                    <a:pt x="4004" y="828"/>
                    <a:pt x="3993" y="816"/>
                  </a:cubicBezTo>
                  <a:lnTo>
                    <a:pt x="3959" y="816"/>
                  </a:lnTo>
                  <a:cubicBezTo>
                    <a:pt x="3834" y="896"/>
                    <a:pt x="3709" y="976"/>
                    <a:pt x="3584" y="1044"/>
                  </a:cubicBezTo>
                  <a:cubicBezTo>
                    <a:pt x="3527" y="1078"/>
                    <a:pt x="3470" y="1112"/>
                    <a:pt x="3413" y="1146"/>
                  </a:cubicBezTo>
                  <a:lnTo>
                    <a:pt x="3356" y="1180"/>
                  </a:lnTo>
                  <a:cubicBezTo>
                    <a:pt x="3345" y="1192"/>
                    <a:pt x="3345" y="1192"/>
                    <a:pt x="3345" y="1203"/>
                  </a:cubicBezTo>
                  <a:cubicBezTo>
                    <a:pt x="3345" y="1215"/>
                    <a:pt x="3345" y="1226"/>
                    <a:pt x="3333" y="1237"/>
                  </a:cubicBezTo>
                  <a:cubicBezTo>
                    <a:pt x="3322" y="1283"/>
                    <a:pt x="3311" y="1340"/>
                    <a:pt x="3299" y="1385"/>
                  </a:cubicBezTo>
                  <a:cubicBezTo>
                    <a:pt x="3288" y="1442"/>
                    <a:pt x="3265" y="1488"/>
                    <a:pt x="3242" y="1533"/>
                  </a:cubicBezTo>
                  <a:lnTo>
                    <a:pt x="3242" y="1544"/>
                  </a:lnTo>
                  <a:cubicBezTo>
                    <a:pt x="3242" y="1556"/>
                    <a:pt x="3231" y="1579"/>
                    <a:pt x="3220" y="1590"/>
                  </a:cubicBezTo>
                  <a:cubicBezTo>
                    <a:pt x="3220" y="1590"/>
                    <a:pt x="3208" y="1601"/>
                    <a:pt x="3208" y="1613"/>
                  </a:cubicBezTo>
                  <a:cubicBezTo>
                    <a:pt x="3197" y="1613"/>
                    <a:pt x="3197" y="1624"/>
                    <a:pt x="3197" y="1624"/>
                  </a:cubicBezTo>
                  <a:cubicBezTo>
                    <a:pt x="3185" y="1647"/>
                    <a:pt x="3174" y="1658"/>
                    <a:pt x="3151" y="1670"/>
                  </a:cubicBezTo>
                  <a:cubicBezTo>
                    <a:pt x="3140" y="1681"/>
                    <a:pt x="3129" y="1692"/>
                    <a:pt x="3117" y="1692"/>
                  </a:cubicBezTo>
                  <a:cubicBezTo>
                    <a:pt x="3117" y="1704"/>
                    <a:pt x="3106" y="1704"/>
                    <a:pt x="3094" y="1715"/>
                  </a:cubicBezTo>
                  <a:cubicBezTo>
                    <a:pt x="3094" y="1721"/>
                    <a:pt x="3092" y="1724"/>
                    <a:pt x="3087" y="1724"/>
                  </a:cubicBezTo>
                  <a:cubicBezTo>
                    <a:pt x="3083" y="1724"/>
                    <a:pt x="3077" y="1721"/>
                    <a:pt x="3072" y="1715"/>
                  </a:cubicBezTo>
                  <a:cubicBezTo>
                    <a:pt x="3072" y="1715"/>
                    <a:pt x="3072" y="1715"/>
                    <a:pt x="3072" y="1704"/>
                  </a:cubicBezTo>
                  <a:cubicBezTo>
                    <a:pt x="3060" y="1681"/>
                    <a:pt x="3060" y="1681"/>
                    <a:pt x="3060" y="1670"/>
                  </a:cubicBezTo>
                  <a:cubicBezTo>
                    <a:pt x="3060" y="1670"/>
                    <a:pt x="3060" y="1670"/>
                    <a:pt x="3060" y="1658"/>
                  </a:cubicBezTo>
                  <a:cubicBezTo>
                    <a:pt x="3049" y="1647"/>
                    <a:pt x="3049" y="1647"/>
                    <a:pt x="3049" y="1647"/>
                  </a:cubicBezTo>
                  <a:cubicBezTo>
                    <a:pt x="3049" y="1647"/>
                    <a:pt x="3049" y="1635"/>
                    <a:pt x="3049" y="1635"/>
                  </a:cubicBezTo>
                  <a:cubicBezTo>
                    <a:pt x="3049" y="1624"/>
                    <a:pt x="3049" y="1624"/>
                    <a:pt x="3049" y="1624"/>
                  </a:cubicBezTo>
                  <a:cubicBezTo>
                    <a:pt x="3049" y="1613"/>
                    <a:pt x="3038" y="1590"/>
                    <a:pt x="3049" y="1579"/>
                  </a:cubicBezTo>
                  <a:lnTo>
                    <a:pt x="3049" y="1567"/>
                  </a:lnTo>
                  <a:cubicBezTo>
                    <a:pt x="3049" y="1567"/>
                    <a:pt x="3049" y="1556"/>
                    <a:pt x="3049" y="1556"/>
                  </a:cubicBezTo>
                  <a:cubicBezTo>
                    <a:pt x="3038" y="1556"/>
                    <a:pt x="3038" y="1544"/>
                    <a:pt x="3038" y="1544"/>
                  </a:cubicBezTo>
                  <a:cubicBezTo>
                    <a:pt x="3038" y="1522"/>
                    <a:pt x="3049" y="1488"/>
                    <a:pt x="3049" y="1465"/>
                  </a:cubicBezTo>
                  <a:lnTo>
                    <a:pt x="3060" y="1442"/>
                  </a:lnTo>
                  <a:cubicBezTo>
                    <a:pt x="3060" y="1431"/>
                    <a:pt x="3060" y="1419"/>
                    <a:pt x="3060" y="1408"/>
                  </a:cubicBezTo>
                  <a:cubicBezTo>
                    <a:pt x="3060" y="1397"/>
                    <a:pt x="3049" y="1385"/>
                    <a:pt x="3049" y="1385"/>
                  </a:cubicBezTo>
                  <a:cubicBezTo>
                    <a:pt x="3043" y="1379"/>
                    <a:pt x="3038" y="1377"/>
                    <a:pt x="3032" y="1377"/>
                  </a:cubicBezTo>
                  <a:cubicBezTo>
                    <a:pt x="3026" y="1377"/>
                    <a:pt x="3021" y="1379"/>
                    <a:pt x="3015" y="1385"/>
                  </a:cubicBezTo>
                  <a:lnTo>
                    <a:pt x="2947" y="1419"/>
                  </a:lnTo>
                  <a:cubicBezTo>
                    <a:pt x="2901" y="1442"/>
                    <a:pt x="2856" y="1476"/>
                    <a:pt x="2799" y="1499"/>
                  </a:cubicBezTo>
                  <a:cubicBezTo>
                    <a:pt x="2765" y="1522"/>
                    <a:pt x="2731" y="1544"/>
                    <a:pt x="2696" y="1567"/>
                  </a:cubicBezTo>
                  <a:lnTo>
                    <a:pt x="2628" y="1601"/>
                  </a:lnTo>
                  <a:cubicBezTo>
                    <a:pt x="2617" y="1601"/>
                    <a:pt x="2605" y="1613"/>
                    <a:pt x="2605" y="1624"/>
                  </a:cubicBezTo>
                  <a:cubicBezTo>
                    <a:pt x="2605" y="1647"/>
                    <a:pt x="2605" y="1658"/>
                    <a:pt x="2594" y="1670"/>
                  </a:cubicBezTo>
                  <a:cubicBezTo>
                    <a:pt x="2594" y="1670"/>
                    <a:pt x="2594" y="1681"/>
                    <a:pt x="2594" y="1692"/>
                  </a:cubicBezTo>
                  <a:cubicBezTo>
                    <a:pt x="2594" y="1715"/>
                    <a:pt x="2594" y="1738"/>
                    <a:pt x="2583" y="1749"/>
                  </a:cubicBezTo>
                  <a:cubicBezTo>
                    <a:pt x="2571" y="1772"/>
                    <a:pt x="2560" y="1806"/>
                    <a:pt x="2549" y="1840"/>
                  </a:cubicBezTo>
                  <a:cubicBezTo>
                    <a:pt x="2537" y="1851"/>
                    <a:pt x="2537" y="1874"/>
                    <a:pt x="2526" y="1897"/>
                  </a:cubicBezTo>
                  <a:cubicBezTo>
                    <a:pt x="2503" y="1942"/>
                    <a:pt x="2480" y="1999"/>
                    <a:pt x="2458" y="2056"/>
                  </a:cubicBezTo>
                  <a:cubicBezTo>
                    <a:pt x="2458" y="2068"/>
                    <a:pt x="2458" y="2090"/>
                    <a:pt x="2446" y="2102"/>
                  </a:cubicBezTo>
                  <a:cubicBezTo>
                    <a:pt x="2446" y="2113"/>
                    <a:pt x="2435" y="2113"/>
                    <a:pt x="2435" y="2124"/>
                  </a:cubicBezTo>
                  <a:cubicBezTo>
                    <a:pt x="2423" y="2159"/>
                    <a:pt x="2412" y="2181"/>
                    <a:pt x="2401" y="2193"/>
                  </a:cubicBezTo>
                  <a:cubicBezTo>
                    <a:pt x="2389" y="2204"/>
                    <a:pt x="2389" y="2215"/>
                    <a:pt x="2378" y="2227"/>
                  </a:cubicBezTo>
                  <a:cubicBezTo>
                    <a:pt x="2367" y="2238"/>
                    <a:pt x="2367" y="2250"/>
                    <a:pt x="2355" y="2261"/>
                  </a:cubicBezTo>
                  <a:cubicBezTo>
                    <a:pt x="2344" y="2284"/>
                    <a:pt x="2310" y="2284"/>
                    <a:pt x="2298" y="2284"/>
                  </a:cubicBezTo>
                  <a:cubicBezTo>
                    <a:pt x="2287" y="2272"/>
                    <a:pt x="2253" y="2261"/>
                    <a:pt x="2253" y="2238"/>
                  </a:cubicBezTo>
                  <a:cubicBezTo>
                    <a:pt x="2253" y="2227"/>
                    <a:pt x="2253" y="2227"/>
                    <a:pt x="2241" y="2215"/>
                  </a:cubicBezTo>
                  <a:cubicBezTo>
                    <a:pt x="2241" y="2204"/>
                    <a:pt x="2241" y="2193"/>
                    <a:pt x="2241" y="2181"/>
                  </a:cubicBezTo>
                  <a:cubicBezTo>
                    <a:pt x="2241" y="2181"/>
                    <a:pt x="2241" y="2170"/>
                    <a:pt x="2241" y="2170"/>
                  </a:cubicBezTo>
                  <a:cubicBezTo>
                    <a:pt x="2230" y="2159"/>
                    <a:pt x="2230" y="2147"/>
                    <a:pt x="2230" y="2136"/>
                  </a:cubicBezTo>
                  <a:cubicBezTo>
                    <a:pt x="2230" y="2102"/>
                    <a:pt x="2230" y="2068"/>
                    <a:pt x="2241" y="2033"/>
                  </a:cubicBezTo>
                  <a:cubicBezTo>
                    <a:pt x="2253" y="1977"/>
                    <a:pt x="2264" y="1908"/>
                    <a:pt x="2298" y="1840"/>
                  </a:cubicBezTo>
                  <a:cubicBezTo>
                    <a:pt x="2298" y="1829"/>
                    <a:pt x="2298" y="1806"/>
                    <a:pt x="2287" y="1806"/>
                  </a:cubicBezTo>
                  <a:cubicBezTo>
                    <a:pt x="2276" y="1795"/>
                    <a:pt x="2264" y="1795"/>
                    <a:pt x="2253" y="1795"/>
                  </a:cubicBezTo>
                  <a:lnTo>
                    <a:pt x="2185" y="1829"/>
                  </a:lnTo>
                  <a:cubicBezTo>
                    <a:pt x="2116" y="1863"/>
                    <a:pt x="2059" y="1897"/>
                    <a:pt x="2003" y="1920"/>
                  </a:cubicBezTo>
                  <a:lnTo>
                    <a:pt x="1957" y="1954"/>
                  </a:lnTo>
                  <a:cubicBezTo>
                    <a:pt x="1707" y="2068"/>
                    <a:pt x="1457" y="2204"/>
                    <a:pt x="1195" y="2250"/>
                  </a:cubicBezTo>
                  <a:cubicBezTo>
                    <a:pt x="1184" y="2250"/>
                    <a:pt x="1184" y="2238"/>
                    <a:pt x="1195" y="2238"/>
                  </a:cubicBezTo>
                  <a:cubicBezTo>
                    <a:pt x="1366" y="2068"/>
                    <a:pt x="1593" y="1942"/>
                    <a:pt x="1798" y="1817"/>
                  </a:cubicBezTo>
                  <a:cubicBezTo>
                    <a:pt x="1843" y="1795"/>
                    <a:pt x="1877" y="1772"/>
                    <a:pt x="1923" y="1749"/>
                  </a:cubicBezTo>
                  <a:cubicBezTo>
                    <a:pt x="1946" y="1726"/>
                    <a:pt x="1980" y="1715"/>
                    <a:pt x="2003" y="1692"/>
                  </a:cubicBezTo>
                  <a:lnTo>
                    <a:pt x="2071" y="1658"/>
                  </a:lnTo>
                  <a:cubicBezTo>
                    <a:pt x="2082" y="1647"/>
                    <a:pt x="2082" y="1635"/>
                    <a:pt x="2082" y="1624"/>
                  </a:cubicBezTo>
                  <a:cubicBezTo>
                    <a:pt x="2082" y="1613"/>
                    <a:pt x="2071" y="1601"/>
                    <a:pt x="2059" y="1601"/>
                  </a:cubicBezTo>
                  <a:lnTo>
                    <a:pt x="2003" y="1590"/>
                  </a:lnTo>
                  <a:cubicBezTo>
                    <a:pt x="1968" y="1579"/>
                    <a:pt x="1934" y="1567"/>
                    <a:pt x="1889" y="1556"/>
                  </a:cubicBezTo>
                  <a:cubicBezTo>
                    <a:pt x="1855" y="1544"/>
                    <a:pt x="1832" y="1533"/>
                    <a:pt x="1798" y="1522"/>
                  </a:cubicBezTo>
                  <a:cubicBezTo>
                    <a:pt x="1786" y="1510"/>
                    <a:pt x="1764" y="1488"/>
                    <a:pt x="1752" y="1476"/>
                  </a:cubicBezTo>
                  <a:lnTo>
                    <a:pt x="1741" y="1465"/>
                  </a:lnTo>
                  <a:cubicBezTo>
                    <a:pt x="1730" y="1453"/>
                    <a:pt x="1718" y="1431"/>
                    <a:pt x="1730" y="1397"/>
                  </a:cubicBezTo>
                  <a:cubicBezTo>
                    <a:pt x="1730" y="1374"/>
                    <a:pt x="1741" y="1362"/>
                    <a:pt x="1764" y="1351"/>
                  </a:cubicBezTo>
                  <a:lnTo>
                    <a:pt x="1786" y="1340"/>
                  </a:lnTo>
                  <a:lnTo>
                    <a:pt x="1809" y="1328"/>
                  </a:lnTo>
                  <a:lnTo>
                    <a:pt x="1934" y="1328"/>
                  </a:lnTo>
                  <a:cubicBezTo>
                    <a:pt x="1980" y="1340"/>
                    <a:pt x="2025" y="1340"/>
                    <a:pt x="2071" y="1351"/>
                  </a:cubicBezTo>
                  <a:lnTo>
                    <a:pt x="2150" y="1374"/>
                  </a:lnTo>
                  <a:cubicBezTo>
                    <a:pt x="2196" y="1374"/>
                    <a:pt x="2230" y="1385"/>
                    <a:pt x="2276" y="1397"/>
                  </a:cubicBezTo>
                  <a:lnTo>
                    <a:pt x="2344" y="1419"/>
                  </a:lnTo>
                  <a:cubicBezTo>
                    <a:pt x="2367" y="1419"/>
                    <a:pt x="2378" y="1431"/>
                    <a:pt x="2401" y="1442"/>
                  </a:cubicBezTo>
                  <a:cubicBezTo>
                    <a:pt x="2406" y="1448"/>
                    <a:pt x="2412" y="1451"/>
                    <a:pt x="2418" y="1451"/>
                  </a:cubicBezTo>
                  <a:cubicBezTo>
                    <a:pt x="2423" y="1451"/>
                    <a:pt x="2429" y="1448"/>
                    <a:pt x="2435" y="1442"/>
                  </a:cubicBezTo>
                  <a:lnTo>
                    <a:pt x="2537" y="1374"/>
                  </a:lnTo>
                  <a:cubicBezTo>
                    <a:pt x="2583" y="1351"/>
                    <a:pt x="2640" y="1317"/>
                    <a:pt x="2696" y="1283"/>
                  </a:cubicBezTo>
                  <a:cubicBezTo>
                    <a:pt x="2765" y="1237"/>
                    <a:pt x="2833" y="1192"/>
                    <a:pt x="2901" y="1158"/>
                  </a:cubicBezTo>
                  <a:lnTo>
                    <a:pt x="2947" y="1124"/>
                  </a:lnTo>
                  <a:cubicBezTo>
                    <a:pt x="2958" y="1124"/>
                    <a:pt x="2958" y="1101"/>
                    <a:pt x="2958" y="1089"/>
                  </a:cubicBezTo>
                  <a:cubicBezTo>
                    <a:pt x="2958" y="1078"/>
                    <a:pt x="2947" y="1067"/>
                    <a:pt x="2935" y="1067"/>
                  </a:cubicBezTo>
                  <a:cubicBezTo>
                    <a:pt x="2912" y="1055"/>
                    <a:pt x="2890" y="1055"/>
                    <a:pt x="2867" y="1055"/>
                  </a:cubicBezTo>
                  <a:cubicBezTo>
                    <a:pt x="2844" y="1044"/>
                    <a:pt x="2810" y="1044"/>
                    <a:pt x="2787" y="1033"/>
                  </a:cubicBezTo>
                  <a:cubicBezTo>
                    <a:pt x="2776" y="1033"/>
                    <a:pt x="2765" y="1021"/>
                    <a:pt x="2753" y="1021"/>
                  </a:cubicBezTo>
                  <a:cubicBezTo>
                    <a:pt x="2742" y="1021"/>
                    <a:pt x="2731" y="1021"/>
                    <a:pt x="2719" y="1010"/>
                  </a:cubicBezTo>
                  <a:lnTo>
                    <a:pt x="2696" y="1010"/>
                  </a:lnTo>
                  <a:cubicBezTo>
                    <a:pt x="2696" y="1010"/>
                    <a:pt x="2696" y="1010"/>
                    <a:pt x="2696" y="998"/>
                  </a:cubicBezTo>
                  <a:cubicBezTo>
                    <a:pt x="2674" y="998"/>
                    <a:pt x="2662" y="987"/>
                    <a:pt x="2651" y="976"/>
                  </a:cubicBezTo>
                  <a:cubicBezTo>
                    <a:pt x="2640" y="953"/>
                    <a:pt x="2628" y="907"/>
                    <a:pt x="2662" y="885"/>
                  </a:cubicBezTo>
                  <a:cubicBezTo>
                    <a:pt x="2696" y="851"/>
                    <a:pt x="2753" y="851"/>
                    <a:pt x="2810" y="851"/>
                  </a:cubicBezTo>
                  <a:lnTo>
                    <a:pt x="2833" y="851"/>
                  </a:lnTo>
                  <a:cubicBezTo>
                    <a:pt x="2878" y="851"/>
                    <a:pt x="2924" y="862"/>
                    <a:pt x="2969" y="873"/>
                  </a:cubicBezTo>
                  <a:lnTo>
                    <a:pt x="2992" y="873"/>
                  </a:lnTo>
                  <a:cubicBezTo>
                    <a:pt x="3049" y="885"/>
                    <a:pt x="3106" y="896"/>
                    <a:pt x="3151" y="907"/>
                  </a:cubicBezTo>
                  <a:lnTo>
                    <a:pt x="3163" y="907"/>
                  </a:lnTo>
                  <a:cubicBezTo>
                    <a:pt x="3185" y="919"/>
                    <a:pt x="3208" y="930"/>
                    <a:pt x="3231" y="930"/>
                  </a:cubicBezTo>
                  <a:cubicBezTo>
                    <a:pt x="3237" y="936"/>
                    <a:pt x="3242" y="939"/>
                    <a:pt x="3248" y="939"/>
                  </a:cubicBezTo>
                  <a:cubicBezTo>
                    <a:pt x="3254" y="939"/>
                    <a:pt x="3259" y="936"/>
                    <a:pt x="3265" y="930"/>
                  </a:cubicBezTo>
                  <a:lnTo>
                    <a:pt x="3458" y="805"/>
                  </a:lnTo>
                  <a:cubicBezTo>
                    <a:pt x="3584" y="725"/>
                    <a:pt x="3709" y="657"/>
                    <a:pt x="3822" y="578"/>
                  </a:cubicBezTo>
                  <a:cubicBezTo>
                    <a:pt x="3845" y="566"/>
                    <a:pt x="3857" y="555"/>
                    <a:pt x="3879" y="544"/>
                  </a:cubicBezTo>
                  <a:cubicBezTo>
                    <a:pt x="3891" y="532"/>
                    <a:pt x="3891" y="521"/>
                    <a:pt x="3891" y="509"/>
                  </a:cubicBezTo>
                  <a:cubicBezTo>
                    <a:pt x="3891" y="498"/>
                    <a:pt x="3879" y="487"/>
                    <a:pt x="3868" y="487"/>
                  </a:cubicBezTo>
                  <a:cubicBezTo>
                    <a:pt x="3811" y="453"/>
                    <a:pt x="3754" y="430"/>
                    <a:pt x="3697" y="396"/>
                  </a:cubicBezTo>
                  <a:cubicBezTo>
                    <a:pt x="3697" y="384"/>
                    <a:pt x="3686" y="384"/>
                    <a:pt x="3686" y="384"/>
                  </a:cubicBezTo>
                  <a:cubicBezTo>
                    <a:pt x="3561" y="373"/>
                    <a:pt x="3436" y="350"/>
                    <a:pt x="3288" y="316"/>
                  </a:cubicBezTo>
                  <a:cubicBezTo>
                    <a:pt x="3026" y="259"/>
                    <a:pt x="2765" y="145"/>
                    <a:pt x="2514" y="9"/>
                  </a:cubicBezTo>
                  <a:cubicBezTo>
                    <a:pt x="2509" y="3"/>
                    <a:pt x="2503" y="0"/>
                    <a:pt x="2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4"/>
            <p:cNvSpPr/>
            <p:nvPr/>
          </p:nvSpPr>
          <p:spPr>
            <a:xfrm>
              <a:off x="6602350" y="2932250"/>
              <a:ext cx="137925" cy="117575"/>
            </a:xfrm>
            <a:custGeom>
              <a:avLst/>
              <a:gdLst/>
              <a:ahLst/>
              <a:cxnLst/>
              <a:rect l="l" t="t" r="r" b="b"/>
              <a:pathLst>
                <a:path w="5517" h="4703" extrusionOk="0">
                  <a:moveTo>
                    <a:pt x="3254" y="1"/>
                  </a:moveTo>
                  <a:cubicBezTo>
                    <a:pt x="3176" y="1"/>
                    <a:pt x="3098" y="13"/>
                    <a:pt x="3026" y="39"/>
                  </a:cubicBezTo>
                  <a:cubicBezTo>
                    <a:pt x="2810" y="119"/>
                    <a:pt x="2650" y="278"/>
                    <a:pt x="2571" y="482"/>
                  </a:cubicBezTo>
                  <a:cubicBezTo>
                    <a:pt x="2525" y="608"/>
                    <a:pt x="2423" y="721"/>
                    <a:pt x="2275" y="790"/>
                  </a:cubicBezTo>
                  <a:cubicBezTo>
                    <a:pt x="2116" y="869"/>
                    <a:pt x="1911" y="915"/>
                    <a:pt x="1638" y="926"/>
                  </a:cubicBezTo>
                  <a:cubicBezTo>
                    <a:pt x="1411" y="926"/>
                    <a:pt x="1206" y="1040"/>
                    <a:pt x="1070" y="1210"/>
                  </a:cubicBezTo>
                  <a:cubicBezTo>
                    <a:pt x="933" y="1392"/>
                    <a:pt x="888" y="1620"/>
                    <a:pt x="933" y="1836"/>
                  </a:cubicBezTo>
                  <a:cubicBezTo>
                    <a:pt x="979" y="2018"/>
                    <a:pt x="933" y="2245"/>
                    <a:pt x="797" y="2450"/>
                  </a:cubicBezTo>
                  <a:cubicBezTo>
                    <a:pt x="706" y="2587"/>
                    <a:pt x="569" y="2734"/>
                    <a:pt x="376" y="2871"/>
                  </a:cubicBezTo>
                  <a:lnTo>
                    <a:pt x="353" y="2882"/>
                  </a:lnTo>
                  <a:cubicBezTo>
                    <a:pt x="91" y="3076"/>
                    <a:pt x="0" y="3428"/>
                    <a:pt x="103" y="3724"/>
                  </a:cubicBezTo>
                  <a:cubicBezTo>
                    <a:pt x="211" y="4016"/>
                    <a:pt x="493" y="4215"/>
                    <a:pt x="803" y="4215"/>
                  </a:cubicBezTo>
                  <a:cubicBezTo>
                    <a:pt x="820" y="4215"/>
                    <a:pt x="837" y="4214"/>
                    <a:pt x="853" y="4213"/>
                  </a:cubicBezTo>
                  <a:cubicBezTo>
                    <a:pt x="896" y="4210"/>
                    <a:pt x="939" y="4209"/>
                    <a:pt x="981" y="4209"/>
                  </a:cubicBezTo>
                  <a:cubicBezTo>
                    <a:pt x="1097" y="4209"/>
                    <a:pt x="1212" y="4219"/>
                    <a:pt x="1320" y="4236"/>
                  </a:cubicBezTo>
                  <a:cubicBezTo>
                    <a:pt x="1661" y="4281"/>
                    <a:pt x="1991" y="4406"/>
                    <a:pt x="2264" y="4577"/>
                  </a:cubicBezTo>
                  <a:cubicBezTo>
                    <a:pt x="2378" y="4657"/>
                    <a:pt x="2525" y="4702"/>
                    <a:pt x="2662" y="4702"/>
                  </a:cubicBezTo>
                  <a:cubicBezTo>
                    <a:pt x="2753" y="4702"/>
                    <a:pt x="2844" y="4679"/>
                    <a:pt x="2923" y="4657"/>
                  </a:cubicBezTo>
                  <a:cubicBezTo>
                    <a:pt x="3140" y="4577"/>
                    <a:pt x="3310" y="4395"/>
                    <a:pt x="3378" y="4168"/>
                  </a:cubicBezTo>
                  <a:cubicBezTo>
                    <a:pt x="3401" y="4099"/>
                    <a:pt x="3492" y="3997"/>
                    <a:pt x="3606" y="3951"/>
                  </a:cubicBezTo>
                  <a:cubicBezTo>
                    <a:pt x="3668" y="3924"/>
                    <a:pt x="3758" y="3897"/>
                    <a:pt x="3905" y="3897"/>
                  </a:cubicBezTo>
                  <a:cubicBezTo>
                    <a:pt x="4002" y="3897"/>
                    <a:pt x="4123" y="3908"/>
                    <a:pt x="4277" y="3940"/>
                  </a:cubicBezTo>
                  <a:cubicBezTo>
                    <a:pt x="4332" y="3953"/>
                    <a:pt x="4388" y="3960"/>
                    <a:pt x="4443" y="3960"/>
                  </a:cubicBezTo>
                  <a:cubicBezTo>
                    <a:pt x="4624" y="3960"/>
                    <a:pt x="4797" y="3889"/>
                    <a:pt x="4937" y="3758"/>
                  </a:cubicBezTo>
                  <a:cubicBezTo>
                    <a:pt x="5107" y="3587"/>
                    <a:pt x="5198" y="3349"/>
                    <a:pt x="5164" y="3110"/>
                  </a:cubicBezTo>
                  <a:cubicBezTo>
                    <a:pt x="5130" y="2916"/>
                    <a:pt x="5153" y="2700"/>
                    <a:pt x="5221" y="2507"/>
                  </a:cubicBezTo>
                  <a:cubicBezTo>
                    <a:pt x="5255" y="2405"/>
                    <a:pt x="5312" y="2302"/>
                    <a:pt x="5369" y="2211"/>
                  </a:cubicBezTo>
                  <a:cubicBezTo>
                    <a:pt x="5471" y="2063"/>
                    <a:pt x="5517" y="1881"/>
                    <a:pt x="5494" y="1699"/>
                  </a:cubicBezTo>
                  <a:cubicBezTo>
                    <a:pt x="5483" y="1665"/>
                    <a:pt x="5483" y="1631"/>
                    <a:pt x="5483" y="1597"/>
                  </a:cubicBezTo>
                  <a:cubicBezTo>
                    <a:pt x="5494" y="1438"/>
                    <a:pt x="5448" y="1267"/>
                    <a:pt x="5369" y="1142"/>
                  </a:cubicBezTo>
                  <a:cubicBezTo>
                    <a:pt x="5335" y="869"/>
                    <a:pt x="5164" y="642"/>
                    <a:pt x="4925" y="539"/>
                  </a:cubicBezTo>
                  <a:cubicBezTo>
                    <a:pt x="4891" y="528"/>
                    <a:pt x="4868" y="517"/>
                    <a:pt x="4846" y="505"/>
                  </a:cubicBezTo>
                  <a:cubicBezTo>
                    <a:pt x="4755" y="437"/>
                    <a:pt x="4641" y="403"/>
                    <a:pt x="4527" y="391"/>
                  </a:cubicBezTo>
                  <a:cubicBezTo>
                    <a:pt x="4436" y="380"/>
                    <a:pt x="4334" y="369"/>
                    <a:pt x="4220" y="335"/>
                  </a:cubicBezTo>
                  <a:cubicBezTo>
                    <a:pt x="4027" y="289"/>
                    <a:pt x="3833" y="209"/>
                    <a:pt x="3640" y="107"/>
                  </a:cubicBezTo>
                  <a:cubicBezTo>
                    <a:pt x="3519" y="36"/>
                    <a:pt x="3385" y="1"/>
                    <a:pt x="3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4"/>
            <p:cNvSpPr/>
            <p:nvPr/>
          </p:nvSpPr>
          <p:spPr>
            <a:xfrm>
              <a:off x="6721475" y="2987225"/>
              <a:ext cx="7150" cy="7700"/>
            </a:xfrm>
            <a:custGeom>
              <a:avLst/>
              <a:gdLst/>
              <a:ahLst/>
              <a:cxnLst/>
              <a:rect l="l" t="t" r="r" b="b"/>
              <a:pathLst>
                <a:path w="286" h="308" extrusionOk="0">
                  <a:moveTo>
                    <a:pt x="126" y="1"/>
                  </a:moveTo>
                  <a:cubicBezTo>
                    <a:pt x="115" y="1"/>
                    <a:pt x="103" y="1"/>
                    <a:pt x="103" y="12"/>
                  </a:cubicBezTo>
                  <a:cubicBezTo>
                    <a:pt x="69" y="69"/>
                    <a:pt x="58" y="115"/>
                    <a:pt x="35" y="160"/>
                  </a:cubicBezTo>
                  <a:cubicBezTo>
                    <a:pt x="24" y="194"/>
                    <a:pt x="12" y="228"/>
                    <a:pt x="12" y="262"/>
                  </a:cubicBezTo>
                  <a:cubicBezTo>
                    <a:pt x="1" y="274"/>
                    <a:pt x="12" y="285"/>
                    <a:pt x="12" y="297"/>
                  </a:cubicBezTo>
                  <a:cubicBezTo>
                    <a:pt x="24" y="297"/>
                    <a:pt x="24" y="308"/>
                    <a:pt x="35" y="308"/>
                  </a:cubicBezTo>
                  <a:lnTo>
                    <a:pt x="46" y="308"/>
                  </a:lnTo>
                  <a:cubicBezTo>
                    <a:pt x="115" y="285"/>
                    <a:pt x="183" y="262"/>
                    <a:pt x="251" y="251"/>
                  </a:cubicBezTo>
                  <a:cubicBezTo>
                    <a:pt x="263" y="251"/>
                    <a:pt x="274" y="240"/>
                    <a:pt x="274" y="228"/>
                  </a:cubicBezTo>
                  <a:cubicBezTo>
                    <a:pt x="285" y="217"/>
                    <a:pt x="285" y="206"/>
                    <a:pt x="274" y="194"/>
                  </a:cubicBezTo>
                  <a:cubicBezTo>
                    <a:pt x="228" y="137"/>
                    <a:pt x="194" y="81"/>
                    <a:pt x="160" y="12"/>
                  </a:cubicBezTo>
                  <a:cubicBezTo>
                    <a:pt x="149" y="1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4"/>
            <p:cNvSpPr/>
            <p:nvPr/>
          </p:nvSpPr>
          <p:spPr>
            <a:xfrm>
              <a:off x="6702725" y="2969325"/>
              <a:ext cx="44375" cy="43250"/>
            </a:xfrm>
            <a:custGeom>
              <a:avLst/>
              <a:gdLst/>
              <a:ahLst/>
              <a:cxnLst/>
              <a:rect l="l" t="t" r="r" b="b"/>
              <a:pathLst>
                <a:path w="1775" h="1730" extrusionOk="0">
                  <a:moveTo>
                    <a:pt x="785" y="307"/>
                  </a:moveTo>
                  <a:cubicBezTo>
                    <a:pt x="967" y="307"/>
                    <a:pt x="1149" y="387"/>
                    <a:pt x="1274" y="512"/>
                  </a:cubicBezTo>
                  <a:lnTo>
                    <a:pt x="1286" y="535"/>
                  </a:lnTo>
                  <a:cubicBezTo>
                    <a:pt x="1433" y="683"/>
                    <a:pt x="1490" y="888"/>
                    <a:pt x="1456" y="1092"/>
                  </a:cubicBezTo>
                  <a:cubicBezTo>
                    <a:pt x="1342" y="1297"/>
                    <a:pt x="1126" y="1422"/>
                    <a:pt x="899" y="1422"/>
                  </a:cubicBezTo>
                  <a:lnTo>
                    <a:pt x="876" y="717"/>
                  </a:lnTo>
                  <a:lnTo>
                    <a:pt x="819" y="1422"/>
                  </a:lnTo>
                  <a:cubicBezTo>
                    <a:pt x="649" y="1411"/>
                    <a:pt x="489" y="1331"/>
                    <a:pt x="376" y="1206"/>
                  </a:cubicBezTo>
                  <a:cubicBezTo>
                    <a:pt x="307" y="1058"/>
                    <a:pt x="296" y="888"/>
                    <a:pt x="353" y="717"/>
                  </a:cubicBezTo>
                  <a:cubicBezTo>
                    <a:pt x="410" y="569"/>
                    <a:pt x="501" y="444"/>
                    <a:pt x="637" y="364"/>
                  </a:cubicBezTo>
                  <a:lnTo>
                    <a:pt x="785" y="1024"/>
                  </a:lnTo>
                  <a:lnTo>
                    <a:pt x="785" y="307"/>
                  </a:lnTo>
                  <a:close/>
                  <a:moveTo>
                    <a:pt x="853" y="0"/>
                  </a:moveTo>
                  <a:cubicBezTo>
                    <a:pt x="569" y="12"/>
                    <a:pt x="319" y="182"/>
                    <a:pt x="205" y="444"/>
                  </a:cubicBezTo>
                  <a:cubicBezTo>
                    <a:pt x="171" y="512"/>
                    <a:pt x="137" y="580"/>
                    <a:pt x="114" y="649"/>
                  </a:cubicBezTo>
                  <a:cubicBezTo>
                    <a:pt x="103" y="694"/>
                    <a:pt x="91" y="740"/>
                    <a:pt x="69" y="797"/>
                  </a:cubicBezTo>
                  <a:cubicBezTo>
                    <a:pt x="0" y="1047"/>
                    <a:pt x="69" y="1320"/>
                    <a:pt x="251" y="1502"/>
                  </a:cubicBezTo>
                  <a:cubicBezTo>
                    <a:pt x="398" y="1650"/>
                    <a:pt x="592" y="1729"/>
                    <a:pt x="785" y="1729"/>
                  </a:cubicBezTo>
                  <a:cubicBezTo>
                    <a:pt x="842" y="1729"/>
                    <a:pt x="910" y="1729"/>
                    <a:pt x="967" y="1706"/>
                  </a:cubicBezTo>
                  <a:cubicBezTo>
                    <a:pt x="1047" y="1695"/>
                    <a:pt x="1115" y="1672"/>
                    <a:pt x="1195" y="1650"/>
                  </a:cubicBezTo>
                  <a:cubicBezTo>
                    <a:pt x="1433" y="1581"/>
                    <a:pt x="1627" y="1411"/>
                    <a:pt x="1706" y="1160"/>
                  </a:cubicBezTo>
                  <a:cubicBezTo>
                    <a:pt x="1775" y="933"/>
                    <a:pt x="1741" y="683"/>
                    <a:pt x="1581" y="478"/>
                  </a:cubicBezTo>
                  <a:cubicBezTo>
                    <a:pt x="1559" y="455"/>
                    <a:pt x="1547" y="421"/>
                    <a:pt x="1536" y="398"/>
                  </a:cubicBezTo>
                  <a:cubicBezTo>
                    <a:pt x="1411" y="171"/>
                    <a:pt x="1183" y="23"/>
                    <a:pt x="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4"/>
            <p:cNvSpPr/>
            <p:nvPr/>
          </p:nvSpPr>
          <p:spPr>
            <a:xfrm>
              <a:off x="6601200" y="2462475"/>
              <a:ext cx="103525" cy="129550"/>
            </a:xfrm>
            <a:custGeom>
              <a:avLst/>
              <a:gdLst/>
              <a:ahLst/>
              <a:cxnLst/>
              <a:rect l="l" t="t" r="r" b="b"/>
              <a:pathLst>
                <a:path w="4141" h="5182" extrusionOk="0">
                  <a:moveTo>
                    <a:pt x="2065" y="1"/>
                  </a:moveTo>
                  <a:cubicBezTo>
                    <a:pt x="2054" y="1"/>
                    <a:pt x="2042" y="6"/>
                    <a:pt x="2037" y="18"/>
                  </a:cubicBezTo>
                  <a:cubicBezTo>
                    <a:pt x="2003" y="75"/>
                    <a:pt x="1957" y="131"/>
                    <a:pt x="1912" y="188"/>
                  </a:cubicBezTo>
                  <a:cubicBezTo>
                    <a:pt x="1889" y="211"/>
                    <a:pt x="1866" y="234"/>
                    <a:pt x="1843" y="257"/>
                  </a:cubicBezTo>
                  <a:cubicBezTo>
                    <a:pt x="1730" y="393"/>
                    <a:pt x="1627" y="518"/>
                    <a:pt x="1514" y="655"/>
                  </a:cubicBezTo>
                  <a:cubicBezTo>
                    <a:pt x="1286" y="939"/>
                    <a:pt x="1104" y="1178"/>
                    <a:pt x="956" y="1405"/>
                  </a:cubicBezTo>
                  <a:cubicBezTo>
                    <a:pt x="194" y="2531"/>
                    <a:pt x="1" y="3509"/>
                    <a:pt x="365" y="4328"/>
                  </a:cubicBezTo>
                  <a:cubicBezTo>
                    <a:pt x="524" y="4681"/>
                    <a:pt x="774" y="4988"/>
                    <a:pt x="1070" y="5170"/>
                  </a:cubicBezTo>
                  <a:cubicBezTo>
                    <a:pt x="1081" y="5181"/>
                    <a:pt x="1081" y="5181"/>
                    <a:pt x="1093" y="5181"/>
                  </a:cubicBezTo>
                  <a:cubicBezTo>
                    <a:pt x="1093" y="5181"/>
                    <a:pt x="1104" y="5181"/>
                    <a:pt x="1116" y="5170"/>
                  </a:cubicBezTo>
                  <a:cubicBezTo>
                    <a:pt x="1127" y="5159"/>
                    <a:pt x="1127" y="5147"/>
                    <a:pt x="1116" y="5136"/>
                  </a:cubicBezTo>
                  <a:cubicBezTo>
                    <a:pt x="854" y="4670"/>
                    <a:pt x="945" y="4112"/>
                    <a:pt x="1013" y="3828"/>
                  </a:cubicBezTo>
                  <a:cubicBezTo>
                    <a:pt x="1081" y="3555"/>
                    <a:pt x="1195" y="3282"/>
                    <a:pt x="1343" y="3020"/>
                  </a:cubicBezTo>
                  <a:cubicBezTo>
                    <a:pt x="1411" y="2895"/>
                    <a:pt x="1479" y="2782"/>
                    <a:pt x="1559" y="2668"/>
                  </a:cubicBezTo>
                  <a:cubicBezTo>
                    <a:pt x="1707" y="2463"/>
                    <a:pt x="1855" y="2281"/>
                    <a:pt x="2014" y="2133"/>
                  </a:cubicBezTo>
                  <a:cubicBezTo>
                    <a:pt x="2037" y="2110"/>
                    <a:pt x="2065" y="2099"/>
                    <a:pt x="2094" y="2099"/>
                  </a:cubicBezTo>
                  <a:cubicBezTo>
                    <a:pt x="2122" y="2099"/>
                    <a:pt x="2151" y="2110"/>
                    <a:pt x="2173" y="2133"/>
                  </a:cubicBezTo>
                  <a:cubicBezTo>
                    <a:pt x="2287" y="2247"/>
                    <a:pt x="2378" y="2372"/>
                    <a:pt x="2458" y="2509"/>
                  </a:cubicBezTo>
                  <a:cubicBezTo>
                    <a:pt x="2503" y="2565"/>
                    <a:pt x="2537" y="2611"/>
                    <a:pt x="2571" y="2668"/>
                  </a:cubicBezTo>
                  <a:cubicBezTo>
                    <a:pt x="2651" y="2782"/>
                    <a:pt x="2731" y="2895"/>
                    <a:pt x="2799" y="3020"/>
                  </a:cubicBezTo>
                  <a:cubicBezTo>
                    <a:pt x="2935" y="3282"/>
                    <a:pt x="3049" y="3555"/>
                    <a:pt x="3117" y="3828"/>
                  </a:cubicBezTo>
                  <a:cubicBezTo>
                    <a:pt x="3197" y="4112"/>
                    <a:pt x="3277" y="4670"/>
                    <a:pt x="3015" y="5136"/>
                  </a:cubicBezTo>
                  <a:cubicBezTo>
                    <a:pt x="3015" y="5147"/>
                    <a:pt x="3015" y="5159"/>
                    <a:pt x="3026" y="5170"/>
                  </a:cubicBezTo>
                  <a:cubicBezTo>
                    <a:pt x="3032" y="5176"/>
                    <a:pt x="3038" y="5179"/>
                    <a:pt x="3043" y="5179"/>
                  </a:cubicBezTo>
                  <a:cubicBezTo>
                    <a:pt x="3049" y="5179"/>
                    <a:pt x="3055" y="5176"/>
                    <a:pt x="3060" y="5170"/>
                  </a:cubicBezTo>
                  <a:cubicBezTo>
                    <a:pt x="3356" y="4988"/>
                    <a:pt x="3606" y="4681"/>
                    <a:pt x="3766" y="4328"/>
                  </a:cubicBezTo>
                  <a:cubicBezTo>
                    <a:pt x="4141" y="3509"/>
                    <a:pt x="3948" y="2531"/>
                    <a:pt x="3186" y="1405"/>
                  </a:cubicBezTo>
                  <a:cubicBezTo>
                    <a:pt x="3026" y="1178"/>
                    <a:pt x="2844" y="939"/>
                    <a:pt x="2617" y="655"/>
                  </a:cubicBezTo>
                  <a:cubicBezTo>
                    <a:pt x="2515" y="518"/>
                    <a:pt x="2401" y="393"/>
                    <a:pt x="2298" y="257"/>
                  </a:cubicBezTo>
                  <a:cubicBezTo>
                    <a:pt x="2276" y="234"/>
                    <a:pt x="2253" y="211"/>
                    <a:pt x="2230" y="188"/>
                  </a:cubicBezTo>
                  <a:cubicBezTo>
                    <a:pt x="2185" y="131"/>
                    <a:pt x="2139" y="75"/>
                    <a:pt x="2094" y="18"/>
                  </a:cubicBezTo>
                  <a:cubicBezTo>
                    <a:pt x="2088" y="6"/>
                    <a:pt x="2077" y="1"/>
                    <a:pt x="2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4"/>
            <p:cNvSpPr/>
            <p:nvPr/>
          </p:nvSpPr>
          <p:spPr>
            <a:xfrm>
              <a:off x="6582150" y="2444700"/>
              <a:ext cx="141350" cy="164950"/>
            </a:xfrm>
            <a:custGeom>
              <a:avLst/>
              <a:gdLst/>
              <a:ahLst/>
              <a:cxnLst/>
              <a:rect l="l" t="t" r="r" b="b"/>
              <a:pathLst>
                <a:path w="5654" h="6598" extrusionOk="0">
                  <a:moveTo>
                    <a:pt x="2833" y="1821"/>
                  </a:moveTo>
                  <a:cubicBezTo>
                    <a:pt x="2924" y="1934"/>
                    <a:pt x="3004" y="2037"/>
                    <a:pt x="3072" y="2128"/>
                  </a:cubicBezTo>
                  <a:cubicBezTo>
                    <a:pt x="3005" y="2109"/>
                    <a:pt x="2935" y="2100"/>
                    <a:pt x="2864" y="2100"/>
                  </a:cubicBezTo>
                  <a:cubicBezTo>
                    <a:pt x="2765" y="2100"/>
                    <a:pt x="2664" y="2117"/>
                    <a:pt x="2571" y="2150"/>
                  </a:cubicBezTo>
                  <a:cubicBezTo>
                    <a:pt x="2651" y="2048"/>
                    <a:pt x="2731" y="1934"/>
                    <a:pt x="2833" y="1821"/>
                  </a:cubicBezTo>
                  <a:close/>
                  <a:moveTo>
                    <a:pt x="2822" y="1"/>
                  </a:moveTo>
                  <a:cubicBezTo>
                    <a:pt x="2571" y="1"/>
                    <a:pt x="2344" y="126"/>
                    <a:pt x="2207" y="342"/>
                  </a:cubicBezTo>
                  <a:cubicBezTo>
                    <a:pt x="2196" y="353"/>
                    <a:pt x="2162" y="399"/>
                    <a:pt x="2128" y="422"/>
                  </a:cubicBezTo>
                  <a:cubicBezTo>
                    <a:pt x="2105" y="456"/>
                    <a:pt x="2082" y="490"/>
                    <a:pt x="2060" y="513"/>
                  </a:cubicBezTo>
                  <a:cubicBezTo>
                    <a:pt x="1946" y="649"/>
                    <a:pt x="1832" y="786"/>
                    <a:pt x="1730" y="922"/>
                  </a:cubicBezTo>
                  <a:cubicBezTo>
                    <a:pt x="1479" y="1218"/>
                    <a:pt x="1286" y="1479"/>
                    <a:pt x="1127" y="1718"/>
                  </a:cubicBezTo>
                  <a:cubicBezTo>
                    <a:pt x="217" y="3060"/>
                    <a:pt x="1" y="4266"/>
                    <a:pt x="479" y="5335"/>
                  </a:cubicBezTo>
                  <a:cubicBezTo>
                    <a:pt x="695" y="5813"/>
                    <a:pt x="1036" y="6211"/>
                    <a:pt x="1445" y="6472"/>
                  </a:cubicBezTo>
                  <a:cubicBezTo>
                    <a:pt x="1564" y="6556"/>
                    <a:pt x="1704" y="6598"/>
                    <a:pt x="1845" y="6598"/>
                  </a:cubicBezTo>
                  <a:cubicBezTo>
                    <a:pt x="2029" y="6598"/>
                    <a:pt x="2214" y="6528"/>
                    <a:pt x="2355" y="6393"/>
                  </a:cubicBezTo>
                  <a:cubicBezTo>
                    <a:pt x="2605" y="6165"/>
                    <a:pt x="2662" y="5790"/>
                    <a:pt x="2492" y="5494"/>
                  </a:cubicBezTo>
                  <a:cubicBezTo>
                    <a:pt x="2355" y="5233"/>
                    <a:pt x="2423" y="4857"/>
                    <a:pt x="2469" y="4710"/>
                  </a:cubicBezTo>
                  <a:cubicBezTo>
                    <a:pt x="2514" y="4493"/>
                    <a:pt x="2605" y="4277"/>
                    <a:pt x="2719" y="4073"/>
                  </a:cubicBezTo>
                  <a:cubicBezTo>
                    <a:pt x="2753" y="4016"/>
                    <a:pt x="2787" y="3959"/>
                    <a:pt x="2833" y="3902"/>
                  </a:cubicBezTo>
                  <a:cubicBezTo>
                    <a:pt x="2867" y="3959"/>
                    <a:pt x="2901" y="4016"/>
                    <a:pt x="2935" y="4073"/>
                  </a:cubicBezTo>
                  <a:cubicBezTo>
                    <a:pt x="3049" y="4277"/>
                    <a:pt x="3140" y="4493"/>
                    <a:pt x="3197" y="4710"/>
                  </a:cubicBezTo>
                  <a:cubicBezTo>
                    <a:pt x="3231" y="4857"/>
                    <a:pt x="3311" y="5233"/>
                    <a:pt x="3163" y="5494"/>
                  </a:cubicBezTo>
                  <a:cubicBezTo>
                    <a:pt x="2992" y="5790"/>
                    <a:pt x="3049" y="6165"/>
                    <a:pt x="3299" y="6393"/>
                  </a:cubicBezTo>
                  <a:cubicBezTo>
                    <a:pt x="3447" y="6529"/>
                    <a:pt x="3629" y="6598"/>
                    <a:pt x="3811" y="6598"/>
                  </a:cubicBezTo>
                  <a:cubicBezTo>
                    <a:pt x="3948" y="6598"/>
                    <a:pt x="4095" y="6563"/>
                    <a:pt x="4209" y="6484"/>
                  </a:cubicBezTo>
                  <a:cubicBezTo>
                    <a:pt x="4619" y="6222"/>
                    <a:pt x="4960" y="5813"/>
                    <a:pt x="5176" y="5335"/>
                  </a:cubicBezTo>
                  <a:cubicBezTo>
                    <a:pt x="5654" y="4277"/>
                    <a:pt x="5438" y="3060"/>
                    <a:pt x="4528" y="1718"/>
                  </a:cubicBezTo>
                  <a:cubicBezTo>
                    <a:pt x="4368" y="1479"/>
                    <a:pt x="4175" y="1229"/>
                    <a:pt x="3936" y="922"/>
                  </a:cubicBezTo>
                  <a:cubicBezTo>
                    <a:pt x="3822" y="786"/>
                    <a:pt x="3709" y="649"/>
                    <a:pt x="3606" y="513"/>
                  </a:cubicBezTo>
                  <a:cubicBezTo>
                    <a:pt x="3572" y="490"/>
                    <a:pt x="3549" y="456"/>
                    <a:pt x="3527" y="422"/>
                  </a:cubicBezTo>
                  <a:cubicBezTo>
                    <a:pt x="3504" y="399"/>
                    <a:pt x="3458" y="353"/>
                    <a:pt x="3447" y="331"/>
                  </a:cubicBezTo>
                  <a:cubicBezTo>
                    <a:pt x="3311" y="126"/>
                    <a:pt x="3083" y="1"/>
                    <a:pt x="2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4"/>
            <p:cNvSpPr/>
            <p:nvPr/>
          </p:nvSpPr>
          <p:spPr>
            <a:xfrm>
              <a:off x="6790300" y="2853875"/>
              <a:ext cx="9975" cy="35850"/>
            </a:xfrm>
            <a:custGeom>
              <a:avLst/>
              <a:gdLst/>
              <a:ahLst/>
              <a:cxnLst/>
              <a:rect l="l" t="t" r="r" b="b"/>
              <a:pathLst>
                <a:path w="399" h="1434" extrusionOk="0">
                  <a:moveTo>
                    <a:pt x="251" y="1"/>
                  </a:moveTo>
                  <a:cubicBezTo>
                    <a:pt x="239" y="1"/>
                    <a:pt x="228" y="1"/>
                    <a:pt x="217" y="12"/>
                  </a:cubicBezTo>
                  <a:cubicBezTo>
                    <a:pt x="126" y="183"/>
                    <a:pt x="69" y="353"/>
                    <a:pt x="46" y="512"/>
                  </a:cubicBezTo>
                  <a:cubicBezTo>
                    <a:pt x="0" y="785"/>
                    <a:pt x="46" y="1172"/>
                    <a:pt x="319" y="1400"/>
                  </a:cubicBezTo>
                  <a:cubicBezTo>
                    <a:pt x="330" y="1411"/>
                    <a:pt x="330" y="1411"/>
                    <a:pt x="342" y="1422"/>
                  </a:cubicBezTo>
                  <a:cubicBezTo>
                    <a:pt x="342" y="1434"/>
                    <a:pt x="353" y="1434"/>
                    <a:pt x="364" y="1434"/>
                  </a:cubicBezTo>
                  <a:lnTo>
                    <a:pt x="376" y="1434"/>
                  </a:lnTo>
                  <a:cubicBezTo>
                    <a:pt x="387" y="1422"/>
                    <a:pt x="399" y="1411"/>
                    <a:pt x="399" y="1400"/>
                  </a:cubicBezTo>
                  <a:cubicBezTo>
                    <a:pt x="353" y="945"/>
                    <a:pt x="319" y="478"/>
                    <a:pt x="273" y="23"/>
                  </a:cubicBezTo>
                  <a:cubicBezTo>
                    <a:pt x="273" y="12"/>
                    <a:pt x="262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4"/>
            <p:cNvSpPr/>
            <p:nvPr/>
          </p:nvSpPr>
          <p:spPr>
            <a:xfrm>
              <a:off x="6772100" y="2835975"/>
              <a:ext cx="46375" cy="71675"/>
            </a:xfrm>
            <a:custGeom>
              <a:avLst/>
              <a:gdLst/>
              <a:ahLst/>
              <a:cxnLst/>
              <a:rect l="l" t="t" r="r" b="b"/>
              <a:pathLst>
                <a:path w="1855" h="2867" extrusionOk="0">
                  <a:moveTo>
                    <a:pt x="986" y="0"/>
                  </a:moveTo>
                  <a:cubicBezTo>
                    <a:pt x="708" y="0"/>
                    <a:pt x="436" y="154"/>
                    <a:pt x="308" y="410"/>
                  </a:cubicBezTo>
                  <a:cubicBezTo>
                    <a:pt x="194" y="648"/>
                    <a:pt x="114" y="876"/>
                    <a:pt x="69" y="1115"/>
                  </a:cubicBezTo>
                  <a:cubicBezTo>
                    <a:pt x="1" y="1570"/>
                    <a:pt x="80" y="2195"/>
                    <a:pt x="546" y="2627"/>
                  </a:cubicBezTo>
                  <a:cubicBezTo>
                    <a:pt x="683" y="2775"/>
                    <a:pt x="888" y="2866"/>
                    <a:pt x="1092" y="2866"/>
                  </a:cubicBezTo>
                  <a:cubicBezTo>
                    <a:pt x="1183" y="2866"/>
                    <a:pt x="1286" y="2844"/>
                    <a:pt x="1365" y="2809"/>
                  </a:cubicBezTo>
                  <a:cubicBezTo>
                    <a:pt x="1672" y="2684"/>
                    <a:pt x="1854" y="2389"/>
                    <a:pt x="1832" y="2059"/>
                  </a:cubicBezTo>
                  <a:cubicBezTo>
                    <a:pt x="1798" y="1604"/>
                    <a:pt x="1752" y="1137"/>
                    <a:pt x="1718" y="671"/>
                  </a:cubicBezTo>
                  <a:cubicBezTo>
                    <a:pt x="1684" y="341"/>
                    <a:pt x="1445" y="80"/>
                    <a:pt x="1115" y="11"/>
                  </a:cubicBezTo>
                  <a:cubicBezTo>
                    <a:pt x="1072" y="4"/>
                    <a:pt x="1029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4"/>
            <p:cNvSpPr/>
            <p:nvPr/>
          </p:nvSpPr>
          <p:spPr>
            <a:xfrm>
              <a:off x="6757325" y="2908275"/>
              <a:ext cx="46350" cy="49125"/>
            </a:xfrm>
            <a:custGeom>
              <a:avLst/>
              <a:gdLst/>
              <a:ahLst/>
              <a:cxnLst/>
              <a:rect l="l" t="t" r="r" b="b"/>
              <a:pathLst>
                <a:path w="1854" h="1965" extrusionOk="0">
                  <a:moveTo>
                    <a:pt x="1194" y="486"/>
                  </a:moveTo>
                  <a:cubicBezTo>
                    <a:pt x="1217" y="486"/>
                    <a:pt x="1240" y="486"/>
                    <a:pt x="1263" y="497"/>
                  </a:cubicBezTo>
                  <a:cubicBezTo>
                    <a:pt x="1285" y="497"/>
                    <a:pt x="1297" y="497"/>
                    <a:pt x="1319" y="520"/>
                  </a:cubicBezTo>
                  <a:cubicBezTo>
                    <a:pt x="1342" y="532"/>
                    <a:pt x="1354" y="543"/>
                    <a:pt x="1365" y="566"/>
                  </a:cubicBezTo>
                  <a:cubicBezTo>
                    <a:pt x="1376" y="577"/>
                    <a:pt x="1388" y="600"/>
                    <a:pt x="1388" y="623"/>
                  </a:cubicBezTo>
                  <a:lnTo>
                    <a:pt x="1399" y="668"/>
                  </a:lnTo>
                  <a:cubicBezTo>
                    <a:pt x="1399" y="679"/>
                    <a:pt x="1388" y="702"/>
                    <a:pt x="1388" y="714"/>
                  </a:cubicBezTo>
                  <a:lnTo>
                    <a:pt x="1376" y="736"/>
                  </a:lnTo>
                  <a:cubicBezTo>
                    <a:pt x="1376" y="736"/>
                    <a:pt x="1376" y="743"/>
                    <a:pt x="1371" y="752"/>
                  </a:cubicBezTo>
                  <a:lnTo>
                    <a:pt x="1371" y="752"/>
                  </a:lnTo>
                  <a:lnTo>
                    <a:pt x="1365" y="748"/>
                  </a:lnTo>
                  <a:cubicBezTo>
                    <a:pt x="1354" y="770"/>
                    <a:pt x="1342" y="782"/>
                    <a:pt x="1319" y="793"/>
                  </a:cubicBezTo>
                  <a:cubicBezTo>
                    <a:pt x="1319" y="793"/>
                    <a:pt x="1319" y="805"/>
                    <a:pt x="1319" y="805"/>
                  </a:cubicBezTo>
                  <a:cubicBezTo>
                    <a:pt x="1308" y="805"/>
                    <a:pt x="1297" y="816"/>
                    <a:pt x="1285" y="816"/>
                  </a:cubicBezTo>
                  <a:cubicBezTo>
                    <a:pt x="1274" y="827"/>
                    <a:pt x="1263" y="827"/>
                    <a:pt x="1251" y="827"/>
                  </a:cubicBezTo>
                  <a:lnTo>
                    <a:pt x="1206" y="827"/>
                  </a:lnTo>
                  <a:cubicBezTo>
                    <a:pt x="1183" y="827"/>
                    <a:pt x="1160" y="816"/>
                    <a:pt x="1149" y="805"/>
                  </a:cubicBezTo>
                  <a:lnTo>
                    <a:pt x="1115" y="770"/>
                  </a:lnTo>
                  <a:lnTo>
                    <a:pt x="1092" y="736"/>
                  </a:lnTo>
                  <a:lnTo>
                    <a:pt x="1069" y="702"/>
                  </a:lnTo>
                  <a:cubicBezTo>
                    <a:pt x="1069" y="702"/>
                    <a:pt x="1069" y="691"/>
                    <a:pt x="1069" y="691"/>
                  </a:cubicBezTo>
                  <a:cubicBezTo>
                    <a:pt x="1069" y="691"/>
                    <a:pt x="1069" y="691"/>
                    <a:pt x="1069" y="679"/>
                  </a:cubicBezTo>
                  <a:cubicBezTo>
                    <a:pt x="1069" y="679"/>
                    <a:pt x="1069" y="668"/>
                    <a:pt x="1069" y="657"/>
                  </a:cubicBezTo>
                  <a:cubicBezTo>
                    <a:pt x="1069" y="634"/>
                    <a:pt x="1069" y="623"/>
                    <a:pt x="1069" y="611"/>
                  </a:cubicBezTo>
                  <a:lnTo>
                    <a:pt x="1092" y="566"/>
                  </a:lnTo>
                  <a:cubicBezTo>
                    <a:pt x="1115" y="532"/>
                    <a:pt x="1126" y="520"/>
                    <a:pt x="1149" y="509"/>
                  </a:cubicBezTo>
                  <a:lnTo>
                    <a:pt x="1194" y="486"/>
                  </a:lnTo>
                  <a:close/>
                  <a:moveTo>
                    <a:pt x="727" y="1"/>
                  </a:moveTo>
                  <a:cubicBezTo>
                    <a:pt x="466" y="1"/>
                    <a:pt x="204" y="100"/>
                    <a:pt x="11" y="293"/>
                  </a:cubicBezTo>
                  <a:cubicBezTo>
                    <a:pt x="0" y="304"/>
                    <a:pt x="0" y="315"/>
                    <a:pt x="11" y="327"/>
                  </a:cubicBezTo>
                  <a:cubicBezTo>
                    <a:pt x="193" y="623"/>
                    <a:pt x="250" y="987"/>
                    <a:pt x="159" y="1328"/>
                  </a:cubicBezTo>
                  <a:cubicBezTo>
                    <a:pt x="148" y="1350"/>
                    <a:pt x="159" y="1362"/>
                    <a:pt x="182" y="1373"/>
                  </a:cubicBezTo>
                  <a:cubicBezTo>
                    <a:pt x="296" y="1407"/>
                    <a:pt x="421" y="1464"/>
                    <a:pt x="523" y="1532"/>
                  </a:cubicBezTo>
                  <a:cubicBezTo>
                    <a:pt x="694" y="1635"/>
                    <a:pt x="830" y="1783"/>
                    <a:pt x="921" y="1953"/>
                  </a:cubicBezTo>
                  <a:cubicBezTo>
                    <a:pt x="933" y="1965"/>
                    <a:pt x="944" y="1965"/>
                    <a:pt x="955" y="1965"/>
                  </a:cubicBezTo>
                  <a:cubicBezTo>
                    <a:pt x="1206" y="1908"/>
                    <a:pt x="1410" y="1760"/>
                    <a:pt x="1558" y="1544"/>
                  </a:cubicBezTo>
                  <a:cubicBezTo>
                    <a:pt x="1854" y="1089"/>
                    <a:pt x="1729" y="463"/>
                    <a:pt x="1263" y="156"/>
                  </a:cubicBezTo>
                  <a:cubicBezTo>
                    <a:pt x="1101" y="52"/>
                    <a:pt x="914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4"/>
            <p:cNvSpPr/>
            <p:nvPr/>
          </p:nvSpPr>
          <p:spPr>
            <a:xfrm>
              <a:off x="6737700" y="2890575"/>
              <a:ext cx="81625" cy="84750"/>
            </a:xfrm>
            <a:custGeom>
              <a:avLst/>
              <a:gdLst/>
              <a:ahLst/>
              <a:cxnLst/>
              <a:rect l="l" t="t" r="r" b="b"/>
              <a:pathLst>
                <a:path w="3265" h="3390" extrusionOk="0">
                  <a:moveTo>
                    <a:pt x="1503" y="1"/>
                  </a:moveTo>
                  <a:cubicBezTo>
                    <a:pt x="1062" y="1"/>
                    <a:pt x="624" y="167"/>
                    <a:pt x="296" y="489"/>
                  </a:cubicBezTo>
                  <a:cubicBezTo>
                    <a:pt x="46" y="739"/>
                    <a:pt x="0" y="1114"/>
                    <a:pt x="194" y="1410"/>
                  </a:cubicBezTo>
                  <a:cubicBezTo>
                    <a:pt x="273" y="1547"/>
                    <a:pt x="296" y="1706"/>
                    <a:pt x="251" y="1854"/>
                  </a:cubicBezTo>
                  <a:cubicBezTo>
                    <a:pt x="148" y="2240"/>
                    <a:pt x="376" y="2650"/>
                    <a:pt x="774" y="2764"/>
                  </a:cubicBezTo>
                  <a:cubicBezTo>
                    <a:pt x="819" y="2775"/>
                    <a:pt x="876" y="2798"/>
                    <a:pt x="922" y="2832"/>
                  </a:cubicBezTo>
                  <a:cubicBezTo>
                    <a:pt x="990" y="2877"/>
                    <a:pt x="1047" y="2934"/>
                    <a:pt x="1092" y="3014"/>
                  </a:cubicBezTo>
                  <a:cubicBezTo>
                    <a:pt x="1217" y="3241"/>
                    <a:pt x="1468" y="3389"/>
                    <a:pt x="1740" y="3389"/>
                  </a:cubicBezTo>
                  <a:cubicBezTo>
                    <a:pt x="1797" y="3389"/>
                    <a:pt x="1854" y="3378"/>
                    <a:pt x="1911" y="3366"/>
                  </a:cubicBezTo>
                  <a:cubicBezTo>
                    <a:pt x="2332" y="3264"/>
                    <a:pt x="2696" y="3002"/>
                    <a:pt x="2935" y="2639"/>
                  </a:cubicBezTo>
                  <a:cubicBezTo>
                    <a:pt x="3185" y="2263"/>
                    <a:pt x="3265" y="1808"/>
                    <a:pt x="3174" y="1353"/>
                  </a:cubicBezTo>
                  <a:cubicBezTo>
                    <a:pt x="3083" y="910"/>
                    <a:pt x="2821" y="523"/>
                    <a:pt x="2434" y="273"/>
                  </a:cubicBezTo>
                  <a:cubicBezTo>
                    <a:pt x="2151" y="90"/>
                    <a:pt x="1826" y="1"/>
                    <a:pt x="1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4"/>
            <p:cNvSpPr/>
            <p:nvPr/>
          </p:nvSpPr>
          <p:spPr>
            <a:xfrm>
              <a:off x="6724625" y="2947850"/>
              <a:ext cx="54325" cy="49925"/>
            </a:xfrm>
            <a:custGeom>
              <a:avLst/>
              <a:gdLst/>
              <a:ahLst/>
              <a:cxnLst/>
              <a:rect l="l" t="t" r="r" b="b"/>
              <a:pathLst>
                <a:path w="2173" h="1997" extrusionOk="0">
                  <a:moveTo>
                    <a:pt x="1285" y="1178"/>
                  </a:moveTo>
                  <a:cubicBezTo>
                    <a:pt x="1285" y="1178"/>
                    <a:pt x="1319" y="1189"/>
                    <a:pt x="1331" y="1189"/>
                  </a:cubicBezTo>
                  <a:cubicBezTo>
                    <a:pt x="1342" y="1189"/>
                    <a:pt x="1354" y="1201"/>
                    <a:pt x="1365" y="1201"/>
                  </a:cubicBezTo>
                  <a:cubicBezTo>
                    <a:pt x="1376" y="1212"/>
                    <a:pt x="1399" y="1223"/>
                    <a:pt x="1399" y="1235"/>
                  </a:cubicBezTo>
                  <a:cubicBezTo>
                    <a:pt x="1410" y="1246"/>
                    <a:pt x="1422" y="1269"/>
                    <a:pt x="1433" y="1269"/>
                  </a:cubicBezTo>
                  <a:cubicBezTo>
                    <a:pt x="1433" y="1280"/>
                    <a:pt x="1445" y="1303"/>
                    <a:pt x="1445" y="1314"/>
                  </a:cubicBezTo>
                  <a:cubicBezTo>
                    <a:pt x="1445" y="1326"/>
                    <a:pt x="1445" y="1360"/>
                    <a:pt x="1445" y="1360"/>
                  </a:cubicBezTo>
                  <a:cubicBezTo>
                    <a:pt x="1445" y="1371"/>
                    <a:pt x="1445" y="1405"/>
                    <a:pt x="1445" y="1405"/>
                  </a:cubicBezTo>
                  <a:cubicBezTo>
                    <a:pt x="1433" y="1417"/>
                    <a:pt x="1433" y="1428"/>
                    <a:pt x="1433" y="1428"/>
                  </a:cubicBezTo>
                  <a:lnTo>
                    <a:pt x="1422" y="1439"/>
                  </a:lnTo>
                  <a:cubicBezTo>
                    <a:pt x="1422" y="1439"/>
                    <a:pt x="1422" y="1451"/>
                    <a:pt x="1422" y="1451"/>
                  </a:cubicBezTo>
                  <a:cubicBezTo>
                    <a:pt x="1399" y="1485"/>
                    <a:pt x="1376" y="1496"/>
                    <a:pt x="1354" y="1519"/>
                  </a:cubicBezTo>
                  <a:cubicBezTo>
                    <a:pt x="1331" y="1519"/>
                    <a:pt x="1308" y="1530"/>
                    <a:pt x="1285" y="1530"/>
                  </a:cubicBezTo>
                  <a:cubicBezTo>
                    <a:pt x="1263" y="1530"/>
                    <a:pt x="1251" y="1530"/>
                    <a:pt x="1228" y="1519"/>
                  </a:cubicBezTo>
                  <a:cubicBezTo>
                    <a:pt x="1206" y="1519"/>
                    <a:pt x="1183" y="1508"/>
                    <a:pt x="1160" y="1485"/>
                  </a:cubicBezTo>
                  <a:cubicBezTo>
                    <a:pt x="1149" y="1474"/>
                    <a:pt x="1137" y="1462"/>
                    <a:pt x="1126" y="1439"/>
                  </a:cubicBezTo>
                  <a:cubicBezTo>
                    <a:pt x="1115" y="1428"/>
                    <a:pt x="1115" y="1405"/>
                    <a:pt x="1115" y="1383"/>
                  </a:cubicBezTo>
                  <a:cubicBezTo>
                    <a:pt x="1103" y="1371"/>
                    <a:pt x="1103" y="1371"/>
                    <a:pt x="1103" y="1360"/>
                  </a:cubicBezTo>
                  <a:lnTo>
                    <a:pt x="1103" y="1348"/>
                  </a:lnTo>
                  <a:cubicBezTo>
                    <a:pt x="1103" y="1337"/>
                    <a:pt x="1103" y="1314"/>
                    <a:pt x="1115" y="1292"/>
                  </a:cubicBezTo>
                  <a:lnTo>
                    <a:pt x="1126" y="1246"/>
                  </a:lnTo>
                  <a:cubicBezTo>
                    <a:pt x="1149" y="1235"/>
                    <a:pt x="1160" y="1223"/>
                    <a:pt x="1183" y="1201"/>
                  </a:cubicBezTo>
                  <a:cubicBezTo>
                    <a:pt x="1194" y="1189"/>
                    <a:pt x="1217" y="1189"/>
                    <a:pt x="1228" y="1178"/>
                  </a:cubicBezTo>
                  <a:close/>
                  <a:moveTo>
                    <a:pt x="1144" y="0"/>
                  </a:moveTo>
                  <a:cubicBezTo>
                    <a:pt x="816" y="0"/>
                    <a:pt x="495" y="161"/>
                    <a:pt x="307" y="450"/>
                  </a:cubicBezTo>
                  <a:cubicBezTo>
                    <a:pt x="0" y="916"/>
                    <a:pt x="137" y="1530"/>
                    <a:pt x="592" y="1837"/>
                  </a:cubicBezTo>
                  <a:cubicBezTo>
                    <a:pt x="762" y="1951"/>
                    <a:pt x="956" y="1997"/>
                    <a:pt x="1137" y="1997"/>
                  </a:cubicBezTo>
                  <a:cubicBezTo>
                    <a:pt x="1467" y="1997"/>
                    <a:pt x="1786" y="1837"/>
                    <a:pt x="1979" y="1542"/>
                  </a:cubicBezTo>
                  <a:cubicBezTo>
                    <a:pt x="2127" y="1326"/>
                    <a:pt x="2172" y="1053"/>
                    <a:pt x="2116" y="791"/>
                  </a:cubicBezTo>
                  <a:cubicBezTo>
                    <a:pt x="2070" y="530"/>
                    <a:pt x="1911" y="313"/>
                    <a:pt x="1695" y="166"/>
                  </a:cubicBezTo>
                  <a:cubicBezTo>
                    <a:pt x="1525" y="53"/>
                    <a:pt x="1333" y="0"/>
                    <a:pt x="1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4"/>
            <p:cNvSpPr/>
            <p:nvPr/>
          </p:nvSpPr>
          <p:spPr>
            <a:xfrm>
              <a:off x="6708975" y="2930025"/>
              <a:ext cx="88450" cy="85675"/>
            </a:xfrm>
            <a:custGeom>
              <a:avLst/>
              <a:gdLst/>
              <a:ahLst/>
              <a:cxnLst/>
              <a:rect l="l" t="t" r="r" b="b"/>
              <a:pathLst>
                <a:path w="3538" h="3427" extrusionOk="0">
                  <a:moveTo>
                    <a:pt x="1911" y="1891"/>
                  </a:moveTo>
                  <a:lnTo>
                    <a:pt x="1911" y="1891"/>
                  </a:lnTo>
                  <a:lnTo>
                    <a:pt x="1911" y="1891"/>
                  </a:lnTo>
                  <a:close/>
                  <a:moveTo>
                    <a:pt x="1866" y="1527"/>
                  </a:moveTo>
                  <a:cubicBezTo>
                    <a:pt x="1911" y="1527"/>
                    <a:pt x="1957" y="1527"/>
                    <a:pt x="2002" y="1538"/>
                  </a:cubicBezTo>
                  <a:cubicBezTo>
                    <a:pt x="2025" y="1572"/>
                    <a:pt x="2048" y="1606"/>
                    <a:pt x="2048" y="1652"/>
                  </a:cubicBezTo>
                  <a:cubicBezTo>
                    <a:pt x="2071" y="1732"/>
                    <a:pt x="2048" y="1800"/>
                    <a:pt x="2014" y="1868"/>
                  </a:cubicBezTo>
                  <a:cubicBezTo>
                    <a:pt x="1991" y="1891"/>
                    <a:pt x="1968" y="1925"/>
                    <a:pt x="1945" y="1936"/>
                  </a:cubicBezTo>
                  <a:lnTo>
                    <a:pt x="1957" y="1902"/>
                  </a:lnTo>
                  <a:lnTo>
                    <a:pt x="1934" y="1948"/>
                  </a:lnTo>
                  <a:cubicBezTo>
                    <a:pt x="1923" y="1959"/>
                    <a:pt x="1923" y="1959"/>
                    <a:pt x="1911" y="1959"/>
                  </a:cubicBezTo>
                  <a:lnTo>
                    <a:pt x="1911" y="1891"/>
                  </a:lnTo>
                  <a:lnTo>
                    <a:pt x="1889" y="1970"/>
                  </a:lnTo>
                  <a:cubicBezTo>
                    <a:pt x="1889" y="1982"/>
                    <a:pt x="1877" y="1982"/>
                    <a:pt x="1877" y="1982"/>
                  </a:cubicBezTo>
                  <a:lnTo>
                    <a:pt x="1854" y="1891"/>
                  </a:lnTo>
                  <a:lnTo>
                    <a:pt x="1866" y="1982"/>
                  </a:lnTo>
                  <a:cubicBezTo>
                    <a:pt x="1854" y="1993"/>
                    <a:pt x="1843" y="1993"/>
                    <a:pt x="1820" y="1993"/>
                  </a:cubicBezTo>
                  <a:lnTo>
                    <a:pt x="1763" y="1970"/>
                  </a:lnTo>
                  <a:lnTo>
                    <a:pt x="1809" y="1993"/>
                  </a:lnTo>
                  <a:cubicBezTo>
                    <a:pt x="1809" y="1993"/>
                    <a:pt x="1809" y="2005"/>
                    <a:pt x="1809" y="2005"/>
                  </a:cubicBezTo>
                  <a:lnTo>
                    <a:pt x="1695" y="1936"/>
                  </a:lnTo>
                  <a:lnTo>
                    <a:pt x="1491" y="1800"/>
                  </a:lnTo>
                  <a:cubicBezTo>
                    <a:pt x="1491" y="1788"/>
                    <a:pt x="1491" y="1777"/>
                    <a:pt x="1491" y="1766"/>
                  </a:cubicBezTo>
                  <a:cubicBezTo>
                    <a:pt x="1479" y="1754"/>
                    <a:pt x="1479" y="1743"/>
                    <a:pt x="1479" y="1732"/>
                  </a:cubicBezTo>
                  <a:cubicBezTo>
                    <a:pt x="1513" y="1697"/>
                    <a:pt x="1547" y="1663"/>
                    <a:pt x="1582" y="1641"/>
                  </a:cubicBezTo>
                  <a:lnTo>
                    <a:pt x="1809" y="1914"/>
                  </a:lnTo>
                  <a:lnTo>
                    <a:pt x="1627" y="1606"/>
                  </a:lnTo>
                  <a:cubicBezTo>
                    <a:pt x="1638" y="1606"/>
                    <a:pt x="1638" y="1595"/>
                    <a:pt x="1650" y="1595"/>
                  </a:cubicBezTo>
                  <a:cubicBezTo>
                    <a:pt x="1718" y="1561"/>
                    <a:pt x="1786" y="1538"/>
                    <a:pt x="1866" y="1527"/>
                  </a:cubicBezTo>
                  <a:close/>
                  <a:moveTo>
                    <a:pt x="1778" y="1"/>
                  </a:moveTo>
                  <a:cubicBezTo>
                    <a:pt x="1660" y="1"/>
                    <a:pt x="1541" y="13"/>
                    <a:pt x="1422" y="37"/>
                  </a:cubicBezTo>
                  <a:cubicBezTo>
                    <a:pt x="967" y="128"/>
                    <a:pt x="581" y="389"/>
                    <a:pt x="330" y="776"/>
                  </a:cubicBezTo>
                  <a:cubicBezTo>
                    <a:pt x="80" y="1152"/>
                    <a:pt x="1" y="1618"/>
                    <a:pt x="92" y="2061"/>
                  </a:cubicBezTo>
                  <a:cubicBezTo>
                    <a:pt x="183" y="2505"/>
                    <a:pt x="444" y="2892"/>
                    <a:pt x="831" y="3142"/>
                  </a:cubicBezTo>
                  <a:cubicBezTo>
                    <a:pt x="1115" y="3324"/>
                    <a:pt x="1434" y="3426"/>
                    <a:pt x="1763" y="3426"/>
                  </a:cubicBezTo>
                  <a:cubicBezTo>
                    <a:pt x="2344" y="3426"/>
                    <a:pt x="2878" y="3131"/>
                    <a:pt x="3197" y="2653"/>
                  </a:cubicBezTo>
                  <a:cubicBezTo>
                    <a:pt x="3447" y="2266"/>
                    <a:pt x="3538" y="1811"/>
                    <a:pt x="3447" y="1356"/>
                  </a:cubicBezTo>
                  <a:cubicBezTo>
                    <a:pt x="3344" y="913"/>
                    <a:pt x="3083" y="526"/>
                    <a:pt x="2708" y="276"/>
                  </a:cubicBezTo>
                  <a:cubicBezTo>
                    <a:pt x="2424" y="92"/>
                    <a:pt x="2104" y="1"/>
                    <a:pt x="1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4"/>
            <p:cNvSpPr/>
            <p:nvPr/>
          </p:nvSpPr>
          <p:spPr>
            <a:xfrm>
              <a:off x="6784050" y="2935075"/>
              <a:ext cx="112625" cy="75775"/>
            </a:xfrm>
            <a:custGeom>
              <a:avLst/>
              <a:gdLst/>
              <a:ahLst/>
              <a:cxnLst/>
              <a:rect l="l" t="t" r="r" b="b"/>
              <a:pathLst>
                <a:path w="4505" h="3031" extrusionOk="0">
                  <a:moveTo>
                    <a:pt x="1557" y="1"/>
                  </a:moveTo>
                  <a:cubicBezTo>
                    <a:pt x="1554" y="1"/>
                    <a:pt x="1550" y="2"/>
                    <a:pt x="1547" y="6"/>
                  </a:cubicBezTo>
                  <a:cubicBezTo>
                    <a:pt x="1536" y="6"/>
                    <a:pt x="1524" y="6"/>
                    <a:pt x="1524" y="17"/>
                  </a:cubicBezTo>
                  <a:cubicBezTo>
                    <a:pt x="1354" y="290"/>
                    <a:pt x="1115" y="517"/>
                    <a:pt x="842" y="677"/>
                  </a:cubicBezTo>
                  <a:cubicBezTo>
                    <a:pt x="751" y="733"/>
                    <a:pt x="649" y="779"/>
                    <a:pt x="535" y="813"/>
                  </a:cubicBezTo>
                  <a:cubicBezTo>
                    <a:pt x="535" y="824"/>
                    <a:pt x="523" y="824"/>
                    <a:pt x="523" y="824"/>
                  </a:cubicBezTo>
                  <a:cubicBezTo>
                    <a:pt x="444" y="904"/>
                    <a:pt x="353" y="972"/>
                    <a:pt x="262" y="1018"/>
                  </a:cubicBezTo>
                  <a:cubicBezTo>
                    <a:pt x="250" y="1029"/>
                    <a:pt x="239" y="1041"/>
                    <a:pt x="250" y="1052"/>
                  </a:cubicBezTo>
                  <a:cubicBezTo>
                    <a:pt x="250" y="1075"/>
                    <a:pt x="262" y="1075"/>
                    <a:pt x="273" y="1086"/>
                  </a:cubicBezTo>
                  <a:lnTo>
                    <a:pt x="285" y="1086"/>
                  </a:lnTo>
                  <a:cubicBezTo>
                    <a:pt x="319" y="1086"/>
                    <a:pt x="353" y="1086"/>
                    <a:pt x="376" y="1097"/>
                  </a:cubicBezTo>
                  <a:cubicBezTo>
                    <a:pt x="523" y="1109"/>
                    <a:pt x="671" y="1120"/>
                    <a:pt x="842" y="1143"/>
                  </a:cubicBezTo>
                  <a:cubicBezTo>
                    <a:pt x="967" y="1166"/>
                    <a:pt x="1092" y="1188"/>
                    <a:pt x="1217" y="1200"/>
                  </a:cubicBezTo>
                  <a:cubicBezTo>
                    <a:pt x="1221" y="1204"/>
                    <a:pt x="1225" y="1205"/>
                    <a:pt x="1228" y="1205"/>
                  </a:cubicBezTo>
                  <a:cubicBezTo>
                    <a:pt x="1235" y="1205"/>
                    <a:pt x="1240" y="1200"/>
                    <a:pt x="1240" y="1200"/>
                  </a:cubicBezTo>
                  <a:cubicBezTo>
                    <a:pt x="1251" y="1188"/>
                    <a:pt x="1263" y="1177"/>
                    <a:pt x="1274" y="1166"/>
                  </a:cubicBezTo>
                  <a:lnTo>
                    <a:pt x="1399" y="1063"/>
                  </a:lnTo>
                  <a:cubicBezTo>
                    <a:pt x="1445" y="1029"/>
                    <a:pt x="1502" y="995"/>
                    <a:pt x="1547" y="961"/>
                  </a:cubicBezTo>
                  <a:lnTo>
                    <a:pt x="1558" y="950"/>
                  </a:lnTo>
                  <a:cubicBezTo>
                    <a:pt x="1558" y="950"/>
                    <a:pt x="1570" y="950"/>
                    <a:pt x="1570" y="938"/>
                  </a:cubicBezTo>
                  <a:lnTo>
                    <a:pt x="1615" y="938"/>
                  </a:lnTo>
                  <a:cubicBezTo>
                    <a:pt x="1615" y="927"/>
                    <a:pt x="1627" y="927"/>
                    <a:pt x="1627" y="915"/>
                  </a:cubicBezTo>
                  <a:cubicBezTo>
                    <a:pt x="1638" y="910"/>
                    <a:pt x="1649" y="907"/>
                    <a:pt x="1662" y="907"/>
                  </a:cubicBezTo>
                  <a:cubicBezTo>
                    <a:pt x="1675" y="907"/>
                    <a:pt x="1689" y="910"/>
                    <a:pt x="1706" y="915"/>
                  </a:cubicBezTo>
                  <a:cubicBezTo>
                    <a:pt x="1729" y="915"/>
                    <a:pt x="1740" y="938"/>
                    <a:pt x="1740" y="961"/>
                  </a:cubicBezTo>
                  <a:cubicBezTo>
                    <a:pt x="1752" y="984"/>
                    <a:pt x="1752" y="995"/>
                    <a:pt x="1740" y="1006"/>
                  </a:cubicBezTo>
                  <a:cubicBezTo>
                    <a:pt x="1740" y="1018"/>
                    <a:pt x="1740" y="1029"/>
                    <a:pt x="1729" y="1029"/>
                  </a:cubicBezTo>
                  <a:cubicBezTo>
                    <a:pt x="1729" y="1041"/>
                    <a:pt x="1718" y="1041"/>
                    <a:pt x="1718" y="1052"/>
                  </a:cubicBezTo>
                  <a:cubicBezTo>
                    <a:pt x="1718" y="1063"/>
                    <a:pt x="1706" y="1075"/>
                    <a:pt x="1706" y="1086"/>
                  </a:cubicBezTo>
                  <a:cubicBezTo>
                    <a:pt x="1695" y="1097"/>
                    <a:pt x="1684" y="1097"/>
                    <a:pt x="1672" y="1109"/>
                  </a:cubicBezTo>
                  <a:cubicBezTo>
                    <a:pt x="1672" y="1120"/>
                    <a:pt x="1661" y="1120"/>
                    <a:pt x="1661" y="1132"/>
                  </a:cubicBezTo>
                  <a:cubicBezTo>
                    <a:pt x="1661" y="1132"/>
                    <a:pt x="1649" y="1132"/>
                    <a:pt x="1649" y="1143"/>
                  </a:cubicBezTo>
                  <a:lnTo>
                    <a:pt x="1638" y="1154"/>
                  </a:lnTo>
                  <a:cubicBezTo>
                    <a:pt x="1627" y="1166"/>
                    <a:pt x="1627" y="1166"/>
                    <a:pt x="1615" y="1177"/>
                  </a:cubicBezTo>
                  <a:lnTo>
                    <a:pt x="1604" y="1188"/>
                  </a:lnTo>
                  <a:cubicBezTo>
                    <a:pt x="1604" y="1188"/>
                    <a:pt x="1593" y="1200"/>
                    <a:pt x="1593" y="1200"/>
                  </a:cubicBezTo>
                  <a:lnTo>
                    <a:pt x="1581" y="1211"/>
                  </a:lnTo>
                  <a:cubicBezTo>
                    <a:pt x="1570" y="1211"/>
                    <a:pt x="1570" y="1234"/>
                    <a:pt x="1570" y="1245"/>
                  </a:cubicBezTo>
                  <a:cubicBezTo>
                    <a:pt x="1581" y="1257"/>
                    <a:pt x="1581" y="1257"/>
                    <a:pt x="1593" y="1257"/>
                  </a:cubicBezTo>
                  <a:lnTo>
                    <a:pt x="1672" y="1279"/>
                  </a:lnTo>
                  <a:cubicBezTo>
                    <a:pt x="1706" y="1279"/>
                    <a:pt x="1740" y="1291"/>
                    <a:pt x="1786" y="1291"/>
                  </a:cubicBezTo>
                  <a:cubicBezTo>
                    <a:pt x="2047" y="1348"/>
                    <a:pt x="2264" y="1393"/>
                    <a:pt x="2468" y="1439"/>
                  </a:cubicBezTo>
                  <a:lnTo>
                    <a:pt x="2491" y="1439"/>
                  </a:lnTo>
                  <a:cubicBezTo>
                    <a:pt x="2502" y="1427"/>
                    <a:pt x="2514" y="1416"/>
                    <a:pt x="2525" y="1416"/>
                  </a:cubicBezTo>
                  <a:lnTo>
                    <a:pt x="2537" y="1404"/>
                  </a:lnTo>
                  <a:cubicBezTo>
                    <a:pt x="2571" y="1370"/>
                    <a:pt x="2616" y="1348"/>
                    <a:pt x="2650" y="1325"/>
                  </a:cubicBezTo>
                  <a:cubicBezTo>
                    <a:pt x="2673" y="1302"/>
                    <a:pt x="2696" y="1279"/>
                    <a:pt x="2730" y="1268"/>
                  </a:cubicBezTo>
                  <a:lnTo>
                    <a:pt x="2741" y="1268"/>
                  </a:lnTo>
                  <a:cubicBezTo>
                    <a:pt x="2741" y="1257"/>
                    <a:pt x="2741" y="1257"/>
                    <a:pt x="2753" y="1257"/>
                  </a:cubicBezTo>
                  <a:cubicBezTo>
                    <a:pt x="2764" y="1245"/>
                    <a:pt x="2764" y="1245"/>
                    <a:pt x="2775" y="1245"/>
                  </a:cubicBezTo>
                  <a:lnTo>
                    <a:pt x="2787" y="1245"/>
                  </a:lnTo>
                  <a:cubicBezTo>
                    <a:pt x="2787" y="1234"/>
                    <a:pt x="2787" y="1234"/>
                    <a:pt x="2787" y="1234"/>
                  </a:cubicBezTo>
                  <a:cubicBezTo>
                    <a:pt x="2812" y="1221"/>
                    <a:pt x="2844" y="1212"/>
                    <a:pt x="2873" y="1212"/>
                  </a:cubicBezTo>
                  <a:cubicBezTo>
                    <a:pt x="2897" y="1212"/>
                    <a:pt x="2919" y="1218"/>
                    <a:pt x="2935" y="1234"/>
                  </a:cubicBezTo>
                  <a:cubicBezTo>
                    <a:pt x="2935" y="1234"/>
                    <a:pt x="2946" y="1245"/>
                    <a:pt x="2946" y="1245"/>
                  </a:cubicBezTo>
                  <a:cubicBezTo>
                    <a:pt x="2946" y="1245"/>
                    <a:pt x="2946" y="1245"/>
                    <a:pt x="2946" y="1257"/>
                  </a:cubicBezTo>
                  <a:cubicBezTo>
                    <a:pt x="2969" y="1302"/>
                    <a:pt x="2935" y="1348"/>
                    <a:pt x="2901" y="1382"/>
                  </a:cubicBezTo>
                  <a:cubicBezTo>
                    <a:pt x="2901" y="1393"/>
                    <a:pt x="2901" y="1393"/>
                    <a:pt x="2889" y="1393"/>
                  </a:cubicBezTo>
                  <a:cubicBezTo>
                    <a:pt x="2889" y="1393"/>
                    <a:pt x="2889" y="1393"/>
                    <a:pt x="2889" y="1404"/>
                  </a:cubicBezTo>
                  <a:lnTo>
                    <a:pt x="2866" y="1416"/>
                  </a:lnTo>
                  <a:cubicBezTo>
                    <a:pt x="2866" y="1427"/>
                    <a:pt x="2855" y="1427"/>
                    <a:pt x="2855" y="1439"/>
                  </a:cubicBezTo>
                  <a:lnTo>
                    <a:pt x="2844" y="1439"/>
                  </a:lnTo>
                  <a:cubicBezTo>
                    <a:pt x="2832" y="1461"/>
                    <a:pt x="2810" y="1473"/>
                    <a:pt x="2798" y="1484"/>
                  </a:cubicBezTo>
                  <a:cubicBezTo>
                    <a:pt x="2787" y="1484"/>
                    <a:pt x="2787" y="1495"/>
                    <a:pt x="2787" y="1507"/>
                  </a:cubicBezTo>
                  <a:cubicBezTo>
                    <a:pt x="2787" y="1518"/>
                    <a:pt x="2798" y="1530"/>
                    <a:pt x="2810" y="1541"/>
                  </a:cubicBezTo>
                  <a:cubicBezTo>
                    <a:pt x="3105" y="1621"/>
                    <a:pt x="3355" y="1712"/>
                    <a:pt x="3594" y="1825"/>
                  </a:cubicBezTo>
                  <a:cubicBezTo>
                    <a:pt x="3606" y="1837"/>
                    <a:pt x="3617" y="1859"/>
                    <a:pt x="3606" y="1871"/>
                  </a:cubicBezTo>
                  <a:cubicBezTo>
                    <a:pt x="3606" y="1882"/>
                    <a:pt x="3606" y="1894"/>
                    <a:pt x="3583" y="1894"/>
                  </a:cubicBezTo>
                  <a:cubicBezTo>
                    <a:pt x="3344" y="1859"/>
                    <a:pt x="3094" y="1825"/>
                    <a:pt x="2775" y="1757"/>
                  </a:cubicBezTo>
                  <a:cubicBezTo>
                    <a:pt x="2764" y="1757"/>
                    <a:pt x="2741" y="1768"/>
                    <a:pt x="2741" y="1768"/>
                  </a:cubicBezTo>
                  <a:cubicBezTo>
                    <a:pt x="2730" y="1780"/>
                    <a:pt x="2730" y="1803"/>
                    <a:pt x="2741" y="1814"/>
                  </a:cubicBezTo>
                  <a:lnTo>
                    <a:pt x="2753" y="1837"/>
                  </a:lnTo>
                  <a:cubicBezTo>
                    <a:pt x="2787" y="1894"/>
                    <a:pt x="2821" y="1950"/>
                    <a:pt x="2810" y="1996"/>
                  </a:cubicBezTo>
                  <a:cubicBezTo>
                    <a:pt x="2798" y="1996"/>
                    <a:pt x="2798" y="1996"/>
                    <a:pt x="2798" y="2007"/>
                  </a:cubicBezTo>
                  <a:cubicBezTo>
                    <a:pt x="2810" y="2030"/>
                    <a:pt x="2798" y="2041"/>
                    <a:pt x="2787" y="2053"/>
                  </a:cubicBezTo>
                  <a:cubicBezTo>
                    <a:pt x="2775" y="2064"/>
                    <a:pt x="2764" y="2076"/>
                    <a:pt x="2741" y="2076"/>
                  </a:cubicBezTo>
                  <a:lnTo>
                    <a:pt x="2719" y="2076"/>
                  </a:lnTo>
                  <a:cubicBezTo>
                    <a:pt x="2650" y="2076"/>
                    <a:pt x="2593" y="2030"/>
                    <a:pt x="2537" y="1939"/>
                  </a:cubicBezTo>
                  <a:cubicBezTo>
                    <a:pt x="2525" y="1928"/>
                    <a:pt x="2525" y="1905"/>
                    <a:pt x="2514" y="1882"/>
                  </a:cubicBezTo>
                  <a:cubicBezTo>
                    <a:pt x="2502" y="1859"/>
                    <a:pt x="2491" y="1825"/>
                    <a:pt x="2480" y="1803"/>
                  </a:cubicBezTo>
                  <a:cubicBezTo>
                    <a:pt x="2480" y="1780"/>
                    <a:pt x="2468" y="1757"/>
                    <a:pt x="2468" y="1734"/>
                  </a:cubicBezTo>
                  <a:cubicBezTo>
                    <a:pt x="2468" y="1712"/>
                    <a:pt x="2457" y="1700"/>
                    <a:pt x="2446" y="1700"/>
                  </a:cubicBezTo>
                  <a:lnTo>
                    <a:pt x="2275" y="1666"/>
                  </a:lnTo>
                  <a:cubicBezTo>
                    <a:pt x="2093" y="1632"/>
                    <a:pt x="1911" y="1598"/>
                    <a:pt x="1729" y="1564"/>
                  </a:cubicBezTo>
                  <a:cubicBezTo>
                    <a:pt x="1695" y="1552"/>
                    <a:pt x="1661" y="1541"/>
                    <a:pt x="1627" y="1541"/>
                  </a:cubicBezTo>
                  <a:lnTo>
                    <a:pt x="1558" y="1530"/>
                  </a:lnTo>
                  <a:cubicBezTo>
                    <a:pt x="1547" y="1530"/>
                    <a:pt x="1536" y="1530"/>
                    <a:pt x="1524" y="1541"/>
                  </a:cubicBezTo>
                  <a:cubicBezTo>
                    <a:pt x="1513" y="1552"/>
                    <a:pt x="1513" y="1564"/>
                    <a:pt x="1524" y="1575"/>
                  </a:cubicBezTo>
                  <a:cubicBezTo>
                    <a:pt x="1536" y="1598"/>
                    <a:pt x="1547" y="1621"/>
                    <a:pt x="1558" y="1643"/>
                  </a:cubicBezTo>
                  <a:lnTo>
                    <a:pt x="1581" y="1666"/>
                  </a:lnTo>
                  <a:cubicBezTo>
                    <a:pt x="1581" y="1666"/>
                    <a:pt x="1581" y="1666"/>
                    <a:pt x="1581" y="1677"/>
                  </a:cubicBezTo>
                  <a:lnTo>
                    <a:pt x="1593" y="1677"/>
                  </a:lnTo>
                  <a:lnTo>
                    <a:pt x="1604" y="1689"/>
                  </a:lnTo>
                  <a:cubicBezTo>
                    <a:pt x="1604" y="1700"/>
                    <a:pt x="1615" y="1712"/>
                    <a:pt x="1627" y="1723"/>
                  </a:cubicBezTo>
                  <a:cubicBezTo>
                    <a:pt x="1627" y="1734"/>
                    <a:pt x="1638" y="1746"/>
                    <a:pt x="1638" y="1757"/>
                  </a:cubicBezTo>
                  <a:cubicBezTo>
                    <a:pt x="1638" y="1757"/>
                    <a:pt x="1638" y="1768"/>
                    <a:pt x="1638" y="1768"/>
                  </a:cubicBezTo>
                  <a:cubicBezTo>
                    <a:pt x="1649" y="1780"/>
                    <a:pt x="1649" y="1791"/>
                    <a:pt x="1661" y="1791"/>
                  </a:cubicBezTo>
                  <a:cubicBezTo>
                    <a:pt x="1661" y="1814"/>
                    <a:pt x="1672" y="1825"/>
                    <a:pt x="1684" y="1837"/>
                  </a:cubicBezTo>
                  <a:cubicBezTo>
                    <a:pt x="1684" y="1859"/>
                    <a:pt x="1695" y="1871"/>
                    <a:pt x="1684" y="1894"/>
                  </a:cubicBezTo>
                  <a:lnTo>
                    <a:pt x="1684" y="1905"/>
                  </a:lnTo>
                  <a:cubicBezTo>
                    <a:pt x="1695" y="1916"/>
                    <a:pt x="1695" y="1939"/>
                    <a:pt x="1684" y="1962"/>
                  </a:cubicBezTo>
                  <a:cubicBezTo>
                    <a:pt x="1684" y="1985"/>
                    <a:pt x="1649" y="2007"/>
                    <a:pt x="1627" y="2007"/>
                  </a:cubicBezTo>
                  <a:lnTo>
                    <a:pt x="1570" y="2007"/>
                  </a:lnTo>
                  <a:cubicBezTo>
                    <a:pt x="1524" y="2007"/>
                    <a:pt x="1490" y="1973"/>
                    <a:pt x="1445" y="1928"/>
                  </a:cubicBezTo>
                  <a:cubicBezTo>
                    <a:pt x="1445" y="1928"/>
                    <a:pt x="1433" y="1916"/>
                    <a:pt x="1422" y="1905"/>
                  </a:cubicBezTo>
                  <a:lnTo>
                    <a:pt x="1411" y="1894"/>
                  </a:lnTo>
                  <a:lnTo>
                    <a:pt x="1399" y="1871"/>
                  </a:lnTo>
                  <a:cubicBezTo>
                    <a:pt x="1342" y="1814"/>
                    <a:pt x="1308" y="1757"/>
                    <a:pt x="1285" y="1700"/>
                  </a:cubicBezTo>
                  <a:cubicBezTo>
                    <a:pt x="1251" y="1643"/>
                    <a:pt x="1217" y="1598"/>
                    <a:pt x="1206" y="1541"/>
                  </a:cubicBezTo>
                  <a:cubicBezTo>
                    <a:pt x="1194" y="1518"/>
                    <a:pt x="1183" y="1507"/>
                    <a:pt x="1183" y="1484"/>
                  </a:cubicBezTo>
                  <a:cubicBezTo>
                    <a:pt x="1183" y="1473"/>
                    <a:pt x="1172" y="1461"/>
                    <a:pt x="1160" y="1461"/>
                  </a:cubicBezTo>
                  <a:lnTo>
                    <a:pt x="1138" y="1461"/>
                  </a:lnTo>
                  <a:cubicBezTo>
                    <a:pt x="1024" y="1439"/>
                    <a:pt x="921" y="1427"/>
                    <a:pt x="819" y="1404"/>
                  </a:cubicBezTo>
                  <a:cubicBezTo>
                    <a:pt x="694" y="1393"/>
                    <a:pt x="569" y="1370"/>
                    <a:pt x="432" y="1359"/>
                  </a:cubicBezTo>
                  <a:lnTo>
                    <a:pt x="307" y="1336"/>
                  </a:lnTo>
                  <a:cubicBezTo>
                    <a:pt x="239" y="1325"/>
                    <a:pt x="171" y="1313"/>
                    <a:pt x="114" y="1302"/>
                  </a:cubicBezTo>
                  <a:lnTo>
                    <a:pt x="68" y="1302"/>
                  </a:lnTo>
                  <a:lnTo>
                    <a:pt x="46" y="1291"/>
                  </a:lnTo>
                  <a:cubicBezTo>
                    <a:pt x="34" y="1291"/>
                    <a:pt x="23" y="1291"/>
                    <a:pt x="12" y="1302"/>
                  </a:cubicBezTo>
                  <a:cubicBezTo>
                    <a:pt x="0" y="1313"/>
                    <a:pt x="0" y="1325"/>
                    <a:pt x="0" y="1325"/>
                  </a:cubicBezTo>
                  <a:cubicBezTo>
                    <a:pt x="12" y="1370"/>
                    <a:pt x="12" y="1427"/>
                    <a:pt x="12" y="1484"/>
                  </a:cubicBezTo>
                  <a:cubicBezTo>
                    <a:pt x="12" y="1495"/>
                    <a:pt x="23" y="1507"/>
                    <a:pt x="23" y="1507"/>
                  </a:cubicBezTo>
                  <a:lnTo>
                    <a:pt x="57" y="1530"/>
                  </a:lnTo>
                  <a:cubicBezTo>
                    <a:pt x="171" y="1643"/>
                    <a:pt x="285" y="1768"/>
                    <a:pt x="410" y="1939"/>
                  </a:cubicBezTo>
                  <a:cubicBezTo>
                    <a:pt x="569" y="2155"/>
                    <a:pt x="705" y="2405"/>
                    <a:pt x="796" y="2678"/>
                  </a:cubicBezTo>
                  <a:cubicBezTo>
                    <a:pt x="808" y="2690"/>
                    <a:pt x="808" y="2690"/>
                    <a:pt x="819" y="2701"/>
                  </a:cubicBezTo>
                  <a:cubicBezTo>
                    <a:pt x="831" y="2701"/>
                    <a:pt x="842" y="2701"/>
                    <a:pt x="842" y="2690"/>
                  </a:cubicBezTo>
                  <a:cubicBezTo>
                    <a:pt x="1025" y="2590"/>
                    <a:pt x="1234" y="2537"/>
                    <a:pt x="1452" y="2537"/>
                  </a:cubicBezTo>
                  <a:cubicBezTo>
                    <a:pt x="1558" y="2537"/>
                    <a:pt x="1666" y="2550"/>
                    <a:pt x="1775" y="2576"/>
                  </a:cubicBezTo>
                  <a:cubicBezTo>
                    <a:pt x="2059" y="2644"/>
                    <a:pt x="2332" y="2781"/>
                    <a:pt x="2639" y="3020"/>
                  </a:cubicBezTo>
                  <a:cubicBezTo>
                    <a:pt x="2639" y="3031"/>
                    <a:pt x="2650" y="3031"/>
                    <a:pt x="2650" y="3031"/>
                  </a:cubicBezTo>
                  <a:lnTo>
                    <a:pt x="2662" y="3031"/>
                  </a:lnTo>
                  <a:cubicBezTo>
                    <a:pt x="2673" y="3031"/>
                    <a:pt x="2673" y="3020"/>
                    <a:pt x="2684" y="3008"/>
                  </a:cubicBezTo>
                  <a:cubicBezTo>
                    <a:pt x="2855" y="2667"/>
                    <a:pt x="3185" y="2405"/>
                    <a:pt x="3606" y="2280"/>
                  </a:cubicBezTo>
                  <a:cubicBezTo>
                    <a:pt x="3795" y="2220"/>
                    <a:pt x="4011" y="2192"/>
                    <a:pt x="4243" y="2192"/>
                  </a:cubicBezTo>
                  <a:cubicBezTo>
                    <a:pt x="4317" y="2192"/>
                    <a:pt x="4393" y="2195"/>
                    <a:pt x="4470" y="2201"/>
                  </a:cubicBezTo>
                  <a:cubicBezTo>
                    <a:pt x="4481" y="2201"/>
                    <a:pt x="4493" y="2189"/>
                    <a:pt x="4504" y="2178"/>
                  </a:cubicBezTo>
                  <a:cubicBezTo>
                    <a:pt x="4504" y="2167"/>
                    <a:pt x="4504" y="2155"/>
                    <a:pt x="4493" y="2144"/>
                  </a:cubicBezTo>
                  <a:cubicBezTo>
                    <a:pt x="4322" y="2019"/>
                    <a:pt x="4174" y="1882"/>
                    <a:pt x="4038" y="1734"/>
                  </a:cubicBezTo>
                  <a:cubicBezTo>
                    <a:pt x="3742" y="1393"/>
                    <a:pt x="3526" y="1006"/>
                    <a:pt x="3401" y="597"/>
                  </a:cubicBezTo>
                  <a:cubicBezTo>
                    <a:pt x="3401" y="586"/>
                    <a:pt x="3390" y="574"/>
                    <a:pt x="3378" y="574"/>
                  </a:cubicBezTo>
                  <a:lnTo>
                    <a:pt x="3355" y="574"/>
                  </a:lnTo>
                  <a:cubicBezTo>
                    <a:pt x="3199" y="681"/>
                    <a:pt x="2994" y="734"/>
                    <a:pt x="2787" y="734"/>
                  </a:cubicBezTo>
                  <a:cubicBezTo>
                    <a:pt x="2663" y="734"/>
                    <a:pt x="2538" y="715"/>
                    <a:pt x="2423" y="677"/>
                  </a:cubicBezTo>
                  <a:cubicBezTo>
                    <a:pt x="2116" y="574"/>
                    <a:pt x="1843" y="358"/>
                    <a:pt x="1570" y="17"/>
                  </a:cubicBezTo>
                  <a:cubicBezTo>
                    <a:pt x="1570" y="9"/>
                    <a:pt x="1564" y="1"/>
                    <a:pt x="15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4"/>
            <p:cNvSpPr/>
            <p:nvPr/>
          </p:nvSpPr>
          <p:spPr>
            <a:xfrm>
              <a:off x="6765850" y="2917425"/>
              <a:ext cx="150725" cy="111350"/>
            </a:xfrm>
            <a:custGeom>
              <a:avLst/>
              <a:gdLst/>
              <a:ahLst/>
              <a:cxnLst/>
              <a:rect l="l" t="t" r="r" b="b"/>
              <a:pathLst>
                <a:path w="6029" h="4454" extrusionOk="0">
                  <a:moveTo>
                    <a:pt x="2284" y="0"/>
                  </a:moveTo>
                  <a:cubicBezTo>
                    <a:pt x="2255" y="0"/>
                    <a:pt x="2225" y="2"/>
                    <a:pt x="2195" y="6"/>
                  </a:cubicBezTo>
                  <a:cubicBezTo>
                    <a:pt x="1968" y="29"/>
                    <a:pt x="1763" y="154"/>
                    <a:pt x="1649" y="348"/>
                  </a:cubicBezTo>
                  <a:cubicBezTo>
                    <a:pt x="1536" y="518"/>
                    <a:pt x="1388" y="666"/>
                    <a:pt x="1206" y="768"/>
                  </a:cubicBezTo>
                  <a:cubicBezTo>
                    <a:pt x="1149" y="802"/>
                    <a:pt x="1081" y="837"/>
                    <a:pt x="1001" y="871"/>
                  </a:cubicBezTo>
                  <a:cubicBezTo>
                    <a:pt x="910" y="905"/>
                    <a:pt x="819" y="962"/>
                    <a:pt x="762" y="1030"/>
                  </a:cubicBezTo>
                  <a:cubicBezTo>
                    <a:pt x="717" y="1064"/>
                    <a:pt x="683" y="1087"/>
                    <a:pt x="649" y="1110"/>
                  </a:cubicBezTo>
                  <a:cubicBezTo>
                    <a:pt x="512" y="1189"/>
                    <a:pt x="410" y="1303"/>
                    <a:pt x="342" y="1428"/>
                  </a:cubicBezTo>
                  <a:cubicBezTo>
                    <a:pt x="307" y="1451"/>
                    <a:pt x="285" y="1474"/>
                    <a:pt x="262" y="1508"/>
                  </a:cubicBezTo>
                  <a:cubicBezTo>
                    <a:pt x="80" y="1667"/>
                    <a:pt x="0" y="1906"/>
                    <a:pt x="34" y="2145"/>
                  </a:cubicBezTo>
                  <a:cubicBezTo>
                    <a:pt x="34" y="2167"/>
                    <a:pt x="34" y="2190"/>
                    <a:pt x="34" y="2213"/>
                  </a:cubicBezTo>
                  <a:cubicBezTo>
                    <a:pt x="46" y="2418"/>
                    <a:pt x="137" y="2611"/>
                    <a:pt x="285" y="2759"/>
                  </a:cubicBezTo>
                  <a:lnTo>
                    <a:pt x="307" y="2770"/>
                  </a:lnTo>
                  <a:cubicBezTo>
                    <a:pt x="398" y="2850"/>
                    <a:pt x="478" y="2952"/>
                    <a:pt x="569" y="3077"/>
                  </a:cubicBezTo>
                  <a:cubicBezTo>
                    <a:pt x="694" y="3236"/>
                    <a:pt x="796" y="3430"/>
                    <a:pt x="865" y="3635"/>
                  </a:cubicBezTo>
                  <a:cubicBezTo>
                    <a:pt x="944" y="3839"/>
                    <a:pt x="1104" y="3999"/>
                    <a:pt x="1297" y="4067"/>
                  </a:cubicBezTo>
                  <a:cubicBezTo>
                    <a:pt x="1384" y="4106"/>
                    <a:pt x="1478" y="4124"/>
                    <a:pt x="1572" y="4124"/>
                  </a:cubicBezTo>
                  <a:cubicBezTo>
                    <a:pt x="1697" y="4124"/>
                    <a:pt x="1823" y="4091"/>
                    <a:pt x="1934" y="4033"/>
                  </a:cubicBezTo>
                  <a:cubicBezTo>
                    <a:pt x="2007" y="3989"/>
                    <a:pt x="2095" y="3963"/>
                    <a:pt x="2191" y="3963"/>
                  </a:cubicBezTo>
                  <a:cubicBezTo>
                    <a:pt x="2243" y="3963"/>
                    <a:pt x="2298" y="3971"/>
                    <a:pt x="2355" y="3987"/>
                  </a:cubicBezTo>
                  <a:cubicBezTo>
                    <a:pt x="2525" y="4021"/>
                    <a:pt x="2719" y="4124"/>
                    <a:pt x="2935" y="4294"/>
                  </a:cubicBezTo>
                  <a:cubicBezTo>
                    <a:pt x="3060" y="4397"/>
                    <a:pt x="3219" y="4453"/>
                    <a:pt x="3390" y="4453"/>
                  </a:cubicBezTo>
                  <a:cubicBezTo>
                    <a:pt x="3435" y="4453"/>
                    <a:pt x="3492" y="4453"/>
                    <a:pt x="3549" y="4442"/>
                  </a:cubicBezTo>
                  <a:cubicBezTo>
                    <a:pt x="3765" y="4397"/>
                    <a:pt x="3947" y="4249"/>
                    <a:pt x="4061" y="4044"/>
                  </a:cubicBezTo>
                  <a:cubicBezTo>
                    <a:pt x="4140" y="3885"/>
                    <a:pt x="4322" y="3737"/>
                    <a:pt x="4550" y="3669"/>
                  </a:cubicBezTo>
                  <a:cubicBezTo>
                    <a:pt x="4671" y="3634"/>
                    <a:pt x="4820" y="3619"/>
                    <a:pt x="4984" y="3619"/>
                  </a:cubicBezTo>
                  <a:cubicBezTo>
                    <a:pt x="5035" y="3619"/>
                    <a:pt x="5088" y="3620"/>
                    <a:pt x="5141" y="3623"/>
                  </a:cubicBezTo>
                  <a:cubicBezTo>
                    <a:pt x="5167" y="3626"/>
                    <a:pt x="5192" y="3627"/>
                    <a:pt x="5218" y="3627"/>
                  </a:cubicBezTo>
                  <a:cubicBezTo>
                    <a:pt x="5508" y="3627"/>
                    <a:pt x="5777" y="3452"/>
                    <a:pt x="5892" y="3180"/>
                  </a:cubicBezTo>
                  <a:cubicBezTo>
                    <a:pt x="6028" y="2861"/>
                    <a:pt x="5926" y="2497"/>
                    <a:pt x="5653" y="2292"/>
                  </a:cubicBezTo>
                  <a:cubicBezTo>
                    <a:pt x="5528" y="2190"/>
                    <a:pt x="5403" y="2088"/>
                    <a:pt x="5300" y="1974"/>
                  </a:cubicBezTo>
                  <a:cubicBezTo>
                    <a:pt x="5073" y="1712"/>
                    <a:pt x="4914" y="1405"/>
                    <a:pt x="4811" y="1098"/>
                  </a:cubicBezTo>
                  <a:cubicBezTo>
                    <a:pt x="4743" y="882"/>
                    <a:pt x="4573" y="700"/>
                    <a:pt x="4356" y="621"/>
                  </a:cubicBezTo>
                  <a:cubicBezTo>
                    <a:pt x="4272" y="590"/>
                    <a:pt x="4183" y="574"/>
                    <a:pt x="4094" y="574"/>
                  </a:cubicBezTo>
                  <a:cubicBezTo>
                    <a:pt x="3954" y="574"/>
                    <a:pt x="3815" y="612"/>
                    <a:pt x="3697" y="689"/>
                  </a:cubicBezTo>
                  <a:cubicBezTo>
                    <a:pt x="3655" y="717"/>
                    <a:pt x="3586" y="736"/>
                    <a:pt x="3514" y="736"/>
                  </a:cubicBezTo>
                  <a:cubicBezTo>
                    <a:pt x="3469" y="736"/>
                    <a:pt x="3422" y="729"/>
                    <a:pt x="3378" y="712"/>
                  </a:cubicBezTo>
                  <a:cubicBezTo>
                    <a:pt x="3276" y="677"/>
                    <a:pt x="3105" y="598"/>
                    <a:pt x="2866" y="291"/>
                  </a:cubicBezTo>
                  <a:cubicBezTo>
                    <a:pt x="2726" y="110"/>
                    <a:pt x="2506" y="0"/>
                    <a:pt x="2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4"/>
            <p:cNvSpPr/>
            <p:nvPr/>
          </p:nvSpPr>
          <p:spPr>
            <a:xfrm>
              <a:off x="6702425" y="2908175"/>
              <a:ext cx="55775" cy="49225"/>
            </a:xfrm>
            <a:custGeom>
              <a:avLst/>
              <a:gdLst/>
              <a:ahLst/>
              <a:cxnLst/>
              <a:rect l="l" t="t" r="r" b="b"/>
              <a:pathLst>
                <a:path w="2231" h="1969" extrusionOk="0">
                  <a:moveTo>
                    <a:pt x="627" y="604"/>
                  </a:moveTo>
                  <a:lnTo>
                    <a:pt x="672" y="615"/>
                  </a:lnTo>
                  <a:cubicBezTo>
                    <a:pt x="695" y="615"/>
                    <a:pt x="718" y="627"/>
                    <a:pt x="729" y="649"/>
                  </a:cubicBezTo>
                  <a:cubicBezTo>
                    <a:pt x="740" y="649"/>
                    <a:pt x="752" y="661"/>
                    <a:pt x="752" y="672"/>
                  </a:cubicBezTo>
                  <a:cubicBezTo>
                    <a:pt x="763" y="672"/>
                    <a:pt x="774" y="695"/>
                    <a:pt x="774" y="706"/>
                  </a:cubicBezTo>
                  <a:lnTo>
                    <a:pt x="786" y="706"/>
                  </a:lnTo>
                  <a:cubicBezTo>
                    <a:pt x="786" y="718"/>
                    <a:pt x="797" y="740"/>
                    <a:pt x="797" y="752"/>
                  </a:cubicBezTo>
                  <a:cubicBezTo>
                    <a:pt x="797" y="774"/>
                    <a:pt x="797" y="797"/>
                    <a:pt x="797" y="831"/>
                  </a:cubicBezTo>
                  <a:cubicBezTo>
                    <a:pt x="786" y="854"/>
                    <a:pt x="763" y="877"/>
                    <a:pt x="752" y="900"/>
                  </a:cubicBezTo>
                  <a:cubicBezTo>
                    <a:pt x="729" y="922"/>
                    <a:pt x="706" y="934"/>
                    <a:pt x="672" y="934"/>
                  </a:cubicBezTo>
                  <a:lnTo>
                    <a:pt x="661" y="934"/>
                  </a:lnTo>
                  <a:cubicBezTo>
                    <a:pt x="661" y="945"/>
                    <a:pt x="638" y="945"/>
                    <a:pt x="627" y="945"/>
                  </a:cubicBezTo>
                  <a:cubicBezTo>
                    <a:pt x="615" y="934"/>
                    <a:pt x="604" y="934"/>
                    <a:pt x="581" y="934"/>
                  </a:cubicBezTo>
                  <a:lnTo>
                    <a:pt x="547" y="911"/>
                  </a:lnTo>
                  <a:cubicBezTo>
                    <a:pt x="547" y="911"/>
                    <a:pt x="513" y="888"/>
                    <a:pt x="513" y="888"/>
                  </a:cubicBezTo>
                  <a:lnTo>
                    <a:pt x="479" y="843"/>
                  </a:lnTo>
                  <a:cubicBezTo>
                    <a:pt x="479" y="831"/>
                    <a:pt x="467" y="809"/>
                    <a:pt x="467" y="797"/>
                  </a:cubicBezTo>
                  <a:cubicBezTo>
                    <a:pt x="456" y="774"/>
                    <a:pt x="467" y="740"/>
                    <a:pt x="467" y="718"/>
                  </a:cubicBezTo>
                  <a:lnTo>
                    <a:pt x="490" y="672"/>
                  </a:lnTo>
                  <a:cubicBezTo>
                    <a:pt x="501" y="661"/>
                    <a:pt x="513" y="638"/>
                    <a:pt x="536" y="627"/>
                  </a:cubicBezTo>
                  <a:cubicBezTo>
                    <a:pt x="547" y="615"/>
                    <a:pt x="558" y="615"/>
                    <a:pt x="570" y="615"/>
                  </a:cubicBezTo>
                  <a:cubicBezTo>
                    <a:pt x="592" y="604"/>
                    <a:pt x="615" y="604"/>
                    <a:pt x="627" y="604"/>
                  </a:cubicBezTo>
                  <a:close/>
                  <a:moveTo>
                    <a:pt x="1143" y="1"/>
                  </a:moveTo>
                  <a:cubicBezTo>
                    <a:pt x="816" y="1"/>
                    <a:pt x="492" y="159"/>
                    <a:pt x="297" y="456"/>
                  </a:cubicBezTo>
                  <a:cubicBezTo>
                    <a:pt x="1" y="911"/>
                    <a:pt x="126" y="1536"/>
                    <a:pt x="592" y="1844"/>
                  </a:cubicBezTo>
                  <a:cubicBezTo>
                    <a:pt x="683" y="1900"/>
                    <a:pt x="797" y="1946"/>
                    <a:pt x="911" y="1969"/>
                  </a:cubicBezTo>
                  <a:cubicBezTo>
                    <a:pt x="922" y="1969"/>
                    <a:pt x="934" y="1969"/>
                    <a:pt x="945" y="1957"/>
                  </a:cubicBezTo>
                  <a:lnTo>
                    <a:pt x="956" y="1935"/>
                  </a:lnTo>
                  <a:cubicBezTo>
                    <a:pt x="956" y="1923"/>
                    <a:pt x="968" y="1912"/>
                    <a:pt x="979" y="1900"/>
                  </a:cubicBezTo>
                  <a:cubicBezTo>
                    <a:pt x="1212" y="1546"/>
                    <a:pt x="1596" y="1331"/>
                    <a:pt x="2026" y="1331"/>
                  </a:cubicBezTo>
                  <a:cubicBezTo>
                    <a:pt x="2037" y="1331"/>
                    <a:pt x="2048" y="1331"/>
                    <a:pt x="2060" y="1332"/>
                  </a:cubicBezTo>
                  <a:cubicBezTo>
                    <a:pt x="2071" y="1332"/>
                    <a:pt x="2082" y="1320"/>
                    <a:pt x="2094" y="1309"/>
                  </a:cubicBezTo>
                  <a:cubicBezTo>
                    <a:pt x="2230" y="877"/>
                    <a:pt x="2060" y="410"/>
                    <a:pt x="1684" y="160"/>
                  </a:cubicBezTo>
                  <a:cubicBezTo>
                    <a:pt x="1519" y="53"/>
                    <a:pt x="1331" y="1"/>
                    <a:pt x="1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4"/>
            <p:cNvSpPr/>
            <p:nvPr/>
          </p:nvSpPr>
          <p:spPr>
            <a:xfrm>
              <a:off x="6682250" y="2890500"/>
              <a:ext cx="95275" cy="84825"/>
            </a:xfrm>
            <a:custGeom>
              <a:avLst/>
              <a:gdLst/>
              <a:ahLst/>
              <a:cxnLst/>
              <a:rect l="l" t="t" r="r" b="b"/>
              <a:pathLst>
                <a:path w="3811" h="3393" extrusionOk="0">
                  <a:moveTo>
                    <a:pt x="1979" y="1413"/>
                  </a:moveTo>
                  <a:cubicBezTo>
                    <a:pt x="1979" y="1447"/>
                    <a:pt x="1979" y="1481"/>
                    <a:pt x="1979" y="1516"/>
                  </a:cubicBezTo>
                  <a:cubicBezTo>
                    <a:pt x="1934" y="1538"/>
                    <a:pt x="1888" y="1561"/>
                    <a:pt x="1843" y="1595"/>
                  </a:cubicBezTo>
                  <a:lnTo>
                    <a:pt x="1695" y="1550"/>
                  </a:lnTo>
                  <a:lnTo>
                    <a:pt x="1706" y="1550"/>
                  </a:lnTo>
                  <a:cubicBezTo>
                    <a:pt x="1763" y="1459"/>
                    <a:pt x="1843" y="1436"/>
                    <a:pt x="1888" y="1425"/>
                  </a:cubicBezTo>
                  <a:cubicBezTo>
                    <a:pt x="1911" y="1413"/>
                    <a:pt x="1945" y="1413"/>
                    <a:pt x="1979" y="1413"/>
                  </a:cubicBezTo>
                  <a:close/>
                  <a:moveTo>
                    <a:pt x="1672" y="1618"/>
                  </a:moveTo>
                  <a:lnTo>
                    <a:pt x="1752" y="1652"/>
                  </a:lnTo>
                  <a:cubicBezTo>
                    <a:pt x="1718" y="1675"/>
                    <a:pt x="1684" y="1698"/>
                    <a:pt x="1661" y="1720"/>
                  </a:cubicBezTo>
                  <a:cubicBezTo>
                    <a:pt x="1650" y="1686"/>
                    <a:pt x="1661" y="1652"/>
                    <a:pt x="1672" y="1618"/>
                  </a:cubicBezTo>
                  <a:close/>
                  <a:moveTo>
                    <a:pt x="1950" y="1"/>
                  </a:moveTo>
                  <a:cubicBezTo>
                    <a:pt x="1831" y="1"/>
                    <a:pt x="1711" y="13"/>
                    <a:pt x="1593" y="37"/>
                  </a:cubicBezTo>
                  <a:cubicBezTo>
                    <a:pt x="1149" y="128"/>
                    <a:pt x="762" y="390"/>
                    <a:pt x="512" y="776"/>
                  </a:cubicBezTo>
                  <a:cubicBezTo>
                    <a:pt x="0" y="1561"/>
                    <a:pt x="217" y="2630"/>
                    <a:pt x="1013" y="3142"/>
                  </a:cubicBezTo>
                  <a:cubicBezTo>
                    <a:pt x="1172" y="3244"/>
                    <a:pt x="1354" y="3324"/>
                    <a:pt x="1536" y="3369"/>
                  </a:cubicBezTo>
                  <a:cubicBezTo>
                    <a:pt x="1593" y="3381"/>
                    <a:pt x="1661" y="3392"/>
                    <a:pt x="1718" y="3392"/>
                  </a:cubicBezTo>
                  <a:cubicBezTo>
                    <a:pt x="1979" y="3392"/>
                    <a:pt x="2230" y="3244"/>
                    <a:pt x="2366" y="3017"/>
                  </a:cubicBezTo>
                  <a:lnTo>
                    <a:pt x="2378" y="2994"/>
                  </a:lnTo>
                  <a:cubicBezTo>
                    <a:pt x="2491" y="2835"/>
                    <a:pt x="2662" y="2744"/>
                    <a:pt x="2855" y="2744"/>
                  </a:cubicBezTo>
                  <a:cubicBezTo>
                    <a:pt x="2863" y="2748"/>
                    <a:pt x="2872" y="2749"/>
                    <a:pt x="2881" y="2749"/>
                  </a:cubicBezTo>
                  <a:cubicBezTo>
                    <a:pt x="2901" y="2749"/>
                    <a:pt x="2923" y="2744"/>
                    <a:pt x="2946" y="2744"/>
                  </a:cubicBezTo>
                  <a:cubicBezTo>
                    <a:pt x="3242" y="2710"/>
                    <a:pt x="3481" y="2505"/>
                    <a:pt x="3572" y="2232"/>
                  </a:cubicBezTo>
                  <a:cubicBezTo>
                    <a:pt x="3811" y="1504"/>
                    <a:pt x="3526" y="697"/>
                    <a:pt x="2878" y="276"/>
                  </a:cubicBezTo>
                  <a:cubicBezTo>
                    <a:pt x="2603" y="92"/>
                    <a:pt x="2279" y="1"/>
                    <a:pt x="1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>
              <a:off x="6720350" y="2800300"/>
              <a:ext cx="72825" cy="107625"/>
            </a:xfrm>
            <a:custGeom>
              <a:avLst/>
              <a:gdLst/>
              <a:ahLst/>
              <a:cxnLst/>
              <a:rect l="l" t="t" r="r" b="b"/>
              <a:pathLst>
                <a:path w="2913" h="4305" extrusionOk="0">
                  <a:moveTo>
                    <a:pt x="1856" y="1"/>
                  </a:moveTo>
                  <a:cubicBezTo>
                    <a:pt x="1848" y="1"/>
                    <a:pt x="1840" y="9"/>
                    <a:pt x="1832" y="17"/>
                  </a:cubicBezTo>
                  <a:cubicBezTo>
                    <a:pt x="1729" y="199"/>
                    <a:pt x="1604" y="369"/>
                    <a:pt x="1468" y="517"/>
                  </a:cubicBezTo>
                  <a:cubicBezTo>
                    <a:pt x="1161" y="847"/>
                    <a:pt x="797" y="1109"/>
                    <a:pt x="399" y="1268"/>
                  </a:cubicBezTo>
                  <a:cubicBezTo>
                    <a:pt x="387" y="1268"/>
                    <a:pt x="387" y="1279"/>
                    <a:pt x="387" y="1291"/>
                  </a:cubicBezTo>
                  <a:cubicBezTo>
                    <a:pt x="376" y="1302"/>
                    <a:pt x="387" y="1313"/>
                    <a:pt x="387" y="1313"/>
                  </a:cubicBezTo>
                  <a:cubicBezTo>
                    <a:pt x="581" y="1552"/>
                    <a:pt x="660" y="1916"/>
                    <a:pt x="592" y="2235"/>
                  </a:cubicBezTo>
                  <a:cubicBezTo>
                    <a:pt x="512" y="2553"/>
                    <a:pt x="330" y="2837"/>
                    <a:pt x="12" y="3144"/>
                  </a:cubicBezTo>
                  <a:cubicBezTo>
                    <a:pt x="12" y="3156"/>
                    <a:pt x="1" y="3167"/>
                    <a:pt x="1" y="3179"/>
                  </a:cubicBezTo>
                  <a:cubicBezTo>
                    <a:pt x="12" y="3190"/>
                    <a:pt x="12" y="3201"/>
                    <a:pt x="23" y="3201"/>
                  </a:cubicBezTo>
                  <a:cubicBezTo>
                    <a:pt x="308" y="3338"/>
                    <a:pt x="558" y="3543"/>
                    <a:pt x="751" y="3804"/>
                  </a:cubicBezTo>
                  <a:cubicBezTo>
                    <a:pt x="831" y="3918"/>
                    <a:pt x="899" y="4043"/>
                    <a:pt x="967" y="4180"/>
                  </a:cubicBezTo>
                  <a:cubicBezTo>
                    <a:pt x="967" y="4180"/>
                    <a:pt x="967" y="4191"/>
                    <a:pt x="979" y="4191"/>
                  </a:cubicBezTo>
                  <a:cubicBezTo>
                    <a:pt x="1024" y="4214"/>
                    <a:pt x="1070" y="4236"/>
                    <a:pt x="1115" y="4259"/>
                  </a:cubicBezTo>
                  <a:cubicBezTo>
                    <a:pt x="1127" y="4271"/>
                    <a:pt x="1138" y="4282"/>
                    <a:pt x="1149" y="4293"/>
                  </a:cubicBezTo>
                  <a:lnTo>
                    <a:pt x="1161" y="4305"/>
                  </a:lnTo>
                  <a:lnTo>
                    <a:pt x="1195" y="4305"/>
                  </a:lnTo>
                  <a:cubicBezTo>
                    <a:pt x="1206" y="4293"/>
                    <a:pt x="1217" y="4282"/>
                    <a:pt x="1217" y="4271"/>
                  </a:cubicBezTo>
                  <a:cubicBezTo>
                    <a:pt x="1206" y="4248"/>
                    <a:pt x="1206" y="4225"/>
                    <a:pt x="1206" y="4191"/>
                  </a:cubicBezTo>
                  <a:cubicBezTo>
                    <a:pt x="1206" y="4134"/>
                    <a:pt x="1206" y="4077"/>
                    <a:pt x="1217" y="4020"/>
                  </a:cubicBezTo>
                  <a:lnTo>
                    <a:pt x="1217" y="3975"/>
                  </a:lnTo>
                  <a:cubicBezTo>
                    <a:pt x="1229" y="3838"/>
                    <a:pt x="1240" y="3690"/>
                    <a:pt x="1252" y="3554"/>
                  </a:cubicBezTo>
                  <a:cubicBezTo>
                    <a:pt x="1252" y="3531"/>
                    <a:pt x="1252" y="3520"/>
                    <a:pt x="1252" y="3508"/>
                  </a:cubicBezTo>
                  <a:lnTo>
                    <a:pt x="1263" y="3463"/>
                  </a:lnTo>
                  <a:cubicBezTo>
                    <a:pt x="1263" y="3463"/>
                    <a:pt x="1263" y="3452"/>
                    <a:pt x="1263" y="3452"/>
                  </a:cubicBezTo>
                  <a:cubicBezTo>
                    <a:pt x="1252" y="3440"/>
                    <a:pt x="1252" y="3440"/>
                    <a:pt x="1252" y="3440"/>
                  </a:cubicBezTo>
                  <a:cubicBezTo>
                    <a:pt x="1252" y="3440"/>
                    <a:pt x="1252" y="3429"/>
                    <a:pt x="1240" y="3429"/>
                  </a:cubicBezTo>
                  <a:cubicBezTo>
                    <a:pt x="1229" y="3417"/>
                    <a:pt x="1217" y="3417"/>
                    <a:pt x="1206" y="3417"/>
                  </a:cubicBezTo>
                  <a:cubicBezTo>
                    <a:pt x="1183" y="3395"/>
                    <a:pt x="1161" y="3372"/>
                    <a:pt x="1138" y="3349"/>
                  </a:cubicBezTo>
                  <a:cubicBezTo>
                    <a:pt x="1104" y="3304"/>
                    <a:pt x="1070" y="3270"/>
                    <a:pt x="1036" y="3213"/>
                  </a:cubicBezTo>
                  <a:cubicBezTo>
                    <a:pt x="1001" y="3167"/>
                    <a:pt x="967" y="3110"/>
                    <a:pt x="945" y="3054"/>
                  </a:cubicBezTo>
                  <a:cubicBezTo>
                    <a:pt x="922" y="3031"/>
                    <a:pt x="888" y="2940"/>
                    <a:pt x="910" y="2872"/>
                  </a:cubicBezTo>
                  <a:cubicBezTo>
                    <a:pt x="920" y="2853"/>
                    <a:pt x="937" y="2834"/>
                    <a:pt x="961" y="2834"/>
                  </a:cubicBezTo>
                  <a:cubicBezTo>
                    <a:pt x="967" y="2834"/>
                    <a:pt x="972" y="2835"/>
                    <a:pt x="979" y="2837"/>
                  </a:cubicBezTo>
                  <a:cubicBezTo>
                    <a:pt x="1013" y="2849"/>
                    <a:pt x="1036" y="2872"/>
                    <a:pt x="1058" y="2894"/>
                  </a:cubicBezTo>
                  <a:lnTo>
                    <a:pt x="1092" y="2917"/>
                  </a:lnTo>
                  <a:cubicBezTo>
                    <a:pt x="1092" y="2917"/>
                    <a:pt x="1104" y="2928"/>
                    <a:pt x="1104" y="2940"/>
                  </a:cubicBezTo>
                  <a:lnTo>
                    <a:pt x="1127" y="2963"/>
                  </a:lnTo>
                  <a:cubicBezTo>
                    <a:pt x="1127" y="2963"/>
                    <a:pt x="1138" y="2974"/>
                    <a:pt x="1138" y="2974"/>
                  </a:cubicBezTo>
                  <a:cubicBezTo>
                    <a:pt x="1149" y="2985"/>
                    <a:pt x="1149" y="2997"/>
                    <a:pt x="1161" y="3019"/>
                  </a:cubicBezTo>
                  <a:lnTo>
                    <a:pt x="1172" y="3019"/>
                  </a:lnTo>
                  <a:cubicBezTo>
                    <a:pt x="1172" y="3031"/>
                    <a:pt x="1183" y="3054"/>
                    <a:pt x="1195" y="3065"/>
                  </a:cubicBezTo>
                  <a:lnTo>
                    <a:pt x="1206" y="3076"/>
                  </a:lnTo>
                  <a:cubicBezTo>
                    <a:pt x="1217" y="3088"/>
                    <a:pt x="1217" y="3099"/>
                    <a:pt x="1229" y="3110"/>
                  </a:cubicBezTo>
                  <a:lnTo>
                    <a:pt x="1240" y="3122"/>
                  </a:lnTo>
                  <a:cubicBezTo>
                    <a:pt x="1252" y="3122"/>
                    <a:pt x="1263" y="3133"/>
                    <a:pt x="1274" y="3133"/>
                  </a:cubicBezTo>
                  <a:cubicBezTo>
                    <a:pt x="1286" y="3122"/>
                    <a:pt x="1297" y="3110"/>
                    <a:pt x="1297" y="3099"/>
                  </a:cubicBezTo>
                  <a:cubicBezTo>
                    <a:pt x="1308" y="2974"/>
                    <a:pt x="1320" y="2837"/>
                    <a:pt x="1343" y="2701"/>
                  </a:cubicBezTo>
                  <a:lnTo>
                    <a:pt x="1365" y="2496"/>
                  </a:lnTo>
                  <a:cubicBezTo>
                    <a:pt x="1377" y="2485"/>
                    <a:pt x="1365" y="2473"/>
                    <a:pt x="1365" y="2473"/>
                  </a:cubicBezTo>
                  <a:cubicBezTo>
                    <a:pt x="1343" y="2451"/>
                    <a:pt x="1331" y="2439"/>
                    <a:pt x="1320" y="2417"/>
                  </a:cubicBezTo>
                  <a:lnTo>
                    <a:pt x="1252" y="2326"/>
                  </a:lnTo>
                  <a:lnTo>
                    <a:pt x="1217" y="2269"/>
                  </a:lnTo>
                  <a:cubicBezTo>
                    <a:pt x="1183" y="2223"/>
                    <a:pt x="1149" y="2166"/>
                    <a:pt x="1104" y="2098"/>
                  </a:cubicBezTo>
                  <a:cubicBezTo>
                    <a:pt x="1092" y="2075"/>
                    <a:pt x="1081" y="2053"/>
                    <a:pt x="1070" y="2030"/>
                  </a:cubicBezTo>
                  <a:cubicBezTo>
                    <a:pt x="1070" y="2018"/>
                    <a:pt x="1070" y="2018"/>
                    <a:pt x="1058" y="2007"/>
                  </a:cubicBezTo>
                  <a:lnTo>
                    <a:pt x="1058" y="1996"/>
                  </a:lnTo>
                  <a:cubicBezTo>
                    <a:pt x="1047" y="1973"/>
                    <a:pt x="1047" y="1962"/>
                    <a:pt x="1036" y="1939"/>
                  </a:cubicBezTo>
                  <a:cubicBezTo>
                    <a:pt x="1036" y="1916"/>
                    <a:pt x="1036" y="1893"/>
                    <a:pt x="1058" y="1882"/>
                  </a:cubicBezTo>
                  <a:cubicBezTo>
                    <a:pt x="1058" y="1871"/>
                    <a:pt x="1070" y="1871"/>
                    <a:pt x="1070" y="1871"/>
                  </a:cubicBezTo>
                  <a:cubicBezTo>
                    <a:pt x="1077" y="1867"/>
                    <a:pt x="1085" y="1866"/>
                    <a:pt x="1092" y="1866"/>
                  </a:cubicBezTo>
                  <a:cubicBezTo>
                    <a:pt x="1106" y="1866"/>
                    <a:pt x="1119" y="1871"/>
                    <a:pt x="1127" y="1871"/>
                  </a:cubicBezTo>
                  <a:cubicBezTo>
                    <a:pt x="1149" y="1882"/>
                    <a:pt x="1172" y="1905"/>
                    <a:pt x="1195" y="1928"/>
                  </a:cubicBezTo>
                  <a:cubicBezTo>
                    <a:pt x="1217" y="1939"/>
                    <a:pt x="1229" y="1950"/>
                    <a:pt x="1252" y="1984"/>
                  </a:cubicBezTo>
                  <a:lnTo>
                    <a:pt x="1274" y="1996"/>
                  </a:lnTo>
                  <a:cubicBezTo>
                    <a:pt x="1286" y="2018"/>
                    <a:pt x="1297" y="2030"/>
                    <a:pt x="1308" y="2053"/>
                  </a:cubicBezTo>
                  <a:cubicBezTo>
                    <a:pt x="1331" y="2075"/>
                    <a:pt x="1343" y="2098"/>
                    <a:pt x="1354" y="2109"/>
                  </a:cubicBezTo>
                  <a:lnTo>
                    <a:pt x="1365" y="2132"/>
                  </a:lnTo>
                  <a:cubicBezTo>
                    <a:pt x="1377" y="2132"/>
                    <a:pt x="1388" y="2144"/>
                    <a:pt x="1399" y="2144"/>
                  </a:cubicBezTo>
                  <a:cubicBezTo>
                    <a:pt x="1411" y="2132"/>
                    <a:pt x="1422" y="2132"/>
                    <a:pt x="1422" y="2109"/>
                  </a:cubicBezTo>
                  <a:cubicBezTo>
                    <a:pt x="1434" y="2041"/>
                    <a:pt x="1456" y="1939"/>
                    <a:pt x="1468" y="1848"/>
                  </a:cubicBezTo>
                  <a:lnTo>
                    <a:pt x="1490" y="1734"/>
                  </a:lnTo>
                  <a:cubicBezTo>
                    <a:pt x="1547" y="1484"/>
                    <a:pt x="1593" y="1256"/>
                    <a:pt x="1684" y="1029"/>
                  </a:cubicBezTo>
                  <a:cubicBezTo>
                    <a:pt x="1684" y="1025"/>
                    <a:pt x="1685" y="1024"/>
                    <a:pt x="1687" y="1024"/>
                  </a:cubicBezTo>
                  <a:cubicBezTo>
                    <a:pt x="1690" y="1024"/>
                    <a:pt x="1695" y="1029"/>
                    <a:pt x="1695" y="1029"/>
                  </a:cubicBezTo>
                  <a:cubicBezTo>
                    <a:pt x="1707" y="1245"/>
                    <a:pt x="1684" y="1450"/>
                    <a:pt x="1661" y="1666"/>
                  </a:cubicBezTo>
                  <a:cubicBezTo>
                    <a:pt x="1661" y="1734"/>
                    <a:pt x="1650" y="1802"/>
                    <a:pt x="1638" y="1882"/>
                  </a:cubicBezTo>
                  <a:cubicBezTo>
                    <a:pt x="1627" y="1996"/>
                    <a:pt x="1616" y="2121"/>
                    <a:pt x="1604" y="2223"/>
                  </a:cubicBezTo>
                  <a:cubicBezTo>
                    <a:pt x="1604" y="2235"/>
                    <a:pt x="1616" y="2246"/>
                    <a:pt x="1627" y="2257"/>
                  </a:cubicBezTo>
                  <a:cubicBezTo>
                    <a:pt x="1638" y="2257"/>
                    <a:pt x="1650" y="2257"/>
                    <a:pt x="1661" y="2246"/>
                  </a:cubicBezTo>
                  <a:lnTo>
                    <a:pt x="1707" y="2189"/>
                  </a:lnTo>
                  <a:cubicBezTo>
                    <a:pt x="1752" y="2132"/>
                    <a:pt x="1809" y="2064"/>
                    <a:pt x="1854" y="2018"/>
                  </a:cubicBezTo>
                  <a:cubicBezTo>
                    <a:pt x="1889" y="1984"/>
                    <a:pt x="1923" y="1962"/>
                    <a:pt x="1957" y="1939"/>
                  </a:cubicBezTo>
                  <a:cubicBezTo>
                    <a:pt x="1991" y="1928"/>
                    <a:pt x="2014" y="1916"/>
                    <a:pt x="2048" y="1916"/>
                  </a:cubicBezTo>
                  <a:cubicBezTo>
                    <a:pt x="2048" y="1916"/>
                    <a:pt x="2048" y="1916"/>
                    <a:pt x="2048" y="1928"/>
                  </a:cubicBezTo>
                  <a:cubicBezTo>
                    <a:pt x="2059" y="1984"/>
                    <a:pt x="2048" y="2053"/>
                    <a:pt x="1991" y="2132"/>
                  </a:cubicBezTo>
                  <a:cubicBezTo>
                    <a:pt x="1957" y="2189"/>
                    <a:pt x="1923" y="2246"/>
                    <a:pt x="1877" y="2303"/>
                  </a:cubicBezTo>
                  <a:lnTo>
                    <a:pt x="1707" y="2530"/>
                  </a:lnTo>
                  <a:cubicBezTo>
                    <a:pt x="1672" y="2564"/>
                    <a:pt x="1650" y="2599"/>
                    <a:pt x="1616" y="2633"/>
                  </a:cubicBezTo>
                  <a:lnTo>
                    <a:pt x="1593" y="2655"/>
                  </a:lnTo>
                  <a:lnTo>
                    <a:pt x="1570" y="2667"/>
                  </a:lnTo>
                  <a:cubicBezTo>
                    <a:pt x="1570" y="2667"/>
                    <a:pt x="1570" y="2678"/>
                    <a:pt x="1570" y="2678"/>
                  </a:cubicBezTo>
                  <a:cubicBezTo>
                    <a:pt x="1559" y="2678"/>
                    <a:pt x="1559" y="2690"/>
                    <a:pt x="1559" y="2701"/>
                  </a:cubicBezTo>
                  <a:lnTo>
                    <a:pt x="1547" y="2724"/>
                  </a:lnTo>
                  <a:cubicBezTo>
                    <a:pt x="1536" y="2894"/>
                    <a:pt x="1525" y="3065"/>
                    <a:pt x="1502" y="3235"/>
                  </a:cubicBezTo>
                  <a:cubicBezTo>
                    <a:pt x="1502" y="3247"/>
                    <a:pt x="1513" y="3258"/>
                    <a:pt x="1525" y="3258"/>
                  </a:cubicBezTo>
                  <a:cubicBezTo>
                    <a:pt x="1530" y="3264"/>
                    <a:pt x="1536" y="3267"/>
                    <a:pt x="1542" y="3267"/>
                  </a:cubicBezTo>
                  <a:cubicBezTo>
                    <a:pt x="1547" y="3267"/>
                    <a:pt x="1553" y="3264"/>
                    <a:pt x="1559" y="3258"/>
                  </a:cubicBezTo>
                  <a:cubicBezTo>
                    <a:pt x="1593" y="3224"/>
                    <a:pt x="1627" y="3190"/>
                    <a:pt x="1672" y="3156"/>
                  </a:cubicBezTo>
                  <a:cubicBezTo>
                    <a:pt x="1684" y="3144"/>
                    <a:pt x="1695" y="3133"/>
                    <a:pt x="1707" y="3122"/>
                  </a:cubicBezTo>
                  <a:cubicBezTo>
                    <a:pt x="1718" y="3122"/>
                    <a:pt x="1729" y="3110"/>
                    <a:pt x="1729" y="3110"/>
                  </a:cubicBezTo>
                  <a:lnTo>
                    <a:pt x="1741" y="3099"/>
                  </a:lnTo>
                  <a:cubicBezTo>
                    <a:pt x="1752" y="3088"/>
                    <a:pt x="1763" y="3076"/>
                    <a:pt x="1775" y="3076"/>
                  </a:cubicBezTo>
                  <a:cubicBezTo>
                    <a:pt x="1786" y="3065"/>
                    <a:pt x="1786" y="3065"/>
                    <a:pt x="1798" y="3065"/>
                  </a:cubicBezTo>
                  <a:cubicBezTo>
                    <a:pt x="1798" y="3065"/>
                    <a:pt x="1809" y="3065"/>
                    <a:pt x="1820" y="3054"/>
                  </a:cubicBezTo>
                  <a:cubicBezTo>
                    <a:pt x="1827" y="3050"/>
                    <a:pt x="1834" y="3049"/>
                    <a:pt x="1840" y="3049"/>
                  </a:cubicBezTo>
                  <a:cubicBezTo>
                    <a:pt x="1855" y="3049"/>
                    <a:pt x="1869" y="3057"/>
                    <a:pt x="1877" y="3065"/>
                  </a:cubicBezTo>
                  <a:cubicBezTo>
                    <a:pt x="1889" y="3076"/>
                    <a:pt x="1900" y="3099"/>
                    <a:pt x="1889" y="3122"/>
                  </a:cubicBezTo>
                  <a:cubicBezTo>
                    <a:pt x="1900" y="3122"/>
                    <a:pt x="1889" y="3133"/>
                    <a:pt x="1889" y="3133"/>
                  </a:cubicBezTo>
                  <a:cubicBezTo>
                    <a:pt x="1889" y="3156"/>
                    <a:pt x="1889" y="3167"/>
                    <a:pt x="1877" y="3179"/>
                  </a:cubicBezTo>
                  <a:cubicBezTo>
                    <a:pt x="1877" y="3190"/>
                    <a:pt x="1866" y="3201"/>
                    <a:pt x="1854" y="3213"/>
                  </a:cubicBezTo>
                  <a:cubicBezTo>
                    <a:pt x="1854" y="3224"/>
                    <a:pt x="1843" y="3224"/>
                    <a:pt x="1843" y="3235"/>
                  </a:cubicBezTo>
                  <a:cubicBezTo>
                    <a:pt x="1832" y="3258"/>
                    <a:pt x="1820" y="3270"/>
                    <a:pt x="1809" y="3281"/>
                  </a:cubicBezTo>
                  <a:cubicBezTo>
                    <a:pt x="1775" y="3338"/>
                    <a:pt x="1741" y="3383"/>
                    <a:pt x="1707" y="3429"/>
                  </a:cubicBezTo>
                  <a:cubicBezTo>
                    <a:pt x="1672" y="3463"/>
                    <a:pt x="1638" y="3508"/>
                    <a:pt x="1616" y="3543"/>
                  </a:cubicBezTo>
                  <a:lnTo>
                    <a:pt x="1570" y="3588"/>
                  </a:lnTo>
                  <a:cubicBezTo>
                    <a:pt x="1536" y="3622"/>
                    <a:pt x="1513" y="3645"/>
                    <a:pt x="1490" y="3668"/>
                  </a:cubicBezTo>
                  <a:cubicBezTo>
                    <a:pt x="1479" y="3668"/>
                    <a:pt x="1479" y="3679"/>
                    <a:pt x="1479" y="3690"/>
                  </a:cubicBezTo>
                  <a:cubicBezTo>
                    <a:pt x="1468" y="3793"/>
                    <a:pt x="1456" y="3895"/>
                    <a:pt x="1456" y="4009"/>
                  </a:cubicBezTo>
                  <a:lnTo>
                    <a:pt x="1456" y="4054"/>
                  </a:lnTo>
                  <a:cubicBezTo>
                    <a:pt x="1445" y="4111"/>
                    <a:pt x="1445" y="4168"/>
                    <a:pt x="1445" y="4214"/>
                  </a:cubicBezTo>
                  <a:cubicBezTo>
                    <a:pt x="1434" y="4225"/>
                    <a:pt x="1434" y="4236"/>
                    <a:pt x="1434" y="4248"/>
                  </a:cubicBezTo>
                  <a:cubicBezTo>
                    <a:pt x="1434" y="4259"/>
                    <a:pt x="1434" y="4282"/>
                    <a:pt x="1445" y="4282"/>
                  </a:cubicBezTo>
                  <a:cubicBezTo>
                    <a:pt x="1451" y="4288"/>
                    <a:pt x="1456" y="4290"/>
                    <a:pt x="1462" y="4290"/>
                  </a:cubicBezTo>
                  <a:cubicBezTo>
                    <a:pt x="1468" y="4290"/>
                    <a:pt x="1473" y="4288"/>
                    <a:pt x="1479" y="4282"/>
                  </a:cubicBezTo>
                  <a:cubicBezTo>
                    <a:pt x="1661" y="4168"/>
                    <a:pt x="1866" y="4089"/>
                    <a:pt x="2082" y="4066"/>
                  </a:cubicBezTo>
                  <a:lnTo>
                    <a:pt x="2093" y="4066"/>
                  </a:lnTo>
                  <a:cubicBezTo>
                    <a:pt x="2287" y="3895"/>
                    <a:pt x="2514" y="3747"/>
                    <a:pt x="2753" y="3634"/>
                  </a:cubicBezTo>
                  <a:cubicBezTo>
                    <a:pt x="2764" y="3622"/>
                    <a:pt x="2764" y="3622"/>
                    <a:pt x="2764" y="3611"/>
                  </a:cubicBezTo>
                  <a:cubicBezTo>
                    <a:pt x="2776" y="3599"/>
                    <a:pt x="2764" y="3588"/>
                    <a:pt x="2764" y="3588"/>
                  </a:cubicBezTo>
                  <a:cubicBezTo>
                    <a:pt x="2582" y="3326"/>
                    <a:pt x="2514" y="3008"/>
                    <a:pt x="2548" y="2667"/>
                  </a:cubicBezTo>
                  <a:cubicBezTo>
                    <a:pt x="2582" y="2382"/>
                    <a:pt x="2696" y="2087"/>
                    <a:pt x="2901" y="1768"/>
                  </a:cubicBezTo>
                  <a:cubicBezTo>
                    <a:pt x="2912" y="1757"/>
                    <a:pt x="2912" y="1757"/>
                    <a:pt x="2912" y="1746"/>
                  </a:cubicBezTo>
                  <a:cubicBezTo>
                    <a:pt x="2901" y="1734"/>
                    <a:pt x="2901" y="1723"/>
                    <a:pt x="2889" y="1723"/>
                  </a:cubicBezTo>
                  <a:cubicBezTo>
                    <a:pt x="2525" y="1586"/>
                    <a:pt x="2230" y="1279"/>
                    <a:pt x="2059" y="881"/>
                  </a:cubicBezTo>
                  <a:cubicBezTo>
                    <a:pt x="1957" y="642"/>
                    <a:pt x="1900" y="358"/>
                    <a:pt x="1900" y="28"/>
                  </a:cubicBezTo>
                  <a:cubicBezTo>
                    <a:pt x="1900" y="17"/>
                    <a:pt x="1889" y="5"/>
                    <a:pt x="1866" y="5"/>
                  </a:cubicBezTo>
                  <a:cubicBezTo>
                    <a:pt x="1862" y="2"/>
                    <a:pt x="1859" y="1"/>
                    <a:pt x="1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4"/>
            <p:cNvSpPr/>
            <p:nvPr/>
          </p:nvSpPr>
          <p:spPr>
            <a:xfrm>
              <a:off x="6701875" y="2782525"/>
              <a:ext cx="109775" cy="143325"/>
            </a:xfrm>
            <a:custGeom>
              <a:avLst/>
              <a:gdLst/>
              <a:ahLst/>
              <a:cxnLst/>
              <a:rect l="l" t="t" r="r" b="b"/>
              <a:pathLst>
                <a:path w="4391" h="5733" extrusionOk="0">
                  <a:moveTo>
                    <a:pt x="2605" y="0"/>
                  </a:moveTo>
                  <a:cubicBezTo>
                    <a:pt x="2349" y="0"/>
                    <a:pt x="2106" y="133"/>
                    <a:pt x="1968" y="364"/>
                  </a:cubicBezTo>
                  <a:cubicBezTo>
                    <a:pt x="1877" y="500"/>
                    <a:pt x="1786" y="637"/>
                    <a:pt x="1684" y="739"/>
                  </a:cubicBezTo>
                  <a:cubicBezTo>
                    <a:pt x="1445" y="989"/>
                    <a:pt x="1160" y="1194"/>
                    <a:pt x="865" y="1319"/>
                  </a:cubicBezTo>
                  <a:cubicBezTo>
                    <a:pt x="649" y="1410"/>
                    <a:pt x="489" y="1603"/>
                    <a:pt x="432" y="1831"/>
                  </a:cubicBezTo>
                  <a:cubicBezTo>
                    <a:pt x="376" y="2058"/>
                    <a:pt x="432" y="2297"/>
                    <a:pt x="580" y="2479"/>
                  </a:cubicBezTo>
                  <a:cubicBezTo>
                    <a:pt x="626" y="2536"/>
                    <a:pt x="660" y="2673"/>
                    <a:pt x="637" y="2786"/>
                  </a:cubicBezTo>
                  <a:cubicBezTo>
                    <a:pt x="614" y="2889"/>
                    <a:pt x="546" y="3071"/>
                    <a:pt x="262" y="3344"/>
                  </a:cubicBezTo>
                  <a:cubicBezTo>
                    <a:pt x="80" y="3514"/>
                    <a:pt x="0" y="3753"/>
                    <a:pt x="46" y="3992"/>
                  </a:cubicBezTo>
                  <a:cubicBezTo>
                    <a:pt x="80" y="4231"/>
                    <a:pt x="228" y="4436"/>
                    <a:pt x="455" y="4549"/>
                  </a:cubicBezTo>
                  <a:cubicBezTo>
                    <a:pt x="637" y="4640"/>
                    <a:pt x="796" y="4765"/>
                    <a:pt x="910" y="4936"/>
                  </a:cubicBezTo>
                  <a:cubicBezTo>
                    <a:pt x="967" y="5016"/>
                    <a:pt x="1012" y="5095"/>
                    <a:pt x="1058" y="5175"/>
                  </a:cubicBezTo>
                  <a:cubicBezTo>
                    <a:pt x="1126" y="5334"/>
                    <a:pt x="1251" y="5459"/>
                    <a:pt x="1399" y="5539"/>
                  </a:cubicBezTo>
                  <a:cubicBezTo>
                    <a:pt x="1422" y="5550"/>
                    <a:pt x="1445" y="5562"/>
                    <a:pt x="1456" y="5562"/>
                  </a:cubicBezTo>
                  <a:lnTo>
                    <a:pt x="1479" y="5584"/>
                  </a:lnTo>
                  <a:cubicBezTo>
                    <a:pt x="1604" y="5675"/>
                    <a:pt x="1763" y="5732"/>
                    <a:pt x="1922" y="5732"/>
                  </a:cubicBezTo>
                  <a:cubicBezTo>
                    <a:pt x="1991" y="5732"/>
                    <a:pt x="2047" y="5721"/>
                    <a:pt x="2116" y="5698"/>
                  </a:cubicBezTo>
                  <a:cubicBezTo>
                    <a:pt x="2145" y="5702"/>
                    <a:pt x="2174" y="5704"/>
                    <a:pt x="2204" y="5704"/>
                  </a:cubicBezTo>
                  <a:cubicBezTo>
                    <a:pt x="2350" y="5704"/>
                    <a:pt x="2505" y="5658"/>
                    <a:pt x="2628" y="5573"/>
                  </a:cubicBezTo>
                  <a:cubicBezTo>
                    <a:pt x="2696" y="5527"/>
                    <a:pt x="2787" y="5493"/>
                    <a:pt x="2889" y="5482"/>
                  </a:cubicBezTo>
                  <a:cubicBezTo>
                    <a:pt x="3048" y="5471"/>
                    <a:pt x="3185" y="5402"/>
                    <a:pt x="3310" y="5300"/>
                  </a:cubicBezTo>
                  <a:cubicBezTo>
                    <a:pt x="3446" y="5175"/>
                    <a:pt x="3617" y="5061"/>
                    <a:pt x="3799" y="4982"/>
                  </a:cubicBezTo>
                  <a:cubicBezTo>
                    <a:pt x="3992" y="4879"/>
                    <a:pt x="4140" y="4709"/>
                    <a:pt x="4197" y="4492"/>
                  </a:cubicBezTo>
                  <a:cubicBezTo>
                    <a:pt x="4243" y="4288"/>
                    <a:pt x="4208" y="4060"/>
                    <a:pt x="4083" y="3878"/>
                  </a:cubicBezTo>
                  <a:cubicBezTo>
                    <a:pt x="4004" y="3776"/>
                    <a:pt x="3970" y="3617"/>
                    <a:pt x="3992" y="3457"/>
                  </a:cubicBezTo>
                  <a:cubicBezTo>
                    <a:pt x="4015" y="3287"/>
                    <a:pt x="4095" y="3093"/>
                    <a:pt x="4243" y="2855"/>
                  </a:cubicBezTo>
                  <a:cubicBezTo>
                    <a:pt x="4356" y="2673"/>
                    <a:pt x="4390" y="2445"/>
                    <a:pt x="4322" y="2229"/>
                  </a:cubicBezTo>
                  <a:cubicBezTo>
                    <a:pt x="4243" y="2013"/>
                    <a:pt x="4083" y="1842"/>
                    <a:pt x="3879" y="1763"/>
                  </a:cubicBezTo>
                  <a:cubicBezTo>
                    <a:pt x="3708" y="1706"/>
                    <a:pt x="3549" y="1535"/>
                    <a:pt x="3446" y="1308"/>
                  </a:cubicBezTo>
                  <a:cubicBezTo>
                    <a:pt x="3390" y="1160"/>
                    <a:pt x="3344" y="955"/>
                    <a:pt x="3344" y="716"/>
                  </a:cubicBezTo>
                  <a:cubicBezTo>
                    <a:pt x="3333" y="398"/>
                    <a:pt x="3105" y="102"/>
                    <a:pt x="2787" y="23"/>
                  </a:cubicBezTo>
                  <a:cubicBezTo>
                    <a:pt x="2726" y="7"/>
                    <a:pt x="2665" y="0"/>
                    <a:pt x="2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4"/>
            <p:cNvSpPr/>
            <p:nvPr/>
          </p:nvSpPr>
          <p:spPr>
            <a:xfrm>
              <a:off x="6784325" y="2893675"/>
              <a:ext cx="17950" cy="21350"/>
            </a:xfrm>
            <a:custGeom>
              <a:avLst/>
              <a:gdLst/>
              <a:ahLst/>
              <a:cxnLst/>
              <a:rect l="l" t="t" r="r" b="b"/>
              <a:pathLst>
                <a:path w="718" h="854" extrusionOk="0">
                  <a:moveTo>
                    <a:pt x="626" y="1"/>
                  </a:moveTo>
                  <a:cubicBezTo>
                    <a:pt x="615" y="1"/>
                    <a:pt x="592" y="12"/>
                    <a:pt x="592" y="24"/>
                  </a:cubicBezTo>
                  <a:cubicBezTo>
                    <a:pt x="569" y="35"/>
                    <a:pt x="558" y="58"/>
                    <a:pt x="524" y="69"/>
                  </a:cubicBezTo>
                  <a:cubicBezTo>
                    <a:pt x="353" y="137"/>
                    <a:pt x="171" y="228"/>
                    <a:pt x="12" y="331"/>
                  </a:cubicBezTo>
                  <a:cubicBezTo>
                    <a:pt x="1" y="342"/>
                    <a:pt x="1" y="354"/>
                    <a:pt x="1" y="365"/>
                  </a:cubicBezTo>
                  <a:cubicBezTo>
                    <a:pt x="1" y="376"/>
                    <a:pt x="12" y="376"/>
                    <a:pt x="23" y="388"/>
                  </a:cubicBezTo>
                  <a:cubicBezTo>
                    <a:pt x="126" y="422"/>
                    <a:pt x="228" y="467"/>
                    <a:pt x="319" y="524"/>
                  </a:cubicBezTo>
                  <a:cubicBezTo>
                    <a:pt x="456" y="615"/>
                    <a:pt x="558" y="717"/>
                    <a:pt x="649" y="843"/>
                  </a:cubicBezTo>
                  <a:cubicBezTo>
                    <a:pt x="660" y="854"/>
                    <a:pt x="672" y="854"/>
                    <a:pt x="683" y="854"/>
                  </a:cubicBezTo>
                  <a:lnTo>
                    <a:pt x="694" y="854"/>
                  </a:lnTo>
                  <a:cubicBezTo>
                    <a:pt x="706" y="854"/>
                    <a:pt x="717" y="831"/>
                    <a:pt x="706" y="820"/>
                  </a:cubicBezTo>
                  <a:cubicBezTo>
                    <a:pt x="706" y="695"/>
                    <a:pt x="694" y="570"/>
                    <a:pt x="683" y="445"/>
                  </a:cubicBezTo>
                  <a:cubicBezTo>
                    <a:pt x="672" y="354"/>
                    <a:pt x="672" y="263"/>
                    <a:pt x="660" y="183"/>
                  </a:cubicBezTo>
                  <a:lnTo>
                    <a:pt x="649" y="35"/>
                  </a:lnTo>
                  <a:cubicBezTo>
                    <a:pt x="649" y="24"/>
                    <a:pt x="638" y="12"/>
                    <a:pt x="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4"/>
            <p:cNvSpPr/>
            <p:nvPr/>
          </p:nvSpPr>
          <p:spPr>
            <a:xfrm>
              <a:off x="6765850" y="2876025"/>
              <a:ext cx="54625" cy="56925"/>
            </a:xfrm>
            <a:custGeom>
              <a:avLst/>
              <a:gdLst/>
              <a:ahLst/>
              <a:cxnLst/>
              <a:rect l="l" t="t" r="r" b="b"/>
              <a:pathLst>
                <a:path w="2185" h="2277" extrusionOk="0">
                  <a:moveTo>
                    <a:pt x="1422" y="855"/>
                  </a:moveTo>
                  <a:cubicBezTo>
                    <a:pt x="1433" y="889"/>
                    <a:pt x="1433" y="934"/>
                    <a:pt x="1445" y="969"/>
                  </a:cubicBezTo>
                  <a:cubicBezTo>
                    <a:pt x="1456" y="1071"/>
                    <a:pt x="1445" y="1173"/>
                    <a:pt x="1422" y="1264"/>
                  </a:cubicBezTo>
                  <a:lnTo>
                    <a:pt x="1422" y="855"/>
                  </a:lnTo>
                  <a:close/>
                  <a:moveTo>
                    <a:pt x="1195" y="889"/>
                  </a:moveTo>
                  <a:lnTo>
                    <a:pt x="1365" y="1389"/>
                  </a:lnTo>
                  <a:cubicBezTo>
                    <a:pt x="1354" y="1401"/>
                    <a:pt x="1354" y="1412"/>
                    <a:pt x="1342" y="1423"/>
                  </a:cubicBezTo>
                  <a:cubicBezTo>
                    <a:pt x="1286" y="1423"/>
                    <a:pt x="1229" y="1412"/>
                    <a:pt x="1172" y="1401"/>
                  </a:cubicBezTo>
                  <a:cubicBezTo>
                    <a:pt x="1035" y="1355"/>
                    <a:pt x="922" y="1287"/>
                    <a:pt x="842" y="1185"/>
                  </a:cubicBezTo>
                  <a:cubicBezTo>
                    <a:pt x="922" y="1048"/>
                    <a:pt x="1047" y="946"/>
                    <a:pt x="1195" y="889"/>
                  </a:cubicBezTo>
                  <a:close/>
                  <a:moveTo>
                    <a:pt x="1363" y="1"/>
                  </a:moveTo>
                  <a:cubicBezTo>
                    <a:pt x="1196" y="1"/>
                    <a:pt x="1033" y="52"/>
                    <a:pt x="910" y="150"/>
                  </a:cubicBezTo>
                  <a:cubicBezTo>
                    <a:pt x="717" y="229"/>
                    <a:pt x="546" y="320"/>
                    <a:pt x="376" y="434"/>
                  </a:cubicBezTo>
                  <a:cubicBezTo>
                    <a:pt x="125" y="593"/>
                    <a:pt x="0" y="878"/>
                    <a:pt x="34" y="1151"/>
                  </a:cubicBezTo>
                  <a:cubicBezTo>
                    <a:pt x="69" y="1435"/>
                    <a:pt x="273" y="1685"/>
                    <a:pt x="546" y="1765"/>
                  </a:cubicBezTo>
                  <a:cubicBezTo>
                    <a:pt x="592" y="1787"/>
                    <a:pt x="637" y="1799"/>
                    <a:pt x="671" y="1833"/>
                  </a:cubicBezTo>
                  <a:cubicBezTo>
                    <a:pt x="728" y="1867"/>
                    <a:pt x="774" y="1913"/>
                    <a:pt x="819" y="1958"/>
                  </a:cubicBezTo>
                  <a:cubicBezTo>
                    <a:pt x="956" y="2151"/>
                    <a:pt x="1183" y="2277"/>
                    <a:pt x="1422" y="2277"/>
                  </a:cubicBezTo>
                  <a:cubicBezTo>
                    <a:pt x="1502" y="2277"/>
                    <a:pt x="1593" y="2254"/>
                    <a:pt x="1672" y="2231"/>
                  </a:cubicBezTo>
                  <a:cubicBezTo>
                    <a:pt x="1979" y="2117"/>
                    <a:pt x="2184" y="1810"/>
                    <a:pt x="2161" y="1480"/>
                  </a:cubicBezTo>
                  <a:cubicBezTo>
                    <a:pt x="2150" y="1355"/>
                    <a:pt x="2150" y="1230"/>
                    <a:pt x="2139" y="1094"/>
                  </a:cubicBezTo>
                  <a:lnTo>
                    <a:pt x="2127" y="1082"/>
                  </a:lnTo>
                  <a:cubicBezTo>
                    <a:pt x="2127" y="1003"/>
                    <a:pt x="2116" y="912"/>
                    <a:pt x="2116" y="832"/>
                  </a:cubicBezTo>
                  <a:lnTo>
                    <a:pt x="2104" y="684"/>
                  </a:lnTo>
                  <a:cubicBezTo>
                    <a:pt x="2082" y="377"/>
                    <a:pt x="1866" y="115"/>
                    <a:pt x="1559" y="25"/>
                  </a:cubicBezTo>
                  <a:cubicBezTo>
                    <a:pt x="1494" y="8"/>
                    <a:pt x="1428" y="1"/>
                    <a:pt x="1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6716950" y="2986925"/>
              <a:ext cx="12250" cy="11800"/>
            </a:xfrm>
            <a:custGeom>
              <a:avLst/>
              <a:gdLst/>
              <a:ahLst/>
              <a:cxnLst/>
              <a:rect l="l" t="t" r="r" b="b"/>
              <a:pathLst>
                <a:path w="490" h="472" extrusionOk="0">
                  <a:moveTo>
                    <a:pt x="239" y="0"/>
                  </a:moveTo>
                  <a:cubicBezTo>
                    <a:pt x="192" y="0"/>
                    <a:pt x="143" y="17"/>
                    <a:pt x="114" y="47"/>
                  </a:cubicBezTo>
                  <a:cubicBezTo>
                    <a:pt x="0" y="172"/>
                    <a:pt x="57" y="434"/>
                    <a:pt x="227" y="468"/>
                  </a:cubicBezTo>
                  <a:cubicBezTo>
                    <a:pt x="244" y="471"/>
                    <a:pt x="260" y="472"/>
                    <a:pt x="276" y="472"/>
                  </a:cubicBezTo>
                  <a:cubicBezTo>
                    <a:pt x="327" y="472"/>
                    <a:pt x="377" y="457"/>
                    <a:pt x="421" y="422"/>
                  </a:cubicBezTo>
                  <a:cubicBezTo>
                    <a:pt x="455" y="377"/>
                    <a:pt x="489" y="297"/>
                    <a:pt x="466" y="229"/>
                  </a:cubicBezTo>
                  <a:cubicBezTo>
                    <a:pt x="444" y="195"/>
                    <a:pt x="444" y="172"/>
                    <a:pt x="409" y="138"/>
                  </a:cubicBezTo>
                  <a:cubicBezTo>
                    <a:pt x="409" y="127"/>
                    <a:pt x="398" y="115"/>
                    <a:pt x="398" y="104"/>
                  </a:cubicBezTo>
                  <a:lnTo>
                    <a:pt x="387" y="104"/>
                  </a:lnTo>
                  <a:cubicBezTo>
                    <a:pt x="387" y="81"/>
                    <a:pt x="364" y="70"/>
                    <a:pt x="353" y="47"/>
                  </a:cubicBezTo>
                  <a:cubicBezTo>
                    <a:pt x="325" y="14"/>
                    <a:pt x="283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6699025" y="2969025"/>
              <a:ext cx="49225" cy="47525"/>
            </a:xfrm>
            <a:custGeom>
              <a:avLst/>
              <a:gdLst/>
              <a:ahLst/>
              <a:cxnLst/>
              <a:rect l="l" t="t" r="r" b="b"/>
              <a:pathLst>
                <a:path w="1969" h="1901" extrusionOk="0">
                  <a:moveTo>
                    <a:pt x="1123" y="813"/>
                  </a:moveTo>
                  <a:lnTo>
                    <a:pt x="1104" y="820"/>
                  </a:lnTo>
                  <a:lnTo>
                    <a:pt x="1115" y="820"/>
                  </a:lnTo>
                  <a:lnTo>
                    <a:pt x="1123" y="813"/>
                  </a:lnTo>
                  <a:close/>
                  <a:moveTo>
                    <a:pt x="988" y="479"/>
                  </a:moveTo>
                  <a:cubicBezTo>
                    <a:pt x="1023" y="479"/>
                    <a:pt x="1058" y="483"/>
                    <a:pt x="1092" y="490"/>
                  </a:cubicBezTo>
                  <a:cubicBezTo>
                    <a:pt x="1195" y="501"/>
                    <a:pt x="1286" y="558"/>
                    <a:pt x="1354" y="627"/>
                  </a:cubicBezTo>
                  <a:lnTo>
                    <a:pt x="1123" y="813"/>
                  </a:lnTo>
                  <a:lnTo>
                    <a:pt x="1206" y="786"/>
                  </a:lnTo>
                  <a:lnTo>
                    <a:pt x="1126" y="854"/>
                  </a:lnTo>
                  <a:lnTo>
                    <a:pt x="1411" y="695"/>
                  </a:lnTo>
                  <a:cubicBezTo>
                    <a:pt x="1434" y="729"/>
                    <a:pt x="1445" y="763"/>
                    <a:pt x="1456" y="809"/>
                  </a:cubicBezTo>
                  <a:cubicBezTo>
                    <a:pt x="1513" y="956"/>
                    <a:pt x="1468" y="1127"/>
                    <a:pt x="1354" y="1252"/>
                  </a:cubicBezTo>
                  <a:cubicBezTo>
                    <a:pt x="1252" y="1366"/>
                    <a:pt x="1104" y="1434"/>
                    <a:pt x="956" y="1434"/>
                  </a:cubicBezTo>
                  <a:lnTo>
                    <a:pt x="944" y="1434"/>
                  </a:lnTo>
                  <a:cubicBezTo>
                    <a:pt x="797" y="1423"/>
                    <a:pt x="649" y="1354"/>
                    <a:pt x="535" y="1241"/>
                  </a:cubicBezTo>
                  <a:cubicBezTo>
                    <a:pt x="535" y="1241"/>
                    <a:pt x="535" y="1229"/>
                    <a:pt x="535" y="1229"/>
                  </a:cubicBezTo>
                  <a:cubicBezTo>
                    <a:pt x="524" y="1229"/>
                    <a:pt x="524" y="1218"/>
                    <a:pt x="524" y="1218"/>
                  </a:cubicBezTo>
                  <a:cubicBezTo>
                    <a:pt x="512" y="1195"/>
                    <a:pt x="512" y="1172"/>
                    <a:pt x="501" y="1150"/>
                  </a:cubicBezTo>
                  <a:lnTo>
                    <a:pt x="1104" y="820"/>
                  </a:lnTo>
                  <a:lnTo>
                    <a:pt x="501" y="1127"/>
                  </a:lnTo>
                  <a:cubicBezTo>
                    <a:pt x="455" y="968"/>
                    <a:pt x="478" y="786"/>
                    <a:pt x="626" y="627"/>
                  </a:cubicBezTo>
                  <a:cubicBezTo>
                    <a:pt x="724" y="528"/>
                    <a:pt x="858" y="479"/>
                    <a:pt x="988" y="479"/>
                  </a:cubicBezTo>
                  <a:close/>
                  <a:moveTo>
                    <a:pt x="956" y="1"/>
                  </a:moveTo>
                  <a:cubicBezTo>
                    <a:pt x="706" y="1"/>
                    <a:pt x="467" y="103"/>
                    <a:pt x="308" y="285"/>
                  </a:cubicBezTo>
                  <a:cubicBezTo>
                    <a:pt x="80" y="536"/>
                    <a:pt x="0" y="900"/>
                    <a:pt x="103" y="1241"/>
                  </a:cubicBezTo>
                  <a:cubicBezTo>
                    <a:pt x="217" y="1571"/>
                    <a:pt x="478" y="1809"/>
                    <a:pt x="808" y="1878"/>
                  </a:cubicBezTo>
                  <a:cubicBezTo>
                    <a:pt x="865" y="1889"/>
                    <a:pt x="933" y="1900"/>
                    <a:pt x="1001" y="1900"/>
                  </a:cubicBezTo>
                  <a:cubicBezTo>
                    <a:pt x="1240" y="1900"/>
                    <a:pt x="1468" y="1809"/>
                    <a:pt x="1638" y="1639"/>
                  </a:cubicBezTo>
                  <a:cubicBezTo>
                    <a:pt x="1889" y="1377"/>
                    <a:pt x="1968" y="990"/>
                    <a:pt x="1832" y="672"/>
                  </a:cubicBezTo>
                  <a:cubicBezTo>
                    <a:pt x="1820" y="615"/>
                    <a:pt x="1786" y="536"/>
                    <a:pt x="1718" y="445"/>
                  </a:cubicBezTo>
                  <a:cubicBezTo>
                    <a:pt x="1672" y="376"/>
                    <a:pt x="1627" y="319"/>
                    <a:pt x="1604" y="297"/>
                  </a:cubicBezTo>
                  <a:cubicBezTo>
                    <a:pt x="1445" y="115"/>
                    <a:pt x="1206" y="12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6786025" y="2852800"/>
              <a:ext cx="18125" cy="39100"/>
            </a:xfrm>
            <a:custGeom>
              <a:avLst/>
              <a:gdLst/>
              <a:ahLst/>
              <a:cxnLst/>
              <a:rect l="l" t="t" r="r" b="b"/>
              <a:pathLst>
                <a:path w="725" h="1564" extrusionOk="0">
                  <a:moveTo>
                    <a:pt x="385" y="0"/>
                  </a:moveTo>
                  <a:cubicBezTo>
                    <a:pt x="371" y="0"/>
                    <a:pt x="356" y="7"/>
                    <a:pt x="342" y="21"/>
                  </a:cubicBezTo>
                  <a:cubicBezTo>
                    <a:pt x="1" y="305"/>
                    <a:pt x="160" y="1056"/>
                    <a:pt x="274" y="1420"/>
                  </a:cubicBezTo>
                  <a:cubicBezTo>
                    <a:pt x="306" y="1520"/>
                    <a:pt x="388" y="1563"/>
                    <a:pt x="471" y="1563"/>
                  </a:cubicBezTo>
                  <a:cubicBezTo>
                    <a:pt x="597" y="1563"/>
                    <a:pt x="724" y="1463"/>
                    <a:pt x="683" y="1306"/>
                  </a:cubicBezTo>
                  <a:cubicBezTo>
                    <a:pt x="615" y="1056"/>
                    <a:pt x="581" y="817"/>
                    <a:pt x="547" y="567"/>
                  </a:cubicBezTo>
                  <a:cubicBezTo>
                    <a:pt x="535" y="385"/>
                    <a:pt x="547" y="180"/>
                    <a:pt x="444" y="32"/>
                  </a:cubicBezTo>
                  <a:cubicBezTo>
                    <a:pt x="425" y="12"/>
                    <a:pt x="405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6766425" y="2835000"/>
              <a:ext cx="56875" cy="74625"/>
            </a:xfrm>
            <a:custGeom>
              <a:avLst/>
              <a:gdLst/>
              <a:ahLst/>
              <a:cxnLst/>
              <a:rect l="l" t="t" r="r" b="b"/>
              <a:pathLst>
                <a:path w="2275" h="2985" extrusionOk="0">
                  <a:moveTo>
                    <a:pt x="1181" y="0"/>
                  </a:moveTo>
                  <a:cubicBezTo>
                    <a:pt x="997" y="0"/>
                    <a:pt x="817" y="59"/>
                    <a:pt x="671" y="176"/>
                  </a:cubicBezTo>
                  <a:cubicBezTo>
                    <a:pt x="0" y="733"/>
                    <a:pt x="193" y="1768"/>
                    <a:pt x="375" y="2337"/>
                  </a:cubicBezTo>
                  <a:cubicBezTo>
                    <a:pt x="500" y="2735"/>
                    <a:pt x="853" y="2985"/>
                    <a:pt x="1251" y="2985"/>
                  </a:cubicBezTo>
                  <a:cubicBezTo>
                    <a:pt x="1342" y="2985"/>
                    <a:pt x="1422" y="2973"/>
                    <a:pt x="1513" y="2951"/>
                  </a:cubicBezTo>
                  <a:cubicBezTo>
                    <a:pt x="1990" y="2814"/>
                    <a:pt x="2275" y="2325"/>
                    <a:pt x="2150" y="1836"/>
                  </a:cubicBezTo>
                  <a:cubicBezTo>
                    <a:pt x="2104" y="1643"/>
                    <a:pt x="2070" y="1449"/>
                    <a:pt x="2036" y="1199"/>
                  </a:cubicBezTo>
                  <a:cubicBezTo>
                    <a:pt x="2036" y="1176"/>
                    <a:pt x="2036" y="1142"/>
                    <a:pt x="2036" y="1120"/>
                  </a:cubicBezTo>
                  <a:cubicBezTo>
                    <a:pt x="2025" y="915"/>
                    <a:pt x="2002" y="619"/>
                    <a:pt x="1808" y="335"/>
                  </a:cubicBezTo>
                  <a:cubicBezTo>
                    <a:pt x="1683" y="153"/>
                    <a:pt x="1490" y="39"/>
                    <a:pt x="1274" y="5"/>
                  </a:cubicBezTo>
                  <a:cubicBezTo>
                    <a:pt x="1243" y="2"/>
                    <a:pt x="1212" y="0"/>
                    <a:pt x="1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6751350" y="2976425"/>
              <a:ext cx="10550" cy="10550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216" y="1"/>
                  </a:moveTo>
                  <a:cubicBezTo>
                    <a:pt x="194" y="1"/>
                    <a:pt x="182" y="12"/>
                    <a:pt x="159" y="12"/>
                  </a:cubicBezTo>
                  <a:cubicBezTo>
                    <a:pt x="137" y="12"/>
                    <a:pt x="114" y="23"/>
                    <a:pt x="91" y="35"/>
                  </a:cubicBezTo>
                  <a:cubicBezTo>
                    <a:pt x="68" y="58"/>
                    <a:pt x="57" y="69"/>
                    <a:pt x="34" y="92"/>
                  </a:cubicBezTo>
                  <a:lnTo>
                    <a:pt x="12" y="137"/>
                  </a:lnTo>
                  <a:cubicBezTo>
                    <a:pt x="12" y="171"/>
                    <a:pt x="0" y="194"/>
                    <a:pt x="12" y="217"/>
                  </a:cubicBezTo>
                  <a:cubicBezTo>
                    <a:pt x="12" y="228"/>
                    <a:pt x="12" y="240"/>
                    <a:pt x="12" y="251"/>
                  </a:cubicBezTo>
                  <a:cubicBezTo>
                    <a:pt x="23" y="274"/>
                    <a:pt x="23" y="296"/>
                    <a:pt x="34" y="308"/>
                  </a:cubicBezTo>
                  <a:cubicBezTo>
                    <a:pt x="46" y="331"/>
                    <a:pt x="57" y="353"/>
                    <a:pt x="80" y="376"/>
                  </a:cubicBezTo>
                  <a:cubicBezTo>
                    <a:pt x="103" y="387"/>
                    <a:pt x="125" y="410"/>
                    <a:pt x="148" y="410"/>
                  </a:cubicBezTo>
                  <a:cubicBezTo>
                    <a:pt x="171" y="422"/>
                    <a:pt x="205" y="422"/>
                    <a:pt x="228" y="422"/>
                  </a:cubicBezTo>
                  <a:cubicBezTo>
                    <a:pt x="250" y="422"/>
                    <a:pt x="273" y="410"/>
                    <a:pt x="296" y="399"/>
                  </a:cubicBezTo>
                  <a:cubicBezTo>
                    <a:pt x="330" y="387"/>
                    <a:pt x="364" y="365"/>
                    <a:pt x="376" y="331"/>
                  </a:cubicBezTo>
                  <a:lnTo>
                    <a:pt x="387" y="308"/>
                  </a:lnTo>
                  <a:lnTo>
                    <a:pt x="410" y="285"/>
                  </a:lnTo>
                  <a:cubicBezTo>
                    <a:pt x="410" y="285"/>
                    <a:pt x="410" y="285"/>
                    <a:pt x="410" y="274"/>
                  </a:cubicBezTo>
                  <a:cubicBezTo>
                    <a:pt x="410" y="274"/>
                    <a:pt x="410" y="228"/>
                    <a:pt x="421" y="228"/>
                  </a:cubicBezTo>
                  <a:cubicBezTo>
                    <a:pt x="410" y="217"/>
                    <a:pt x="410" y="171"/>
                    <a:pt x="410" y="171"/>
                  </a:cubicBezTo>
                  <a:cubicBezTo>
                    <a:pt x="410" y="160"/>
                    <a:pt x="387" y="126"/>
                    <a:pt x="387" y="126"/>
                  </a:cubicBezTo>
                  <a:lnTo>
                    <a:pt x="387" y="114"/>
                  </a:lnTo>
                  <a:cubicBezTo>
                    <a:pt x="381" y="108"/>
                    <a:pt x="368" y="88"/>
                    <a:pt x="361" y="77"/>
                  </a:cubicBezTo>
                  <a:lnTo>
                    <a:pt x="361" y="77"/>
                  </a:lnTo>
                  <a:cubicBezTo>
                    <a:pt x="362" y="78"/>
                    <a:pt x="363" y="79"/>
                    <a:pt x="364" y="80"/>
                  </a:cubicBezTo>
                  <a:cubicBezTo>
                    <a:pt x="359" y="73"/>
                    <a:pt x="357" y="70"/>
                    <a:pt x="357" y="70"/>
                  </a:cubicBezTo>
                  <a:lnTo>
                    <a:pt x="357" y="70"/>
                  </a:lnTo>
                  <a:cubicBezTo>
                    <a:pt x="356" y="70"/>
                    <a:pt x="358" y="73"/>
                    <a:pt x="361" y="77"/>
                  </a:cubicBezTo>
                  <a:lnTo>
                    <a:pt x="361" y="77"/>
                  </a:lnTo>
                  <a:cubicBezTo>
                    <a:pt x="347" y="65"/>
                    <a:pt x="319" y="45"/>
                    <a:pt x="319" y="35"/>
                  </a:cubicBezTo>
                  <a:cubicBezTo>
                    <a:pt x="307" y="23"/>
                    <a:pt x="285" y="23"/>
                    <a:pt x="273" y="12"/>
                  </a:cubicBezTo>
                  <a:cubicBezTo>
                    <a:pt x="262" y="12"/>
                    <a:pt x="216" y="1"/>
                    <a:pt x="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6733425" y="2958800"/>
              <a:ext cx="45800" cy="45800"/>
            </a:xfrm>
            <a:custGeom>
              <a:avLst/>
              <a:gdLst/>
              <a:ahLst/>
              <a:cxnLst/>
              <a:rect l="l" t="t" r="r" b="b"/>
              <a:pathLst>
                <a:path w="1832" h="1832" extrusionOk="0">
                  <a:moveTo>
                    <a:pt x="820" y="1"/>
                  </a:moveTo>
                  <a:cubicBezTo>
                    <a:pt x="808" y="1"/>
                    <a:pt x="808" y="12"/>
                    <a:pt x="797" y="12"/>
                  </a:cubicBezTo>
                  <a:lnTo>
                    <a:pt x="751" y="12"/>
                  </a:lnTo>
                  <a:cubicBezTo>
                    <a:pt x="626" y="35"/>
                    <a:pt x="513" y="80"/>
                    <a:pt x="410" y="160"/>
                  </a:cubicBezTo>
                  <a:cubicBezTo>
                    <a:pt x="308" y="228"/>
                    <a:pt x="205" y="319"/>
                    <a:pt x="149" y="433"/>
                  </a:cubicBezTo>
                  <a:cubicBezTo>
                    <a:pt x="137" y="455"/>
                    <a:pt x="126" y="467"/>
                    <a:pt x="114" y="490"/>
                  </a:cubicBezTo>
                  <a:lnTo>
                    <a:pt x="92" y="535"/>
                  </a:lnTo>
                  <a:cubicBezTo>
                    <a:pt x="80" y="558"/>
                    <a:pt x="69" y="581"/>
                    <a:pt x="58" y="603"/>
                  </a:cubicBezTo>
                  <a:cubicBezTo>
                    <a:pt x="23" y="717"/>
                    <a:pt x="1" y="842"/>
                    <a:pt x="12" y="967"/>
                  </a:cubicBezTo>
                  <a:cubicBezTo>
                    <a:pt x="12" y="1013"/>
                    <a:pt x="23" y="1070"/>
                    <a:pt x="35" y="1115"/>
                  </a:cubicBezTo>
                  <a:cubicBezTo>
                    <a:pt x="46" y="1183"/>
                    <a:pt x="69" y="1252"/>
                    <a:pt x="103" y="1320"/>
                  </a:cubicBezTo>
                  <a:cubicBezTo>
                    <a:pt x="160" y="1434"/>
                    <a:pt x="240" y="1536"/>
                    <a:pt x="331" y="1616"/>
                  </a:cubicBezTo>
                  <a:cubicBezTo>
                    <a:pt x="422" y="1695"/>
                    <a:pt x="535" y="1752"/>
                    <a:pt x="649" y="1798"/>
                  </a:cubicBezTo>
                  <a:cubicBezTo>
                    <a:pt x="740" y="1820"/>
                    <a:pt x="831" y="1832"/>
                    <a:pt x="922" y="1832"/>
                  </a:cubicBezTo>
                  <a:lnTo>
                    <a:pt x="990" y="1832"/>
                  </a:lnTo>
                  <a:cubicBezTo>
                    <a:pt x="1115" y="1820"/>
                    <a:pt x="1229" y="1786"/>
                    <a:pt x="1343" y="1729"/>
                  </a:cubicBezTo>
                  <a:cubicBezTo>
                    <a:pt x="1479" y="1661"/>
                    <a:pt x="1593" y="1559"/>
                    <a:pt x="1684" y="1422"/>
                  </a:cubicBezTo>
                  <a:cubicBezTo>
                    <a:pt x="1695" y="1411"/>
                    <a:pt x="1707" y="1388"/>
                    <a:pt x="1707" y="1377"/>
                  </a:cubicBezTo>
                  <a:cubicBezTo>
                    <a:pt x="1718" y="1354"/>
                    <a:pt x="1730" y="1331"/>
                    <a:pt x="1741" y="1320"/>
                  </a:cubicBezTo>
                  <a:cubicBezTo>
                    <a:pt x="1752" y="1297"/>
                    <a:pt x="1764" y="1263"/>
                    <a:pt x="1775" y="1240"/>
                  </a:cubicBezTo>
                  <a:cubicBezTo>
                    <a:pt x="1786" y="1218"/>
                    <a:pt x="1786" y="1195"/>
                    <a:pt x="1798" y="1183"/>
                  </a:cubicBezTo>
                  <a:cubicBezTo>
                    <a:pt x="1798" y="1161"/>
                    <a:pt x="1809" y="1149"/>
                    <a:pt x="1809" y="1127"/>
                  </a:cubicBezTo>
                  <a:cubicBezTo>
                    <a:pt x="1809" y="1115"/>
                    <a:pt x="1809" y="1104"/>
                    <a:pt x="1820" y="1092"/>
                  </a:cubicBezTo>
                  <a:cubicBezTo>
                    <a:pt x="1820" y="1081"/>
                    <a:pt x="1820" y="1081"/>
                    <a:pt x="1820" y="1070"/>
                  </a:cubicBezTo>
                  <a:cubicBezTo>
                    <a:pt x="1820" y="1058"/>
                    <a:pt x="1820" y="1047"/>
                    <a:pt x="1820" y="1036"/>
                  </a:cubicBezTo>
                  <a:cubicBezTo>
                    <a:pt x="1832" y="1036"/>
                    <a:pt x="1832" y="1024"/>
                    <a:pt x="1832" y="1024"/>
                  </a:cubicBezTo>
                  <a:cubicBezTo>
                    <a:pt x="1832" y="1001"/>
                    <a:pt x="1832" y="979"/>
                    <a:pt x="1832" y="956"/>
                  </a:cubicBezTo>
                  <a:cubicBezTo>
                    <a:pt x="1832" y="945"/>
                    <a:pt x="1832" y="933"/>
                    <a:pt x="1832" y="922"/>
                  </a:cubicBezTo>
                  <a:cubicBezTo>
                    <a:pt x="1832" y="910"/>
                    <a:pt x="1832" y="888"/>
                    <a:pt x="1832" y="876"/>
                  </a:cubicBezTo>
                  <a:lnTo>
                    <a:pt x="1832" y="819"/>
                  </a:lnTo>
                  <a:cubicBezTo>
                    <a:pt x="1832" y="797"/>
                    <a:pt x="1820" y="774"/>
                    <a:pt x="1820" y="763"/>
                  </a:cubicBezTo>
                  <a:cubicBezTo>
                    <a:pt x="1809" y="706"/>
                    <a:pt x="1798" y="660"/>
                    <a:pt x="1786" y="615"/>
                  </a:cubicBezTo>
                  <a:cubicBezTo>
                    <a:pt x="1786" y="603"/>
                    <a:pt x="1775" y="603"/>
                    <a:pt x="1775" y="603"/>
                  </a:cubicBezTo>
                  <a:cubicBezTo>
                    <a:pt x="1775" y="603"/>
                    <a:pt x="1775" y="592"/>
                    <a:pt x="1775" y="592"/>
                  </a:cubicBezTo>
                  <a:cubicBezTo>
                    <a:pt x="1775" y="581"/>
                    <a:pt x="1775" y="581"/>
                    <a:pt x="1764" y="569"/>
                  </a:cubicBezTo>
                  <a:cubicBezTo>
                    <a:pt x="1764" y="546"/>
                    <a:pt x="1752" y="535"/>
                    <a:pt x="1741" y="512"/>
                  </a:cubicBezTo>
                  <a:cubicBezTo>
                    <a:pt x="1741" y="490"/>
                    <a:pt x="1730" y="478"/>
                    <a:pt x="1718" y="467"/>
                  </a:cubicBezTo>
                  <a:cubicBezTo>
                    <a:pt x="1695" y="421"/>
                    <a:pt x="1661" y="376"/>
                    <a:pt x="1639" y="342"/>
                  </a:cubicBezTo>
                  <a:cubicBezTo>
                    <a:pt x="1639" y="342"/>
                    <a:pt x="1627" y="330"/>
                    <a:pt x="1627" y="330"/>
                  </a:cubicBezTo>
                  <a:cubicBezTo>
                    <a:pt x="1627" y="330"/>
                    <a:pt x="1627" y="319"/>
                    <a:pt x="1616" y="319"/>
                  </a:cubicBezTo>
                  <a:cubicBezTo>
                    <a:pt x="1604" y="308"/>
                    <a:pt x="1604" y="296"/>
                    <a:pt x="1593" y="285"/>
                  </a:cubicBezTo>
                  <a:cubicBezTo>
                    <a:pt x="1559" y="251"/>
                    <a:pt x="1525" y="217"/>
                    <a:pt x="1491" y="194"/>
                  </a:cubicBezTo>
                  <a:lnTo>
                    <a:pt x="1479" y="194"/>
                  </a:lnTo>
                  <a:cubicBezTo>
                    <a:pt x="1468" y="183"/>
                    <a:pt x="1457" y="171"/>
                    <a:pt x="1445" y="160"/>
                  </a:cubicBezTo>
                  <a:cubicBezTo>
                    <a:pt x="1434" y="148"/>
                    <a:pt x="1411" y="137"/>
                    <a:pt x="1400" y="126"/>
                  </a:cubicBezTo>
                  <a:cubicBezTo>
                    <a:pt x="1343" y="92"/>
                    <a:pt x="1286" y="69"/>
                    <a:pt x="1252" y="57"/>
                  </a:cubicBezTo>
                  <a:cubicBezTo>
                    <a:pt x="1240" y="57"/>
                    <a:pt x="1240" y="57"/>
                    <a:pt x="1229" y="46"/>
                  </a:cubicBezTo>
                  <a:lnTo>
                    <a:pt x="1195" y="35"/>
                  </a:lnTo>
                  <a:cubicBezTo>
                    <a:pt x="1184" y="35"/>
                    <a:pt x="1172" y="35"/>
                    <a:pt x="1161" y="23"/>
                  </a:cubicBezTo>
                  <a:lnTo>
                    <a:pt x="1138" y="23"/>
                  </a:lnTo>
                  <a:cubicBezTo>
                    <a:pt x="1115" y="23"/>
                    <a:pt x="1104" y="12"/>
                    <a:pt x="1081" y="12"/>
                  </a:cubicBezTo>
                  <a:cubicBezTo>
                    <a:pt x="1070" y="12"/>
                    <a:pt x="1047" y="12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6713250" y="2922400"/>
              <a:ext cx="10250" cy="10275"/>
            </a:xfrm>
            <a:custGeom>
              <a:avLst/>
              <a:gdLst/>
              <a:ahLst/>
              <a:cxnLst/>
              <a:rect l="l" t="t" r="r" b="b"/>
              <a:pathLst>
                <a:path w="410" h="411" extrusionOk="0">
                  <a:moveTo>
                    <a:pt x="205" y="1"/>
                  </a:moveTo>
                  <a:cubicBezTo>
                    <a:pt x="182" y="1"/>
                    <a:pt x="159" y="1"/>
                    <a:pt x="125" y="12"/>
                  </a:cubicBezTo>
                  <a:cubicBezTo>
                    <a:pt x="114" y="23"/>
                    <a:pt x="103" y="23"/>
                    <a:pt x="91" y="35"/>
                  </a:cubicBezTo>
                  <a:cubicBezTo>
                    <a:pt x="68" y="46"/>
                    <a:pt x="46" y="69"/>
                    <a:pt x="34" y="92"/>
                  </a:cubicBezTo>
                  <a:cubicBezTo>
                    <a:pt x="23" y="103"/>
                    <a:pt x="12" y="126"/>
                    <a:pt x="12" y="137"/>
                  </a:cubicBezTo>
                  <a:cubicBezTo>
                    <a:pt x="0" y="171"/>
                    <a:pt x="0" y="205"/>
                    <a:pt x="0" y="240"/>
                  </a:cubicBezTo>
                  <a:cubicBezTo>
                    <a:pt x="12" y="251"/>
                    <a:pt x="12" y="274"/>
                    <a:pt x="23" y="285"/>
                  </a:cubicBezTo>
                  <a:lnTo>
                    <a:pt x="23" y="296"/>
                  </a:lnTo>
                  <a:cubicBezTo>
                    <a:pt x="34" y="308"/>
                    <a:pt x="46" y="319"/>
                    <a:pt x="57" y="331"/>
                  </a:cubicBezTo>
                  <a:lnTo>
                    <a:pt x="57" y="342"/>
                  </a:lnTo>
                  <a:cubicBezTo>
                    <a:pt x="57" y="342"/>
                    <a:pt x="91" y="376"/>
                    <a:pt x="91" y="376"/>
                  </a:cubicBezTo>
                  <a:cubicBezTo>
                    <a:pt x="114" y="376"/>
                    <a:pt x="125" y="387"/>
                    <a:pt x="148" y="399"/>
                  </a:cubicBezTo>
                  <a:lnTo>
                    <a:pt x="194" y="410"/>
                  </a:lnTo>
                  <a:cubicBezTo>
                    <a:pt x="216" y="410"/>
                    <a:pt x="239" y="399"/>
                    <a:pt x="250" y="399"/>
                  </a:cubicBezTo>
                  <a:cubicBezTo>
                    <a:pt x="285" y="387"/>
                    <a:pt x="319" y="376"/>
                    <a:pt x="341" y="353"/>
                  </a:cubicBezTo>
                  <a:cubicBezTo>
                    <a:pt x="364" y="331"/>
                    <a:pt x="387" y="308"/>
                    <a:pt x="398" y="274"/>
                  </a:cubicBezTo>
                  <a:cubicBezTo>
                    <a:pt x="410" y="240"/>
                    <a:pt x="410" y="205"/>
                    <a:pt x="398" y="171"/>
                  </a:cubicBezTo>
                  <a:cubicBezTo>
                    <a:pt x="398" y="160"/>
                    <a:pt x="387" y="137"/>
                    <a:pt x="387" y="126"/>
                  </a:cubicBezTo>
                  <a:lnTo>
                    <a:pt x="375" y="126"/>
                  </a:lnTo>
                  <a:lnTo>
                    <a:pt x="375" y="114"/>
                  </a:lnTo>
                  <a:cubicBezTo>
                    <a:pt x="375" y="114"/>
                    <a:pt x="364" y="92"/>
                    <a:pt x="353" y="80"/>
                  </a:cubicBezTo>
                  <a:cubicBezTo>
                    <a:pt x="341" y="69"/>
                    <a:pt x="330" y="58"/>
                    <a:pt x="319" y="46"/>
                  </a:cubicBezTo>
                  <a:cubicBezTo>
                    <a:pt x="307" y="35"/>
                    <a:pt x="285" y="12"/>
                    <a:pt x="250" y="12"/>
                  </a:cubicBezTo>
                  <a:cubicBezTo>
                    <a:pt x="239" y="1"/>
                    <a:pt x="216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6695050" y="2904675"/>
              <a:ext cx="46375" cy="45625"/>
            </a:xfrm>
            <a:custGeom>
              <a:avLst/>
              <a:gdLst/>
              <a:ahLst/>
              <a:cxnLst/>
              <a:rect l="l" t="t" r="r" b="b"/>
              <a:pathLst>
                <a:path w="1855" h="1825" extrusionOk="0">
                  <a:moveTo>
                    <a:pt x="967" y="403"/>
                  </a:moveTo>
                  <a:lnTo>
                    <a:pt x="956" y="664"/>
                  </a:lnTo>
                  <a:lnTo>
                    <a:pt x="944" y="721"/>
                  </a:lnTo>
                  <a:lnTo>
                    <a:pt x="910" y="403"/>
                  </a:lnTo>
                  <a:close/>
                  <a:moveTo>
                    <a:pt x="1274" y="539"/>
                  </a:moveTo>
                  <a:cubicBezTo>
                    <a:pt x="1308" y="562"/>
                    <a:pt x="1331" y="596"/>
                    <a:pt x="1331" y="596"/>
                  </a:cubicBezTo>
                  <a:cubicBezTo>
                    <a:pt x="1331" y="596"/>
                    <a:pt x="1320" y="585"/>
                    <a:pt x="1320" y="585"/>
                  </a:cubicBezTo>
                  <a:lnTo>
                    <a:pt x="1126" y="744"/>
                  </a:lnTo>
                  <a:lnTo>
                    <a:pt x="1058" y="801"/>
                  </a:lnTo>
                  <a:lnTo>
                    <a:pt x="1229" y="585"/>
                  </a:lnTo>
                  <a:lnTo>
                    <a:pt x="1274" y="539"/>
                  </a:lnTo>
                  <a:close/>
                  <a:moveTo>
                    <a:pt x="831" y="414"/>
                  </a:moveTo>
                  <a:lnTo>
                    <a:pt x="910" y="801"/>
                  </a:lnTo>
                  <a:lnTo>
                    <a:pt x="899" y="869"/>
                  </a:lnTo>
                  <a:lnTo>
                    <a:pt x="762" y="801"/>
                  </a:lnTo>
                  <a:lnTo>
                    <a:pt x="899" y="880"/>
                  </a:lnTo>
                  <a:lnTo>
                    <a:pt x="899" y="903"/>
                  </a:lnTo>
                  <a:lnTo>
                    <a:pt x="740" y="846"/>
                  </a:lnTo>
                  <a:lnTo>
                    <a:pt x="865" y="914"/>
                  </a:lnTo>
                  <a:lnTo>
                    <a:pt x="432" y="1051"/>
                  </a:lnTo>
                  <a:cubicBezTo>
                    <a:pt x="432" y="1051"/>
                    <a:pt x="432" y="1040"/>
                    <a:pt x="432" y="1028"/>
                  </a:cubicBezTo>
                  <a:cubicBezTo>
                    <a:pt x="432" y="1017"/>
                    <a:pt x="432" y="1017"/>
                    <a:pt x="432" y="1005"/>
                  </a:cubicBezTo>
                  <a:lnTo>
                    <a:pt x="728" y="949"/>
                  </a:lnTo>
                  <a:lnTo>
                    <a:pt x="421" y="994"/>
                  </a:lnTo>
                  <a:cubicBezTo>
                    <a:pt x="410" y="914"/>
                    <a:pt x="421" y="835"/>
                    <a:pt x="444" y="767"/>
                  </a:cubicBezTo>
                  <a:cubicBezTo>
                    <a:pt x="467" y="676"/>
                    <a:pt x="523" y="596"/>
                    <a:pt x="592" y="528"/>
                  </a:cubicBezTo>
                  <a:cubicBezTo>
                    <a:pt x="603" y="528"/>
                    <a:pt x="603" y="516"/>
                    <a:pt x="614" y="516"/>
                  </a:cubicBezTo>
                  <a:lnTo>
                    <a:pt x="808" y="744"/>
                  </a:lnTo>
                  <a:lnTo>
                    <a:pt x="660" y="482"/>
                  </a:lnTo>
                  <a:cubicBezTo>
                    <a:pt x="683" y="471"/>
                    <a:pt x="705" y="459"/>
                    <a:pt x="728" y="448"/>
                  </a:cubicBezTo>
                  <a:lnTo>
                    <a:pt x="853" y="721"/>
                  </a:lnTo>
                  <a:lnTo>
                    <a:pt x="796" y="425"/>
                  </a:lnTo>
                  <a:cubicBezTo>
                    <a:pt x="808" y="425"/>
                    <a:pt x="819" y="414"/>
                    <a:pt x="831" y="414"/>
                  </a:cubicBezTo>
                  <a:close/>
                  <a:moveTo>
                    <a:pt x="1411" y="732"/>
                  </a:moveTo>
                  <a:cubicBezTo>
                    <a:pt x="1411" y="755"/>
                    <a:pt x="1422" y="778"/>
                    <a:pt x="1433" y="812"/>
                  </a:cubicBezTo>
                  <a:cubicBezTo>
                    <a:pt x="1445" y="892"/>
                    <a:pt x="1433" y="983"/>
                    <a:pt x="1411" y="1062"/>
                  </a:cubicBezTo>
                  <a:lnTo>
                    <a:pt x="1092" y="960"/>
                  </a:lnTo>
                  <a:lnTo>
                    <a:pt x="990" y="914"/>
                  </a:lnTo>
                  <a:lnTo>
                    <a:pt x="1103" y="835"/>
                  </a:lnTo>
                  <a:lnTo>
                    <a:pt x="1069" y="846"/>
                  </a:lnTo>
                  <a:lnTo>
                    <a:pt x="1103" y="823"/>
                  </a:lnTo>
                  <a:lnTo>
                    <a:pt x="1115" y="823"/>
                  </a:lnTo>
                  <a:lnTo>
                    <a:pt x="1103" y="835"/>
                  </a:lnTo>
                  <a:lnTo>
                    <a:pt x="1411" y="732"/>
                  </a:lnTo>
                  <a:close/>
                  <a:moveTo>
                    <a:pt x="831" y="1051"/>
                  </a:moveTo>
                  <a:lnTo>
                    <a:pt x="819" y="1074"/>
                  </a:lnTo>
                  <a:lnTo>
                    <a:pt x="828" y="1058"/>
                  </a:lnTo>
                  <a:lnTo>
                    <a:pt x="831" y="1051"/>
                  </a:lnTo>
                  <a:close/>
                  <a:moveTo>
                    <a:pt x="978" y="1108"/>
                  </a:moveTo>
                  <a:lnTo>
                    <a:pt x="978" y="1108"/>
                  </a:lnTo>
                  <a:lnTo>
                    <a:pt x="978" y="1108"/>
                  </a:lnTo>
                  <a:close/>
                  <a:moveTo>
                    <a:pt x="705" y="1108"/>
                  </a:moveTo>
                  <a:lnTo>
                    <a:pt x="666" y="1135"/>
                  </a:lnTo>
                  <a:lnTo>
                    <a:pt x="666" y="1135"/>
                  </a:lnTo>
                  <a:lnTo>
                    <a:pt x="535" y="1244"/>
                  </a:lnTo>
                  <a:lnTo>
                    <a:pt x="705" y="1108"/>
                  </a:lnTo>
                  <a:close/>
                  <a:moveTo>
                    <a:pt x="865" y="994"/>
                  </a:moveTo>
                  <a:lnTo>
                    <a:pt x="828" y="1058"/>
                  </a:lnTo>
                  <a:lnTo>
                    <a:pt x="819" y="1085"/>
                  </a:lnTo>
                  <a:lnTo>
                    <a:pt x="876" y="1005"/>
                  </a:lnTo>
                  <a:lnTo>
                    <a:pt x="831" y="1233"/>
                  </a:lnTo>
                  <a:lnTo>
                    <a:pt x="785" y="1403"/>
                  </a:lnTo>
                  <a:cubicBezTo>
                    <a:pt x="717" y="1381"/>
                    <a:pt x="637" y="1347"/>
                    <a:pt x="580" y="1290"/>
                  </a:cubicBezTo>
                  <a:cubicBezTo>
                    <a:pt x="569" y="1278"/>
                    <a:pt x="558" y="1267"/>
                    <a:pt x="535" y="1244"/>
                  </a:cubicBezTo>
                  <a:cubicBezTo>
                    <a:pt x="523" y="1233"/>
                    <a:pt x="523" y="1233"/>
                    <a:pt x="523" y="1233"/>
                  </a:cubicBezTo>
                  <a:lnTo>
                    <a:pt x="666" y="1135"/>
                  </a:lnTo>
                  <a:lnTo>
                    <a:pt x="666" y="1135"/>
                  </a:lnTo>
                  <a:lnTo>
                    <a:pt x="740" y="1074"/>
                  </a:lnTo>
                  <a:lnTo>
                    <a:pt x="865" y="994"/>
                  </a:lnTo>
                  <a:close/>
                  <a:moveTo>
                    <a:pt x="967" y="960"/>
                  </a:moveTo>
                  <a:lnTo>
                    <a:pt x="1251" y="1096"/>
                  </a:lnTo>
                  <a:lnTo>
                    <a:pt x="1365" y="1165"/>
                  </a:lnTo>
                  <a:cubicBezTo>
                    <a:pt x="1331" y="1233"/>
                    <a:pt x="1274" y="1290"/>
                    <a:pt x="1217" y="1335"/>
                  </a:cubicBezTo>
                  <a:cubicBezTo>
                    <a:pt x="1172" y="1358"/>
                    <a:pt x="1126" y="1381"/>
                    <a:pt x="1081" y="1392"/>
                  </a:cubicBezTo>
                  <a:cubicBezTo>
                    <a:pt x="1031" y="1409"/>
                    <a:pt x="981" y="1419"/>
                    <a:pt x="931" y="1419"/>
                  </a:cubicBezTo>
                  <a:cubicBezTo>
                    <a:pt x="913" y="1419"/>
                    <a:pt x="894" y="1418"/>
                    <a:pt x="876" y="1415"/>
                  </a:cubicBezTo>
                  <a:lnTo>
                    <a:pt x="887" y="1233"/>
                  </a:lnTo>
                  <a:lnTo>
                    <a:pt x="933" y="1017"/>
                  </a:lnTo>
                  <a:lnTo>
                    <a:pt x="922" y="1108"/>
                  </a:lnTo>
                  <a:lnTo>
                    <a:pt x="944" y="960"/>
                  </a:lnTo>
                  <a:lnTo>
                    <a:pt x="978" y="1108"/>
                  </a:lnTo>
                  <a:lnTo>
                    <a:pt x="967" y="960"/>
                  </a:lnTo>
                  <a:close/>
                  <a:moveTo>
                    <a:pt x="903" y="0"/>
                  </a:moveTo>
                  <a:cubicBezTo>
                    <a:pt x="811" y="0"/>
                    <a:pt x="724" y="15"/>
                    <a:pt x="637" y="50"/>
                  </a:cubicBezTo>
                  <a:cubicBezTo>
                    <a:pt x="558" y="73"/>
                    <a:pt x="478" y="107"/>
                    <a:pt x="410" y="152"/>
                  </a:cubicBezTo>
                  <a:cubicBezTo>
                    <a:pt x="307" y="232"/>
                    <a:pt x="216" y="323"/>
                    <a:pt x="148" y="437"/>
                  </a:cubicBezTo>
                  <a:cubicBezTo>
                    <a:pt x="137" y="448"/>
                    <a:pt x="125" y="471"/>
                    <a:pt x="114" y="494"/>
                  </a:cubicBezTo>
                  <a:lnTo>
                    <a:pt x="91" y="539"/>
                  </a:lnTo>
                  <a:cubicBezTo>
                    <a:pt x="80" y="562"/>
                    <a:pt x="68" y="596"/>
                    <a:pt x="57" y="630"/>
                  </a:cubicBezTo>
                  <a:cubicBezTo>
                    <a:pt x="12" y="778"/>
                    <a:pt x="0" y="926"/>
                    <a:pt x="34" y="1074"/>
                  </a:cubicBezTo>
                  <a:cubicBezTo>
                    <a:pt x="46" y="1153"/>
                    <a:pt x="80" y="1233"/>
                    <a:pt x="114" y="1312"/>
                  </a:cubicBezTo>
                  <a:cubicBezTo>
                    <a:pt x="114" y="1324"/>
                    <a:pt x="125" y="1335"/>
                    <a:pt x="137" y="1347"/>
                  </a:cubicBezTo>
                  <a:cubicBezTo>
                    <a:pt x="137" y="1358"/>
                    <a:pt x="137" y="1358"/>
                    <a:pt x="137" y="1358"/>
                  </a:cubicBezTo>
                  <a:cubicBezTo>
                    <a:pt x="148" y="1369"/>
                    <a:pt x="148" y="1381"/>
                    <a:pt x="159" y="1403"/>
                  </a:cubicBezTo>
                  <a:lnTo>
                    <a:pt x="194" y="1438"/>
                  </a:lnTo>
                  <a:cubicBezTo>
                    <a:pt x="205" y="1460"/>
                    <a:pt x="216" y="1472"/>
                    <a:pt x="228" y="1494"/>
                  </a:cubicBezTo>
                  <a:lnTo>
                    <a:pt x="239" y="1494"/>
                  </a:lnTo>
                  <a:cubicBezTo>
                    <a:pt x="239" y="1506"/>
                    <a:pt x="239" y="1506"/>
                    <a:pt x="239" y="1506"/>
                  </a:cubicBezTo>
                  <a:cubicBezTo>
                    <a:pt x="307" y="1585"/>
                    <a:pt x="410" y="1665"/>
                    <a:pt x="432" y="1676"/>
                  </a:cubicBezTo>
                  <a:cubicBezTo>
                    <a:pt x="467" y="1699"/>
                    <a:pt x="489" y="1711"/>
                    <a:pt x="512" y="1722"/>
                  </a:cubicBezTo>
                  <a:lnTo>
                    <a:pt x="558" y="1745"/>
                  </a:lnTo>
                  <a:cubicBezTo>
                    <a:pt x="614" y="1767"/>
                    <a:pt x="683" y="1790"/>
                    <a:pt x="740" y="1802"/>
                  </a:cubicBezTo>
                  <a:lnTo>
                    <a:pt x="796" y="1813"/>
                  </a:lnTo>
                  <a:lnTo>
                    <a:pt x="819" y="1813"/>
                  </a:lnTo>
                  <a:cubicBezTo>
                    <a:pt x="842" y="1824"/>
                    <a:pt x="865" y="1824"/>
                    <a:pt x="887" y="1824"/>
                  </a:cubicBezTo>
                  <a:lnTo>
                    <a:pt x="933" y="1824"/>
                  </a:lnTo>
                  <a:cubicBezTo>
                    <a:pt x="990" y="1824"/>
                    <a:pt x="1024" y="1824"/>
                    <a:pt x="1047" y="1813"/>
                  </a:cubicBezTo>
                  <a:cubicBezTo>
                    <a:pt x="1069" y="1813"/>
                    <a:pt x="1103" y="1813"/>
                    <a:pt x="1126" y="1802"/>
                  </a:cubicBezTo>
                  <a:cubicBezTo>
                    <a:pt x="1274" y="1767"/>
                    <a:pt x="1411" y="1699"/>
                    <a:pt x="1536" y="1597"/>
                  </a:cubicBezTo>
                  <a:cubicBezTo>
                    <a:pt x="1661" y="1483"/>
                    <a:pt x="1752" y="1347"/>
                    <a:pt x="1797" y="1199"/>
                  </a:cubicBezTo>
                  <a:cubicBezTo>
                    <a:pt x="1843" y="1051"/>
                    <a:pt x="1854" y="892"/>
                    <a:pt x="1820" y="732"/>
                  </a:cubicBezTo>
                  <a:cubicBezTo>
                    <a:pt x="1809" y="653"/>
                    <a:pt x="1775" y="585"/>
                    <a:pt x="1740" y="505"/>
                  </a:cubicBezTo>
                  <a:cubicBezTo>
                    <a:pt x="1718" y="471"/>
                    <a:pt x="1695" y="425"/>
                    <a:pt x="1661" y="380"/>
                  </a:cubicBezTo>
                  <a:cubicBezTo>
                    <a:pt x="1649" y="368"/>
                    <a:pt x="1649" y="368"/>
                    <a:pt x="1649" y="357"/>
                  </a:cubicBezTo>
                  <a:cubicBezTo>
                    <a:pt x="1604" y="312"/>
                    <a:pt x="1558" y="266"/>
                    <a:pt x="1513" y="221"/>
                  </a:cubicBezTo>
                  <a:cubicBezTo>
                    <a:pt x="1422" y="130"/>
                    <a:pt x="1297" y="73"/>
                    <a:pt x="1172" y="39"/>
                  </a:cubicBezTo>
                  <a:cubicBezTo>
                    <a:pt x="1149" y="27"/>
                    <a:pt x="1126" y="27"/>
                    <a:pt x="1103" y="16"/>
                  </a:cubicBezTo>
                  <a:lnTo>
                    <a:pt x="1058" y="5"/>
                  </a:lnTo>
                  <a:lnTo>
                    <a:pt x="990" y="5"/>
                  </a:lnTo>
                  <a:cubicBezTo>
                    <a:pt x="960" y="2"/>
                    <a:pt x="931" y="0"/>
                    <a:pt x="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6783200" y="2919625"/>
              <a:ext cx="9975" cy="10200"/>
            </a:xfrm>
            <a:custGeom>
              <a:avLst/>
              <a:gdLst/>
              <a:ahLst/>
              <a:cxnLst/>
              <a:rect l="l" t="t" r="r" b="b"/>
              <a:pathLst>
                <a:path w="399" h="408" extrusionOk="0">
                  <a:moveTo>
                    <a:pt x="193" y="1"/>
                  </a:moveTo>
                  <a:cubicBezTo>
                    <a:pt x="182" y="1"/>
                    <a:pt x="171" y="4"/>
                    <a:pt x="159" y="9"/>
                  </a:cubicBezTo>
                  <a:lnTo>
                    <a:pt x="114" y="21"/>
                  </a:lnTo>
                  <a:cubicBezTo>
                    <a:pt x="80" y="43"/>
                    <a:pt x="57" y="66"/>
                    <a:pt x="34" y="89"/>
                  </a:cubicBezTo>
                  <a:cubicBezTo>
                    <a:pt x="23" y="112"/>
                    <a:pt x="11" y="123"/>
                    <a:pt x="11" y="134"/>
                  </a:cubicBezTo>
                  <a:cubicBezTo>
                    <a:pt x="0" y="157"/>
                    <a:pt x="0" y="180"/>
                    <a:pt x="0" y="203"/>
                  </a:cubicBezTo>
                  <a:cubicBezTo>
                    <a:pt x="0" y="214"/>
                    <a:pt x="0" y="225"/>
                    <a:pt x="0" y="237"/>
                  </a:cubicBezTo>
                  <a:cubicBezTo>
                    <a:pt x="0" y="248"/>
                    <a:pt x="0" y="248"/>
                    <a:pt x="11" y="248"/>
                  </a:cubicBezTo>
                  <a:cubicBezTo>
                    <a:pt x="11" y="271"/>
                    <a:pt x="23" y="282"/>
                    <a:pt x="23" y="305"/>
                  </a:cubicBezTo>
                  <a:lnTo>
                    <a:pt x="57" y="339"/>
                  </a:lnTo>
                  <a:cubicBezTo>
                    <a:pt x="68" y="351"/>
                    <a:pt x="80" y="362"/>
                    <a:pt x="91" y="373"/>
                  </a:cubicBezTo>
                  <a:cubicBezTo>
                    <a:pt x="114" y="396"/>
                    <a:pt x="137" y="396"/>
                    <a:pt x="159" y="407"/>
                  </a:cubicBezTo>
                  <a:lnTo>
                    <a:pt x="216" y="407"/>
                  </a:lnTo>
                  <a:cubicBezTo>
                    <a:pt x="228" y="407"/>
                    <a:pt x="250" y="407"/>
                    <a:pt x="262" y="396"/>
                  </a:cubicBezTo>
                  <a:cubicBezTo>
                    <a:pt x="284" y="396"/>
                    <a:pt x="296" y="385"/>
                    <a:pt x="307" y="373"/>
                  </a:cubicBezTo>
                  <a:cubicBezTo>
                    <a:pt x="330" y="362"/>
                    <a:pt x="353" y="339"/>
                    <a:pt x="364" y="316"/>
                  </a:cubicBezTo>
                  <a:cubicBezTo>
                    <a:pt x="364" y="305"/>
                    <a:pt x="375" y="294"/>
                    <a:pt x="375" y="294"/>
                  </a:cubicBezTo>
                  <a:cubicBezTo>
                    <a:pt x="375" y="282"/>
                    <a:pt x="387" y="271"/>
                    <a:pt x="387" y="271"/>
                  </a:cubicBezTo>
                  <a:cubicBezTo>
                    <a:pt x="387" y="248"/>
                    <a:pt x="398" y="225"/>
                    <a:pt x="398" y="214"/>
                  </a:cubicBezTo>
                  <a:cubicBezTo>
                    <a:pt x="398" y="191"/>
                    <a:pt x="387" y="180"/>
                    <a:pt x="387" y="157"/>
                  </a:cubicBezTo>
                  <a:cubicBezTo>
                    <a:pt x="387" y="134"/>
                    <a:pt x="375" y="112"/>
                    <a:pt x="353" y="89"/>
                  </a:cubicBezTo>
                  <a:cubicBezTo>
                    <a:pt x="341" y="66"/>
                    <a:pt x="330" y="43"/>
                    <a:pt x="307" y="32"/>
                  </a:cubicBezTo>
                  <a:cubicBezTo>
                    <a:pt x="284" y="21"/>
                    <a:pt x="262" y="9"/>
                    <a:pt x="228" y="9"/>
                  </a:cubicBezTo>
                  <a:cubicBezTo>
                    <a:pt x="216" y="4"/>
                    <a:pt x="205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6765275" y="2901825"/>
              <a:ext cx="45525" cy="45625"/>
            </a:xfrm>
            <a:custGeom>
              <a:avLst/>
              <a:gdLst/>
              <a:ahLst/>
              <a:cxnLst/>
              <a:rect l="l" t="t" r="r" b="b"/>
              <a:pathLst>
                <a:path w="1821" h="1825" extrusionOk="0">
                  <a:moveTo>
                    <a:pt x="433" y="733"/>
                  </a:moveTo>
                  <a:lnTo>
                    <a:pt x="660" y="812"/>
                  </a:lnTo>
                  <a:lnTo>
                    <a:pt x="774" y="869"/>
                  </a:lnTo>
                  <a:lnTo>
                    <a:pt x="399" y="869"/>
                  </a:lnTo>
                  <a:cubicBezTo>
                    <a:pt x="410" y="824"/>
                    <a:pt x="421" y="778"/>
                    <a:pt x="433" y="733"/>
                  </a:cubicBezTo>
                  <a:close/>
                  <a:moveTo>
                    <a:pt x="876" y="403"/>
                  </a:moveTo>
                  <a:cubicBezTo>
                    <a:pt x="910" y="403"/>
                    <a:pt x="945" y="403"/>
                    <a:pt x="979" y="414"/>
                  </a:cubicBezTo>
                  <a:lnTo>
                    <a:pt x="945" y="721"/>
                  </a:lnTo>
                  <a:lnTo>
                    <a:pt x="1024" y="414"/>
                  </a:lnTo>
                  <a:cubicBezTo>
                    <a:pt x="1081" y="437"/>
                    <a:pt x="1138" y="448"/>
                    <a:pt x="1183" y="482"/>
                  </a:cubicBezTo>
                  <a:lnTo>
                    <a:pt x="1024" y="744"/>
                  </a:lnTo>
                  <a:lnTo>
                    <a:pt x="1195" y="494"/>
                  </a:lnTo>
                  <a:cubicBezTo>
                    <a:pt x="1206" y="494"/>
                    <a:pt x="1218" y="505"/>
                    <a:pt x="1218" y="505"/>
                  </a:cubicBezTo>
                  <a:lnTo>
                    <a:pt x="1115" y="653"/>
                  </a:lnTo>
                  <a:lnTo>
                    <a:pt x="933" y="869"/>
                  </a:lnTo>
                  <a:lnTo>
                    <a:pt x="876" y="710"/>
                  </a:lnTo>
                  <a:lnTo>
                    <a:pt x="910" y="869"/>
                  </a:lnTo>
                  <a:lnTo>
                    <a:pt x="899" y="869"/>
                  </a:lnTo>
                  <a:lnTo>
                    <a:pt x="819" y="733"/>
                  </a:lnTo>
                  <a:lnTo>
                    <a:pt x="865" y="858"/>
                  </a:lnTo>
                  <a:lnTo>
                    <a:pt x="774" y="812"/>
                  </a:lnTo>
                  <a:lnTo>
                    <a:pt x="501" y="619"/>
                  </a:lnTo>
                  <a:cubicBezTo>
                    <a:pt x="535" y="573"/>
                    <a:pt x="569" y="528"/>
                    <a:pt x="615" y="494"/>
                  </a:cubicBezTo>
                  <a:cubicBezTo>
                    <a:pt x="660" y="471"/>
                    <a:pt x="694" y="448"/>
                    <a:pt x="740" y="437"/>
                  </a:cubicBezTo>
                  <a:cubicBezTo>
                    <a:pt x="785" y="414"/>
                    <a:pt x="831" y="414"/>
                    <a:pt x="876" y="403"/>
                  </a:cubicBezTo>
                  <a:close/>
                  <a:moveTo>
                    <a:pt x="1034" y="1000"/>
                  </a:moveTo>
                  <a:lnTo>
                    <a:pt x="1081" y="1028"/>
                  </a:lnTo>
                  <a:lnTo>
                    <a:pt x="1047" y="1006"/>
                  </a:lnTo>
                  <a:lnTo>
                    <a:pt x="1034" y="1000"/>
                  </a:lnTo>
                  <a:close/>
                  <a:moveTo>
                    <a:pt x="1422" y="949"/>
                  </a:moveTo>
                  <a:cubicBezTo>
                    <a:pt x="1422" y="983"/>
                    <a:pt x="1422" y="1017"/>
                    <a:pt x="1400" y="1063"/>
                  </a:cubicBezTo>
                  <a:lnTo>
                    <a:pt x="1070" y="960"/>
                  </a:lnTo>
                  <a:lnTo>
                    <a:pt x="1047" y="949"/>
                  </a:lnTo>
                  <a:close/>
                  <a:moveTo>
                    <a:pt x="967" y="972"/>
                  </a:moveTo>
                  <a:lnTo>
                    <a:pt x="1034" y="1000"/>
                  </a:lnTo>
                  <a:lnTo>
                    <a:pt x="1024" y="994"/>
                  </a:lnTo>
                  <a:lnTo>
                    <a:pt x="1092" y="1017"/>
                  </a:lnTo>
                  <a:lnTo>
                    <a:pt x="1320" y="1176"/>
                  </a:lnTo>
                  <a:lnTo>
                    <a:pt x="1081" y="1028"/>
                  </a:lnTo>
                  <a:lnTo>
                    <a:pt x="1081" y="1028"/>
                  </a:lnTo>
                  <a:lnTo>
                    <a:pt x="1331" y="1210"/>
                  </a:lnTo>
                  <a:cubicBezTo>
                    <a:pt x="1297" y="1245"/>
                    <a:pt x="1263" y="1290"/>
                    <a:pt x="1229" y="1313"/>
                  </a:cubicBezTo>
                  <a:lnTo>
                    <a:pt x="1024" y="1085"/>
                  </a:lnTo>
                  <a:lnTo>
                    <a:pt x="1172" y="1347"/>
                  </a:lnTo>
                  <a:cubicBezTo>
                    <a:pt x="1161" y="1358"/>
                    <a:pt x="1149" y="1358"/>
                    <a:pt x="1149" y="1370"/>
                  </a:cubicBezTo>
                  <a:lnTo>
                    <a:pt x="990" y="1063"/>
                  </a:lnTo>
                  <a:lnTo>
                    <a:pt x="967" y="972"/>
                  </a:lnTo>
                  <a:close/>
                  <a:moveTo>
                    <a:pt x="910" y="972"/>
                  </a:moveTo>
                  <a:lnTo>
                    <a:pt x="1013" y="1279"/>
                  </a:lnTo>
                  <a:lnTo>
                    <a:pt x="1047" y="1404"/>
                  </a:lnTo>
                  <a:cubicBezTo>
                    <a:pt x="1024" y="1415"/>
                    <a:pt x="1013" y="1415"/>
                    <a:pt x="990" y="1415"/>
                  </a:cubicBezTo>
                  <a:lnTo>
                    <a:pt x="933" y="1119"/>
                  </a:lnTo>
                  <a:lnTo>
                    <a:pt x="922" y="1426"/>
                  </a:lnTo>
                  <a:cubicBezTo>
                    <a:pt x="888" y="1426"/>
                    <a:pt x="876" y="1426"/>
                    <a:pt x="854" y="1415"/>
                  </a:cubicBezTo>
                  <a:lnTo>
                    <a:pt x="876" y="1108"/>
                  </a:lnTo>
                  <a:lnTo>
                    <a:pt x="785" y="1404"/>
                  </a:lnTo>
                  <a:cubicBezTo>
                    <a:pt x="728" y="1392"/>
                    <a:pt x="683" y="1370"/>
                    <a:pt x="637" y="1336"/>
                  </a:cubicBezTo>
                  <a:cubicBezTo>
                    <a:pt x="581" y="1301"/>
                    <a:pt x="524" y="1256"/>
                    <a:pt x="490" y="1199"/>
                  </a:cubicBezTo>
                  <a:cubicBezTo>
                    <a:pt x="467" y="1165"/>
                    <a:pt x="444" y="1131"/>
                    <a:pt x="433" y="1097"/>
                  </a:cubicBezTo>
                  <a:lnTo>
                    <a:pt x="797" y="972"/>
                  </a:lnTo>
                  <a:lnTo>
                    <a:pt x="740" y="1006"/>
                  </a:lnTo>
                  <a:lnTo>
                    <a:pt x="831" y="983"/>
                  </a:lnTo>
                  <a:lnTo>
                    <a:pt x="774" y="1051"/>
                  </a:lnTo>
                  <a:lnTo>
                    <a:pt x="888" y="972"/>
                  </a:lnTo>
                  <a:lnTo>
                    <a:pt x="808" y="1085"/>
                  </a:lnTo>
                  <a:lnTo>
                    <a:pt x="910" y="972"/>
                  </a:lnTo>
                  <a:close/>
                  <a:moveTo>
                    <a:pt x="901" y="0"/>
                  </a:moveTo>
                  <a:cubicBezTo>
                    <a:pt x="832" y="0"/>
                    <a:pt x="763" y="9"/>
                    <a:pt x="694" y="28"/>
                  </a:cubicBezTo>
                  <a:cubicBezTo>
                    <a:pt x="683" y="28"/>
                    <a:pt x="660" y="39"/>
                    <a:pt x="637" y="39"/>
                  </a:cubicBezTo>
                  <a:lnTo>
                    <a:pt x="592" y="62"/>
                  </a:lnTo>
                  <a:cubicBezTo>
                    <a:pt x="558" y="73"/>
                    <a:pt x="535" y="84"/>
                    <a:pt x="501" y="96"/>
                  </a:cubicBezTo>
                  <a:cubicBezTo>
                    <a:pt x="365" y="164"/>
                    <a:pt x="239" y="278"/>
                    <a:pt x="148" y="414"/>
                  </a:cubicBezTo>
                  <a:cubicBezTo>
                    <a:pt x="137" y="437"/>
                    <a:pt x="114" y="460"/>
                    <a:pt x="103" y="494"/>
                  </a:cubicBezTo>
                  <a:lnTo>
                    <a:pt x="80" y="539"/>
                  </a:lnTo>
                  <a:cubicBezTo>
                    <a:pt x="69" y="573"/>
                    <a:pt x="57" y="608"/>
                    <a:pt x="46" y="630"/>
                  </a:cubicBezTo>
                  <a:cubicBezTo>
                    <a:pt x="12" y="733"/>
                    <a:pt x="1" y="835"/>
                    <a:pt x="1" y="937"/>
                  </a:cubicBezTo>
                  <a:cubicBezTo>
                    <a:pt x="12" y="960"/>
                    <a:pt x="12" y="983"/>
                    <a:pt x="12" y="1017"/>
                  </a:cubicBezTo>
                  <a:cubicBezTo>
                    <a:pt x="12" y="1028"/>
                    <a:pt x="12" y="1051"/>
                    <a:pt x="12" y="1063"/>
                  </a:cubicBezTo>
                  <a:cubicBezTo>
                    <a:pt x="23" y="1063"/>
                    <a:pt x="23" y="1074"/>
                    <a:pt x="23" y="1085"/>
                  </a:cubicBezTo>
                  <a:lnTo>
                    <a:pt x="23" y="1097"/>
                  </a:lnTo>
                  <a:cubicBezTo>
                    <a:pt x="35" y="1131"/>
                    <a:pt x="35" y="1165"/>
                    <a:pt x="46" y="1188"/>
                  </a:cubicBezTo>
                  <a:lnTo>
                    <a:pt x="69" y="1245"/>
                  </a:lnTo>
                  <a:cubicBezTo>
                    <a:pt x="92" y="1301"/>
                    <a:pt x="114" y="1358"/>
                    <a:pt x="148" y="1404"/>
                  </a:cubicBezTo>
                  <a:lnTo>
                    <a:pt x="183" y="1449"/>
                  </a:lnTo>
                  <a:cubicBezTo>
                    <a:pt x="217" y="1495"/>
                    <a:pt x="251" y="1540"/>
                    <a:pt x="296" y="1586"/>
                  </a:cubicBezTo>
                  <a:lnTo>
                    <a:pt x="342" y="1620"/>
                  </a:lnTo>
                  <a:cubicBezTo>
                    <a:pt x="365" y="1643"/>
                    <a:pt x="376" y="1654"/>
                    <a:pt x="399" y="1665"/>
                  </a:cubicBezTo>
                  <a:cubicBezTo>
                    <a:pt x="501" y="1734"/>
                    <a:pt x="615" y="1790"/>
                    <a:pt x="740" y="1813"/>
                  </a:cubicBezTo>
                  <a:cubicBezTo>
                    <a:pt x="797" y="1825"/>
                    <a:pt x="854" y="1825"/>
                    <a:pt x="910" y="1825"/>
                  </a:cubicBezTo>
                  <a:lnTo>
                    <a:pt x="979" y="1825"/>
                  </a:lnTo>
                  <a:cubicBezTo>
                    <a:pt x="1058" y="1825"/>
                    <a:pt x="1138" y="1802"/>
                    <a:pt x="1206" y="1779"/>
                  </a:cubicBezTo>
                  <a:cubicBezTo>
                    <a:pt x="1286" y="1756"/>
                    <a:pt x="1354" y="1722"/>
                    <a:pt x="1422" y="1665"/>
                  </a:cubicBezTo>
                  <a:cubicBezTo>
                    <a:pt x="1525" y="1608"/>
                    <a:pt x="1604" y="1517"/>
                    <a:pt x="1672" y="1415"/>
                  </a:cubicBezTo>
                  <a:cubicBezTo>
                    <a:pt x="1672" y="1404"/>
                    <a:pt x="1672" y="1404"/>
                    <a:pt x="1684" y="1404"/>
                  </a:cubicBezTo>
                  <a:cubicBezTo>
                    <a:pt x="1695" y="1381"/>
                    <a:pt x="1707" y="1358"/>
                    <a:pt x="1718" y="1336"/>
                  </a:cubicBezTo>
                  <a:lnTo>
                    <a:pt x="1741" y="1290"/>
                  </a:lnTo>
                  <a:cubicBezTo>
                    <a:pt x="1752" y="1267"/>
                    <a:pt x="1763" y="1245"/>
                    <a:pt x="1763" y="1222"/>
                  </a:cubicBezTo>
                  <a:cubicBezTo>
                    <a:pt x="1798" y="1131"/>
                    <a:pt x="1820" y="1028"/>
                    <a:pt x="1820" y="926"/>
                  </a:cubicBezTo>
                  <a:cubicBezTo>
                    <a:pt x="1820" y="903"/>
                    <a:pt x="1820" y="881"/>
                    <a:pt x="1820" y="869"/>
                  </a:cubicBezTo>
                  <a:lnTo>
                    <a:pt x="1809" y="824"/>
                  </a:lnTo>
                  <a:cubicBezTo>
                    <a:pt x="1809" y="790"/>
                    <a:pt x="1809" y="755"/>
                    <a:pt x="1798" y="721"/>
                  </a:cubicBezTo>
                  <a:cubicBezTo>
                    <a:pt x="1775" y="608"/>
                    <a:pt x="1729" y="494"/>
                    <a:pt x="1661" y="403"/>
                  </a:cubicBezTo>
                  <a:cubicBezTo>
                    <a:pt x="1593" y="300"/>
                    <a:pt x="1513" y="210"/>
                    <a:pt x="1411" y="153"/>
                  </a:cubicBezTo>
                  <a:cubicBezTo>
                    <a:pt x="1309" y="84"/>
                    <a:pt x="1195" y="39"/>
                    <a:pt x="1070" y="16"/>
                  </a:cubicBezTo>
                  <a:cubicBezTo>
                    <a:pt x="1013" y="6"/>
                    <a:pt x="957" y="0"/>
                    <a:pt x="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6494025" y="2454900"/>
              <a:ext cx="425100" cy="587875"/>
            </a:xfrm>
            <a:custGeom>
              <a:avLst/>
              <a:gdLst/>
              <a:ahLst/>
              <a:cxnLst/>
              <a:rect l="l" t="t" r="r" b="b"/>
              <a:pathLst>
                <a:path w="17004" h="23515" extrusionOk="0">
                  <a:moveTo>
                    <a:pt x="6358" y="332"/>
                  </a:moveTo>
                  <a:cubicBezTo>
                    <a:pt x="6415" y="423"/>
                    <a:pt x="6494" y="503"/>
                    <a:pt x="6551" y="582"/>
                  </a:cubicBezTo>
                  <a:cubicBezTo>
                    <a:pt x="6665" y="719"/>
                    <a:pt x="6767" y="844"/>
                    <a:pt x="6881" y="980"/>
                  </a:cubicBezTo>
                  <a:cubicBezTo>
                    <a:pt x="7074" y="1219"/>
                    <a:pt x="7268" y="1469"/>
                    <a:pt x="7438" y="1731"/>
                  </a:cubicBezTo>
                  <a:cubicBezTo>
                    <a:pt x="8007" y="2561"/>
                    <a:pt x="8473" y="3630"/>
                    <a:pt x="8030" y="4620"/>
                  </a:cubicBezTo>
                  <a:cubicBezTo>
                    <a:pt x="7882" y="4950"/>
                    <a:pt x="7643" y="5257"/>
                    <a:pt x="7336" y="5450"/>
                  </a:cubicBezTo>
                  <a:cubicBezTo>
                    <a:pt x="7552" y="5052"/>
                    <a:pt x="7552" y="4563"/>
                    <a:pt x="7438" y="4120"/>
                  </a:cubicBezTo>
                  <a:cubicBezTo>
                    <a:pt x="7359" y="3835"/>
                    <a:pt x="7245" y="3562"/>
                    <a:pt x="7109" y="3301"/>
                  </a:cubicBezTo>
                  <a:cubicBezTo>
                    <a:pt x="7040" y="3187"/>
                    <a:pt x="6961" y="3062"/>
                    <a:pt x="6881" y="2948"/>
                  </a:cubicBezTo>
                  <a:cubicBezTo>
                    <a:pt x="6756" y="2766"/>
                    <a:pt x="6642" y="2573"/>
                    <a:pt x="6483" y="2413"/>
                  </a:cubicBezTo>
                  <a:cubicBezTo>
                    <a:pt x="6455" y="2385"/>
                    <a:pt x="6418" y="2371"/>
                    <a:pt x="6381" y="2371"/>
                  </a:cubicBezTo>
                  <a:cubicBezTo>
                    <a:pt x="6344" y="2371"/>
                    <a:pt x="6307" y="2385"/>
                    <a:pt x="6278" y="2413"/>
                  </a:cubicBezTo>
                  <a:cubicBezTo>
                    <a:pt x="6108" y="2573"/>
                    <a:pt x="5960" y="2766"/>
                    <a:pt x="5823" y="2948"/>
                  </a:cubicBezTo>
                  <a:cubicBezTo>
                    <a:pt x="5744" y="3062"/>
                    <a:pt x="5664" y="3187"/>
                    <a:pt x="5596" y="3301"/>
                  </a:cubicBezTo>
                  <a:cubicBezTo>
                    <a:pt x="5459" y="3562"/>
                    <a:pt x="5346" y="3835"/>
                    <a:pt x="5266" y="4120"/>
                  </a:cubicBezTo>
                  <a:cubicBezTo>
                    <a:pt x="5164" y="4563"/>
                    <a:pt x="5152" y="5052"/>
                    <a:pt x="5380" y="5450"/>
                  </a:cubicBezTo>
                  <a:cubicBezTo>
                    <a:pt x="5073" y="5257"/>
                    <a:pt x="4834" y="4950"/>
                    <a:pt x="4686" y="4620"/>
                  </a:cubicBezTo>
                  <a:cubicBezTo>
                    <a:pt x="4231" y="3630"/>
                    <a:pt x="4697" y="2561"/>
                    <a:pt x="5266" y="1731"/>
                  </a:cubicBezTo>
                  <a:cubicBezTo>
                    <a:pt x="5448" y="1469"/>
                    <a:pt x="5630" y="1219"/>
                    <a:pt x="5835" y="980"/>
                  </a:cubicBezTo>
                  <a:cubicBezTo>
                    <a:pt x="5937" y="844"/>
                    <a:pt x="6051" y="707"/>
                    <a:pt x="6153" y="582"/>
                  </a:cubicBezTo>
                  <a:cubicBezTo>
                    <a:pt x="6221" y="503"/>
                    <a:pt x="6301" y="423"/>
                    <a:pt x="6358" y="332"/>
                  </a:cubicBezTo>
                  <a:close/>
                  <a:moveTo>
                    <a:pt x="6358" y="2812"/>
                  </a:moveTo>
                  <a:cubicBezTo>
                    <a:pt x="6369" y="2812"/>
                    <a:pt x="6369" y="2823"/>
                    <a:pt x="6369" y="2823"/>
                  </a:cubicBezTo>
                  <a:cubicBezTo>
                    <a:pt x="6381" y="2834"/>
                    <a:pt x="6392" y="2846"/>
                    <a:pt x="6403" y="2857"/>
                  </a:cubicBezTo>
                  <a:cubicBezTo>
                    <a:pt x="6403" y="2868"/>
                    <a:pt x="6415" y="2880"/>
                    <a:pt x="6426" y="2891"/>
                  </a:cubicBezTo>
                  <a:cubicBezTo>
                    <a:pt x="6449" y="2925"/>
                    <a:pt x="6472" y="2959"/>
                    <a:pt x="6494" y="2994"/>
                  </a:cubicBezTo>
                  <a:cubicBezTo>
                    <a:pt x="6540" y="3039"/>
                    <a:pt x="6574" y="3085"/>
                    <a:pt x="6608" y="3141"/>
                  </a:cubicBezTo>
                  <a:cubicBezTo>
                    <a:pt x="6699" y="3255"/>
                    <a:pt x="6767" y="3369"/>
                    <a:pt x="6836" y="3494"/>
                  </a:cubicBezTo>
                  <a:cubicBezTo>
                    <a:pt x="7074" y="3926"/>
                    <a:pt x="7268" y="4472"/>
                    <a:pt x="7165" y="4973"/>
                  </a:cubicBezTo>
                  <a:cubicBezTo>
                    <a:pt x="7120" y="5177"/>
                    <a:pt x="7029" y="5371"/>
                    <a:pt x="6870" y="5519"/>
                  </a:cubicBezTo>
                  <a:cubicBezTo>
                    <a:pt x="6779" y="5598"/>
                    <a:pt x="6699" y="5632"/>
                    <a:pt x="6620" y="5666"/>
                  </a:cubicBezTo>
                  <a:cubicBezTo>
                    <a:pt x="6585" y="5553"/>
                    <a:pt x="6506" y="5462"/>
                    <a:pt x="6392" y="5428"/>
                  </a:cubicBezTo>
                  <a:cubicBezTo>
                    <a:pt x="6364" y="5416"/>
                    <a:pt x="6332" y="5410"/>
                    <a:pt x="6301" y="5410"/>
                  </a:cubicBezTo>
                  <a:cubicBezTo>
                    <a:pt x="6270" y="5410"/>
                    <a:pt x="6239" y="5416"/>
                    <a:pt x="6210" y="5428"/>
                  </a:cubicBezTo>
                  <a:cubicBezTo>
                    <a:pt x="6142" y="5450"/>
                    <a:pt x="6062" y="5530"/>
                    <a:pt x="6074" y="5609"/>
                  </a:cubicBezTo>
                  <a:cubicBezTo>
                    <a:pt x="6062" y="5621"/>
                    <a:pt x="6051" y="5632"/>
                    <a:pt x="6051" y="5644"/>
                  </a:cubicBezTo>
                  <a:cubicBezTo>
                    <a:pt x="5983" y="5621"/>
                    <a:pt x="5914" y="5575"/>
                    <a:pt x="5846" y="5519"/>
                  </a:cubicBezTo>
                  <a:cubicBezTo>
                    <a:pt x="5687" y="5371"/>
                    <a:pt x="5585" y="5177"/>
                    <a:pt x="5550" y="4973"/>
                  </a:cubicBezTo>
                  <a:cubicBezTo>
                    <a:pt x="5448" y="4472"/>
                    <a:pt x="5641" y="3926"/>
                    <a:pt x="5880" y="3494"/>
                  </a:cubicBezTo>
                  <a:cubicBezTo>
                    <a:pt x="5937" y="3369"/>
                    <a:pt x="6017" y="3255"/>
                    <a:pt x="6096" y="3141"/>
                  </a:cubicBezTo>
                  <a:cubicBezTo>
                    <a:pt x="6130" y="3085"/>
                    <a:pt x="6176" y="3039"/>
                    <a:pt x="6210" y="2994"/>
                  </a:cubicBezTo>
                  <a:cubicBezTo>
                    <a:pt x="6233" y="2959"/>
                    <a:pt x="6267" y="2925"/>
                    <a:pt x="6290" y="2891"/>
                  </a:cubicBezTo>
                  <a:cubicBezTo>
                    <a:pt x="6290" y="2891"/>
                    <a:pt x="6301" y="2880"/>
                    <a:pt x="6301" y="2868"/>
                  </a:cubicBezTo>
                  <a:cubicBezTo>
                    <a:pt x="6324" y="2857"/>
                    <a:pt x="6347" y="2834"/>
                    <a:pt x="6358" y="2812"/>
                  </a:cubicBezTo>
                  <a:close/>
                  <a:moveTo>
                    <a:pt x="10259" y="17268"/>
                  </a:moveTo>
                  <a:cubicBezTo>
                    <a:pt x="10269" y="17271"/>
                    <a:pt x="10275" y="17272"/>
                    <a:pt x="10278" y="17272"/>
                  </a:cubicBezTo>
                  <a:cubicBezTo>
                    <a:pt x="10281" y="17272"/>
                    <a:pt x="10280" y="17270"/>
                    <a:pt x="10275" y="17268"/>
                  </a:cubicBezTo>
                  <a:close/>
                  <a:moveTo>
                    <a:pt x="12090" y="15994"/>
                  </a:moveTo>
                  <a:cubicBezTo>
                    <a:pt x="12136" y="16449"/>
                    <a:pt x="12181" y="16904"/>
                    <a:pt x="12215" y="17359"/>
                  </a:cubicBezTo>
                  <a:cubicBezTo>
                    <a:pt x="12204" y="17359"/>
                    <a:pt x="12204" y="17347"/>
                    <a:pt x="12193" y="17336"/>
                  </a:cubicBezTo>
                  <a:cubicBezTo>
                    <a:pt x="11954" y="17131"/>
                    <a:pt x="11886" y="16779"/>
                    <a:pt x="11931" y="16471"/>
                  </a:cubicBezTo>
                  <a:cubicBezTo>
                    <a:pt x="11954" y="16301"/>
                    <a:pt x="12022" y="16142"/>
                    <a:pt x="12090" y="15994"/>
                  </a:cubicBezTo>
                  <a:close/>
                  <a:moveTo>
                    <a:pt x="10919" y="13844"/>
                  </a:moveTo>
                  <a:lnTo>
                    <a:pt x="10919" y="13855"/>
                  </a:lnTo>
                  <a:cubicBezTo>
                    <a:pt x="10919" y="14140"/>
                    <a:pt x="10964" y="14436"/>
                    <a:pt x="11078" y="14708"/>
                  </a:cubicBezTo>
                  <a:cubicBezTo>
                    <a:pt x="11249" y="15084"/>
                    <a:pt x="11544" y="15425"/>
                    <a:pt x="11931" y="15573"/>
                  </a:cubicBezTo>
                  <a:cubicBezTo>
                    <a:pt x="11749" y="15846"/>
                    <a:pt x="11613" y="16153"/>
                    <a:pt x="11567" y="16483"/>
                  </a:cubicBezTo>
                  <a:cubicBezTo>
                    <a:pt x="11533" y="16813"/>
                    <a:pt x="11601" y="17142"/>
                    <a:pt x="11795" y="17415"/>
                  </a:cubicBezTo>
                  <a:cubicBezTo>
                    <a:pt x="11556" y="17529"/>
                    <a:pt x="11328" y="17677"/>
                    <a:pt x="11135" y="17848"/>
                  </a:cubicBezTo>
                  <a:cubicBezTo>
                    <a:pt x="10919" y="17870"/>
                    <a:pt x="10703" y="17950"/>
                    <a:pt x="10521" y="18075"/>
                  </a:cubicBezTo>
                  <a:cubicBezTo>
                    <a:pt x="10521" y="18064"/>
                    <a:pt x="10521" y="18041"/>
                    <a:pt x="10532" y="18030"/>
                  </a:cubicBezTo>
                  <a:cubicBezTo>
                    <a:pt x="10543" y="17961"/>
                    <a:pt x="10543" y="17893"/>
                    <a:pt x="10543" y="17825"/>
                  </a:cubicBezTo>
                  <a:cubicBezTo>
                    <a:pt x="10555" y="17711"/>
                    <a:pt x="10555" y="17609"/>
                    <a:pt x="10566" y="17506"/>
                  </a:cubicBezTo>
                  <a:cubicBezTo>
                    <a:pt x="10600" y="17484"/>
                    <a:pt x="10623" y="17450"/>
                    <a:pt x="10646" y="17427"/>
                  </a:cubicBezTo>
                  <a:cubicBezTo>
                    <a:pt x="10691" y="17370"/>
                    <a:pt x="10737" y="17324"/>
                    <a:pt x="10782" y="17268"/>
                  </a:cubicBezTo>
                  <a:cubicBezTo>
                    <a:pt x="10828" y="17222"/>
                    <a:pt x="10862" y="17165"/>
                    <a:pt x="10896" y="17120"/>
                  </a:cubicBezTo>
                  <a:cubicBezTo>
                    <a:pt x="10919" y="17086"/>
                    <a:pt x="10930" y="17063"/>
                    <a:pt x="10942" y="17040"/>
                  </a:cubicBezTo>
                  <a:cubicBezTo>
                    <a:pt x="10953" y="17029"/>
                    <a:pt x="10953" y="17017"/>
                    <a:pt x="10964" y="17006"/>
                  </a:cubicBezTo>
                  <a:cubicBezTo>
                    <a:pt x="10976" y="16983"/>
                    <a:pt x="10976" y="16960"/>
                    <a:pt x="10987" y="16949"/>
                  </a:cubicBezTo>
                  <a:cubicBezTo>
                    <a:pt x="11006" y="16884"/>
                    <a:pt x="10956" y="16826"/>
                    <a:pt x="10899" y="16826"/>
                  </a:cubicBezTo>
                  <a:cubicBezTo>
                    <a:pt x="10887" y="16826"/>
                    <a:pt x="10874" y="16829"/>
                    <a:pt x="10862" y="16835"/>
                  </a:cubicBezTo>
                  <a:cubicBezTo>
                    <a:pt x="10839" y="16847"/>
                    <a:pt x="10828" y="16847"/>
                    <a:pt x="10816" y="16847"/>
                  </a:cubicBezTo>
                  <a:cubicBezTo>
                    <a:pt x="10805" y="16858"/>
                    <a:pt x="10782" y="16881"/>
                    <a:pt x="10771" y="16892"/>
                  </a:cubicBezTo>
                  <a:cubicBezTo>
                    <a:pt x="10748" y="16904"/>
                    <a:pt x="10725" y="16926"/>
                    <a:pt x="10703" y="16949"/>
                  </a:cubicBezTo>
                  <a:cubicBezTo>
                    <a:pt x="10669" y="16972"/>
                    <a:pt x="10623" y="17006"/>
                    <a:pt x="10589" y="17040"/>
                  </a:cubicBezTo>
                  <a:cubicBezTo>
                    <a:pt x="10612" y="16881"/>
                    <a:pt x="10623" y="16710"/>
                    <a:pt x="10634" y="16540"/>
                  </a:cubicBezTo>
                  <a:cubicBezTo>
                    <a:pt x="10634" y="16528"/>
                    <a:pt x="10634" y="16528"/>
                    <a:pt x="10634" y="16517"/>
                  </a:cubicBezTo>
                  <a:cubicBezTo>
                    <a:pt x="10646" y="16506"/>
                    <a:pt x="10646" y="16506"/>
                    <a:pt x="10646" y="16506"/>
                  </a:cubicBezTo>
                  <a:cubicBezTo>
                    <a:pt x="10669" y="16494"/>
                    <a:pt x="10680" y="16483"/>
                    <a:pt x="10691" y="16471"/>
                  </a:cubicBezTo>
                  <a:cubicBezTo>
                    <a:pt x="10725" y="16437"/>
                    <a:pt x="10760" y="16392"/>
                    <a:pt x="10782" y="16358"/>
                  </a:cubicBezTo>
                  <a:cubicBezTo>
                    <a:pt x="10839" y="16289"/>
                    <a:pt x="10885" y="16233"/>
                    <a:pt x="10942" y="16164"/>
                  </a:cubicBezTo>
                  <a:cubicBezTo>
                    <a:pt x="10987" y="16096"/>
                    <a:pt x="11044" y="16028"/>
                    <a:pt x="11078" y="15960"/>
                  </a:cubicBezTo>
                  <a:cubicBezTo>
                    <a:pt x="11124" y="15891"/>
                    <a:pt x="11158" y="15812"/>
                    <a:pt x="11146" y="15721"/>
                  </a:cubicBezTo>
                  <a:cubicBezTo>
                    <a:pt x="11137" y="15712"/>
                    <a:pt x="11128" y="15695"/>
                    <a:pt x="11113" y="15695"/>
                  </a:cubicBezTo>
                  <a:cubicBezTo>
                    <a:pt x="11109" y="15695"/>
                    <a:pt x="11105" y="15696"/>
                    <a:pt x="11101" y="15698"/>
                  </a:cubicBezTo>
                  <a:cubicBezTo>
                    <a:pt x="11067" y="15698"/>
                    <a:pt x="11033" y="15698"/>
                    <a:pt x="10998" y="15721"/>
                  </a:cubicBezTo>
                  <a:cubicBezTo>
                    <a:pt x="10964" y="15744"/>
                    <a:pt x="10919" y="15766"/>
                    <a:pt x="10896" y="15800"/>
                  </a:cubicBezTo>
                  <a:cubicBezTo>
                    <a:pt x="10828" y="15857"/>
                    <a:pt x="10771" y="15937"/>
                    <a:pt x="10714" y="16005"/>
                  </a:cubicBezTo>
                  <a:lnTo>
                    <a:pt x="10691" y="16039"/>
                  </a:lnTo>
                  <a:cubicBezTo>
                    <a:pt x="10703" y="15914"/>
                    <a:pt x="10714" y="15800"/>
                    <a:pt x="10725" y="15687"/>
                  </a:cubicBezTo>
                  <a:cubicBezTo>
                    <a:pt x="10748" y="15402"/>
                    <a:pt x="10794" y="15129"/>
                    <a:pt x="10782" y="14845"/>
                  </a:cubicBezTo>
                  <a:cubicBezTo>
                    <a:pt x="10782" y="14817"/>
                    <a:pt x="10761" y="14802"/>
                    <a:pt x="10742" y="14802"/>
                  </a:cubicBezTo>
                  <a:cubicBezTo>
                    <a:pt x="10730" y="14802"/>
                    <a:pt x="10719" y="14809"/>
                    <a:pt x="10714" y="14822"/>
                  </a:cubicBezTo>
                  <a:cubicBezTo>
                    <a:pt x="10600" y="15095"/>
                    <a:pt x="10555" y="15368"/>
                    <a:pt x="10498" y="15653"/>
                  </a:cubicBezTo>
                  <a:cubicBezTo>
                    <a:pt x="10475" y="15744"/>
                    <a:pt x="10464" y="15834"/>
                    <a:pt x="10441" y="15925"/>
                  </a:cubicBezTo>
                  <a:cubicBezTo>
                    <a:pt x="10430" y="15891"/>
                    <a:pt x="10407" y="15869"/>
                    <a:pt x="10396" y="15846"/>
                  </a:cubicBezTo>
                  <a:cubicBezTo>
                    <a:pt x="10373" y="15823"/>
                    <a:pt x="10350" y="15800"/>
                    <a:pt x="10339" y="15778"/>
                  </a:cubicBezTo>
                  <a:cubicBezTo>
                    <a:pt x="10316" y="15744"/>
                    <a:pt x="10293" y="15732"/>
                    <a:pt x="10270" y="15709"/>
                  </a:cubicBezTo>
                  <a:cubicBezTo>
                    <a:pt x="10248" y="15687"/>
                    <a:pt x="10225" y="15675"/>
                    <a:pt x="10202" y="15664"/>
                  </a:cubicBezTo>
                  <a:cubicBezTo>
                    <a:pt x="10182" y="15651"/>
                    <a:pt x="10162" y="15645"/>
                    <a:pt x="10145" y="15645"/>
                  </a:cubicBezTo>
                  <a:cubicBezTo>
                    <a:pt x="10132" y="15645"/>
                    <a:pt x="10121" y="15648"/>
                    <a:pt x="10111" y="15653"/>
                  </a:cubicBezTo>
                  <a:cubicBezTo>
                    <a:pt x="10100" y="15653"/>
                    <a:pt x="10100" y="15664"/>
                    <a:pt x="10089" y="15664"/>
                  </a:cubicBezTo>
                  <a:cubicBezTo>
                    <a:pt x="10066" y="15687"/>
                    <a:pt x="10054" y="15721"/>
                    <a:pt x="10066" y="15755"/>
                  </a:cubicBezTo>
                  <a:cubicBezTo>
                    <a:pt x="10066" y="15778"/>
                    <a:pt x="10066" y="15800"/>
                    <a:pt x="10077" y="15812"/>
                  </a:cubicBezTo>
                  <a:lnTo>
                    <a:pt x="10089" y="15834"/>
                  </a:lnTo>
                  <a:cubicBezTo>
                    <a:pt x="10085" y="15831"/>
                    <a:pt x="10083" y="15830"/>
                    <a:pt x="10081" y="15830"/>
                  </a:cubicBezTo>
                  <a:lnTo>
                    <a:pt x="10081" y="15830"/>
                  </a:lnTo>
                  <a:cubicBezTo>
                    <a:pt x="10078" y="15830"/>
                    <a:pt x="10080" y="15838"/>
                    <a:pt x="10089" y="15846"/>
                  </a:cubicBezTo>
                  <a:cubicBezTo>
                    <a:pt x="10100" y="15880"/>
                    <a:pt x="10123" y="15903"/>
                    <a:pt x="10134" y="15937"/>
                  </a:cubicBezTo>
                  <a:cubicBezTo>
                    <a:pt x="10168" y="15994"/>
                    <a:pt x="10214" y="16051"/>
                    <a:pt x="10248" y="16107"/>
                  </a:cubicBezTo>
                  <a:cubicBezTo>
                    <a:pt x="10282" y="16153"/>
                    <a:pt x="10316" y="16198"/>
                    <a:pt x="10350" y="16255"/>
                  </a:cubicBezTo>
                  <a:cubicBezTo>
                    <a:pt x="10361" y="16267"/>
                    <a:pt x="10373" y="16289"/>
                    <a:pt x="10396" y="16301"/>
                  </a:cubicBezTo>
                  <a:cubicBezTo>
                    <a:pt x="10384" y="16369"/>
                    <a:pt x="10373" y="16437"/>
                    <a:pt x="10361" y="16506"/>
                  </a:cubicBezTo>
                  <a:cubicBezTo>
                    <a:pt x="10350" y="16642"/>
                    <a:pt x="10327" y="16779"/>
                    <a:pt x="10316" y="16915"/>
                  </a:cubicBezTo>
                  <a:cubicBezTo>
                    <a:pt x="10305" y="16892"/>
                    <a:pt x="10293" y="16881"/>
                    <a:pt x="10282" y="16870"/>
                  </a:cubicBezTo>
                  <a:cubicBezTo>
                    <a:pt x="10270" y="16847"/>
                    <a:pt x="10248" y="16824"/>
                    <a:pt x="10236" y="16801"/>
                  </a:cubicBezTo>
                  <a:lnTo>
                    <a:pt x="10236" y="16801"/>
                  </a:lnTo>
                  <a:cubicBezTo>
                    <a:pt x="10242" y="16812"/>
                    <a:pt x="10243" y="16815"/>
                    <a:pt x="10243" y="16815"/>
                  </a:cubicBezTo>
                  <a:cubicBezTo>
                    <a:pt x="10241" y="16815"/>
                    <a:pt x="10218" y="16777"/>
                    <a:pt x="10214" y="16777"/>
                  </a:cubicBezTo>
                  <a:cubicBezTo>
                    <a:pt x="10214" y="16777"/>
                    <a:pt x="10214" y="16778"/>
                    <a:pt x="10214" y="16779"/>
                  </a:cubicBezTo>
                  <a:cubicBezTo>
                    <a:pt x="10214" y="16767"/>
                    <a:pt x="10202" y="16756"/>
                    <a:pt x="10191" y="16744"/>
                  </a:cubicBezTo>
                  <a:cubicBezTo>
                    <a:pt x="10180" y="16733"/>
                    <a:pt x="10168" y="16722"/>
                    <a:pt x="10168" y="16710"/>
                  </a:cubicBezTo>
                  <a:cubicBezTo>
                    <a:pt x="10157" y="16699"/>
                    <a:pt x="10157" y="16699"/>
                    <a:pt x="10145" y="16688"/>
                  </a:cubicBezTo>
                  <a:lnTo>
                    <a:pt x="10134" y="16688"/>
                  </a:lnTo>
                  <a:cubicBezTo>
                    <a:pt x="10111" y="16653"/>
                    <a:pt x="10077" y="16631"/>
                    <a:pt x="10043" y="16619"/>
                  </a:cubicBezTo>
                  <a:cubicBezTo>
                    <a:pt x="10035" y="16617"/>
                    <a:pt x="10027" y="16616"/>
                    <a:pt x="10020" y="16616"/>
                  </a:cubicBezTo>
                  <a:cubicBezTo>
                    <a:pt x="9983" y="16616"/>
                    <a:pt x="9948" y="16638"/>
                    <a:pt x="9929" y="16676"/>
                  </a:cubicBezTo>
                  <a:cubicBezTo>
                    <a:pt x="9907" y="16733"/>
                    <a:pt x="9929" y="16824"/>
                    <a:pt x="9963" y="16881"/>
                  </a:cubicBezTo>
                  <a:cubicBezTo>
                    <a:pt x="9986" y="16938"/>
                    <a:pt x="10020" y="16995"/>
                    <a:pt x="10066" y="17051"/>
                  </a:cubicBezTo>
                  <a:cubicBezTo>
                    <a:pt x="10089" y="17097"/>
                    <a:pt x="10123" y="17142"/>
                    <a:pt x="10168" y="17177"/>
                  </a:cubicBezTo>
                  <a:cubicBezTo>
                    <a:pt x="10180" y="17199"/>
                    <a:pt x="10214" y="17233"/>
                    <a:pt x="10248" y="17256"/>
                  </a:cubicBezTo>
                  <a:cubicBezTo>
                    <a:pt x="10260" y="17260"/>
                    <a:pt x="10270" y="17265"/>
                    <a:pt x="10275" y="17268"/>
                  </a:cubicBezTo>
                  <a:lnTo>
                    <a:pt x="10282" y="17268"/>
                  </a:lnTo>
                  <a:cubicBezTo>
                    <a:pt x="10282" y="17302"/>
                    <a:pt x="10270" y="17336"/>
                    <a:pt x="10270" y="17359"/>
                  </a:cubicBezTo>
                  <a:cubicBezTo>
                    <a:pt x="10259" y="17506"/>
                    <a:pt x="10248" y="17643"/>
                    <a:pt x="10236" y="17791"/>
                  </a:cubicBezTo>
                  <a:cubicBezTo>
                    <a:pt x="10225" y="17859"/>
                    <a:pt x="10225" y="17927"/>
                    <a:pt x="10225" y="18007"/>
                  </a:cubicBezTo>
                  <a:cubicBezTo>
                    <a:pt x="10225" y="18030"/>
                    <a:pt x="10225" y="18064"/>
                    <a:pt x="10236" y="18087"/>
                  </a:cubicBezTo>
                  <a:cubicBezTo>
                    <a:pt x="10214" y="18075"/>
                    <a:pt x="10202" y="18064"/>
                    <a:pt x="10180" y="18052"/>
                  </a:cubicBezTo>
                  <a:cubicBezTo>
                    <a:pt x="10134" y="18018"/>
                    <a:pt x="10089" y="17996"/>
                    <a:pt x="10043" y="17973"/>
                  </a:cubicBezTo>
                  <a:cubicBezTo>
                    <a:pt x="9986" y="17848"/>
                    <a:pt x="9907" y="17723"/>
                    <a:pt x="9827" y="17597"/>
                  </a:cubicBezTo>
                  <a:cubicBezTo>
                    <a:pt x="9634" y="17347"/>
                    <a:pt x="9383" y="17131"/>
                    <a:pt x="9088" y="16983"/>
                  </a:cubicBezTo>
                  <a:cubicBezTo>
                    <a:pt x="9361" y="16722"/>
                    <a:pt x="9588" y="16426"/>
                    <a:pt x="9668" y="16051"/>
                  </a:cubicBezTo>
                  <a:cubicBezTo>
                    <a:pt x="9747" y="15732"/>
                    <a:pt x="9679" y="15368"/>
                    <a:pt x="9474" y="15107"/>
                  </a:cubicBezTo>
                  <a:cubicBezTo>
                    <a:pt x="9872" y="14936"/>
                    <a:pt x="10236" y="14674"/>
                    <a:pt x="10543" y="14356"/>
                  </a:cubicBezTo>
                  <a:cubicBezTo>
                    <a:pt x="10680" y="14197"/>
                    <a:pt x="10805" y="14026"/>
                    <a:pt x="10919" y="13844"/>
                  </a:cubicBezTo>
                  <a:close/>
                  <a:moveTo>
                    <a:pt x="12227" y="17586"/>
                  </a:moveTo>
                  <a:cubicBezTo>
                    <a:pt x="12238" y="17632"/>
                    <a:pt x="12238" y="17688"/>
                    <a:pt x="12238" y="17734"/>
                  </a:cubicBezTo>
                  <a:cubicBezTo>
                    <a:pt x="12261" y="17939"/>
                    <a:pt x="12272" y="18155"/>
                    <a:pt x="12295" y="18371"/>
                  </a:cubicBezTo>
                  <a:cubicBezTo>
                    <a:pt x="12204" y="18246"/>
                    <a:pt x="12090" y="18143"/>
                    <a:pt x="11954" y="18052"/>
                  </a:cubicBezTo>
                  <a:cubicBezTo>
                    <a:pt x="11851" y="17984"/>
                    <a:pt x="11749" y="17939"/>
                    <a:pt x="11647" y="17905"/>
                  </a:cubicBezTo>
                  <a:cubicBezTo>
                    <a:pt x="11806" y="17802"/>
                    <a:pt x="11977" y="17711"/>
                    <a:pt x="12159" y="17643"/>
                  </a:cubicBezTo>
                  <a:cubicBezTo>
                    <a:pt x="12193" y="17632"/>
                    <a:pt x="12215" y="17609"/>
                    <a:pt x="12227" y="17586"/>
                  </a:cubicBezTo>
                  <a:close/>
                  <a:moveTo>
                    <a:pt x="9473" y="18165"/>
                  </a:moveTo>
                  <a:cubicBezTo>
                    <a:pt x="9656" y="18165"/>
                    <a:pt x="9842" y="18217"/>
                    <a:pt x="10009" y="18325"/>
                  </a:cubicBezTo>
                  <a:cubicBezTo>
                    <a:pt x="10373" y="18564"/>
                    <a:pt x="10521" y="19019"/>
                    <a:pt x="10396" y="19429"/>
                  </a:cubicBezTo>
                  <a:cubicBezTo>
                    <a:pt x="10384" y="19428"/>
                    <a:pt x="10373" y="19428"/>
                    <a:pt x="10361" y="19428"/>
                  </a:cubicBezTo>
                  <a:cubicBezTo>
                    <a:pt x="9941" y="19428"/>
                    <a:pt x="9536" y="19632"/>
                    <a:pt x="9281" y="20009"/>
                  </a:cubicBezTo>
                  <a:cubicBezTo>
                    <a:pt x="9270" y="20031"/>
                    <a:pt x="9258" y="20054"/>
                    <a:pt x="9247" y="20077"/>
                  </a:cubicBezTo>
                  <a:cubicBezTo>
                    <a:pt x="9144" y="20043"/>
                    <a:pt x="9042" y="20009"/>
                    <a:pt x="8940" y="19940"/>
                  </a:cubicBezTo>
                  <a:cubicBezTo>
                    <a:pt x="8496" y="19656"/>
                    <a:pt x="8371" y="19053"/>
                    <a:pt x="8667" y="18598"/>
                  </a:cubicBezTo>
                  <a:cubicBezTo>
                    <a:pt x="8854" y="18318"/>
                    <a:pt x="9159" y="18165"/>
                    <a:pt x="9473" y="18165"/>
                  </a:cubicBezTo>
                  <a:close/>
                  <a:moveTo>
                    <a:pt x="11249" y="18164"/>
                  </a:moveTo>
                  <a:cubicBezTo>
                    <a:pt x="11429" y="18164"/>
                    <a:pt x="11610" y="18216"/>
                    <a:pt x="11772" y="18325"/>
                  </a:cubicBezTo>
                  <a:cubicBezTo>
                    <a:pt x="12227" y="18621"/>
                    <a:pt x="12352" y="19213"/>
                    <a:pt x="12056" y="19667"/>
                  </a:cubicBezTo>
                  <a:cubicBezTo>
                    <a:pt x="11920" y="19872"/>
                    <a:pt x="11715" y="20020"/>
                    <a:pt x="11487" y="20077"/>
                  </a:cubicBezTo>
                  <a:cubicBezTo>
                    <a:pt x="11385" y="19906"/>
                    <a:pt x="11249" y="19747"/>
                    <a:pt x="11078" y="19633"/>
                  </a:cubicBezTo>
                  <a:cubicBezTo>
                    <a:pt x="10964" y="19565"/>
                    <a:pt x="10839" y="19508"/>
                    <a:pt x="10714" y="19474"/>
                  </a:cubicBezTo>
                  <a:cubicBezTo>
                    <a:pt x="10816" y="19122"/>
                    <a:pt x="10760" y="18746"/>
                    <a:pt x="10566" y="18450"/>
                  </a:cubicBezTo>
                  <a:cubicBezTo>
                    <a:pt x="10752" y="18265"/>
                    <a:pt x="10999" y="18164"/>
                    <a:pt x="11249" y="18164"/>
                  </a:cubicBezTo>
                  <a:close/>
                  <a:moveTo>
                    <a:pt x="9224" y="21328"/>
                  </a:moveTo>
                  <a:cubicBezTo>
                    <a:pt x="9258" y="21385"/>
                    <a:pt x="9304" y="21453"/>
                    <a:pt x="9349" y="21510"/>
                  </a:cubicBezTo>
                  <a:cubicBezTo>
                    <a:pt x="9281" y="21533"/>
                    <a:pt x="9213" y="21544"/>
                    <a:pt x="9133" y="21567"/>
                  </a:cubicBezTo>
                  <a:cubicBezTo>
                    <a:pt x="9144" y="21533"/>
                    <a:pt x="9156" y="21499"/>
                    <a:pt x="9167" y="21465"/>
                  </a:cubicBezTo>
                  <a:cubicBezTo>
                    <a:pt x="9190" y="21419"/>
                    <a:pt x="9201" y="21374"/>
                    <a:pt x="9224" y="21328"/>
                  </a:cubicBezTo>
                  <a:close/>
                  <a:moveTo>
                    <a:pt x="10368" y="19746"/>
                  </a:moveTo>
                  <a:cubicBezTo>
                    <a:pt x="10550" y="19746"/>
                    <a:pt x="10734" y="19798"/>
                    <a:pt x="10896" y="19906"/>
                  </a:cubicBezTo>
                  <a:cubicBezTo>
                    <a:pt x="11340" y="20202"/>
                    <a:pt x="11465" y="20805"/>
                    <a:pt x="11180" y="21248"/>
                  </a:cubicBezTo>
                  <a:cubicBezTo>
                    <a:pt x="10992" y="21532"/>
                    <a:pt x="10678" y="21685"/>
                    <a:pt x="10360" y="21685"/>
                  </a:cubicBezTo>
                  <a:cubicBezTo>
                    <a:pt x="10180" y="21685"/>
                    <a:pt x="9999" y="21636"/>
                    <a:pt x="9838" y="21533"/>
                  </a:cubicBezTo>
                  <a:cubicBezTo>
                    <a:pt x="9395" y="21237"/>
                    <a:pt x="9258" y="20634"/>
                    <a:pt x="9554" y="20191"/>
                  </a:cubicBezTo>
                  <a:cubicBezTo>
                    <a:pt x="9741" y="19902"/>
                    <a:pt x="10053" y="19746"/>
                    <a:pt x="10368" y="19746"/>
                  </a:cubicBezTo>
                  <a:close/>
                  <a:moveTo>
                    <a:pt x="6494" y="6622"/>
                  </a:moveTo>
                  <a:cubicBezTo>
                    <a:pt x="6620" y="6701"/>
                    <a:pt x="6745" y="6781"/>
                    <a:pt x="6870" y="6849"/>
                  </a:cubicBezTo>
                  <a:cubicBezTo>
                    <a:pt x="7643" y="7281"/>
                    <a:pt x="8405" y="7736"/>
                    <a:pt x="9144" y="8225"/>
                  </a:cubicBezTo>
                  <a:cubicBezTo>
                    <a:pt x="9508" y="8464"/>
                    <a:pt x="9861" y="8703"/>
                    <a:pt x="10202" y="8953"/>
                  </a:cubicBezTo>
                  <a:cubicBezTo>
                    <a:pt x="10509" y="9181"/>
                    <a:pt x="10816" y="9420"/>
                    <a:pt x="11033" y="9738"/>
                  </a:cubicBezTo>
                  <a:cubicBezTo>
                    <a:pt x="11260" y="10079"/>
                    <a:pt x="11362" y="10477"/>
                    <a:pt x="11431" y="10876"/>
                  </a:cubicBezTo>
                  <a:cubicBezTo>
                    <a:pt x="11510" y="11308"/>
                    <a:pt x="11578" y="11751"/>
                    <a:pt x="11647" y="12195"/>
                  </a:cubicBezTo>
                  <a:cubicBezTo>
                    <a:pt x="11783" y="13116"/>
                    <a:pt x="11897" y="14037"/>
                    <a:pt x="11999" y="14959"/>
                  </a:cubicBezTo>
                  <a:cubicBezTo>
                    <a:pt x="11999" y="15050"/>
                    <a:pt x="12011" y="15129"/>
                    <a:pt x="12022" y="15220"/>
                  </a:cubicBezTo>
                  <a:cubicBezTo>
                    <a:pt x="11726" y="15095"/>
                    <a:pt x="11510" y="14822"/>
                    <a:pt x="11396" y="14527"/>
                  </a:cubicBezTo>
                  <a:cubicBezTo>
                    <a:pt x="11306" y="14288"/>
                    <a:pt x="11271" y="14037"/>
                    <a:pt x="11271" y="13787"/>
                  </a:cubicBezTo>
                  <a:cubicBezTo>
                    <a:pt x="11271" y="13662"/>
                    <a:pt x="11271" y="13537"/>
                    <a:pt x="11283" y="13412"/>
                  </a:cubicBezTo>
                  <a:cubicBezTo>
                    <a:pt x="11294" y="13264"/>
                    <a:pt x="11340" y="13105"/>
                    <a:pt x="11260" y="12980"/>
                  </a:cubicBezTo>
                  <a:cubicBezTo>
                    <a:pt x="11231" y="12923"/>
                    <a:pt x="11187" y="12897"/>
                    <a:pt x="11140" y="12897"/>
                  </a:cubicBezTo>
                  <a:cubicBezTo>
                    <a:pt x="11131" y="12897"/>
                    <a:pt x="11121" y="12898"/>
                    <a:pt x="11112" y="12900"/>
                  </a:cubicBezTo>
                  <a:cubicBezTo>
                    <a:pt x="11101" y="12900"/>
                    <a:pt x="11078" y="12900"/>
                    <a:pt x="11055" y="12923"/>
                  </a:cubicBezTo>
                  <a:cubicBezTo>
                    <a:pt x="10987" y="12957"/>
                    <a:pt x="10964" y="13002"/>
                    <a:pt x="10930" y="13071"/>
                  </a:cubicBezTo>
                  <a:cubicBezTo>
                    <a:pt x="10907" y="13116"/>
                    <a:pt x="10885" y="13173"/>
                    <a:pt x="10862" y="13230"/>
                  </a:cubicBezTo>
                  <a:cubicBezTo>
                    <a:pt x="10816" y="13344"/>
                    <a:pt x="10760" y="13457"/>
                    <a:pt x="10703" y="13560"/>
                  </a:cubicBezTo>
                  <a:cubicBezTo>
                    <a:pt x="10589" y="13776"/>
                    <a:pt x="10441" y="13969"/>
                    <a:pt x="10282" y="14140"/>
                  </a:cubicBezTo>
                  <a:cubicBezTo>
                    <a:pt x="9963" y="14492"/>
                    <a:pt x="9543" y="14754"/>
                    <a:pt x="9076" y="14902"/>
                  </a:cubicBezTo>
                  <a:cubicBezTo>
                    <a:pt x="8963" y="14936"/>
                    <a:pt x="8940" y="15118"/>
                    <a:pt x="9042" y="15186"/>
                  </a:cubicBezTo>
                  <a:cubicBezTo>
                    <a:pt x="9338" y="15357"/>
                    <a:pt x="9417" y="15721"/>
                    <a:pt x="9338" y="16028"/>
                  </a:cubicBezTo>
                  <a:cubicBezTo>
                    <a:pt x="9235" y="16392"/>
                    <a:pt x="8951" y="16676"/>
                    <a:pt x="8678" y="16904"/>
                  </a:cubicBezTo>
                  <a:cubicBezTo>
                    <a:pt x="8599" y="16983"/>
                    <a:pt x="8599" y="17154"/>
                    <a:pt x="8724" y="17188"/>
                  </a:cubicBezTo>
                  <a:cubicBezTo>
                    <a:pt x="9065" y="17302"/>
                    <a:pt x="9349" y="17506"/>
                    <a:pt x="9554" y="17791"/>
                  </a:cubicBezTo>
                  <a:cubicBezTo>
                    <a:pt x="9577" y="17814"/>
                    <a:pt x="9588" y="17825"/>
                    <a:pt x="9599" y="17848"/>
                  </a:cubicBezTo>
                  <a:cubicBezTo>
                    <a:pt x="9557" y="17843"/>
                    <a:pt x="9514" y="17841"/>
                    <a:pt x="9472" y="17841"/>
                  </a:cubicBezTo>
                  <a:cubicBezTo>
                    <a:pt x="9049" y="17841"/>
                    <a:pt x="8642" y="18045"/>
                    <a:pt x="8394" y="18428"/>
                  </a:cubicBezTo>
                  <a:cubicBezTo>
                    <a:pt x="8121" y="18849"/>
                    <a:pt x="8121" y="19372"/>
                    <a:pt x="8360" y="19781"/>
                  </a:cubicBezTo>
                  <a:cubicBezTo>
                    <a:pt x="8087" y="19690"/>
                    <a:pt x="7825" y="19565"/>
                    <a:pt x="7586" y="19406"/>
                  </a:cubicBezTo>
                  <a:cubicBezTo>
                    <a:pt x="7557" y="19385"/>
                    <a:pt x="7525" y="19376"/>
                    <a:pt x="7493" y="19376"/>
                  </a:cubicBezTo>
                  <a:cubicBezTo>
                    <a:pt x="7405" y="19376"/>
                    <a:pt x="7322" y="19450"/>
                    <a:pt x="7313" y="19542"/>
                  </a:cubicBezTo>
                  <a:cubicBezTo>
                    <a:pt x="7279" y="19861"/>
                    <a:pt x="7018" y="20122"/>
                    <a:pt x="6745" y="20248"/>
                  </a:cubicBezTo>
                  <a:cubicBezTo>
                    <a:pt x="6438" y="20395"/>
                    <a:pt x="6085" y="20407"/>
                    <a:pt x="5744" y="20407"/>
                  </a:cubicBezTo>
                  <a:cubicBezTo>
                    <a:pt x="5739" y="20406"/>
                    <a:pt x="5735" y="20406"/>
                    <a:pt x="5730" y="20406"/>
                  </a:cubicBezTo>
                  <a:cubicBezTo>
                    <a:pt x="5611" y="20406"/>
                    <a:pt x="5518" y="20547"/>
                    <a:pt x="5573" y="20657"/>
                  </a:cubicBezTo>
                  <a:cubicBezTo>
                    <a:pt x="5766" y="21021"/>
                    <a:pt x="5653" y="21465"/>
                    <a:pt x="5425" y="21783"/>
                  </a:cubicBezTo>
                  <a:cubicBezTo>
                    <a:pt x="5403" y="21817"/>
                    <a:pt x="5380" y="21851"/>
                    <a:pt x="5357" y="21874"/>
                  </a:cubicBezTo>
                  <a:cubicBezTo>
                    <a:pt x="5164" y="21863"/>
                    <a:pt x="4959" y="21840"/>
                    <a:pt x="4754" y="21806"/>
                  </a:cubicBezTo>
                  <a:cubicBezTo>
                    <a:pt x="3935" y="21692"/>
                    <a:pt x="3105" y="21487"/>
                    <a:pt x="2332" y="21192"/>
                  </a:cubicBezTo>
                  <a:cubicBezTo>
                    <a:pt x="1717" y="20964"/>
                    <a:pt x="1081" y="20634"/>
                    <a:pt x="694" y="20077"/>
                  </a:cubicBezTo>
                  <a:cubicBezTo>
                    <a:pt x="227" y="19394"/>
                    <a:pt x="364" y="18519"/>
                    <a:pt x="421" y="17734"/>
                  </a:cubicBezTo>
                  <a:cubicBezTo>
                    <a:pt x="489" y="16813"/>
                    <a:pt x="569" y="15891"/>
                    <a:pt x="671" y="14970"/>
                  </a:cubicBezTo>
                  <a:cubicBezTo>
                    <a:pt x="773" y="14037"/>
                    <a:pt x="887" y="13116"/>
                    <a:pt x="1024" y="12195"/>
                  </a:cubicBezTo>
                  <a:cubicBezTo>
                    <a:pt x="1092" y="11751"/>
                    <a:pt x="1149" y="11319"/>
                    <a:pt x="1228" y="10876"/>
                  </a:cubicBezTo>
                  <a:cubicBezTo>
                    <a:pt x="1308" y="10477"/>
                    <a:pt x="1410" y="10079"/>
                    <a:pt x="1638" y="9750"/>
                  </a:cubicBezTo>
                  <a:cubicBezTo>
                    <a:pt x="1843" y="9431"/>
                    <a:pt x="2150" y="9181"/>
                    <a:pt x="2457" y="8953"/>
                  </a:cubicBezTo>
                  <a:cubicBezTo>
                    <a:pt x="2809" y="8703"/>
                    <a:pt x="3162" y="8464"/>
                    <a:pt x="3514" y="8225"/>
                  </a:cubicBezTo>
                  <a:cubicBezTo>
                    <a:pt x="4254" y="7736"/>
                    <a:pt x="5016" y="7281"/>
                    <a:pt x="5801" y="6849"/>
                  </a:cubicBezTo>
                  <a:cubicBezTo>
                    <a:pt x="5914" y="6781"/>
                    <a:pt x="6028" y="6713"/>
                    <a:pt x="6130" y="6645"/>
                  </a:cubicBezTo>
                  <a:cubicBezTo>
                    <a:pt x="6175" y="6671"/>
                    <a:pt x="6222" y="6682"/>
                    <a:pt x="6269" y="6682"/>
                  </a:cubicBezTo>
                  <a:cubicBezTo>
                    <a:pt x="6343" y="6682"/>
                    <a:pt x="6419" y="6656"/>
                    <a:pt x="6494" y="6622"/>
                  </a:cubicBezTo>
                  <a:close/>
                  <a:moveTo>
                    <a:pt x="13148" y="19247"/>
                  </a:moveTo>
                  <a:cubicBezTo>
                    <a:pt x="13376" y="19531"/>
                    <a:pt x="13660" y="19793"/>
                    <a:pt x="14012" y="19918"/>
                  </a:cubicBezTo>
                  <a:cubicBezTo>
                    <a:pt x="14132" y="19957"/>
                    <a:pt x="14261" y="19978"/>
                    <a:pt x="14392" y="19978"/>
                  </a:cubicBezTo>
                  <a:cubicBezTo>
                    <a:pt x="14597" y="19978"/>
                    <a:pt x="14805" y="19927"/>
                    <a:pt x="14979" y="19815"/>
                  </a:cubicBezTo>
                  <a:cubicBezTo>
                    <a:pt x="15104" y="20236"/>
                    <a:pt x="15320" y="20623"/>
                    <a:pt x="15616" y="20964"/>
                  </a:cubicBezTo>
                  <a:cubicBezTo>
                    <a:pt x="15753" y="21112"/>
                    <a:pt x="15912" y="21260"/>
                    <a:pt x="16082" y="21385"/>
                  </a:cubicBezTo>
                  <a:cubicBezTo>
                    <a:pt x="15996" y="21378"/>
                    <a:pt x="15910" y="21375"/>
                    <a:pt x="15825" y="21375"/>
                  </a:cubicBezTo>
                  <a:cubicBezTo>
                    <a:pt x="15616" y="21375"/>
                    <a:pt x="15408" y="21397"/>
                    <a:pt x="15207" y="21453"/>
                  </a:cubicBezTo>
                  <a:cubicBezTo>
                    <a:pt x="14809" y="21578"/>
                    <a:pt x="14445" y="21840"/>
                    <a:pt x="14263" y="22215"/>
                  </a:cubicBezTo>
                  <a:cubicBezTo>
                    <a:pt x="14001" y="22010"/>
                    <a:pt x="13717" y="21828"/>
                    <a:pt x="13398" y="21760"/>
                  </a:cubicBezTo>
                  <a:cubicBezTo>
                    <a:pt x="13285" y="21733"/>
                    <a:pt x="13170" y="21719"/>
                    <a:pt x="13057" y="21719"/>
                  </a:cubicBezTo>
                  <a:cubicBezTo>
                    <a:pt x="12840" y="21719"/>
                    <a:pt x="12629" y="21770"/>
                    <a:pt x="12443" y="21874"/>
                  </a:cubicBezTo>
                  <a:cubicBezTo>
                    <a:pt x="12341" y="21612"/>
                    <a:pt x="12215" y="21362"/>
                    <a:pt x="12045" y="21135"/>
                  </a:cubicBezTo>
                  <a:cubicBezTo>
                    <a:pt x="11942" y="20987"/>
                    <a:pt x="11817" y="20839"/>
                    <a:pt x="11681" y="20725"/>
                  </a:cubicBezTo>
                  <a:cubicBezTo>
                    <a:pt x="11669" y="20714"/>
                    <a:pt x="11669" y="20702"/>
                    <a:pt x="11658" y="20691"/>
                  </a:cubicBezTo>
                  <a:cubicBezTo>
                    <a:pt x="11658" y="20646"/>
                    <a:pt x="11647" y="20589"/>
                    <a:pt x="11647" y="20532"/>
                  </a:cubicBezTo>
                  <a:lnTo>
                    <a:pt x="11647" y="20532"/>
                  </a:lnTo>
                  <a:cubicBezTo>
                    <a:pt x="11669" y="20543"/>
                    <a:pt x="11692" y="20543"/>
                    <a:pt x="11715" y="20555"/>
                  </a:cubicBezTo>
                  <a:cubicBezTo>
                    <a:pt x="11795" y="20566"/>
                    <a:pt x="11886" y="20577"/>
                    <a:pt x="11965" y="20589"/>
                  </a:cubicBezTo>
                  <a:cubicBezTo>
                    <a:pt x="12113" y="20611"/>
                    <a:pt x="12272" y="20623"/>
                    <a:pt x="12420" y="20646"/>
                  </a:cubicBezTo>
                  <a:cubicBezTo>
                    <a:pt x="12534" y="20668"/>
                    <a:pt x="12648" y="20680"/>
                    <a:pt x="12750" y="20702"/>
                  </a:cubicBezTo>
                  <a:cubicBezTo>
                    <a:pt x="12761" y="20725"/>
                    <a:pt x="12773" y="20748"/>
                    <a:pt x="12773" y="20771"/>
                  </a:cubicBezTo>
                  <a:cubicBezTo>
                    <a:pt x="12795" y="20828"/>
                    <a:pt x="12830" y="20873"/>
                    <a:pt x="12852" y="20930"/>
                  </a:cubicBezTo>
                  <a:cubicBezTo>
                    <a:pt x="12886" y="20987"/>
                    <a:pt x="12932" y="21055"/>
                    <a:pt x="12977" y="21112"/>
                  </a:cubicBezTo>
                  <a:cubicBezTo>
                    <a:pt x="12977" y="21112"/>
                    <a:pt x="12977" y="21123"/>
                    <a:pt x="12989" y="21123"/>
                  </a:cubicBezTo>
                  <a:cubicBezTo>
                    <a:pt x="12989" y="21135"/>
                    <a:pt x="13000" y="21135"/>
                    <a:pt x="13012" y="21146"/>
                  </a:cubicBezTo>
                  <a:cubicBezTo>
                    <a:pt x="13012" y="21157"/>
                    <a:pt x="13034" y="21169"/>
                    <a:pt x="13034" y="21169"/>
                  </a:cubicBezTo>
                  <a:cubicBezTo>
                    <a:pt x="13080" y="21214"/>
                    <a:pt x="13114" y="21248"/>
                    <a:pt x="13182" y="21248"/>
                  </a:cubicBezTo>
                  <a:lnTo>
                    <a:pt x="13239" y="21248"/>
                  </a:lnTo>
                  <a:cubicBezTo>
                    <a:pt x="13273" y="21248"/>
                    <a:pt x="13307" y="21214"/>
                    <a:pt x="13319" y="21180"/>
                  </a:cubicBezTo>
                  <a:cubicBezTo>
                    <a:pt x="13330" y="21157"/>
                    <a:pt x="13330" y="21135"/>
                    <a:pt x="13319" y="21112"/>
                  </a:cubicBezTo>
                  <a:cubicBezTo>
                    <a:pt x="13330" y="21089"/>
                    <a:pt x="13319" y="21066"/>
                    <a:pt x="13307" y="21032"/>
                  </a:cubicBezTo>
                  <a:cubicBezTo>
                    <a:pt x="13307" y="21021"/>
                    <a:pt x="13296" y="21010"/>
                    <a:pt x="13285" y="20998"/>
                  </a:cubicBezTo>
                  <a:cubicBezTo>
                    <a:pt x="13285" y="20987"/>
                    <a:pt x="13285" y="20975"/>
                    <a:pt x="13273" y="20975"/>
                  </a:cubicBezTo>
                  <a:cubicBezTo>
                    <a:pt x="13273" y="20973"/>
                    <a:pt x="13273" y="20969"/>
                    <a:pt x="13273" y="20964"/>
                  </a:cubicBezTo>
                  <a:cubicBezTo>
                    <a:pt x="13262" y="20941"/>
                    <a:pt x="13262" y="20930"/>
                    <a:pt x="13250" y="20919"/>
                  </a:cubicBezTo>
                  <a:cubicBezTo>
                    <a:pt x="13239" y="20907"/>
                    <a:pt x="13239" y="20896"/>
                    <a:pt x="13228" y="20896"/>
                  </a:cubicBezTo>
                  <a:cubicBezTo>
                    <a:pt x="13228" y="20884"/>
                    <a:pt x="13216" y="20884"/>
                    <a:pt x="13216" y="20873"/>
                  </a:cubicBezTo>
                  <a:cubicBezTo>
                    <a:pt x="13205" y="20862"/>
                    <a:pt x="13205" y="20862"/>
                    <a:pt x="13205" y="20862"/>
                  </a:cubicBezTo>
                  <a:cubicBezTo>
                    <a:pt x="13205" y="20850"/>
                    <a:pt x="13194" y="20850"/>
                    <a:pt x="13194" y="20839"/>
                  </a:cubicBezTo>
                  <a:cubicBezTo>
                    <a:pt x="13182" y="20816"/>
                    <a:pt x="13159" y="20793"/>
                    <a:pt x="13148" y="20771"/>
                  </a:cubicBezTo>
                  <a:lnTo>
                    <a:pt x="13148" y="20771"/>
                  </a:lnTo>
                  <a:cubicBezTo>
                    <a:pt x="13205" y="20782"/>
                    <a:pt x="13273" y="20793"/>
                    <a:pt x="13330" y="20805"/>
                  </a:cubicBezTo>
                  <a:cubicBezTo>
                    <a:pt x="13569" y="20850"/>
                    <a:pt x="13808" y="20896"/>
                    <a:pt x="14047" y="20941"/>
                  </a:cubicBezTo>
                  <a:cubicBezTo>
                    <a:pt x="14047" y="20975"/>
                    <a:pt x="14047" y="20998"/>
                    <a:pt x="14058" y="21021"/>
                  </a:cubicBezTo>
                  <a:cubicBezTo>
                    <a:pt x="14058" y="21055"/>
                    <a:pt x="14069" y="21089"/>
                    <a:pt x="14081" y="21123"/>
                  </a:cubicBezTo>
                  <a:cubicBezTo>
                    <a:pt x="14092" y="21135"/>
                    <a:pt x="14103" y="21157"/>
                    <a:pt x="14115" y="21180"/>
                  </a:cubicBezTo>
                  <a:cubicBezTo>
                    <a:pt x="14157" y="21244"/>
                    <a:pt x="14220" y="21318"/>
                    <a:pt x="14302" y="21318"/>
                  </a:cubicBezTo>
                  <a:cubicBezTo>
                    <a:pt x="14308" y="21318"/>
                    <a:pt x="14314" y="21317"/>
                    <a:pt x="14320" y="21317"/>
                  </a:cubicBezTo>
                  <a:lnTo>
                    <a:pt x="14342" y="21317"/>
                  </a:lnTo>
                  <a:cubicBezTo>
                    <a:pt x="14347" y="21319"/>
                    <a:pt x="14351" y="21320"/>
                    <a:pt x="14356" y="21320"/>
                  </a:cubicBezTo>
                  <a:cubicBezTo>
                    <a:pt x="14377" y="21320"/>
                    <a:pt x="14401" y="21303"/>
                    <a:pt x="14411" y="21294"/>
                  </a:cubicBezTo>
                  <a:cubicBezTo>
                    <a:pt x="14433" y="21271"/>
                    <a:pt x="14433" y="21248"/>
                    <a:pt x="14433" y="21214"/>
                  </a:cubicBezTo>
                  <a:cubicBezTo>
                    <a:pt x="14456" y="21157"/>
                    <a:pt x="14411" y="21089"/>
                    <a:pt x="14388" y="21032"/>
                  </a:cubicBezTo>
                  <a:cubicBezTo>
                    <a:pt x="14376" y="21021"/>
                    <a:pt x="14376" y="21021"/>
                    <a:pt x="14365" y="21010"/>
                  </a:cubicBezTo>
                  <a:lnTo>
                    <a:pt x="14365" y="21010"/>
                  </a:lnTo>
                  <a:cubicBezTo>
                    <a:pt x="14638" y="21055"/>
                    <a:pt x="14911" y="21101"/>
                    <a:pt x="15184" y="21135"/>
                  </a:cubicBezTo>
                  <a:cubicBezTo>
                    <a:pt x="15188" y="21135"/>
                    <a:pt x="15191" y="21136"/>
                    <a:pt x="15194" y="21136"/>
                  </a:cubicBezTo>
                  <a:cubicBezTo>
                    <a:pt x="15253" y="21136"/>
                    <a:pt x="15261" y="21042"/>
                    <a:pt x="15207" y="21010"/>
                  </a:cubicBezTo>
                  <a:cubicBezTo>
                    <a:pt x="14945" y="20896"/>
                    <a:pt x="14684" y="20793"/>
                    <a:pt x="14411" y="20714"/>
                  </a:cubicBezTo>
                  <a:cubicBezTo>
                    <a:pt x="14433" y="20702"/>
                    <a:pt x="14445" y="20691"/>
                    <a:pt x="14456" y="20680"/>
                  </a:cubicBezTo>
                  <a:cubicBezTo>
                    <a:pt x="14467" y="20668"/>
                    <a:pt x="14479" y="20668"/>
                    <a:pt x="14490" y="20657"/>
                  </a:cubicBezTo>
                  <a:cubicBezTo>
                    <a:pt x="14502" y="20646"/>
                    <a:pt x="14513" y="20634"/>
                    <a:pt x="14513" y="20634"/>
                  </a:cubicBezTo>
                  <a:cubicBezTo>
                    <a:pt x="14558" y="20600"/>
                    <a:pt x="14604" y="20520"/>
                    <a:pt x="14581" y="20464"/>
                  </a:cubicBezTo>
                  <a:cubicBezTo>
                    <a:pt x="14581" y="20464"/>
                    <a:pt x="14581" y="20452"/>
                    <a:pt x="14581" y="20452"/>
                  </a:cubicBezTo>
                  <a:cubicBezTo>
                    <a:pt x="14570" y="20441"/>
                    <a:pt x="14570" y="20441"/>
                    <a:pt x="14558" y="20429"/>
                  </a:cubicBezTo>
                  <a:cubicBezTo>
                    <a:pt x="14532" y="20408"/>
                    <a:pt x="14501" y="20399"/>
                    <a:pt x="14469" y="20399"/>
                  </a:cubicBezTo>
                  <a:cubicBezTo>
                    <a:pt x="14432" y="20399"/>
                    <a:pt x="14395" y="20411"/>
                    <a:pt x="14365" y="20429"/>
                  </a:cubicBezTo>
                  <a:cubicBezTo>
                    <a:pt x="14354" y="20429"/>
                    <a:pt x="14342" y="20441"/>
                    <a:pt x="14331" y="20441"/>
                  </a:cubicBezTo>
                  <a:cubicBezTo>
                    <a:pt x="14331" y="20441"/>
                    <a:pt x="14320" y="20452"/>
                    <a:pt x="14308" y="20452"/>
                  </a:cubicBezTo>
                  <a:cubicBezTo>
                    <a:pt x="14285" y="20475"/>
                    <a:pt x="14251" y="20486"/>
                    <a:pt x="14229" y="20509"/>
                  </a:cubicBezTo>
                  <a:cubicBezTo>
                    <a:pt x="14194" y="20532"/>
                    <a:pt x="14149" y="20566"/>
                    <a:pt x="14115" y="20589"/>
                  </a:cubicBezTo>
                  <a:cubicBezTo>
                    <a:pt x="14103" y="20600"/>
                    <a:pt x="14081" y="20611"/>
                    <a:pt x="14069" y="20623"/>
                  </a:cubicBezTo>
                  <a:cubicBezTo>
                    <a:pt x="13842" y="20566"/>
                    <a:pt x="13614" y="20520"/>
                    <a:pt x="13387" y="20475"/>
                  </a:cubicBezTo>
                  <a:cubicBezTo>
                    <a:pt x="13330" y="20464"/>
                    <a:pt x="13262" y="20452"/>
                    <a:pt x="13205" y="20441"/>
                  </a:cubicBezTo>
                  <a:cubicBezTo>
                    <a:pt x="13205" y="20441"/>
                    <a:pt x="13216" y="20429"/>
                    <a:pt x="13228" y="20418"/>
                  </a:cubicBezTo>
                  <a:cubicBezTo>
                    <a:pt x="13239" y="20407"/>
                    <a:pt x="13250" y="20395"/>
                    <a:pt x="13262" y="20384"/>
                  </a:cubicBezTo>
                  <a:cubicBezTo>
                    <a:pt x="13262" y="20384"/>
                    <a:pt x="13273" y="20373"/>
                    <a:pt x="13285" y="20361"/>
                  </a:cubicBezTo>
                  <a:cubicBezTo>
                    <a:pt x="13296" y="20350"/>
                    <a:pt x="13307" y="20327"/>
                    <a:pt x="13330" y="20316"/>
                  </a:cubicBezTo>
                  <a:cubicBezTo>
                    <a:pt x="13330" y="20293"/>
                    <a:pt x="13341" y="20282"/>
                    <a:pt x="13341" y="20270"/>
                  </a:cubicBezTo>
                  <a:cubicBezTo>
                    <a:pt x="13341" y="20270"/>
                    <a:pt x="13341" y="20282"/>
                    <a:pt x="13341" y="20282"/>
                  </a:cubicBezTo>
                  <a:cubicBezTo>
                    <a:pt x="13353" y="20270"/>
                    <a:pt x="13364" y="20248"/>
                    <a:pt x="13376" y="20225"/>
                  </a:cubicBezTo>
                  <a:cubicBezTo>
                    <a:pt x="13376" y="20202"/>
                    <a:pt x="13376" y="20191"/>
                    <a:pt x="13376" y="20168"/>
                  </a:cubicBezTo>
                  <a:cubicBezTo>
                    <a:pt x="13376" y="20134"/>
                    <a:pt x="13341" y="20100"/>
                    <a:pt x="13319" y="20100"/>
                  </a:cubicBezTo>
                  <a:cubicBezTo>
                    <a:pt x="13300" y="20095"/>
                    <a:pt x="13283" y="20092"/>
                    <a:pt x="13267" y="20092"/>
                  </a:cubicBezTo>
                  <a:cubicBezTo>
                    <a:pt x="13245" y="20092"/>
                    <a:pt x="13225" y="20098"/>
                    <a:pt x="13205" y="20111"/>
                  </a:cubicBezTo>
                  <a:cubicBezTo>
                    <a:pt x="13194" y="20111"/>
                    <a:pt x="13171" y="20122"/>
                    <a:pt x="13159" y="20122"/>
                  </a:cubicBezTo>
                  <a:cubicBezTo>
                    <a:pt x="13148" y="20134"/>
                    <a:pt x="13148" y="20134"/>
                    <a:pt x="13137" y="20145"/>
                  </a:cubicBezTo>
                  <a:cubicBezTo>
                    <a:pt x="13080" y="20179"/>
                    <a:pt x="13023" y="20213"/>
                    <a:pt x="12977" y="20248"/>
                  </a:cubicBezTo>
                  <a:cubicBezTo>
                    <a:pt x="12943" y="20282"/>
                    <a:pt x="12898" y="20316"/>
                    <a:pt x="12852" y="20350"/>
                  </a:cubicBezTo>
                  <a:cubicBezTo>
                    <a:pt x="12841" y="20361"/>
                    <a:pt x="12830" y="20373"/>
                    <a:pt x="12830" y="20384"/>
                  </a:cubicBezTo>
                  <a:cubicBezTo>
                    <a:pt x="12693" y="20361"/>
                    <a:pt x="12568" y="20339"/>
                    <a:pt x="12443" y="20327"/>
                  </a:cubicBezTo>
                  <a:cubicBezTo>
                    <a:pt x="12295" y="20304"/>
                    <a:pt x="12136" y="20282"/>
                    <a:pt x="11977" y="20270"/>
                  </a:cubicBezTo>
                  <a:cubicBezTo>
                    <a:pt x="11954" y="20270"/>
                    <a:pt x="11920" y="20259"/>
                    <a:pt x="11886" y="20259"/>
                  </a:cubicBezTo>
                  <a:cubicBezTo>
                    <a:pt x="11977" y="20202"/>
                    <a:pt x="12068" y="20134"/>
                    <a:pt x="12147" y="20054"/>
                  </a:cubicBezTo>
                  <a:cubicBezTo>
                    <a:pt x="12261" y="20020"/>
                    <a:pt x="12363" y="19963"/>
                    <a:pt x="12454" y="19906"/>
                  </a:cubicBezTo>
                  <a:cubicBezTo>
                    <a:pt x="12739" y="19747"/>
                    <a:pt x="12977" y="19520"/>
                    <a:pt x="13148" y="19247"/>
                  </a:cubicBezTo>
                  <a:close/>
                  <a:moveTo>
                    <a:pt x="7598" y="19838"/>
                  </a:moveTo>
                  <a:cubicBezTo>
                    <a:pt x="7848" y="19975"/>
                    <a:pt x="8109" y="20088"/>
                    <a:pt x="8382" y="20145"/>
                  </a:cubicBezTo>
                  <a:cubicBezTo>
                    <a:pt x="8519" y="20179"/>
                    <a:pt x="8644" y="20202"/>
                    <a:pt x="8781" y="20225"/>
                  </a:cubicBezTo>
                  <a:cubicBezTo>
                    <a:pt x="8837" y="20259"/>
                    <a:pt x="8894" y="20282"/>
                    <a:pt x="8963" y="20316"/>
                  </a:cubicBezTo>
                  <a:cubicBezTo>
                    <a:pt x="8940" y="20327"/>
                    <a:pt x="8928" y="20339"/>
                    <a:pt x="8906" y="20350"/>
                  </a:cubicBezTo>
                  <a:cubicBezTo>
                    <a:pt x="8781" y="20429"/>
                    <a:pt x="8667" y="20509"/>
                    <a:pt x="8542" y="20577"/>
                  </a:cubicBezTo>
                  <a:lnTo>
                    <a:pt x="8348" y="20702"/>
                  </a:lnTo>
                  <a:cubicBezTo>
                    <a:pt x="8314" y="20691"/>
                    <a:pt x="8291" y="20691"/>
                    <a:pt x="8269" y="20680"/>
                  </a:cubicBezTo>
                  <a:cubicBezTo>
                    <a:pt x="8212" y="20668"/>
                    <a:pt x="8155" y="20657"/>
                    <a:pt x="8098" y="20646"/>
                  </a:cubicBezTo>
                  <a:cubicBezTo>
                    <a:pt x="8041" y="20634"/>
                    <a:pt x="7984" y="20623"/>
                    <a:pt x="7939" y="20623"/>
                  </a:cubicBezTo>
                  <a:cubicBezTo>
                    <a:pt x="7916" y="20623"/>
                    <a:pt x="7892" y="20622"/>
                    <a:pt x="7868" y="20622"/>
                  </a:cubicBezTo>
                  <a:cubicBezTo>
                    <a:pt x="7820" y="20622"/>
                    <a:pt x="7772" y="20627"/>
                    <a:pt x="7734" y="20657"/>
                  </a:cubicBezTo>
                  <a:cubicBezTo>
                    <a:pt x="7700" y="20702"/>
                    <a:pt x="7700" y="20748"/>
                    <a:pt x="7723" y="20793"/>
                  </a:cubicBezTo>
                  <a:cubicBezTo>
                    <a:pt x="7734" y="20816"/>
                    <a:pt x="7757" y="20828"/>
                    <a:pt x="7780" y="20828"/>
                  </a:cubicBezTo>
                  <a:cubicBezTo>
                    <a:pt x="7780" y="20828"/>
                    <a:pt x="7791" y="20839"/>
                    <a:pt x="7780" y="20839"/>
                  </a:cubicBezTo>
                  <a:cubicBezTo>
                    <a:pt x="7791" y="20839"/>
                    <a:pt x="7814" y="20850"/>
                    <a:pt x="7814" y="20850"/>
                  </a:cubicBezTo>
                  <a:cubicBezTo>
                    <a:pt x="7837" y="20862"/>
                    <a:pt x="7859" y="20862"/>
                    <a:pt x="7882" y="20862"/>
                  </a:cubicBezTo>
                  <a:cubicBezTo>
                    <a:pt x="7928" y="20884"/>
                    <a:pt x="7973" y="20884"/>
                    <a:pt x="8030" y="20896"/>
                  </a:cubicBezTo>
                  <a:cubicBezTo>
                    <a:pt x="7950" y="20953"/>
                    <a:pt x="7859" y="21010"/>
                    <a:pt x="7780" y="21055"/>
                  </a:cubicBezTo>
                  <a:cubicBezTo>
                    <a:pt x="7689" y="21112"/>
                    <a:pt x="7609" y="21157"/>
                    <a:pt x="7518" y="21214"/>
                  </a:cubicBezTo>
                  <a:cubicBezTo>
                    <a:pt x="7495" y="21203"/>
                    <a:pt x="7484" y="21192"/>
                    <a:pt x="7461" y="21192"/>
                  </a:cubicBezTo>
                  <a:cubicBezTo>
                    <a:pt x="7438" y="21180"/>
                    <a:pt x="7404" y="21180"/>
                    <a:pt x="7382" y="21169"/>
                  </a:cubicBezTo>
                  <a:cubicBezTo>
                    <a:pt x="7336" y="21157"/>
                    <a:pt x="7279" y="21146"/>
                    <a:pt x="7222" y="21135"/>
                  </a:cubicBezTo>
                  <a:cubicBezTo>
                    <a:pt x="7165" y="21123"/>
                    <a:pt x="7109" y="21112"/>
                    <a:pt x="7040" y="21101"/>
                  </a:cubicBezTo>
                  <a:cubicBezTo>
                    <a:pt x="7025" y="21101"/>
                    <a:pt x="7010" y="21095"/>
                    <a:pt x="6995" y="21095"/>
                  </a:cubicBezTo>
                  <a:cubicBezTo>
                    <a:pt x="6987" y="21095"/>
                    <a:pt x="6980" y="21097"/>
                    <a:pt x="6972" y="21101"/>
                  </a:cubicBezTo>
                  <a:lnTo>
                    <a:pt x="6904" y="21101"/>
                  </a:lnTo>
                  <a:cubicBezTo>
                    <a:pt x="6881" y="21112"/>
                    <a:pt x="6870" y="21112"/>
                    <a:pt x="6858" y="21123"/>
                  </a:cubicBezTo>
                  <a:cubicBezTo>
                    <a:pt x="6790" y="21146"/>
                    <a:pt x="6779" y="21248"/>
                    <a:pt x="6824" y="21294"/>
                  </a:cubicBezTo>
                  <a:cubicBezTo>
                    <a:pt x="6847" y="21317"/>
                    <a:pt x="6870" y="21328"/>
                    <a:pt x="6892" y="21351"/>
                  </a:cubicBezTo>
                  <a:cubicBezTo>
                    <a:pt x="6927" y="21362"/>
                    <a:pt x="6949" y="21374"/>
                    <a:pt x="6983" y="21385"/>
                  </a:cubicBezTo>
                  <a:cubicBezTo>
                    <a:pt x="7040" y="21408"/>
                    <a:pt x="7097" y="21408"/>
                    <a:pt x="7143" y="21430"/>
                  </a:cubicBezTo>
                  <a:lnTo>
                    <a:pt x="7154" y="21430"/>
                  </a:lnTo>
                  <a:cubicBezTo>
                    <a:pt x="7109" y="21453"/>
                    <a:pt x="7063" y="21487"/>
                    <a:pt x="7006" y="21521"/>
                  </a:cubicBezTo>
                  <a:cubicBezTo>
                    <a:pt x="6756" y="21669"/>
                    <a:pt x="6483" y="21806"/>
                    <a:pt x="6278" y="22010"/>
                  </a:cubicBezTo>
                  <a:cubicBezTo>
                    <a:pt x="6248" y="22041"/>
                    <a:pt x="6263" y="22080"/>
                    <a:pt x="6299" y="22080"/>
                  </a:cubicBezTo>
                  <a:cubicBezTo>
                    <a:pt x="6303" y="22080"/>
                    <a:pt x="6308" y="22080"/>
                    <a:pt x="6312" y="22079"/>
                  </a:cubicBezTo>
                  <a:cubicBezTo>
                    <a:pt x="6597" y="22022"/>
                    <a:pt x="6870" y="21885"/>
                    <a:pt x="7120" y="21749"/>
                  </a:cubicBezTo>
                  <a:cubicBezTo>
                    <a:pt x="7211" y="21715"/>
                    <a:pt x="7291" y="21669"/>
                    <a:pt x="7370" y="21624"/>
                  </a:cubicBezTo>
                  <a:lnTo>
                    <a:pt x="7370" y="21624"/>
                  </a:lnTo>
                  <a:cubicBezTo>
                    <a:pt x="7347" y="21692"/>
                    <a:pt x="7325" y="21760"/>
                    <a:pt x="7313" y="21817"/>
                  </a:cubicBezTo>
                  <a:cubicBezTo>
                    <a:pt x="7302" y="21863"/>
                    <a:pt x="7302" y="21897"/>
                    <a:pt x="7302" y="21931"/>
                  </a:cubicBezTo>
                  <a:cubicBezTo>
                    <a:pt x="7302" y="21954"/>
                    <a:pt x="7313" y="21965"/>
                    <a:pt x="7313" y="21976"/>
                  </a:cubicBezTo>
                  <a:cubicBezTo>
                    <a:pt x="7313" y="21999"/>
                    <a:pt x="7325" y="22022"/>
                    <a:pt x="7325" y="22033"/>
                  </a:cubicBezTo>
                  <a:cubicBezTo>
                    <a:pt x="7338" y="22080"/>
                    <a:pt x="7380" y="22108"/>
                    <a:pt x="7421" y="22108"/>
                  </a:cubicBezTo>
                  <a:cubicBezTo>
                    <a:pt x="7449" y="22108"/>
                    <a:pt x="7477" y="22095"/>
                    <a:pt x="7495" y="22067"/>
                  </a:cubicBezTo>
                  <a:cubicBezTo>
                    <a:pt x="7495" y="22056"/>
                    <a:pt x="7518" y="22033"/>
                    <a:pt x="7529" y="22010"/>
                  </a:cubicBezTo>
                  <a:cubicBezTo>
                    <a:pt x="7552" y="21988"/>
                    <a:pt x="7564" y="21965"/>
                    <a:pt x="7575" y="21931"/>
                  </a:cubicBezTo>
                  <a:cubicBezTo>
                    <a:pt x="7575" y="21931"/>
                    <a:pt x="7575" y="21919"/>
                    <a:pt x="7575" y="21919"/>
                  </a:cubicBezTo>
                  <a:cubicBezTo>
                    <a:pt x="7575" y="21924"/>
                    <a:pt x="7575" y="21927"/>
                    <a:pt x="7576" y="21927"/>
                  </a:cubicBezTo>
                  <a:cubicBezTo>
                    <a:pt x="7577" y="21927"/>
                    <a:pt x="7580" y="21921"/>
                    <a:pt x="7586" y="21908"/>
                  </a:cubicBezTo>
                  <a:cubicBezTo>
                    <a:pt x="7586" y="21897"/>
                    <a:pt x="7598" y="21874"/>
                    <a:pt x="7598" y="21863"/>
                  </a:cubicBezTo>
                  <a:cubicBezTo>
                    <a:pt x="7620" y="21806"/>
                    <a:pt x="7643" y="21749"/>
                    <a:pt x="7655" y="21703"/>
                  </a:cubicBezTo>
                  <a:cubicBezTo>
                    <a:pt x="7677" y="21646"/>
                    <a:pt x="7700" y="21601"/>
                    <a:pt x="7723" y="21555"/>
                  </a:cubicBezTo>
                  <a:cubicBezTo>
                    <a:pt x="7734" y="21533"/>
                    <a:pt x="7734" y="21510"/>
                    <a:pt x="7734" y="21487"/>
                  </a:cubicBezTo>
                  <a:cubicBezTo>
                    <a:pt x="7734" y="21482"/>
                    <a:pt x="7734" y="21476"/>
                    <a:pt x="7734" y="21476"/>
                  </a:cubicBezTo>
                  <a:cubicBezTo>
                    <a:pt x="7746" y="21453"/>
                    <a:pt x="7746" y="21442"/>
                    <a:pt x="7746" y="21419"/>
                  </a:cubicBezTo>
                  <a:cubicBezTo>
                    <a:pt x="7802" y="21385"/>
                    <a:pt x="7871" y="21351"/>
                    <a:pt x="7928" y="21317"/>
                  </a:cubicBezTo>
                  <a:cubicBezTo>
                    <a:pt x="7996" y="21283"/>
                    <a:pt x="8064" y="21237"/>
                    <a:pt x="8132" y="21203"/>
                  </a:cubicBezTo>
                  <a:cubicBezTo>
                    <a:pt x="8132" y="21214"/>
                    <a:pt x="8132" y="21214"/>
                    <a:pt x="8132" y="21226"/>
                  </a:cubicBezTo>
                  <a:cubicBezTo>
                    <a:pt x="8121" y="21260"/>
                    <a:pt x="8109" y="21294"/>
                    <a:pt x="8121" y="21328"/>
                  </a:cubicBezTo>
                  <a:cubicBezTo>
                    <a:pt x="8121" y="21339"/>
                    <a:pt x="8121" y="21351"/>
                    <a:pt x="8121" y="21351"/>
                  </a:cubicBezTo>
                  <a:lnTo>
                    <a:pt x="8121" y="21362"/>
                  </a:lnTo>
                  <a:cubicBezTo>
                    <a:pt x="8121" y="21385"/>
                    <a:pt x="8121" y="21396"/>
                    <a:pt x="8121" y="21419"/>
                  </a:cubicBezTo>
                  <a:cubicBezTo>
                    <a:pt x="8121" y="21419"/>
                    <a:pt x="8121" y="21430"/>
                    <a:pt x="8132" y="21442"/>
                  </a:cubicBezTo>
                  <a:cubicBezTo>
                    <a:pt x="8132" y="21442"/>
                    <a:pt x="8132" y="21442"/>
                    <a:pt x="8132" y="21453"/>
                  </a:cubicBezTo>
                  <a:cubicBezTo>
                    <a:pt x="8132" y="21476"/>
                    <a:pt x="8144" y="21476"/>
                    <a:pt x="8144" y="21487"/>
                  </a:cubicBezTo>
                  <a:cubicBezTo>
                    <a:pt x="8144" y="21510"/>
                    <a:pt x="8144" y="21533"/>
                    <a:pt x="8166" y="21544"/>
                  </a:cubicBezTo>
                  <a:cubicBezTo>
                    <a:pt x="8189" y="21544"/>
                    <a:pt x="8212" y="21544"/>
                    <a:pt x="8223" y="21533"/>
                  </a:cubicBezTo>
                  <a:cubicBezTo>
                    <a:pt x="8235" y="21521"/>
                    <a:pt x="8235" y="21521"/>
                    <a:pt x="8246" y="21510"/>
                  </a:cubicBezTo>
                  <a:cubicBezTo>
                    <a:pt x="8257" y="21510"/>
                    <a:pt x="8269" y="21499"/>
                    <a:pt x="8280" y="21487"/>
                  </a:cubicBezTo>
                  <a:cubicBezTo>
                    <a:pt x="8303" y="21476"/>
                    <a:pt x="8326" y="21453"/>
                    <a:pt x="8337" y="21419"/>
                  </a:cubicBezTo>
                  <a:lnTo>
                    <a:pt x="8326" y="21419"/>
                  </a:lnTo>
                  <a:cubicBezTo>
                    <a:pt x="8337" y="21419"/>
                    <a:pt x="8348" y="21408"/>
                    <a:pt x="8360" y="21396"/>
                  </a:cubicBezTo>
                  <a:cubicBezTo>
                    <a:pt x="8371" y="21385"/>
                    <a:pt x="8371" y="21362"/>
                    <a:pt x="8382" y="21339"/>
                  </a:cubicBezTo>
                  <a:cubicBezTo>
                    <a:pt x="8405" y="21294"/>
                    <a:pt x="8417" y="21237"/>
                    <a:pt x="8428" y="21192"/>
                  </a:cubicBezTo>
                  <a:cubicBezTo>
                    <a:pt x="8451" y="21135"/>
                    <a:pt x="8462" y="21089"/>
                    <a:pt x="8473" y="21032"/>
                  </a:cubicBezTo>
                  <a:cubicBezTo>
                    <a:pt x="8473" y="21021"/>
                    <a:pt x="8473" y="21010"/>
                    <a:pt x="8473" y="20998"/>
                  </a:cubicBezTo>
                  <a:cubicBezTo>
                    <a:pt x="8553" y="20953"/>
                    <a:pt x="8621" y="20919"/>
                    <a:pt x="8701" y="20873"/>
                  </a:cubicBezTo>
                  <a:cubicBezTo>
                    <a:pt x="8826" y="20793"/>
                    <a:pt x="8951" y="20714"/>
                    <a:pt x="9076" y="20634"/>
                  </a:cubicBezTo>
                  <a:cubicBezTo>
                    <a:pt x="9076" y="20725"/>
                    <a:pt x="9076" y="20805"/>
                    <a:pt x="9088" y="20884"/>
                  </a:cubicBezTo>
                  <a:cubicBezTo>
                    <a:pt x="8997" y="21032"/>
                    <a:pt x="8917" y="21192"/>
                    <a:pt x="8860" y="21351"/>
                  </a:cubicBezTo>
                  <a:cubicBezTo>
                    <a:pt x="8746" y="21658"/>
                    <a:pt x="8712" y="21988"/>
                    <a:pt x="8758" y="22306"/>
                  </a:cubicBezTo>
                  <a:cubicBezTo>
                    <a:pt x="8586" y="22274"/>
                    <a:pt x="8412" y="22252"/>
                    <a:pt x="8239" y="22252"/>
                  </a:cubicBezTo>
                  <a:cubicBezTo>
                    <a:pt x="8045" y="22252"/>
                    <a:pt x="7852" y="22280"/>
                    <a:pt x="7666" y="22352"/>
                  </a:cubicBezTo>
                  <a:cubicBezTo>
                    <a:pt x="7359" y="22465"/>
                    <a:pt x="7097" y="22738"/>
                    <a:pt x="6995" y="23045"/>
                  </a:cubicBezTo>
                  <a:cubicBezTo>
                    <a:pt x="6631" y="22807"/>
                    <a:pt x="6210" y="22659"/>
                    <a:pt x="5766" y="22591"/>
                  </a:cubicBezTo>
                  <a:cubicBezTo>
                    <a:pt x="5613" y="22565"/>
                    <a:pt x="5453" y="22552"/>
                    <a:pt x="5296" y="22552"/>
                  </a:cubicBezTo>
                  <a:cubicBezTo>
                    <a:pt x="5244" y="22552"/>
                    <a:pt x="5192" y="22554"/>
                    <a:pt x="5141" y="22556"/>
                  </a:cubicBezTo>
                  <a:cubicBezTo>
                    <a:pt x="5380" y="22386"/>
                    <a:pt x="5596" y="22181"/>
                    <a:pt x="5755" y="21942"/>
                  </a:cubicBezTo>
                  <a:cubicBezTo>
                    <a:pt x="5983" y="21590"/>
                    <a:pt x="6085" y="21157"/>
                    <a:pt x="5994" y="20759"/>
                  </a:cubicBezTo>
                  <a:cubicBezTo>
                    <a:pt x="6324" y="20748"/>
                    <a:pt x="6654" y="20691"/>
                    <a:pt x="6949" y="20543"/>
                  </a:cubicBezTo>
                  <a:cubicBezTo>
                    <a:pt x="7245" y="20384"/>
                    <a:pt x="7484" y="20134"/>
                    <a:pt x="7598" y="19838"/>
                  </a:cubicBezTo>
                  <a:close/>
                  <a:moveTo>
                    <a:pt x="6379" y="1"/>
                  </a:moveTo>
                  <a:cubicBezTo>
                    <a:pt x="6353" y="1"/>
                    <a:pt x="6326" y="8"/>
                    <a:pt x="6301" y="25"/>
                  </a:cubicBezTo>
                  <a:cubicBezTo>
                    <a:pt x="6256" y="48"/>
                    <a:pt x="6221" y="82"/>
                    <a:pt x="6187" y="116"/>
                  </a:cubicBezTo>
                  <a:cubicBezTo>
                    <a:pt x="6108" y="184"/>
                    <a:pt x="6039" y="275"/>
                    <a:pt x="5971" y="355"/>
                  </a:cubicBezTo>
                  <a:cubicBezTo>
                    <a:pt x="5857" y="469"/>
                    <a:pt x="5744" y="594"/>
                    <a:pt x="5641" y="719"/>
                  </a:cubicBezTo>
                  <a:cubicBezTo>
                    <a:pt x="5437" y="958"/>
                    <a:pt x="5243" y="1196"/>
                    <a:pt x="5073" y="1447"/>
                  </a:cubicBezTo>
                  <a:cubicBezTo>
                    <a:pt x="4731" y="1924"/>
                    <a:pt x="4424" y="2448"/>
                    <a:pt x="4277" y="3016"/>
                  </a:cubicBezTo>
                  <a:cubicBezTo>
                    <a:pt x="4004" y="4051"/>
                    <a:pt x="4390" y="5359"/>
                    <a:pt x="5403" y="5837"/>
                  </a:cubicBezTo>
                  <a:cubicBezTo>
                    <a:pt x="5596" y="5928"/>
                    <a:pt x="5789" y="5996"/>
                    <a:pt x="6005" y="6030"/>
                  </a:cubicBezTo>
                  <a:lnTo>
                    <a:pt x="6005" y="6053"/>
                  </a:lnTo>
                  <a:cubicBezTo>
                    <a:pt x="6005" y="6155"/>
                    <a:pt x="5983" y="6281"/>
                    <a:pt x="5994" y="6394"/>
                  </a:cubicBezTo>
                  <a:cubicBezTo>
                    <a:pt x="5664" y="6542"/>
                    <a:pt x="5346" y="6724"/>
                    <a:pt x="5027" y="6895"/>
                  </a:cubicBezTo>
                  <a:cubicBezTo>
                    <a:pt x="4640" y="7122"/>
                    <a:pt x="4242" y="7361"/>
                    <a:pt x="3856" y="7600"/>
                  </a:cubicBezTo>
                  <a:cubicBezTo>
                    <a:pt x="3469" y="7850"/>
                    <a:pt x="3094" y="8100"/>
                    <a:pt x="2707" y="8351"/>
                  </a:cubicBezTo>
                  <a:cubicBezTo>
                    <a:pt x="2366" y="8589"/>
                    <a:pt x="2013" y="8828"/>
                    <a:pt x="1717" y="9124"/>
                  </a:cubicBezTo>
                  <a:cubicBezTo>
                    <a:pt x="1410" y="9408"/>
                    <a:pt x="1183" y="9761"/>
                    <a:pt x="1058" y="10159"/>
                  </a:cubicBezTo>
                  <a:cubicBezTo>
                    <a:pt x="910" y="10568"/>
                    <a:pt x="853" y="11012"/>
                    <a:pt x="796" y="11433"/>
                  </a:cubicBezTo>
                  <a:cubicBezTo>
                    <a:pt x="637" y="12388"/>
                    <a:pt x="512" y="13344"/>
                    <a:pt x="398" y="14299"/>
                  </a:cubicBezTo>
                  <a:cubicBezTo>
                    <a:pt x="284" y="15243"/>
                    <a:pt x="193" y="16187"/>
                    <a:pt x="114" y="17131"/>
                  </a:cubicBezTo>
                  <a:cubicBezTo>
                    <a:pt x="80" y="17597"/>
                    <a:pt x="34" y="18064"/>
                    <a:pt x="11" y="18541"/>
                  </a:cubicBezTo>
                  <a:cubicBezTo>
                    <a:pt x="0" y="18974"/>
                    <a:pt x="11" y="19429"/>
                    <a:pt x="171" y="19838"/>
                  </a:cubicBezTo>
                  <a:cubicBezTo>
                    <a:pt x="444" y="20509"/>
                    <a:pt x="1024" y="20975"/>
                    <a:pt x="1661" y="21283"/>
                  </a:cubicBezTo>
                  <a:cubicBezTo>
                    <a:pt x="2104" y="21499"/>
                    <a:pt x="2570" y="21669"/>
                    <a:pt x="3048" y="21806"/>
                  </a:cubicBezTo>
                  <a:cubicBezTo>
                    <a:pt x="3162" y="21840"/>
                    <a:pt x="3276" y="21885"/>
                    <a:pt x="3389" y="21919"/>
                  </a:cubicBezTo>
                  <a:cubicBezTo>
                    <a:pt x="3822" y="22033"/>
                    <a:pt x="4254" y="22124"/>
                    <a:pt x="4697" y="22181"/>
                  </a:cubicBezTo>
                  <a:cubicBezTo>
                    <a:pt x="4800" y="22192"/>
                    <a:pt x="4902" y="22204"/>
                    <a:pt x="5004" y="22215"/>
                  </a:cubicBezTo>
                  <a:cubicBezTo>
                    <a:pt x="4959" y="22249"/>
                    <a:pt x="4925" y="22272"/>
                    <a:pt x="4891" y="22295"/>
                  </a:cubicBezTo>
                  <a:cubicBezTo>
                    <a:pt x="4788" y="22374"/>
                    <a:pt x="4675" y="22443"/>
                    <a:pt x="4561" y="22500"/>
                  </a:cubicBezTo>
                  <a:cubicBezTo>
                    <a:pt x="4436" y="22568"/>
                    <a:pt x="4288" y="22625"/>
                    <a:pt x="4220" y="22761"/>
                  </a:cubicBezTo>
                  <a:cubicBezTo>
                    <a:pt x="4186" y="22818"/>
                    <a:pt x="4197" y="22886"/>
                    <a:pt x="4242" y="22920"/>
                  </a:cubicBezTo>
                  <a:cubicBezTo>
                    <a:pt x="4254" y="22943"/>
                    <a:pt x="4265" y="22954"/>
                    <a:pt x="4288" y="22966"/>
                  </a:cubicBezTo>
                  <a:cubicBezTo>
                    <a:pt x="4331" y="22987"/>
                    <a:pt x="4370" y="22995"/>
                    <a:pt x="4410" y="22995"/>
                  </a:cubicBezTo>
                  <a:cubicBezTo>
                    <a:pt x="4433" y="22995"/>
                    <a:pt x="4456" y="22993"/>
                    <a:pt x="4481" y="22989"/>
                  </a:cubicBezTo>
                  <a:cubicBezTo>
                    <a:pt x="4538" y="22977"/>
                    <a:pt x="4595" y="22966"/>
                    <a:pt x="4652" y="22954"/>
                  </a:cubicBezTo>
                  <a:cubicBezTo>
                    <a:pt x="4777" y="22932"/>
                    <a:pt x="4891" y="22909"/>
                    <a:pt x="5016" y="22898"/>
                  </a:cubicBezTo>
                  <a:cubicBezTo>
                    <a:pt x="5110" y="22884"/>
                    <a:pt x="5204" y="22878"/>
                    <a:pt x="5298" y="22878"/>
                  </a:cubicBezTo>
                  <a:cubicBezTo>
                    <a:pt x="5443" y="22878"/>
                    <a:pt x="5588" y="22893"/>
                    <a:pt x="5732" y="22920"/>
                  </a:cubicBezTo>
                  <a:cubicBezTo>
                    <a:pt x="6210" y="22989"/>
                    <a:pt x="6665" y="23193"/>
                    <a:pt x="7040" y="23489"/>
                  </a:cubicBezTo>
                  <a:cubicBezTo>
                    <a:pt x="7063" y="23506"/>
                    <a:pt x="7091" y="23514"/>
                    <a:pt x="7120" y="23514"/>
                  </a:cubicBezTo>
                  <a:cubicBezTo>
                    <a:pt x="7206" y="23514"/>
                    <a:pt x="7299" y="23446"/>
                    <a:pt x="7291" y="23353"/>
                  </a:cubicBezTo>
                  <a:cubicBezTo>
                    <a:pt x="7268" y="23023"/>
                    <a:pt x="7529" y="22738"/>
                    <a:pt x="7825" y="22636"/>
                  </a:cubicBezTo>
                  <a:cubicBezTo>
                    <a:pt x="7955" y="22594"/>
                    <a:pt x="8090" y="22577"/>
                    <a:pt x="8227" y="22577"/>
                  </a:cubicBezTo>
                  <a:cubicBezTo>
                    <a:pt x="8462" y="22577"/>
                    <a:pt x="8701" y="22628"/>
                    <a:pt x="8917" y="22693"/>
                  </a:cubicBezTo>
                  <a:cubicBezTo>
                    <a:pt x="8929" y="22695"/>
                    <a:pt x="8941" y="22696"/>
                    <a:pt x="8953" y="22696"/>
                  </a:cubicBezTo>
                  <a:cubicBezTo>
                    <a:pt x="9057" y="22696"/>
                    <a:pt x="9164" y="22612"/>
                    <a:pt x="9133" y="22500"/>
                  </a:cubicBezTo>
                  <a:cubicBezTo>
                    <a:pt x="9088" y="22318"/>
                    <a:pt x="9065" y="22147"/>
                    <a:pt x="9065" y="21965"/>
                  </a:cubicBezTo>
                  <a:cubicBezTo>
                    <a:pt x="9133" y="21954"/>
                    <a:pt x="9201" y="21931"/>
                    <a:pt x="9270" y="21919"/>
                  </a:cubicBezTo>
                  <a:cubicBezTo>
                    <a:pt x="9383" y="21885"/>
                    <a:pt x="9497" y="21851"/>
                    <a:pt x="9599" y="21806"/>
                  </a:cubicBezTo>
                  <a:cubicBezTo>
                    <a:pt x="9622" y="21806"/>
                    <a:pt x="9634" y="21794"/>
                    <a:pt x="9645" y="21794"/>
                  </a:cubicBezTo>
                  <a:lnTo>
                    <a:pt x="9656" y="21794"/>
                  </a:lnTo>
                  <a:cubicBezTo>
                    <a:pt x="9873" y="21936"/>
                    <a:pt x="10119" y="22005"/>
                    <a:pt x="10363" y="22005"/>
                  </a:cubicBezTo>
                  <a:cubicBezTo>
                    <a:pt x="10784" y="22005"/>
                    <a:pt x="11197" y="21801"/>
                    <a:pt x="11442" y="21419"/>
                  </a:cubicBezTo>
                  <a:cubicBezTo>
                    <a:pt x="11510" y="21328"/>
                    <a:pt x="11556" y="21226"/>
                    <a:pt x="11590" y="21123"/>
                  </a:cubicBezTo>
                  <a:cubicBezTo>
                    <a:pt x="11647" y="21180"/>
                    <a:pt x="11704" y="21260"/>
                    <a:pt x="11749" y="21328"/>
                  </a:cubicBezTo>
                  <a:cubicBezTo>
                    <a:pt x="11942" y="21601"/>
                    <a:pt x="12079" y="21897"/>
                    <a:pt x="12170" y="22215"/>
                  </a:cubicBezTo>
                  <a:cubicBezTo>
                    <a:pt x="12190" y="22297"/>
                    <a:pt x="12260" y="22338"/>
                    <a:pt x="12332" y="22338"/>
                  </a:cubicBezTo>
                  <a:cubicBezTo>
                    <a:pt x="12380" y="22338"/>
                    <a:pt x="12429" y="22320"/>
                    <a:pt x="12466" y="22283"/>
                  </a:cubicBezTo>
                  <a:cubicBezTo>
                    <a:pt x="12624" y="22140"/>
                    <a:pt x="12832" y="22077"/>
                    <a:pt x="13040" y="22077"/>
                  </a:cubicBezTo>
                  <a:cubicBezTo>
                    <a:pt x="13147" y="22077"/>
                    <a:pt x="13253" y="22093"/>
                    <a:pt x="13353" y="22124"/>
                  </a:cubicBezTo>
                  <a:cubicBezTo>
                    <a:pt x="13683" y="22204"/>
                    <a:pt x="13967" y="22420"/>
                    <a:pt x="14217" y="22647"/>
                  </a:cubicBezTo>
                  <a:cubicBezTo>
                    <a:pt x="14250" y="22676"/>
                    <a:pt x="14292" y="22690"/>
                    <a:pt x="14335" y="22690"/>
                  </a:cubicBezTo>
                  <a:cubicBezTo>
                    <a:pt x="14412" y="22690"/>
                    <a:pt x="14491" y="22644"/>
                    <a:pt x="14513" y="22556"/>
                  </a:cubicBezTo>
                  <a:cubicBezTo>
                    <a:pt x="14604" y="22158"/>
                    <a:pt x="14968" y="21897"/>
                    <a:pt x="15343" y="21794"/>
                  </a:cubicBezTo>
                  <a:cubicBezTo>
                    <a:pt x="15521" y="21746"/>
                    <a:pt x="15699" y="21732"/>
                    <a:pt x="15876" y="21732"/>
                  </a:cubicBezTo>
                  <a:cubicBezTo>
                    <a:pt x="15949" y="21732"/>
                    <a:pt x="16021" y="21734"/>
                    <a:pt x="16094" y="21737"/>
                  </a:cubicBezTo>
                  <a:cubicBezTo>
                    <a:pt x="16219" y="21749"/>
                    <a:pt x="16344" y="21772"/>
                    <a:pt x="16469" y="21794"/>
                  </a:cubicBezTo>
                  <a:cubicBezTo>
                    <a:pt x="16567" y="21817"/>
                    <a:pt x="16664" y="21849"/>
                    <a:pt x="16758" y="21849"/>
                  </a:cubicBezTo>
                  <a:cubicBezTo>
                    <a:pt x="16807" y="21849"/>
                    <a:pt x="16855" y="21840"/>
                    <a:pt x="16901" y="21817"/>
                  </a:cubicBezTo>
                  <a:cubicBezTo>
                    <a:pt x="16970" y="21794"/>
                    <a:pt x="17004" y="21737"/>
                    <a:pt x="16992" y="21681"/>
                  </a:cubicBezTo>
                  <a:cubicBezTo>
                    <a:pt x="16992" y="21658"/>
                    <a:pt x="16992" y="21635"/>
                    <a:pt x="16981" y="21612"/>
                  </a:cubicBezTo>
                  <a:cubicBezTo>
                    <a:pt x="16958" y="21555"/>
                    <a:pt x="16913" y="21521"/>
                    <a:pt x="16856" y="21476"/>
                  </a:cubicBezTo>
                  <a:cubicBezTo>
                    <a:pt x="16799" y="21453"/>
                    <a:pt x="16754" y="21419"/>
                    <a:pt x="16697" y="21396"/>
                  </a:cubicBezTo>
                  <a:cubicBezTo>
                    <a:pt x="16594" y="21328"/>
                    <a:pt x="16492" y="21271"/>
                    <a:pt x="16390" y="21203"/>
                  </a:cubicBezTo>
                  <a:cubicBezTo>
                    <a:pt x="16185" y="21066"/>
                    <a:pt x="16003" y="20907"/>
                    <a:pt x="15855" y="20725"/>
                  </a:cubicBezTo>
                  <a:cubicBezTo>
                    <a:pt x="15662" y="20509"/>
                    <a:pt x="15537" y="20236"/>
                    <a:pt x="15423" y="19963"/>
                  </a:cubicBezTo>
                  <a:cubicBezTo>
                    <a:pt x="15385" y="19868"/>
                    <a:pt x="15226" y="19315"/>
                    <a:pt x="15048" y="19315"/>
                  </a:cubicBezTo>
                  <a:cubicBezTo>
                    <a:pt x="15015" y="19315"/>
                    <a:pt x="14980" y="19336"/>
                    <a:pt x="14945" y="19383"/>
                  </a:cubicBezTo>
                  <a:cubicBezTo>
                    <a:pt x="14816" y="19565"/>
                    <a:pt x="14606" y="19646"/>
                    <a:pt x="14390" y="19646"/>
                  </a:cubicBezTo>
                  <a:cubicBezTo>
                    <a:pt x="14282" y="19646"/>
                    <a:pt x="14172" y="19626"/>
                    <a:pt x="14069" y="19588"/>
                  </a:cubicBezTo>
                  <a:cubicBezTo>
                    <a:pt x="13728" y="19451"/>
                    <a:pt x="13478" y="19144"/>
                    <a:pt x="13273" y="18837"/>
                  </a:cubicBezTo>
                  <a:cubicBezTo>
                    <a:pt x="13239" y="18792"/>
                    <a:pt x="13179" y="18766"/>
                    <a:pt x="13121" y="18766"/>
                  </a:cubicBezTo>
                  <a:cubicBezTo>
                    <a:pt x="13063" y="18766"/>
                    <a:pt x="13006" y="18792"/>
                    <a:pt x="12977" y="18849"/>
                  </a:cubicBezTo>
                  <a:cubicBezTo>
                    <a:pt x="12898" y="19053"/>
                    <a:pt x="12773" y="19224"/>
                    <a:pt x="12613" y="19372"/>
                  </a:cubicBezTo>
                  <a:cubicBezTo>
                    <a:pt x="12659" y="19099"/>
                    <a:pt x="12659" y="18814"/>
                    <a:pt x="12648" y="18541"/>
                  </a:cubicBezTo>
                  <a:cubicBezTo>
                    <a:pt x="12625" y="18064"/>
                    <a:pt x="12591" y="17597"/>
                    <a:pt x="12557" y="17120"/>
                  </a:cubicBezTo>
                  <a:cubicBezTo>
                    <a:pt x="12477" y="16187"/>
                    <a:pt x="12386" y="15243"/>
                    <a:pt x="12272" y="14299"/>
                  </a:cubicBezTo>
                  <a:cubicBezTo>
                    <a:pt x="12159" y="13344"/>
                    <a:pt x="12022" y="12388"/>
                    <a:pt x="11874" y="11433"/>
                  </a:cubicBezTo>
                  <a:cubicBezTo>
                    <a:pt x="11806" y="11012"/>
                    <a:pt x="11749" y="10568"/>
                    <a:pt x="11613" y="10159"/>
                  </a:cubicBezTo>
                  <a:cubicBezTo>
                    <a:pt x="11476" y="9761"/>
                    <a:pt x="11260" y="9408"/>
                    <a:pt x="10953" y="9113"/>
                  </a:cubicBezTo>
                  <a:cubicBezTo>
                    <a:pt x="10646" y="8828"/>
                    <a:pt x="10293" y="8589"/>
                    <a:pt x="9952" y="8351"/>
                  </a:cubicBezTo>
                  <a:cubicBezTo>
                    <a:pt x="9577" y="8100"/>
                    <a:pt x="9190" y="7839"/>
                    <a:pt x="8803" y="7600"/>
                  </a:cubicBezTo>
                  <a:cubicBezTo>
                    <a:pt x="8417" y="7361"/>
                    <a:pt x="8030" y="7122"/>
                    <a:pt x="7632" y="6895"/>
                  </a:cubicBezTo>
                  <a:cubicBezTo>
                    <a:pt x="7313" y="6713"/>
                    <a:pt x="6995" y="6542"/>
                    <a:pt x="6665" y="6394"/>
                  </a:cubicBezTo>
                  <a:cubicBezTo>
                    <a:pt x="6665" y="6326"/>
                    <a:pt x="6654" y="6258"/>
                    <a:pt x="6654" y="6167"/>
                  </a:cubicBezTo>
                  <a:lnTo>
                    <a:pt x="6654" y="6030"/>
                  </a:lnTo>
                  <a:cubicBezTo>
                    <a:pt x="6881" y="6008"/>
                    <a:pt x="7109" y="5939"/>
                    <a:pt x="7313" y="5837"/>
                  </a:cubicBezTo>
                  <a:cubicBezTo>
                    <a:pt x="8337" y="5348"/>
                    <a:pt x="8712" y="4051"/>
                    <a:pt x="8439" y="3016"/>
                  </a:cubicBezTo>
                  <a:cubicBezTo>
                    <a:pt x="8280" y="2448"/>
                    <a:pt x="7984" y="1924"/>
                    <a:pt x="7643" y="1447"/>
                  </a:cubicBezTo>
                  <a:cubicBezTo>
                    <a:pt x="7461" y="1196"/>
                    <a:pt x="7268" y="958"/>
                    <a:pt x="7074" y="719"/>
                  </a:cubicBezTo>
                  <a:cubicBezTo>
                    <a:pt x="6881" y="503"/>
                    <a:pt x="6688" y="275"/>
                    <a:pt x="6494" y="59"/>
                  </a:cubicBezTo>
                  <a:cubicBezTo>
                    <a:pt x="6466" y="23"/>
                    <a:pt x="6423" y="1"/>
                    <a:pt x="6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6476100" y="2437125"/>
              <a:ext cx="460950" cy="623500"/>
            </a:xfrm>
            <a:custGeom>
              <a:avLst/>
              <a:gdLst/>
              <a:ahLst/>
              <a:cxnLst/>
              <a:rect l="l" t="t" r="r" b="b"/>
              <a:pathLst>
                <a:path w="18438" h="24940" extrusionOk="0">
                  <a:moveTo>
                    <a:pt x="7075" y="2169"/>
                  </a:moveTo>
                  <a:cubicBezTo>
                    <a:pt x="7132" y="2249"/>
                    <a:pt x="7189" y="2317"/>
                    <a:pt x="7246" y="2385"/>
                  </a:cubicBezTo>
                  <a:cubicBezTo>
                    <a:pt x="7202" y="2376"/>
                    <a:pt x="7157" y="2373"/>
                    <a:pt x="7111" y="2373"/>
                  </a:cubicBezTo>
                  <a:cubicBezTo>
                    <a:pt x="7038" y="2373"/>
                    <a:pt x="6963" y="2382"/>
                    <a:pt x="6893" y="2397"/>
                  </a:cubicBezTo>
                  <a:cubicBezTo>
                    <a:pt x="6950" y="2328"/>
                    <a:pt x="7007" y="2249"/>
                    <a:pt x="7075" y="2169"/>
                  </a:cubicBezTo>
                  <a:close/>
                  <a:moveTo>
                    <a:pt x="7075" y="4853"/>
                  </a:moveTo>
                  <a:cubicBezTo>
                    <a:pt x="7155" y="5069"/>
                    <a:pt x="7200" y="5263"/>
                    <a:pt x="7200" y="5422"/>
                  </a:cubicBezTo>
                  <a:cubicBezTo>
                    <a:pt x="7143" y="5422"/>
                    <a:pt x="7075" y="5411"/>
                    <a:pt x="7018" y="5411"/>
                  </a:cubicBezTo>
                  <a:lnTo>
                    <a:pt x="6950" y="5411"/>
                  </a:lnTo>
                  <a:cubicBezTo>
                    <a:pt x="6950" y="5251"/>
                    <a:pt x="6984" y="5058"/>
                    <a:pt x="7075" y="4853"/>
                  </a:cubicBezTo>
                  <a:close/>
                  <a:moveTo>
                    <a:pt x="12182" y="19719"/>
                  </a:moveTo>
                  <a:lnTo>
                    <a:pt x="12182" y="19719"/>
                  </a:lnTo>
                  <a:cubicBezTo>
                    <a:pt x="12193" y="19730"/>
                    <a:pt x="12205" y="19753"/>
                    <a:pt x="12216" y="19776"/>
                  </a:cubicBezTo>
                  <a:cubicBezTo>
                    <a:pt x="12204" y="19776"/>
                    <a:pt x="12193" y="19764"/>
                    <a:pt x="12193" y="19764"/>
                  </a:cubicBezTo>
                  <a:cubicBezTo>
                    <a:pt x="12193" y="19742"/>
                    <a:pt x="12193" y="19730"/>
                    <a:pt x="12182" y="19719"/>
                  </a:cubicBezTo>
                  <a:close/>
                  <a:moveTo>
                    <a:pt x="10191" y="19582"/>
                  </a:moveTo>
                  <a:cubicBezTo>
                    <a:pt x="10214" y="19582"/>
                    <a:pt x="10248" y="19594"/>
                    <a:pt x="10271" y="19594"/>
                  </a:cubicBezTo>
                  <a:cubicBezTo>
                    <a:pt x="10157" y="19651"/>
                    <a:pt x="10043" y="19707"/>
                    <a:pt x="9941" y="19787"/>
                  </a:cubicBezTo>
                  <a:cubicBezTo>
                    <a:pt x="9952" y="19753"/>
                    <a:pt x="9952" y="19730"/>
                    <a:pt x="9975" y="19696"/>
                  </a:cubicBezTo>
                  <a:cubicBezTo>
                    <a:pt x="10021" y="19628"/>
                    <a:pt x="10112" y="19582"/>
                    <a:pt x="10191" y="19582"/>
                  </a:cubicBezTo>
                  <a:close/>
                  <a:moveTo>
                    <a:pt x="11078" y="21175"/>
                  </a:moveTo>
                  <a:cubicBezTo>
                    <a:pt x="11135" y="21175"/>
                    <a:pt x="11181" y="21186"/>
                    <a:pt x="11226" y="21209"/>
                  </a:cubicBezTo>
                  <a:cubicBezTo>
                    <a:pt x="11306" y="21266"/>
                    <a:pt x="11329" y="21334"/>
                    <a:pt x="11340" y="21379"/>
                  </a:cubicBezTo>
                  <a:cubicBezTo>
                    <a:pt x="11340" y="21413"/>
                    <a:pt x="11351" y="21493"/>
                    <a:pt x="11295" y="21573"/>
                  </a:cubicBezTo>
                  <a:cubicBezTo>
                    <a:pt x="11252" y="21644"/>
                    <a:pt x="11173" y="21684"/>
                    <a:pt x="11089" y="21684"/>
                  </a:cubicBezTo>
                  <a:cubicBezTo>
                    <a:pt x="11039" y="21684"/>
                    <a:pt x="10988" y="21670"/>
                    <a:pt x="10942" y="21641"/>
                  </a:cubicBezTo>
                  <a:cubicBezTo>
                    <a:pt x="10828" y="21561"/>
                    <a:pt x="10794" y="21402"/>
                    <a:pt x="10862" y="21288"/>
                  </a:cubicBezTo>
                  <a:cubicBezTo>
                    <a:pt x="10919" y="21209"/>
                    <a:pt x="10999" y="21175"/>
                    <a:pt x="11078" y="21175"/>
                  </a:cubicBezTo>
                  <a:close/>
                  <a:moveTo>
                    <a:pt x="7098" y="8095"/>
                  </a:moveTo>
                  <a:cubicBezTo>
                    <a:pt x="7143" y="8129"/>
                    <a:pt x="7189" y="8152"/>
                    <a:pt x="7246" y="8186"/>
                  </a:cubicBezTo>
                  <a:cubicBezTo>
                    <a:pt x="8030" y="8618"/>
                    <a:pt x="8781" y="9073"/>
                    <a:pt x="9475" y="9528"/>
                  </a:cubicBezTo>
                  <a:cubicBezTo>
                    <a:pt x="9873" y="9789"/>
                    <a:pt x="10203" y="10017"/>
                    <a:pt x="10510" y="10244"/>
                  </a:cubicBezTo>
                  <a:cubicBezTo>
                    <a:pt x="10760" y="10415"/>
                    <a:pt x="11010" y="10620"/>
                    <a:pt x="11158" y="10847"/>
                  </a:cubicBezTo>
                  <a:cubicBezTo>
                    <a:pt x="11317" y="11086"/>
                    <a:pt x="11397" y="11405"/>
                    <a:pt x="11454" y="11712"/>
                  </a:cubicBezTo>
                  <a:cubicBezTo>
                    <a:pt x="11522" y="12098"/>
                    <a:pt x="11579" y="12508"/>
                    <a:pt x="11636" y="12895"/>
                  </a:cubicBezTo>
                  <a:lnTo>
                    <a:pt x="11647" y="12917"/>
                  </a:lnTo>
                  <a:cubicBezTo>
                    <a:pt x="11545" y="12940"/>
                    <a:pt x="11465" y="12986"/>
                    <a:pt x="11374" y="13031"/>
                  </a:cubicBezTo>
                  <a:cubicBezTo>
                    <a:pt x="11158" y="13179"/>
                    <a:pt x="11056" y="13361"/>
                    <a:pt x="10999" y="13486"/>
                  </a:cubicBezTo>
                  <a:cubicBezTo>
                    <a:pt x="10976" y="13520"/>
                    <a:pt x="10965" y="13566"/>
                    <a:pt x="10942" y="13600"/>
                  </a:cubicBezTo>
                  <a:cubicBezTo>
                    <a:pt x="10942" y="13622"/>
                    <a:pt x="10931" y="13634"/>
                    <a:pt x="10931" y="13657"/>
                  </a:cubicBezTo>
                  <a:lnTo>
                    <a:pt x="10908" y="13691"/>
                  </a:lnTo>
                  <a:cubicBezTo>
                    <a:pt x="10874" y="13782"/>
                    <a:pt x="10828" y="13861"/>
                    <a:pt x="10794" y="13941"/>
                  </a:cubicBezTo>
                  <a:cubicBezTo>
                    <a:pt x="10715" y="14089"/>
                    <a:pt x="10612" y="14237"/>
                    <a:pt x="10476" y="14373"/>
                  </a:cubicBezTo>
                  <a:cubicBezTo>
                    <a:pt x="10237" y="14635"/>
                    <a:pt x="9930" y="14828"/>
                    <a:pt x="9589" y="14930"/>
                  </a:cubicBezTo>
                  <a:cubicBezTo>
                    <a:pt x="9270" y="15033"/>
                    <a:pt x="9031" y="15329"/>
                    <a:pt x="8997" y="15670"/>
                  </a:cubicBezTo>
                  <a:cubicBezTo>
                    <a:pt x="8952" y="16000"/>
                    <a:pt x="9099" y="16318"/>
                    <a:pt x="9372" y="16489"/>
                  </a:cubicBezTo>
                  <a:cubicBezTo>
                    <a:pt x="9372" y="16511"/>
                    <a:pt x="9372" y="16534"/>
                    <a:pt x="9372" y="16557"/>
                  </a:cubicBezTo>
                  <a:cubicBezTo>
                    <a:pt x="9316" y="16727"/>
                    <a:pt x="9111" y="16932"/>
                    <a:pt x="8940" y="17080"/>
                  </a:cubicBezTo>
                  <a:cubicBezTo>
                    <a:pt x="8690" y="17296"/>
                    <a:pt x="8576" y="17626"/>
                    <a:pt x="8645" y="17933"/>
                  </a:cubicBezTo>
                  <a:cubicBezTo>
                    <a:pt x="8679" y="18092"/>
                    <a:pt x="8747" y="18240"/>
                    <a:pt x="8861" y="18354"/>
                  </a:cubicBezTo>
                  <a:cubicBezTo>
                    <a:pt x="8724" y="18468"/>
                    <a:pt x="8610" y="18593"/>
                    <a:pt x="8519" y="18752"/>
                  </a:cubicBezTo>
                  <a:cubicBezTo>
                    <a:pt x="8383" y="18945"/>
                    <a:pt x="8292" y="19150"/>
                    <a:pt x="8246" y="19378"/>
                  </a:cubicBezTo>
                  <a:cubicBezTo>
                    <a:pt x="8224" y="19376"/>
                    <a:pt x="8202" y="19375"/>
                    <a:pt x="8180" y="19375"/>
                  </a:cubicBezTo>
                  <a:cubicBezTo>
                    <a:pt x="8066" y="19375"/>
                    <a:pt x="7953" y="19400"/>
                    <a:pt x="7848" y="19457"/>
                  </a:cubicBezTo>
                  <a:cubicBezTo>
                    <a:pt x="7553" y="19582"/>
                    <a:pt x="7359" y="19855"/>
                    <a:pt x="7325" y="20174"/>
                  </a:cubicBezTo>
                  <a:cubicBezTo>
                    <a:pt x="7314" y="20196"/>
                    <a:pt x="7257" y="20265"/>
                    <a:pt x="7155" y="20310"/>
                  </a:cubicBezTo>
                  <a:cubicBezTo>
                    <a:pt x="6973" y="20401"/>
                    <a:pt x="6700" y="20401"/>
                    <a:pt x="6483" y="20401"/>
                  </a:cubicBezTo>
                  <a:cubicBezTo>
                    <a:pt x="6473" y="20401"/>
                    <a:pt x="6462" y="20401"/>
                    <a:pt x="6452" y="20401"/>
                  </a:cubicBezTo>
                  <a:cubicBezTo>
                    <a:pt x="6146" y="20401"/>
                    <a:pt x="5875" y="20558"/>
                    <a:pt x="5710" y="20811"/>
                  </a:cubicBezTo>
                  <a:cubicBezTo>
                    <a:pt x="5539" y="21084"/>
                    <a:pt x="5517" y="21413"/>
                    <a:pt x="5665" y="21686"/>
                  </a:cubicBezTo>
                  <a:cubicBezTo>
                    <a:pt x="5676" y="21721"/>
                    <a:pt x="5687" y="21777"/>
                    <a:pt x="5676" y="21834"/>
                  </a:cubicBezTo>
                  <a:cubicBezTo>
                    <a:pt x="5642" y="21823"/>
                    <a:pt x="5608" y="21823"/>
                    <a:pt x="5574" y="21812"/>
                  </a:cubicBezTo>
                  <a:cubicBezTo>
                    <a:pt x="4755" y="21698"/>
                    <a:pt x="3993" y="21504"/>
                    <a:pt x="3299" y="21243"/>
                  </a:cubicBezTo>
                  <a:cubicBezTo>
                    <a:pt x="2651" y="20993"/>
                    <a:pt x="2230" y="20720"/>
                    <a:pt x="2002" y="20390"/>
                  </a:cubicBezTo>
                  <a:cubicBezTo>
                    <a:pt x="1729" y="19992"/>
                    <a:pt x="1775" y="19400"/>
                    <a:pt x="1832" y="18775"/>
                  </a:cubicBezTo>
                  <a:cubicBezTo>
                    <a:pt x="1843" y="18684"/>
                    <a:pt x="1843" y="18581"/>
                    <a:pt x="1854" y="18490"/>
                  </a:cubicBezTo>
                  <a:cubicBezTo>
                    <a:pt x="1923" y="17558"/>
                    <a:pt x="2002" y="16636"/>
                    <a:pt x="2093" y="15749"/>
                  </a:cubicBezTo>
                  <a:cubicBezTo>
                    <a:pt x="2196" y="14794"/>
                    <a:pt x="2321" y="13873"/>
                    <a:pt x="2446" y="13008"/>
                  </a:cubicBezTo>
                  <a:lnTo>
                    <a:pt x="2457" y="12895"/>
                  </a:lnTo>
                  <a:cubicBezTo>
                    <a:pt x="2525" y="12508"/>
                    <a:pt x="2582" y="12098"/>
                    <a:pt x="2651" y="11712"/>
                  </a:cubicBezTo>
                  <a:cubicBezTo>
                    <a:pt x="2707" y="11405"/>
                    <a:pt x="2787" y="11086"/>
                    <a:pt x="2946" y="10847"/>
                  </a:cubicBezTo>
                  <a:cubicBezTo>
                    <a:pt x="3094" y="10620"/>
                    <a:pt x="3344" y="10415"/>
                    <a:pt x="3595" y="10244"/>
                  </a:cubicBezTo>
                  <a:cubicBezTo>
                    <a:pt x="3902" y="10017"/>
                    <a:pt x="4231" y="9789"/>
                    <a:pt x="4630" y="9528"/>
                  </a:cubicBezTo>
                  <a:cubicBezTo>
                    <a:pt x="5323" y="9073"/>
                    <a:pt x="6074" y="8618"/>
                    <a:pt x="6859" y="8186"/>
                  </a:cubicBezTo>
                  <a:cubicBezTo>
                    <a:pt x="6904" y="8152"/>
                    <a:pt x="6950" y="8129"/>
                    <a:pt x="6995" y="8106"/>
                  </a:cubicBezTo>
                  <a:cubicBezTo>
                    <a:pt x="7029" y="8106"/>
                    <a:pt x="7064" y="8106"/>
                    <a:pt x="7098" y="8095"/>
                  </a:cubicBezTo>
                  <a:close/>
                  <a:moveTo>
                    <a:pt x="7089" y="0"/>
                  </a:moveTo>
                  <a:cubicBezTo>
                    <a:pt x="6942" y="0"/>
                    <a:pt x="6792" y="40"/>
                    <a:pt x="6654" y="122"/>
                  </a:cubicBezTo>
                  <a:cubicBezTo>
                    <a:pt x="6552" y="179"/>
                    <a:pt x="6472" y="247"/>
                    <a:pt x="6427" y="292"/>
                  </a:cubicBezTo>
                  <a:cubicBezTo>
                    <a:pt x="6336" y="372"/>
                    <a:pt x="6279" y="452"/>
                    <a:pt x="6222" y="520"/>
                  </a:cubicBezTo>
                  <a:cubicBezTo>
                    <a:pt x="6199" y="543"/>
                    <a:pt x="6188" y="565"/>
                    <a:pt x="6165" y="588"/>
                  </a:cubicBezTo>
                  <a:cubicBezTo>
                    <a:pt x="6029" y="725"/>
                    <a:pt x="5915" y="850"/>
                    <a:pt x="5812" y="975"/>
                  </a:cubicBezTo>
                  <a:cubicBezTo>
                    <a:pt x="5574" y="1271"/>
                    <a:pt x="5380" y="1509"/>
                    <a:pt x="5210" y="1748"/>
                  </a:cubicBezTo>
                  <a:cubicBezTo>
                    <a:pt x="4755" y="2374"/>
                    <a:pt x="4459" y="2965"/>
                    <a:pt x="4311" y="3545"/>
                  </a:cubicBezTo>
                  <a:cubicBezTo>
                    <a:pt x="4004" y="4683"/>
                    <a:pt x="4311" y="6184"/>
                    <a:pt x="5437" y="6969"/>
                  </a:cubicBezTo>
                  <a:cubicBezTo>
                    <a:pt x="5414" y="6980"/>
                    <a:pt x="5414" y="6980"/>
                    <a:pt x="5403" y="6992"/>
                  </a:cubicBezTo>
                  <a:cubicBezTo>
                    <a:pt x="5005" y="7208"/>
                    <a:pt x="4618" y="7446"/>
                    <a:pt x="4197" y="7708"/>
                  </a:cubicBezTo>
                  <a:cubicBezTo>
                    <a:pt x="3799" y="7958"/>
                    <a:pt x="3413" y="8220"/>
                    <a:pt x="3026" y="8482"/>
                  </a:cubicBezTo>
                  <a:lnTo>
                    <a:pt x="2969" y="8516"/>
                  </a:lnTo>
                  <a:cubicBezTo>
                    <a:pt x="2628" y="8754"/>
                    <a:pt x="2264" y="9005"/>
                    <a:pt x="1945" y="9312"/>
                  </a:cubicBezTo>
                  <a:cubicBezTo>
                    <a:pt x="1547" y="9687"/>
                    <a:pt x="1263" y="10131"/>
                    <a:pt x="1092" y="10643"/>
                  </a:cubicBezTo>
                  <a:cubicBezTo>
                    <a:pt x="956" y="11063"/>
                    <a:pt x="888" y="11473"/>
                    <a:pt x="831" y="11871"/>
                  </a:cubicBezTo>
                  <a:lnTo>
                    <a:pt x="808" y="12041"/>
                  </a:lnTo>
                  <a:cubicBezTo>
                    <a:pt x="649" y="13020"/>
                    <a:pt x="524" y="13986"/>
                    <a:pt x="410" y="14930"/>
                  </a:cubicBezTo>
                  <a:cubicBezTo>
                    <a:pt x="296" y="15886"/>
                    <a:pt x="194" y="16841"/>
                    <a:pt x="126" y="17785"/>
                  </a:cubicBezTo>
                  <a:cubicBezTo>
                    <a:pt x="80" y="18286"/>
                    <a:pt x="46" y="18741"/>
                    <a:pt x="23" y="19218"/>
                  </a:cubicBezTo>
                  <a:cubicBezTo>
                    <a:pt x="0" y="19696"/>
                    <a:pt x="12" y="20265"/>
                    <a:pt x="228" y="20811"/>
                  </a:cubicBezTo>
                  <a:cubicBezTo>
                    <a:pt x="524" y="21573"/>
                    <a:pt x="1149" y="22187"/>
                    <a:pt x="2070" y="22642"/>
                  </a:cubicBezTo>
                  <a:cubicBezTo>
                    <a:pt x="2514" y="22858"/>
                    <a:pt x="2992" y="23040"/>
                    <a:pt x="3549" y="23199"/>
                  </a:cubicBezTo>
                  <a:cubicBezTo>
                    <a:pt x="3686" y="23245"/>
                    <a:pt x="3811" y="23279"/>
                    <a:pt x="3924" y="23313"/>
                  </a:cubicBezTo>
                  <a:cubicBezTo>
                    <a:pt x="4027" y="23336"/>
                    <a:pt x="4129" y="23370"/>
                    <a:pt x="4220" y="23392"/>
                  </a:cubicBezTo>
                  <a:cubicBezTo>
                    <a:pt x="4186" y="23631"/>
                    <a:pt x="4243" y="23870"/>
                    <a:pt x="4391" y="24064"/>
                  </a:cubicBezTo>
                  <a:cubicBezTo>
                    <a:pt x="4482" y="24189"/>
                    <a:pt x="4595" y="24280"/>
                    <a:pt x="4732" y="24337"/>
                  </a:cubicBezTo>
                  <a:cubicBezTo>
                    <a:pt x="4889" y="24401"/>
                    <a:pt x="5028" y="24420"/>
                    <a:pt x="5143" y="24420"/>
                  </a:cubicBezTo>
                  <a:cubicBezTo>
                    <a:pt x="5212" y="24420"/>
                    <a:pt x="5272" y="24413"/>
                    <a:pt x="5323" y="24405"/>
                  </a:cubicBezTo>
                  <a:cubicBezTo>
                    <a:pt x="5369" y="24393"/>
                    <a:pt x="5414" y="24382"/>
                    <a:pt x="5448" y="24371"/>
                  </a:cubicBezTo>
                  <a:lnTo>
                    <a:pt x="5505" y="24371"/>
                  </a:lnTo>
                  <a:lnTo>
                    <a:pt x="5551" y="24359"/>
                  </a:lnTo>
                  <a:cubicBezTo>
                    <a:pt x="5642" y="24337"/>
                    <a:pt x="5733" y="24325"/>
                    <a:pt x="5812" y="24314"/>
                  </a:cubicBezTo>
                  <a:cubicBezTo>
                    <a:pt x="5871" y="24310"/>
                    <a:pt x="5932" y="24307"/>
                    <a:pt x="5996" y="24307"/>
                  </a:cubicBezTo>
                  <a:cubicBezTo>
                    <a:pt x="6106" y="24307"/>
                    <a:pt x="6224" y="24315"/>
                    <a:pt x="6347" y="24337"/>
                  </a:cubicBezTo>
                  <a:cubicBezTo>
                    <a:pt x="6700" y="24382"/>
                    <a:pt x="7029" y="24530"/>
                    <a:pt x="7314" y="24757"/>
                  </a:cubicBezTo>
                  <a:cubicBezTo>
                    <a:pt x="7462" y="24871"/>
                    <a:pt x="7655" y="24939"/>
                    <a:pt x="7837" y="24939"/>
                  </a:cubicBezTo>
                  <a:cubicBezTo>
                    <a:pt x="7985" y="24939"/>
                    <a:pt x="8121" y="24905"/>
                    <a:pt x="8258" y="24837"/>
                  </a:cubicBezTo>
                  <a:cubicBezTo>
                    <a:pt x="8554" y="24678"/>
                    <a:pt x="8735" y="24382"/>
                    <a:pt x="8724" y="24052"/>
                  </a:cubicBezTo>
                  <a:cubicBezTo>
                    <a:pt x="8735" y="24041"/>
                    <a:pt x="8758" y="24029"/>
                    <a:pt x="8781" y="24018"/>
                  </a:cubicBezTo>
                  <a:cubicBezTo>
                    <a:pt x="8829" y="24003"/>
                    <a:pt x="8884" y="23997"/>
                    <a:pt x="8943" y="23997"/>
                  </a:cubicBezTo>
                  <a:cubicBezTo>
                    <a:pt x="9105" y="23997"/>
                    <a:pt x="9296" y="24045"/>
                    <a:pt x="9463" y="24086"/>
                  </a:cubicBezTo>
                  <a:cubicBezTo>
                    <a:pt x="9537" y="24105"/>
                    <a:pt x="9612" y="24115"/>
                    <a:pt x="9687" y="24115"/>
                  </a:cubicBezTo>
                  <a:cubicBezTo>
                    <a:pt x="9926" y="24115"/>
                    <a:pt x="10163" y="24021"/>
                    <a:pt x="10328" y="23847"/>
                  </a:cubicBezTo>
                  <a:cubicBezTo>
                    <a:pt x="10464" y="23711"/>
                    <a:pt x="10544" y="23540"/>
                    <a:pt x="10567" y="23358"/>
                  </a:cubicBezTo>
                  <a:cubicBezTo>
                    <a:pt x="10735" y="23403"/>
                    <a:pt x="10907" y="23425"/>
                    <a:pt x="11079" y="23425"/>
                  </a:cubicBezTo>
                  <a:cubicBezTo>
                    <a:pt x="11476" y="23425"/>
                    <a:pt x="11871" y="23308"/>
                    <a:pt x="12204" y="23085"/>
                  </a:cubicBezTo>
                  <a:cubicBezTo>
                    <a:pt x="12204" y="23097"/>
                    <a:pt x="12204" y="23108"/>
                    <a:pt x="12204" y="23108"/>
                  </a:cubicBezTo>
                  <a:cubicBezTo>
                    <a:pt x="12284" y="23415"/>
                    <a:pt x="12512" y="23643"/>
                    <a:pt x="12819" y="23734"/>
                  </a:cubicBezTo>
                  <a:cubicBezTo>
                    <a:pt x="12894" y="23754"/>
                    <a:pt x="12972" y="23764"/>
                    <a:pt x="13051" y="23764"/>
                  </a:cubicBezTo>
                  <a:cubicBezTo>
                    <a:pt x="13281" y="23764"/>
                    <a:pt x="13514" y="23679"/>
                    <a:pt x="13683" y="23518"/>
                  </a:cubicBezTo>
                  <a:cubicBezTo>
                    <a:pt x="13690" y="23511"/>
                    <a:pt x="13726" y="23500"/>
                    <a:pt x="13779" y="23500"/>
                  </a:cubicBezTo>
                  <a:cubicBezTo>
                    <a:pt x="13813" y="23500"/>
                    <a:pt x="13855" y="23504"/>
                    <a:pt x="13899" y="23518"/>
                  </a:cubicBezTo>
                  <a:cubicBezTo>
                    <a:pt x="14093" y="23574"/>
                    <a:pt x="14309" y="23745"/>
                    <a:pt x="14468" y="23882"/>
                  </a:cubicBezTo>
                  <a:cubicBezTo>
                    <a:pt x="14632" y="24030"/>
                    <a:pt x="14850" y="24112"/>
                    <a:pt x="15075" y="24112"/>
                  </a:cubicBezTo>
                  <a:cubicBezTo>
                    <a:pt x="15160" y="24112"/>
                    <a:pt x="15247" y="24100"/>
                    <a:pt x="15332" y="24075"/>
                  </a:cubicBezTo>
                  <a:cubicBezTo>
                    <a:pt x="15628" y="23973"/>
                    <a:pt x="15855" y="23734"/>
                    <a:pt x="15924" y="23427"/>
                  </a:cubicBezTo>
                  <a:cubicBezTo>
                    <a:pt x="15946" y="23336"/>
                    <a:pt x="16094" y="23233"/>
                    <a:pt x="16265" y="23188"/>
                  </a:cubicBezTo>
                  <a:cubicBezTo>
                    <a:pt x="16346" y="23166"/>
                    <a:pt x="16441" y="23153"/>
                    <a:pt x="16553" y="23153"/>
                  </a:cubicBezTo>
                  <a:cubicBezTo>
                    <a:pt x="16615" y="23153"/>
                    <a:pt x="16681" y="23157"/>
                    <a:pt x="16754" y="23165"/>
                  </a:cubicBezTo>
                  <a:cubicBezTo>
                    <a:pt x="16868" y="23165"/>
                    <a:pt x="16981" y="23188"/>
                    <a:pt x="17072" y="23211"/>
                  </a:cubicBezTo>
                  <a:cubicBezTo>
                    <a:pt x="17084" y="23211"/>
                    <a:pt x="17107" y="23211"/>
                    <a:pt x="17129" y="23222"/>
                  </a:cubicBezTo>
                  <a:cubicBezTo>
                    <a:pt x="17214" y="23240"/>
                    <a:pt x="17340" y="23268"/>
                    <a:pt x="17487" y="23268"/>
                  </a:cubicBezTo>
                  <a:cubicBezTo>
                    <a:pt x="17617" y="23268"/>
                    <a:pt x="17764" y="23246"/>
                    <a:pt x="17914" y="23176"/>
                  </a:cubicBezTo>
                  <a:cubicBezTo>
                    <a:pt x="18221" y="23040"/>
                    <a:pt x="18415" y="22756"/>
                    <a:pt x="18426" y="22437"/>
                  </a:cubicBezTo>
                  <a:cubicBezTo>
                    <a:pt x="18437" y="22289"/>
                    <a:pt x="18415" y="22141"/>
                    <a:pt x="18346" y="22005"/>
                  </a:cubicBezTo>
                  <a:cubicBezTo>
                    <a:pt x="18221" y="21766"/>
                    <a:pt x="18051" y="21652"/>
                    <a:pt x="17937" y="21584"/>
                  </a:cubicBezTo>
                  <a:cubicBezTo>
                    <a:pt x="17937" y="21573"/>
                    <a:pt x="17937" y="21573"/>
                    <a:pt x="17937" y="21573"/>
                  </a:cubicBezTo>
                  <a:cubicBezTo>
                    <a:pt x="17903" y="21550"/>
                    <a:pt x="17857" y="21539"/>
                    <a:pt x="17823" y="21516"/>
                  </a:cubicBezTo>
                  <a:lnTo>
                    <a:pt x="17778" y="21493"/>
                  </a:lnTo>
                  <a:lnTo>
                    <a:pt x="17732" y="21459"/>
                  </a:lnTo>
                  <a:cubicBezTo>
                    <a:pt x="17641" y="21413"/>
                    <a:pt x="17573" y="21368"/>
                    <a:pt x="17505" y="21334"/>
                  </a:cubicBezTo>
                  <a:cubicBezTo>
                    <a:pt x="17368" y="21231"/>
                    <a:pt x="17232" y="21118"/>
                    <a:pt x="17107" y="20970"/>
                  </a:cubicBezTo>
                  <a:cubicBezTo>
                    <a:pt x="16970" y="20822"/>
                    <a:pt x="16868" y="20583"/>
                    <a:pt x="16799" y="20413"/>
                  </a:cubicBezTo>
                  <a:lnTo>
                    <a:pt x="16788" y="20378"/>
                  </a:lnTo>
                  <a:cubicBezTo>
                    <a:pt x="16663" y="20014"/>
                    <a:pt x="16458" y="19412"/>
                    <a:pt x="15890" y="19332"/>
                  </a:cubicBezTo>
                  <a:cubicBezTo>
                    <a:pt x="15847" y="19326"/>
                    <a:pt x="15804" y="19322"/>
                    <a:pt x="15762" y="19322"/>
                  </a:cubicBezTo>
                  <a:cubicBezTo>
                    <a:pt x="15514" y="19322"/>
                    <a:pt x="15282" y="19436"/>
                    <a:pt x="15116" y="19651"/>
                  </a:cubicBezTo>
                  <a:cubicBezTo>
                    <a:pt x="15093" y="19651"/>
                    <a:pt x="15071" y="19639"/>
                    <a:pt x="15048" y="19639"/>
                  </a:cubicBezTo>
                  <a:cubicBezTo>
                    <a:pt x="14877" y="19571"/>
                    <a:pt x="14707" y="19343"/>
                    <a:pt x="14570" y="19150"/>
                  </a:cubicBezTo>
                  <a:cubicBezTo>
                    <a:pt x="14445" y="18968"/>
                    <a:pt x="14263" y="18843"/>
                    <a:pt x="14058" y="18798"/>
                  </a:cubicBezTo>
                  <a:cubicBezTo>
                    <a:pt x="14036" y="18468"/>
                    <a:pt x="14013" y="18138"/>
                    <a:pt x="13979" y="17785"/>
                  </a:cubicBezTo>
                  <a:cubicBezTo>
                    <a:pt x="13911" y="16841"/>
                    <a:pt x="13808" y="15886"/>
                    <a:pt x="13694" y="14930"/>
                  </a:cubicBezTo>
                  <a:cubicBezTo>
                    <a:pt x="13581" y="13986"/>
                    <a:pt x="13456" y="13020"/>
                    <a:pt x="13296" y="12041"/>
                  </a:cubicBezTo>
                  <a:lnTo>
                    <a:pt x="13274" y="11871"/>
                  </a:lnTo>
                  <a:cubicBezTo>
                    <a:pt x="13205" y="11473"/>
                    <a:pt x="13149" y="11063"/>
                    <a:pt x="13012" y="10643"/>
                  </a:cubicBezTo>
                  <a:cubicBezTo>
                    <a:pt x="12841" y="10142"/>
                    <a:pt x="12557" y="9687"/>
                    <a:pt x="12159" y="9323"/>
                  </a:cubicBezTo>
                  <a:cubicBezTo>
                    <a:pt x="11841" y="9005"/>
                    <a:pt x="11477" y="8754"/>
                    <a:pt x="11135" y="8516"/>
                  </a:cubicBezTo>
                  <a:lnTo>
                    <a:pt x="11078" y="8482"/>
                  </a:lnTo>
                  <a:cubicBezTo>
                    <a:pt x="10703" y="8220"/>
                    <a:pt x="10305" y="7958"/>
                    <a:pt x="9907" y="7708"/>
                  </a:cubicBezTo>
                  <a:cubicBezTo>
                    <a:pt x="9498" y="7446"/>
                    <a:pt x="9099" y="7208"/>
                    <a:pt x="8713" y="6992"/>
                  </a:cubicBezTo>
                  <a:lnTo>
                    <a:pt x="8701" y="6992"/>
                  </a:lnTo>
                  <a:cubicBezTo>
                    <a:pt x="9839" y="6207"/>
                    <a:pt x="10146" y="4694"/>
                    <a:pt x="9839" y="3545"/>
                  </a:cubicBezTo>
                  <a:cubicBezTo>
                    <a:pt x="9691" y="2965"/>
                    <a:pt x="9395" y="2374"/>
                    <a:pt x="8940" y="1748"/>
                  </a:cubicBezTo>
                  <a:cubicBezTo>
                    <a:pt x="8770" y="1521"/>
                    <a:pt x="8576" y="1271"/>
                    <a:pt x="8337" y="975"/>
                  </a:cubicBezTo>
                  <a:cubicBezTo>
                    <a:pt x="8155" y="759"/>
                    <a:pt x="7951" y="531"/>
                    <a:pt x="7746" y="304"/>
                  </a:cubicBezTo>
                  <a:cubicBezTo>
                    <a:pt x="7569" y="106"/>
                    <a:pt x="7332" y="0"/>
                    <a:pt x="7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6527575" y="2632300"/>
              <a:ext cx="122700" cy="150850"/>
            </a:xfrm>
            <a:custGeom>
              <a:avLst/>
              <a:gdLst/>
              <a:ahLst/>
              <a:cxnLst/>
              <a:rect l="l" t="t" r="r" b="b"/>
              <a:pathLst>
                <a:path w="4908" h="6034" extrusionOk="0">
                  <a:moveTo>
                    <a:pt x="4808" y="0"/>
                  </a:moveTo>
                  <a:cubicBezTo>
                    <a:pt x="4802" y="0"/>
                    <a:pt x="4795" y="1"/>
                    <a:pt x="4788" y="3"/>
                  </a:cubicBezTo>
                  <a:cubicBezTo>
                    <a:pt x="4527" y="106"/>
                    <a:pt x="4265" y="276"/>
                    <a:pt x="4015" y="413"/>
                  </a:cubicBezTo>
                  <a:cubicBezTo>
                    <a:pt x="3765" y="561"/>
                    <a:pt x="3503" y="709"/>
                    <a:pt x="3253" y="856"/>
                  </a:cubicBezTo>
                  <a:cubicBezTo>
                    <a:pt x="2753" y="1141"/>
                    <a:pt x="2263" y="1414"/>
                    <a:pt x="1774" y="1710"/>
                  </a:cubicBezTo>
                  <a:cubicBezTo>
                    <a:pt x="1388" y="1937"/>
                    <a:pt x="990" y="2199"/>
                    <a:pt x="705" y="2563"/>
                  </a:cubicBezTo>
                  <a:cubicBezTo>
                    <a:pt x="387" y="2995"/>
                    <a:pt x="330" y="3518"/>
                    <a:pt x="239" y="4030"/>
                  </a:cubicBezTo>
                  <a:cubicBezTo>
                    <a:pt x="193" y="4348"/>
                    <a:pt x="125" y="4678"/>
                    <a:pt x="91" y="5008"/>
                  </a:cubicBezTo>
                  <a:cubicBezTo>
                    <a:pt x="68" y="5156"/>
                    <a:pt x="46" y="5315"/>
                    <a:pt x="34" y="5474"/>
                  </a:cubicBezTo>
                  <a:cubicBezTo>
                    <a:pt x="11" y="5645"/>
                    <a:pt x="11" y="5815"/>
                    <a:pt x="0" y="5975"/>
                  </a:cubicBezTo>
                  <a:cubicBezTo>
                    <a:pt x="0" y="6013"/>
                    <a:pt x="29" y="6034"/>
                    <a:pt x="57" y="6034"/>
                  </a:cubicBezTo>
                  <a:cubicBezTo>
                    <a:pt x="78" y="6034"/>
                    <a:pt x="98" y="6022"/>
                    <a:pt x="102" y="5997"/>
                  </a:cubicBezTo>
                  <a:cubicBezTo>
                    <a:pt x="182" y="5713"/>
                    <a:pt x="262" y="5440"/>
                    <a:pt x="307" y="5167"/>
                  </a:cubicBezTo>
                  <a:cubicBezTo>
                    <a:pt x="364" y="4883"/>
                    <a:pt x="410" y="4610"/>
                    <a:pt x="455" y="4337"/>
                  </a:cubicBezTo>
                  <a:cubicBezTo>
                    <a:pt x="501" y="4064"/>
                    <a:pt x="535" y="3791"/>
                    <a:pt x="592" y="3518"/>
                  </a:cubicBezTo>
                  <a:cubicBezTo>
                    <a:pt x="637" y="3279"/>
                    <a:pt x="705" y="3040"/>
                    <a:pt x="842" y="2836"/>
                  </a:cubicBezTo>
                  <a:cubicBezTo>
                    <a:pt x="1081" y="2460"/>
                    <a:pt x="1456" y="2210"/>
                    <a:pt x="1820" y="1982"/>
                  </a:cubicBezTo>
                  <a:cubicBezTo>
                    <a:pt x="2286" y="1698"/>
                    <a:pt x="2753" y="1425"/>
                    <a:pt x="3219" y="1152"/>
                  </a:cubicBezTo>
                  <a:cubicBezTo>
                    <a:pt x="3492" y="982"/>
                    <a:pt x="3765" y="811"/>
                    <a:pt x="4038" y="652"/>
                  </a:cubicBezTo>
                  <a:cubicBezTo>
                    <a:pt x="4186" y="561"/>
                    <a:pt x="4322" y="481"/>
                    <a:pt x="4459" y="402"/>
                  </a:cubicBezTo>
                  <a:cubicBezTo>
                    <a:pt x="4595" y="311"/>
                    <a:pt x="4732" y="231"/>
                    <a:pt x="4857" y="129"/>
                  </a:cubicBezTo>
                  <a:cubicBezTo>
                    <a:pt x="4908" y="88"/>
                    <a:pt x="4867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6509075" y="2614725"/>
              <a:ext cx="160400" cy="186000"/>
            </a:xfrm>
            <a:custGeom>
              <a:avLst/>
              <a:gdLst/>
              <a:ahLst/>
              <a:cxnLst/>
              <a:rect l="l" t="t" r="r" b="b"/>
              <a:pathLst>
                <a:path w="6416" h="7440" extrusionOk="0">
                  <a:moveTo>
                    <a:pt x="5554" y="1"/>
                  </a:moveTo>
                  <a:cubicBezTo>
                    <a:pt x="5466" y="1"/>
                    <a:pt x="5377" y="16"/>
                    <a:pt x="5290" y="47"/>
                  </a:cubicBezTo>
                  <a:cubicBezTo>
                    <a:pt x="5017" y="149"/>
                    <a:pt x="4789" y="286"/>
                    <a:pt x="4573" y="411"/>
                  </a:cubicBezTo>
                  <a:cubicBezTo>
                    <a:pt x="4528" y="445"/>
                    <a:pt x="4471" y="479"/>
                    <a:pt x="4414" y="502"/>
                  </a:cubicBezTo>
                  <a:cubicBezTo>
                    <a:pt x="4152" y="650"/>
                    <a:pt x="3902" y="797"/>
                    <a:pt x="3640" y="945"/>
                  </a:cubicBezTo>
                  <a:lnTo>
                    <a:pt x="3242" y="1173"/>
                  </a:lnTo>
                  <a:cubicBezTo>
                    <a:pt x="2890" y="1378"/>
                    <a:pt x="2514" y="1582"/>
                    <a:pt x="2150" y="1798"/>
                  </a:cubicBezTo>
                  <a:cubicBezTo>
                    <a:pt x="1707" y="2071"/>
                    <a:pt x="1241" y="2378"/>
                    <a:pt x="888" y="2845"/>
                  </a:cubicBezTo>
                  <a:cubicBezTo>
                    <a:pt x="490" y="3368"/>
                    <a:pt x="388" y="3959"/>
                    <a:pt x="308" y="4471"/>
                  </a:cubicBezTo>
                  <a:lnTo>
                    <a:pt x="240" y="4858"/>
                  </a:lnTo>
                  <a:cubicBezTo>
                    <a:pt x="206" y="5108"/>
                    <a:pt x="160" y="5358"/>
                    <a:pt x="126" y="5609"/>
                  </a:cubicBezTo>
                  <a:lnTo>
                    <a:pt x="115" y="5677"/>
                  </a:lnTo>
                  <a:cubicBezTo>
                    <a:pt x="92" y="5825"/>
                    <a:pt x="69" y="5973"/>
                    <a:pt x="58" y="6132"/>
                  </a:cubicBezTo>
                  <a:cubicBezTo>
                    <a:pt x="58" y="6234"/>
                    <a:pt x="46" y="6348"/>
                    <a:pt x="46" y="6450"/>
                  </a:cubicBezTo>
                  <a:lnTo>
                    <a:pt x="35" y="6644"/>
                  </a:lnTo>
                  <a:cubicBezTo>
                    <a:pt x="1" y="7030"/>
                    <a:pt x="274" y="7371"/>
                    <a:pt x="660" y="7440"/>
                  </a:cubicBezTo>
                  <a:lnTo>
                    <a:pt x="797" y="7440"/>
                  </a:lnTo>
                  <a:cubicBezTo>
                    <a:pt x="1138" y="7440"/>
                    <a:pt x="1434" y="7224"/>
                    <a:pt x="1525" y="6882"/>
                  </a:cubicBezTo>
                  <a:lnTo>
                    <a:pt x="1570" y="6746"/>
                  </a:lnTo>
                  <a:cubicBezTo>
                    <a:pt x="1627" y="6507"/>
                    <a:pt x="1696" y="6268"/>
                    <a:pt x="1752" y="5995"/>
                  </a:cubicBezTo>
                  <a:cubicBezTo>
                    <a:pt x="1809" y="5711"/>
                    <a:pt x="1855" y="5427"/>
                    <a:pt x="1900" y="5154"/>
                  </a:cubicBezTo>
                  <a:lnTo>
                    <a:pt x="1934" y="4915"/>
                  </a:lnTo>
                  <a:cubicBezTo>
                    <a:pt x="1968" y="4721"/>
                    <a:pt x="1991" y="4539"/>
                    <a:pt x="2025" y="4357"/>
                  </a:cubicBezTo>
                  <a:cubicBezTo>
                    <a:pt x="2071" y="4153"/>
                    <a:pt x="2116" y="4028"/>
                    <a:pt x="2185" y="3925"/>
                  </a:cubicBezTo>
                  <a:cubicBezTo>
                    <a:pt x="2332" y="3686"/>
                    <a:pt x="2594" y="3504"/>
                    <a:pt x="2935" y="3288"/>
                  </a:cubicBezTo>
                  <a:cubicBezTo>
                    <a:pt x="3220" y="3118"/>
                    <a:pt x="3504" y="2947"/>
                    <a:pt x="3800" y="2776"/>
                  </a:cubicBezTo>
                  <a:cubicBezTo>
                    <a:pt x="3970" y="2674"/>
                    <a:pt x="4152" y="2572"/>
                    <a:pt x="4323" y="2458"/>
                  </a:cubicBezTo>
                  <a:cubicBezTo>
                    <a:pt x="4596" y="2299"/>
                    <a:pt x="4880" y="2128"/>
                    <a:pt x="5153" y="1958"/>
                  </a:cubicBezTo>
                  <a:lnTo>
                    <a:pt x="5278" y="1889"/>
                  </a:lnTo>
                  <a:cubicBezTo>
                    <a:pt x="5381" y="1832"/>
                    <a:pt x="5483" y="1764"/>
                    <a:pt x="5574" y="1707"/>
                  </a:cubicBezTo>
                  <a:lnTo>
                    <a:pt x="5642" y="1662"/>
                  </a:lnTo>
                  <a:cubicBezTo>
                    <a:pt x="5767" y="1582"/>
                    <a:pt x="5915" y="1491"/>
                    <a:pt x="6063" y="1378"/>
                  </a:cubicBezTo>
                  <a:cubicBezTo>
                    <a:pt x="6347" y="1127"/>
                    <a:pt x="6416" y="718"/>
                    <a:pt x="6222" y="388"/>
                  </a:cubicBezTo>
                  <a:cubicBezTo>
                    <a:pt x="6077" y="140"/>
                    <a:pt x="5821" y="1"/>
                    <a:pt x="5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6519600" y="2792125"/>
              <a:ext cx="10550" cy="46925"/>
            </a:xfrm>
            <a:custGeom>
              <a:avLst/>
              <a:gdLst/>
              <a:ahLst/>
              <a:cxnLst/>
              <a:rect l="l" t="t" r="r" b="b"/>
              <a:pathLst>
                <a:path w="422" h="1877" extrusionOk="0">
                  <a:moveTo>
                    <a:pt x="331" y="1"/>
                  </a:moveTo>
                  <a:cubicBezTo>
                    <a:pt x="313" y="1"/>
                    <a:pt x="296" y="9"/>
                    <a:pt x="285" y="25"/>
                  </a:cubicBezTo>
                  <a:cubicBezTo>
                    <a:pt x="205" y="139"/>
                    <a:pt x="194" y="298"/>
                    <a:pt x="171" y="435"/>
                  </a:cubicBezTo>
                  <a:cubicBezTo>
                    <a:pt x="137" y="594"/>
                    <a:pt x="114" y="742"/>
                    <a:pt x="103" y="901"/>
                  </a:cubicBezTo>
                  <a:cubicBezTo>
                    <a:pt x="80" y="1049"/>
                    <a:pt x="58" y="1197"/>
                    <a:pt x="35" y="1345"/>
                  </a:cubicBezTo>
                  <a:cubicBezTo>
                    <a:pt x="23" y="1492"/>
                    <a:pt x="1" y="1652"/>
                    <a:pt x="12" y="1811"/>
                  </a:cubicBezTo>
                  <a:cubicBezTo>
                    <a:pt x="12" y="1854"/>
                    <a:pt x="45" y="1877"/>
                    <a:pt x="78" y="1877"/>
                  </a:cubicBezTo>
                  <a:cubicBezTo>
                    <a:pt x="108" y="1877"/>
                    <a:pt x="138" y="1859"/>
                    <a:pt x="148" y="1822"/>
                  </a:cubicBezTo>
                  <a:cubicBezTo>
                    <a:pt x="205" y="1686"/>
                    <a:pt x="217" y="1527"/>
                    <a:pt x="251" y="1390"/>
                  </a:cubicBezTo>
                  <a:cubicBezTo>
                    <a:pt x="274" y="1231"/>
                    <a:pt x="296" y="1083"/>
                    <a:pt x="319" y="924"/>
                  </a:cubicBezTo>
                  <a:cubicBezTo>
                    <a:pt x="330" y="776"/>
                    <a:pt x="353" y="628"/>
                    <a:pt x="376" y="480"/>
                  </a:cubicBezTo>
                  <a:cubicBezTo>
                    <a:pt x="387" y="332"/>
                    <a:pt x="421" y="173"/>
                    <a:pt x="376" y="37"/>
                  </a:cubicBezTo>
                  <a:cubicBezTo>
                    <a:pt x="370" y="12"/>
                    <a:pt x="351" y="1"/>
                    <a:pt x="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6501700" y="2774400"/>
              <a:ext cx="46650" cy="82350"/>
            </a:xfrm>
            <a:custGeom>
              <a:avLst/>
              <a:gdLst/>
              <a:ahLst/>
              <a:cxnLst/>
              <a:rect l="l" t="t" r="r" b="b"/>
              <a:pathLst>
                <a:path w="1866" h="3294" extrusionOk="0">
                  <a:moveTo>
                    <a:pt x="1053" y="0"/>
                  </a:moveTo>
                  <a:cubicBezTo>
                    <a:pt x="811" y="0"/>
                    <a:pt x="572" y="114"/>
                    <a:pt x="421" y="325"/>
                  </a:cubicBezTo>
                  <a:cubicBezTo>
                    <a:pt x="250" y="552"/>
                    <a:pt x="216" y="802"/>
                    <a:pt x="193" y="973"/>
                  </a:cubicBezTo>
                  <a:lnTo>
                    <a:pt x="182" y="1030"/>
                  </a:lnTo>
                  <a:cubicBezTo>
                    <a:pt x="159" y="1166"/>
                    <a:pt x="137" y="1292"/>
                    <a:pt x="125" y="1428"/>
                  </a:cubicBezTo>
                  <a:lnTo>
                    <a:pt x="114" y="1508"/>
                  </a:lnTo>
                  <a:cubicBezTo>
                    <a:pt x="80" y="1667"/>
                    <a:pt x="68" y="1815"/>
                    <a:pt x="46" y="1974"/>
                  </a:cubicBezTo>
                  <a:lnTo>
                    <a:pt x="34" y="2031"/>
                  </a:lnTo>
                  <a:cubicBezTo>
                    <a:pt x="23" y="2179"/>
                    <a:pt x="0" y="2372"/>
                    <a:pt x="11" y="2565"/>
                  </a:cubicBezTo>
                  <a:cubicBezTo>
                    <a:pt x="46" y="2941"/>
                    <a:pt x="319" y="3236"/>
                    <a:pt x="683" y="3293"/>
                  </a:cubicBezTo>
                  <a:lnTo>
                    <a:pt x="796" y="3293"/>
                  </a:lnTo>
                  <a:cubicBezTo>
                    <a:pt x="1126" y="3293"/>
                    <a:pt x="1410" y="3100"/>
                    <a:pt x="1536" y="2782"/>
                  </a:cubicBezTo>
                  <a:cubicBezTo>
                    <a:pt x="1604" y="2600"/>
                    <a:pt x="1627" y="2418"/>
                    <a:pt x="1661" y="2270"/>
                  </a:cubicBezTo>
                  <a:lnTo>
                    <a:pt x="1661" y="2213"/>
                  </a:lnTo>
                  <a:cubicBezTo>
                    <a:pt x="1695" y="2054"/>
                    <a:pt x="1718" y="1894"/>
                    <a:pt x="1740" y="1735"/>
                  </a:cubicBezTo>
                  <a:lnTo>
                    <a:pt x="1752" y="1633"/>
                  </a:lnTo>
                  <a:cubicBezTo>
                    <a:pt x="1763" y="1519"/>
                    <a:pt x="1786" y="1394"/>
                    <a:pt x="1797" y="1269"/>
                  </a:cubicBezTo>
                  <a:lnTo>
                    <a:pt x="1809" y="1212"/>
                  </a:lnTo>
                  <a:cubicBezTo>
                    <a:pt x="1831" y="1041"/>
                    <a:pt x="1865" y="780"/>
                    <a:pt x="1763" y="507"/>
                  </a:cubicBezTo>
                  <a:cubicBezTo>
                    <a:pt x="1672" y="245"/>
                    <a:pt x="1433" y="52"/>
                    <a:pt x="1149" y="6"/>
                  </a:cubicBezTo>
                  <a:cubicBezTo>
                    <a:pt x="1117" y="2"/>
                    <a:pt x="1085" y="0"/>
                    <a:pt x="1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6576750" y="2709150"/>
              <a:ext cx="173400" cy="23250"/>
            </a:xfrm>
            <a:custGeom>
              <a:avLst/>
              <a:gdLst/>
              <a:ahLst/>
              <a:cxnLst/>
              <a:rect l="l" t="t" r="r" b="b"/>
              <a:pathLst>
                <a:path w="6936" h="930" extrusionOk="0">
                  <a:moveTo>
                    <a:pt x="80" y="0"/>
                  </a:moveTo>
                  <a:cubicBezTo>
                    <a:pt x="24" y="0"/>
                    <a:pt x="1" y="80"/>
                    <a:pt x="46" y="103"/>
                  </a:cubicBezTo>
                  <a:cubicBezTo>
                    <a:pt x="251" y="239"/>
                    <a:pt x="478" y="330"/>
                    <a:pt x="717" y="398"/>
                  </a:cubicBezTo>
                  <a:cubicBezTo>
                    <a:pt x="933" y="467"/>
                    <a:pt x="1161" y="535"/>
                    <a:pt x="1388" y="603"/>
                  </a:cubicBezTo>
                  <a:cubicBezTo>
                    <a:pt x="1843" y="717"/>
                    <a:pt x="2310" y="808"/>
                    <a:pt x="2776" y="865"/>
                  </a:cubicBezTo>
                  <a:cubicBezTo>
                    <a:pt x="3121" y="908"/>
                    <a:pt x="3467" y="930"/>
                    <a:pt x="3813" y="930"/>
                  </a:cubicBezTo>
                  <a:cubicBezTo>
                    <a:pt x="4379" y="930"/>
                    <a:pt x="4943" y="871"/>
                    <a:pt x="5494" y="751"/>
                  </a:cubicBezTo>
                  <a:cubicBezTo>
                    <a:pt x="5733" y="694"/>
                    <a:pt x="5983" y="637"/>
                    <a:pt x="6211" y="535"/>
                  </a:cubicBezTo>
                  <a:cubicBezTo>
                    <a:pt x="6325" y="489"/>
                    <a:pt x="6438" y="455"/>
                    <a:pt x="6541" y="387"/>
                  </a:cubicBezTo>
                  <a:cubicBezTo>
                    <a:pt x="6654" y="330"/>
                    <a:pt x="6768" y="285"/>
                    <a:pt x="6871" y="194"/>
                  </a:cubicBezTo>
                  <a:cubicBezTo>
                    <a:pt x="6935" y="151"/>
                    <a:pt x="6867" y="56"/>
                    <a:pt x="6802" y="56"/>
                  </a:cubicBezTo>
                  <a:cubicBezTo>
                    <a:pt x="6798" y="56"/>
                    <a:pt x="6794" y="57"/>
                    <a:pt x="6791" y="57"/>
                  </a:cubicBezTo>
                  <a:cubicBezTo>
                    <a:pt x="6689" y="80"/>
                    <a:pt x="6598" y="125"/>
                    <a:pt x="6495" y="160"/>
                  </a:cubicBezTo>
                  <a:cubicBezTo>
                    <a:pt x="6381" y="194"/>
                    <a:pt x="6279" y="228"/>
                    <a:pt x="6165" y="262"/>
                  </a:cubicBezTo>
                  <a:cubicBezTo>
                    <a:pt x="5961" y="330"/>
                    <a:pt x="5756" y="387"/>
                    <a:pt x="5540" y="444"/>
                  </a:cubicBezTo>
                  <a:cubicBezTo>
                    <a:pt x="5119" y="546"/>
                    <a:pt x="4687" y="603"/>
                    <a:pt x="4255" y="626"/>
                  </a:cubicBezTo>
                  <a:cubicBezTo>
                    <a:pt x="4098" y="636"/>
                    <a:pt x="3942" y="641"/>
                    <a:pt x="3786" y="641"/>
                  </a:cubicBezTo>
                  <a:cubicBezTo>
                    <a:pt x="3045" y="641"/>
                    <a:pt x="2305" y="533"/>
                    <a:pt x="1582" y="364"/>
                  </a:cubicBezTo>
                  <a:cubicBezTo>
                    <a:pt x="1331" y="319"/>
                    <a:pt x="1081" y="251"/>
                    <a:pt x="842" y="182"/>
                  </a:cubicBezTo>
                  <a:cubicBezTo>
                    <a:pt x="581" y="103"/>
                    <a:pt x="342" y="34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6557700" y="2691425"/>
              <a:ext cx="211300" cy="58700"/>
            </a:xfrm>
            <a:custGeom>
              <a:avLst/>
              <a:gdLst/>
              <a:ahLst/>
              <a:cxnLst/>
              <a:rect l="l" t="t" r="r" b="b"/>
              <a:pathLst>
                <a:path w="8452" h="2348" extrusionOk="0">
                  <a:moveTo>
                    <a:pt x="836" y="0"/>
                  </a:moveTo>
                  <a:cubicBezTo>
                    <a:pt x="523" y="0"/>
                    <a:pt x="230" y="199"/>
                    <a:pt x="114" y="505"/>
                  </a:cubicBezTo>
                  <a:cubicBezTo>
                    <a:pt x="1" y="846"/>
                    <a:pt x="126" y="1221"/>
                    <a:pt x="433" y="1415"/>
                  </a:cubicBezTo>
                  <a:cubicBezTo>
                    <a:pt x="717" y="1597"/>
                    <a:pt x="1013" y="1699"/>
                    <a:pt x="1263" y="1779"/>
                  </a:cubicBezTo>
                  <a:cubicBezTo>
                    <a:pt x="1502" y="1858"/>
                    <a:pt x="1741" y="1926"/>
                    <a:pt x="1968" y="1995"/>
                  </a:cubicBezTo>
                  <a:cubicBezTo>
                    <a:pt x="2446" y="2120"/>
                    <a:pt x="2947" y="2211"/>
                    <a:pt x="3458" y="2279"/>
                  </a:cubicBezTo>
                  <a:cubicBezTo>
                    <a:pt x="3834" y="2324"/>
                    <a:pt x="4220" y="2347"/>
                    <a:pt x="4596" y="2347"/>
                  </a:cubicBezTo>
                  <a:cubicBezTo>
                    <a:pt x="5210" y="2347"/>
                    <a:pt x="5824" y="2290"/>
                    <a:pt x="6416" y="2154"/>
                  </a:cubicBezTo>
                  <a:cubicBezTo>
                    <a:pt x="6688" y="2086"/>
                    <a:pt x="6973" y="2017"/>
                    <a:pt x="7246" y="1904"/>
                  </a:cubicBezTo>
                  <a:lnTo>
                    <a:pt x="7303" y="1881"/>
                  </a:lnTo>
                  <a:cubicBezTo>
                    <a:pt x="7405" y="1835"/>
                    <a:pt x="7530" y="1790"/>
                    <a:pt x="7667" y="1710"/>
                  </a:cubicBezTo>
                  <a:cubicBezTo>
                    <a:pt x="7689" y="1699"/>
                    <a:pt x="7712" y="1688"/>
                    <a:pt x="7746" y="1676"/>
                  </a:cubicBezTo>
                  <a:cubicBezTo>
                    <a:pt x="7837" y="1619"/>
                    <a:pt x="7962" y="1562"/>
                    <a:pt x="8087" y="1460"/>
                  </a:cubicBezTo>
                  <a:cubicBezTo>
                    <a:pt x="8372" y="1233"/>
                    <a:pt x="8451" y="846"/>
                    <a:pt x="8292" y="516"/>
                  </a:cubicBezTo>
                  <a:cubicBezTo>
                    <a:pt x="8158" y="228"/>
                    <a:pt x="7870" y="54"/>
                    <a:pt x="7572" y="54"/>
                  </a:cubicBezTo>
                  <a:cubicBezTo>
                    <a:pt x="7516" y="54"/>
                    <a:pt x="7460" y="60"/>
                    <a:pt x="7405" y="72"/>
                  </a:cubicBezTo>
                  <a:cubicBezTo>
                    <a:pt x="7291" y="107"/>
                    <a:pt x="7189" y="141"/>
                    <a:pt x="7121" y="163"/>
                  </a:cubicBezTo>
                  <a:cubicBezTo>
                    <a:pt x="7087" y="175"/>
                    <a:pt x="7064" y="186"/>
                    <a:pt x="7041" y="198"/>
                  </a:cubicBezTo>
                  <a:lnTo>
                    <a:pt x="6723" y="289"/>
                  </a:lnTo>
                  <a:lnTo>
                    <a:pt x="6643" y="323"/>
                  </a:lnTo>
                  <a:cubicBezTo>
                    <a:pt x="6461" y="368"/>
                    <a:pt x="6302" y="425"/>
                    <a:pt x="6143" y="459"/>
                  </a:cubicBezTo>
                  <a:cubicBezTo>
                    <a:pt x="5767" y="550"/>
                    <a:pt x="5381" y="607"/>
                    <a:pt x="4982" y="630"/>
                  </a:cubicBezTo>
                  <a:cubicBezTo>
                    <a:pt x="4847" y="638"/>
                    <a:pt x="4709" y="642"/>
                    <a:pt x="4570" y="642"/>
                  </a:cubicBezTo>
                  <a:cubicBezTo>
                    <a:pt x="3933" y="642"/>
                    <a:pt x="3249" y="557"/>
                    <a:pt x="2503" y="380"/>
                  </a:cubicBezTo>
                  <a:cubicBezTo>
                    <a:pt x="2275" y="334"/>
                    <a:pt x="2037" y="277"/>
                    <a:pt x="1798" y="209"/>
                  </a:cubicBezTo>
                  <a:lnTo>
                    <a:pt x="1741" y="186"/>
                  </a:lnTo>
                  <a:cubicBezTo>
                    <a:pt x="1502" y="118"/>
                    <a:pt x="1218" y="38"/>
                    <a:pt x="911" y="4"/>
                  </a:cubicBezTo>
                  <a:cubicBezTo>
                    <a:pt x="886" y="2"/>
                    <a:pt x="861" y="0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6664050" y="2736425"/>
              <a:ext cx="54250" cy="10750"/>
            </a:xfrm>
            <a:custGeom>
              <a:avLst/>
              <a:gdLst/>
              <a:ahLst/>
              <a:cxnLst/>
              <a:rect l="l" t="t" r="r" b="b"/>
              <a:pathLst>
                <a:path w="2170" h="430" extrusionOk="0">
                  <a:moveTo>
                    <a:pt x="2094" y="0"/>
                  </a:moveTo>
                  <a:cubicBezTo>
                    <a:pt x="2090" y="0"/>
                    <a:pt x="2086" y="1"/>
                    <a:pt x="2082" y="1"/>
                  </a:cubicBezTo>
                  <a:cubicBezTo>
                    <a:pt x="2002" y="1"/>
                    <a:pt x="1923" y="35"/>
                    <a:pt x="1843" y="47"/>
                  </a:cubicBezTo>
                  <a:cubicBezTo>
                    <a:pt x="1752" y="69"/>
                    <a:pt x="1661" y="81"/>
                    <a:pt x="1581" y="92"/>
                  </a:cubicBezTo>
                  <a:cubicBezTo>
                    <a:pt x="1399" y="115"/>
                    <a:pt x="1229" y="149"/>
                    <a:pt x="1058" y="160"/>
                  </a:cubicBezTo>
                  <a:cubicBezTo>
                    <a:pt x="888" y="172"/>
                    <a:pt x="717" y="172"/>
                    <a:pt x="546" y="172"/>
                  </a:cubicBezTo>
                  <a:cubicBezTo>
                    <a:pt x="455" y="172"/>
                    <a:pt x="364" y="160"/>
                    <a:pt x="285" y="160"/>
                  </a:cubicBezTo>
                  <a:cubicBezTo>
                    <a:pt x="249" y="155"/>
                    <a:pt x="209" y="150"/>
                    <a:pt x="169" y="150"/>
                  </a:cubicBezTo>
                  <a:cubicBezTo>
                    <a:pt x="120" y="150"/>
                    <a:pt x="72" y="158"/>
                    <a:pt x="35" y="183"/>
                  </a:cubicBezTo>
                  <a:cubicBezTo>
                    <a:pt x="12" y="206"/>
                    <a:pt x="1" y="240"/>
                    <a:pt x="23" y="263"/>
                  </a:cubicBezTo>
                  <a:cubicBezTo>
                    <a:pt x="114" y="399"/>
                    <a:pt x="353" y="399"/>
                    <a:pt x="501" y="411"/>
                  </a:cubicBezTo>
                  <a:cubicBezTo>
                    <a:pt x="608" y="424"/>
                    <a:pt x="718" y="430"/>
                    <a:pt x="828" y="430"/>
                  </a:cubicBezTo>
                  <a:cubicBezTo>
                    <a:pt x="906" y="430"/>
                    <a:pt x="983" y="427"/>
                    <a:pt x="1058" y="422"/>
                  </a:cubicBezTo>
                  <a:cubicBezTo>
                    <a:pt x="1240" y="411"/>
                    <a:pt x="1422" y="377"/>
                    <a:pt x="1593" y="342"/>
                  </a:cubicBezTo>
                  <a:cubicBezTo>
                    <a:pt x="1684" y="320"/>
                    <a:pt x="1775" y="286"/>
                    <a:pt x="1866" y="240"/>
                  </a:cubicBezTo>
                  <a:cubicBezTo>
                    <a:pt x="1945" y="206"/>
                    <a:pt x="2048" y="183"/>
                    <a:pt x="2116" y="126"/>
                  </a:cubicBezTo>
                  <a:cubicBezTo>
                    <a:pt x="2170" y="94"/>
                    <a:pt x="2163" y="0"/>
                    <a:pt x="20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6645850" y="2718725"/>
              <a:ext cx="91575" cy="46175"/>
            </a:xfrm>
            <a:custGeom>
              <a:avLst/>
              <a:gdLst/>
              <a:ahLst/>
              <a:cxnLst/>
              <a:rect l="l" t="t" r="r" b="b"/>
              <a:pathLst>
                <a:path w="3663" h="1847" extrusionOk="0">
                  <a:moveTo>
                    <a:pt x="2829" y="0"/>
                  </a:moveTo>
                  <a:cubicBezTo>
                    <a:pt x="2804" y="0"/>
                    <a:pt x="2779" y="2"/>
                    <a:pt x="2753" y="4"/>
                  </a:cubicBezTo>
                  <a:cubicBezTo>
                    <a:pt x="2651" y="4"/>
                    <a:pt x="2548" y="38"/>
                    <a:pt x="2480" y="50"/>
                  </a:cubicBezTo>
                  <a:cubicBezTo>
                    <a:pt x="2469" y="50"/>
                    <a:pt x="2446" y="61"/>
                    <a:pt x="2435" y="61"/>
                  </a:cubicBezTo>
                  <a:cubicBezTo>
                    <a:pt x="2389" y="72"/>
                    <a:pt x="2355" y="72"/>
                    <a:pt x="2309" y="84"/>
                  </a:cubicBezTo>
                  <a:cubicBezTo>
                    <a:pt x="2275" y="84"/>
                    <a:pt x="2230" y="95"/>
                    <a:pt x="2196" y="95"/>
                  </a:cubicBezTo>
                  <a:lnTo>
                    <a:pt x="2105" y="118"/>
                  </a:lnTo>
                  <a:cubicBezTo>
                    <a:pt x="1968" y="141"/>
                    <a:pt x="1843" y="152"/>
                    <a:pt x="1729" y="163"/>
                  </a:cubicBezTo>
                  <a:cubicBezTo>
                    <a:pt x="1667" y="169"/>
                    <a:pt x="1604" y="172"/>
                    <a:pt x="1535" y="172"/>
                  </a:cubicBezTo>
                  <a:cubicBezTo>
                    <a:pt x="1465" y="172"/>
                    <a:pt x="1388" y="169"/>
                    <a:pt x="1297" y="163"/>
                  </a:cubicBezTo>
                  <a:lnTo>
                    <a:pt x="1161" y="163"/>
                  </a:lnTo>
                  <a:cubicBezTo>
                    <a:pt x="1127" y="152"/>
                    <a:pt x="1081" y="152"/>
                    <a:pt x="1036" y="152"/>
                  </a:cubicBezTo>
                  <a:cubicBezTo>
                    <a:pt x="1001" y="149"/>
                    <a:pt x="960" y="146"/>
                    <a:pt x="912" y="146"/>
                  </a:cubicBezTo>
                  <a:cubicBezTo>
                    <a:pt x="768" y="146"/>
                    <a:pt x="572" y="172"/>
                    <a:pt x="376" y="300"/>
                  </a:cubicBezTo>
                  <a:cubicBezTo>
                    <a:pt x="205" y="414"/>
                    <a:pt x="80" y="596"/>
                    <a:pt x="46" y="800"/>
                  </a:cubicBezTo>
                  <a:cubicBezTo>
                    <a:pt x="1" y="1005"/>
                    <a:pt x="46" y="1198"/>
                    <a:pt x="160" y="1369"/>
                  </a:cubicBezTo>
                  <a:cubicBezTo>
                    <a:pt x="433" y="1767"/>
                    <a:pt x="888" y="1801"/>
                    <a:pt x="1104" y="1824"/>
                  </a:cubicBezTo>
                  <a:lnTo>
                    <a:pt x="1149" y="1824"/>
                  </a:lnTo>
                  <a:cubicBezTo>
                    <a:pt x="1274" y="1835"/>
                    <a:pt x="1400" y="1847"/>
                    <a:pt x="1525" y="1847"/>
                  </a:cubicBezTo>
                  <a:cubicBezTo>
                    <a:pt x="1627" y="1847"/>
                    <a:pt x="1729" y="1847"/>
                    <a:pt x="1832" y="1835"/>
                  </a:cubicBezTo>
                  <a:cubicBezTo>
                    <a:pt x="2059" y="1824"/>
                    <a:pt x="2275" y="1790"/>
                    <a:pt x="2491" y="1744"/>
                  </a:cubicBezTo>
                  <a:cubicBezTo>
                    <a:pt x="2639" y="1699"/>
                    <a:pt x="2776" y="1642"/>
                    <a:pt x="2878" y="1596"/>
                  </a:cubicBezTo>
                  <a:cubicBezTo>
                    <a:pt x="2890" y="1596"/>
                    <a:pt x="2912" y="1585"/>
                    <a:pt x="2924" y="1585"/>
                  </a:cubicBezTo>
                  <a:cubicBezTo>
                    <a:pt x="3015" y="1551"/>
                    <a:pt x="3140" y="1505"/>
                    <a:pt x="3265" y="1414"/>
                  </a:cubicBezTo>
                  <a:cubicBezTo>
                    <a:pt x="3549" y="1210"/>
                    <a:pt x="3663" y="834"/>
                    <a:pt x="3549" y="505"/>
                  </a:cubicBezTo>
                  <a:cubicBezTo>
                    <a:pt x="3433" y="199"/>
                    <a:pt x="3151" y="0"/>
                    <a:pt x="2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6680250" y="2750550"/>
              <a:ext cx="26200" cy="7075"/>
            </a:xfrm>
            <a:custGeom>
              <a:avLst/>
              <a:gdLst/>
              <a:ahLst/>
              <a:cxnLst/>
              <a:rect l="l" t="t" r="r" b="b"/>
              <a:pathLst>
                <a:path w="1048" h="283" extrusionOk="0">
                  <a:moveTo>
                    <a:pt x="929" y="0"/>
                  </a:moveTo>
                  <a:cubicBezTo>
                    <a:pt x="888" y="0"/>
                    <a:pt x="845" y="8"/>
                    <a:pt x="797" y="16"/>
                  </a:cubicBezTo>
                  <a:lnTo>
                    <a:pt x="763" y="16"/>
                  </a:lnTo>
                  <a:cubicBezTo>
                    <a:pt x="751" y="16"/>
                    <a:pt x="729" y="16"/>
                    <a:pt x="706" y="28"/>
                  </a:cubicBezTo>
                  <a:lnTo>
                    <a:pt x="626" y="28"/>
                  </a:lnTo>
                  <a:cubicBezTo>
                    <a:pt x="569" y="39"/>
                    <a:pt x="501" y="50"/>
                    <a:pt x="444" y="50"/>
                  </a:cubicBezTo>
                  <a:cubicBezTo>
                    <a:pt x="388" y="50"/>
                    <a:pt x="319" y="50"/>
                    <a:pt x="262" y="39"/>
                  </a:cubicBezTo>
                  <a:cubicBezTo>
                    <a:pt x="206" y="39"/>
                    <a:pt x="126" y="39"/>
                    <a:pt x="69" y="62"/>
                  </a:cubicBezTo>
                  <a:cubicBezTo>
                    <a:pt x="24" y="73"/>
                    <a:pt x="1" y="141"/>
                    <a:pt x="35" y="176"/>
                  </a:cubicBezTo>
                  <a:cubicBezTo>
                    <a:pt x="103" y="244"/>
                    <a:pt x="206" y="267"/>
                    <a:pt x="297" y="278"/>
                  </a:cubicBezTo>
                  <a:cubicBezTo>
                    <a:pt x="350" y="278"/>
                    <a:pt x="403" y="283"/>
                    <a:pt x="456" y="283"/>
                  </a:cubicBezTo>
                  <a:cubicBezTo>
                    <a:pt x="482" y="283"/>
                    <a:pt x="509" y="282"/>
                    <a:pt x="535" y="278"/>
                  </a:cubicBezTo>
                  <a:cubicBezTo>
                    <a:pt x="626" y="278"/>
                    <a:pt x="717" y="267"/>
                    <a:pt x="797" y="232"/>
                  </a:cubicBezTo>
                  <a:cubicBezTo>
                    <a:pt x="820" y="232"/>
                    <a:pt x="831" y="210"/>
                    <a:pt x="854" y="198"/>
                  </a:cubicBezTo>
                  <a:cubicBezTo>
                    <a:pt x="877" y="198"/>
                    <a:pt x="899" y="187"/>
                    <a:pt x="922" y="176"/>
                  </a:cubicBezTo>
                  <a:cubicBezTo>
                    <a:pt x="956" y="153"/>
                    <a:pt x="990" y="141"/>
                    <a:pt x="1024" y="107"/>
                  </a:cubicBezTo>
                  <a:cubicBezTo>
                    <a:pt x="1047" y="73"/>
                    <a:pt x="1024" y="16"/>
                    <a:pt x="979" y="5"/>
                  </a:cubicBezTo>
                  <a:cubicBezTo>
                    <a:pt x="962" y="2"/>
                    <a:pt x="946" y="0"/>
                    <a:pt x="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6661775" y="2732750"/>
              <a:ext cx="63150" cy="42675"/>
            </a:xfrm>
            <a:custGeom>
              <a:avLst/>
              <a:gdLst/>
              <a:ahLst/>
              <a:cxnLst/>
              <a:rect l="l" t="t" r="r" b="b"/>
              <a:pathLst>
                <a:path w="2526" h="1707" extrusionOk="0">
                  <a:moveTo>
                    <a:pt x="1229" y="342"/>
                  </a:moveTo>
                  <a:cubicBezTo>
                    <a:pt x="1240" y="353"/>
                    <a:pt x="1252" y="364"/>
                    <a:pt x="1263" y="364"/>
                  </a:cubicBezTo>
                  <a:cubicBezTo>
                    <a:pt x="1422" y="524"/>
                    <a:pt x="1502" y="751"/>
                    <a:pt x="1456" y="979"/>
                  </a:cubicBezTo>
                  <a:cubicBezTo>
                    <a:pt x="1434" y="1092"/>
                    <a:pt x="1377" y="1195"/>
                    <a:pt x="1297" y="1274"/>
                  </a:cubicBezTo>
                  <a:cubicBezTo>
                    <a:pt x="1206" y="1206"/>
                    <a:pt x="1138" y="1115"/>
                    <a:pt x="1104" y="1001"/>
                  </a:cubicBezTo>
                  <a:cubicBezTo>
                    <a:pt x="1024" y="797"/>
                    <a:pt x="1058" y="558"/>
                    <a:pt x="1195" y="387"/>
                  </a:cubicBezTo>
                  <a:cubicBezTo>
                    <a:pt x="1206" y="364"/>
                    <a:pt x="1218" y="353"/>
                    <a:pt x="1229" y="342"/>
                  </a:cubicBezTo>
                  <a:close/>
                  <a:moveTo>
                    <a:pt x="990" y="751"/>
                  </a:moveTo>
                  <a:lnTo>
                    <a:pt x="990" y="1456"/>
                  </a:lnTo>
                  <a:lnTo>
                    <a:pt x="979" y="1456"/>
                  </a:lnTo>
                  <a:lnTo>
                    <a:pt x="990" y="751"/>
                  </a:lnTo>
                  <a:close/>
                  <a:moveTo>
                    <a:pt x="1658" y="0"/>
                  </a:moveTo>
                  <a:cubicBezTo>
                    <a:pt x="1593" y="0"/>
                    <a:pt x="1536" y="6"/>
                    <a:pt x="1490" y="12"/>
                  </a:cubicBezTo>
                  <a:cubicBezTo>
                    <a:pt x="1434" y="23"/>
                    <a:pt x="1377" y="23"/>
                    <a:pt x="1343" y="35"/>
                  </a:cubicBezTo>
                  <a:lnTo>
                    <a:pt x="1274" y="35"/>
                  </a:lnTo>
                  <a:cubicBezTo>
                    <a:pt x="1240" y="46"/>
                    <a:pt x="1206" y="46"/>
                    <a:pt x="1172" y="46"/>
                  </a:cubicBezTo>
                  <a:lnTo>
                    <a:pt x="1013" y="46"/>
                  </a:lnTo>
                  <a:cubicBezTo>
                    <a:pt x="990" y="46"/>
                    <a:pt x="963" y="45"/>
                    <a:pt x="932" y="45"/>
                  </a:cubicBezTo>
                  <a:cubicBezTo>
                    <a:pt x="841" y="45"/>
                    <a:pt x="717" y="52"/>
                    <a:pt x="581" y="103"/>
                  </a:cubicBezTo>
                  <a:cubicBezTo>
                    <a:pt x="319" y="182"/>
                    <a:pt x="126" y="410"/>
                    <a:pt x="69" y="683"/>
                  </a:cubicBezTo>
                  <a:cubicBezTo>
                    <a:pt x="1" y="944"/>
                    <a:pt x="92" y="1229"/>
                    <a:pt x="296" y="1411"/>
                  </a:cubicBezTo>
                  <a:cubicBezTo>
                    <a:pt x="535" y="1638"/>
                    <a:pt x="831" y="1672"/>
                    <a:pt x="945" y="1695"/>
                  </a:cubicBezTo>
                  <a:cubicBezTo>
                    <a:pt x="1013" y="1706"/>
                    <a:pt x="1092" y="1706"/>
                    <a:pt x="1172" y="1706"/>
                  </a:cubicBezTo>
                  <a:cubicBezTo>
                    <a:pt x="1229" y="1706"/>
                    <a:pt x="1274" y="1706"/>
                    <a:pt x="1331" y="1695"/>
                  </a:cubicBezTo>
                  <a:cubicBezTo>
                    <a:pt x="1434" y="1695"/>
                    <a:pt x="1604" y="1672"/>
                    <a:pt x="1775" y="1615"/>
                  </a:cubicBezTo>
                  <a:cubicBezTo>
                    <a:pt x="1832" y="1593"/>
                    <a:pt x="1877" y="1570"/>
                    <a:pt x="1911" y="1547"/>
                  </a:cubicBezTo>
                  <a:cubicBezTo>
                    <a:pt x="1923" y="1547"/>
                    <a:pt x="1934" y="1547"/>
                    <a:pt x="1945" y="1536"/>
                  </a:cubicBezTo>
                  <a:cubicBezTo>
                    <a:pt x="2105" y="1468"/>
                    <a:pt x="2230" y="1377"/>
                    <a:pt x="2321" y="1240"/>
                  </a:cubicBezTo>
                  <a:cubicBezTo>
                    <a:pt x="2480" y="1035"/>
                    <a:pt x="2525" y="762"/>
                    <a:pt x="2434" y="512"/>
                  </a:cubicBezTo>
                  <a:cubicBezTo>
                    <a:pt x="2344" y="262"/>
                    <a:pt x="2127" y="80"/>
                    <a:pt x="1877" y="23"/>
                  </a:cubicBezTo>
                  <a:cubicBezTo>
                    <a:pt x="1798" y="6"/>
                    <a:pt x="1724" y="0"/>
                    <a:pt x="1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6692475" y="2765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6672575" y="2747825"/>
              <a:ext cx="40400" cy="35850"/>
            </a:xfrm>
            <a:custGeom>
              <a:avLst/>
              <a:gdLst/>
              <a:ahLst/>
              <a:cxnLst/>
              <a:rect l="l" t="t" r="r" b="b"/>
              <a:pathLst>
                <a:path w="1616" h="1434" extrusionOk="0">
                  <a:moveTo>
                    <a:pt x="808" y="0"/>
                  </a:moveTo>
                  <a:cubicBezTo>
                    <a:pt x="519" y="0"/>
                    <a:pt x="243" y="173"/>
                    <a:pt x="137" y="455"/>
                  </a:cubicBezTo>
                  <a:cubicBezTo>
                    <a:pt x="1" y="830"/>
                    <a:pt x="183" y="1240"/>
                    <a:pt x="558" y="1376"/>
                  </a:cubicBezTo>
                  <a:cubicBezTo>
                    <a:pt x="638" y="1411"/>
                    <a:pt x="717" y="1433"/>
                    <a:pt x="808" y="1433"/>
                  </a:cubicBezTo>
                  <a:cubicBezTo>
                    <a:pt x="1093" y="1433"/>
                    <a:pt x="1366" y="1263"/>
                    <a:pt x="1468" y="978"/>
                  </a:cubicBezTo>
                  <a:cubicBezTo>
                    <a:pt x="1616" y="614"/>
                    <a:pt x="1445" y="205"/>
                    <a:pt x="1081" y="57"/>
                  </a:cubicBezTo>
                  <a:cubicBezTo>
                    <a:pt x="1081" y="57"/>
                    <a:pt x="1070" y="57"/>
                    <a:pt x="1058" y="46"/>
                  </a:cubicBezTo>
                  <a:cubicBezTo>
                    <a:pt x="977" y="15"/>
                    <a:pt x="892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6690775" y="2760050"/>
              <a:ext cx="12550" cy="6000"/>
            </a:xfrm>
            <a:custGeom>
              <a:avLst/>
              <a:gdLst/>
              <a:ahLst/>
              <a:cxnLst/>
              <a:rect l="l" t="t" r="r" b="b"/>
              <a:pathLst>
                <a:path w="502" h="240" extrusionOk="0">
                  <a:moveTo>
                    <a:pt x="444" y="0"/>
                  </a:moveTo>
                  <a:cubicBezTo>
                    <a:pt x="421" y="12"/>
                    <a:pt x="387" y="23"/>
                    <a:pt x="365" y="23"/>
                  </a:cubicBezTo>
                  <a:cubicBezTo>
                    <a:pt x="342" y="23"/>
                    <a:pt x="319" y="34"/>
                    <a:pt x="296" y="46"/>
                  </a:cubicBezTo>
                  <a:cubicBezTo>
                    <a:pt x="262" y="46"/>
                    <a:pt x="228" y="57"/>
                    <a:pt x="205" y="57"/>
                  </a:cubicBezTo>
                  <a:cubicBezTo>
                    <a:pt x="171" y="69"/>
                    <a:pt x="148" y="69"/>
                    <a:pt x="114" y="80"/>
                  </a:cubicBezTo>
                  <a:cubicBezTo>
                    <a:pt x="114" y="80"/>
                    <a:pt x="103" y="80"/>
                    <a:pt x="103" y="91"/>
                  </a:cubicBezTo>
                  <a:lnTo>
                    <a:pt x="80" y="91"/>
                  </a:lnTo>
                  <a:cubicBezTo>
                    <a:pt x="69" y="103"/>
                    <a:pt x="46" y="103"/>
                    <a:pt x="35" y="114"/>
                  </a:cubicBezTo>
                  <a:cubicBezTo>
                    <a:pt x="12" y="114"/>
                    <a:pt x="1" y="137"/>
                    <a:pt x="1" y="160"/>
                  </a:cubicBezTo>
                  <a:cubicBezTo>
                    <a:pt x="1" y="182"/>
                    <a:pt x="12" y="194"/>
                    <a:pt x="35" y="194"/>
                  </a:cubicBezTo>
                  <a:cubicBezTo>
                    <a:pt x="46" y="205"/>
                    <a:pt x="69" y="216"/>
                    <a:pt x="80" y="228"/>
                  </a:cubicBezTo>
                  <a:lnTo>
                    <a:pt x="103" y="228"/>
                  </a:lnTo>
                  <a:cubicBezTo>
                    <a:pt x="114" y="239"/>
                    <a:pt x="114" y="239"/>
                    <a:pt x="126" y="239"/>
                  </a:cubicBezTo>
                  <a:lnTo>
                    <a:pt x="194" y="239"/>
                  </a:lnTo>
                  <a:cubicBezTo>
                    <a:pt x="205" y="239"/>
                    <a:pt x="228" y="239"/>
                    <a:pt x="251" y="228"/>
                  </a:cubicBezTo>
                  <a:cubicBezTo>
                    <a:pt x="285" y="228"/>
                    <a:pt x="319" y="216"/>
                    <a:pt x="353" y="194"/>
                  </a:cubicBezTo>
                  <a:cubicBezTo>
                    <a:pt x="376" y="182"/>
                    <a:pt x="410" y="171"/>
                    <a:pt x="433" y="137"/>
                  </a:cubicBezTo>
                  <a:cubicBezTo>
                    <a:pt x="456" y="125"/>
                    <a:pt x="478" y="103"/>
                    <a:pt x="490" y="80"/>
                  </a:cubicBezTo>
                  <a:cubicBezTo>
                    <a:pt x="501" y="57"/>
                    <a:pt x="478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4"/>
            <p:cNvSpPr/>
            <p:nvPr/>
          </p:nvSpPr>
          <p:spPr>
            <a:xfrm>
              <a:off x="6672875" y="2742275"/>
              <a:ext cx="48925" cy="41675"/>
            </a:xfrm>
            <a:custGeom>
              <a:avLst/>
              <a:gdLst/>
              <a:ahLst/>
              <a:cxnLst/>
              <a:rect l="l" t="t" r="r" b="b"/>
              <a:pathLst>
                <a:path w="1957" h="1667" extrusionOk="0">
                  <a:moveTo>
                    <a:pt x="774" y="279"/>
                  </a:moveTo>
                  <a:lnTo>
                    <a:pt x="899" y="552"/>
                  </a:lnTo>
                  <a:lnTo>
                    <a:pt x="899" y="552"/>
                  </a:lnTo>
                  <a:lnTo>
                    <a:pt x="887" y="529"/>
                  </a:lnTo>
                  <a:lnTo>
                    <a:pt x="887" y="541"/>
                  </a:lnTo>
                  <a:lnTo>
                    <a:pt x="774" y="302"/>
                  </a:lnTo>
                  <a:lnTo>
                    <a:pt x="774" y="279"/>
                  </a:lnTo>
                  <a:close/>
                  <a:moveTo>
                    <a:pt x="899" y="552"/>
                  </a:moveTo>
                  <a:lnTo>
                    <a:pt x="990" y="734"/>
                  </a:lnTo>
                  <a:lnTo>
                    <a:pt x="899" y="563"/>
                  </a:lnTo>
                  <a:lnTo>
                    <a:pt x="899" y="552"/>
                  </a:lnTo>
                  <a:close/>
                  <a:moveTo>
                    <a:pt x="796" y="802"/>
                  </a:moveTo>
                  <a:lnTo>
                    <a:pt x="830" y="882"/>
                  </a:lnTo>
                  <a:lnTo>
                    <a:pt x="1035" y="1416"/>
                  </a:lnTo>
                  <a:cubicBezTo>
                    <a:pt x="1024" y="1416"/>
                    <a:pt x="1012" y="1405"/>
                    <a:pt x="1001" y="1405"/>
                  </a:cubicBezTo>
                  <a:lnTo>
                    <a:pt x="830" y="905"/>
                  </a:lnTo>
                  <a:lnTo>
                    <a:pt x="830" y="893"/>
                  </a:lnTo>
                  <a:lnTo>
                    <a:pt x="796" y="802"/>
                  </a:lnTo>
                  <a:close/>
                  <a:moveTo>
                    <a:pt x="1156" y="1"/>
                  </a:moveTo>
                  <a:cubicBezTo>
                    <a:pt x="1127" y="1"/>
                    <a:pt x="1098" y="3"/>
                    <a:pt x="1069" y="6"/>
                  </a:cubicBezTo>
                  <a:cubicBezTo>
                    <a:pt x="1012" y="17"/>
                    <a:pt x="967" y="29"/>
                    <a:pt x="921" y="40"/>
                  </a:cubicBezTo>
                  <a:cubicBezTo>
                    <a:pt x="876" y="52"/>
                    <a:pt x="842" y="52"/>
                    <a:pt x="808" y="63"/>
                  </a:cubicBezTo>
                  <a:cubicBezTo>
                    <a:pt x="785" y="74"/>
                    <a:pt x="762" y="74"/>
                    <a:pt x="739" y="86"/>
                  </a:cubicBezTo>
                  <a:cubicBezTo>
                    <a:pt x="694" y="86"/>
                    <a:pt x="660" y="97"/>
                    <a:pt x="626" y="108"/>
                  </a:cubicBezTo>
                  <a:cubicBezTo>
                    <a:pt x="614" y="108"/>
                    <a:pt x="592" y="120"/>
                    <a:pt x="580" y="120"/>
                  </a:cubicBezTo>
                  <a:cubicBezTo>
                    <a:pt x="557" y="131"/>
                    <a:pt x="535" y="143"/>
                    <a:pt x="512" y="154"/>
                  </a:cubicBezTo>
                  <a:cubicBezTo>
                    <a:pt x="501" y="154"/>
                    <a:pt x="489" y="165"/>
                    <a:pt x="478" y="165"/>
                  </a:cubicBezTo>
                  <a:cubicBezTo>
                    <a:pt x="466" y="177"/>
                    <a:pt x="466" y="177"/>
                    <a:pt x="455" y="177"/>
                  </a:cubicBezTo>
                  <a:cubicBezTo>
                    <a:pt x="375" y="222"/>
                    <a:pt x="296" y="268"/>
                    <a:pt x="228" y="325"/>
                  </a:cubicBezTo>
                  <a:cubicBezTo>
                    <a:pt x="91" y="472"/>
                    <a:pt x="0" y="666"/>
                    <a:pt x="0" y="871"/>
                  </a:cubicBezTo>
                  <a:cubicBezTo>
                    <a:pt x="0" y="1143"/>
                    <a:pt x="148" y="1382"/>
                    <a:pt x="375" y="1519"/>
                  </a:cubicBezTo>
                  <a:cubicBezTo>
                    <a:pt x="421" y="1553"/>
                    <a:pt x="478" y="1576"/>
                    <a:pt x="546" y="1598"/>
                  </a:cubicBezTo>
                  <a:cubicBezTo>
                    <a:pt x="569" y="1610"/>
                    <a:pt x="614" y="1633"/>
                    <a:pt x="671" y="1644"/>
                  </a:cubicBezTo>
                  <a:cubicBezTo>
                    <a:pt x="694" y="1644"/>
                    <a:pt x="717" y="1644"/>
                    <a:pt x="739" y="1655"/>
                  </a:cubicBezTo>
                  <a:cubicBezTo>
                    <a:pt x="774" y="1655"/>
                    <a:pt x="819" y="1667"/>
                    <a:pt x="887" y="1667"/>
                  </a:cubicBezTo>
                  <a:cubicBezTo>
                    <a:pt x="910" y="1667"/>
                    <a:pt x="944" y="1667"/>
                    <a:pt x="978" y="1655"/>
                  </a:cubicBezTo>
                  <a:cubicBezTo>
                    <a:pt x="1012" y="1655"/>
                    <a:pt x="1046" y="1644"/>
                    <a:pt x="1081" y="1644"/>
                  </a:cubicBezTo>
                  <a:cubicBezTo>
                    <a:pt x="1217" y="1621"/>
                    <a:pt x="1308" y="1576"/>
                    <a:pt x="1365" y="1553"/>
                  </a:cubicBezTo>
                  <a:cubicBezTo>
                    <a:pt x="1410" y="1530"/>
                    <a:pt x="1524" y="1473"/>
                    <a:pt x="1638" y="1371"/>
                  </a:cubicBezTo>
                  <a:cubicBezTo>
                    <a:pt x="1695" y="1314"/>
                    <a:pt x="1763" y="1246"/>
                    <a:pt x="1809" y="1155"/>
                  </a:cubicBezTo>
                  <a:cubicBezTo>
                    <a:pt x="1956" y="905"/>
                    <a:pt x="1956" y="586"/>
                    <a:pt x="1797" y="347"/>
                  </a:cubicBezTo>
                  <a:cubicBezTo>
                    <a:pt x="1654" y="133"/>
                    <a:pt x="1410" y="1"/>
                    <a:pt x="1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6696175" y="2768575"/>
              <a:ext cx="7150" cy="4850"/>
            </a:xfrm>
            <a:custGeom>
              <a:avLst/>
              <a:gdLst/>
              <a:ahLst/>
              <a:cxnLst/>
              <a:rect l="l" t="t" r="r" b="b"/>
              <a:pathLst>
                <a:path w="286" h="194" extrusionOk="0">
                  <a:moveTo>
                    <a:pt x="39" y="172"/>
                  </a:moveTo>
                  <a:lnTo>
                    <a:pt x="39" y="172"/>
                  </a:lnTo>
                  <a:cubicBezTo>
                    <a:pt x="43" y="173"/>
                    <a:pt x="50" y="175"/>
                    <a:pt x="58" y="182"/>
                  </a:cubicBezTo>
                  <a:cubicBezTo>
                    <a:pt x="48" y="182"/>
                    <a:pt x="46" y="174"/>
                    <a:pt x="39" y="172"/>
                  </a:cubicBezTo>
                  <a:close/>
                  <a:moveTo>
                    <a:pt x="205" y="0"/>
                  </a:moveTo>
                  <a:cubicBezTo>
                    <a:pt x="194" y="0"/>
                    <a:pt x="194" y="12"/>
                    <a:pt x="183" y="12"/>
                  </a:cubicBezTo>
                  <a:cubicBezTo>
                    <a:pt x="183" y="23"/>
                    <a:pt x="171" y="23"/>
                    <a:pt x="171" y="23"/>
                  </a:cubicBezTo>
                  <a:cubicBezTo>
                    <a:pt x="160" y="35"/>
                    <a:pt x="149" y="35"/>
                    <a:pt x="137" y="46"/>
                  </a:cubicBezTo>
                  <a:cubicBezTo>
                    <a:pt x="114" y="57"/>
                    <a:pt x="92" y="57"/>
                    <a:pt x="58" y="69"/>
                  </a:cubicBezTo>
                  <a:cubicBezTo>
                    <a:pt x="46" y="69"/>
                    <a:pt x="35" y="69"/>
                    <a:pt x="23" y="80"/>
                  </a:cubicBezTo>
                  <a:cubicBezTo>
                    <a:pt x="12" y="80"/>
                    <a:pt x="12" y="91"/>
                    <a:pt x="1" y="103"/>
                  </a:cubicBezTo>
                  <a:cubicBezTo>
                    <a:pt x="1" y="126"/>
                    <a:pt x="12" y="148"/>
                    <a:pt x="35" y="171"/>
                  </a:cubicBezTo>
                  <a:cubicBezTo>
                    <a:pt x="46" y="182"/>
                    <a:pt x="58" y="182"/>
                    <a:pt x="69" y="194"/>
                  </a:cubicBezTo>
                  <a:lnTo>
                    <a:pt x="137" y="194"/>
                  </a:lnTo>
                  <a:cubicBezTo>
                    <a:pt x="149" y="194"/>
                    <a:pt x="160" y="194"/>
                    <a:pt x="160" y="182"/>
                  </a:cubicBezTo>
                  <a:cubicBezTo>
                    <a:pt x="171" y="182"/>
                    <a:pt x="183" y="182"/>
                    <a:pt x="194" y="171"/>
                  </a:cubicBezTo>
                  <a:cubicBezTo>
                    <a:pt x="217" y="160"/>
                    <a:pt x="228" y="148"/>
                    <a:pt x="240" y="126"/>
                  </a:cubicBezTo>
                  <a:cubicBezTo>
                    <a:pt x="251" y="114"/>
                    <a:pt x="262" y="114"/>
                    <a:pt x="262" y="103"/>
                  </a:cubicBezTo>
                  <a:cubicBezTo>
                    <a:pt x="274" y="91"/>
                    <a:pt x="274" y="80"/>
                    <a:pt x="274" y="80"/>
                  </a:cubicBezTo>
                  <a:cubicBezTo>
                    <a:pt x="285" y="69"/>
                    <a:pt x="274" y="57"/>
                    <a:pt x="274" y="35"/>
                  </a:cubicBezTo>
                  <a:cubicBezTo>
                    <a:pt x="274" y="23"/>
                    <a:pt x="262" y="12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4"/>
            <p:cNvSpPr/>
            <p:nvPr/>
          </p:nvSpPr>
          <p:spPr>
            <a:xfrm>
              <a:off x="6677425" y="2750750"/>
              <a:ext cx="43800" cy="40325"/>
            </a:xfrm>
            <a:custGeom>
              <a:avLst/>
              <a:gdLst/>
              <a:ahLst/>
              <a:cxnLst/>
              <a:rect l="l" t="t" r="r" b="b"/>
              <a:pathLst>
                <a:path w="1752" h="1613" extrusionOk="0">
                  <a:moveTo>
                    <a:pt x="966" y="0"/>
                  </a:moveTo>
                  <a:cubicBezTo>
                    <a:pt x="894" y="0"/>
                    <a:pt x="822" y="10"/>
                    <a:pt x="751" y="31"/>
                  </a:cubicBezTo>
                  <a:cubicBezTo>
                    <a:pt x="694" y="54"/>
                    <a:pt x="648" y="77"/>
                    <a:pt x="603" y="99"/>
                  </a:cubicBezTo>
                  <a:cubicBezTo>
                    <a:pt x="512" y="122"/>
                    <a:pt x="421" y="168"/>
                    <a:pt x="341" y="224"/>
                  </a:cubicBezTo>
                  <a:cubicBezTo>
                    <a:pt x="205" y="338"/>
                    <a:pt x="102" y="486"/>
                    <a:pt x="68" y="657"/>
                  </a:cubicBezTo>
                  <a:cubicBezTo>
                    <a:pt x="0" y="964"/>
                    <a:pt x="114" y="1282"/>
                    <a:pt x="387" y="1464"/>
                  </a:cubicBezTo>
                  <a:cubicBezTo>
                    <a:pt x="398" y="1476"/>
                    <a:pt x="421" y="1498"/>
                    <a:pt x="444" y="1510"/>
                  </a:cubicBezTo>
                  <a:cubicBezTo>
                    <a:pt x="455" y="1510"/>
                    <a:pt x="478" y="1521"/>
                    <a:pt x="489" y="1532"/>
                  </a:cubicBezTo>
                  <a:cubicBezTo>
                    <a:pt x="535" y="1555"/>
                    <a:pt x="603" y="1578"/>
                    <a:pt x="682" y="1601"/>
                  </a:cubicBezTo>
                  <a:cubicBezTo>
                    <a:pt x="705" y="1601"/>
                    <a:pt x="728" y="1601"/>
                    <a:pt x="739" y="1612"/>
                  </a:cubicBezTo>
                  <a:lnTo>
                    <a:pt x="876" y="1612"/>
                  </a:lnTo>
                  <a:cubicBezTo>
                    <a:pt x="921" y="1612"/>
                    <a:pt x="967" y="1612"/>
                    <a:pt x="1024" y="1601"/>
                  </a:cubicBezTo>
                  <a:cubicBezTo>
                    <a:pt x="1069" y="1589"/>
                    <a:pt x="1103" y="1578"/>
                    <a:pt x="1149" y="1567"/>
                  </a:cubicBezTo>
                  <a:cubicBezTo>
                    <a:pt x="1194" y="1555"/>
                    <a:pt x="1274" y="1521"/>
                    <a:pt x="1354" y="1464"/>
                  </a:cubicBezTo>
                  <a:cubicBezTo>
                    <a:pt x="1422" y="1419"/>
                    <a:pt x="1490" y="1350"/>
                    <a:pt x="1547" y="1282"/>
                  </a:cubicBezTo>
                  <a:cubicBezTo>
                    <a:pt x="1570" y="1259"/>
                    <a:pt x="1604" y="1225"/>
                    <a:pt x="1638" y="1157"/>
                  </a:cubicBezTo>
                  <a:cubicBezTo>
                    <a:pt x="1661" y="1112"/>
                    <a:pt x="1683" y="1055"/>
                    <a:pt x="1706" y="986"/>
                  </a:cubicBezTo>
                  <a:cubicBezTo>
                    <a:pt x="1752" y="827"/>
                    <a:pt x="1740" y="691"/>
                    <a:pt x="1729" y="645"/>
                  </a:cubicBezTo>
                  <a:cubicBezTo>
                    <a:pt x="1695" y="406"/>
                    <a:pt x="1547" y="202"/>
                    <a:pt x="1331" y="88"/>
                  </a:cubicBezTo>
                  <a:cubicBezTo>
                    <a:pt x="1216" y="30"/>
                    <a:pt x="1091" y="0"/>
                    <a:pt x="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4"/>
            <p:cNvSpPr/>
            <p:nvPr/>
          </p:nvSpPr>
          <p:spPr>
            <a:xfrm>
              <a:off x="6700725" y="2768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4"/>
            <p:cNvSpPr/>
            <p:nvPr/>
          </p:nvSpPr>
          <p:spPr>
            <a:xfrm>
              <a:off x="6680550" y="2751050"/>
              <a:ext cx="40400" cy="35750"/>
            </a:xfrm>
            <a:custGeom>
              <a:avLst/>
              <a:gdLst/>
              <a:ahLst/>
              <a:cxnLst/>
              <a:rect l="l" t="t" r="r" b="b"/>
              <a:pathLst>
                <a:path w="1616" h="1430" extrusionOk="0">
                  <a:moveTo>
                    <a:pt x="818" y="1"/>
                  </a:moveTo>
                  <a:cubicBezTo>
                    <a:pt x="671" y="1"/>
                    <a:pt x="523" y="47"/>
                    <a:pt x="398" y="144"/>
                  </a:cubicBezTo>
                  <a:cubicBezTo>
                    <a:pt x="387" y="144"/>
                    <a:pt x="387" y="144"/>
                    <a:pt x="376" y="156"/>
                  </a:cubicBezTo>
                  <a:lnTo>
                    <a:pt x="364" y="156"/>
                  </a:lnTo>
                  <a:cubicBezTo>
                    <a:pt x="57" y="394"/>
                    <a:pt x="0" y="838"/>
                    <a:pt x="239" y="1145"/>
                  </a:cubicBezTo>
                  <a:cubicBezTo>
                    <a:pt x="376" y="1338"/>
                    <a:pt x="592" y="1429"/>
                    <a:pt x="808" y="1429"/>
                  </a:cubicBezTo>
                  <a:cubicBezTo>
                    <a:pt x="944" y="1429"/>
                    <a:pt x="1081" y="1395"/>
                    <a:pt x="1206" y="1304"/>
                  </a:cubicBezTo>
                  <a:cubicBezTo>
                    <a:pt x="1217" y="1304"/>
                    <a:pt x="1217" y="1304"/>
                    <a:pt x="1217" y="1293"/>
                  </a:cubicBezTo>
                  <a:cubicBezTo>
                    <a:pt x="1229" y="1293"/>
                    <a:pt x="1251" y="1282"/>
                    <a:pt x="1263" y="1270"/>
                  </a:cubicBezTo>
                  <a:cubicBezTo>
                    <a:pt x="1558" y="1020"/>
                    <a:pt x="1615" y="588"/>
                    <a:pt x="1376" y="281"/>
                  </a:cubicBezTo>
                  <a:cubicBezTo>
                    <a:pt x="1242" y="99"/>
                    <a:pt x="1031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6512500" y="2894200"/>
              <a:ext cx="101450" cy="95925"/>
            </a:xfrm>
            <a:custGeom>
              <a:avLst/>
              <a:gdLst/>
              <a:ahLst/>
              <a:cxnLst/>
              <a:rect l="l" t="t" r="r" b="b"/>
              <a:pathLst>
                <a:path w="4058" h="3837" extrusionOk="0">
                  <a:moveTo>
                    <a:pt x="158" y="0"/>
                  </a:moveTo>
                  <a:cubicBezTo>
                    <a:pt x="135" y="0"/>
                    <a:pt x="112" y="12"/>
                    <a:pt x="103" y="37"/>
                  </a:cubicBezTo>
                  <a:cubicBezTo>
                    <a:pt x="46" y="253"/>
                    <a:pt x="23" y="480"/>
                    <a:pt x="12" y="708"/>
                  </a:cubicBezTo>
                  <a:cubicBezTo>
                    <a:pt x="0" y="924"/>
                    <a:pt x="0" y="1151"/>
                    <a:pt x="23" y="1368"/>
                  </a:cubicBezTo>
                  <a:cubicBezTo>
                    <a:pt x="57" y="1743"/>
                    <a:pt x="160" y="2118"/>
                    <a:pt x="376" y="2425"/>
                  </a:cubicBezTo>
                  <a:cubicBezTo>
                    <a:pt x="614" y="2767"/>
                    <a:pt x="933" y="2960"/>
                    <a:pt x="1308" y="3119"/>
                  </a:cubicBezTo>
                  <a:cubicBezTo>
                    <a:pt x="1706" y="3290"/>
                    <a:pt x="2116" y="3438"/>
                    <a:pt x="2525" y="3563"/>
                  </a:cubicBezTo>
                  <a:cubicBezTo>
                    <a:pt x="3003" y="3699"/>
                    <a:pt x="3481" y="3802"/>
                    <a:pt x="3981" y="3836"/>
                  </a:cubicBezTo>
                  <a:cubicBezTo>
                    <a:pt x="3984" y="3836"/>
                    <a:pt x="3987" y="3836"/>
                    <a:pt x="3990" y="3836"/>
                  </a:cubicBezTo>
                  <a:cubicBezTo>
                    <a:pt x="4050" y="3836"/>
                    <a:pt x="4057" y="3732"/>
                    <a:pt x="3992" y="3711"/>
                  </a:cubicBezTo>
                  <a:cubicBezTo>
                    <a:pt x="3196" y="3494"/>
                    <a:pt x="2389" y="3290"/>
                    <a:pt x="1627" y="2983"/>
                  </a:cubicBezTo>
                  <a:cubicBezTo>
                    <a:pt x="1274" y="2846"/>
                    <a:pt x="922" y="2710"/>
                    <a:pt x="671" y="2425"/>
                  </a:cubicBezTo>
                  <a:cubicBezTo>
                    <a:pt x="444" y="2164"/>
                    <a:pt x="319" y="1822"/>
                    <a:pt x="251" y="1481"/>
                  </a:cubicBezTo>
                  <a:cubicBezTo>
                    <a:pt x="216" y="1254"/>
                    <a:pt x="205" y="1015"/>
                    <a:pt x="205" y="776"/>
                  </a:cubicBezTo>
                  <a:cubicBezTo>
                    <a:pt x="205" y="537"/>
                    <a:pt x="239" y="298"/>
                    <a:pt x="216" y="60"/>
                  </a:cubicBezTo>
                  <a:cubicBezTo>
                    <a:pt x="216" y="21"/>
                    <a:pt x="187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4"/>
            <p:cNvSpPr/>
            <p:nvPr/>
          </p:nvSpPr>
          <p:spPr>
            <a:xfrm>
              <a:off x="6494575" y="2876250"/>
              <a:ext cx="138225" cy="131775"/>
            </a:xfrm>
            <a:custGeom>
              <a:avLst/>
              <a:gdLst/>
              <a:ahLst/>
              <a:cxnLst/>
              <a:rect l="l" t="t" r="r" b="b"/>
              <a:pathLst>
                <a:path w="5529" h="5271" extrusionOk="0">
                  <a:moveTo>
                    <a:pt x="876" y="1"/>
                  </a:moveTo>
                  <a:cubicBezTo>
                    <a:pt x="538" y="1"/>
                    <a:pt x="233" y="231"/>
                    <a:pt x="137" y="561"/>
                  </a:cubicBezTo>
                  <a:cubicBezTo>
                    <a:pt x="58" y="846"/>
                    <a:pt x="35" y="1119"/>
                    <a:pt x="23" y="1380"/>
                  </a:cubicBezTo>
                  <a:cubicBezTo>
                    <a:pt x="1" y="1642"/>
                    <a:pt x="1" y="1904"/>
                    <a:pt x="23" y="2154"/>
                  </a:cubicBezTo>
                  <a:cubicBezTo>
                    <a:pt x="80" y="2700"/>
                    <a:pt x="251" y="3166"/>
                    <a:pt x="513" y="3553"/>
                  </a:cubicBezTo>
                  <a:cubicBezTo>
                    <a:pt x="877" y="4076"/>
                    <a:pt x="1388" y="4338"/>
                    <a:pt x="1741" y="4497"/>
                  </a:cubicBezTo>
                  <a:cubicBezTo>
                    <a:pt x="2150" y="4667"/>
                    <a:pt x="2594" y="4815"/>
                    <a:pt x="3038" y="4963"/>
                  </a:cubicBezTo>
                  <a:cubicBezTo>
                    <a:pt x="3583" y="5122"/>
                    <a:pt x="4118" y="5225"/>
                    <a:pt x="4641" y="5259"/>
                  </a:cubicBezTo>
                  <a:cubicBezTo>
                    <a:pt x="4664" y="5270"/>
                    <a:pt x="4675" y="5270"/>
                    <a:pt x="4698" y="5270"/>
                  </a:cubicBezTo>
                  <a:cubicBezTo>
                    <a:pt x="5073" y="5270"/>
                    <a:pt x="5392" y="4997"/>
                    <a:pt x="5449" y="4622"/>
                  </a:cubicBezTo>
                  <a:cubicBezTo>
                    <a:pt x="5528" y="4224"/>
                    <a:pt x="5290" y="3848"/>
                    <a:pt x="4903" y="3746"/>
                  </a:cubicBezTo>
                  <a:lnTo>
                    <a:pt x="4539" y="3644"/>
                  </a:lnTo>
                  <a:cubicBezTo>
                    <a:pt x="3856" y="3450"/>
                    <a:pt x="3220" y="3280"/>
                    <a:pt x="2594" y="3041"/>
                  </a:cubicBezTo>
                  <a:cubicBezTo>
                    <a:pt x="2321" y="2927"/>
                    <a:pt x="2059" y="2825"/>
                    <a:pt x="1923" y="2666"/>
                  </a:cubicBezTo>
                  <a:cubicBezTo>
                    <a:pt x="1809" y="2529"/>
                    <a:pt x="1718" y="2324"/>
                    <a:pt x="1673" y="2074"/>
                  </a:cubicBezTo>
                  <a:cubicBezTo>
                    <a:pt x="1639" y="1881"/>
                    <a:pt x="1627" y="1676"/>
                    <a:pt x="1639" y="1494"/>
                  </a:cubicBezTo>
                  <a:cubicBezTo>
                    <a:pt x="1639" y="1414"/>
                    <a:pt x="1639" y="1346"/>
                    <a:pt x="1639" y="1267"/>
                  </a:cubicBezTo>
                  <a:cubicBezTo>
                    <a:pt x="1650" y="1096"/>
                    <a:pt x="1661" y="914"/>
                    <a:pt x="1639" y="721"/>
                  </a:cubicBezTo>
                  <a:cubicBezTo>
                    <a:pt x="1616" y="345"/>
                    <a:pt x="1320" y="50"/>
                    <a:pt x="945" y="4"/>
                  </a:cubicBezTo>
                  <a:cubicBezTo>
                    <a:pt x="922" y="2"/>
                    <a:pt x="899" y="1"/>
                    <a:pt x="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4"/>
            <p:cNvSpPr/>
            <p:nvPr/>
          </p:nvSpPr>
          <p:spPr>
            <a:xfrm>
              <a:off x="6763950" y="2714150"/>
              <a:ext cx="10725" cy="44500"/>
            </a:xfrm>
            <a:custGeom>
              <a:avLst/>
              <a:gdLst/>
              <a:ahLst/>
              <a:cxnLst/>
              <a:rect l="l" t="t" r="r" b="b"/>
              <a:pathLst>
                <a:path w="429" h="1780" extrusionOk="0">
                  <a:moveTo>
                    <a:pt x="46" y="0"/>
                  </a:moveTo>
                  <a:cubicBezTo>
                    <a:pt x="23" y="0"/>
                    <a:pt x="0" y="20"/>
                    <a:pt x="8" y="51"/>
                  </a:cubicBezTo>
                  <a:cubicBezTo>
                    <a:pt x="19" y="119"/>
                    <a:pt x="8" y="187"/>
                    <a:pt x="31" y="255"/>
                  </a:cubicBezTo>
                  <a:cubicBezTo>
                    <a:pt x="42" y="335"/>
                    <a:pt x="65" y="403"/>
                    <a:pt x="76" y="471"/>
                  </a:cubicBezTo>
                  <a:cubicBezTo>
                    <a:pt x="99" y="608"/>
                    <a:pt x="133" y="756"/>
                    <a:pt x="156" y="904"/>
                  </a:cubicBezTo>
                  <a:cubicBezTo>
                    <a:pt x="190" y="1177"/>
                    <a:pt x="213" y="1461"/>
                    <a:pt x="258" y="1745"/>
                  </a:cubicBezTo>
                  <a:cubicBezTo>
                    <a:pt x="264" y="1768"/>
                    <a:pt x="287" y="1779"/>
                    <a:pt x="309" y="1779"/>
                  </a:cubicBezTo>
                  <a:cubicBezTo>
                    <a:pt x="332" y="1779"/>
                    <a:pt x="355" y="1768"/>
                    <a:pt x="361" y="1745"/>
                  </a:cubicBezTo>
                  <a:cubicBezTo>
                    <a:pt x="429" y="1450"/>
                    <a:pt x="418" y="1142"/>
                    <a:pt x="372" y="858"/>
                  </a:cubicBezTo>
                  <a:cubicBezTo>
                    <a:pt x="349" y="710"/>
                    <a:pt x="315" y="562"/>
                    <a:pt x="270" y="415"/>
                  </a:cubicBezTo>
                  <a:cubicBezTo>
                    <a:pt x="247" y="346"/>
                    <a:pt x="224" y="278"/>
                    <a:pt x="190" y="221"/>
                  </a:cubicBezTo>
                  <a:cubicBezTo>
                    <a:pt x="179" y="187"/>
                    <a:pt x="167" y="142"/>
                    <a:pt x="145" y="119"/>
                  </a:cubicBezTo>
                  <a:cubicBezTo>
                    <a:pt x="133" y="85"/>
                    <a:pt x="99" y="51"/>
                    <a:pt x="76" y="16"/>
                  </a:cubicBezTo>
                  <a:cubicBezTo>
                    <a:pt x="69" y="5"/>
                    <a:pt x="57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4"/>
            <p:cNvSpPr/>
            <p:nvPr/>
          </p:nvSpPr>
          <p:spPr>
            <a:xfrm>
              <a:off x="6745100" y="2696400"/>
              <a:ext cx="47500" cy="79875"/>
            </a:xfrm>
            <a:custGeom>
              <a:avLst/>
              <a:gdLst/>
              <a:ahLst/>
              <a:cxnLst/>
              <a:rect l="l" t="t" r="r" b="b"/>
              <a:pathLst>
                <a:path w="1900" h="3195" extrusionOk="0">
                  <a:moveTo>
                    <a:pt x="798" y="0"/>
                  </a:moveTo>
                  <a:cubicBezTo>
                    <a:pt x="714" y="0"/>
                    <a:pt x="629" y="14"/>
                    <a:pt x="546" y="44"/>
                  </a:cubicBezTo>
                  <a:cubicBezTo>
                    <a:pt x="205" y="169"/>
                    <a:pt x="0" y="522"/>
                    <a:pt x="57" y="863"/>
                  </a:cubicBezTo>
                  <a:lnTo>
                    <a:pt x="57" y="886"/>
                  </a:lnTo>
                  <a:cubicBezTo>
                    <a:pt x="57" y="943"/>
                    <a:pt x="68" y="1034"/>
                    <a:pt x="91" y="1136"/>
                  </a:cubicBezTo>
                  <a:cubicBezTo>
                    <a:pt x="102" y="1170"/>
                    <a:pt x="114" y="1216"/>
                    <a:pt x="114" y="1250"/>
                  </a:cubicBezTo>
                  <a:lnTo>
                    <a:pt x="137" y="1329"/>
                  </a:lnTo>
                  <a:cubicBezTo>
                    <a:pt x="159" y="1477"/>
                    <a:pt x="182" y="1591"/>
                    <a:pt x="205" y="1705"/>
                  </a:cubicBezTo>
                  <a:cubicBezTo>
                    <a:pt x="216" y="1830"/>
                    <a:pt x="227" y="1943"/>
                    <a:pt x="250" y="2057"/>
                  </a:cubicBezTo>
                  <a:cubicBezTo>
                    <a:pt x="262" y="2216"/>
                    <a:pt x="284" y="2387"/>
                    <a:pt x="307" y="2558"/>
                  </a:cubicBezTo>
                  <a:cubicBezTo>
                    <a:pt x="364" y="2922"/>
                    <a:pt x="671" y="3183"/>
                    <a:pt x="1035" y="3195"/>
                  </a:cubicBezTo>
                  <a:lnTo>
                    <a:pt x="1058" y="3195"/>
                  </a:lnTo>
                  <a:cubicBezTo>
                    <a:pt x="1422" y="3195"/>
                    <a:pt x="1729" y="2956"/>
                    <a:pt x="1808" y="2615"/>
                  </a:cubicBezTo>
                  <a:cubicBezTo>
                    <a:pt x="1888" y="2251"/>
                    <a:pt x="1899" y="1864"/>
                    <a:pt x="1831" y="1443"/>
                  </a:cubicBezTo>
                  <a:cubicBezTo>
                    <a:pt x="1797" y="1238"/>
                    <a:pt x="1752" y="1068"/>
                    <a:pt x="1706" y="908"/>
                  </a:cubicBezTo>
                  <a:cubicBezTo>
                    <a:pt x="1672" y="817"/>
                    <a:pt x="1638" y="726"/>
                    <a:pt x="1604" y="658"/>
                  </a:cubicBezTo>
                  <a:lnTo>
                    <a:pt x="1604" y="647"/>
                  </a:lnTo>
                  <a:cubicBezTo>
                    <a:pt x="1581" y="601"/>
                    <a:pt x="1558" y="533"/>
                    <a:pt x="1501" y="442"/>
                  </a:cubicBezTo>
                  <a:cubicBezTo>
                    <a:pt x="1479" y="397"/>
                    <a:pt x="1444" y="351"/>
                    <a:pt x="1410" y="317"/>
                  </a:cubicBezTo>
                  <a:cubicBezTo>
                    <a:pt x="1267" y="115"/>
                    <a:pt x="1037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4"/>
            <p:cNvSpPr/>
            <p:nvPr/>
          </p:nvSpPr>
          <p:spPr>
            <a:xfrm>
              <a:off x="6593925" y="2653325"/>
              <a:ext cx="38725" cy="24125"/>
            </a:xfrm>
            <a:custGeom>
              <a:avLst/>
              <a:gdLst/>
              <a:ahLst/>
              <a:cxnLst/>
              <a:rect l="l" t="t" r="r" b="b"/>
              <a:pathLst>
                <a:path w="1549" h="965" extrusionOk="0">
                  <a:moveTo>
                    <a:pt x="1464" y="0"/>
                  </a:moveTo>
                  <a:cubicBezTo>
                    <a:pt x="1457" y="0"/>
                    <a:pt x="1449" y="1"/>
                    <a:pt x="1441" y="4"/>
                  </a:cubicBezTo>
                  <a:cubicBezTo>
                    <a:pt x="1316" y="38"/>
                    <a:pt x="1190" y="106"/>
                    <a:pt x="1077" y="175"/>
                  </a:cubicBezTo>
                  <a:cubicBezTo>
                    <a:pt x="952" y="243"/>
                    <a:pt x="826" y="311"/>
                    <a:pt x="701" y="391"/>
                  </a:cubicBezTo>
                  <a:cubicBezTo>
                    <a:pt x="474" y="539"/>
                    <a:pt x="235" y="687"/>
                    <a:pt x="30" y="880"/>
                  </a:cubicBezTo>
                  <a:cubicBezTo>
                    <a:pt x="1" y="909"/>
                    <a:pt x="22" y="964"/>
                    <a:pt x="58" y="964"/>
                  </a:cubicBezTo>
                  <a:cubicBezTo>
                    <a:pt x="63" y="964"/>
                    <a:pt x="70" y="963"/>
                    <a:pt x="76" y="960"/>
                  </a:cubicBezTo>
                  <a:cubicBezTo>
                    <a:pt x="349" y="869"/>
                    <a:pt x="576" y="732"/>
                    <a:pt x="826" y="584"/>
                  </a:cubicBezTo>
                  <a:cubicBezTo>
                    <a:pt x="940" y="516"/>
                    <a:pt x="1065" y="448"/>
                    <a:pt x="1179" y="368"/>
                  </a:cubicBezTo>
                  <a:cubicBezTo>
                    <a:pt x="1293" y="288"/>
                    <a:pt x="1418" y="209"/>
                    <a:pt x="1509" y="106"/>
                  </a:cubicBezTo>
                  <a:cubicBezTo>
                    <a:pt x="1549" y="66"/>
                    <a:pt x="1519" y="0"/>
                    <a:pt x="14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4"/>
            <p:cNvSpPr/>
            <p:nvPr/>
          </p:nvSpPr>
          <p:spPr>
            <a:xfrm>
              <a:off x="6574475" y="2635500"/>
              <a:ext cx="77100" cy="59750"/>
            </a:xfrm>
            <a:custGeom>
              <a:avLst/>
              <a:gdLst/>
              <a:ahLst/>
              <a:cxnLst/>
              <a:rect l="l" t="t" r="r" b="b"/>
              <a:pathLst>
                <a:path w="3084" h="2390" extrusionOk="0">
                  <a:moveTo>
                    <a:pt x="2236" y="1"/>
                  </a:moveTo>
                  <a:cubicBezTo>
                    <a:pt x="2173" y="1"/>
                    <a:pt x="2110" y="8"/>
                    <a:pt x="2048" y="23"/>
                  </a:cubicBezTo>
                  <a:cubicBezTo>
                    <a:pt x="1855" y="80"/>
                    <a:pt x="1695" y="160"/>
                    <a:pt x="1570" y="228"/>
                  </a:cubicBezTo>
                  <a:lnTo>
                    <a:pt x="1525" y="262"/>
                  </a:lnTo>
                  <a:cubicBezTo>
                    <a:pt x="1377" y="342"/>
                    <a:pt x="1241" y="421"/>
                    <a:pt x="1115" y="501"/>
                  </a:cubicBezTo>
                  <a:lnTo>
                    <a:pt x="1104" y="512"/>
                  </a:lnTo>
                  <a:cubicBezTo>
                    <a:pt x="854" y="660"/>
                    <a:pt x="569" y="831"/>
                    <a:pt x="319" y="1070"/>
                  </a:cubicBezTo>
                  <a:cubicBezTo>
                    <a:pt x="58" y="1309"/>
                    <a:pt x="1" y="1718"/>
                    <a:pt x="194" y="2025"/>
                  </a:cubicBezTo>
                  <a:cubicBezTo>
                    <a:pt x="331" y="2253"/>
                    <a:pt x="581" y="2389"/>
                    <a:pt x="842" y="2389"/>
                  </a:cubicBezTo>
                  <a:cubicBezTo>
                    <a:pt x="922" y="2389"/>
                    <a:pt x="1013" y="2378"/>
                    <a:pt x="1093" y="2344"/>
                  </a:cubicBezTo>
                  <a:cubicBezTo>
                    <a:pt x="1422" y="2230"/>
                    <a:pt x="1695" y="2071"/>
                    <a:pt x="1968" y="1911"/>
                  </a:cubicBezTo>
                  <a:lnTo>
                    <a:pt x="2003" y="1889"/>
                  </a:lnTo>
                  <a:cubicBezTo>
                    <a:pt x="2116" y="1820"/>
                    <a:pt x="2241" y="1752"/>
                    <a:pt x="2367" y="1661"/>
                  </a:cubicBezTo>
                  <a:lnTo>
                    <a:pt x="2435" y="1616"/>
                  </a:lnTo>
                  <a:cubicBezTo>
                    <a:pt x="2548" y="1536"/>
                    <a:pt x="2685" y="1445"/>
                    <a:pt x="2810" y="1297"/>
                  </a:cubicBezTo>
                  <a:cubicBezTo>
                    <a:pt x="3049" y="1047"/>
                    <a:pt x="3083" y="672"/>
                    <a:pt x="2901" y="376"/>
                  </a:cubicBezTo>
                  <a:cubicBezTo>
                    <a:pt x="2763" y="136"/>
                    <a:pt x="2505" y="1"/>
                    <a:pt x="2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6606950" y="2667300"/>
              <a:ext cx="19250" cy="12050"/>
            </a:xfrm>
            <a:custGeom>
              <a:avLst/>
              <a:gdLst/>
              <a:ahLst/>
              <a:cxnLst/>
              <a:rect l="l" t="t" r="r" b="b"/>
              <a:pathLst>
                <a:path w="770" h="482" extrusionOk="0">
                  <a:moveTo>
                    <a:pt x="693" y="1"/>
                  </a:moveTo>
                  <a:cubicBezTo>
                    <a:pt x="689" y="1"/>
                    <a:pt x="685" y="1"/>
                    <a:pt x="681" y="2"/>
                  </a:cubicBezTo>
                  <a:cubicBezTo>
                    <a:pt x="647" y="14"/>
                    <a:pt x="624" y="37"/>
                    <a:pt x="590" y="48"/>
                  </a:cubicBezTo>
                  <a:cubicBezTo>
                    <a:pt x="567" y="71"/>
                    <a:pt x="533" y="71"/>
                    <a:pt x="510" y="93"/>
                  </a:cubicBezTo>
                  <a:cubicBezTo>
                    <a:pt x="453" y="128"/>
                    <a:pt x="396" y="162"/>
                    <a:pt x="340" y="196"/>
                  </a:cubicBezTo>
                  <a:cubicBezTo>
                    <a:pt x="294" y="230"/>
                    <a:pt x="237" y="253"/>
                    <a:pt x="180" y="287"/>
                  </a:cubicBezTo>
                  <a:cubicBezTo>
                    <a:pt x="135" y="321"/>
                    <a:pt x="67" y="355"/>
                    <a:pt x="33" y="401"/>
                  </a:cubicBezTo>
                  <a:cubicBezTo>
                    <a:pt x="1" y="422"/>
                    <a:pt x="18" y="481"/>
                    <a:pt x="57" y="481"/>
                  </a:cubicBezTo>
                  <a:cubicBezTo>
                    <a:pt x="60" y="481"/>
                    <a:pt x="63" y="481"/>
                    <a:pt x="67" y="480"/>
                  </a:cubicBezTo>
                  <a:lnTo>
                    <a:pt x="123" y="480"/>
                  </a:lnTo>
                  <a:cubicBezTo>
                    <a:pt x="135" y="480"/>
                    <a:pt x="158" y="469"/>
                    <a:pt x="169" y="469"/>
                  </a:cubicBezTo>
                  <a:cubicBezTo>
                    <a:pt x="203" y="457"/>
                    <a:pt x="237" y="446"/>
                    <a:pt x="260" y="435"/>
                  </a:cubicBezTo>
                  <a:cubicBezTo>
                    <a:pt x="317" y="401"/>
                    <a:pt x="385" y="378"/>
                    <a:pt x="442" y="344"/>
                  </a:cubicBezTo>
                  <a:cubicBezTo>
                    <a:pt x="487" y="310"/>
                    <a:pt x="544" y="275"/>
                    <a:pt x="601" y="230"/>
                  </a:cubicBezTo>
                  <a:cubicBezTo>
                    <a:pt x="613" y="219"/>
                    <a:pt x="624" y="219"/>
                    <a:pt x="635" y="196"/>
                  </a:cubicBezTo>
                  <a:cubicBezTo>
                    <a:pt x="647" y="184"/>
                    <a:pt x="658" y="173"/>
                    <a:pt x="669" y="162"/>
                  </a:cubicBezTo>
                  <a:cubicBezTo>
                    <a:pt x="704" y="139"/>
                    <a:pt x="726" y="116"/>
                    <a:pt x="749" y="93"/>
                  </a:cubicBezTo>
                  <a:cubicBezTo>
                    <a:pt x="770" y="52"/>
                    <a:pt x="734" y="1"/>
                    <a:pt x="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>
              <a:off x="6588125" y="2649600"/>
              <a:ext cx="56900" cy="47625"/>
            </a:xfrm>
            <a:custGeom>
              <a:avLst/>
              <a:gdLst/>
              <a:ahLst/>
              <a:cxnLst/>
              <a:rect l="l" t="t" r="r" b="b"/>
              <a:pathLst>
                <a:path w="2276" h="1905" extrusionOk="0">
                  <a:moveTo>
                    <a:pt x="899" y="483"/>
                  </a:moveTo>
                  <a:cubicBezTo>
                    <a:pt x="1127" y="506"/>
                    <a:pt x="1331" y="654"/>
                    <a:pt x="1422" y="870"/>
                  </a:cubicBezTo>
                  <a:cubicBezTo>
                    <a:pt x="1502" y="1052"/>
                    <a:pt x="1502" y="1256"/>
                    <a:pt x="1422" y="1416"/>
                  </a:cubicBezTo>
                  <a:cubicBezTo>
                    <a:pt x="1229" y="1416"/>
                    <a:pt x="1047" y="1325"/>
                    <a:pt x="922" y="1165"/>
                  </a:cubicBezTo>
                  <a:cubicBezTo>
                    <a:pt x="899" y="1120"/>
                    <a:pt x="865" y="1074"/>
                    <a:pt x="854" y="1029"/>
                  </a:cubicBezTo>
                  <a:lnTo>
                    <a:pt x="854" y="1029"/>
                  </a:lnTo>
                  <a:lnTo>
                    <a:pt x="876" y="1188"/>
                  </a:lnTo>
                  <a:lnTo>
                    <a:pt x="842" y="1018"/>
                  </a:lnTo>
                  <a:cubicBezTo>
                    <a:pt x="808" y="938"/>
                    <a:pt x="797" y="858"/>
                    <a:pt x="797" y="779"/>
                  </a:cubicBezTo>
                  <a:lnTo>
                    <a:pt x="740" y="483"/>
                  </a:lnTo>
                  <a:lnTo>
                    <a:pt x="763" y="483"/>
                  </a:lnTo>
                  <a:lnTo>
                    <a:pt x="797" y="722"/>
                  </a:lnTo>
                  <a:cubicBezTo>
                    <a:pt x="808" y="631"/>
                    <a:pt x="831" y="551"/>
                    <a:pt x="865" y="483"/>
                  </a:cubicBezTo>
                  <a:close/>
                  <a:moveTo>
                    <a:pt x="1442" y="0"/>
                  </a:moveTo>
                  <a:cubicBezTo>
                    <a:pt x="1360" y="0"/>
                    <a:pt x="1276" y="13"/>
                    <a:pt x="1195" y="39"/>
                  </a:cubicBezTo>
                  <a:cubicBezTo>
                    <a:pt x="1115" y="73"/>
                    <a:pt x="1047" y="108"/>
                    <a:pt x="1013" y="130"/>
                  </a:cubicBezTo>
                  <a:cubicBezTo>
                    <a:pt x="967" y="153"/>
                    <a:pt x="933" y="164"/>
                    <a:pt x="899" y="187"/>
                  </a:cubicBezTo>
                  <a:lnTo>
                    <a:pt x="729" y="290"/>
                  </a:lnTo>
                  <a:cubicBezTo>
                    <a:pt x="683" y="324"/>
                    <a:pt x="626" y="346"/>
                    <a:pt x="581" y="381"/>
                  </a:cubicBezTo>
                  <a:lnTo>
                    <a:pt x="569" y="392"/>
                  </a:lnTo>
                  <a:cubicBezTo>
                    <a:pt x="501" y="426"/>
                    <a:pt x="365" y="506"/>
                    <a:pt x="251" y="642"/>
                  </a:cubicBezTo>
                  <a:cubicBezTo>
                    <a:pt x="58" y="858"/>
                    <a:pt x="1" y="1177"/>
                    <a:pt x="126" y="1450"/>
                  </a:cubicBezTo>
                  <a:cubicBezTo>
                    <a:pt x="251" y="1734"/>
                    <a:pt x="513" y="1893"/>
                    <a:pt x="797" y="1905"/>
                  </a:cubicBezTo>
                  <a:lnTo>
                    <a:pt x="842" y="1905"/>
                  </a:lnTo>
                  <a:cubicBezTo>
                    <a:pt x="922" y="1905"/>
                    <a:pt x="979" y="1893"/>
                    <a:pt x="1002" y="1882"/>
                  </a:cubicBezTo>
                  <a:cubicBezTo>
                    <a:pt x="1047" y="1871"/>
                    <a:pt x="1081" y="1871"/>
                    <a:pt x="1127" y="1859"/>
                  </a:cubicBezTo>
                  <a:cubicBezTo>
                    <a:pt x="1195" y="1836"/>
                    <a:pt x="1252" y="1802"/>
                    <a:pt x="1309" y="1791"/>
                  </a:cubicBezTo>
                  <a:cubicBezTo>
                    <a:pt x="1388" y="1745"/>
                    <a:pt x="1468" y="1711"/>
                    <a:pt x="1548" y="1666"/>
                  </a:cubicBezTo>
                  <a:cubicBezTo>
                    <a:pt x="1627" y="1620"/>
                    <a:pt x="1695" y="1563"/>
                    <a:pt x="1775" y="1518"/>
                  </a:cubicBezTo>
                  <a:cubicBezTo>
                    <a:pt x="1798" y="1495"/>
                    <a:pt x="1843" y="1461"/>
                    <a:pt x="1900" y="1404"/>
                  </a:cubicBezTo>
                  <a:cubicBezTo>
                    <a:pt x="1912" y="1404"/>
                    <a:pt x="1923" y="1393"/>
                    <a:pt x="1934" y="1381"/>
                  </a:cubicBezTo>
                  <a:cubicBezTo>
                    <a:pt x="1968" y="1336"/>
                    <a:pt x="2025" y="1279"/>
                    <a:pt x="2082" y="1211"/>
                  </a:cubicBezTo>
                  <a:cubicBezTo>
                    <a:pt x="2275" y="938"/>
                    <a:pt x="2264" y="574"/>
                    <a:pt x="2059" y="312"/>
                  </a:cubicBezTo>
                  <a:cubicBezTo>
                    <a:pt x="1915" y="109"/>
                    <a:pt x="1683" y="0"/>
                    <a:pt x="1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4"/>
            <p:cNvSpPr/>
            <p:nvPr/>
          </p:nvSpPr>
          <p:spPr>
            <a:xfrm>
              <a:off x="6616575" y="2675025"/>
              <a:ext cx="9400" cy="6850"/>
            </a:xfrm>
            <a:custGeom>
              <a:avLst/>
              <a:gdLst/>
              <a:ahLst/>
              <a:cxnLst/>
              <a:rect l="l" t="t" r="r" b="b"/>
              <a:pathLst>
                <a:path w="376" h="274" extrusionOk="0">
                  <a:moveTo>
                    <a:pt x="307" y="1"/>
                  </a:moveTo>
                  <a:cubicBezTo>
                    <a:pt x="284" y="1"/>
                    <a:pt x="273" y="12"/>
                    <a:pt x="250" y="23"/>
                  </a:cubicBezTo>
                  <a:lnTo>
                    <a:pt x="239" y="23"/>
                  </a:lnTo>
                  <a:cubicBezTo>
                    <a:pt x="228" y="23"/>
                    <a:pt x="205" y="35"/>
                    <a:pt x="193" y="46"/>
                  </a:cubicBezTo>
                  <a:cubicBezTo>
                    <a:pt x="182" y="46"/>
                    <a:pt x="182" y="46"/>
                    <a:pt x="171" y="57"/>
                  </a:cubicBezTo>
                  <a:cubicBezTo>
                    <a:pt x="159" y="57"/>
                    <a:pt x="148" y="69"/>
                    <a:pt x="137" y="69"/>
                  </a:cubicBezTo>
                  <a:cubicBezTo>
                    <a:pt x="125" y="80"/>
                    <a:pt x="114" y="92"/>
                    <a:pt x="102" y="92"/>
                  </a:cubicBezTo>
                  <a:cubicBezTo>
                    <a:pt x="91" y="103"/>
                    <a:pt x="80" y="114"/>
                    <a:pt x="68" y="126"/>
                  </a:cubicBezTo>
                  <a:cubicBezTo>
                    <a:pt x="57" y="137"/>
                    <a:pt x="57" y="137"/>
                    <a:pt x="57" y="137"/>
                  </a:cubicBezTo>
                  <a:lnTo>
                    <a:pt x="46" y="148"/>
                  </a:lnTo>
                  <a:cubicBezTo>
                    <a:pt x="46" y="160"/>
                    <a:pt x="34" y="171"/>
                    <a:pt x="23" y="183"/>
                  </a:cubicBezTo>
                  <a:cubicBezTo>
                    <a:pt x="23" y="194"/>
                    <a:pt x="23" y="194"/>
                    <a:pt x="23" y="194"/>
                  </a:cubicBezTo>
                  <a:lnTo>
                    <a:pt x="11" y="194"/>
                  </a:lnTo>
                  <a:cubicBezTo>
                    <a:pt x="0" y="205"/>
                    <a:pt x="0" y="239"/>
                    <a:pt x="11" y="251"/>
                  </a:cubicBezTo>
                  <a:cubicBezTo>
                    <a:pt x="11" y="262"/>
                    <a:pt x="34" y="273"/>
                    <a:pt x="57" y="273"/>
                  </a:cubicBezTo>
                  <a:cubicBezTo>
                    <a:pt x="68" y="262"/>
                    <a:pt x="80" y="262"/>
                    <a:pt x="91" y="262"/>
                  </a:cubicBezTo>
                  <a:cubicBezTo>
                    <a:pt x="114" y="262"/>
                    <a:pt x="148" y="251"/>
                    <a:pt x="171" y="239"/>
                  </a:cubicBezTo>
                  <a:cubicBezTo>
                    <a:pt x="193" y="217"/>
                    <a:pt x="216" y="205"/>
                    <a:pt x="239" y="194"/>
                  </a:cubicBezTo>
                  <a:lnTo>
                    <a:pt x="262" y="171"/>
                  </a:lnTo>
                  <a:cubicBezTo>
                    <a:pt x="273" y="160"/>
                    <a:pt x="284" y="160"/>
                    <a:pt x="296" y="148"/>
                  </a:cubicBezTo>
                  <a:cubicBezTo>
                    <a:pt x="296" y="148"/>
                    <a:pt x="296" y="137"/>
                    <a:pt x="296" y="137"/>
                  </a:cubicBezTo>
                  <a:cubicBezTo>
                    <a:pt x="307" y="126"/>
                    <a:pt x="319" y="114"/>
                    <a:pt x="330" y="114"/>
                  </a:cubicBezTo>
                  <a:cubicBezTo>
                    <a:pt x="341" y="103"/>
                    <a:pt x="353" y="92"/>
                    <a:pt x="364" y="69"/>
                  </a:cubicBezTo>
                  <a:cubicBezTo>
                    <a:pt x="375" y="35"/>
                    <a:pt x="341" y="1"/>
                    <a:pt x="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>
              <a:off x="6597225" y="2657275"/>
              <a:ext cx="46950" cy="42225"/>
            </a:xfrm>
            <a:custGeom>
              <a:avLst/>
              <a:gdLst/>
              <a:ahLst/>
              <a:cxnLst/>
              <a:rect l="l" t="t" r="r" b="b"/>
              <a:pathLst>
                <a:path w="1878" h="1689" extrusionOk="0">
                  <a:moveTo>
                    <a:pt x="979" y="949"/>
                  </a:moveTo>
                  <a:lnTo>
                    <a:pt x="1013" y="961"/>
                  </a:lnTo>
                  <a:lnTo>
                    <a:pt x="1002" y="961"/>
                  </a:lnTo>
                  <a:lnTo>
                    <a:pt x="979" y="949"/>
                  </a:lnTo>
                  <a:close/>
                  <a:moveTo>
                    <a:pt x="820" y="904"/>
                  </a:moveTo>
                  <a:lnTo>
                    <a:pt x="911" y="927"/>
                  </a:lnTo>
                  <a:lnTo>
                    <a:pt x="979" y="995"/>
                  </a:lnTo>
                  <a:lnTo>
                    <a:pt x="820" y="904"/>
                  </a:lnTo>
                  <a:close/>
                  <a:moveTo>
                    <a:pt x="1047" y="0"/>
                  </a:moveTo>
                  <a:cubicBezTo>
                    <a:pt x="914" y="0"/>
                    <a:pt x="810" y="43"/>
                    <a:pt x="763" y="62"/>
                  </a:cubicBezTo>
                  <a:cubicBezTo>
                    <a:pt x="717" y="85"/>
                    <a:pt x="672" y="96"/>
                    <a:pt x="626" y="130"/>
                  </a:cubicBezTo>
                  <a:lnTo>
                    <a:pt x="558" y="165"/>
                  </a:lnTo>
                  <a:cubicBezTo>
                    <a:pt x="524" y="187"/>
                    <a:pt x="490" y="210"/>
                    <a:pt x="456" y="233"/>
                  </a:cubicBezTo>
                  <a:cubicBezTo>
                    <a:pt x="433" y="256"/>
                    <a:pt x="376" y="290"/>
                    <a:pt x="319" y="347"/>
                  </a:cubicBezTo>
                  <a:cubicBezTo>
                    <a:pt x="308" y="369"/>
                    <a:pt x="285" y="392"/>
                    <a:pt x="274" y="415"/>
                  </a:cubicBezTo>
                  <a:cubicBezTo>
                    <a:pt x="262" y="426"/>
                    <a:pt x="251" y="438"/>
                    <a:pt x="228" y="460"/>
                  </a:cubicBezTo>
                  <a:cubicBezTo>
                    <a:pt x="23" y="711"/>
                    <a:pt x="1" y="1063"/>
                    <a:pt x="183" y="1347"/>
                  </a:cubicBezTo>
                  <a:cubicBezTo>
                    <a:pt x="319" y="1564"/>
                    <a:pt x="569" y="1689"/>
                    <a:pt x="820" y="1689"/>
                  </a:cubicBezTo>
                  <a:cubicBezTo>
                    <a:pt x="876" y="1689"/>
                    <a:pt x="945" y="1677"/>
                    <a:pt x="1013" y="1666"/>
                  </a:cubicBezTo>
                  <a:cubicBezTo>
                    <a:pt x="1104" y="1643"/>
                    <a:pt x="1195" y="1609"/>
                    <a:pt x="1275" y="1564"/>
                  </a:cubicBezTo>
                  <a:cubicBezTo>
                    <a:pt x="1320" y="1541"/>
                    <a:pt x="1366" y="1507"/>
                    <a:pt x="1422" y="1473"/>
                  </a:cubicBezTo>
                  <a:lnTo>
                    <a:pt x="1445" y="1450"/>
                  </a:lnTo>
                  <a:cubicBezTo>
                    <a:pt x="1468" y="1450"/>
                    <a:pt x="1502" y="1416"/>
                    <a:pt x="1559" y="1370"/>
                  </a:cubicBezTo>
                  <a:lnTo>
                    <a:pt x="1582" y="1336"/>
                  </a:lnTo>
                  <a:lnTo>
                    <a:pt x="1593" y="1336"/>
                  </a:lnTo>
                  <a:cubicBezTo>
                    <a:pt x="1684" y="1245"/>
                    <a:pt x="1752" y="1143"/>
                    <a:pt x="1798" y="1029"/>
                  </a:cubicBezTo>
                  <a:cubicBezTo>
                    <a:pt x="1877" y="802"/>
                    <a:pt x="1855" y="551"/>
                    <a:pt x="1729" y="347"/>
                  </a:cubicBezTo>
                  <a:cubicBezTo>
                    <a:pt x="1593" y="142"/>
                    <a:pt x="1366" y="17"/>
                    <a:pt x="1127" y="5"/>
                  </a:cubicBezTo>
                  <a:cubicBezTo>
                    <a:pt x="1099" y="2"/>
                    <a:pt x="1072" y="0"/>
                    <a:pt x="10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6528975" y="2799875"/>
              <a:ext cx="8275" cy="28550"/>
            </a:xfrm>
            <a:custGeom>
              <a:avLst/>
              <a:gdLst/>
              <a:ahLst/>
              <a:cxnLst/>
              <a:rect l="l" t="t" r="r" b="b"/>
              <a:pathLst>
                <a:path w="331" h="1142" extrusionOk="0">
                  <a:moveTo>
                    <a:pt x="266" y="1"/>
                  </a:moveTo>
                  <a:cubicBezTo>
                    <a:pt x="249" y="1"/>
                    <a:pt x="230" y="10"/>
                    <a:pt x="217" y="22"/>
                  </a:cubicBezTo>
                  <a:cubicBezTo>
                    <a:pt x="160" y="102"/>
                    <a:pt x="160" y="204"/>
                    <a:pt x="137" y="284"/>
                  </a:cubicBezTo>
                  <a:cubicBezTo>
                    <a:pt x="126" y="375"/>
                    <a:pt x="115" y="477"/>
                    <a:pt x="92" y="568"/>
                  </a:cubicBezTo>
                  <a:cubicBezTo>
                    <a:pt x="81" y="659"/>
                    <a:pt x="69" y="750"/>
                    <a:pt x="46" y="841"/>
                  </a:cubicBezTo>
                  <a:cubicBezTo>
                    <a:pt x="35" y="932"/>
                    <a:pt x="1" y="1035"/>
                    <a:pt x="58" y="1114"/>
                  </a:cubicBezTo>
                  <a:cubicBezTo>
                    <a:pt x="64" y="1133"/>
                    <a:pt x="81" y="1141"/>
                    <a:pt x="98" y="1141"/>
                  </a:cubicBezTo>
                  <a:cubicBezTo>
                    <a:pt x="112" y="1141"/>
                    <a:pt x="127" y="1136"/>
                    <a:pt x="137" y="1126"/>
                  </a:cubicBezTo>
                  <a:cubicBezTo>
                    <a:pt x="217" y="1069"/>
                    <a:pt x="228" y="966"/>
                    <a:pt x="240" y="875"/>
                  </a:cubicBezTo>
                  <a:cubicBezTo>
                    <a:pt x="251" y="773"/>
                    <a:pt x="274" y="682"/>
                    <a:pt x="285" y="580"/>
                  </a:cubicBezTo>
                  <a:cubicBezTo>
                    <a:pt x="297" y="489"/>
                    <a:pt x="308" y="398"/>
                    <a:pt x="319" y="295"/>
                  </a:cubicBezTo>
                  <a:cubicBezTo>
                    <a:pt x="319" y="204"/>
                    <a:pt x="331" y="113"/>
                    <a:pt x="297" y="22"/>
                  </a:cubicBezTo>
                  <a:cubicBezTo>
                    <a:pt x="292" y="7"/>
                    <a:pt x="279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>
              <a:off x="6510500" y="2782150"/>
              <a:ext cx="44950" cy="64075"/>
            </a:xfrm>
            <a:custGeom>
              <a:avLst/>
              <a:gdLst/>
              <a:ahLst/>
              <a:cxnLst/>
              <a:rect l="l" t="t" r="r" b="b"/>
              <a:pathLst>
                <a:path w="1798" h="2563" extrusionOk="0">
                  <a:moveTo>
                    <a:pt x="844" y="1144"/>
                  </a:moveTo>
                  <a:cubicBezTo>
                    <a:pt x="881" y="1144"/>
                    <a:pt x="919" y="1146"/>
                    <a:pt x="956" y="1152"/>
                  </a:cubicBezTo>
                  <a:cubicBezTo>
                    <a:pt x="1093" y="1175"/>
                    <a:pt x="1218" y="1243"/>
                    <a:pt x="1309" y="1346"/>
                  </a:cubicBezTo>
                  <a:cubicBezTo>
                    <a:pt x="1210" y="1395"/>
                    <a:pt x="1102" y="1427"/>
                    <a:pt x="986" y="1427"/>
                  </a:cubicBezTo>
                  <a:cubicBezTo>
                    <a:pt x="968" y="1427"/>
                    <a:pt x="951" y="1427"/>
                    <a:pt x="933" y="1425"/>
                  </a:cubicBezTo>
                  <a:cubicBezTo>
                    <a:pt x="774" y="1402"/>
                    <a:pt x="626" y="1334"/>
                    <a:pt x="524" y="1220"/>
                  </a:cubicBezTo>
                  <a:cubicBezTo>
                    <a:pt x="618" y="1169"/>
                    <a:pt x="731" y="1144"/>
                    <a:pt x="844" y="1144"/>
                  </a:cubicBezTo>
                  <a:close/>
                  <a:moveTo>
                    <a:pt x="1013" y="1"/>
                  </a:moveTo>
                  <a:cubicBezTo>
                    <a:pt x="765" y="1"/>
                    <a:pt x="532" y="114"/>
                    <a:pt x="376" y="322"/>
                  </a:cubicBezTo>
                  <a:cubicBezTo>
                    <a:pt x="240" y="515"/>
                    <a:pt x="205" y="731"/>
                    <a:pt x="183" y="845"/>
                  </a:cubicBezTo>
                  <a:lnTo>
                    <a:pt x="183" y="879"/>
                  </a:lnTo>
                  <a:cubicBezTo>
                    <a:pt x="160" y="970"/>
                    <a:pt x="149" y="1050"/>
                    <a:pt x="137" y="1141"/>
                  </a:cubicBezTo>
                  <a:lnTo>
                    <a:pt x="137" y="1164"/>
                  </a:lnTo>
                  <a:cubicBezTo>
                    <a:pt x="114" y="1255"/>
                    <a:pt x="103" y="1334"/>
                    <a:pt x="92" y="1425"/>
                  </a:cubicBezTo>
                  <a:lnTo>
                    <a:pt x="80" y="1448"/>
                  </a:lnTo>
                  <a:cubicBezTo>
                    <a:pt x="58" y="1573"/>
                    <a:pt x="1" y="1869"/>
                    <a:pt x="171" y="2176"/>
                  </a:cubicBezTo>
                  <a:cubicBezTo>
                    <a:pt x="285" y="2369"/>
                    <a:pt x="478" y="2506"/>
                    <a:pt x="694" y="2551"/>
                  </a:cubicBezTo>
                  <a:cubicBezTo>
                    <a:pt x="740" y="2563"/>
                    <a:pt x="785" y="2563"/>
                    <a:pt x="842" y="2563"/>
                  </a:cubicBezTo>
                  <a:cubicBezTo>
                    <a:pt x="1013" y="2563"/>
                    <a:pt x="1184" y="2506"/>
                    <a:pt x="1320" y="2392"/>
                  </a:cubicBezTo>
                  <a:cubicBezTo>
                    <a:pt x="1604" y="2164"/>
                    <a:pt x="1661" y="1857"/>
                    <a:pt x="1673" y="1721"/>
                  </a:cubicBezTo>
                  <a:lnTo>
                    <a:pt x="1684" y="1698"/>
                  </a:lnTo>
                  <a:cubicBezTo>
                    <a:pt x="1695" y="1596"/>
                    <a:pt x="1718" y="1493"/>
                    <a:pt x="1729" y="1391"/>
                  </a:cubicBezTo>
                  <a:cubicBezTo>
                    <a:pt x="1741" y="1277"/>
                    <a:pt x="1752" y="1175"/>
                    <a:pt x="1764" y="1061"/>
                  </a:cubicBezTo>
                  <a:lnTo>
                    <a:pt x="1764" y="1038"/>
                  </a:lnTo>
                  <a:cubicBezTo>
                    <a:pt x="1775" y="925"/>
                    <a:pt x="1798" y="686"/>
                    <a:pt x="1684" y="447"/>
                  </a:cubicBezTo>
                  <a:cubicBezTo>
                    <a:pt x="1570" y="208"/>
                    <a:pt x="1343" y="38"/>
                    <a:pt x="1081" y="3"/>
                  </a:cubicBezTo>
                  <a:cubicBezTo>
                    <a:pt x="1058" y="2"/>
                    <a:pt x="1035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6539500" y="2807725"/>
              <a:ext cx="5425" cy="15675"/>
            </a:xfrm>
            <a:custGeom>
              <a:avLst/>
              <a:gdLst/>
              <a:ahLst/>
              <a:cxnLst/>
              <a:rect l="l" t="t" r="r" b="b"/>
              <a:pathLst>
                <a:path w="217" h="627" extrusionOk="0">
                  <a:moveTo>
                    <a:pt x="148" y="1"/>
                  </a:moveTo>
                  <a:cubicBezTo>
                    <a:pt x="126" y="1"/>
                    <a:pt x="105" y="12"/>
                    <a:pt x="92" y="38"/>
                  </a:cubicBezTo>
                  <a:cubicBezTo>
                    <a:pt x="46" y="118"/>
                    <a:pt x="35" y="209"/>
                    <a:pt x="24" y="300"/>
                  </a:cubicBezTo>
                  <a:cubicBezTo>
                    <a:pt x="12" y="345"/>
                    <a:pt x="12" y="391"/>
                    <a:pt x="1" y="436"/>
                  </a:cubicBezTo>
                  <a:cubicBezTo>
                    <a:pt x="1" y="470"/>
                    <a:pt x="1" y="527"/>
                    <a:pt x="24" y="561"/>
                  </a:cubicBezTo>
                  <a:cubicBezTo>
                    <a:pt x="24" y="584"/>
                    <a:pt x="35" y="607"/>
                    <a:pt x="58" y="618"/>
                  </a:cubicBezTo>
                  <a:cubicBezTo>
                    <a:pt x="63" y="624"/>
                    <a:pt x="75" y="627"/>
                    <a:pt x="86" y="627"/>
                  </a:cubicBezTo>
                  <a:cubicBezTo>
                    <a:pt x="97" y="627"/>
                    <a:pt x="109" y="624"/>
                    <a:pt x="115" y="618"/>
                  </a:cubicBezTo>
                  <a:cubicBezTo>
                    <a:pt x="126" y="618"/>
                    <a:pt x="137" y="607"/>
                    <a:pt x="149" y="584"/>
                  </a:cubicBezTo>
                  <a:cubicBezTo>
                    <a:pt x="149" y="584"/>
                    <a:pt x="149" y="584"/>
                    <a:pt x="160" y="573"/>
                  </a:cubicBezTo>
                  <a:cubicBezTo>
                    <a:pt x="171" y="550"/>
                    <a:pt x="171" y="516"/>
                    <a:pt x="183" y="493"/>
                  </a:cubicBezTo>
                  <a:cubicBezTo>
                    <a:pt x="183" y="436"/>
                    <a:pt x="183" y="391"/>
                    <a:pt x="194" y="334"/>
                  </a:cubicBezTo>
                  <a:cubicBezTo>
                    <a:pt x="206" y="243"/>
                    <a:pt x="217" y="163"/>
                    <a:pt x="217" y="72"/>
                  </a:cubicBezTo>
                  <a:cubicBezTo>
                    <a:pt x="217" y="30"/>
                    <a:pt x="182" y="1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6521600" y="2789975"/>
              <a:ext cx="41250" cy="51425"/>
            </a:xfrm>
            <a:custGeom>
              <a:avLst/>
              <a:gdLst/>
              <a:ahLst/>
              <a:cxnLst/>
              <a:rect l="l" t="t" r="r" b="b"/>
              <a:pathLst>
                <a:path w="1650" h="2057" extrusionOk="0">
                  <a:moveTo>
                    <a:pt x="865" y="1294"/>
                  </a:moveTo>
                  <a:lnTo>
                    <a:pt x="885" y="1305"/>
                  </a:lnTo>
                  <a:lnTo>
                    <a:pt x="887" y="1305"/>
                  </a:lnTo>
                  <a:lnTo>
                    <a:pt x="865" y="1294"/>
                  </a:lnTo>
                  <a:close/>
                  <a:moveTo>
                    <a:pt x="810" y="631"/>
                  </a:moveTo>
                  <a:cubicBezTo>
                    <a:pt x="950" y="631"/>
                    <a:pt x="1088" y="677"/>
                    <a:pt x="1206" y="771"/>
                  </a:cubicBezTo>
                  <a:cubicBezTo>
                    <a:pt x="1320" y="851"/>
                    <a:pt x="1376" y="953"/>
                    <a:pt x="1399" y="998"/>
                  </a:cubicBezTo>
                  <a:cubicBezTo>
                    <a:pt x="1399" y="1021"/>
                    <a:pt x="1411" y="1033"/>
                    <a:pt x="1411" y="1044"/>
                  </a:cubicBezTo>
                  <a:cubicBezTo>
                    <a:pt x="1411" y="1055"/>
                    <a:pt x="1422" y="1078"/>
                    <a:pt x="1422" y="1089"/>
                  </a:cubicBezTo>
                  <a:cubicBezTo>
                    <a:pt x="1342" y="1237"/>
                    <a:pt x="1206" y="1340"/>
                    <a:pt x="1047" y="1396"/>
                  </a:cubicBezTo>
                  <a:lnTo>
                    <a:pt x="885" y="1305"/>
                  </a:lnTo>
                  <a:lnTo>
                    <a:pt x="865" y="1305"/>
                  </a:lnTo>
                  <a:lnTo>
                    <a:pt x="1013" y="1396"/>
                  </a:lnTo>
                  <a:cubicBezTo>
                    <a:pt x="956" y="1411"/>
                    <a:pt x="896" y="1420"/>
                    <a:pt x="836" y="1420"/>
                  </a:cubicBezTo>
                  <a:cubicBezTo>
                    <a:pt x="799" y="1420"/>
                    <a:pt x="763" y="1417"/>
                    <a:pt x="728" y="1408"/>
                  </a:cubicBezTo>
                  <a:cubicBezTo>
                    <a:pt x="671" y="1396"/>
                    <a:pt x="626" y="1374"/>
                    <a:pt x="580" y="1351"/>
                  </a:cubicBezTo>
                  <a:lnTo>
                    <a:pt x="740" y="1271"/>
                  </a:lnTo>
                  <a:lnTo>
                    <a:pt x="558" y="1340"/>
                  </a:lnTo>
                  <a:cubicBezTo>
                    <a:pt x="421" y="1271"/>
                    <a:pt x="319" y="1146"/>
                    <a:pt x="262" y="998"/>
                  </a:cubicBezTo>
                  <a:lnTo>
                    <a:pt x="262" y="998"/>
                  </a:lnTo>
                  <a:lnTo>
                    <a:pt x="865" y="1305"/>
                  </a:lnTo>
                  <a:lnTo>
                    <a:pt x="250" y="964"/>
                  </a:lnTo>
                  <a:cubicBezTo>
                    <a:pt x="250" y="964"/>
                    <a:pt x="250" y="953"/>
                    <a:pt x="250" y="953"/>
                  </a:cubicBezTo>
                  <a:lnTo>
                    <a:pt x="262" y="930"/>
                  </a:lnTo>
                  <a:cubicBezTo>
                    <a:pt x="266" y="924"/>
                    <a:pt x="270" y="918"/>
                    <a:pt x="274" y="912"/>
                  </a:cubicBezTo>
                  <a:lnTo>
                    <a:pt x="274" y="912"/>
                  </a:lnTo>
                  <a:cubicBezTo>
                    <a:pt x="273" y="914"/>
                    <a:pt x="273" y="916"/>
                    <a:pt x="273" y="919"/>
                  </a:cubicBezTo>
                  <a:cubicBezTo>
                    <a:pt x="273" y="916"/>
                    <a:pt x="274" y="913"/>
                    <a:pt x="275" y="910"/>
                  </a:cubicBezTo>
                  <a:lnTo>
                    <a:pt x="275" y="910"/>
                  </a:lnTo>
                  <a:cubicBezTo>
                    <a:pt x="275" y="910"/>
                    <a:pt x="274" y="911"/>
                    <a:pt x="274" y="912"/>
                  </a:cubicBezTo>
                  <a:lnTo>
                    <a:pt x="274" y="912"/>
                  </a:lnTo>
                  <a:cubicBezTo>
                    <a:pt x="276" y="896"/>
                    <a:pt x="284" y="895"/>
                    <a:pt x="285" y="885"/>
                  </a:cubicBezTo>
                  <a:lnTo>
                    <a:pt x="285" y="885"/>
                  </a:lnTo>
                  <a:cubicBezTo>
                    <a:pt x="285" y="893"/>
                    <a:pt x="278" y="901"/>
                    <a:pt x="275" y="910"/>
                  </a:cubicBezTo>
                  <a:lnTo>
                    <a:pt x="275" y="910"/>
                  </a:lnTo>
                  <a:cubicBezTo>
                    <a:pt x="329" y="831"/>
                    <a:pt x="390" y="780"/>
                    <a:pt x="432" y="748"/>
                  </a:cubicBezTo>
                  <a:cubicBezTo>
                    <a:pt x="548" y="671"/>
                    <a:pt x="679" y="631"/>
                    <a:pt x="810" y="631"/>
                  </a:cubicBezTo>
                  <a:close/>
                  <a:moveTo>
                    <a:pt x="855" y="1"/>
                  </a:moveTo>
                  <a:cubicBezTo>
                    <a:pt x="572" y="1"/>
                    <a:pt x="304" y="164"/>
                    <a:pt x="171" y="430"/>
                  </a:cubicBezTo>
                  <a:cubicBezTo>
                    <a:pt x="80" y="612"/>
                    <a:pt x="57" y="771"/>
                    <a:pt x="34" y="919"/>
                  </a:cubicBezTo>
                  <a:cubicBezTo>
                    <a:pt x="23" y="976"/>
                    <a:pt x="23" y="1033"/>
                    <a:pt x="12" y="1089"/>
                  </a:cubicBezTo>
                  <a:cubicBezTo>
                    <a:pt x="0" y="1249"/>
                    <a:pt x="23" y="1408"/>
                    <a:pt x="80" y="1544"/>
                  </a:cubicBezTo>
                  <a:cubicBezTo>
                    <a:pt x="114" y="1624"/>
                    <a:pt x="182" y="1772"/>
                    <a:pt x="353" y="1908"/>
                  </a:cubicBezTo>
                  <a:cubicBezTo>
                    <a:pt x="489" y="1999"/>
                    <a:pt x="649" y="2056"/>
                    <a:pt x="808" y="2056"/>
                  </a:cubicBezTo>
                  <a:cubicBezTo>
                    <a:pt x="956" y="2056"/>
                    <a:pt x="1115" y="2011"/>
                    <a:pt x="1240" y="1920"/>
                  </a:cubicBezTo>
                  <a:cubicBezTo>
                    <a:pt x="1342" y="1840"/>
                    <a:pt x="1422" y="1760"/>
                    <a:pt x="1479" y="1658"/>
                  </a:cubicBezTo>
                  <a:cubicBezTo>
                    <a:pt x="1490" y="1647"/>
                    <a:pt x="1490" y="1647"/>
                    <a:pt x="1490" y="1635"/>
                  </a:cubicBezTo>
                  <a:cubicBezTo>
                    <a:pt x="1570" y="1499"/>
                    <a:pt x="1593" y="1374"/>
                    <a:pt x="1604" y="1317"/>
                  </a:cubicBezTo>
                  <a:cubicBezTo>
                    <a:pt x="1615" y="1249"/>
                    <a:pt x="1615" y="1192"/>
                    <a:pt x="1615" y="1146"/>
                  </a:cubicBezTo>
                  <a:lnTo>
                    <a:pt x="1615" y="1112"/>
                  </a:lnTo>
                  <a:cubicBezTo>
                    <a:pt x="1615" y="1101"/>
                    <a:pt x="1627" y="1078"/>
                    <a:pt x="1627" y="1055"/>
                  </a:cubicBezTo>
                  <a:cubicBezTo>
                    <a:pt x="1638" y="987"/>
                    <a:pt x="1649" y="885"/>
                    <a:pt x="1649" y="760"/>
                  </a:cubicBezTo>
                  <a:cubicBezTo>
                    <a:pt x="1638" y="396"/>
                    <a:pt x="1388" y="100"/>
                    <a:pt x="1024" y="20"/>
                  </a:cubicBezTo>
                  <a:cubicBezTo>
                    <a:pt x="968" y="7"/>
                    <a:pt x="911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6548600" y="2812525"/>
              <a:ext cx="5150" cy="10375"/>
            </a:xfrm>
            <a:custGeom>
              <a:avLst/>
              <a:gdLst/>
              <a:ahLst/>
              <a:cxnLst/>
              <a:rect l="l" t="t" r="r" b="b"/>
              <a:pathLst>
                <a:path w="206" h="415" extrusionOk="0">
                  <a:moveTo>
                    <a:pt x="131" y="1"/>
                  </a:moveTo>
                  <a:cubicBezTo>
                    <a:pt x="126" y="1"/>
                    <a:pt x="121" y="2"/>
                    <a:pt x="115" y="5"/>
                  </a:cubicBezTo>
                  <a:cubicBezTo>
                    <a:pt x="103" y="5"/>
                    <a:pt x="92" y="5"/>
                    <a:pt x="80" y="17"/>
                  </a:cubicBezTo>
                  <a:cubicBezTo>
                    <a:pt x="80" y="17"/>
                    <a:pt x="69" y="28"/>
                    <a:pt x="69" y="28"/>
                  </a:cubicBezTo>
                  <a:cubicBezTo>
                    <a:pt x="58" y="28"/>
                    <a:pt x="58" y="40"/>
                    <a:pt x="58" y="40"/>
                  </a:cubicBezTo>
                  <a:cubicBezTo>
                    <a:pt x="46" y="51"/>
                    <a:pt x="35" y="62"/>
                    <a:pt x="24" y="85"/>
                  </a:cubicBezTo>
                  <a:cubicBezTo>
                    <a:pt x="24" y="96"/>
                    <a:pt x="24" y="96"/>
                    <a:pt x="24" y="108"/>
                  </a:cubicBezTo>
                  <a:cubicBezTo>
                    <a:pt x="24" y="131"/>
                    <a:pt x="12" y="142"/>
                    <a:pt x="12" y="165"/>
                  </a:cubicBezTo>
                  <a:cubicBezTo>
                    <a:pt x="12" y="187"/>
                    <a:pt x="12" y="199"/>
                    <a:pt x="12" y="210"/>
                  </a:cubicBezTo>
                  <a:cubicBezTo>
                    <a:pt x="1" y="233"/>
                    <a:pt x="12" y="244"/>
                    <a:pt x="12" y="256"/>
                  </a:cubicBezTo>
                  <a:cubicBezTo>
                    <a:pt x="12" y="278"/>
                    <a:pt x="12" y="290"/>
                    <a:pt x="12" y="301"/>
                  </a:cubicBezTo>
                  <a:cubicBezTo>
                    <a:pt x="12" y="324"/>
                    <a:pt x="24" y="347"/>
                    <a:pt x="35" y="369"/>
                  </a:cubicBezTo>
                  <a:cubicBezTo>
                    <a:pt x="46" y="392"/>
                    <a:pt x="80" y="415"/>
                    <a:pt x="103" y="415"/>
                  </a:cubicBezTo>
                  <a:cubicBezTo>
                    <a:pt x="126" y="415"/>
                    <a:pt x="149" y="392"/>
                    <a:pt x="160" y="381"/>
                  </a:cubicBezTo>
                  <a:cubicBezTo>
                    <a:pt x="171" y="358"/>
                    <a:pt x="183" y="347"/>
                    <a:pt x="194" y="324"/>
                  </a:cubicBezTo>
                  <a:lnTo>
                    <a:pt x="194" y="290"/>
                  </a:lnTo>
                  <a:cubicBezTo>
                    <a:pt x="205" y="267"/>
                    <a:pt x="205" y="233"/>
                    <a:pt x="205" y="199"/>
                  </a:cubicBezTo>
                  <a:cubicBezTo>
                    <a:pt x="205" y="176"/>
                    <a:pt x="205" y="153"/>
                    <a:pt x="205" y="131"/>
                  </a:cubicBezTo>
                  <a:cubicBezTo>
                    <a:pt x="205" y="96"/>
                    <a:pt x="205" y="74"/>
                    <a:pt x="194" y="51"/>
                  </a:cubicBezTo>
                  <a:cubicBezTo>
                    <a:pt x="188" y="45"/>
                    <a:pt x="186" y="42"/>
                    <a:pt x="184" y="42"/>
                  </a:cubicBezTo>
                  <a:cubicBezTo>
                    <a:pt x="183" y="42"/>
                    <a:pt x="183" y="45"/>
                    <a:pt x="183" y="51"/>
                  </a:cubicBezTo>
                  <a:cubicBezTo>
                    <a:pt x="183" y="51"/>
                    <a:pt x="183" y="40"/>
                    <a:pt x="183" y="40"/>
                  </a:cubicBezTo>
                  <a:cubicBezTo>
                    <a:pt x="171" y="28"/>
                    <a:pt x="160" y="28"/>
                    <a:pt x="160" y="28"/>
                  </a:cubicBezTo>
                  <a:cubicBezTo>
                    <a:pt x="152" y="12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>
              <a:off x="6530975" y="2794700"/>
              <a:ext cx="40700" cy="45850"/>
            </a:xfrm>
            <a:custGeom>
              <a:avLst/>
              <a:gdLst/>
              <a:ahLst/>
              <a:cxnLst/>
              <a:rect l="l" t="t" r="r" b="b"/>
              <a:pathLst>
                <a:path w="1628" h="1834" extrusionOk="0">
                  <a:moveTo>
                    <a:pt x="888" y="764"/>
                  </a:moveTo>
                  <a:lnTo>
                    <a:pt x="842" y="798"/>
                  </a:lnTo>
                  <a:lnTo>
                    <a:pt x="831" y="787"/>
                  </a:lnTo>
                  <a:lnTo>
                    <a:pt x="888" y="764"/>
                  </a:lnTo>
                  <a:close/>
                  <a:moveTo>
                    <a:pt x="820" y="798"/>
                  </a:moveTo>
                  <a:lnTo>
                    <a:pt x="831" y="809"/>
                  </a:lnTo>
                  <a:lnTo>
                    <a:pt x="319" y="1185"/>
                  </a:lnTo>
                  <a:lnTo>
                    <a:pt x="308" y="1185"/>
                  </a:lnTo>
                  <a:cubicBezTo>
                    <a:pt x="274" y="1128"/>
                    <a:pt x="251" y="1082"/>
                    <a:pt x="239" y="1037"/>
                  </a:cubicBezTo>
                  <a:lnTo>
                    <a:pt x="820" y="798"/>
                  </a:lnTo>
                  <a:close/>
                  <a:moveTo>
                    <a:pt x="835" y="1"/>
                  </a:moveTo>
                  <a:cubicBezTo>
                    <a:pt x="822" y="1"/>
                    <a:pt x="809" y="1"/>
                    <a:pt x="797" y="2"/>
                  </a:cubicBezTo>
                  <a:cubicBezTo>
                    <a:pt x="638" y="13"/>
                    <a:pt x="501" y="59"/>
                    <a:pt x="376" y="150"/>
                  </a:cubicBezTo>
                  <a:cubicBezTo>
                    <a:pt x="342" y="172"/>
                    <a:pt x="308" y="195"/>
                    <a:pt x="274" y="229"/>
                  </a:cubicBezTo>
                  <a:lnTo>
                    <a:pt x="262" y="252"/>
                  </a:lnTo>
                  <a:lnTo>
                    <a:pt x="251" y="252"/>
                  </a:lnTo>
                  <a:cubicBezTo>
                    <a:pt x="160" y="354"/>
                    <a:pt x="80" y="480"/>
                    <a:pt x="46" y="616"/>
                  </a:cubicBezTo>
                  <a:cubicBezTo>
                    <a:pt x="35" y="639"/>
                    <a:pt x="35" y="673"/>
                    <a:pt x="35" y="684"/>
                  </a:cubicBezTo>
                  <a:cubicBezTo>
                    <a:pt x="23" y="718"/>
                    <a:pt x="12" y="753"/>
                    <a:pt x="12" y="787"/>
                  </a:cubicBezTo>
                  <a:cubicBezTo>
                    <a:pt x="12" y="821"/>
                    <a:pt x="1" y="855"/>
                    <a:pt x="1" y="878"/>
                  </a:cubicBezTo>
                  <a:cubicBezTo>
                    <a:pt x="1" y="946"/>
                    <a:pt x="1" y="1014"/>
                    <a:pt x="1" y="1037"/>
                  </a:cubicBezTo>
                  <a:lnTo>
                    <a:pt x="12" y="1082"/>
                  </a:lnTo>
                  <a:cubicBezTo>
                    <a:pt x="23" y="1242"/>
                    <a:pt x="69" y="1367"/>
                    <a:pt x="148" y="1480"/>
                  </a:cubicBezTo>
                  <a:cubicBezTo>
                    <a:pt x="296" y="1697"/>
                    <a:pt x="535" y="1833"/>
                    <a:pt x="797" y="1833"/>
                  </a:cubicBezTo>
                  <a:cubicBezTo>
                    <a:pt x="1024" y="1833"/>
                    <a:pt x="1229" y="1742"/>
                    <a:pt x="1377" y="1571"/>
                  </a:cubicBezTo>
                  <a:cubicBezTo>
                    <a:pt x="1479" y="1480"/>
                    <a:pt x="1547" y="1355"/>
                    <a:pt x="1582" y="1230"/>
                  </a:cubicBezTo>
                  <a:cubicBezTo>
                    <a:pt x="1582" y="1207"/>
                    <a:pt x="1593" y="1185"/>
                    <a:pt x="1593" y="1173"/>
                  </a:cubicBezTo>
                  <a:cubicBezTo>
                    <a:pt x="1604" y="1116"/>
                    <a:pt x="1627" y="1037"/>
                    <a:pt x="1627" y="923"/>
                  </a:cubicBezTo>
                  <a:cubicBezTo>
                    <a:pt x="1627" y="889"/>
                    <a:pt x="1627" y="844"/>
                    <a:pt x="1627" y="798"/>
                  </a:cubicBezTo>
                  <a:cubicBezTo>
                    <a:pt x="1616" y="730"/>
                    <a:pt x="1604" y="536"/>
                    <a:pt x="1468" y="343"/>
                  </a:cubicBezTo>
                  <a:cubicBezTo>
                    <a:pt x="1456" y="332"/>
                    <a:pt x="1434" y="309"/>
                    <a:pt x="1422" y="286"/>
                  </a:cubicBezTo>
                  <a:cubicBezTo>
                    <a:pt x="1411" y="275"/>
                    <a:pt x="1400" y="263"/>
                    <a:pt x="1388" y="252"/>
                  </a:cubicBezTo>
                  <a:cubicBezTo>
                    <a:pt x="1249" y="91"/>
                    <a:pt x="1048" y="1"/>
                    <a:pt x="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4"/>
            <p:cNvSpPr/>
            <p:nvPr/>
          </p:nvSpPr>
          <p:spPr>
            <a:xfrm>
              <a:off x="6686375" y="2648725"/>
              <a:ext cx="67675" cy="50150"/>
            </a:xfrm>
            <a:custGeom>
              <a:avLst/>
              <a:gdLst/>
              <a:ahLst/>
              <a:cxnLst/>
              <a:rect l="l" t="t" r="r" b="b"/>
              <a:pathLst>
                <a:path w="2707" h="2006" extrusionOk="0">
                  <a:moveTo>
                    <a:pt x="61" y="0"/>
                  </a:moveTo>
                  <a:cubicBezTo>
                    <a:pt x="26" y="0"/>
                    <a:pt x="1" y="37"/>
                    <a:pt x="29" y="74"/>
                  </a:cubicBezTo>
                  <a:cubicBezTo>
                    <a:pt x="108" y="177"/>
                    <a:pt x="222" y="256"/>
                    <a:pt x="324" y="336"/>
                  </a:cubicBezTo>
                  <a:cubicBezTo>
                    <a:pt x="427" y="427"/>
                    <a:pt x="529" y="507"/>
                    <a:pt x="632" y="586"/>
                  </a:cubicBezTo>
                  <a:cubicBezTo>
                    <a:pt x="848" y="745"/>
                    <a:pt x="1075" y="905"/>
                    <a:pt x="1291" y="1053"/>
                  </a:cubicBezTo>
                  <a:cubicBezTo>
                    <a:pt x="1507" y="1200"/>
                    <a:pt x="1735" y="1360"/>
                    <a:pt x="1940" y="1519"/>
                  </a:cubicBezTo>
                  <a:cubicBezTo>
                    <a:pt x="2053" y="1598"/>
                    <a:pt x="2156" y="1678"/>
                    <a:pt x="2258" y="1758"/>
                  </a:cubicBezTo>
                  <a:cubicBezTo>
                    <a:pt x="2360" y="1849"/>
                    <a:pt x="2463" y="1940"/>
                    <a:pt x="2588" y="1997"/>
                  </a:cubicBezTo>
                  <a:cubicBezTo>
                    <a:pt x="2598" y="2003"/>
                    <a:pt x="2609" y="2006"/>
                    <a:pt x="2620" y="2006"/>
                  </a:cubicBezTo>
                  <a:cubicBezTo>
                    <a:pt x="2667" y="2006"/>
                    <a:pt x="2707" y="1952"/>
                    <a:pt x="2679" y="1906"/>
                  </a:cubicBezTo>
                  <a:cubicBezTo>
                    <a:pt x="2531" y="1689"/>
                    <a:pt x="2292" y="1519"/>
                    <a:pt x="2076" y="1360"/>
                  </a:cubicBezTo>
                  <a:cubicBezTo>
                    <a:pt x="1871" y="1200"/>
                    <a:pt x="1655" y="1053"/>
                    <a:pt x="1428" y="905"/>
                  </a:cubicBezTo>
                  <a:cubicBezTo>
                    <a:pt x="1212" y="745"/>
                    <a:pt x="984" y="609"/>
                    <a:pt x="768" y="461"/>
                  </a:cubicBezTo>
                  <a:cubicBezTo>
                    <a:pt x="654" y="381"/>
                    <a:pt x="541" y="313"/>
                    <a:pt x="438" y="234"/>
                  </a:cubicBezTo>
                  <a:cubicBezTo>
                    <a:pt x="324" y="154"/>
                    <a:pt x="199" y="63"/>
                    <a:pt x="86" y="6"/>
                  </a:cubicBezTo>
                  <a:cubicBezTo>
                    <a:pt x="77" y="2"/>
                    <a:pt x="69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4"/>
            <p:cNvSpPr/>
            <p:nvPr/>
          </p:nvSpPr>
          <p:spPr>
            <a:xfrm>
              <a:off x="6667450" y="2630975"/>
              <a:ext cx="105825" cy="85875"/>
            </a:xfrm>
            <a:custGeom>
              <a:avLst/>
              <a:gdLst/>
              <a:ahLst/>
              <a:cxnLst/>
              <a:rect l="l" t="t" r="r" b="b"/>
              <a:pathLst>
                <a:path w="4233" h="3435" extrusionOk="0">
                  <a:moveTo>
                    <a:pt x="814" y="1"/>
                  </a:moveTo>
                  <a:cubicBezTo>
                    <a:pt x="593" y="1"/>
                    <a:pt x="375" y="97"/>
                    <a:pt x="228" y="273"/>
                  </a:cubicBezTo>
                  <a:cubicBezTo>
                    <a:pt x="1" y="557"/>
                    <a:pt x="12" y="966"/>
                    <a:pt x="240" y="1239"/>
                  </a:cubicBezTo>
                  <a:cubicBezTo>
                    <a:pt x="354" y="1376"/>
                    <a:pt x="490" y="1490"/>
                    <a:pt x="592" y="1569"/>
                  </a:cubicBezTo>
                  <a:lnTo>
                    <a:pt x="627" y="1603"/>
                  </a:lnTo>
                  <a:cubicBezTo>
                    <a:pt x="752" y="1694"/>
                    <a:pt x="854" y="1785"/>
                    <a:pt x="968" y="1865"/>
                  </a:cubicBezTo>
                  <a:cubicBezTo>
                    <a:pt x="1172" y="2013"/>
                    <a:pt x="1389" y="2172"/>
                    <a:pt x="1650" y="2354"/>
                  </a:cubicBezTo>
                  <a:cubicBezTo>
                    <a:pt x="1821" y="2468"/>
                    <a:pt x="2048" y="2627"/>
                    <a:pt x="2276" y="2798"/>
                  </a:cubicBezTo>
                  <a:cubicBezTo>
                    <a:pt x="2355" y="2854"/>
                    <a:pt x="2424" y="2911"/>
                    <a:pt x="2503" y="2968"/>
                  </a:cubicBezTo>
                  <a:lnTo>
                    <a:pt x="2640" y="3082"/>
                  </a:lnTo>
                  <a:cubicBezTo>
                    <a:pt x="2731" y="3161"/>
                    <a:pt x="2844" y="3252"/>
                    <a:pt x="2992" y="3332"/>
                  </a:cubicBezTo>
                  <a:cubicBezTo>
                    <a:pt x="3117" y="3400"/>
                    <a:pt x="3243" y="3434"/>
                    <a:pt x="3379" y="3434"/>
                  </a:cubicBezTo>
                  <a:cubicBezTo>
                    <a:pt x="3584" y="3434"/>
                    <a:pt x="3800" y="3343"/>
                    <a:pt x="3948" y="3184"/>
                  </a:cubicBezTo>
                  <a:cubicBezTo>
                    <a:pt x="4198" y="2923"/>
                    <a:pt x="4232" y="2525"/>
                    <a:pt x="4027" y="2229"/>
                  </a:cubicBezTo>
                  <a:cubicBezTo>
                    <a:pt x="3834" y="1933"/>
                    <a:pt x="3561" y="1728"/>
                    <a:pt x="3345" y="1569"/>
                  </a:cubicBezTo>
                  <a:lnTo>
                    <a:pt x="3265" y="1512"/>
                  </a:lnTo>
                  <a:cubicBezTo>
                    <a:pt x="3038" y="1330"/>
                    <a:pt x="2810" y="1171"/>
                    <a:pt x="2594" y="1023"/>
                  </a:cubicBezTo>
                  <a:cubicBezTo>
                    <a:pt x="2458" y="944"/>
                    <a:pt x="2333" y="853"/>
                    <a:pt x="2207" y="773"/>
                  </a:cubicBezTo>
                  <a:cubicBezTo>
                    <a:pt x="2105" y="705"/>
                    <a:pt x="2014" y="648"/>
                    <a:pt x="1923" y="580"/>
                  </a:cubicBezTo>
                  <a:cubicBezTo>
                    <a:pt x="1866" y="546"/>
                    <a:pt x="1809" y="511"/>
                    <a:pt x="1764" y="477"/>
                  </a:cubicBezTo>
                  <a:cubicBezTo>
                    <a:pt x="1707" y="432"/>
                    <a:pt x="1650" y="398"/>
                    <a:pt x="1593" y="364"/>
                  </a:cubicBezTo>
                  <a:cubicBezTo>
                    <a:pt x="1559" y="341"/>
                    <a:pt x="1536" y="318"/>
                    <a:pt x="1502" y="307"/>
                  </a:cubicBezTo>
                  <a:cubicBezTo>
                    <a:pt x="1411" y="238"/>
                    <a:pt x="1298" y="159"/>
                    <a:pt x="1172" y="91"/>
                  </a:cubicBezTo>
                  <a:cubicBezTo>
                    <a:pt x="1059" y="30"/>
                    <a:pt x="936" y="1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4"/>
            <p:cNvSpPr/>
            <p:nvPr/>
          </p:nvSpPr>
          <p:spPr>
            <a:xfrm>
              <a:off x="6552125" y="2962475"/>
              <a:ext cx="47975" cy="15950"/>
            </a:xfrm>
            <a:custGeom>
              <a:avLst/>
              <a:gdLst/>
              <a:ahLst/>
              <a:cxnLst/>
              <a:rect l="l" t="t" r="r" b="b"/>
              <a:pathLst>
                <a:path w="1919" h="638" extrusionOk="0">
                  <a:moveTo>
                    <a:pt x="98" y="0"/>
                  </a:moveTo>
                  <a:cubicBezTo>
                    <a:pt x="37" y="0"/>
                    <a:pt x="0" y="82"/>
                    <a:pt x="64" y="104"/>
                  </a:cubicBezTo>
                  <a:cubicBezTo>
                    <a:pt x="349" y="229"/>
                    <a:pt x="656" y="331"/>
                    <a:pt x="952" y="422"/>
                  </a:cubicBezTo>
                  <a:cubicBezTo>
                    <a:pt x="1111" y="468"/>
                    <a:pt x="1259" y="513"/>
                    <a:pt x="1418" y="559"/>
                  </a:cubicBezTo>
                  <a:cubicBezTo>
                    <a:pt x="1534" y="595"/>
                    <a:pt x="1651" y="637"/>
                    <a:pt x="1767" y="637"/>
                  </a:cubicBezTo>
                  <a:cubicBezTo>
                    <a:pt x="1799" y="637"/>
                    <a:pt x="1830" y="634"/>
                    <a:pt x="1862" y="627"/>
                  </a:cubicBezTo>
                  <a:cubicBezTo>
                    <a:pt x="1907" y="616"/>
                    <a:pt x="1918" y="559"/>
                    <a:pt x="1896" y="525"/>
                  </a:cubicBezTo>
                  <a:cubicBezTo>
                    <a:pt x="1782" y="422"/>
                    <a:pt x="1623" y="388"/>
                    <a:pt x="1475" y="343"/>
                  </a:cubicBezTo>
                  <a:cubicBezTo>
                    <a:pt x="1327" y="297"/>
                    <a:pt x="1179" y="263"/>
                    <a:pt x="1031" y="217"/>
                  </a:cubicBezTo>
                  <a:cubicBezTo>
                    <a:pt x="724" y="126"/>
                    <a:pt x="417" y="47"/>
                    <a:pt x="110" y="1"/>
                  </a:cubicBezTo>
                  <a:cubicBezTo>
                    <a:pt x="106" y="1"/>
                    <a:pt x="102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4"/>
            <p:cNvSpPr/>
            <p:nvPr/>
          </p:nvSpPr>
          <p:spPr>
            <a:xfrm>
              <a:off x="6533250" y="2944650"/>
              <a:ext cx="85625" cy="51700"/>
            </a:xfrm>
            <a:custGeom>
              <a:avLst/>
              <a:gdLst/>
              <a:ahLst/>
              <a:cxnLst/>
              <a:rect l="l" t="t" r="r" b="b"/>
              <a:pathLst>
                <a:path w="3425" h="2068" extrusionOk="0">
                  <a:moveTo>
                    <a:pt x="865" y="1"/>
                  </a:moveTo>
                  <a:cubicBezTo>
                    <a:pt x="520" y="1"/>
                    <a:pt x="205" y="228"/>
                    <a:pt x="103" y="567"/>
                  </a:cubicBezTo>
                  <a:cubicBezTo>
                    <a:pt x="1" y="942"/>
                    <a:pt x="183" y="1317"/>
                    <a:pt x="535" y="1476"/>
                  </a:cubicBezTo>
                  <a:cubicBezTo>
                    <a:pt x="865" y="1613"/>
                    <a:pt x="1195" y="1727"/>
                    <a:pt x="1502" y="1818"/>
                  </a:cubicBezTo>
                  <a:lnTo>
                    <a:pt x="1593" y="1840"/>
                  </a:lnTo>
                  <a:cubicBezTo>
                    <a:pt x="1729" y="1886"/>
                    <a:pt x="1855" y="1920"/>
                    <a:pt x="1980" y="1965"/>
                  </a:cubicBezTo>
                  <a:lnTo>
                    <a:pt x="2036" y="1977"/>
                  </a:lnTo>
                  <a:cubicBezTo>
                    <a:pt x="2162" y="2011"/>
                    <a:pt x="2332" y="2068"/>
                    <a:pt x="2526" y="2068"/>
                  </a:cubicBezTo>
                  <a:cubicBezTo>
                    <a:pt x="2605" y="2068"/>
                    <a:pt x="2685" y="2056"/>
                    <a:pt x="2764" y="2045"/>
                  </a:cubicBezTo>
                  <a:cubicBezTo>
                    <a:pt x="3037" y="1988"/>
                    <a:pt x="3265" y="1784"/>
                    <a:pt x="3344" y="1499"/>
                  </a:cubicBezTo>
                  <a:cubicBezTo>
                    <a:pt x="3424" y="1226"/>
                    <a:pt x="3344" y="930"/>
                    <a:pt x="3140" y="726"/>
                  </a:cubicBezTo>
                  <a:cubicBezTo>
                    <a:pt x="2924" y="521"/>
                    <a:pt x="2662" y="441"/>
                    <a:pt x="2491" y="396"/>
                  </a:cubicBezTo>
                  <a:lnTo>
                    <a:pt x="2435" y="385"/>
                  </a:lnTo>
                  <a:cubicBezTo>
                    <a:pt x="2321" y="350"/>
                    <a:pt x="2207" y="316"/>
                    <a:pt x="2093" y="282"/>
                  </a:cubicBezTo>
                  <a:lnTo>
                    <a:pt x="1980" y="248"/>
                  </a:lnTo>
                  <a:cubicBezTo>
                    <a:pt x="1661" y="157"/>
                    <a:pt x="1331" y="66"/>
                    <a:pt x="979" y="9"/>
                  </a:cubicBezTo>
                  <a:cubicBezTo>
                    <a:pt x="941" y="4"/>
                    <a:pt x="902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4"/>
            <p:cNvSpPr/>
            <p:nvPr/>
          </p:nvSpPr>
          <p:spPr>
            <a:xfrm>
              <a:off x="6563100" y="2955800"/>
              <a:ext cx="26750" cy="9600"/>
            </a:xfrm>
            <a:custGeom>
              <a:avLst/>
              <a:gdLst/>
              <a:ahLst/>
              <a:cxnLst/>
              <a:rect l="l" t="t" r="r" b="b"/>
              <a:pathLst>
                <a:path w="1070" h="384" extrusionOk="0">
                  <a:moveTo>
                    <a:pt x="130" y="1"/>
                  </a:moveTo>
                  <a:cubicBezTo>
                    <a:pt x="97" y="1"/>
                    <a:pt x="64" y="6"/>
                    <a:pt x="35" y="18"/>
                  </a:cubicBezTo>
                  <a:cubicBezTo>
                    <a:pt x="12" y="30"/>
                    <a:pt x="1" y="64"/>
                    <a:pt x="12" y="75"/>
                  </a:cubicBezTo>
                  <a:cubicBezTo>
                    <a:pt x="58" y="166"/>
                    <a:pt x="160" y="200"/>
                    <a:pt x="251" y="223"/>
                  </a:cubicBezTo>
                  <a:cubicBezTo>
                    <a:pt x="342" y="257"/>
                    <a:pt x="422" y="280"/>
                    <a:pt x="513" y="303"/>
                  </a:cubicBezTo>
                  <a:cubicBezTo>
                    <a:pt x="604" y="325"/>
                    <a:pt x="695" y="348"/>
                    <a:pt x="774" y="371"/>
                  </a:cubicBezTo>
                  <a:cubicBezTo>
                    <a:pt x="816" y="376"/>
                    <a:pt x="863" y="384"/>
                    <a:pt x="908" y="384"/>
                  </a:cubicBezTo>
                  <a:cubicBezTo>
                    <a:pt x="961" y="384"/>
                    <a:pt x="1011" y="373"/>
                    <a:pt x="1047" y="337"/>
                  </a:cubicBezTo>
                  <a:cubicBezTo>
                    <a:pt x="1070" y="325"/>
                    <a:pt x="1070" y="291"/>
                    <a:pt x="1059" y="268"/>
                  </a:cubicBezTo>
                  <a:cubicBezTo>
                    <a:pt x="1013" y="189"/>
                    <a:pt x="899" y="177"/>
                    <a:pt x="820" y="155"/>
                  </a:cubicBezTo>
                  <a:cubicBezTo>
                    <a:pt x="729" y="143"/>
                    <a:pt x="649" y="121"/>
                    <a:pt x="558" y="98"/>
                  </a:cubicBezTo>
                  <a:cubicBezTo>
                    <a:pt x="479" y="75"/>
                    <a:pt x="388" y="52"/>
                    <a:pt x="308" y="30"/>
                  </a:cubicBezTo>
                  <a:cubicBezTo>
                    <a:pt x="250" y="15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>
              <a:off x="6544900" y="2938100"/>
              <a:ext cx="64300" cy="45175"/>
            </a:xfrm>
            <a:custGeom>
              <a:avLst/>
              <a:gdLst/>
              <a:ahLst/>
              <a:cxnLst/>
              <a:rect l="l" t="t" r="r" b="b"/>
              <a:pathLst>
                <a:path w="2572" h="1807" extrusionOk="0">
                  <a:moveTo>
                    <a:pt x="1377" y="465"/>
                  </a:moveTo>
                  <a:cubicBezTo>
                    <a:pt x="1457" y="624"/>
                    <a:pt x="1468" y="806"/>
                    <a:pt x="1411" y="988"/>
                  </a:cubicBezTo>
                  <a:cubicBezTo>
                    <a:pt x="1366" y="1124"/>
                    <a:pt x="1275" y="1238"/>
                    <a:pt x="1161" y="1318"/>
                  </a:cubicBezTo>
                  <a:cubicBezTo>
                    <a:pt x="1013" y="1056"/>
                    <a:pt x="1070" y="738"/>
                    <a:pt x="1286" y="533"/>
                  </a:cubicBezTo>
                  <a:cubicBezTo>
                    <a:pt x="1320" y="510"/>
                    <a:pt x="1343" y="487"/>
                    <a:pt x="1377" y="465"/>
                  </a:cubicBezTo>
                  <a:close/>
                  <a:moveTo>
                    <a:pt x="846" y="1"/>
                  </a:moveTo>
                  <a:cubicBezTo>
                    <a:pt x="732" y="1"/>
                    <a:pt x="603" y="20"/>
                    <a:pt x="467" y="78"/>
                  </a:cubicBezTo>
                  <a:cubicBezTo>
                    <a:pt x="285" y="157"/>
                    <a:pt x="137" y="317"/>
                    <a:pt x="69" y="510"/>
                  </a:cubicBezTo>
                  <a:cubicBezTo>
                    <a:pt x="1" y="715"/>
                    <a:pt x="12" y="931"/>
                    <a:pt x="115" y="1113"/>
                  </a:cubicBezTo>
                  <a:cubicBezTo>
                    <a:pt x="285" y="1454"/>
                    <a:pt x="604" y="1556"/>
                    <a:pt x="752" y="1613"/>
                  </a:cubicBezTo>
                  <a:cubicBezTo>
                    <a:pt x="831" y="1636"/>
                    <a:pt x="934" y="1670"/>
                    <a:pt x="1047" y="1704"/>
                  </a:cubicBezTo>
                  <a:cubicBezTo>
                    <a:pt x="1161" y="1727"/>
                    <a:pt x="1263" y="1750"/>
                    <a:pt x="1366" y="1773"/>
                  </a:cubicBezTo>
                  <a:cubicBezTo>
                    <a:pt x="1423" y="1784"/>
                    <a:pt x="1525" y="1807"/>
                    <a:pt x="1639" y="1807"/>
                  </a:cubicBezTo>
                  <a:cubicBezTo>
                    <a:pt x="1821" y="1807"/>
                    <a:pt x="2060" y="1761"/>
                    <a:pt x="2264" y="1568"/>
                  </a:cubicBezTo>
                  <a:cubicBezTo>
                    <a:pt x="2515" y="1329"/>
                    <a:pt x="2571" y="954"/>
                    <a:pt x="2412" y="647"/>
                  </a:cubicBezTo>
                  <a:cubicBezTo>
                    <a:pt x="2207" y="271"/>
                    <a:pt x="1843" y="203"/>
                    <a:pt x="1684" y="169"/>
                  </a:cubicBezTo>
                  <a:cubicBezTo>
                    <a:pt x="1627" y="157"/>
                    <a:pt x="1570" y="146"/>
                    <a:pt x="1514" y="135"/>
                  </a:cubicBezTo>
                  <a:lnTo>
                    <a:pt x="1445" y="112"/>
                  </a:lnTo>
                  <a:cubicBezTo>
                    <a:pt x="1366" y="101"/>
                    <a:pt x="1298" y="78"/>
                    <a:pt x="1218" y="55"/>
                  </a:cubicBezTo>
                  <a:lnTo>
                    <a:pt x="1207" y="55"/>
                  </a:lnTo>
                  <a:cubicBezTo>
                    <a:pt x="1128" y="35"/>
                    <a:pt x="1001" y="1"/>
                    <a:pt x="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6568500" y="2948575"/>
              <a:ext cx="17950" cy="6475"/>
            </a:xfrm>
            <a:custGeom>
              <a:avLst/>
              <a:gdLst/>
              <a:ahLst/>
              <a:cxnLst/>
              <a:rect l="l" t="t" r="r" b="b"/>
              <a:pathLst>
                <a:path w="718" h="259" extrusionOk="0">
                  <a:moveTo>
                    <a:pt x="81" y="0"/>
                  </a:moveTo>
                  <a:cubicBezTo>
                    <a:pt x="35" y="0"/>
                    <a:pt x="1" y="57"/>
                    <a:pt x="46" y="91"/>
                  </a:cubicBezTo>
                  <a:cubicBezTo>
                    <a:pt x="81" y="137"/>
                    <a:pt x="137" y="159"/>
                    <a:pt x="194" y="171"/>
                  </a:cubicBezTo>
                  <a:cubicBezTo>
                    <a:pt x="240" y="193"/>
                    <a:pt x="297" y="216"/>
                    <a:pt x="342" y="228"/>
                  </a:cubicBezTo>
                  <a:cubicBezTo>
                    <a:pt x="399" y="239"/>
                    <a:pt x="456" y="250"/>
                    <a:pt x="513" y="250"/>
                  </a:cubicBezTo>
                  <a:cubicBezTo>
                    <a:pt x="530" y="256"/>
                    <a:pt x="544" y="259"/>
                    <a:pt x="557" y="259"/>
                  </a:cubicBezTo>
                  <a:cubicBezTo>
                    <a:pt x="570" y="259"/>
                    <a:pt x="581" y="256"/>
                    <a:pt x="592" y="250"/>
                  </a:cubicBezTo>
                  <a:lnTo>
                    <a:pt x="626" y="250"/>
                  </a:lnTo>
                  <a:cubicBezTo>
                    <a:pt x="649" y="250"/>
                    <a:pt x="661" y="239"/>
                    <a:pt x="672" y="228"/>
                  </a:cubicBezTo>
                  <a:cubicBezTo>
                    <a:pt x="683" y="228"/>
                    <a:pt x="695" y="216"/>
                    <a:pt x="695" y="205"/>
                  </a:cubicBezTo>
                  <a:cubicBezTo>
                    <a:pt x="717" y="182"/>
                    <a:pt x="717" y="148"/>
                    <a:pt x="695" y="125"/>
                  </a:cubicBezTo>
                  <a:cubicBezTo>
                    <a:pt x="683" y="114"/>
                    <a:pt x="683" y="114"/>
                    <a:pt x="672" y="102"/>
                  </a:cubicBezTo>
                  <a:cubicBezTo>
                    <a:pt x="649" y="91"/>
                    <a:pt x="638" y="80"/>
                    <a:pt x="615" y="80"/>
                  </a:cubicBezTo>
                  <a:cubicBezTo>
                    <a:pt x="581" y="68"/>
                    <a:pt x="558" y="68"/>
                    <a:pt x="524" y="68"/>
                  </a:cubicBezTo>
                  <a:cubicBezTo>
                    <a:pt x="501" y="57"/>
                    <a:pt x="479" y="57"/>
                    <a:pt x="445" y="57"/>
                  </a:cubicBezTo>
                  <a:cubicBezTo>
                    <a:pt x="433" y="57"/>
                    <a:pt x="399" y="57"/>
                    <a:pt x="388" y="46"/>
                  </a:cubicBezTo>
                  <a:cubicBezTo>
                    <a:pt x="342" y="46"/>
                    <a:pt x="285" y="34"/>
                    <a:pt x="240" y="23"/>
                  </a:cubicBezTo>
                  <a:cubicBezTo>
                    <a:pt x="194" y="11"/>
                    <a:pt x="13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6549750" y="2930850"/>
              <a:ext cx="55750" cy="41900"/>
            </a:xfrm>
            <a:custGeom>
              <a:avLst/>
              <a:gdLst/>
              <a:ahLst/>
              <a:cxnLst/>
              <a:rect l="l" t="t" r="r" b="b"/>
              <a:pathLst>
                <a:path w="2230" h="1676" extrusionOk="0">
                  <a:moveTo>
                    <a:pt x="1376" y="880"/>
                  </a:moveTo>
                  <a:lnTo>
                    <a:pt x="1388" y="891"/>
                  </a:lnTo>
                  <a:lnTo>
                    <a:pt x="1365" y="891"/>
                  </a:lnTo>
                  <a:lnTo>
                    <a:pt x="1365" y="880"/>
                  </a:lnTo>
                  <a:close/>
                  <a:moveTo>
                    <a:pt x="877" y="1"/>
                  </a:moveTo>
                  <a:cubicBezTo>
                    <a:pt x="855" y="1"/>
                    <a:pt x="832" y="2"/>
                    <a:pt x="808" y="4"/>
                  </a:cubicBezTo>
                  <a:cubicBezTo>
                    <a:pt x="501" y="4"/>
                    <a:pt x="228" y="209"/>
                    <a:pt x="114" y="493"/>
                  </a:cubicBezTo>
                  <a:cubicBezTo>
                    <a:pt x="0" y="777"/>
                    <a:pt x="80" y="1107"/>
                    <a:pt x="296" y="1312"/>
                  </a:cubicBezTo>
                  <a:cubicBezTo>
                    <a:pt x="432" y="1448"/>
                    <a:pt x="592" y="1505"/>
                    <a:pt x="671" y="1539"/>
                  </a:cubicBezTo>
                  <a:cubicBezTo>
                    <a:pt x="762" y="1573"/>
                    <a:pt x="853" y="1608"/>
                    <a:pt x="933" y="1630"/>
                  </a:cubicBezTo>
                  <a:cubicBezTo>
                    <a:pt x="1035" y="1653"/>
                    <a:pt x="1115" y="1664"/>
                    <a:pt x="1206" y="1676"/>
                  </a:cubicBezTo>
                  <a:lnTo>
                    <a:pt x="1308" y="1676"/>
                  </a:lnTo>
                  <a:cubicBezTo>
                    <a:pt x="1342" y="1676"/>
                    <a:pt x="1365" y="1676"/>
                    <a:pt x="1399" y="1664"/>
                  </a:cubicBezTo>
                  <a:lnTo>
                    <a:pt x="1490" y="1664"/>
                  </a:lnTo>
                  <a:cubicBezTo>
                    <a:pt x="1513" y="1653"/>
                    <a:pt x="1547" y="1653"/>
                    <a:pt x="1570" y="1642"/>
                  </a:cubicBezTo>
                  <a:cubicBezTo>
                    <a:pt x="1649" y="1619"/>
                    <a:pt x="1718" y="1585"/>
                    <a:pt x="1775" y="1551"/>
                  </a:cubicBezTo>
                  <a:lnTo>
                    <a:pt x="1786" y="1551"/>
                  </a:lnTo>
                  <a:cubicBezTo>
                    <a:pt x="1866" y="1494"/>
                    <a:pt x="1934" y="1437"/>
                    <a:pt x="1991" y="1369"/>
                  </a:cubicBezTo>
                  <a:cubicBezTo>
                    <a:pt x="2230" y="1084"/>
                    <a:pt x="2230" y="686"/>
                    <a:pt x="2002" y="391"/>
                  </a:cubicBezTo>
                  <a:cubicBezTo>
                    <a:pt x="1945" y="311"/>
                    <a:pt x="1866" y="243"/>
                    <a:pt x="1775" y="197"/>
                  </a:cubicBezTo>
                  <a:cubicBezTo>
                    <a:pt x="1775" y="186"/>
                    <a:pt x="1763" y="186"/>
                    <a:pt x="1763" y="186"/>
                  </a:cubicBezTo>
                  <a:cubicBezTo>
                    <a:pt x="1695" y="152"/>
                    <a:pt x="1604" y="106"/>
                    <a:pt x="1479" y="84"/>
                  </a:cubicBezTo>
                  <a:cubicBezTo>
                    <a:pt x="1433" y="72"/>
                    <a:pt x="1388" y="72"/>
                    <a:pt x="1342" y="61"/>
                  </a:cubicBezTo>
                  <a:lnTo>
                    <a:pt x="1251" y="49"/>
                  </a:lnTo>
                  <a:cubicBezTo>
                    <a:pt x="1206" y="49"/>
                    <a:pt x="1160" y="38"/>
                    <a:pt x="1126" y="38"/>
                  </a:cubicBezTo>
                  <a:lnTo>
                    <a:pt x="1104" y="27"/>
                  </a:lnTo>
                  <a:cubicBezTo>
                    <a:pt x="1048" y="17"/>
                    <a:pt x="971" y="1"/>
                    <a:pt x="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6573050" y="2941800"/>
              <a:ext cx="12250" cy="4525"/>
            </a:xfrm>
            <a:custGeom>
              <a:avLst/>
              <a:gdLst/>
              <a:ahLst/>
              <a:cxnLst/>
              <a:rect l="l" t="t" r="r" b="b"/>
              <a:pathLst>
                <a:path w="490" h="181" extrusionOk="0">
                  <a:moveTo>
                    <a:pt x="144" y="1"/>
                  </a:moveTo>
                  <a:cubicBezTo>
                    <a:pt x="137" y="1"/>
                    <a:pt x="132" y="4"/>
                    <a:pt x="126" y="9"/>
                  </a:cubicBezTo>
                  <a:lnTo>
                    <a:pt x="69" y="9"/>
                  </a:lnTo>
                  <a:cubicBezTo>
                    <a:pt x="12" y="9"/>
                    <a:pt x="1" y="89"/>
                    <a:pt x="58" y="100"/>
                  </a:cubicBezTo>
                  <a:cubicBezTo>
                    <a:pt x="81" y="123"/>
                    <a:pt x="115" y="135"/>
                    <a:pt x="149" y="146"/>
                  </a:cubicBezTo>
                  <a:cubicBezTo>
                    <a:pt x="183" y="146"/>
                    <a:pt x="206" y="157"/>
                    <a:pt x="240" y="169"/>
                  </a:cubicBezTo>
                  <a:cubicBezTo>
                    <a:pt x="274" y="169"/>
                    <a:pt x="308" y="180"/>
                    <a:pt x="353" y="180"/>
                  </a:cubicBezTo>
                  <a:lnTo>
                    <a:pt x="444" y="180"/>
                  </a:lnTo>
                  <a:cubicBezTo>
                    <a:pt x="467" y="169"/>
                    <a:pt x="490" y="146"/>
                    <a:pt x="490" y="135"/>
                  </a:cubicBezTo>
                  <a:cubicBezTo>
                    <a:pt x="490" y="112"/>
                    <a:pt x="479" y="89"/>
                    <a:pt x="467" y="78"/>
                  </a:cubicBezTo>
                  <a:cubicBezTo>
                    <a:pt x="444" y="66"/>
                    <a:pt x="433" y="55"/>
                    <a:pt x="410" y="55"/>
                  </a:cubicBezTo>
                  <a:cubicBezTo>
                    <a:pt x="399" y="55"/>
                    <a:pt x="399" y="44"/>
                    <a:pt x="388" y="44"/>
                  </a:cubicBezTo>
                  <a:cubicBezTo>
                    <a:pt x="376" y="32"/>
                    <a:pt x="376" y="32"/>
                    <a:pt x="365" y="32"/>
                  </a:cubicBezTo>
                  <a:cubicBezTo>
                    <a:pt x="342" y="32"/>
                    <a:pt x="308" y="21"/>
                    <a:pt x="274" y="21"/>
                  </a:cubicBezTo>
                  <a:cubicBezTo>
                    <a:pt x="240" y="9"/>
                    <a:pt x="206" y="9"/>
                    <a:pt x="172" y="9"/>
                  </a:cubicBezTo>
                  <a:cubicBezTo>
                    <a:pt x="160" y="4"/>
                    <a:pt x="152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6554575" y="2924100"/>
              <a:ext cx="49500" cy="39850"/>
            </a:xfrm>
            <a:custGeom>
              <a:avLst/>
              <a:gdLst/>
              <a:ahLst/>
              <a:cxnLst/>
              <a:rect l="l" t="t" r="r" b="b"/>
              <a:pathLst>
                <a:path w="1980" h="1594" extrusionOk="0">
                  <a:moveTo>
                    <a:pt x="785" y="1"/>
                  </a:moveTo>
                  <a:cubicBezTo>
                    <a:pt x="763" y="1"/>
                    <a:pt x="740" y="1"/>
                    <a:pt x="729" y="12"/>
                  </a:cubicBezTo>
                  <a:cubicBezTo>
                    <a:pt x="399" y="46"/>
                    <a:pt x="114" y="297"/>
                    <a:pt x="57" y="626"/>
                  </a:cubicBezTo>
                  <a:cubicBezTo>
                    <a:pt x="1" y="968"/>
                    <a:pt x="171" y="1298"/>
                    <a:pt x="467" y="1445"/>
                  </a:cubicBezTo>
                  <a:cubicBezTo>
                    <a:pt x="547" y="1480"/>
                    <a:pt x="626" y="1514"/>
                    <a:pt x="717" y="1536"/>
                  </a:cubicBezTo>
                  <a:lnTo>
                    <a:pt x="729" y="1536"/>
                  </a:lnTo>
                  <a:cubicBezTo>
                    <a:pt x="774" y="1559"/>
                    <a:pt x="820" y="1571"/>
                    <a:pt x="865" y="1571"/>
                  </a:cubicBezTo>
                  <a:lnTo>
                    <a:pt x="876" y="1582"/>
                  </a:lnTo>
                  <a:cubicBezTo>
                    <a:pt x="922" y="1582"/>
                    <a:pt x="979" y="1593"/>
                    <a:pt x="1058" y="1593"/>
                  </a:cubicBezTo>
                  <a:lnTo>
                    <a:pt x="1161" y="1593"/>
                  </a:lnTo>
                  <a:cubicBezTo>
                    <a:pt x="1195" y="1593"/>
                    <a:pt x="1252" y="1593"/>
                    <a:pt x="1309" y="1582"/>
                  </a:cubicBezTo>
                  <a:cubicBezTo>
                    <a:pt x="1638" y="1525"/>
                    <a:pt x="1900" y="1252"/>
                    <a:pt x="1934" y="922"/>
                  </a:cubicBezTo>
                  <a:cubicBezTo>
                    <a:pt x="1980" y="615"/>
                    <a:pt x="1820" y="319"/>
                    <a:pt x="1559" y="160"/>
                  </a:cubicBezTo>
                  <a:cubicBezTo>
                    <a:pt x="1502" y="126"/>
                    <a:pt x="1445" y="115"/>
                    <a:pt x="1411" y="92"/>
                  </a:cubicBezTo>
                  <a:cubicBezTo>
                    <a:pt x="1377" y="81"/>
                    <a:pt x="1331" y="69"/>
                    <a:pt x="1297" y="58"/>
                  </a:cubicBezTo>
                  <a:cubicBezTo>
                    <a:pt x="1252" y="46"/>
                    <a:pt x="1195" y="35"/>
                    <a:pt x="1138" y="24"/>
                  </a:cubicBezTo>
                  <a:cubicBezTo>
                    <a:pt x="1092" y="12"/>
                    <a:pt x="1047" y="12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6499975" y="2619650"/>
              <a:ext cx="295175" cy="382975"/>
            </a:xfrm>
            <a:custGeom>
              <a:avLst/>
              <a:gdLst/>
              <a:ahLst/>
              <a:cxnLst/>
              <a:rect l="l" t="t" r="r" b="b"/>
              <a:pathLst>
                <a:path w="11807" h="15319" extrusionOk="0">
                  <a:moveTo>
                    <a:pt x="5221" y="1374"/>
                  </a:moveTo>
                  <a:cubicBezTo>
                    <a:pt x="5233" y="1374"/>
                    <a:pt x="5244" y="1385"/>
                    <a:pt x="5244" y="1397"/>
                  </a:cubicBezTo>
                  <a:cubicBezTo>
                    <a:pt x="5244" y="1397"/>
                    <a:pt x="5256" y="1419"/>
                    <a:pt x="5244" y="1431"/>
                  </a:cubicBezTo>
                  <a:cubicBezTo>
                    <a:pt x="5176" y="1510"/>
                    <a:pt x="5085" y="1567"/>
                    <a:pt x="4994" y="1624"/>
                  </a:cubicBezTo>
                  <a:cubicBezTo>
                    <a:pt x="4960" y="1647"/>
                    <a:pt x="4937" y="1670"/>
                    <a:pt x="4914" y="1681"/>
                  </a:cubicBezTo>
                  <a:cubicBezTo>
                    <a:pt x="4812" y="1761"/>
                    <a:pt x="4710" y="1817"/>
                    <a:pt x="4607" y="1874"/>
                  </a:cubicBezTo>
                  <a:lnTo>
                    <a:pt x="4550" y="1908"/>
                  </a:lnTo>
                  <a:cubicBezTo>
                    <a:pt x="4312" y="2056"/>
                    <a:pt x="4084" y="2181"/>
                    <a:pt x="3822" y="2272"/>
                  </a:cubicBezTo>
                  <a:cubicBezTo>
                    <a:pt x="3819" y="2276"/>
                    <a:pt x="3816" y="2277"/>
                    <a:pt x="3814" y="2277"/>
                  </a:cubicBezTo>
                  <a:cubicBezTo>
                    <a:pt x="3811" y="2277"/>
                    <a:pt x="3811" y="2272"/>
                    <a:pt x="3811" y="2272"/>
                  </a:cubicBezTo>
                  <a:cubicBezTo>
                    <a:pt x="3800" y="2261"/>
                    <a:pt x="3800" y="2250"/>
                    <a:pt x="3811" y="2238"/>
                  </a:cubicBezTo>
                  <a:cubicBezTo>
                    <a:pt x="4004" y="2056"/>
                    <a:pt x="4232" y="1920"/>
                    <a:pt x="4471" y="1772"/>
                  </a:cubicBezTo>
                  <a:lnTo>
                    <a:pt x="4482" y="1761"/>
                  </a:lnTo>
                  <a:cubicBezTo>
                    <a:pt x="4607" y="1692"/>
                    <a:pt x="4721" y="1613"/>
                    <a:pt x="4846" y="1544"/>
                  </a:cubicBezTo>
                  <a:lnTo>
                    <a:pt x="4903" y="1510"/>
                  </a:lnTo>
                  <a:cubicBezTo>
                    <a:pt x="5005" y="1465"/>
                    <a:pt x="5108" y="1408"/>
                    <a:pt x="5210" y="1385"/>
                  </a:cubicBezTo>
                  <a:cubicBezTo>
                    <a:pt x="5210" y="1374"/>
                    <a:pt x="5221" y="1374"/>
                    <a:pt x="5221" y="1374"/>
                  </a:cubicBezTo>
                  <a:close/>
                  <a:moveTo>
                    <a:pt x="4971" y="1943"/>
                  </a:moveTo>
                  <a:cubicBezTo>
                    <a:pt x="4983" y="1943"/>
                    <a:pt x="4983" y="1943"/>
                    <a:pt x="4994" y="1954"/>
                  </a:cubicBezTo>
                  <a:cubicBezTo>
                    <a:pt x="4994" y="1954"/>
                    <a:pt x="5005" y="1965"/>
                    <a:pt x="4994" y="1977"/>
                  </a:cubicBezTo>
                  <a:cubicBezTo>
                    <a:pt x="4983" y="1999"/>
                    <a:pt x="4960" y="2022"/>
                    <a:pt x="4937" y="2045"/>
                  </a:cubicBezTo>
                  <a:lnTo>
                    <a:pt x="4926" y="2045"/>
                  </a:lnTo>
                  <a:cubicBezTo>
                    <a:pt x="4926" y="2056"/>
                    <a:pt x="4914" y="2056"/>
                    <a:pt x="4903" y="2068"/>
                  </a:cubicBezTo>
                  <a:cubicBezTo>
                    <a:pt x="4903" y="2068"/>
                    <a:pt x="4903" y="2079"/>
                    <a:pt x="4892" y="2079"/>
                  </a:cubicBezTo>
                  <a:cubicBezTo>
                    <a:pt x="4892" y="2090"/>
                    <a:pt x="4880" y="2090"/>
                    <a:pt x="4869" y="2102"/>
                  </a:cubicBezTo>
                  <a:lnTo>
                    <a:pt x="4857" y="2113"/>
                  </a:lnTo>
                  <a:cubicBezTo>
                    <a:pt x="4801" y="2159"/>
                    <a:pt x="4755" y="2193"/>
                    <a:pt x="4698" y="2216"/>
                  </a:cubicBezTo>
                  <a:cubicBezTo>
                    <a:pt x="4641" y="2250"/>
                    <a:pt x="4584" y="2284"/>
                    <a:pt x="4528" y="2307"/>
                  </a:cubicBezTo>
                  <a:cubicBezTo>
                    <a:pt x="4493" y="2318"/>
                    <a:pt x="4471" y="2329"/>
                    <a:pt x="4437" y="2341"/>
                  </a:cubicBezTo>
                  <a:cubicBezTo>
                    <a:pt x="4425" y="2341"/>
                    <a:pt x="4414" y="2341"/>
                    <a:pt x="4402" y="2352"/>
                  </a:cubicBezTo>
                  <a:lnTo>
                    <a:pt x="4334" y="2352"/>
                  </a:lnTo>
                  <a:cubicBezTo>
                    <a:pt x="4334" y="2352"/>
                    <a:pt x="4334" y="2352"/>
                    <a:pt x="4334" y="2341"/>
                  </a:cubicBezTo>
                  <a:cubicBezTo>
                    <a:pt x="4334" y="2341"/>
                    <a:pt x="4323" y="2341"/>
                    <a:pt x="4334" y="2329"/>
                  </a:cubicBezTo>
                  <a:cubicBezTo>
                    <a:pt x="4334" y="2329"/>
                    <a:pt x="4346" y="2329"/>
                    <a:pt x="4346" y="2318"/>
                  </a:cubicBezTo>
                  <a:cubicBezTo>
                    <a:pt x="4368" y="2284"/>
                    <a:pt x="4414" y="2250"/>
                    <a:pt x="4459" y="2227"/>
                  </a:cubicBezTo>
                  <a:lnTo>
                    <a:pt x="4482" y="2216"/>
                  </a:lnTo>
                  <a:cubicBezTo>
                    <a:pt x="4539" y="2181"/>
                    <a:pt x="4584" y="2159"/>
                    <a:pt x="4641" y="2125"/>
                  </a:cubicBezTo>
                  <a:cubicBezTo>
                    <a:pt x="4675" y="2102"/>
                    <a:pt x="4698" y="2079"/>
                    <a:pt x="4732" y="2068"/>
                  </a:cubicBezTo>
                  <a:lnTo>
                    <a:pt x="4801" y="2022"/>
                  </a:lnTo>
                  <a:cubicBezTo>
                    <a:pt x="4823" y="2011"/>
                    <a:pt x="4835" y="2011"/>
                    <a:pt x="4846" y="1999"/>
                  </a:cubicBezTo>
                  <a:cubicBezTo>
                    <a:pt x="4857" y="1999"/>
                    <a:pt x="4880" y="1988"/>
                    <a:pt x="4892" y="1977"/>
                  </a:cubicBezTo>
                  <a:lnTo>
                    <a:pt x="4903" y="1977"/>
                  </a:lnTo>
                  <a:cubicBezTo>
                    <a:pt x="4926" y="1954"/>
                    <a:pt x="4948" y="1943"/>
                    <a:pt x="4971" y="1943"/>
                  </a:cubicBezTo>
                  <a:close/>
                  <a:moveTo>
                    <a:pt x="4971" y="2250"/>
                  </a:moveTo>
                  <a:cubicBezTo>
                    <a:pt x="4983" y="2250"/>
                    <a:pt x="4994" y="2250"/>
                    <a:pt x="4994" y="2261"/>
                  </a:cubicBezTo>
                  <a:cubicBezTo>
                    <a:pt x="4994" y="2261"/>
                    <a:pt x="4994" y="2272"/>
                    <a:pt x="4994" y="2272"/>
                  </a:cubicBezTo>
                  <a:cubicBezTo>
                    <a:pt x="4994" y="2284"/>
                    <a:pt x="4983" y="2295"/>
                    <a:pt x="4971" y="2307"/>
                  </a:cubicBezTo>
                  <a:lnTo>
                    <a:pt x="4960" y="2307"/>
                  </a:lnTo>
                  <a:cubicBezTo>
                    <a:pt x="4960" y="2318"/>
                    <a:pt x="4948" y="2318"/>
                    <a:pt x="4948" y="2318"/>
                  </a:cubicBezTo>
                  <a:cubicBezTo>
                    <a:pt x="4948" y="2318"/>
                    <a:pt x="4948" y="2318"/>
                    <a:pt x="4948" y="2329"/>
                  </a:cubicBezTo>
                  <a:cubicBezTo>
                    <a:pt x="4937" y="2329"/>
                    <a:pt x="4937" y="2329"/>
                    <a:pt x="4937" y="2341"/>
                  </a:cubicBezTo>
                  <a:lnTo>
                    <a:pt x="4926" y="2341"/>
                  </a:lnTo>
                  <a:cubicBezTo>
                    <a:pt x="4926" y="2352"/>
                    <a:pt x="4914" y="2352"/>
                    <a:pt x="4914" y="2352"/>
                  </a:cubicBezTo>
                  <a:lnTo>
                    <a:pt x="4880" y="2375"/>
                  </a:lnTo>
                  <a:cubicBezTo>
                    <a:pt x="4857" y="2398"/>
                    <a:pt x="4835" y="2409"/>
                    <a:pt x="4823" y="2420"/>
                  </a:cubicBezTo>
                  <a:cubicBezTo>
                    <a:pt x="4789" y="2432"/>
                    <a:pt x="4778" y="2443"/>
                    <a:pt x="4744" y="2443"/>
                  </a:cubicBezTo>
                  <a:cubicBezTo>
                    <a:pt x="4732" y="2443"/>
                    <a:pt x="4721" y="2443"/>
                    <a:pt x="4710" y="2454"/>
                  </a:cubicBezTo>
                  <a:cubicBezTo>
                    <a:pt x="4710" y="2454"/>
                    <a:pt x="4698" y="2454"/>
                    <a:pt x="4698" y="2443"/>
                  </a:cubicBezTo>
                  <a:cubicBezTo>
                    <a:pt x="4698" y="2443"/>
                    <a:pt x="4698" y="2432"/>
                    <a:pt x="4698" y="2432"/>
                  </a:cubicBezTo>
                  <a:lnTo>
                    <a:pt x="4710" y="2432"/>
                  </a:lnTo>
                  <a:cubicBezTo>
                    <a:pt x="4710" y="2432"/>
                    <a:pt x="4710" y="2420"/>
                    <a:pt x="4710" y="2420"/>
                  </a:cubicBezTo>
                  <a:cubicBezTo>
                    <a:pt x="4710" y="2420"/>
                    <a:pt x="4721" y="2409"/>
                    <a:pt x="4721" y="2409"/>
                  </a:cubicBezTo>
                  <a:cubicBezTo>
                    <a:pt x="4721" y="2398"/>
                    <a:pt x="4732" y="2386"/>
                    <a:pt x="4732" y="2386"/>
                  </a:cubicBezTo>
                  <a:lnTo>
                    <a:pt x="4744" y="2375"/>
                  </a:lnTo>
                  <a:lnTo>
                    <a:pt x="4755" y="2363"/>
                  </a:lnTo>
                  <a:cubicBezTo>
                    <a:pt x="4755" y="2363"/>
                    <a:pt x="4766" y="2352"/>
                    <a:pt x="4778" y="2341"/>
                  </a:cubicBezTo>
                  <a:cubicBezTo>
                    <a:pt x="4778" y="2341"/>
                    <a:pt x="4789" y="2341"/>
                    <a:pt x="4789" y="2329"/>
                  </a:cubicBezTo>
                  <a:cubicBezTo>
                    <a:pt x="4801" y="2329"/>
                    <a:pt x="4812" y="2318"/>
                    <a:pt x="4823" y="2318"/>
                  </a:cubicBezTo>
                  <a:lnTo>
                    <a:pt x="4869" y="2284"/>
                  </a:lnTo>
                  <a:cubicBezTo>
                    <a:pt x="4892" y="2272"/>
                    <a:pt x="4892" y="2272"/>
                    <a:pt x="4892" y="2272"/>
                  </a:cubicBezTo>
                  <a:lnTo>
                    <a:pt x="4914" y="2272"/>
                  </a:lnTo>
                  <a:lnTo>
                    <a:pt x="4937" y="2261"/>
                  </a:lnTo>
                  <a:cubicBezTo>
                    <a:pt x="4960" y="2250"/>
                    <a:pt x="4960" y="2250"/>
                    <a:pt x="4971" y="2250"/>
                  </a:cubicBezTo>
                  <a:close/>
                  <a:moveTo>
                    <a:pt x="7519" y="1192"/>
                  </a:moveTo>
                  <a:cubicBezTo>
                    <a:pt x="7610" y="1237"/>
                    <a:pt x="7701" y="1294"/>
                    <a:pt x="7780" y="1362"/>
                  </a:cubicBezTo>
                  <a:cubicBezTo>
                    <a:pt x="7803" y="1385"/>
                    <a:pt x="7837" y="1397"/>
                    <a:pt x="7871" y="1419"/>
                  </a:cubicBezTo>
                  <a:cubicBezTo>
                    <a:pt x="7928" y="1465"/>
                    <a:pt x="7985" y="1499"/>
                    <a:pt x="8053" y="1544"/>
                  </a:cubicBezTo>
                  <a:lnTo>
                    <a:pt x="8201" y="1647"/>
                  </a:lnTo>
                  <a:cubicBezTo>
                    <a:pt x="8304" y="1715"/>
                    <a:pt x="8395" y="1772"/>
                    <a:pt x="8497" y="1840"/>
                  </a:cubicBezTo>
                  <a:cubicBezTo>
                    <a:pt x="8622" y="1920"/>
                    <a:pt x="8747" y="1999"/>
                    <a:pt x="8872" y="2090"/>
                  </a:cubicBezTo>
                  <a:cubicBezTo>
                    <a:pt x="9077" y="2227"/>
                    <a:pt x="9305" y="2386"/>
                    <a:pt x="9521" y="2545"/>
                  </a:cubicBezTo>
                  <a:cubicBezTo>
                    <a:pt x="9543" y="2568"/>
                    <a:pt x="9566" y="2591"/>
                    <a:pt x="9600" y="2614"/>
                  </a:cubicBezTo>
                  <a:cubicBezTo>
                    <a:pt x="9782" y="2750"/>
                    <a:pt x="9976" y="2898"/>
                    <a:pt x="10101" y="3091"/>
                  </a:cubicBezTo>
                  <a:cubicBezTo>
                    <a:pt x="10112" y="3103"/>
                    <a:pt x="10112" y="3114"/>
                    <a:pt x="10101" y="3125"/>
                  </a:cubicBezTo>
                  <a:cubicBezTo>
                    <a:pt x="10093" y="3133"/>
                    <a:pt x="10079" y="3142"/>
                    <a:pt x="10068" y="3142"/>
                  </a:cubicBezTo>
                  <a:cubicBezTo>
                    <a:pt x="10063" y="3142"/>
                    <a:pt x="10059" y="3140"/>
                    <a:pt x="10055" y="3137"/>
                  </a:cubicBezTo>
                  <a:cubicBezTo>
                    <a:pt x="9964" y="3080"/>
                    <a:pt x="9885" y="3023"/>
                    <a:pt x="9805" y="2955"/>
                  </a:cubicBezTo>
                  <a:cubicBezTo>
                    <a:pt x="9782" y="2932"/>
                    <a:pt x="9760" y="2921"/>
                    <a:pt x="9737" y="2898"/>
                  </a:cubicBezTo>
                  <a:lnTo>
                    <a:pt x="9657" y="2841"/>
                  </a:lnTo>
                  <a:cubicBezTo>
                    <a:pt x="9578" y="2784"/>
                    <a:pt x="9498" y="2716"/>
                    <a:pt x="9418" y="2659"/>
                  </a:cubicBezTo>
                  <a:cubicBezTo>
                    <a:pt x="9191" y="2477"/>
                    <a:pt x="8952" y="2318"/>
                    <a:pt x="8770" y="2193"/>
                  </a:cubicBezTo>
                  <a:cubicBezTo>
                    <a:pt x="8520" y="2022"/>
                    <a:pt x="8304" y="1863"/>
                    <a:pt x="8099" y="1715"/>
                  </a:cubicBezTo>
                  <a:cubicBezTo>
                    <a:pt x="8008" y="1647"/>
                    <a:pt x="7906" y="1567"/>
                    <a:pt x="7792" y="1476"/>
                  </a:cubicBezTo>
                  <a:lnTo>
                    <a:pt x="7769" y="1453"/>
                  </a:lnTo>
                  <a:cubicBezTo>
                    <a:pt x="7678" y="1374"/>
                    <a:pt x="7587" y="1294"/>
                    <a:pt x="7508" y="1215"/>
                  </a:cubicBezTo>
                  <a:cubicBezTo>
                    <a:pt x="7508" y="1203"/>
                    <a:pt x="7508" y="1192"/>
                    <a:pt x="7508" y="1192"/>
                  </a:cubicBezTo>
                  <a:close/>
                  <a:moveTo>
                    <a:pt x="3140" y="3614"/>
                  </a:moveTo>
                  <a:cubicBezTo>
                    <a:pt x="3379" y="3649"/>
                    <a:pt x="3618" y="3717"/>
                    <a:pt x="3845" y="3774"/>
                  </a:cubicBezTo>
                  <a:lnTo>
                    <a:pt x="3902" y="3796"/>
                  </a:lnTo>
                  <a:cubicBezTo>
                    <a:pt x="4152" y="3865"/>
                    <a:pt x="4402" y="3933"/>
                    <a:pt x="4641" y="3978"/>
                  </a:cubicBezTo>
                  <a:cubicBezTo>
                    <a:pt x="5454" y="4165"/>
                    <a:pt x="6190" y="4252"/>
                    <a:pt x="6880" y="4252"/>
                  </a:cubicBezTo>
                  <a:cubicBezTo>
                    <a:pt x="7031" y="4252"/>
                    <a:pt x="7179" y="4248"/>
                    <a:pt x="7326" y="4240"/>
                  </a:cubicBezTo>
                  <a:cubicBezTo>
                    <a:pt x="7780" y="4217"/>
                    <a:pt x="8213" y="4160"/>
                    <a:pt x="8622" y="4058"/>
                  </a:cubicBezTo>
                  <a:cubicBezTo>
                    <a:pt x="8804" y="4013"/>
                    <a:pt x="8986" y="3956"/>
                    <a:pt x="9157" y="3899"/>
                  </a:cubicBezTo>
                  <a:lnTo>
                    <a:pt x="9248" y="3876"/>
                  </a:lnTo>
                  <a:cubicBezTo>
                    <a:pt x="9361" y="3842"/>
                    <a:pt x="9464" y="3808"/>
                    <a:pt x="9578" y="3774"/>
                  </a:cubicBezTo>
                  <a:cubicBezTo>
                    <a:pt x="9612" y="3762"/>
                    <a:pt x="9657" y="3751"/>
                    <a:pt x="9691" y="3728"/>
                  </a:cubicBezTo>
                  <a:cubicBezTo>
                    <a:pt x="9748" y="3705"/>
                    <a:pt x="9805" y="3683"/>
                    <a:pt x="9873" y="3671"/>
                  </a:cubicBezTo>
                  <a:cubicBezTo>
                    <a:pt x="9896" y="3671"/>
                    <a:pt x="9919" y="3683"/>
                    <a:pt x="9930" y="3705"/>
                  </a:cubicBezTo>
                  <a:cubicBezTo>
                    <a:pt x="9942" y="3728"/>
                    <a:pt x="9942" y="3740"/>
                    <a:pt x="9919" y="3751"/>
                  </a:cubicBezTo>
                  <a:cubicBezTo>
                    <a:pt x="9851" y="3808"/>
                    <a:pt x="9782" y="3842"/>
                    <a:pt x="9703" y="3887"/>
                  </a:cubicBezTo>
                  <a:cubicBezTo>
                    <a:pt x="9669" y="3899"/>
                    <a:pt x="9634" y="3922"/>
                    <a:pt x="9600" y="3944"/>
                  </a:cubicBezTo>
                  <a:cubicBezTo>
                    <a:pt x="9509" y="3990"/>
                    <a:pt x="9418" y="4024"/>
                    <a:pt x="9327" y="4069"/>
                  </a:cubicBezTo>
                  <a:lnTo>
                    <a:pt x="9270" y="4092"/>
                  </a:lnTo>
                  <a:cubicBezTo>
                    <a:pt x="9043" y="4183"/>
                    <a:pt x="8793" y="4240"/>
                    <a:pt x="8565" y="4297"/>
                  </a:cubicBezTo>
                  <a:cubicBezTo>
                    <a:pt x="8029" y="4417"/>
                    <a:pt x="7474" y="4476"/>
                    <a:pt x="6908" y="4476"/>
                  </a:cubicBezTo>
                  <a:cubicBezTo>
                    <a:pt x="6562" y="4476"/>
                    <a:pt x="6212" y="4454"/>
                    <a:pt x="5858" y="4411"/>
                  </a:cubicBezTo>
                  <a:cubicBezTo>
                    <a:pt x="5381" y="4354"/>
                    <a:pt x="4914" y="4263"/>
                    <a:pt x="4471" y="4149"/>
                  </a:cubicBezTo>
                  <a:cubicBezTo>
                    <a:pt x="4255" y="4092"/>
                    <a:pt x="4027" y="4024"/>
                    <a:pt x="3788" y="3944"/>
                  </a:cubicBezTo>
                  <a:cubicBezTo>
                    <a:pt x="3584" y="3876"/>
                    <a:pt x="3345" y="3796"/>
                    <a:pt x="3140" y="3660"/>
                  </a:cubicBezTo>
                  <a:cubicBezTo>
                    <a:pt x="3129" y="3660"/>
                    <a:pt x="3129" y="3637"/>
                    <a:pt x="3129" y="3626"/>
                  </a:cubicBezTo>
                  <a:cubicBezTo>
                    <a:pt x="3129" y="3614"/>
                    <a:pt x="3140" y="3614"/>
                    <a:pt x="3140" y="3614"/>
                  </a:cubicBezTo>
                  <a:close/>
                  <a:moveTo>
                    <a:pt x="8666" y="4702"/>
                  </a:moveTo>
                  <a:cubicBezTo>
                    <a:pt x="8673" y="4702"/>
                    <a:pt x="8679" y="4710"/>
                    <a:pt x="8679" y="4718"/>
                  </a:cubicBezTo>
                  <a:cubicBezTo>
                    <a:pt x="8690" y="4729"/>
                    <a:pt x="8679" y="4763"/>
                    <a:pt x="8668" y="4775"/>
                  </a:cubicBezTo>
                  <a:cubicBezTo>
                    <a:pt x="8622" y="4809"/>
                    <a:pt x="8565" y="4820"/>
                    <a:pt x="8497" y="4843"/>
                  </a:cubicBezTo>
                  <a:cubicBezTo>
                    <a:pt x="8474" y="4854"/>
                    <a:pt x="8440" y="4866"/>
                    <a:pt x="8406" y="4888"/>
                  </a:cubicBezTo>
                  <a:cubicBezTo>
                    <a:pt x="8338" y="4922"/>
                    <a:pt x="8247" y="4957"/>
                    <a:pt x="8156" y="4979"/>
                  </a:cubicBezTo>
                  <a:cubicBezTo>
                    <a:pt x="7985" y="5013"/>
                    <a:pt x="7803" y="5048"/>
                    <a:pt x="7621" y="5059"/>
                  </a:cubicBezTo>
                  <a:cubicBezTo>
                    <a:pt x="7536" y="5064"/>
                    <a:pt x="7456" y="5066"/>
                    <a:pt x="7378" y="5066"/>
                  </a:cubicBezTo>
                  <a:cubicBezTo>
                    <a:pt x="7268" y="5066"/>
                    <a:pt x="7164" y="5061"/>
                    <a:pt x="7064" y="5048"/>
                  </a:cubicBezTo>
                  <a:lnTo>
                    <a:pt x="7007" y="5048"/>
                  </a:lnTo>
                  <a:cubicBezTo>
                    <a:pt x="6871" y="5036"/>
                    <a:pt x="6689" y="5013"/>
                    <a:pt x="6609" y="4911"/>
                  </a:cubicBezTo>
                  <a:cubicBezTo>
                    <a:pt x="6609" y="4911"/>
                    <a:pt x="6609" y="4900"/>
                    <a:pt x="6609" y="4900"/>
                  </a:cubicBezTo>
                  <a:cubicBezTo>
                    <a:pt x="6609" y="4900"/>
                    <a:pt x="6609" y="4888"/>
                    <a:pt x="6620" y="4888"/>
                  </a:cubicBezTo>
                  <a:cubicBezTo>
                    <a:pt x="6654" y="4854"/>
                    <a:pt x="6700" y="4854"/>
                    <a:pt x="6757" y="4854"/>
                  </a:cubicBezTo>
                  <a:lnTo>
                    <a:pt x="6836" y="4854"/>
                  </a:lnTo>
                  <a:cubicBezTo>
                    <a:pt x="6871" y="4854"/>
                    <a:pt x="6916" y="4866"/>
                    <a:pt x="6950" y="4866"/>
                  </a:cubicBezTo>
                  <a:cubicBezTo>
                    <a:pt x="6996" y="4866"/>
                    <a:pt x="7053" y="4877"/>
                    <a:pt x="7109" y="4877"/>
                  </a:cubicBezTo>
                  <a:cubicBezTo>
                    <a:pt x="7314" y="4877"/>
                    <a:pt x="7473" y="4877"/>
                    <a:pt x="7621" y="4866"/>
                  </a:cubicBezTo>
                  <a:cubicBezTo>
                    <a:pt x="7769" y="4854"/>
                    <a:pt x="7906" y="4831"/>
                    <a:pt x="8053" y="4809"/>
                  </a:cubicBezTo>
                  <a:lnTo>
                    <a:pt x="8144" y="4797"/>
                  </a:lnTo>
                  <a:cubicBezTo>
                    <a:pt x="8179" y="4786"/>
                    <a:pt x="8213" y="4786"/>
                    <a:pt x="8247" y="4775"/>
                  </a:cubicBezTo>
                  <a:cubicBezTo>
                    <a:pt x="8304" y="4775"/>
                    <a:pt x="8349" y="4763"/>
                    <a:pt x="8406" y="4752"/>
                  </a:cubicBezTo>
                  <a:cubicBezTo>
                    <a:pt x="8440" y="4752"/>
                    <a:pt x="8474" y="4740"/>
                    <a:pt x="8497" y="4729"/>
                  </a:cubicBezTo>
                  <a:cubicBezTo>
                    <a:pt x="8554" y="4718"/>
                    <a:pt x="8599" y="4706"/>
                    <a:pt x="8656" y="4706"/>
                  </a:cubicBezTo>
                  <a:cubicBezTo>
                    <a:pt x="8660" y="4703"/>
                    <a:pt x="8663" y="4702"/>
                    <a:pt x="8666" y="4702"/>
                  </a:cubicBezTo>
                  <a:close/>
                  <a:moveTo>
                    <a:pt x="8144" y="5270"/>
                  </a:moveTo>
                  <a:cubicBezTo>
                    <a:pt x="8160" y="5270"/>
                    <a:pt x="8175" y="5271"/>
                    <a:pt x="8190" y="5275"/>
                  </a:cubicBezTo>
                  <a:cubicBezTo>
                    <a:pt x="8190" y="5275"/>
                    <a:pt x="8201" y="5286"/>
                    <a:pt x="8213" y="5298"/>
                  </a:cubicBezTo>
                  <a:cubicBezTo>
                    <a:pt x="8213" y="5298"/>
                    <a:pt x="8213" y="5309"/>
                    <a:pt x="8213" y="5321"/>
                  </a:cubicBezTo>
                  <a:cubicBezTo>
                    <a:pt x="8179" y="5343"/>
                    <a:pt x="8156" y="5366"/>
                    <a:pt x="8122" y="5377"/>
                  </a:cubicBezTo>
                  <a:cubicBezTo>
                    <a:pt x="8110" y="5389"/>
                    <a:pt x="8099" y="5389"/>
                    <a:pt x="8088" y="5389"/>
                  </a:cubicBezTo>
                  <a:cubicBezTo>
                    <a:pt x="8076" y="5400"/>
                    <a:pt x="8065" y="5400"/>
                    <a:pt x="8053" y="5412"/>
                  </a:cubicBezTo>
                  <a:cubicBezTo>
                    <a:pt x="8042" y="5412"/>
                    <a:pt x="8031" y="5423"/>
                    <a:pt x="8019" y="5423"/>
                  </a:cubicBezTo>
                  <a:cubicBezTo>
                    <a:pt x="8019" y="5434"/>
                    <a:pt x="8008" y="5434"/>
                    <a:pt x="7997" y="5434"/>
                  </a:cubicBezTo>
                  <a:cubicBezTo>
                    <a:pt x="7906" y="5468"/>
                    <a:pt x="7815" y="5480"/>
                    <a:pt x="7746" y="5480"/>
                  </a:cubicBezTo>
                  <a:cubicBezTo>
                    <a:pt x="7701" y="5485"/>
                    <a:pt x="7658" y="5488"/>
                    <a:pt x="7618" y="5488"/>
                  </a:cubicBezTo>
                  <a:cubicBezTo>
                    <a:pt x="7579" y="5488"/>
                    <a:pt x="7542" y="5485"/>
                    <a:pt x="7508" y="5480"/>
                  </a:cubicBezTo>
                  <a:cubicBezTo>
                    <a:pt x="7417" y="5468"/>
                    <a:pt x="7337" y="5446"/>
                    <a:pt x="7269" y="5400"/>
                  </a:cubicBezTo>
                  <a:cubicBezTo>
                    <a:pt x="7257" y="5389"/>
                    <a:pt x="7257" y="5366"/>
                    <a:pt x="7257" y="5366"/>
                  </a:cubicBezTo>
                  <a:cubicBezTo>
                    <a:pt x="7269" y="5343"/>
                    <a:pt x="7280" y="5332"/>
                    <a:pt x="7291" y="5332"/>
                  </a:cubicBezTo>
                  <a:cubicBezTo>
                    <a:pt x="7326" y="5321"/>
                    <a:pt x="7371" y="5309"/>
                    <a:pt x="7417" y="5309"/>
                  </a:cubicBezTo>
                  <a:lnTo>
                    <a:pt x="7485" y="5309"/>
                  </a:lnTo>
                  <a:cubicBezTo>
                    <a:pt x="7542" y="5321"/>
                    <a:pt x="7599" y="5321"/>
                    <a:pt x="7655" y="5321"/>
                  </a:cubicBezTo>
                  <a:cubicBezTo>
                    <a:pt x="7712" y="5309"/>
                    <a:pt x="7769" y="5309"/>
                    <a:pt x="7826" y="5298"/>
                  </a:cubicBezTo>
                  <a:lnTo>
                    <a:pt x="7917" y="5298"/>
                  </a:lnTo>
                  <a:cubicBezTo>
                    <a:pt x="7928" y="5286"/>
                    <a:pt x="7940" y="5286"/>
                    <a:pt x="7940" y="5286"/>
                  </a:cubicBezTo>
                  <a:lnTo>
                    <a:pt x="8019" y="5286"/>
                  </a:lnTo>
                  <a:lnTo>
                    <a:pt x="8053" y="5275"/>
                  </a:lnTo>
                  <a:cubicBezTo>
                    <a:pt x="8084" y="5275"/>
                    <a:pt x="8114" y="5270"/>
                    <a:pt x="8144" y="5270"/>
                  </a:cubicBezTo>
                  <a:close/>
                  <a:moveTo>
                    <a:pt x="10613" y="3819"/>
                  </a:moveTo>
                  <a:cubicBezTo>
                    <a:pt x="10624" y="3842"/>
                    <a:pt x="10635" y="3853"/>
                    <a:pt x="10647" y="3865"/>
                  </a:cubicBezTo>
                  <a:cubicBezTo>
                    <a:pt x="10658" y="3887"/>
                    <a:pt x="10669" y="3899"/>
                    <a:pt x="10681" y="3910"/>
                  </a:cubicBezTo>
                  <a:cubicBezTo>
                    <a:pt x="10692" y="3933"/>
                    <a:pt x="10704" y="3956"/>
                    <a:pt x="10715" y="3990"/>
                  </a:cubicBezTo>
                  <a:lnTo>
                    <a:pt x="10726" y="4013"/>
                  </a:lnTo>
                  <a:cubicBezTo>
                    <a:pt x="10749" y="4069"/>
                    <a:pt x="10772" y="4138"/>
                    <a:pt x="10795" y="4206"/>
                  </a:cubicBezTo>
                  <a:cubicBezTo>
                    <a:pt x="10840" y="4331"/>
                    <a:pt x="10863" y="4468"/>
                    <a:pt x="10897" y="4638"/>
                  </a:cubicBezTo>
                  <a:cubicBezTo>
                    <a:pt x="10954" y="4957"/>
                    <a:pt x="10954" y="5252"/>
                    <a:pt x="10886" y="5514"/>
                  </a:cubicBezTo>
                  <a:cubicBezTo>
                    <a:pt x="10886" y="5525"/>
                    <a:pt x="10874" y="5525"/>
                    <a:pt x="10863" y="5525"/>
                  </a:cubicBezTo>
                  <a:cubicBezTo>
                    <a:pt x="10851" y="5525"/>
                    <a:pt x="10851" y="5525"/>
                    <a:pt x="10851" y="5514"/>
                  </a:cubicBezTo>
                  <a:cubicBezTo>
                    <a:pt x="10829" y="5355"/>
                    <a:pt x="10806" y="5195"/>
                    <a:pt x="10795" y="5048"/>
                  </a:cubicBezTo>
                  <a:cubicBezTo>
                    <a:pt x="10772" y="4922"/>
                    <a:pt x="10760" y="4797"/>
                    <a:pt x="10749" y="4672"/>
                  </a:cubicBezTo>
                  <a:cubicBezTo>
                    <a:pt x="10726" y="4524"/>
                    <a:pt x="10692" y="4377"/>
                    <a:pt x="10669" y="4240"/>
                  </a:cubicBezTo>
                  <a:lnTo>
                    <a:pt x="10647" y="4172"/>
                  </a:lnTo>
                  <a:cubicBezTo>
                    <a:pt x="10635" y="4126"/>
                    <a:pt x="10635" y="4081"/>
                    <a:pt x="10624" y="4035"/>
                  </a:cubicBezTo>
                  <a:cubicBezTo>
                    <a:pt x="10613" y="4001"/>
                    <a:pt x="10613" y="3956"/>
                    <a:pt x="10613" y="3922"/>
                  </a:cubicBezTo>
                  <a:cubicBezTo>
                    <a:pt x="10601" y="3887"/>
                    <a:pt x="10601" y="3853"/>
                    <a:pt x="10601" y="3831"/>
                  </a:cubicBezTo>
                  <a:cubicBezTo>
                    <a:pt x="10601" y="3819"/>
                    <a:pt x="10601" y="3819"/>
                    <a:pt x="10601" y="3819"/>
                  </a:cubicBezTo>
                  <a:close/>
                  <a:moveTo>
                    <a:pt x="8076" y="5650"/>
                  </a:moveTo>
                  <a:cubicBezTo>
                    <a:pt x="8076" y="5650"/>
                    <a:pt x="8088" y="5650"/>
                    <a:pt x="8088" y="5662"/>
                  </a:cubicBezTo>
                  <a:cubicBezTo>
                    <a:pt x="8088" y="5662"/>
                    <a:pt x="8088" y="5673"/>
                    <a:pt x="8088" y="5685"/>
                  </a:cubicBezTo>
                  <a:cubicBezTo>
                    <a:pt x="8076" y="5707"/>
                    <a:pt x="8053" y="5719"/>
                    <a:pt x="8042" y="5730"/>
                  </a:cubicBezTo>
                  <a:lnTo>
                    <a:pt x="8031" y="5741"/>
                  </a:lnTo>
                  <a:cubicBezTo>
                    <a:pt x="8019" y="5764"/>
                    <a:pt x="7997" y="5776"/>
                    <a:pt x="7962" y="5787"/>
                  </a:cubicBezTo>
                  <a:cubicBezTo>
                    <a:pt x="7940" y="5798"/>
                    <a:pt x="7906" y="5810"/>
                    <a:pt x="7871" y="5821"/>
                  </a:cubicBezTo>
                  <a:cubicBezTo>
                    <a:pt x="7849" y="5821"/>
                    <a:pt x="7837" y="5821"/>
                    <a:pt x="7815" y="5832"/>
                  </a:cubicBezTo>
                  <a:cubicBezTo>
                    <a:pt x="7792" y="5832"/>
                    <a:pt x="7780" y="5832"/>
                    <a:pt x="7758" y="5821"/>
                  </a:cubicBezTo>
                  <a:lnTo>
                    <a:pt x="7735" y="5821"/>
                  </a:lnTo>
                  <a:cubicBezTo>
                    <a:pt x="7735" y="5821"/>
                    <a:pt x="7724" y="5821"/>
                    <a:pt x="7724" y="5810"/>
                  </a:cubicBezTo>
                  <a:cubicBezTo>
                    <a:pt x="7712" y="5810"/>
                    <a:pt x="7701" y="5798"/>
                    <a:pt x="7690" y="5798"/>
                  </a:cubicBezTo>
                  <a:cubicBezTo>
                    <a:pt x="7690" y="5787"/>
                    <a:pt x="7678" y="5787"/>
                    <a:pt x="7667" y="5787"/>
                  </a:cubicBezTo>
                  <a:cubicBezTo>
                    <a:pt x="7667" y="5776"/>
                    <a:pt x="7667" y="5776"/>
                    <a:pt x="7667" y="5764"/>
                  </a:cubicBezTo>
                  <a:lnTo>
                    <a:pt x="7690" y="5764"/>
                  </a:lnTo>
                  <a:cubicBezTo>
                    <a:pt x="7701" y="5753"/>
                    <a:pt x="7712" y="5741"/>
                    <a:pt x="7724" y="5741"/>
                  </a:cubicBezTo>
                  <a:lnTo>
                    <a:pt x="7735" y="5741"/>
                  </a:lnTo>
                  <a:cubicBezTo>
                    <a:pt x="7735" y="5741"/>
                    <a:pt x="7735" y="5730"/>
                    <a:pt x="7746" y="5730"/>
                  </a:cubicBezTo>
                  <a:lnTo>
                    <a:pt x="7758" y="5730"/>
                  </a:lnTo>
                  <a:cubicBezTo>
                    <a:pt x="7780" y="5719"/>
                    <a:pt x="7792" y="5719"/>
                    <a:pt x="7803" y="5719"/>
                  </a:cubicBezTo>
                  <a:lnTo>
                    <a:pt x="7849" y="5707"/>
                  </a:lnTo>
                  <a:cubicBezTo>
                    <a:pt x="7860" y="5707"/>
                    <a:pt x="7871" y="5707"/>
                    <a:pt x="7883" y="5696"/>
                  </a:cubicBezTo>
                  <a:cubicBezTo>
                    <a:pt x="7906" y="5696"/>
                    <a:pt x="7917" y="5696"/>
                    <a:pt x="7928" y="5685"/>
                  </a:cubicBezTo>
                  <a:lnTo>
                    <a:pt x="7940" y="5685"/>
                  </a:lnTo>
                  <a:cubicBezTo>
                    <a:pt x="7962" y="5685"/>
                    <a:pt x="7985" y="5673"/>
                    <a:pt x="7997" y="5673"/>
                  </a:cubicBezTo>
                  <a:lnTo>
                    <a:pt x="8019" y="5673"/>
                  </a:lnTo>
                  <a:cubicBezTo>
                    <a:pt x="8042" y="5662"/>
                    <a:pt x="8065" y="5650"/>
                    <a:pt x="8076" y="5650"/>
                  </a:cubicBezTo>
                  <a:close/>
                  <a:moveTo>
                    <a:pt x="8088" y="5992"/>
                  </a:moveTo>
                  <a:cubicBezTo>
                    <a:pt x="8088" y="5992"/>
                    <a:pt x="8088" y="6003"/>
                    <a:pt x="8099" y="6003"/>
                  </a:cubicBezTo>
                  <a:cubicBezTo>
                    <a:pt x="8099" y="6014"/>
                    <a:pt x="8099" y="6014"/>
                    <a:pt x="8099" y="6026"/>
                  </a:cubicBezTo>
                  <a:cubicBezTo>
                    <a:pt x="8088" y="6026"/>
                    <a:pt x="8088" y="6037"/>
                    <a:pt x="8088" y="6037"/>
                  </a:cubicBezTo>
                  <a:cubicBezTo>
                    <a:pt x="8088" y="6048"/>
                    <a:pt x="8076" y="6060"/>
                    <a:pt x="8065" y="6060"/>
                  </a:cubicBezTo>
                  <a:cubicBezTo>
                    <a:pt x="8053" y="6071"/>
                    <a:pt x="8042" y="6083"/>
                    <a:pt x="8031" y="6094"/>
                  </a:cubicBezTo>
                  <a:cubicBezTo>
                    <a:pt x="8019" y="6105"/>
                    <a:pt x="8019" y="6105"/>
                    <a:pt x="7997" y="6117"/>
                  </a:cubicBezTo>
                  <a:lnTo>
                    <a:pt x="7928" y="6117"/>
                  </a:lnTo>
                  <a:cubicBezTo>
                    <a:pt x="7928" y="6117"/>
                    <a:pt x="7917" y="6105"/>
                    <a:pt x="7906" y="6105"/>
                  </a:cubicBezTo>
                  <a:cubicBezTo>
                    <a:pt x="7906" y="6094"/>
                    <a:pt x="7906" y="6094"/>
                    <a:pt x="7894" y="6094"/>
                  </a:cubicBezTo>
                  <a:cubicBezTo>
                    <a:pt x="7883" y="6083"/>
                    <a:pt x="7883" y="6083"/>
                    <a:pt x="7883" y="6071"/>
                  </a:cubicBezTo>
                  <a:cubicBezTo>
                    <a:pt x="7883" y="6071"/>
                    <a:pt x="7894" y="6060"/>
                    <a:pt x="7894" y="6060"/>
                  </a:cubicBezTo>
                  <a:lnTo>
                    <a:pt x="7906" y="6060"/>
                  </a:lnTo>
                  <a:cubicBezTo>
                    <a:pt x="7917" y="6060"/>
                    <a:pt x="7917" y="6060"/>
                    <a:pt x="7917" y="6048"/>
                  </a:cubicBezTo>
                  <a:lnTo>
                    <a:pt x="7951" y="6048"/>
                  </a:lnTo>
                  <a:cubicBezTo>
                    <a:pt x="7962" y="6037"/>
                    <a:pt x="7962" y="6037"/>
                    <a:pt x="7962" y="6037"/>
                  </a:cubicBezTo>
                  <a:lnTo>
                    <a:pt x="7985" y="6037"/>
                  </a:lnTo>
                  <a:cubicBezTo>
                    <a:pt x="7985" y="6026"/>
                    <a:pt x="7997" y="6026"/>
                    <a:pt x="8008" y="6026"/>
                  </a:cubicBezTo>
                  <a:cubicBezTo>
                    <a:pt x="8019" y="6026"/>
                    <a:pt x="8031" y="6014"/>
                    <a:pt x="8042" y="6003"/>
                  </a:cubicBezTo>
                  <a:lnTo>
                    <a:pt x="8053" y="6003"/>
                  </a:lnTo>
                  <a:cubicBezTo>
                    <a:pt x="8053" y="5992"/>
                    <a:pt x="8065" y="5992"/>
                    <a:pt x="8065" y="5992"/>
                  </a:cubicBezTo>
                  <a:close/>
                  <a:moveTo>
                    <a:pt x="5915" y="555"/>
                  </a:moveTo>
                  <a:cubicBezTo>
                    <a:pt x="5938" y="555"/>
                    <a:pt x="5949" y="566"/>
                    <a:pt x="5949" y="578"/>
                  </a:cubicBezTo>
                  <a:cubicBezTo>
                    <a:pt x="5949" y="576"/>
                    <a:pt x="5950" y="575"/>
                    <a:pt x="5950" y="575"/>
                  </a:cubicBezTo>
                  <a:lnTo>
                    <a:pt x="5950" y="575"/>
                  </a:lnTo>
                  <a:cubicBezTo>
                    <a:pt x="5953" y="575"/>
                    <a:pt x="5959" y="593"/>
                    <a:pt x="5949" y="612"/>
                  </a:cubicBezTo>
                  <a:cubicBezTo>
                    <a:pt x="5847" y="691"/>
                    <a:pt x="5722" y="760"/>
                    <a:pt x="5619" y="839"/>
                  </a:cubicBezTo>
                  <a:lnTo>
                    <a:pt x="5540" y="873"/>
                  </a:lnTo>
                  <a:cubicBezTo>
                    <a:pt x="5449" y="942"/>
                    <a:pt x="5358" y="999"/>
                    <a:pt x="5256" y="1055"/>
                  </a:cubicBezTo>
                  <a:lnTo>
                    <a:pt x="5130" y="1124"/>
                  </a:lnTo>
                  <a:cubicBezTo>
                    <a:pt x="4857" y="1294"/>
                    <a:pt x="4573" y="1465"/>
                    <a:pt x="4300" y="1624"/>
                  </a:cubicBezTo>
                  <a:cubicBezTo>
                    <a:pt x="4130" y="1726"/>
                    <a:pt x="3948" y="1829"/>
                    <a:pt x="3777" y="1943"/>
                  </a:cubicBezTo>
                  <a:cubicBezTo>
                    <a:pt x="3493" y="2113"/>
                    <a:pt x="3197" y="2284"/>
                    <a:pt x="2913" y="2466"/>
                  </a:cubicBezTo>
                  <a:cubicBezTo>
                    <a:pt x="2537" y="2693"/>
                    <a:pt x="2162" y="2955"/>
                    <a:pt x="1923" y="3319"/>
                  </a:cubicBezTo>
                  <a:cubicBezTo>
                    <a:pt x="1798" y="3512"/>
                    <a:pt x="1718" y="3717"/>
                    <a:pt x="1661" y="4024"/>
                  </a:cubicBezTo>
                  <a:cubicBezTo>
                    <a:pt x="1627" y="4206"/>
                    <a:pt x="1593" y="4411"/>
                    <a:pt x="1570" y="4593"/>
                  </a:cubicBezTo>
                  <a:lnTo>
                    <a:pt x="1525" y="4831"/>
                  </a:lnTo>
                  <a:cubicBezTo>
                    <a:pt x="1479" y="5093"/>
                    <a:pt x="1434" y="5389"/>
                    <a:pt x="1388" y="5662"/>
                  </a:cubicBezTo>
                  <a:cubicBezTo>
                    <a:pt x="1343" y="5901"/>
                    <a:pt x="1275" y="6128"/>
                    <a:pt x="1218" y="6356"/>
                  </a:cubicBezTo>
                  <a:lnTo>
                    <a:pt x="1172" y="6492"/>
                  </a:lnTo>
                  <a:cubicBezTo>
                    <a:pt x="1172" y="6503"/>
                    <a:pt x="1150" y="6503"/>
                    <a:pt x="1150" y="6503"/>
                  </a:cubicBezTo>
                  <a:cubicBezTo>
                    <a:pt x="1138" y="6503"/>
                    <a:pt x="1138" y="6503"/>
                    <a:pt x="1138" y="6492"/>
                  </a:cubicBezTo>
                  <a:cubicBezTo>
                    <a:pt x="1138" y="6424"/>
                    <a:pt x="1138" y="6367"/>
                    <a:pt x="1150" y="6299"/>
                  </a:cubicBezTo>
                  <a:cubicBezTo>
                    <a:pt x="1150" y="6196"/>
                    <a:pt x="1161" y="6094"/>
                    <a:pt x="1172" y="5992"/>
                  </a:cubicBezTo>
                  <a:cubicBezTo>
                    <a:pt x="1184" y="5855"/>
                    <a:pt x="1195" y="5719"/>
                    <a:pt x="1218" y="5594"/>
                  </a:cubicBezTo>
                  <a:lnTo>
                    <a:pt x="1229" y="5514"/>
                  </a:lnTo>
                  <a:cubicBezTo>
                    <a:pt x="1263" y="5275"/>
                    <a:pt x="1297" y="5025"/>
                    <a:pt x="1343" y="4786"/>
                  </a:cubicBezTo>
                  <a:cubicBezTo>
                    <a:pt x="1354" y="4706"/>
                    <a:pt x="1366" y="4627"/>
                    <a:pt x="1377" y="4547"/>
                  </a:cubicBezTo>
                  <a:cubicBezTo>
                    <a:pt x="1388" y="4502"/>
                    <a:pt x="1400" y="4445"/>
                    <a:pt x="1400" y="4399"/>
                  </a:cubicBezTo>
                  <a:cubicBezTo>
                    <a:pt x="1479" y="3944"/>
                    <a:pt x="1548" y="3478"/>
                    <a:pt x="1843" y="3103"/>
                  </a:cubicBezTo>
                  <a:cubicBezTo>
                    <a:pt x="2105" y="2761"/>
                    <a:pt x="2458" y="2511"/>
                    <a:pt x="2901" y="2250"/>
                  </a:cubicBezTo>
                  <a:cubicBezTo>
                    <a:pt x="3254" y="2034"/>
                    <a:pt x="3618" y="1829"/>
                    <a:pt x="3970" y="1624"/>
                  </a:cubicBezTo>
                  <a:cubicBezTo>
                    <a:pt x="4107" y="1556"/>
                    <a:pt x="4243" y="1476"/>
                    <a:pt x="4368" y="1397"/>
                  </a:cubicBezTo>
                  <a:cubicBezTo>
                    <a:pt x="4630" y="1249"/>
                    <a:pt x="4880" y="1112"/>
                    <a:pt x="5142" y="964"/>
                  </a:cubicBezTo>
                  <a:cubicBezTo>
                    <a:pt x="5199" y="930"/>
                    <a:pt x="5256" y="896"/>
                    <a:pt x="5324" y="862"/>
                  </a:cubicBezTo>
                  <a:cubicBezTo>
                    <a:pt x="5506" y="748"/>
                    <a:pt x="5710" y="635"/>
                    <a:pt x="5915" y="555"/>
                  </a:cubicBezTo>
                  <a:close/>
                  <a:moveTo>
                    <a:pt x="2060" y="7743"/>
                  </a:moveTo>
                  <a:cubicBezTo>
                    <a:pt x="2060" y="7743"/>
                    <a:pt x="2071" y="7755"/>
                    <a:pt x="2071" y="7755"/>
                  </a:cubicBezTo>
                  <a:cubicBezTo>
                    <a:pt x="2071" y="7755"/>
                    <a:pt x="2082" y="7766"/>
                    <a:pt x="2082" y="7766"/>
                  </a:cubicBezTo>
                  <a:cubicBezTo>
                    <a:pt x="2082" y="7766"/>
                    <a:pt x="2082" y="7766"/>
                    <a:pt x="2094" y="7777"/>
                  </a:cubicBezTo>
                  <a:cubicBezTo>
                    <a:pt x="2094" y="7777"/>
                    <a:pt x="2094" y="7777"/>
                    <a:pt x="2094" y="7789"/>
                  </a:cubicBezTo>
                  <a:lnTo>
                    <a:pt x="2105" y="7789"/>
                  </a:lnTo>
                  <a:cubicBezTo>
                    <a:pt x="2116" y="7800"/>
                    <a:pt x="2116" y="7823"/>
                    <a:pt x="2116" y="7846"/>
                  </a:cubicBezTo>
                  <a:cubicBezTo>
                    <a:pt x="2116" y="7868"/>
                    <a:pt x="2116" y="7891"/>
                    <a:pt x="2116" y="7914"/>
                  </a:cubicBezTo>
                  <a:cubicBezTo>
                    <a:pt x="2116" y="7948"/>
                    <a:pt x="2116" y="7971"/>
                    <a:pt x="2105" y="8005"/>
                  </a:cubicBezTo>
                  <a:lnTo>
                    <a:pt x="2105" y="8016"/>
                  </a:lnTo>
                  <a:cubicBezTo>
                    <a:pt x="2094" y="8016"/>
                    <a:pt x="2094" y="8028"/>
                    <a:pt x="2094" y="8039"/>
                  </a:cubicBezTo>
                  <a:cubicBezTo>
                    <a:pt x="2094" y="8050"/>
                    <a:pt x="2082" y="8062"/>
                    <a:pt x="2071" y="8073"/>
                  </a:cubicBezTo>
                  <a:cubicBezTo>
                    <a:pt x="2060" y="8084"/>
                    <a:pt x="2048" y="8096"/>
                    <a:pt x="2037" y="8096"/>
                  </a:cubicBezTo>
                  <a:cubicBezTo>
                    <a:pt x="2025" y="8096"/>
                    <a:pt x="2014" y="8084"/>
                    <a:pt x="2003" y="8073"/>
                  </a:cubicBezTo>
                  <a:cubicBezTo>
                    <a:pt x="2003" y="8062"/>
                    <a:pt x="2003" y="8062"/>
                    <a:pt x="2003" y="8062"/>
                  </a:cubicBezTo>
                  <a:cubicBezTo>
                    <a:pt x="1991" y="8050"/>
                    <a:pt x="1980" y="8039"/>
                    <a:pt x="1980" y="8016"/>
                  </a:cubicBezTo>
                  <a:lnTo>
                    <a:pt x="1980" y="7959"/>
                  </a:lnTo>
                  <a:cubicBezTo>
                    <a:pt x="1980" y="7948"/>
                    <a:pt x="1980" y="7937"/>
                    <a:pt x="1980" y="7937"/>
                  </a:cubicBezTo>
                  <a:cubicBezTo>
                    <a:pt x="1980" y="7925"/>
                    <a:pt x="1980" y="7914"/>
                    <a:pt x="1980" y="7902"/>
                  </a:cubicBezTo>
                  <a:lnTo>
                    <a:pt x="1991" y="7891"/>
                  </a:lnTo>
                  <a:cubicBezTo>
                    <a:pt x="1991" y="7868"/>
                    <a:pt x="1991" y="7846"/>
                    <a:pt x="1991" y="7834"/>
                  </a:cubicBezTo>
                  <a:lnTo>
                    <a:pt x="2003" y="7823"/>
                  </a:lnTo>
                  <a:cubicBezTo>
                    <a:pt x="2003" y="7811"/>
                    <a:pt x="2003" y="7811"/>
                    <a:pt x="2003" y="7811"/>
                  </a:cubicBezTo>
                  <a:cubicBezTo>
                    <a:pt x="2003" y="7800"/>
                    <a:pt x="2014" y="7789"/>
                    <a:pt x="2025" y="7777"/>
                  </a:cubicBezTo>
                  <a:cubicBezTo>
                    <a:pt x="2025" y="7766"/>
                    <a:pt x="2025" y="7766"/>
                    <a:pt x="2025" y="7766"/>
                  </a:cubicBezTo>
                  <a:cubicBezTo>
                    <a:pt x="2025" y="7766"/>
                    <a:pt x="2037" y="7766"/>
                    <a:pt x="2037" y="7755"/>
                  </a:cubicBezTo>
                  <a:lnTo>
                    <a:pt x="2048" y="7755"/>
                  </a:lnTo>
                  <a:cubicBezTo>
                    <a:pt x="2048" y="7755"/>
                    <a:pt x="2060" y="7743"/>
                    <a:pt x="2060" y="7743"/>
                  </a:cubicBezTo>
                  <a:close/>
                  <a:moveTo>
                    <a:pt x="1730" y="7550"/>
                  </a:moveTo>
                  <a:cubicBezTo>
                    <a:pt x="1730" y="7550"/>
                    <a:pt x="1730" y="7550"/>
                    <a:pt x="1730" y="7561"/>
                  </a:cubicBezTo>
                  <a:cubicBezTo>
                    <a:pt x="1752" y="7561"/>
                    <a:pt x="1775" y="7573"/>
                    <a:pt x="1775" y="7595"/>
                  </a:cubicBezTo>
                  <a:cubicBezTo>
                    <a:pt x="1775" y="7652"/>
                    <a:pt x="1764" y="7709"/>
                    <a:pt x="1752" y="7766"/>
                  </a:cubicBezTo>
                  <a:cubicBezTo>
                    <a:pt x="1752" y="7800"/>
                    <a:pt x="1752" y="7834"/>
                    <a:pt x="1741" y="7857"/>
                  </a:cubicBezTo>
                  <a:cubicBezTo>
                    <a:pt x="1741" y="7880"/>
                    <a:pt x="1741" y="7902"/>
                    <a:pt x="1741" y="7914"/>
                  </a:cubicBezTo>
                  <a:cubicBezTo>
                    <a:pt x="1741" y="7948"/>
                    <a:pt x="1741" y="7982"/>
                    <a:pt x="1730" y="8016"/>
                  </a:cubicBezTo>
                  <a:lnTo>
                    <a:pt x="1730" y="8028"/>
                  </a:lnTo>
                  <a:cubicBezTo>
                    <a:pt x="1730" y="8039"/>
                    <a:pt x="1718" y="8062"/>
                    <a:pt x="1718" y="8073"/>
                  </a:cubicBezTo>
                  <a:cubicBezTo>
                    <a:pt x="1707" y="8084"/>
                    <a:pt x="1707" y="8096"/>
                    <a:pt x="1707" y="8096"/>
                  </a:cubicBezTo>
                  <a:cubicBezTo>
                    <a:pt x="1696" y="8107"/>
                    <a:pt x="1696" y="8118"/>
                    <a:pt x="1684" y="8118"/>
                  </a:cubicBezTo>
                  <a:cubicBezTo>
                    <a:pt x="1678" y="8124"/>
                    <a:pt x="1676" y="8127"/>
                    <a:pt x="1673" y="8127"/>
                  </a:cubicBezTo>
                  <a:cubicBezTo>
                    <a:pt x="1670" y="8127"/>
                    <a:pt x="1667" y="8124"/>
                    <a:pt x="1661" y="8118"/>
                  </a:cubicBezTo>
                  <a:cubicBezTo>
                    <a:pt x="1650" y="8107"/>
                    <a:pt x="1639" y="8096"/>
                    <a:pt x="1627" y="8073"/>
                  </a:cubicBezTo>
                  <a:cubicBezTo>
                    <a:pt x="1616" y="8050"/>
                    <a:pt x="1616" y="8005"/>
                    <a:pt x="1616" y="7959"/>
                  </a:cubicBezTo>
                  <a:cubicBezTo>
                    <a:pt x="1627" y="7914"/>
                    <a:pt x="1627" y="7868"/>
                    <a:pt x="1639" y="7823"/>
                  </a:cubicBezTo>
                  <a:cubicBezTo>
                    <a:pt x="1650" y="7732"/>
                    <a:pt x="1661" y="7652"/>
                    <a:pt x="1696" y="7573"/>
                  </a:cubicBezTo>
                  <a:cubicBezTo>
                    <a:pt x="1707" y="7561"/>
                    <a:pt x="1718" y="7550"/>
                    <a:pt x="1730" y="7550"/>
                  </a:cubicBezTo>
                  <a:close/>
                  <a:moveTo>
                    <a:pt x="1423" y="7243"/>
                  </a:moveTo>
                  <a:cubicBezTo>
                    <a:pt x="1457" y="7322"/>
                    <a:pt x="1457" y="7402"/>
                    <a:pt x="1445" y="7482"/>
                  </a:cubicBezTo>
                  <a:lnTo>
                    <a:pt x="1445" y="7504"/>
                  </a:lnTo>
                  <a:cubicBezTo>
                    <a:pt x="1434" y="7595"/>
                    <a:pt x="1423" y="7686"/>
                    <a:pt x="1411" y="7789"/>
                  </a:cubicBezTo>
                  <a:cubicBezTo>
                    <a:pt x="1400" y="7891"/>
                    <a:pt x="1388" y="7982"/>
                    <a:pt x="1366" y="8084"/>
                  </a:cubicBezTo>
                  <a:lnTo>
                    <a:pt x="1366" y="8107"/>
                  </a:lnTo>
                  <a:cubicBezTo>
                    <a:pt x="1354" y="8187"/>
                    <a:pt x="1343" y="8266"/>
                    <a:pt x="1286" y="8312"/>
                  </a:cubicBezTo>
                  <a:cubicBezTo>
                    <a:pt x="1275" y="8323"/>
                    <a:pt x="1263" y="8323"/>
                    <a:pt x="1252" y="8323"/>
                  </a:cubicBezTo>
                  <a:cubicBezTo>
                    <a:pt x="1252" y="8323"/>
                    <a:pt x="1252" y="8312"/>
                    <a:pt x="1241" y="8312"/>
                  </a:cubicBezTo>
                  <a:cubicBezTo>
                    <a:pt x="1206" y="8244"/>
                    <a:pt x="1218" y="8175"/>
                    <a:pt x="1241" y="8096"/>
                  </a:cubicBezTo>
                  <a:lnTo>
                    <a:pt x="1241" y="8062"/>
                  </a:lnTo>
                  <a:cubicBezTo>
                    <a:pt x="1263" y="7971"/>
                    <a:pt x="1275" y="7880"/>
                    <a:pt x="1286" y="7777"/>
                  </a:cubicBezTo>
                  <a:cubicBezTo>
                    <a:pt x="1309" y="7686"/>
                    <a:pt x="1320" y="7595"/>
                    <a:pt x="1332" y="7504"/>
                  </a:cubicBezTo>
                  <a:cubicBezTo>
                    <a:pt x="1343" y="7482"/>
                    <a:pt x="1343" y="7470"/>
                    <a:pt x="1343" y="7459"/>
                  </a:cubicBezTo>
                  <a:cubicBezTo>
                    <a:pt x="1354" y="7379"/>
                    <a:pt x="1366" y="7311"/>
                    <a:pt x="1400" y="7254"/>
                  </a:cubicBezTo>
                  <a:cubicBezTo>
                    <a:pt x="1411" y="7254"/>
                    <a:pt x="1411" y="7243"/>
                    <a:pt x="1423" y="7243"/>
                  </a:cubicBezTo>
                  <a:close/>
                  <a:moveTo>
                    <a:pt x="1115" y="6936"/>
                  </a:moveTo>
                  <a:cubicBezTo>
                    <a:pt x="1115" y="6936"/>
                    <a:pt x="1127" y="6936"/>
                    <a:pt x="1127" y="6947"/>
                  </a:cubicBezTo>
                  <a:cubicBezTo>
                    <a:pt x="1172" y="7049"/>
                    <a:pt x="1150" y="7174"/>
                    <a:pt x="1138" y="7300"/>
                  </a:cubicBezTo>
                  <a:cubicBezTo>
                    <a:pt x="1127" y="7322"/>
                    <a:pt x="1127" y="7356"/>
                    <a:pt x="1127" y="7379"/>
                  </a:cubicBezTo>
                  <a:cubicBezTo>
                    <a:pt x="1115" y="7493"/>
                    <a:pt x="1093" y="7618"/>
                    <a:pt x="1081" y="7732"/>
                  </a:cubicBezTo>
                  <a:lnTo>
                    <a:pt x="1070" y="7823"/>
                  </a:lnTo>
                  <a:cubicBezTo>
                    <a:pt x="1036" y="8005"/>
                    <a:pt x="1024" y="8153"/>
                    <a:pt x="1002" y="8278"/>
                  </a:cubicBezTo>
                  <a:lnTo>
                    <a:pt x="990" y="8335"/>
                  </a:lnTo>
                  <a:cubicBezTo>
                    <a:pt x="968" y="8471"/>
                    <a:pt x="945" y="8596"/>
                    <a:pt x="899" y="8710"/>
                  </a:cubicBezTo>
                  <a:cubicBezTo>
                    <a:pt x="888" y="8744"/>
                    <a:pt x="877" y="8744"/>
                    <a:pt x="854" y="8744"/>
                  </a:cubicBezTo>
                  <a:cubicBezTo>
                    <a:pt x="854" y="8744"/>
                    <a:pt x="820" y="8733"/>
                    <a:pt x="820" y="8710"/>
                  </a:cubicBezTo>
                  <a:cubicBezTo>
                    <a:pt x="808" y="8585"/>
                    <a:pt x="831" y="8448"/>
                    <a:pt x="843" y="8312"/>
                  </a:cubicBezTo>
                  <a:lnTo>
                    <a:pt x="854" y="8244"/>
                  </a:lnTo>
                  <a:cubicBezTo>
                    <a:pt x="865" y="8118"/>
                    <a:pt x="888" y="7982"/>
                    <a:pt x="911" y="7800"/>
                  </a:cubicBezTo>
                  <a:lnTo>
                    <a:pt x="922" y="7720"/>
                  </a:lnTo>
                  <a:cubicBezTo>
                    <a:pt x="945" y="7595"/>
                    <a:pt x="956" y="7470"/>
                    <a:pt x="979" y="7345"/>
                  </a:cubicBezTo>
                  <a:cubicBezTo>
                    <a:pt x="990" y="7322"/>
                    <a:pt x="990" y="7300"/>
                    <a:pt x="990" y="7265"/>
                  </a:cubicBezTo>
                  <a:cubicBezTo>
                    <a:pt x="1013" y="7152"/>
                    <a:pt x="1024" y="7038"/>
                    <a:pt x="1093" y="6947"/>
                  </a:cubicBezTo>
                  <a:cubicBezTo>
                    <a:pt x="1104" y="6936"/>
                    <a:pt x="1104" y="6936"/>
                    <a:pt x="1115" y="6936"/>
                  </a:cubicBezTo>
                  <a:close/>
                  <a:moveTo>
                    <a:pt x="3117" y="12918"/>
                  </a:moveTo>
                  <a:cubicBezTo>
                    <a:pt x="3151" y="12930"/>
                    <a:pt x="3174" y="12930"/>
                    <a:pt x="3197" y="12930"/>
                  </a:cubicBezTo>
                  <a:cubicBezTo>
                    <a:pt x="3231" y="12941"/>
                    <a:pt x="3254" y="12941"/>
                    <a:pt x="3288" y="12952"/>
                  </a:cubicBezTo>
                  <a:lnTo>
                    <a:pt x="3299" y="12952"/>
                  </a:lnTo>
                  <a:cubicBezTo>
                    <a:pt x="3311" y="12964"/>
                    <a:pt x="3311" y="12964"/>
                    <a:pt x="3322" y="12964"/>
                  </a:cubicBezTo>
                  <a:lnTo>
                    <a:pt x="3333" y="12975"/>
                  </a:lnTo>
                  <a:cubicBezTo>
                    <a:pt x="3345" y="12975"/>
                    <a:pt x="3356" y="12975"/>
                    <a:pt x="3367" y="12986"/>
                  </a:cubicBezTo>
                  <a:cubicBezTo>
                    <a:pt x="3379" y="12986"/>
                    <a:pt x="3379" y="12998"/>
                    <a:pt x="3379" y="13009"/>
                  </a:cubicBezTo>
                  <a:cubicBezTo>
                    <a:pt x="3379" y="13021"/>
                    <a:pt x="3379" y="13032"/>
                    <a:pt x="3367" y="13032"/>
                  </a:cubicBezTo>
                  <a:lnTo>
                    <a:pt x="3276" y="13032"/>
                  </a:lnTo>
                  <a:cubicBezTo>
                    <a:pt x="3254" y="13032"/>
                    <a:pt x="3220" y="13032"/>
                    <a:pt x="3197" y="13021"/>
                  </a:cubicBezTo>
                  <a:lnTo>
                    <a:pt x="3174" y="13021"/>
                  </a:lnTo>
                  <a:cubicBezTo>
                    <a:pt x="3151" y="13021"/>
                    <a:pt x="3129" y="13009"/>
                    <a:pt x="3106" y="13009"/>
                  </a:cubicBezTo>
                  <a:lnTo>
                    <a:pt x="3083" y="12998"/>
                  </a:lnTo>
                  <a:cubicBezTo>
                    <a:pt x="3049" y="12986"/>
                    <a:pt x="3026" y="12975"/>
                    <a:pt x="3004" y="12964"/>
                  </a:cubicBezTo>
                  <a:cubicBezTo>
                    <a:pt x="3004" y="12964"/>
                    <a:pt x="2992" y="12952"/>
                    <a:pt x="2992" y="12952"/>
                  </a:cubicBezTo>
                  <a:cubicBezTo>
                    <a:pt x="2981" y="12952"/>
                    <a:pt x="2981" y="12941"/>
                    <a:pt x="2981" y="12941"/>
                  </a:cubicBezTo>
                  <a:cubicBezTo>
                    <a:pt x="2981" y="12930"/>
                    <a:pt x="2981" y="12930"/>
                    <a:pt x="2992" y="12930"/>
                  </a:cubicBezTo>
                  <a:lnTo>
                    <a:pt x="3015" y="12930"/>
                  </a:lnTo>
                  <a:cubicBezTo>
                    <a:pt x="3015" y="12918"/>
                    <a:pt x="3026" y="12918"/>
                    <a:pt x="3026" y="12918"/>
                  </a:cubicBezTo>
                  <a:close/>
                  <a:moveTo>
                    <a:pt x="2833" y="13191"/>
                  </a:moveTo>
                  <a:cubicBezTo>
                    <a:pt x="2867" y="13191"/>
                    <a:pt x="2901" y="13203"/>
                    <a:pt x="2935" y="13203"/>
                  </a:cubicBezTo>
                  <a:cubicBezTo>
                    <a:pt x="2947" y="13214"/>
                    <a:pt x="2969" y="13214"/>
                    <a:pt x="2981" y="13214"/>
                  </a:cubicBezTo>
                  <a:cubicBezTo>
                    <a:pt x="3026" y="13225"/>
                    <a:pt x="3083" y="13237"/>
                    <a:pt x="3129" y="13237"/>
                  </a:cubicBezTo>
                  <a:cubicBezTo>
                    <a:pt x="3140" y="13248"/>
                    <a:pt x="3163" y="13248"/>
                    <a:pt x="3186" y="13248"/>
                  </a:cubicBezTo>
                  <a:lnTo>
                    <a:pt x="3220" y="13248"/>
                  </a:lnTo>
                  <a:lnTo>
                    <a:pt x="3265" y="13259"/>
                  </a:lnTo>
                  <a:cubicBezTo>
                    <a:pt x="3299" y="13259"/>
                    <a:pt x="3322" y="13259"/>
                    <a:pt x="3356" y="13271"/>
                  </a:cubicBezTo>
                  <a:cubicBezTo>
                    <a:pt x="3367" y="13271"/>
                    <a:pt x="3379" y="13271"/>
                    <a:pt x="3390" y="13282"/>
                  </a:cubicBezTo>
                  <a:lnTo>
                    <a:pt x="3402" y="13294"/>
                  </a:lnTo>
                  <a:cubicBezTo>
                    <a:pt x="3413" y="13294"/>
                    <a:pt x="3413" y="13294"/>
                    <a:pt x="3413" y="13305"/>
                  </a:cubicBezTo>
                  <a:cubicBezTo>
                    <a:pt x="3436" y="13328"/>
                    <a:pt x="3413" y="13339"/>
                    <a:pt x="3413" y="13350"/>
                  </a:cubicBezTo>
                  <a:lnTo>
                    <a:pt x="3402" y="13350"/>
                  </a:lnTo>
                  <a:cubicBezTo>
                    <a:pt x="3402" y="13350"/>
                    <a:pt x="3390" y="13362"/>
                    <a:pt x="3390" y="13362"/>
                  </a:cubicBezTo>
                  <a:cubicBezTo>
                    <a:pt x="3379" y="13373"/>
                    <a:pt x="3379" y="13373"/>
                    <a:pt x="3367" y="13373"/>
                  </a:cubicBezTo>
                  <a:cubicBezTo>
                    <a:pt x="3356" y="13373"/>
                    <a:pt x="3345" y="13373"/>
                    <a:pt x="3333" y="13385"/>
                  </a:cubicBezTo>
                  <a:lnTo>
                    <a:pt x="3265" y="13385"/>
                  </a:lnTo>
                  <a:cubicBezTo>
                    <a:pt x="3208" y="13373"/>
                    <a:pt x="3163" y="13362"/>
                    <a:pt x="3095" y="13350"/>
                  </a:cubicBezTo>
                  <a:cubicBezTo>
                    <a:pt x="3049" y="13339"/>
                    <a:pt x="2992" y="13328"/>
                    <a:pt x="2947" y="13305"/>
                  </a:cubicBezTo>
                  <a:lnTo>
                    <a:pt x="2935" y="13305"/>
                  </a:lnTo>
                  <a:cubicBezTo>
                    <a:pt x="2890" y="13282"/>
                    <a:pt x="2844" y="13259"/>
                    <a:pt x="2810" y="13225"/>
                  </a:cubicBezTo>
                  <a:cubicBezTo>
                    <a:pt x="2799" y="13225"/>
                    <a:pt x="2799" y="13214"/>
                    <a:pt x="2799" y="13203"/>
                  </a:cubicBezTo>
                  <a:cubicBezTo>
                    <a:pt x="2810" y="13203"/>
                    <a:pt x="2810" y="13191"/>
                    <a:pt x="2822" y="13191"/>
                  </a:cubicBezTo>
                  <a:close/>
                  <a:moveTo>
                    <a:pt x="2651" y="13476"/>
                  </a:moveTo>
                  <a:cubicBezTo>
                    <a:pt x="2696" y="13476"/>
                    <a:pt x="2753" y="13498"/>
                    <a:pt x="2810" y="13510"/>
                  </a:cubicBezTo>
                  <a:lnTo>
                    <a:pt x="2822" y="13510"/>
                  </a:lnTo>
                  <a:cubicBezTo>
                    <a:pt x="2901" y="13532"/>
                    <a:pt x="2992" y="13555"/>
                    <a:pt x="3083" y="13578"/>
                  </a:cubicBezTo>
                  <a:lnTo>
                    <a:pt x="3140" y="13589"/>
                  </a:lnTo>
                  <a:cubicBezTo>
                    <a:pt x="3208" y="13612"/>
                    <a:pt x="3276" y="13623"/>
                    <a:pt x="3333" y="13635"/>
                  </a:cubicBezTo>
                  <a:lnTo>
                    <a:pt x="3356" y="13635"/>
                  </a:lnTo>
                  <a:cubicBezTo>
                    <a:pt x="3424" y="13658"/>
                    <a:pt x="3515" y="13669"/>
                    <a:pt x="3549" y="13737"/>
                  </a:cubicBezTo>
                  <a:cubicBezTo>
                    <a:pt x="3561" y="13737"/>
                    <a:pt x="3561" y="13760"/>
                    <a:pt x="3549" y="13760"/>
                  </a:cubicBezTo>
                  <a:cubicBezTo>
                    <a:pt x="3521" y="13788"/>
                    <a:pt x="3478" y="13797"/>
                    <a:pt x="3434" y="13797"/>
                  </a:cubicBezTo>
                  <a:cubicBezTo>
                    <a:pt x="3390" y="13797"/>
                    <a:pt x="3345" y="13788"/>
                    <a:pt x="3311" y="13783"/>
                  </a:cubicBezTo>
                  <a:cubicBezTo>
                    <a:pt x="3220" y="13771"/>
                    <a:pt x="3140" y="13749"/>
                    <a:pt x="3049" y="13726"/>
                  </a:cubicBezTo>
                  <a:cubicBezTo>
                    <a:pt x="2947" y="13692"/>
                    <a:pt x="2867" y="13669"/>
                    <a:pt x="2787" y="13646"/>
                  </a:cubicBezTo>
                  <a:lnTo>
                    <a:pt x="2776" y="13646"/>
                  </a:lnTo>
                  <a:cubicBezTo>
                    <a:pt x="2696" y="13612"/>
                    <a:pt x="2605" y="13589"/>
                    <a:pt x="2571" y="13510"/>
                  </a:cubicBezTo>
                  <a:cubicBezTo>
                    <a:pt x="2571" y="13510"/>
                    <a:pt x="2571" y="13498"/>
                    <a:pt x="2571" y="13498"/>
                  </a:cubicBezTo>
                  <a:cubicBezTo>
                    <a:pt x="2594" y="13487"/>
                    <a:pt x="2617" y="13476"/>
                    <a:pt x="2651" y="13476"/>
                  </a:cubicBezTo>
                  <a:close/>
                  <a:moveTo>
                    <a:pt x="2185" y="13749"/>
                  </a:moveTo>
                  <a:cubicBezTo>
                    <a:pt x="2503" y="13794"/>
                    <a:pt x="2810" y="13885"/>
                    <a:pt x="3106" y="13965"/>
                  </a:cubicBezTo>
                  <a:lnTo>
                    <a:pt x="3231" y="13999"/>
                  </a:lnTo>
                  <a:cubicBezTo>
                    <a:pt x="3333" y="14033"/>
                    <a:pt x="3447" y="14056"/>
                    <a:pt x="3549" y="14090"/>
                  </a:cubicBezTo>
                  <a:cubicBezTo>
                    <a:pt x="3572" y="14101"/>
                    <a:pt x="3595" y="14101"/>
                    <a:pt x="3618" y="14112"/>
                  </a:cubicBezTo>
                  <a:cubicBezTo>
                    <a:pt x="3743" y="14147"/>
                    <a:pt x="3868" y="14181"/>
                    <a:pt x="3959" y="14260"/>
                  </a:cubicBezTo>
                  <a:cubicBezTo>
                    <a:pt x="3959" y="14272"/>
                    <a:pt x="3959" y="14283"/>
                    <a:pt x="3959" y="14294"/>
                  </a:cubicBezTo>
                  <a:cubicBezTo>
                    <a:pt x="3959" y="14306"/>
                    <a:pt x="3959" y="14306"/>
                    <a:pt x="3948" y="14317"/>
                  </a:cubicBezTo>
                  <a:cubicBezTo>
                    <a:pt x="3924" y="14321"/>
                    <a:pt x="3901" y="14323"/>
                    <a:pt x="3877" y="14323"/>
                  </a:cubicBezTo>
                  <a:cubicBezTo>
                    <a:pt x="3776" y="14323"/>
                    <a:pt x="3674" y="14288"/>
                    <a:pt x="3572" y="14260"/>
                  </a:cubicBezTo>
                  <a:cubicBezTo>
                    <a:pt x="3549" y="14260"/>
                    <a:pt x="3527" y="14249"/>
                    <a:pt x="3515" y="14249"/>
                  </a:cubicBezTo>
                  <a:cubicBezTo>
                    <a:pt x="3390" y="14215"/>
                    <a:pt x="3265" y="14169"/>
                    <a:pt x="3151" y="14135"/>
                  </a:cubicBezTo>
                  <a:lnTo>
                    <a:pt x="3049" y="14112"/>
                  </a:lnTo>
                  <a:cubicBezTo>
                    <a:pt x="2765" y="14021"/>
                    <a:pt x="2458" y="13919"/>
                    <a:pt x="2162" y="13794"/>
                  </a:cubicBezTo>
                  <a:cubicBezTo>
                    <a:pt x="2150" y="13783"/>
                    <a:pt x="2139" y="13783"/>
                    <a:pt x="2150" y="13771"/>
                  </a:cubicBezTo>
                  <a:cubicBezTo>
                    <a:pt x="2150" y="13760"/>
                    <a:pt x="2162" y="13749"/>
                    <a:pt x="2185" y="13749"/>
                  </a:cubicBezTo>
                  <a:close/>
                  <a:moveTo>
                    <a:pt x="661" y="11019"/>
                  </a:moveTo>
                  <a:cubicBezTo>
                    <a:pt x="672" y="11019"/>
                    <a:pt x="683" y="11030"/>
                    <a:pt x="683" y="11042"/>
                  </a:cubicBezTo>
                  <a:cubicBezTo>
                    <a:pt x="695" y="11189"/>
                    <a:pt x="683" y="11349"/>
                    <a:pt x="683" y="11497"/>
                  </a:cubicBezTo>
                  <a:cubicBezTo>
                    <a:pt x="683" y="11587"/>
                    <a:pt x="672" y="11667"/>
                    <a:pt x="672" y="11758"/>
                  </a:cubicBezTo>
                  <a:cubicBezTo>
                    <a:pt x="672" y="11963"/>
                    <a:pt x="672" y="12224"/>
                    <a:pt x="717" y="12475"/>
                  </a:cubicBezTo>
                  <a:cubicBezTo>
                    <a:pt x="797" y="12861"/>
                    <a:pt x="945" y="13191"/>
                    <a:pt x="1150" y="13430"/>
                  </a:cubicBezTo>
                  <a:cubicBezTo>
                    <a:pt x="1411" y="13714"/>
                    <a:pt x="1787" y="13862"/>
                    <a:pt x="2116" y="13999"/>
                  </a:cubicBezTo>
                  <a:cubicBezTo>
                    <a:pt x="2765" y="14249"/>
                    <a:pt x="3458" y="14442"/>
                    <a:pt x="4130" y="14624"/>
                  </a:cubicBezTo>
                  <a:cubicBezTo>
                    <a:pt x="4243" y="14658"/>
                    <a:pt x="4368" y="14693"/>
                    <a:pt x="4482" y="14727"/>
                  </a:cubicBezTo>
                  <a:cubicBezTo>
                    <a:pt x="4505" y="14727"/>
                    <a:pt x="4505" y="14749"/>
                    <a:pt x="4505" y="14761"/>
                  </a:cubicBezTo>
                  <a:cubicBezTo>
                    <a:pt x="4505" y="14772"/>
                    <a:pt x="4493" y="14784"/>
                    <a:pt x="4482" y="14784"/>
                  </a:cubicBezTo>
                  <a:cubicBezTo>
                    <a:pt x="4004" y="14749"/>
                    <a:pt x="3538" y="14658"/>
                    <a:pt x="3038" y="14511"/>
                  </a:cubicBezTo>
                  <a:cubicBezTo>
                    <a:pt x="2617" y="14385"/>
                    <a:pt x="2196" y="14238"/>
                    <a:pt x="1821" y="14067"/>
                  </a:cubicBezTo>
                  <a:cubicBezTo>
                    <a:pt x="1377" y="13885"/>
                    <a:pt x="1104" y="13680"/>
                    <a:pt x="899" y="13396"/>
                  </a:cubicBezTo>
                  <a:cubicBezTo>
                    <a:pt x="706" y="13112"/>
                    <a:pt x="592" y="12759"/>
                    <a:pt x="547" y="12350"/>
                  </a:cubicBezTo>
                  <a:cubicBezTo>
                    <a:pt x="524" y="12145"/>
                    <a:pt x="524" y="11929"/>
                    <a:pt x="547" y="11701"/>
                  </a:cubicBezTo>
                  <a:cubicBezTo>
                    <a:pt x="558" y="11474"/>
                    <a:pt x="581" y="11246"/>
                    <a:pt x="638" y="11030"/>
                  </a:cubicBezTo>
                  <a:cubicBezTo>
                    <a:pt x="638" y="11019"/>
                    <a:pt x="649" y="11019"/>
                    <a:pt x="661" y="11019"/>
                  </a:cubicBezTo>
                  <a:close/>
                  <a:moveTo>
                    <a:pt x="6251" y="0"/>
                  </a:moveTo>
                  <a:cubicBezTo>
                    <a:pt x="6245" y="0"/>
                    <a:pt x="6239" y="3"/>
                    <a:pt x="6234" y="9"/>
                  </a:cubicBezTo>
                  <a:cubicBezTo>
                    <a:pt x="6177" y="38"/>
                    <a:pt x="6102" y="62"/>
                    <a:pt x="6029" y="62"/>
                  </a:cubicBezTo>
                  <a:cubicBezTo>
                    <a:pt x="5985" y="62"/>
                    <a:pt x="5942" y="53"/>
                    <a:pt x="5904" y="32"/>
                  </a:cubicBezTo>
                  <a:lnTo>
                    <a:pt x="5870" y="32"/>
                  </a:lnTo>
                  <a:cubicBezTo>
                    <a:pt x="5745" y="111"/>
                    <a:pt x="5642" y="180"/>
                    <a:pt x="5540" y="236"/>
                  </a:cubicBezTo>
                  <a:cubicBezTo>
                    <a:pt x="4732" y="680"/>
                    <a:pt x="3970" y="1146"/>
                    <a:pt x="3254" y="1613"/>
                  </a:cubicBezTo>
                  <a:cubicBezTo>
                    <a:pt x="2844" y="1886"/>
                    <a:pt x="2503" y="2113"/>
                    <a:pt x="2196" y="2341"/>
                  </a:cubicBezTo>
                  <a:cubicBezTo>
                    <a:pt x="1889" y="2557"/>
                    <a:pt x="1582" y="2807"/>
                    <a:pt x="1366" y="3137"/>
                  </a:cubicBezTo>
                  <a:cubicBezTo>
                    <a:pt x="1127" y="3489"/>
                    <a:pt x="1024" y="3910"/>
                    <a:pt x="956" y="4286"/>
                  </a:cubicBezTo>
                  <a:cubicBezTo>
                    <a:pt x="888" y="4684"/>
                    <a:pt x="820" y="5082"/>
                    <a:pt x="763" y="5480"/>
                  </a:cubicBezTo>
                  <a:lnTo>
                    <a:pt x="752" y="5594"/>
                  </a:lnTo>
                  <a:cubicBezTo>
                    <a:pt x="615" y="6481"/>
                    <a:pt x="501" y="7413"/>
                    <a:pt x="399" y="8369"/>
                  </a:cubicBezTo>
                  <a:cubicBezTo>
                    <a:pt x="297" y="9267"/>
                    <a:pt x="217" y="10200"/>
                    <a:pt x="149" y="11144"/>
                  </a:cubicBezTo>
                  <a:cubicBezTo>
                    <a:pt x="137" y="11235"/>
                    <a:pt x="137" y="11326"/>
                    <a:pt x="126" y="11417"/>
                  </a:cubicBezTo>
                  <a:cubicBezTo>
                    <a:pt x="69" y="12145"/>
                    <a:pt x="1" y="12895"/>
                    <a:pt x="422" y="13510"/>
                  </a:cubicBezTo>
                  <a:cubicBezTo>
                    <a:pt x="740" y="13976"/>
                    <a:pt x="1263" y="14329"/>
                    <a:pt x="2071" y="14636"/>
                  </a:cubicBezTo>
                  <a:cubicBezTo>
                    <a:pt x="2810" y="14920"/>
                    <a:pt x="3629" y="15125"/>
                    <a:pt x="4505" y="15250"/>
                  </a:cubicBezTo>
                  <a:cubicBezTo>
                    <a:pt x="4698" y="15273"/>
                    <a:pt x="4903" y="15295"/>
                    <a:pt x="5108" y="15318"/>
                  </a:cubicBezTo>
                  <a:lnTo>
                    <a:pt x="5119" y="15318"/>
                  </a:lnTo>
                  <a:cubicBezTo>
                    <a:pt x="5130" y="15318"/>
                    <a:pt x="5142" y="15318"/>
                    <a:pt x="5153" y="15307"/>
                  </a:cubicBezTo>
                  <a:cubicBezTo>
                    <a:pt x="5176" y="15273"/>
                    <a:pt x="5199" y="15238"/>
                    <a:pt x="5221" y="15216"/>
                  </a:cubicBezTo>
                  <a:cubicBezTo>
                    <a:pt x="5426" y="14920"/>
                    <a:pt x="5574" y="14454"/>
                    <a:pt x="5369" y="14056"/>
                  </a:cubicBezTo>
                  <a:cubicBezTo>
                    <a:pt x="5347" y="14010"/>
                    <a:pt x="5347" y="13953"/>
                    <a:pt x="5381" y="13919"/>
                  </a:cubicBezTo>
                  <a:cubicBezTo>
                    <a:pt x="5403" y="13874"/>
                    <a:pt x="5460" y="13839"/>
                    <a:pt x="5506" y="13839"/>
                  </a:cubicBezTo>
                  <a:cubicBezTo>
                    <a:pt x="5557" y="13841"/>
                    <a:pt x="5612" y="13843"/>
                    <a:pt x="5668" y="13843"/>
                  </a:cubicBezTo>
                  <a:cubicBezTo>
                    <a:pt x="5934" y="13843"/>
                    <a:pt x="6246" y="13814"/>
                    <a:pt x="6518" y="13692"/>
                  </a:cubicBezTo>
                  <a:cubicBezTo>
                    <a:pt x="6768" y="13567"/>
                    <a:pt x="7064" y="13316"/>
                    <a:pt x="7098" y="12964"/>
                  </a:cubicBezTo>
                  <a:cubicBezTo>
                    <a:pt x="7109" y="12907"/>
                    <a:pt x="7144" y="12850"/>
                    <a:pt x="7200" y="12827"/>
                  </a:cubicBezTo>
                  <a:cubicBezTo>
                    <a:pt x="7218" y="12819"/>
                    <a:pt x="7235" y="12815"/>
                    <a:pt x="7252" y="12815"/>
                  </a:cubicBezTo>
                  <a:cubicBezTo>
                    <a:pt x="7279" y="12815"/>
                    <a:pt x="7304" y="12825"/>
                    <a:pt x="7326" y="12839"/>
                  </a:cubicBezTo>
                  <a:cubicBezTo>
                    <a:pt x="7564" y="13009"/>
                    <a:pt x="7826" y="13134"/>
                    <a:pt x="8110" y="13225"/>
                  </a:cubicBezTo>
                  <a:cubicBezTo>
                    <a:pt x="8122" y="13225"/>
                    <a:pt x="8133" y="13225"/>
                    <a:pt x="8144" y="13214"/>
                  </a:cubicBezTo>
                  <a:cubicBezTo>
                    <a:pt x="8156" y="13203"/>
                    <a:pt x="8156" y="13191"/>
                    <a:pt x="8144" y="13180"/>
                  </a:cubicBezTo>
                  <a:cubicBezTo>
                    <a:pt x="7906" y="12759"/>
                    <a:pt x="7917" y="12259"/>
                    <a:pt x="8179" y="11849"/>
                  </a:cubicBezTo>
                  <a:cubicBezTo>
                    <a:pt x="8417" y="11497"/>
                    <a:pt x="8807" y="11286"/>
                    <a:pt x="9227" y="11286"/>
                  </a:cubicBezTo>
                  <a:cubicBezTo>
                    <a:pt x="9268" y="11286"/>
                    <a:pt x="9309" y="11288"/>
                    <a:pt x="9350" y="11292"/>
                  </a:cubicBezTo>
                  <a:cubicBezTo>
                    <a:pt x="9361" y="11292"/>
                    <a:pt x="9373" y="11280"/>
                    <a:pt x="9384" y="11269"/>
                  </a:cubicBezTo>
                  <a:cubicBezTo>
                    <a:pt x="9384" y="11258"/>
                    <a:pt x="9384" y="11246"/>
                    <a:pt x="9384" y="11235"/>
                  </a:cubicBezTo>
                  <a:cubicBezTo>
                    <a:pt x="9373" y="11212"/>
                    <a:pt x="9361" y="11201"/>
                    <a:pt x="9350" y="11189"/>
                  </a:cubicBezTo>
                  <a:cubicBezTo>
                    <a:pt x="9123" y="10894"/>
                    <a:pt x="8827" y="10678"/>
                    <a:pt x="8497" y="10575"/>
                  </a:cubicBezTo>
                  <a:cubicBezTo>
                    <a:pt x="8440" y="10552"/>
                    <a:pt x="8417" y="10507"/>
                    <a:pt x="8417" y="10484"/>
                  </a:cubicBezTo>
                  <a:cubicBezTo>
                    <a:pt x="8406" y="10439"/>
                    <a:pt x="8429" y="10370"/>
                    <a:pt x="8463" y="10348"/>
                  </a:cubicBezTo>
                  <a:cubicBezTo>
                    <a:pt x="8736" y="10109"/>
                    <a:pt x="9032" y="9813"/>
                    <a:pt x="9123" y="9449"/>
                  </a:cubicBezTo>
                  <a:cubicBezTo>
                    <a:pt x="9202" y="9154"/>
                    <a:pt x="9145" y="8755"/>
                    <a:pt x="8827" y="8573"/>
                  </a:cubicBezTo>
                  <a:cubicBezTo>
                    <a:pt x="8781" y="8539"/>
                    <a:pt x="8770" y="8494"/>
                    <a:pt x="8770" y="8448"/>
                  </a:cubicBezTo>
                  <a:cubicBezTo>
                    <a:pt x="8781" y="8403"/>
                    <a:pt x="8816" y="8357"/>
                    <a:pt x="8850" y="8346"/>
                  </a:cubicBezTo>
                  <a:cubicBezTo>
                    <a:pt x="9316" y="8198"/>
                    <a:pt x="9737" y="7925"/>
                    <a:pt x="10067" y="7573"/>
                  </a:cubicBezTo>
                  <a:cubicBezTo>
                    <a:pt x="10237" y="7391"/>
                    <a:pt x="10385" y="7186"/>
                    <a:pt x="10499" y="6992"/>
                  </a:cubicBezTo>
                  <a:cubicBezTo>
                    <a:pt x="10544" y="6890"/>
                    <a:pt x="10590" y="6788"/>
                    <a:pt x="10635" y="6697"/>
                  </a:cubicBezTo>
                  <a:lnTo>
                    <a:pt x="10647" y="6651"/>
                  </a:lnTo>
                  <a:cubicBezTo>
                    <a:pt x="10658" y="6629"/>
                    <a:pt x="10669" y="6606"/>
                    <a:pt x="10681" y="6583"/>
                  </a:cubicBezTo>
                  <a:cubicBezTo>
                    <a:pt x="10692" y="6549"/>
                    <a:pt x="10704" y="6526"/>
                    <a:pt x="10715" y="6492"/>
                  </a:cubicBezTo>
                  <a:cubicBezTo>
                    <a:pt x="10749" y="6424"/>
                    <a:pt x="10772" y="6390"/>
                    <a:pt x="10829" y="6356"/>
                  </a:cubicBezTo>
                  <a:cubicBezTo>
                    <a:pt x="10840" y="6344"/>
                    <a:pt x="10851" y="6344"/>
                    <a:pt x="10874" y="6344"/>
                  </a:cubicBezTo>
                  <a:lnTo>
                    <a:pt x="10886" y="6344"/>
                  </a:lnTo>
                  <a:cubicBezTo>
                    <a:pt x="10893" y="6342"/>
                    <a:pt x="10901" y="6341"/>
                    <a:pt x="10908" y="6341"/>
                  </a:cubicBezTo>
                  <a:cubicBezTo>
                    <a:pt x="10943" y="6341"/>
                    <a:pt x="10971" y="6363"/>
                    <a:pt x="10999" y="6401"/>
                  </a:cubicBezTo>
                  <a:cubicBezTo>
                    <a:pt x="11045" y="6503"/>
                    <a:pt x="11033" y="6617"/>
                    <a:pt x="11022" y="6731"/>
                  </a:cubicBezTo>
                  <a:cubicBezTo>
                    <a:pt x="11022" y="6754"/>
                    <a:pt x="11011" y="6788"/>
                    <a:pt x="11011" y="6822"/>
                  </a:cubicBezTo>
                  <a:cubicBezTo>
                    <a:pt x="10999" y="6924"/>
                    <a:pt x="10999" y="7061"/>
                    <a:pt x="10999" y="7197"/>
                  </a:cubicBezTo>
                  <a:cubicBezTo>
                    <a:pt x="10999" y="7504"/>
                    <a:pt x="11045" y="7743"/>
                    <a:pt x="11124" y="7948"/>
                  </a:cubicBezTo>
                  <a:cubicBezTo>
                    <a:pt x="11249" y="8289"/>
                    <a:pt x="11488" y="8539"/>
                    <a:pt x="11761" y="8664"/>
                  </a:cubicBezTo>
                  <a:cubicBezTo>
                    <a:pt x="11773" y="8664"/>
                    <a:pt x="11784" y="8664"/>
                    <a:pt x="11795" y="8653"/>
                  </a:cubicBezTo>
                  <a:cubicBezTo>
                    <a:pt x="11807" y="8653"/>
                    <a:pt x="11807" y="8642"/>
                    <a:pt x="11807" y="8630"/>
                  </a:cubicBezTo>
                  <a:lnTo>
                    <a:pt x="11795" y="8528"/>
                  </a:lnTo>
                  <a:cubicBezTo>
                    <a:pt x="11795" y="8471"/>
                    <a:pt x="11795" y="8426"/>
                    <a:pt x="11784" y="8369"/>
                  </a:cubicBezTo>
                  <a:cubicBezTo>
                    <a:pt x="11682" y="7413"/>
                    <a:pt x="11568" y="6481"/>
                    <a:pt x="11431" y="5594"/>
                  </a:cubicBezTo>
                  <a:lnTo>
                    <a:pt x="11420" y="5480"/>
                  </a:lnTo>
                  <a:cubicBezTo>
                    <a:pt x="11352" y="5093"/>
                    <a:pt x="11295" y="4684"/>
                    <a:pt x="11227" y="4286"/>
                  </a:cubicBezTo>
                  <a:cubicBezTo>
                    <a:pt x="11158" y="3922"/>
                    <a:pt x="11056" y="3489"/>
                    <a:pt x="10817" y="3137"/>
                  </a:cubicBezTo>
                  <a:cubicBezTo>
                    <a:pt x="10601" y="2807"/>
                    <a:pt x="10294" y="2557"/>
                    <a:pt x="9987" y="2341"/>
                  </a:cubicBezTo>
                  <a:cubicBezTo>
                    <a:pt x="9669" y="2113"/>
                    <a:pt x="9339" y="1886"/>
                    <a:pt x="8929" y="1613"/>
                  </a:cubicBezTo>
                  <a:cubicBezTo>
                    <a:pt x="8213" y="1146"/>
                    <a:pt x="7451" y="680"/>
                    <a:pt x="6643" y="236"/>
                  </a:cubicBezTo>
                  <a:cubicBezTo>
                    <a:pt x="6529" y="168"/>
                    <a:pt x="6404" y="100"/>
                    <a:pt x="6268" y="9"/>
                  </a:cubicBezTo>
                  <a:cubicBezTo>
                    <a:pt x="6262" y="3"/>
                    <a:pt x="6256" y="0"/>
                    <a:pt x="6251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4"/>
            <p:cNvSpPr/>
            <p:nvPr/>
          </p:nvSpPr>
          <p:spPr>
            <a:xfrm>
              <a:off x="6629075" y="2524325"/>
              <a:ext cx="47500" cy="72825"/>
            </a:xfrm>
            <a:custGeom>
              <a:avLst/>
              <a:gdLst/>
              <a:ahLst/>
              <a:cxnLst/>
              <a:rect l="l" t="t" r="r" b="b"/>
              <a:pathLst>
                <a:path w="1900" h="2913" extrusionOk="0">
                  <a:moveTo>
                    <a:pt x="956" y="0"/>
                  </a:moveTo>
                  <a:cubicBezTo>
                    <a:pt x="945" y="0"/>
                    <a:pt x="945" y="0"/>
                    <a:pt x="933" y="12"/>
                  </a:cubicBezTo>
                  <a:cubicBezTo>
                    <a:pt x="910" y="35"/>
                    <a:pt x="899" y="46"/>
                    <a:pt x="876" y="69"/>
                  </a:cubicBezTo>
                  <a:cubicBezTo>
                    <a:pt x="876" y="69"/>
                    <a:pt x="876" y="80"/>
                    <a:pt x="876" y="80"/>
                  </a:cubicBezTo>
                  <a:cubicBezTo>
                    <a:pt x="865" y="80"/>
                    <a:pt x="865" y="91"/>
                    <a:pt x="865" y="91"/>
                  </a:cubicBezTo>
                  <a:cubicBezTo>
                    <a:pt x="842" y="126"/>
                    <a:pt x="808" y="160"/>
                    <a:pt x="785" y="194"/>
                  </a:cubicBezTo>
                  <a:cubicBezTo>
                    <a:pt x="751" y="239"/>
                    <a:pt x="706" y="285"/>
                    <a:pt x="672" y="342"/>
                  </a:cubicBezTo>
                  <a:cubicBezTo>
                    <a:pt x="592" y="455"/>
                    <a:pt x="512" y="580"/>
                    <a:pt x="444" y="706"/>
                  </a:cubicBezTo>
                  <a:cubicBezTo>
                    <a:pt x="239" y="1092"/>
                    <a:pt x="1" y="1661"/>
                    <a:pt x="114" y="2196"/>
                  </a:cubicBezTo>
                  <a:cubicBezTo>
                    <a:pt x="160" y="2423"/>
                    <a:pt x="262" y="2616"/>
                    <a:pt x="421" y="2764"/>
                  </a:cubicBezTo>
                  <a:cubicBezTo>
                    <a:pt x="490" y="2821"/>
                    <a:pt x="558" y="2867"/>
                    <a:pt x="637" y="2901"/>
                  </a:cubicBezTo>
                  <a:cubicBezTo>
                    <a:pt x="649" y="2901"/>
                    <a:pt x="672" y="2901"/>
                    <a:pt x="672" y="2878"/>
                  </a:cubicBezTo>
                  <a:cubicBezTo>
                    <a:pt x="683" y="2867"/>
                    <a:pt x="683" y="2855"/>
                    <a:pt x="694" y="2855"/>
                  </a:cubicBezTo>
                  <a:cubicBezTo>
                    <a:pt x="694" y="2844"/>
                    <a:pt x="706" y="2832"/>
                    <a:pt x="694" y="2832"/>
                  </a:cubicBezTo>
                  <a:cubicBezTo>
                    <a:pt x="694" y="2764"/>
                    <a:pt x="751" y="2696"/>
                    <a:pt x="819" y="2673"/>
                  </a:cubicBezTo>
                  <a:cubicBezTo>
                    <a:pt x="842" y="2668"/>
                    <a:pt x="871" y="2665"/>
                    <a:pt x="899" y="2665"/>
                  </a:cubicBezTo>
                  <a:cubicBezTo>
                    <a:pt x="927" y="2665"/>
                    <a:pt x="956" y="2668"/>
                    <a:pt x="979" y="2673"/>
                  </a:cubicBezTo>
                  <a:cubicBezTo>
                    <a:pt x="1081" y="2707"/>
                    <a:pt x="1149" y="2787"/>
                    <a:pt x="1183" y="2889"/>
                  </a:cubicBezTo>
                  <a:cubicBezTo>
                    <a:pt x="1195" y="2901"/>
                    <a:pt x="1206" y="2912"/>
                    <a:pt x="1218" y="2912"/>
                  </a:cubicBezTo>
                  <a:lnTo>
                    <a:pt x="1229" y="2912"/>
                  </a:lnTo>
                  <a:cubicBezTo>
                    <a:pt x="1320" y="2878"/>
                    <a:pt x="1400" y="2832"/>
                    <a:pt x="1479" y="2764"/>
                  </a:cubicBezTo>
                  <a:cubicBezTo>
                    <a:pt x="1638" y="2616"/>
                    <a:pt x="1752" y="2423"/>
                    <a:pt x="1798" y="2196"/>
                  </a:cubicBezTo>
                  <a:cubicBezTo>
                    <a:pt x="1900" y="1661"/>
                    <a:pt x="1672" y="1092"/>
                    <a:pt x="1468" y="694"/>
                  </a:cubicBezTo>
                  <a:cubicBezTo>
                    <a:pt x="1400" y="580"/>
                    <a:pt x="1320" y="455"/>
                    <a:pt x="1240" y="342"/>
                  </a:cubicBezTo>
                  <a:cubicBezTo>
                    <a:pt x="1195" y="296"/>
                    <a:pt x="1161" y="239"/>
                    <a:pt x="1127" y="194"/>
                  </a:cubicBezTo>
                  <a:cubicBezTo>
                    <a:pt x="1092" y="160"/>
                    <a:pt x="1070" y="126"/>
                    <a:pt x="1047" y="91"/>
                  </a:cubicBezTo>
                  <a:cubicBezTo>
                    <a:pt x="1036" y="91"/>
                    <a:pt x="1036" y="80"/>
                    <a:pt x="1024" y="69"/>
                  </a:cubicBezTo>
                  <a:cubicBezTo>
                    <a:pt x="1024" y="69"/>
                    <a:pt x="1024" y="57"/>
                    <a:pt x="1024" y="57"/>
                  </a:cubicBezTo>
                  <a:cubicBezTo>
                    <a:pt x="1013" y="46"/>
                    <a:pt x="1001" y="35"/>
                    <a:pt x="990" y="12"/>
                  </a:cubicBezTo>
                  <a:lnTo>
                    <a:pt x="979" y="12"/>
                  </a:lnTo>
                  <a:cubicBezTo>
                    <a:pt x="979" y="0"/>
                    <a:pt x="967" y="0"/>
                    <a:pt x="956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6621675" y="2949775"/>
              <a:ext cx="100400" cy="82125"/>
            </a:xfrm>
            <a:custGeom>
              <a:avLst/>
              <a:gdLst/>
              <a:ahLst/>
              <a:cxnLst/>
              <a:rect l="l" t="t" r="r" b="b"/>
              <a:pathLst>
                <a:path w="4016" h="3285" extrusionOk="0">
                  <a:moveTo>
                    <a:pt x="2499" y="0"/>
                  </a:moveTo>
                  <a:cubicBezTo>
                    <a:pt x="2495" y="0"/>
                    <a:pt x="2492" y="3"/>
                    <a:pt x="2492" y="9"/>
                  </a:cubicBezTo>
                  <a:cubicBezTo>
                    <a:pt x="2480" y="9"/>
                    <a:pt x="2469" y="9"/>
                    <a:pt x="2469" y="20"/>
                  </a:cubicBezTo>
                  <a:cubicBezTo>
                    <a:pt x="2355" y="316"/>
                    <a:pt x="2128" y="555"/>
                    <a:pt x="1832" y="714"/>
                  </a:cubicBezTo>
                  <a:cubicBezTo>
                    <a:pt x="1582" y="839"/>
                    <a:pt x="1275" y="907"/>
                    <a:pt x="888" y="919"/>
                  </a:cubicBezTo>
                  <a:cubicBezTo>
                    <a:pt x="877" y="919"/>
                    <a:pt x="877" y="930"/>
                    <a:pt x="865" y="942"/>
                  </a:cubicBezTo>
                  <a:cubicBezTo>
                    <a:pt x="865" y="942"/>
                    <a:pt x="854" y="953"/>
                    <a:pt x="865" y="964"/>
                  </a:cubicBezTo>
                  <a:cubicBezTo>
                    <a:pt x="945" y="1340"/>
                    <a:pt x="865" y="1760"/>
                    <a:pt x="626" y="2124"/>
                  </a:cubicBezTo>
                  <a:cubicBezTo>
                    <a:pt x="490" y="2341"/>
                    <a:pt x="285" y="2545"/>
                    <a:pt x="24" y="2739"/>
                  </a:cubicBezTo>
                  <a:cubicBezTo>
                    <a:pt x="12" y="2739"/>
                    <a:pt x="1" y="2761"/>
                    <a:pt x="12" y="2773"/>
                  </a:cubicBezTo>
                  <a:cubicBezTo>
                    <a:pt x="12" y="2784"/>
                    <a:pt x="24" y="2796"/>
                    <a:pt x="35" y="2796"/>
                  </a:cubicBezTo>
                  <a:cubicBezTo>
                    <a:pt x="93" y="2792"/>
                    <a:pt x="151" y="2791"/>
                    <a:pt x="208" y="2791"/>
                  </a:cubicBezTo>
                  <a:cubicBezTo>
                    <a:pt x="365" y="2791"/>
                    <a:pt x="519" y="2802"/>
                    <a:pt x="660" y="2818"/>
                  </a:cubicBezTo>
                  <a:cubicBezTo>
                    <a:pt x="1104" y="2886"/>
                    <a:pt x="1525" y="3046"/>
                    <a:pt x="1877" y="3273"/>
                  </a:cubicBezTo>
                  <a:cubicBezTo>
                    <a:pt x="1889" y="3273"/>
                    <a:pt x="1889" y="3285"/>
                    <a:pt x="1900" y="3285"/>
                  </a:cubicBezTo>
                  <a:lnTo>
                    <a:pt x="1912" y="3285"/>
                  </a:lnTo>
                  <a:cubicBezTo>
                    <a:pt x="1912" y="3273"/>
                    <a:pt x="1923" y="3273"/>
                    <a:pt x="1923" y="3262"/>
                  </a:cubicBezTo>
                  <a:cubicBezTo>
                    <a:pt x="2014" y="2966"/>
                    <a:pt x="2264" y="2705"/>
                    <a:pt x="2571" y="2579"/>
                  </a:cubicBezTo>
                  <a:cubicBezTo>
                    <a:pt x="2748" y="2514"/>
                    <a:pt x="2935" y="2483"/>
                    <a:pt x="3144" y="2483"/>
                  </a:cubicBezTo>
                  <a:cubicBezTo>
                    <a:pt x="3300" y="2483"/>
                    <a:pt x="3468" y="2500"/>
                    <a:pt x="3652" y="2534"/>
                  </a:cubicBezTo>
                  <a:cubicBezTo>
                    <a:pt x="3656" y="2538"/>
                    <a:pt x="3659" y="2539"/>
                    <a:pt x="3663" y="2539"/>
                  </a:cubicBezTo>
                  <a:cubicBezTo>
                    <a:pt x="3669" y="2539"/>
                    <a:pt x="3675" y="2534"/>
                    <a:pt x="3675" y="2534"/>
                  </a:cubicBezTo>
                  <a:cubicBezTo>
                    <a:pt x="3686" y="2523"/>
                    <a:pt x="3686" y="2511"/>
                    <a:pt x="3686" y="2500"/>
                  </a:cubicBezTo>
                  <a:cubicBezTo>
                    <a:pt x="3640" y="2193"/>
                    <a:pt x="3675" y="1863"/>
                    <a:pt x="3788" y="1556"/>
                  </a:cubicBezTo>
                  <a:cubicBezTo>
                    <a:pt x="3834" y="1408"/>
                    <a:pt x="3913" y="1260"/>
                    <a:pt x="4004" y="1112"/>
                  </a:cubicBezTo>
                  <a:cubicBezTo>
                    <a:pt x="4016" y="1112"/>
                    <a:pt x="4016" y="1101"/>
                    <a:pt x="4016" y="1089"/>
                  </a:cubicBezTo>
                  <a:cubicBezTo>
                    <a:pt x="4004" y="1010"/>
                    <a:pt x="4004" y="930"/>
                    <a:pt x="4004" y="851"/>
                  </a:cubicBezTo>
                  <a:cubicBezTo>
                    <a:pt x="4004" y="839"/>
                    <a:pt x="4004" y="828"/>
                    <a:pt x="3993" y="816"/>
                  </a:cubicBezTo>
                  <a:lnTo>
                    <a:pt x="3959" y="816"/>
                  </a:lnTo>
                  <a:cubicBezTo>
                    <a:pt x="3834" y="896"/>
                    <a:pt x="3709" y="976"/>
                    <a:pt x="3584" y="1044"/>
                  </a:cubicBezTo>
                  <a:cubicBezTo>
                    <a:pt x="3527" y="1078"/>
                    <a:pt x="3470" y="1112"/>
                    <a:pt x="3413" y="1146"/>
                  </a:cubicBezTo>
                  <a:lnTo>
                    <a:pt x="3356" y="1180"/>
                  </a:lnTo>
                  <a:cubicBezTo>
                    <a:pt x="3345" y="1192"/>
                    <a:pt x="3345" y="1192"/>
                    <a:pt x="3345" y="1203"/>
                  </a:cubicBezTo>
                  <a:cubicBezTo>
                    <a:pt x="3345" y="1215"/>
                    <a:pt x="3345" y="1226"/>
                    <a:pt x="3333" y="1237"/>
                  </a:cubicBezTo>
                  <a:cubicBezTo>
                    <a:pt x="3322" y="1283"/>
                    <a:pt x="3311" y="1340"/>
                    <a:pt x="3299" y="1385"/>
                  </a:cubicBezTo>
                  <a:cubicBezTo>
                    <a:pt x="3288" y="1442"/>
                    <a:pt x="3265" y="1488"/>
                    <a:pt x="3242" y="1533"/>
                  </a:cubicBezTo>
                  <a:lnTo>
                    <a:pt x="3242" y="1544"/>
                  </a:lnTo>
                  <a:cubicBezTo>
                    <a:pt x="3242" y="1556"/>
                    <a:pt x="3231" y="1579"/>
                    <a:pt x="3220" y="1590"/>
                  </a:cubicBezTo>
                  <a:cubicBezTo>
                    <a:pt x="3220" y="1590"/>
                    <a:pt x="3208" y="1601"/>
                    <a:pt x="3208" y="1613"/>
                  </a:cubicBezTo>
                  <a:cubicBezTo>
                    <a:pt x="3197" y="1613"/>
                    <a:pt x="3197" y="1624"/>
                    <a:pt x="3197" y="1624"/>
                  </a:cubicBezTo>
                  <a:cubicBezTo>
                    <a:pt x="3185" y="1647"/>
                    <a:pt x="3174" y="1658"/>
                    <a:pt x="3151" y="1670"/>
                  </a:cubicBezTo>
                  <a:cubicBezTo>
                    <a:pt x="3140" y="1681"/>
                    <a:pt x="3129" y="1692"/>
                    <a:pt x="3117" y="1692"/>
                  </a:cubicBezTo>
                  <a:cubicBezTo>
                    <a:pt x="3117" y="1704"/>
                    <a:pt x="3106" y="1704"/>
                    <a:pt x="3094" y="1715"/>
                  </a:cubicBezTo>
                  <a:cubicBezTo>
                    <a:pt x="3094" y="1721"/>
                    <a:pt x="3092" y="1724"/>
                    <a:pt x="3087" y="1724"/>
                  </a:cubicBezTo>
                  <a:cubicBezTo>
                    <a:pt x="3083" y="1724"/>
                    <a:pt x="3077" y="1721"/>
                    <a:pt x="3072" y="1715"/>
                  </a:cubicBezTo>
                  <a:cubicBezTo>
                    <a:pt x="3072" y="1715"/>
                    <a:pt x="3072" y="1715"/>
                    <a:pt x="3072" y="1704"/>
                  </a:cubicBezTo>
                  <a:cubicBezTo>
                    <a:pt x="3060" y="1681"/>
                    <a:pt x="3060" y="1681"/>
                    <a:pt x="3060" y="1670"/>
                  </a:cubicBezTo>
                  <a:cubicBezTo>
                    <a:pt x="3060" y="1670"/>
                    <a:pt x="3060" y="1670"/>
                    <a:pt x="3060" y="1658"/>
                  </a:cubicBezTo>
                  <a:cubicBezTo>
                    <a:pt x="3049" y="1647"/>
                    <a:pt x="3049" y="1647"/>
                    <a:pt x="3049" y="1647"/>
                  </a:cubicBezTo>
                  <a:cubicBezTo>
                    <a:pt x="3049" y="1647"/>
                    <a:pt x="3049" y="1635"/>
                    <a:pt x="3049" y="1635"/>
                  </a:cubicBezTo>
                  <a:cubicBezTo>
                    <a:pt x="3049" y="1624"/>
                    <a:pt x="3049" y="1624"/>
                    <a:pt x="3049" y="1624"/>
                  </a:cubicBezTo>
                  <a:cubicBezTo>
                    <a:pt x="3049" y="1613"/>
                    <a:pt x="3038" y="1590"/>
                    <a:pt x="3049" y="1579"/>
                  </a:cubicBezTo>
                  <a:lnTo>
                    <a:pt x="3049" y="1567"/>
                  </a:lnTo>
                  <a:cubicBezTo>
                    <a:pt x="3049" y="1567"/>
                    <a:pt x="3049" y="1556"/>
                    <a:pt x="3049" y="1556"/>
                  </a:cubicBezTo>
                  <a:cubicBezTo>
                    <a:pt x="3038" y="1556"/>
                    <a:pt x="3038" y="1544"/>
                    <a:pt x="3038" y="1544"/>
                  </a:cubicBezTo>
                  <a:cubicBezTo>
                    <a:pt x="3038" y="1522"/>
                    <a:pt x="3049" y="1488"/>
                    <a:pt x="3049" y="1465"/>
                  </a:cubicBezTo>
                  <a:lnTo>
                    <a:pt x="3060" y="1442"/>
                  </a:lnTo>
                  <a:cubicBezTo>
                    <a:pt x="3060" y="1431"/>
                    <a:pt x="3060" y="1419"/>
                    <a:pt x="3060" y="1408"/>
                  </a:cubicBezTo>
                  <a:cubicBezTo>
                    <a:pt x="3060" y="1397"/>
                    <a:pt x="3049" y="1385"/>
                    <a:pt x="3049" y="1385"/>
                  </a:cubicBezTo>
                  <a:cubicBezTo>
                    <a:pt x="3043" y="1379"/>
                    <a:pt x="3038" y="1377"/>
                    <a:pt x="3032" y="1377"/>
                  </a:cubicBezTo>
                  <a:cubicBezTo>
                    <a:pt x="3026" y="1377"/>
                    <a:pt x="3021" y="1379"/>
                    <a:pt x="3015" y="1385"/>
                  </a:cubicBezTo>
                  <a:lnTo>
                    <a:pt x="2947" y="1419"/>
                  </a:lnTo>
                  <a:cubicBezTo>
                    <a:pt x="2901" y="1442"/>
                    <a:pt x="2856" y="1476"/>
                    <a:pt x="2799" y="1499"/>
                  </a:cubicBezTo>
                  <a:cubicBezTo>
                    <a:pt x="2765" y="1522"/>
                    <a:pt x="2731" y="1544"/>
                    <a:pt x="2696" y="1567"/>
                  </a:cubicBezTo>
                  <a:lnTo>
                    <a:pt x="2628" y="1601"/>
                  </a:lnTo>
                  <a:cubicBezTo>
                    <a:pt x="2617" y="1601"/>
                    <a:pt x="2605" y="1613"/>
                    <a:pt x="2605" y="1624"/>
                  </a:cubicBezTo>
                  <a:cubicBezTo>
                    <a:pt x="2605" y="1647"/>
                    <a:pt x="2605" y="1658"/>
                    <a:pt x="2594" y="1670"/>
                  </a:cubicBezTo>
                  <a:cubicBezTo>
                    <a:pt x="2594" y="1670"/>
                    <a:pt x="2594" y="1681"/>
                    <a:pt x="2594" y="1692"/>
                  </a:cubicBezTo>
                  <a:cubicBezTo>
                    <a:pt x="2594" y="1715"/>
                    <a:pt x="2594" y="1738"/>
                    <a:pt x="2583" y="1749"/>
                  </a:cubicBezTo>
                  <a:cubicBezTo>
                    <a:pt x="2571" y="1772"/>
                    <a:pt x="2560" y="1806"/>
                    <a:pt x="2549" y="1840"/>
                  </a:cubicBezTo>
                  <a:cubicBezTo>
                    <a:pt x="2537" y="1851"/>
                    <a:pt x="2537" y="1874"/>
                    <a:pt x="2526" y="1897"/>
                  </a:cubicBezTo>
                  <a:cubicBezTo>
                    <a:pt x="2503" y="1942"/>
                    <a:pt x="2480" y="1999"/>
                    <a:pt x="2458" y="2056"/>
                  </a:cubicBezTo>
                  <a:cubicBezTo>
                    <a:pt x="2458" y="2068"/>
                    <a:pt x="2458" y="2090"/>
                    <a:pt x="2446" y="2102"/>
                  </a:cubicBezTo>
                  <a:cubicBezTo>
                    <a:pt x="2446" y="2113"/>
                    <a:pt x="2435" y="2113"/>
                    <a:pt x="2435" y="2124"/>
                  </a:cubicBezTo>
                  <a:cubicBezTo>
                    <a:pt x="2423" y="2159"/>
                    <a:pt x="2412" y="2181"/>
                    <a:pt x="2401" y="2193"/>
                  </a:cubicBezTo>
                  <a:cubicBezTo>
                    <a:pt x="2389" y="2204"/>
                    <a:pt x="2389" y="2215"/>
                    <a:pt x="2378" y="2227"/>
                  </a:cubicBezTo>
                  <a:cubicBezTo>
                    <a:pt x="2367" y="2238"/>
                    <a:pt x="2367" y="2250"/>
                    <a:pt x="2355" y="2261"/>
                  </a:cubicBezTo>
                  <a:cubicBezTo>
                    <a:pt x="2344" y="2284"/>
                    <a:pt x="2310" y="2284"/>
                    <a:pt x="2298" y="2284"/>
                  </a:cubicBezTo>
                  <a:cubicBezTo>
                    <a:pt x="2287" y="2272"/>
                    <a:pt x="2253" y="2261"/>
                    <a:pt x="2253" y="2238"/>
                  </a:cubicBezTo>
                  <a:cubicBezTo>
                    <a:pt x="2253" y="2227"/>
                    <a:pt x="2253" y="2227"/>
                    <a:pt x="2241" y="2215"/>
                  </a:cubicBezTo>
                  <a:cubicBezTo>
                    <a:pt x="2241" y="2204"/>
                    <a:pt x="2241" y="2193"/>
                    <a:pt x="2241" y="2181"/>
                  </a:cubicBezTo>
                  <a:cubicBezTo>
                    <a:pt x="2241" y="2181"/>
                    <a:pt x="2241" y="2170"/>
                    <a:pt x="2241" y="2170"/>
                  </a:cubicBezTo>
                  <a:cubicBezTo>
                    <a:pt x="2230" y="2159"/>
                    <a:pt x="2230" y="2147"/>
                    <a:pt x="2230" y="2136"/>
                  </a:cubicBezTo>
                  <a:cubicBezTo>
                    <a:pt x="2230" y="2102"/>
                    <a:pt x="2230" y="2068"/>
                    <a:pt x="2241" y="2033"/>
                  </a:cubicBezTo>
                  <a:cubicBezTo>
                    <a:pt x="2253" y="1977"/>
                    <a:pt x="2264" y="1908"/>
                    <a:pt x="2298" y="1840"/>
                  </a:cubicBezTo>
                  <a:cubicBezTo>
                    <a:pt x="2298" y="1829"/>
                    <a:pt x="2298" y="1806"/>
                    <a:pt x="2287" y="1806"/>
                  </a:cubicBezTo>
                  <a:cubicBezTo>
                    <a:pt x="2276" y="1795"/>
                    <a:pt x="2264" y="1795"/>
                    <a:pt x="2253" y="1795"/>
                  </a:cubicBezTo>
                  <a:lnTo>
                    <a:pt x="2185" y="1829"/>
                  </a:lnTo>
                  <a:cubicBezTo>
                    <a:pt x="2116" y="1863"/>
                    <a:pt x="2059" y="1897"/>
                    <a:pt x="2003" y="1920"/>
                  </a:cubicBezTo>
                  <a:lnTo>
                    <a:pt x="1957" y="1954"/>
                  </a:lnTo>
                  <a:cubicBezTo>
                    <a:pt x="1707" y="2068"/>
                    <a:pt x="1457" y="2204"/>
                    <a:pt x="1195" y="2250"/>
                  </a:cubicBezTo>
                  <a:cubicBezTo>
                    <a:pt x="1184" y="2250"/>
                    <a:pt x="1184" y="2238"/>
                    <a:pt x="1195" y="2238"/>
                  </a:cubicBezTo>
                  <a:cubicBezTo>
                    <a:pt x="1366" y="2068"/>
                    <a:pt x="1593" y="1942"/>
                    <a:pt x="1798" y="1817"/>
                  </a:cubicBezTo>
                  <a:cubicBezTo>
                    <a:pt x="1843" y="1795"/>
                    <a:pt x="1877" y="1772"/>
                    <a:pt x="1923" y="1749"/>
                  </a:cubicBezTo>
                  <a:cubicBezTo>
                    <a:pt x="1946" y="1726"/>
                    <a:pt x="1980" y="1715"/>
                    <a:pt x="2003" y="1692"/>
                  </a:cubicBezTo>
                  <a:lnTo>
                    <a:pt x="2071" y="1658"/>
                  </a:lnTo>
                  <a:cubicBezTo>
                    <a:pt x="2082" y="1647"/>
                    <a:pt x="2082" y="1635"/>
                    <a:pt x="2082" y="1624"/>
                  </a:cubicBezTo>
                  <a:cubicBezTo>
                    <a:pt x="2082" y="1613"/>
                    <a:pt x="2071" y="1601"/>
                    <a:pt x="2059" y="1601"/>
                  </a:cubicBezTo>
                  <a:lnTo>
                    <a:pt x="2003" y="1590"/>
                  </a:lnTo>
                  <a:cubicBezTo>
                    <a:pt x="1968" y="1579"/>
                    <a:pt x="1934" y="1567"/>
                    <a:pt x="1889" y="1556"/>
                  </a:cubicBezTo>
                  <a:cubicBezTo>
                    <a:pt x="1855" y="1544"/>
                    <a:pt x="1832" y="1533"/>
                    <a:pt x="1798" y="1522"/>
                  </a:cubicBezTo>
                  <a:cubicBezTo>
                    <a:pt x="1786" y="1510"/>
                    <a:pt x="1764" y="1488"/>
                    <a:pt x="1752" y="1476"/>
                  </a:cubicBezTo>
                  <a:lnTo>
                    <a:pt x="1741" y="1465"/>
                  </a:lnTo>
                  <a:cubicBezTo>
                    <a:pt x="1730" y="1453"/>
                    <a:pt x="1718" y="1431"/>
                    <a:pt x="1730" y="1397"/>
                  </a:cubicBezTo>
                  <a:cubicBezTo>
                    <a:pt x="1730" y="1374"/>
                    <a:pt x="1741" y="1362"/>
                    <a:pt x="1764" y="1351"/>
                  </a:cubicBezTo>
                  <a:lnTo>
                    <a:pt x="1786" y="1340"/>
                  </a:lnTo>
                  <a:lnTo>
                    <a:pt x="1809" y="1328"/>
                  </a:lnTo>
                  <a:lnTo>
                    <a:pt x="1934" y="1328"/>
                  </a:lnTo>
                  <a:cubicBezTo>
                    <a:pt x="1980" y="1340"/>
                    <a:pt x="2025" y="1340"/>
                    <a:pt x="2071" y="1351"/>
                  </a:cubicBezTo>
                  <a:lnTo>
                    <a:pt x="2150" y="1374"/>
                  </a:lnTo>
                  <a:cubicBezTo>
                    <a:pt x="2196" y="1374"/>
                    <a:pt x="2230" y="1385"/>
                    <a:pt x="2276" y="1397"/>
                  </a:cubicBezTo>
                  <a:lnTo>
                    <a:pt x="2344" y="1419"/>
                  </a:lnTo>
                  <a:cubicBezTo>
                    <a:pt x="2367" y="1419"/>
                    <a:pt x="2378" y="1431"/>
                    <a:pt x="2401" y="1442"/>
                  </a:cubicBezTo>
                  <a:cubicBezTo>
                    <a:pt x="2406" y="1448"/>
                    <a:pt x="2412" y="1451"/>
                    <a:pt x="2418" y="1451"/>
                  </a:cubicBezTo>
                  <a:cubicBezTo>
                    <a:pt x="2423" y="1451"/>
                    <a:pt x="2429" y="1448"/>
                    <a:pt x="2435" y="1442"/>
                  </a:cubicBezTo>
                  <a:lnTo>
                    <a:pt x="2537" y="1374"/>
                  </a:lnTo>
                  <a:cubicBezTo>
                    <a:pt x="2583" y="1351"/>
                    <a:pt x="2640" y="1317"/>
                    <a:pt x="2696" y="1283"/>
                  </a:cubicBezTo>
                  <a:cubicBezTo>
                    <a:pt x="2765" y="1237"/>
                    <a:pt x="2833" y="1192"/>
                    <a:pt x="2901" y="1158"/>
                  </a:cubicBezTo>
                  <a:lnTo>
                    <a:pt x="2947" y="1124"/>
                  </a:lnTo>
                  <a:cubicBezTo>
                    <a:pt x="2958" y="1124"/>
                    <a:pt x="2958" y="1101"/>
                    <a:pt x="2958" y="1089"/>
                  </a:cubicBezTo>
                  <a:cubicBezTo>
                    <a:pt x="2958" y="1078"/>
                    <a:pt x="2947" y="1067"/>
                    <a:pt x="2935" y="1067"/>
                  </a:cubicBezTo>
                  <a:cubicBezTo>
                    <a:pt x="2912" y="1055"/>
                    <a:pt x="2890" y="1055"/>
                    <a:pt x="2867" y="1055"/>
                  </a:cubicBezTo>
                  <a:cubicBezTo>
                    <a:pt x="2844" y="1044"/>
                    <a:pt x="2810" y="1044"/>
                    <a:pt x="2787" y="1033"/>
                  </a:cubicBezTo>
                  <a:cubicBezTo>
                    <a:pt x="2776" y="1033"/>
                    <a:pt x="2765" y="1021"/>
                    <a:pt x="2753" y="1021"/>
                  </a:cubicBezTo>
                  <a:cubicBezTo>
                    <a:pt x="2742" y="1021"/>
                    <a:pt x="2731" y="1021"/>
                    <a:pt x="2719" y="1010"/>
                  </a:cubicBezTo>
                  <a:lnTo>
                    <a:pt x="2696" y="1010"/>
                  </a:lnTo>
                  <a:cubicBezTo>
                    <a:pt x="2696" y="1010"/>
                    <a:pt x="2696" y="1010"/>
                    <a:pt x="2696" y="998"/>
                  </a:cubicBezTo>
                  <a:cubicBezTo>
                    <a:pt x="2674" y="998"/>
                    <a:pt x="2662" y="987"/>
                    <a:pt x="2651" y="976"/>
                  </a:cubicBezTo>
                  <a:cubicBezTo>
                    <a:pt x="2640" y="953"/>
                    <a:pt x="2628" y="907"/>
                    <a:pt x="2662" y="885"/>
                  </a:cubicBezTo>
                  <a:cubicBezTo>
                    <a:pt x="2696" y="851"/>
                    <a:pt x="2753" y="851"/>
                    <a:pt x="2810" y="851"/>
                  </a:cubicBezTo>
                  <a:lnTo>
                    <a:pt x="2833" y="851"/>
                  </a:lnTo>
                  <a:cubicBezTo>
                    <a:pt x="2878" y="851"/>
                    <a:pt x="2924" y="862"/>
                    <a:pt x="2969" y="873"/>
                  </a:cubicBezTo>
                  <a:lnTo>
                    <a:pt x="2992" y="873"/>
                  </a:lnTo>
                  <a:cubicBezTo>
                    <a:pt x="3049" y="885"/>
                    <a:pt x="3106" y="896"/>
                    <a:pt x="3151" y="907"/>
                  </a:cubicBezTo>
                  <a:lnTo>
                    <a:pt x="3163" y="907"/>
                  </a:lnTo>
                  <a:cubicBezTo>
                    <a:pt x="3185" y="919"/>
                    <a:pt x="3208" y="930"/>
                    <a:pt x="3231" y="930"/>
                  </a:cubicBezTo>
                  <a:cubicBezTo>
                    <a:pt x="3237" y="936"/>
                    <a:pt x="3242" y="939"/>
                    <a:pt x="3248" y="939"/>
                  </a:cubicBezTo>
                  <a:cubicBezTo>
                    <a:pt x="3254" y="939"/>
                    <a:pt x="3259" y="936"/>
                    <a:pt x="3265" y="930"/>
                  </a:cubicBezTo>
                  <a:lnTo>
                    <a:pt x="3458" y="805"/>
                  </a:lnTo>
                  <a:cubicBezTo>
                    <a:pt x="3584" y="725"/>
                    <a:pt x="3709" y="657"/>
                    <a:pt x="3822" y="578"/>
                  </a:cubicBezTo>
                  <a:cubicBezTo>
                    <a:pt x="3845" y="566"/>
                    <a:pt x="3857" y="555"/>
                    <a:pt x="3879" y="544"/>
                  </a:cubicBezTo>
                  <a:cubicBezTo>
                    <a:pt x="3891" y="532"/>
                    <a:pt x="3891" y="521"/>
                    <a:pt x="3891" y="509"/>
                  </a:cubicBezTo>
                  <a:cubicBezTo>
                    <a:pt x="3891" y="498"/>
                    <a:pt x="3879" y="487"/>
                    <a:pt x="3868" y="487"/>
                  </a:cubicBezTo>
                  <a:cubicBezTo>
                    <a:pt x="3811" y="453"/>
                    <a:pt x="3754" y="430"/>
                    <a:pt x="3697" y="396"/>
                  </a:cubicBezTo>
                  <a:cubicBezTo>
                    <a:pt x="3697" y="384"/>
                    <a:pt x="3686" y="384"/>
                    <a:pt x="3686" y="384"/>
                  </a:cubicBezTo>
                  <a:cubicBezTo>
                    <a:pt x="3561" y="373"/>
                    <a:pt x="3436" y="350"/>
                    <a:pt x="3288" y="316"/>
                  </a:cubicBezTo>
                  <a:cubicBezTo>
                    <a:pt x="3026" y="259"/>
                    <a:pt x="2765" y="145"/>
                    <a:pt x="2514" y="9"/>
                  </a:cubicBezTo>
                  <a:cubicBezTo>
                    <a:pt x="2509" y="3"/>
                    <a:pt x="2503" y="0"/>
                    <a:pt x="2499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6721475" y="2987225"/>
              <a:ext cx="7150" cy="7700"/>
            </a:xfrm>
            <a:custGeom>
              <a:avLst/>
              <a:gdLst/>
              <a:ahLst/>
              <a:cxnLst/>
              <a:rect l="l" t="t" r="r" b="b"/>
              <a:pathLst>
                <a:path w="286" h="308" extrusionOk="0">
                  <a:moveTo>
                    <a:pt x="126" y="1"/>
                  </a:moveTo>
                  <a:cubicBezTo>
                    <a:pt x="115" y="1"/>
                    <a:pt x="103" y="1"/>
                    <a:pt x="103" y="12"/>
                  </a:cubicBezTo>
                  <a:cubicBezTo>
                    <a:pt x="69" y="69"/>
                    <a:pt x="58" y="115"/>
                    <a:pt x="35" y="160"/>
                  </a:cubicBezTo>
                  <a:cubicBezTo>
                    <a:pt x="24" y="194"/>
                    <a:pt x="12" y="228"/>
                    <a:pt x="12" y="262"/>
                  </a:cubicBezTo>
                  <a:cubicBezTo>
                    <a:pt x="1" y="274"/>
                    <a:pt x="12" y="285"/>
                    <a:pt x="12" y="297"/>
                  </a:cubicBezTo>
                  <a:cubicBezTo>
                    <a:pt x="24" y="297"/>
                    <a:pt x="24" y="308"/>
                    <a:pt x="35" y="308"/>
                  </a:cubicBezTo>
                  <a:lnTo>
                    <a:pt x="46" y="308"/>
                  </a:lnTo>
                  <a:cubicBezTo>
                    <a:pt x="115" y="285"/>
                    <a:pt x="183" y="262"/>
                    <a:pt x="251" y="251"/>
                  </a:cubicBezTo>
                  <a:cubicBezTo>
                    <a:pt x="263" y="251"/>
                    <a:pt x="274" y="240"/>
                    <a:pt x="274" y="228"/>
                  </a:cubicBezTo>
                  <a:cubicBezTo>
                    <a:pt x="285" y="217"/>
                    <a:pt x="285" y="206"/>
                    <a:pt x="274" y="194"/>
                  </a:cubicBezTo>
                  <a:cubicBezTo>
                    <a:pt x="228" y="137"/>
                    <a:pt x="194" y="81"/>
                    <a:pt x="160" y="12"/>
                  </a:cubicBezTo>
                  <a:cubicBezTo>
                    <a:pt x="149" y="1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6601200" y="2462475"/>
              <a:ext cx="103525" cy="129550"/>
            </a:xfrm>
            <a:custGeom>
              <a:avLst/>
              <a:gdLst/>
              <a:ahLst/>
              <a:cxnLst/>
              <a:rect l="l" t="t" r="r" b="b"/>
              <a:pathLst>
                <a:path w="4141" h="5182" extrusionOk="0">
                  <a:moveTo>
                    <a:pt x="2065" y="1"/>
                  </a:moveTo>
                  <a:cubicBezTo>
                    <a:pt x="2054" y="1"/>
                    <a:pt x="2042" y="6"/>
                    <a:pt x="2037" y="18"/>
                  </a:cubicBezTo>
                  <a:cubicBezTo>
                    <a:pt x="2003" y="75"/>
                    <a:pt x="1957" y="131"/>
                    <a:pt x="1912" y="188"/>
                  </a:cubicBezTo>
                  <a:cubicBezTo>
                    <a:pt x="1889" y="211"/>
                    <a:pt x="1866" y="234"/>
                    <a:pt x="1843" y="257"/>
                  </a:cubicBezTo>
                  <a:cubicBezTo>
                    <a:pt x="1730" y="393"/>
                    <a:pt x="1627" y="518"/>
                    <a:pt x="1514" y="655"/>
                  </a:cubicBezTo>
                  <a:cubicBezTo>
                    <a:pt x="1286" y="939"/>
                    <a:pt x="1104" y="1178"/>
                    <a:pt x="956" y="1405"/>
                  </a:cubicBezTo>
                  <a:cubicBezTo>
                    <a:pt x="194" y="2531"/>
                    <a:pt x="1" y="3509"/>
                    <a:pt x="365" y="4328"/>
                  </a:cubicBezTo>
                  <a:cubicBezTo>
                    <a:pt x="524" y="4681"/>
                    <a:pt x="774" y="4988"/>
                    <a:pt x="1070" y="5170"/>
                  </a:cubicBezTo>
                  <a:cubicBezTo>
                    <a:pt x="1081" y="5181"/>
                    <a:pt x="1081" y="5181"/>
                    <a:pt x="1093" y="5181"/>
                  </a:cubicBezTo>
                  <a:cubicBezTo>
                    <a:pt x="1093" y="5181"/>
                    <a:pt x="1104" y="5181"/>
                    <a:pt x="1116" y="5170"/>
                  </a:cubicBezTo>
                  <a:cubicBezTo>
                    <a:pt x="1127" y="5159"/>
                    <a:pt x="1127" y="5147"/>
                    <a:pt x="1116" y="5136"/>
                  </a:cubicBezTo>
                  <a:cubicBezTo>
                    <a:pt x="854" y="4670"/>
                    <a:pt x="945" y="4112"/>
                    <a:pt x="1013" y="3828"/>
                  </a:cubicBezTo>
                  <a:cubicBezTo>
                    <a:pt x="1081" y="3555"/>
                    <a:pt x="1195" y="3282"/>
                    <a:pt x="1343" y="3020"/>
                  </a:cubicBezTo>
                  <a:cubicBezTo>
                    <a:pt x="1411" y="2895"/>
                    <a:pt x="1479" y="2782"/>
                    <a:pt x="1559" y="2668"/>
                  </a:cubicBezTo>
                  <a:cubicBezTo>
                    <a:pt x="1707" y="2463"/>
                    <a:pt x="1855" y="2281"/>
                    <a:pt x="2014" y="2133"/>
                  </a:cubicBezTo>
                  <a:cubicBezTo>
                    <a:pt x="2037" y="2110"/>
                    <a:pt x="2065" y="2099"/>
                    <a:pt x="2094" y="2099"/>
                  </a:cubicBezTo>
                  <a:cubicBezTo>
                    <a:pt x="2122" y="2099"/>
                    <a:pt x="2151" y="2110"/>
                    <a:pt x="2173" y="2133"/>
                  </a:cubicBezTo>
                  <a:cubicBezTo>
                    <a:pt x="2287" y="2247"/>
                    <a:pt x="2378" y="2372"/>
                    <a:pt x="2458" y="2509"/>
                  </a:cubicBezTo>
                  <a:cubicBezTo>
                    <a:pt x="2503" y="2565"/>
                    <a:pt x="2537" y="2611"/>
                    <a:pt x="2571" y="2668"/>
                  </a:cubicBezTo>
                  <a:cubicBezTo>
                    <a:pt x="2651" y="2782"/>
                    <a:pt x="2731" y="2895"/>
                    <a:pt x="2799" y="3020"/>
                  </a:cubicBezTo>
                  <a:cubicBezTo>
                    <a:pt x="2935" y="3282"/>
                    <a:pt x="3049" y="3555"/>
                    <a:pt x="3117" y="3828"/>
                  </a:cubicBezTo>
                  <a:cubicBezTo>
                    <a:pt x="3197" y="4112"/>
                    <a:pt x="3277" y="4670"/>
                    <a:pt x="3015" y="5136"/>
                  </a:cubicBezTo>
                  <a:cubicBezTo>
                    <a:pt x="3015" y="5147"/>
                    <a:pt x="3015" y="5159"/>
                    <a:pt x="3026" y="5170"/>
                  </a:cubicBezTo>
                  <a:cubicBezTo>
                    <a:pt x="3032" y="5176"/>
                    <a:pt x="3038" y="5179"/>
                    <a:pt x="3043" y="5179"/>
                  </a:cubicBezTo>
                  <a:cubicBezTo>
                    <a:pt x="3049" y="5179"/>
                    <a:pt x="3055" y="5176"/>
                    <a:pt x="3060" y="5170"/>
                  </a:cubicBezTo>
                  <a:cubicBezTo>
                    <a:pt x="3356" y="4988"/>
                    <a:pt x="3606" y="4681"/>
                    <a:pt x="3766" y="4328"/>
                  </a:cubicBezTo>
                  <a:cubicBezTo>
                    <a:pt x="4141" y="3509"/>
                    <a:pt x="3948" y="2531"/>
                    <a:pt x="3186" y="1405"/>
                  </a:cubicBezTo>
                  <a:cubicBezTo>
                    <a:pt x="3026" y="1178"/>
                    <a:pt x="2844" y="939"/>
                    <a:pt x="2617" y="655"/>
                  </a:cubicBezTo>
                  <a:cubicBezTo>
                    <a:pt x="2515" y="518"/>
                    <a:pt x="2401" y="393"/>
                    <a:pt x="2298" y="257"/>
                  </a:cubicBezTo>
                  <a:cubicBezTo>
                    <a:pt x="2276" y="234"/>
                    <a:pt x="2253" y="211"/>
                    <a:pt x="2230" y="188"/>
                  </a:cubicBezTo>
                  <a:cubicBezTo>
                    <a:pt x="2185" y="131"/>
                    <a:pt x="2139" y="75"/>
                    <a:pt x="2094" y="18"/>
                  </a:cubicBezTo>
                  <a:cubicBezTo>
                    <a:pt x="2088" y="6"/>
                    <a:pt x="2077" y="1"/>
                    <a:pt x="2065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6790300" y="2853875"/>
              <a:ext cx="9975" cy="35850"/>
            </a:xfrm>
            <a:custGeom>
              <a:avLst/>
              <a:gdLst/>
              <a:ahLst/>
              <a:cxnLst/>
              <a:rect l="l" t="t" r="r" b="b"/>
              <a:pathLst>
                <a:path w="399" h="1434" extrusionOk="0">
                  <a:moveTo>
                    <a:pt x="251" y="1"/>
                  </a:moveTo>
                  <a:cubicBezTo>
                    <a:pt x="239" y="1"/>
                    <a:pt x="228" y="1"/>
                    <a:pt x="217" y="12"/>
                  </a:cubicBezTo>
                  <a:cubicBezTo>
                    <a:pt x="126" y="183"/>
                    <a:pt x="69" y="353"/>
                    <a:pt x="46" y="512"/>
                  </a:cubicBezTo>
                  <a:cubicBezTo>
                    <a:pt x="0" y="785"/>
                    <a:pt x="46" y="1172"/>
                    <a:pt x="319" y="1400"/>
                  </a:cubicBezTo>
                  <a:cubicBezTo>
                    <a:pt x="330" y="1411"/>
                    <a:pt x="330" y="1411"/>
                    <a:pt x="342" y="1422"/>
                  </a:cubicBezTo>
                  <a:cubicBezTo>
                    <a:pt x="342" y="1434"/>
                    <a:pt x="353" y="1434"/>
                    <a:pt x="364" y="1434"/>
                  </a:cubicBezTo>
                  <a:lnTo>
                    <a:pt x="376" y="1434"/>
                  </a:lnTo>
                  <a:cubicBezTo>
                    <a:pt x="387" y="1422"/>
                    <a:pt x="399" y="1411"/>
                    <a:pt x="399" y="1400"/>
                  </a:cubicBezTo>
                  <a:cubicBezTo>
                    <a:pt x="353" y="945"/>
                    <a:pt x="319" y="478"/>
                    <a:pt x="273" y="23"/>
                  </a:cubicBezTo>
                  <a:cubicBezTo>
                    <a:pt x="273" y="12"/>
                    <a:pt x="262" y="1"/>
                    <a:pt x="251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6757325" y="2908275"/>
              <a:ext cx="46350" cy="49125"/>
            </a:xfrm>
            <a:custGeom>
              <a:avLst/>
              <a:gdLst/>
              <a:ahLst/>
              <a:cxnLst/>
              <a:rect l="l" t="t" r="r" b="b"/>
              <a:pathLst>
                <a:path w="1854" h="1965" extrusionOk="0">
                  <a:moveTo>
                    <a:pt x="1194" y="486"/>
                  </a:moveTo>
                  <a:cubicBezTo>
                    <a:pt x="1217" y="486"/>
                    <a:pt x="1240" y="486"/>
                    <a:pt x="1263" y="497"/>
                  </a:cubicBezTo>
                  <a:cubicBezTo>
                    <a:pt x="1285" y="497"/>
                    <a:pt x="1297" y="497"/>
                    <a:pt x="1319" y="520"/>
                  </a:cubicBezTo>
                  <a:cubicBezTo>
                    <a:pt x="1342" y="532"/>
                    <a:pt x="1354" y="543"/>
                    <a:pt x="1365" y="566"/>
                  </a:cubicBezTo>
                  <a:cubicBezTo>
                    <a:pt x="1376" y="577"/>
                    <a:pt x="1388" y="600"/>
                    <a:pt x="1388" y="623"/>
                  </a:cubicBezTo>
                  <a:lnTo>
                    <a:pt x="1399" y="668"/>
                  </a:lnTo>
                  <a:cubicBezTo>
                    <a:pt x="1399" y="679"/>
                    <a:pt x="1388" y="702"/>
                    <a:pt x="1388" y="714"/>
                  </a:cubicBezTo>
                  <a:lnTo>
                    <a:pt x="1376" y="736"/>
                  </a:lnTo>
                  <a:cubicBezTo>
                    <a:pt x="1376" y="736"/>
                    <a:pt x="1376" y="743"/>
                    <a:pt x="1371" y="752"/>
                  </a:cubicBezTo>
                  <a:lnTo>
                    <a:pt x="1371" y="752"/>
                  </a:lnTo>
                  <a:lnTo>
                    <a:pt x="1365" y="748"/>
                  </a:lnTo>
                  <a:cubicBezTo>
                    <a:pt x="1354" y="770"/>
                    <a:pt x="1342" y="782"/>
                    <a:pt x="1319" y="793"/>
                  </a:cubicBezTo>
                  <a:cubicBezTo>
                    <a:pt x="1319" y="793"/>
                    <a:pt x="1319" y="805"/>
                    <a:pt x="1319" y="805"/>
                  </a:cubicBezTo>
                  <a:cubicBezTo>
                    <a:pt x="1308" y="805"/>
                    <a:pt x="1297" y="816"/>
                    <a:pt x="1285" y="816"/>
                  </a:cubicBezTo>
                  <a:cubicBezTo>
                    <a:pt x="1274" y="827"/>
                    <a:pt x="1263" y="827"/>
                    <a:pt x="1251" y="827"/>
                  </a:cubicBezTo>
                  <a:lnTo>
                    <a:pt x="1206" y="827"/>
                  </a:lnTo>
                  <a:cubicBezTo>
                    <a:pt x="1183" y="827"/>
                    <a:pt x="1160" y="816"/>
                    <a:pt x="1149" y="805"/>
                  </a:cubicBezTo>
                  <a:lnTo>
                    <a:pt x="1115" y="770"/>
                  </a:lnTo>
                  <a:lnTo>
                    <a:pt x="1092" y="736"/>
                  </a:lnTo>
                  <a:lnTo>
                    <a:pt x="1069" y="702"/>
                  </a:lnTo>
                  <a:cubicBezTo>
                    <a:pt x="1069" y="702"/>
                    <a:pt x="1069" y="691"/>
                    <a:pt x="1069" y="691"/>
                  </a:cubicBezTo>
                  <a:cubicBezTo>
                    <a:pt x="1069" y="691"/>
                    <a:pt x="1069" y="691"/>
                    <a:pt x="1069" y="679"/>
                  </a:cubicBezTo>
                  <a:cubicBezTo>
                    <a:pt x="1069" y="679"/>
                    <a:pt x="1069" y="668"/>
                    <a:pt x="1069" y="657"/>
                  </a:cubicBezTo>
                  <a:cubicBezTo>
                    <a:pt x="1069" y="634"/>
                    <a:pt x="1069" y="623"/>
                    <a:pt x="1069" y="611"/>
                  </a:cubicBezTo>
                  <a:lnTo>
                    <a:pt x="1092" y="566"/>
                  </a:lnTo>
                  <a:cubicBezTo>
                    <a:pt x="1115" y="532"/>
                    <a:pt x="1126" y="520"/>
                    <a:pt x="1149" y="509"/>
                  </a:cubicBezTo>
                  <a:lnTo>
                    <a:pt x="1194" y="486"/>
                  </a:lnTo>
                  <a:close/>
                  <a:moveTo>
                    <a:pt x="727" y="1"/>
                  </a:moveTo>
                  <a:cubicBezTo>
                    <a:pt x="466" y="1"/>
                    <a:pt x="204" y="100"/>
                    <a:pt x="11" y="293"/>
                  </a:cubicBezTo>
                  <a:cubicBezTo>
                    <a:pt x="0" y="304"/>
                    <a:pt x="0" y="315"/>
                    <a:pt x="11" y="327"/>
                  </a:cubicBezTo>
                  <a:cubicBezTo>
                    <a:pt x="193" y="623"/>
                    <a:pt x="250" y="987"/>
                    <a:pt x="159" y="1328"/>
                  </a:cubicBezTo>
                  <a:cubicBezTo>
                    <a:pt x="148" y="1350"/>
                    <a:pt x="159" y="1362"/>
                    <a:pt x="182" y="1373"/>
                  </a:cubicBezTo>
                  <a:cubicBezTo>
                    <a:pt x="296" y="1407"/>
                    <a:pt x="421" y="1464"/>
                    <a:pt x="523" y="1532"/>
                  </a:cubicBezTo>
                  <a:cubicBezTo>
                    <a:pt x="694" y="1635"/>
                    <a:pt x="830" y="1783"/>
                    <a:pt x="921" y="1953"/>
                  </a:cubicBezTo>
                  <a:cubicBezTo>
                    <a:pt x="933" y="1965"/>
                    <a:pt x="944" y="1965"/>
                    <a:pt x="955" y="1965"/>
                  </a:cubicBezTo>
                  <a:cubicBezTo>
                    <a:pt x="1206" y="1908"/>
                    <a:pt x="1410" y="1760"/>
                    <a:pt x="1558" y="1544"/>
                  </a:cubicBezTo>
                  <a:cubicBezTo>
                    <a:pt x="1854" y="1089"/>
                    <a:pt x="1729" y="463"/>
                    <a:pt x="1263" y="156"/>
                  </a:cubicBezTo>
                  <a:cubicBezTo>
                    <a:pt x="1101" y="52"/>
                    <a:pt x="914" y="1"/>
                    <a:pt x="72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6724625" y="2947850"/>
              <a:ext cx="54325" cy="49925"/>
            </a:xfrm>
            <a:custGeom>
              <a:avLst/>
              <a:gdLst/>
              <a:ahLst/>
              <a:cxnLst/>
              <a:rect l="l" t="t" r="r" b="b"/>
              <a:pathLst>
                <a:path w="2173" h="1997" extrusionOk="0">
                  <a:moveTo>
                    <a:pt x="1285" y="1178"/>
                  </a:moveTo>
                  <a:cubicBezTo>
                    <a:pt x="1285" y="1178"/>
                    <a:pt x="1319" y="1189"/>
                    <a:pt x="1331" y="1189"/>
                  </a:cubicBezTo>
                  <a:cubicBezTo>
                    <a:pt x="1342" y="1189"/>
                    <a:pt x="1354" y="1201"/>
                    <a:pt x="1365" y="1201"/>
                  </a:cubicBezTo>
                  <a:cubicBezTo>
                    <a:pt x="1376" y="1212"/>
                    <a:pt x="1399" y="1223"/>
                    <a:pt x="1399" y="1235"/>
                  </a:cubicBezTo>
                  <a:cubicBezTo>
                    <a:pt x="1410" y="1246"/>
                    <a:pt x="1422" y="1269"/>
                    <a:pt x="1433" y="1269"/>
                  </a:cubicBezTo>
                  <a:cubicBezTo>
                    <a:pt x="1433" y="1280"/>
                    <a:pt x="1445" y="1303"/>
                    <a:pt x="1445" y="1314"/>
                  </a:cubicBezTo>
                  <a:cubicBezTo>
                    <a:pt x="1445" y="1326"/>
                    <a:pt x="1445" y="1360"/>
                    <a:pt x="1445" y="1360"/>
                  </a:cubicBezTo>
                  <a:cubicBezTo>
                    <a:pt x="1445" y="1371"/>
                    <a:pt x="1445" y="1405"/>
                    <a:pt x="1445" y="1405"/>
                  </a:cubicBezTo>
                  <a:cubicBezTo>
                    <a:pt x="1433" y="1417"/>
                    <a:pt x="1433" y="1428"/>
                    <a:pt x="1433" y="1428"/>
                  </a:cubicBezTo>
                  <a:lnTo>
                    <a:pt x="1422" y="1439"/>
                  </a:lnTo>
                  <a:cubicBezTo>
                    <a:pt x="1422" y="1439"/>
                    <a:pt x="1422" y="1451"/>
                    <a:pt x="1422" y="1451"/>
                  </a:cubicBezTo>
                  <a:cubicBezTo>
                    <a:pt x="1399" y="1485"/>
                    <a:pt x="1376" y="1496"/>
                    <a:pt x="1354" y="1519"/>
                  </a:cubicBezTo>
                  <a:cubicBezTo>
                    <a:pt x="1331" y="1519"/>
                    <a:pt x="1308" y="1530"/>
                    <a:pt x="1285" y="1530"/>
                  </a:cubicBezTo>
                  <a:cubicBezTo>
                    <a:pt x="1263" y="1530"/>
                    <a:pt x="1251" y="1530"/>
                    <a:pt x="1228" y="1519"/>
                  </a:cubicBezTo>
                  <a:cubicBezTo>
                    <a:pt x="1206" y="1519"/>
                    <a:pt x="1183" y="1508"/>
                    <a:pt x="1160" y="1485"/>
                  </a:cubicBezTo>
                  <a:cubicBezTo>
                    <a:pt x="1149" y="1474"/>
                    <a:pt x="1137" y="1462"/>
                    <a:pt x="1126" y="1439"/>
                  </a:cubicBezTo>
                  <a:cubicBezTo>
                    <a:pt x="1115" y="1428"/>
                    <a:pt x="1115" y="1405"/>
                    <a:pt x="1115" y="1383"/>
                  </a:cubicBezTo>
                  <a:cubicBezTo>
                    <a:pt x="1103" y="1371"/>
                    <a:pt x="1103" y="1371"/>
                    <a:pt x="1103" y="1360"/>
                  </a:cubicBezTo>
                  <a:lnTo>
                    <a:pt x="1103" y="1348"/>
                  </a:lnTo>
                  <a:cubicBezTo>
                    <a:pt x="1103" y="1337"/>
                    <a:pt x="1103" y="1314"/>
                    <a:pt x="1115" y="1292"/>
                  </a:cubicBezTo>
                  <a:lnTo>
                    <a:pt x="1126" y="1246"/>
                  </a:lnTo>
                  <a:cubicBezTo>
                    <a:pt x="1149" y="1235"/>
                    <a:pt x="1160" y="1223"/>
                    <a:pt x="1183" y="1201"/>
                  </a:cubicBezTo>
                  <a:cubicBezTo>
                    <a:pt x="1194" y="1189"/>
                    <a:pt x="1217" y="1189"/>
                    <a:pt x="1228" y="1178"/>
                  </a:cubicBezTo>
                  <a:close/>
                  <a:moveTo>
                    <a:pt x="1144" y="0"/>
                  </a:moveTo>
                  <a:cubicBezTo>
                    <a:pt x="816" y="0"/>
                    <a:pt x="495" y="161"/>
                    <a:pt x="307" y="450"/>
                  </a:cubicBezTo>
                  <a:cubicBezTo>
                    <a:pt x="0" y="916"/>
                    <a:pt x="137" y="1530"/>
                    <a:pt x="592" y="1837"/>
                  </a:cubicBezTo>
                  <a:cubicBezTo>
                    <a:pt x="762" y="1951"/>
                    <a:pt x="956" y="1997"/>
                    <a:pt x="1137" y="1997"/>
                  </a:cubicBezTo>
                  <a:cubicBezTo>
                    <a:pt x="1467" y="1997"/>
                    <a:pt x="1786" y="1837"/>
                    <a:pt x="1979" y="1542"/>
                  </a:cubicBezTo>
                  <a:cubicBezTo>
                    <a:pt x="2127" y="1326"/>
                    <a:pt x="2172" y="1053"/>
                    <a:pt x="2116" y="791"/>
                  </a:cubicBezTo>
                  <a:cubicBezTo>
                    <a:pt x="2070" y="530"/>
                    <a:pt x="1911" y="313"/>
                    <a:pt x="1695" y="166"/>
                  </a:cubicBezTo>
                  <a:cubicBezTo>
                    <a:pt x="1525" y="53"/>
                    <a:pt x="1333" y="0"/>
                    <a:pt x="1144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6784050" y="2935075"/>
              <a:ext cx="112625" cy="75775"/>
            </a:xfrm>
            <a:custGeom>
              <a:avLst/>
              <a:gdLst/>
              <a:ahLst/>
              <a:cxnLst/>
              <a:rect l="l" t="t" r="r" b="b"/>
              <a:pathLst>
                <a:path w="4505" h="3031" extrusionOk="0">
                  <a:moveTo>
                    <a:pt x="1557" y="1"/>
                  </a:moveTo>
                  <a:cubicBezTo>
                    <a:pt x="1554" y="1"/>
                    <a:pt x="1550" y="2"/>
                    <a:pt x="1547" y="6"/>
                  </a:cubicBezTo>
                  <a:cubicBezTo>
                    <a:pt x="1536" y="6"/>
                    <a:pt x="1524" y="6"/>
                    <a:pt x="1524" y="17"/>
                  </a:cubicBezTo>
                  <a:cubicBezTo>
                    <a:pt x="1354" y="290"/>
                    <a:pt x="1115" y="517"/>
                    <a:pt x="842" y="677"/>
                  </a:cubicBezTo>
                  <a:cubicBezTo>
                    <a:pt x="751" y="733"/>
                    <a:pt x="649" y="779"/>
                    <a:pt x="535" y="813"/>
                  </a:cubicBezTo>
                  <a:cubicBezTo>
                    <a:pt x="535" y="824"/>
                    <a:pt x="523" y="824"/>
                    <a:pt x="523" y="824"/>
                  </a:cubicBezTo>
                  <a:cubicBezTo>
                    <a:pt x="444" y="904"/>
                    <a:pt x="353" y="972"/>
                    <a:pt x="262" y="1018"/>
                  </a:cubicBezTo>
                  <a:cubicBezTo>
                    <a:pt x="250" y="1029"/>
                    <a:pt x="239" y="1041"/>
                    <a:pt x="250" y="1052"/>
                  </a:cubicBezTo>
                  <a:cubicBezTo>
                    <a:pt x="250" y="1075"/>
                    <a:pt x="262" y="1075"/>
                    <a:pt x="273" y="1086"/>
                  </a:cubicBezTo>
                  <a:lnTo>
                    <a:pt x="285" y="1086"/>
                  </a:lnTo>
                  <a:cubicBezTo>
                    <a:pt x="319" y="1086"/>
                    <a:pt x="353" y="1086"/>
                    <a:pt x="376" y="1097"/>
                  </a:cubicBezTo>
                  <a:cubicBezTo>
                    <a:pt x="523" y="1109"/>
                    <a:pt x="671" y="1120"/>
                    <a:pt x="842" y="1143"/>
                  </a:cubicBezTo>
                  <a:cubicBezTo>
                    <a:pt x="967" y="1166"/>
                    <a:pt x="1092" y="1188"/>
                    <a:pt x="1217" y="1200"/>
                  </a:cubicBezTo>
                  <a:cubicBezTo>
                    <a:pt x="1221" y="1204"/>
                    <a:pt x="1225" y="1205"/>
                    <a:pt x="1228" y="1205"/>
                  </a:cubicBezTo>
                  <a:cubicBezTo>
                    <a:pt x="1235" y="1205"/>
                    <a:pt x="1240" y="1200"/>
                    <a:pt x="1240" y="1200"/>
                  </a:cubicBezTo>
                  <a:cubicBezTo>
                    <a:pt x="1251" y="1188"/>
                    <a:pt x="1263" y="1177"/>
                    <a:pt x="1274" y="1166"/>
                  </a:cubicBezTo>
                  <a:lnTo>
                    <a:pt x="1399" y="1063"/>
                  </a:lnTo>
                  <a:cubicBezTo>
                    <a:pt x="1445" y="1029"/>
                    <a:pt x="1502" y="995"/>
                    <a:pt x="1547" y="961"/>
                  </a:cubicBezTo>
                  <a:lnTo>
                    <a:pt x="1558" y="950"/>
                  </a:lnTo>
                  <a:cubicBezTo>
                    <a:pt x="1558" y="950"/>
                    <a:pt x="1570" y="950"/>
                    <a:pt x="1570" y="938"/>
                  </a:cubicBezTo>
                  <a:lnTo>
                    <a:pt x="1615" y="938"/>
                  </a:lnTo>
                  <a:cubicBezTo>
                    <a:pt x="1615" y="927"/>
                    <a:pt x="1627" y="927"/>
                    <a:pt x="1627" y="915"/>
                  </a:cubicBezTo>
                  <a:cubicBezTo>
                    <a:pt x="1638" y="910"/>
                    <a:pt x="1649" y="907"/>
                    <a:pt x="1662" y="907"/>
                  </a:cubicBezTo>
                  <a:cubicBezTo>
                    <a:pt x="1675" y="907"/>
                    <a:pt x="1689" y="910"/>
                    <a:pt x="1706" y="915"/>
                  </a:cubicBezTo>
                  <a:cubicBezTo>
                    <a:pt x="1729" y="915"/>
                    <a:pt x="1740" y="938"/>
                    <a:pt x="1740" y="961"/>
                  </a:cubicBezTo>
                  <a:cubicBezTo>
                    <a:pt x="1752" y="984"/>
                    <a:pt x="1752" y="995"/>
                    <a:pt x="1740" y="1006"/>
                  </a:cubicBezTo>
                  <a:cubicBezTo>
                    <a:pt x="1740" y="1018"/>
                    <a:pt x="1740" y="1029"/>
                    <a:pt x="1729" y="1029"/>
                  </a:cubicBezTo>
                  <a:cubicBezTo>
                    <a:pt x="1729" y="1041"/>
                    <a:pt x="1718" y="1041"/>
                    <a:pt x="1718" y="1052"/>
                  </a:cubicBezTo>
                  <a:cubicBezTo>
                    <a:pt x="1718" y="1063"/>
                    <a:pt x="1706" y="1075"/>
                    <a:pt x="1706" y="1086"/>
                  </a:cubicBezTo>
                  <a:cubicBezTo>
                    <a:pt x="1695" y="1097"/>
                    <a:pt x="1684" y="1097"/>
                    <a:pt x="1672" y="1109"/>
                  </a:cubicBezTo>
                  <a:cubicBezTo>
                    <a:pt x="1672" y="1120"/>
                    <a:pt x="1661" y="1120"/>
                    <a:pt x="1661" y="1132"/>
                  </a:cubicBezTo>
                  <a:cubicBezTo>
                    <a:pt x="1661" y="1132"/>
                    <a:pt x="1649" y="1132"/>
                    <a:pt x="1649" y="1143"/>
                  </a:cubicBezTo>
                  <a:lnTo>
                    <a:pt x="1638" y="1154"/>
                  </a:lnTo>
                  <a:cubicBezTo>
                    <a:pt x="1627" y="1166"/>
                    <a:pt x="1627" y="1166"/>
                    <a:pt x="1615" y="1177"/>
                  </a:cubicBezTo>
                  <a:lnTo>
                    <a:pt x="1604" y="1188"/>
                  </a:lnTo>
                  <a:cubicBezTo>
                    <a:pt x="1604" y="1188"/>
                    <a:pt x="1593" y="1200"/>
                    <a:pt x="1593" y="1200"/>
                  </a:cubicBezTo>
                  <a:lnTo>
                    <a:pt x="1581" y="1211"/>
                  </a:lnTo>
                  <a:cubicBezTo>
                    <a:pt x="1570" y="1211"/>
                    <a:pt x="1570" y="1234"/>
                    <a:pt x="1570" y="1245"/>
                  </a:cubicBezTo>
                  <a:cubicBezTo>
                    <a:pt x="1581" y="1257"/>
                    <a:pt x="1581" y="1257"/>
                    <a:pt x="1593" y="1257"/>
                  </a:cubicBezTo>
                  <a:lnTo>
                    <a:pt x="1672" y="1279"/>
                  </a:lnTo>
                  <a:cubicBezTo>
                    <a:pt x="1706" y="1279"/>
                    <a:pt x="1740" y="1291"/>
                    <a:pt x="1786" y="1291"/>
                  </a:cubicBezTo>
                  <a:cubicBezTo>
                    <a:pt x="2047" y="1348"/>
                    <a:pt x="2264" y="1393"/>
                    <a:pt x="2468" y="1439"/>
                  </a:cubicBezTo>
                  <a:lnTo>
                    <a:pt x="2491" y="1439"/>
                  </a:lnTo>
                  <a:cubicBezTo>
                    <a:pt x="2502" y="1427"/>
                    <a:pt x="2514" y="1416"/>
                    <a:pt x="2525" y="1416"/>
                  </a:cubicBezTo>
                  <a:lnTo>
                    <a:pt x="2537" y="1404"/>
                  </a:lnTo>
                  <a:cubicBezTo>
                    <a:pt x="2571" y="1370"/>
                    <a:pt x="2616" y="1348"/>
                    <a:pt x="2650" y="1325"/>
                  </a:cubicBezTo>
                  <a:cubicBezTo>
                    <a:pt x="2673" y="1302"/>
                    <a:pt x="2696" y="1279"/>
                    <a:pt x="2730" y="1268"/>
                  </a:cubicBezTo>
                  <a:lnTo>
                    <a:pt x="2741" y="1268"/>
                  </a:lnTo>
                  <a:cubicBezTo>
                    <a:pt x="2741" y="1257"/>
                    <a:pt x="2741" y="1257"/>
                    <a:pt x="2753" y="1257"/>
                  </a:cubicBezTo>
                  <a:cubicBezTo>
                    <a:pt x="2764" y="1245"/>
                    <a:pt x="2764" y="1245"/>
                    <a:pt x="2775" y="1245"/>
                  </a:cubicBezTo>
                  <a:lnTo>
                    <a:pt x="2787" y="1245"/>
                  </a:lnTo>
                  <a:cubicBezTo>
                    <a:pt x="2787" y="1234"/>
                    <a:pt x="2787" y="1234"/>
                    <a:pt x="2787" y="1234"/>
                  </a:cubicBezTo>
                  <a:cubicBezTo>
                    <a:pt x="2812" y="1221"/>
                    <a:pt x="2844" y="1212"/>
                    <a:pt x="2873" y="1212"/>
                  </a:cubicBezTo>
                  <a:cubicBezTo>
                    <a:pt x="2897" y="1212"/>
                    <a:pt x="2919" y="1218"/>
                    <a:pt x="2935" y="1234"/>
                  </a:cubicBezTo>
                  <a:cubicBezTo>
                    <a:pt x="2935" y="1234"/>
                    <a:pt x="2946" y="1245"/>
                    <a:pt x="2946" y="1245"/>
                  </a:cubicBezTo>
                  <a:cubicBezTo>
                    <a:pt x="2946" y="1245"/>
                    <a:pt x="2946" y="1245"/>
                    <a:pt x="2946" y="1257"/>
                  </a:cubicBezTo>
                  <a:cubicBezTo>
                    <a:pt x="2969" y="1302"/>
                    <a:pt x="2935" y="1348"/>
                    <a:pt x="2901" y="1382"/>
                  </a:cubicBezTo>
                  <a:cubicBezTo>
                    <a:pt x="2901" y="1393"/>
                    <a:pt x="2901" y="1393"/>
                    <a:pt x="2889" y="1393"/>
                  </a:cubicBezTo>
                  <a:cubicBezTo>
                    <a:pt x="2889" y="1393"/>
                    <a:pt x="2889" y="1393"/>
                    <a:pt x="2889" y="1404"/>
                  </a:cubicBezTo>
                  <a:lnTo>
                    <a:pt x="2866" y="1416"/>
                  </a:lnTo>
                  <a:cubicBezTo>
                    <a:pt x="2866" y="1427"/>
                    <a:pt x="2855" y="1427"/>
                    <a:pt x="2855" y="1439"/>
                  </a:cubicBezTo>
                  <a:lnTo>
                    <a:pt x="2844" y="1439"/>
                  </a:lnTo>
                  <a:cubicBezTo>
                    <a:pt x="2832" y="1461"/>
                    <a:pt x="2810" y="1473"/>
                    <a:pt x="2798" y="1484"/>
                  </a:cubicBezTo>
                  <a:cubicBezTo>
                    <a:pt x="2787" y="1484"/>
                    <a:pt x="2787" y="1495"/>
                    <a:pt x="2787" y="1507"/>
                  </a:cubicBezTo>
                  <a:cubicBezTo>
                    <a:pt x="2787" y="1518"/>
                    <a:pt x="2798" y="1530"/>
                    <a:pt x="2810" y="1541"/>
                  </a:cubicBezTo>
                  <a:cubicBezTo>
                    <a:pt x="3105" y="1621"/>
                    <a:pt x="3355" y="1712"/>
                    <a:pt x="3594" y="1825"/>
                  </a:cubicBezTo>
                  <a:cubicBezTo>
                    <a:pt x="3606" y="1837"/>
                    <a:pt x="3617" y="1859"/>
                    <a:pt x="3606" y="1871"/>
                  </a:cubicBezTo>
                  <a:cubicBezTo>
                    <a:pt x="3606" y="1882"/>
                    <a:pt x="3606" y="1894"/>
                    <a:pt x="3583" y="1894"/>
                  </a:cubicBezTo>
                  <a:cubicBezTo>
                    <a:pt x="3344" y="1859"/>
                    <a:pt x="3094" y="1825"/>
                    <a:pt x="2775" y="1757"/>
                  </a:cubicBezTo>
                  <a:cubicBezTo>
                    <a:pt x="2764" y="1757"/>
                    <a:pt x="2741" y="1768"/>
                    <a:pt x="2741" y="1768"/>
                  </a:cubicBezTo>
                  <a:cubicBezTo>
                    <a:pt x="2730" y="1780"/>
                    <a:pt x="2730" y="1803"/>
                    <a:pt x="2741" y="1814"/>
                  </a:cubicBezTo>
                  <a:lnTo>
                    <a:pt x="2753" y="1837"/>
                  </a:lnTo>
                  <a:cubicBezTo>
                    <a:pt x="2787" y="1894"/>
                    <a:pt x="2821" y="1950"/>
                    <a:pt x="2810" y="1996"/>
                  </a:cubicBezTo>
                  <a:cubicBezTo>
                    <a:pt x="2798" y="1996"/>
                    <a:pt x="2798" y="1996"/>
                    <a:pt x="2798" y="2007"/>
                  </a:cubicBezTo>
                  <a:cubicBezTo>
                    <a:pt x="2810" y="2030"/>
                    <a:pt x="2798" y="2041"/>
                    <a:pt x="2787" y="2053"/>
                  </a:cubicBezTo>
                  <a:cubicBezTo>
                    <a:pt x="2775" y="2064"/>
                    <a:pt x="2764" y="2076"/>
                    <a:pt x="2741" y="2076"/>
                  </a:cubicBezTo>
                  <a:lnTo>
                    <a:pt x="2719" y="2076"/>
                  </a:lnTo>
                  <a:cubicBezTo>
                    <a:pt x="2650" y="2076"/>
                    <a:pt x="2593" y="2030"/>
                    <a:pt x="2537" y="1939"/>
                  </a:cubicBezTo>
                  <a:cubicBezTo>
                    <a:pt x="2525" y="1928"/>
                    <a:pt x="2525" y="1905"/>
                    <a:pt x="2514" y="1882"/>
                  </a:cubicBezTo>
                  <a:cubicBezTo>
                    <a:pt x="2502" y="1859"/>
                    <a:pt x="2491" y="1825"/>
                    <a:pt x="2480" y="1803"/>
                  </a:cubicBezTo>
                  <a:cubicBezTo>
                    <a:pt x="2480" y="1780"/>
                    <a:pt x="2468" y="1757"/>
                    <a:pt x="2468" y="1734"/>
                  </a:cubicBezTo>
                  <a:cubicBezTo>
                    <a:pt x="2468" y="1712"/>
                    <a:pt x="2457" y="1700"/>
                    <a:pt x="2446" y="1700"/>
                  </a:cubicBezTo>
                  <a:lnTo>
                    <a:pt x="2275" y="1666"/>
                  </a:lnTo>
                  <a:cubicBezTo>
                    <a:pt x="2093" y="1632"/>
                    <a:pt x="1911" y="1598"/>
                    <a:pt x="1729" y="1564"/>
                  </a:cubicBezTo>
                  <a:cubicBezTo>
                    <a:pt x="1695" y="1552"/>
                    <a:pt x="1661" y="1541"/>
                    <a:pt x="1627" y="1541"/>
                  </a:cubicBezTo>
                  <a:lnTo>
                    <a:pt x="1558" y="1530"/>
                  </a:lnTo>
                  <a:cubicBezTo>
                    <a:pt x="1547" y="1530"/>
                    <a:pt x="1536" y="1530"/>
                    <a:pt x="1524" y="1541"/>
                  </a:cubicBezTo>
                  <a:cubicBezTo>
                    <a:pt x="1513" y="1552"/>
                    <a:pt x="1513" y="1564"/>
                    <a:pt x="1524" y="1575"/>
                  </a:cubicBezTo>
                  <a:cubicBezTo>
                    <a:pt x="1536" y="1598"/>
                    <a:pt x="1547" y="1621"/>
                    <a:pt x="1558" y="1643"/>
                  </a:cubicBezTo>
                  <a:lnTo>
                    <a:pt x="1581" y="1666"/>
                  </a:lnTo>
                  <a:cubicBezTo>
                    <a:pt x="1581" y="1666"/>
                    <a:pt x="1581" y="1666"/>
                    <a:pt x="1581" y="1677"/>
                  </a:cubicBezTo>
                  <a:lnTo>
                    <a:pt x="1593" y="1677"/>
                  </a:lnTo>
                  <a:lnTo>
                    <a:pt x="1604" y="1689"/>
                  </a:lnTo>
                  <a:cubicBezTo>
                    <a:pt x="1604" y="1700"/>
                    <a:pt x="1615" y="1712"/>
                    <a:pt x="1627" y="1723"/>
                  </a:cubicBezTo>
                  <a:cubicBezTo>
                    <a:pt x="1627" y="1734"/>
                    <a:pt x="1638" y="1746"/>
                    <a:pt x="1638" y="1757"/>
                  </a:cubicBezTo>
                  <a:cubicBezTo>
                    <a:pt x="1638" y="1757"/>
                    <a:pt x="1638" y="1768"/>
                    <a:pt x="1638" y="1768"/>
                  </a:cubicBezTo>
                  <a:cubicBezTo>
                    <a:pt x="1649" y="1780"/>
                    <a:pt x="1649" y="1791"/>
                    <a:pt x="1661" y="1791"/>
                  </a:cubicBezTo>
                  <a:cubicBezTo>
                    <a:pt x="1661" y="1814"/>
                    <a:pt x="1672" y="1825"/>
                    <a:pt x="1684" y="1837"/>
                  </a:cubicBezTo>
                  <a:cubicBezTo>
                    <a:pt x="1684" y="1859"/>
                    <a:pt x="1695" y="1871"/>
                    <a:pt x="1684" y="1894"/>
                  </a:cubicBezTo>
                  <a:lnTo>
                    <a:pt x="1684" y="1905"/>
                  </a:lnTo>
                  <a:cubicBezTo>
                    <a:pt x="1695" y="1916"/>
                    <a:pt x="1695" y="1939"/>
                    <a:pt x="1684" y="1962"/>
                  </a:cubicBezTo>
                  <a:cubicBezTo>
                    <a:pt x="1684" y="1985"/>
                    <a:pt x="1649" y="2007"/>
                    <a:pt x="1627" y="2007"/>
                  </a:cubicBezTo>
                  <a:lnTo>
                    <a:pt x="1570" y="2007"/>
                  </a:lnTo>
                  <a:cubicBezTo>
                    <a:pt x="1524" y="2007"/>
                    <a:pt x="1490" y="1973"/>
                    <a:pt x="1445" y="1928"/>
                  </a:cubicBezTo>
                  <a:cubicBezTo>
                    <a:pt x="1445" y="1928"/>
                    <a:pt x="1433" y="1916"/>
                    <a:pt x="1422" y="1905"/>
                  </a:cubicBezTo>
                  <a:lnTo>
                    <a:pt x="1411" y="1894"/>
                  </a:lnTo>
                  <a:lnTo>
                    <a:pt x="1399" y="1871"/>
                  </a:lnTo>
                  <a:cubicBezTo>
                    <a:pt x="1342" y="1814"/>
                    <a:pt x="1308" y="1757"/>
                    <a:pt x="1285" y="1700"/>
                  </a:cubicBezTo>
                  <a:cubicBezTo>
                    <a:pt x="1251" y="1643"/>
                    <a:pt x="1217" y="1598"/>
                    <a:pt x="1206" y="1541"/>
                  </a:cubicBezTo>
                  <a:cubicBezTo>
                    <a:pt x="1194" y="1518"/>
                    <a:pt x="1183" y="1507"/>
                    <a:pt x="1183" y="1484"/>
                  </a:cubicBezTo>
                  <a:cubicBezTo>
                    <a:pt x="1183" y="1473"/>
                    <a:pt x="1172" y="1461"/>
                    <a:pt x="1160" y="1461"/>
                  </a:cubicBezTo>
                  <a:lnTo>
                    <a:pt x="1138" y="1461"/>
                  </a:lnTo>
                  <a:cubicBezTo>
                    <a:pt x="1024" y="1439"/>
                    <a:pt x="921" y="1427"/>
                    <a:pt x="819" y="1404"/>
                  </a:cubicBezTo>
                  <a:cubicBezTo>
                    <a:pt x="694" y="1393"/>
                    <a:pt x="569" y="1370"/>
                    <a:pt x="432" y="1359"/>
                  </a:cubicBezTo>
                  <a:lnTo>
                    <a:pt x="307" y="1336"/>
                  </a:lnTo>
                  <a:cubicBezTo>
                    <a:pt x="239" y="1325"/>
                    <a:pt x="171" y="1313"/>
                    <a:pt x="114" y="1302"/>
                  </a:cubicBezTo>
                  <a:lnTo>
                    <a:pt x="68" y="1302"/>
                  </a:lnTo>
                  <a:lnTo>
                    <a:pt x="46" y="1291"/>
                  </a:lnTo>
                  <a:cubicBezTo>
                    <a:pt x="34" y="1291"/>
                    <a:pt x="23" y="1291"/>
                    <a:pt x="12" y="1302"/>
                  </a:cubicBezTo>
                  <a:cubicBezTo>
                    <a:pt x="0" y="1313"/>
                    <a:pt x="0" y="1325"/>
                    <a:pt x="0" y="1325"/>
                  </a:cubicBezTo>
                  <a:cubicBezTo>
                    <a:pt x="12" y="1370"/>
                    <a:pt x="12" y="1427"/>
                    <a:pt x="12" y="1484"/>
                  </a:cubicBezTo>
                  <a:cubicBezTo>
                    <a:pt x="12" y="1495"/>
                    <a:pt x="23" y="1507"/>
                    <a:pt x="23" y="1507"/>
                  </a:cubicBezTo>
                  <a:lnTo>
                    <a:pt x="57" y="1530"/>
                  </a:lnTo>
                  <a:cubicBezTo>
                    <a:pt x="171" y="1643"/>
                    <a:pt x="285" y="1768"/>
                    <a:pt x="410" y="1939"/>
                  </a:cubicBezTo>
                  <a:cubicBezTo>
                    <a:pt x="569" y="2155"/>
                    <a:pt x="705" y="2405"/>
                    <a:pt x="796" y="2678"/>
                  </a:cubicBezTo>
                  <a:cubicBezTo>
                    <a:pt x="808" y="2690"/>
                    <a:pt x="808" y="2690"/>
                    <a:pt x="819" y="2701"/>
                  </a:cubicBezTo>
                  <a:cubicBezTo>
                    <a:pt x="831" y="2701"/>
                    <a:pt x="842" y="2701"/>
                    <a:pt x="842" y="2690"/>
                  </a:cubicBezTo>
                  <a:cubicBezTo>
                    <a:pt x="1025" y="2590"/>
                    <a:pt x="1234" y="2537"/>
                    <a:pt x="1452" y="2537"/>
                  </a:cubicBezTo>
                  <a:cubicBezTo>
                    <a:pt x="1558" y="2537"/>
                    <a:pt x="1666" y="2550"/>
                    <a:pt x="1775" y="2576"/>
                  </a:cubicBezTo>
                  <a:cubicBezTo>
                    <a:pt x="2059" y="2644"/>
                    <a:pt x="2332" y="2781"/>
                    <a:pt x="2639" y="3020"/>
                  </a:cubicBezTo>
                  <a:cubicBezTo>
                    <a:pt x="2639" y="3031"/>
                    <a:pt x="2650" y="3031"/>
                    <a:pt x="2650" y="3031"/>
                  </a:cubicBezTo>
                  <a:lnTo>
                    <a:pt x="2662" y="3031"/>
                  </a:lnTo>
                  <a:cubicBezTo>
                    <a:pt x="2673" y="3031"/>
                    <a:pt x="2673" y="3020"/>
                    <a:pt x="2684" y="3008"/>
                  </a:cubicBezTo>
                  <a:cubicBezTo>
                    <a:pt x="2855" y="2667"/>
                    <a:pt x="3185" y="2405"/>
                    <a:pt x="3606" y="2280"/>
                  </a:cubicBezTo>
                  <a:cubicBezTo>
                    <a:pt x="3795" y="2220"/>
                    <a:pt x="4011" y="2192"/>
                    <a:pt x="4243" y="2192"/>
                  </a:cubicBezTo>
                  <a:cubicBezTo>
                    <a:pt x="4317" y="2192"/>
                    <a:pt x="4393" y="2195"/>
                    <a:pt x="4470" y="2201"/>
                  </a:cubicBezTo>
                  <a:cubicBezTo>
                    <a:pt x="4481" y="2201"/>
                    <a:pt x="4493" y="2189"/>
                    <a:pt x="4504" y="2178"/>
                  </a:cubicBezTo>
                  <a:cubicBezTo>
                    <a:pt x="4504" y="2167"/>
                    <a:pt x="4504" y="2155"/>
                    <a:pt x="4493" y="2144"/>
                  </a:cubicBezTo>
                  <a:cubicBezTo>
                    <a:pt x="4322" y="2019"/>
                    <a:pt x="4174" y="1882"/>
                    <a:pt x="4038" y="1734"/>
                  </a:cubicBezTo>
                  <a:cubicBezTo>
                    <a:pt x="3742" y="1393"/>
                    <a:pt x="3526" y="1006"/>
                    <a:pt x="3401" y="597"/>
                  </a:cubicBezTo>
                  <a:cubicBezTo>
                    <a:pt x="3401" y="586"/>
                    <a:pt x="3390" y="574"/>
                    <a:pt x="3378" y="574"/>
                  </a:cubicBezTo>
                  <a:lnTo>
                    <a:pt x="3355" y="574"/>
                  </a:lnTo>
                  <a:cubicBezTo>
                    <a:pt x="3199" y="681"/>
                    <a:pt x="2994" y="734"/>
                    <a:pt x="2787" y="734"/>
                  </a:cubicBezTo>
                  <a:cubicBezTo>
                    <a:pt x="2663" y="734"/>
                    <a:pt x="2538" y="715"/>
                    <a:pt x="2423" y="677"/>
                  </a:cubicBezTo>
                  <a:cubicBezTo>
                    <a:pt x="2116" y="574"/>
                    <a:pt x="1843" y="358"/>
                    <a:pt x="1570" y="17"/>
                  </a:cubicBezTo>
                  <a:cubicBezTo>
                    <a:pt x="1570" y="9"/>
                    <a:pt x="1564" y="1"/>
                    <a:pt x="1557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4"/>
            <p:cNvSpPr/>
            <p:nvPr/>
          </p:nvSpPr>
          <p:spPr>
            <a:xfrm>
              <a:off x="6702425" y="2908175"/>
              <a:ext cx="55775" cy="49225"/>
            </a:xfrm>
            <a:custGeom>
              <a:avLst/>
              <a:gdLst/>
              <a:ahLst/>
              <a:cxnLst/>
              <a:rect l="l" t="t" r="r" b="b"/>
              <a:pathLst>
                <a:path w="2231" h="1969" extrusionOk="0">
                  <a:moveTo>
                    <a:pt x="627" y="604"/>
                  </a:moveTo>
                  <a:lnTo>
                    <a:pt x="672" y="615"/>
                  </a:lnTo>
                  <a:cubicBezTo>
                    <a:pt x="695" y="615"/>
                    <a:pt x="718" y="627"/>
                    <a:pt x="729" y="649"/>
                  </a:cubicBezTo>
                  <a:cubicBezTo>
                    <a:pt x="740" y="649"/>
                    <a:pt x="752" y="661"/>
                    <a:pt x="752" y="672"/>
                  </a:cubicBezTo>
                  <a:cubicBezTo>
                    <a:pt x="763" y="672"/>
                    <a:pt x="774" y="695"/>
                    <a:pt x="774" y="706"/>
                  </a:cubicBezTo>
                  <a:lnTo>
                    <a:pt x="786" y="706"/>
                  </a:lnTo>
                  <a:cubicBezTo>
                    <a:pt x="786" y="718"/>
                    <a:pt x="797" y="740"/>
                    <a:pt x="797" y="752"/>
                  </a:cubicBezTo>
                  <a:cubicBezTo>
                    <a:pt x="797" y="774"/>
                    <a:pt x="797" y="797"/>
                    <a:pt x="797" y="831"/>
                  </a:cubicBezTo>
                  <a:cubicBezTo>
                    <a:pt x="786" y="854"/>
                    <a:pt x="763" y="877"/>
                    <a:pt x="752" y="900"/>
                  </a:cubicBezTo>
                  <a:cubicBezTo>
                    <a:pt x="729" y="922"/>
                    <a:pt x="706" y="934"/>
                    <a:pt x="672" y="934"/>
                  </a:cubicBezTo>
                  <a:lnTo>
                    <a:pt x="661" y="934"/>
                  </a:lnTo>
                  <a:cubicBezTo>
                    <a:pt x="661" y="945"/>
                    <a:pt x="638" y="945"/>
                    <a:pt x="627" y="945"/>
                  </a:cubicBezTo>
                  <a:cubicBezTo>
                    <a:pt x="615" y="934"/>
                    <a:pt x="604" y="934"/>
                    <a:pt x="581" y="934"/>
                  </a:cubicBezTo>
                  <a:lnTo>
                    <a:pt x="547" y="911"/>
                  </a:lnTo>
                  <a:cubicBezTo>
                    <a:pt x="547" y="911"/>
                    <a:pt x="513" y="888"/>
                    <a:pt x="513" y="888"/>
                  </a:cubicBezTo>
                  <a:lnTo>
                    <a:pt x="479" y="843"/>
                  </a:lnTo>
                  <a:cubicBezTo>
                    <a:pt x="479" y="831"/>
                    <a:pt x="467" y="809"/>
                    <a:pt x="467" y="797"/>
                  </a:cubicBezTo>
                  <a:cubicBezTo>
                    <a:pt x="456" y="774"/>
                    <a:pt x="467" y="740"/>
                    <a:pt x="467" y="718"/>
                  </a:cubicBezTo>
                  <a:lnTo>
                    <a:pt x="490" y="672"/>
                  </a:lnTo>
                  <a:cubicBezTo>
                    <a:pt x="501" y="661"/>
                    <a:pt x="513" y="638"/>
                    <a:pt x="536" y="627"/>
                  </a:cubicBezTo>
                  <a:cubicBezTo>
                    <a:pt x="547" y="615"/>
                    <a:pt x="558" y="615"/>
                    <a:pt x="570" y="615"/>
                  </a:cubicBezTo>
                  <a:cubicBezTo>
                    <a:pt x="592" y="604"/>
                    <a:pt x="615" y="604"/>
                    <a:pt x="627" y="604"/>
                  </a:cubicBezTo>
                  <a:close/>
                  <a:moveTo>
                    <a:pt x="1143" y="1"/>
                  </a:moveTo>
                  <a:cubicBezTo>
                    <a:pt x="816" y="1"/>
                    <a:pt x="492" y="159"/>
                    <a:pt x="297" y="456"/>
                  </a:cubicBezTo>
                  <a:cubicBezTo>
                    <a:pt x="1" y="911"/>
                    <a:pt x="126" y="1536"/>
                    <a:pt x="592" y="1844"/>
                  </a:cubicBezTo>
                  <a:cubicBezTo>
                    <a:pt x="683" y="1900"/>
                    <a:pt x="797" y="1946"/>
                    <a:pt x="911" y="1969"/>
                  </a:cubicBezTo>
                  <a:cubicBezTo>
                    <a:pt x="922" y="1969"/>
                    <a:pt x="934" y="1969"/>
                    <a:pt x="945" y="1957"/>
                  </a:cubicBezTo>
                  <a:lnTo>
                    <a:pt x="956" y="1935"/>
                  </a:lnTo>
                  <a:cubicBezTo>
                    <a:pt x="956" y="1923"/>
                    <a:pt x="968" y="1912"/>
                    <a:pt x="979" y="1900"/>
                  </a:cubicBezTo>
                  <a:cubicBezTo>
                    <a:pt x="1212" y="1546"/>
                    <a:pt x="1596" y="1331"/>
                    <a:pt x="2026" y="1331"/>
                  </a:cubicBezTo>
                  <a:cubicBezTo>
                    <a:pt x="2037" y="1331"/>
                    <a:pt x="2048" y="1331"/>
                    <a:pt x="2060" y="1332"/>
                  </a:cubicBezTo>
                  <a:cubicBezTo>
                    <a:pt x="2071" y="1332"/>
                    <a:pt x="2082" y="1320"/>
                    <a:pt x="2094" y="1309"/>
                  </a:cubicBezTo>
                  <a:cubicBezTo>
                    <a:pt x="2230" y="877"/>
                    <a:pt x="2060" y="410"/>
                    <a:pt x="1684" y="160"/>
                  </a:cubicBezTo>
                  <a:cubicBezTo>
                    <a:pt x="1519" y="53"/>
                    <a:pt x="1331" y="1"/>
                    <a:pt x="114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4"/>
            <p:cNvSpPr/>
            <p:nvPr/>
          </p:nvSpPr>
          <p:spPr>
            <a:xfrm>
              <a:off x="6720350" y="2800300"/>
              <a:ext cx="72825" cy="107625"/>
            </a:xfrm>
            <a:custGeom>
              <a:avLst/>
              <a:gdLst/>
              <a:ahLst/>
              <a:cxnLst/>
              <a:rect l="l" t="t" r="r" b="b"/>
              <a:pathLst>
                <a:path w="2913" h="4305" extrusionOk="0">
                  <a:moveTo>
                    <a:pt x="1856" y="1"/>
                  </a:moveTo>
                  <a:cubicBezTo>
                    <a:pt x="1848" y="1"/>
                    <a:pt x="1840" y="9"/>
                    <a:pt x="1832" y="17"/>
                  </a:cubicBezTo>
                  <a:cubicBezTo>
                    <a:pt x="1729" y="199"/>
                    <a:pt x="1604" y="369"/>
                    <a:pt x="1468" y="517"/>
                  </a:cubicBezTo>
                  <a:cubicBezTo>
                    <a:pt x="1161" y="847"/>
                    <a:pt x="797" y="1109"/>
                    <a:pt x="399" y="1268"/>
                  </a:cubicBezTo>
                  <a:cubicBezTo>
                    <a:pt x="387" y="1268"/>
                    <a:pt x="387" y="1279"/>
                    <a:pt x="387" y="1291"/>
                  </a:cubicBezTo>
                  <a:cubicBezTo>
                    <a:pt x="376" y="1302"/>
                    <a:pt x="387" y="1313"/>
                    <a:pt x="387" y="1313"/>
                  </a:cubicBezTo>
                  <a:cubicBezTo>
                    <a:pt x="581" y="1552"/>
                    <a:pt x="660" y="1916"/>
                    <a:pt x="592" y="2235"/>
                  </a:cubicBezTo>
                  <a:cubicBezTo>
                    <a:pt x="512" y="2553"/>
                    <a:pt x="330" y="2837"/>
                    <a:pt x="12" y="3144"/>
                  </a:cubicBezTo>
                  <a:cubicBezTo>
                    <a:pt x="12" y="3156"/>
                    <a:pt x="1" y="3167"/>
                    <a:pt x="1" y="3179"/>
                  </a:cubicBezTo>
                  <a:cubicBezTo>
                    <a:pt x="12" y="3190"/>
                    <a:pt x="12" y="3201"/>
                    <a:pt x="23" y="3201"/>
                  </a:cubicBezTo>
                  <a:cubicBezTo>
                    <a:pt x="308" y="3338"/>
                    <a:pt x="558" y="3543"/>
                    <a:pt x="751" y="3804"/>
                  </a:cubicBezTo>
                  <a:cubicBezTo>
                    <a:pt x="831" y="3918"/>
                    <a:pt x="899" y="4043"/>
                    <a:pt x="967" y="4180"/>
                  </a:cubicBezTo>
                  <a:cubicBezTo>
                    <a:pt x="967" y="4180"/>
                    <a:pt x="967" y="4191"/>
                    <a:pt x="979" y="4191"/>
                  </a:cubicBezTo>
                  <a:cubicBezTo>
                    <a:pt x="1024" y="4214"/>
                    <a:pt x="1070" y="4236"/>
                    <a:pt x="1115" y="4259"/>
                  </a:cubicBezTo>
                  <a:cubicBezTo>
                    <a:pt x="1127" y="4271"/>
                    <a:pt x="1138" y="4282"/>
                    <a:pt x="1149" y="4293"/>
                  </a:cubicBezTo>
                  <a:lnTo>
                    <a:pt x="1161" y="4305"/>
                  </a:lnTo>
                  <a:lnTo>
                    <a:pt x="1195" y="4305"/>
                  </a:lnTo>
                  <a:cubicBezTo>
                    <a:pt x="1206" y="4293"/>
                    <a:pt x="1217" y="4282"/>
                    <a:pt x="1217" y="4271"/>
                  </a:cubicBezTo>
                  <a:cubicBezTo>
                    <a:pt x="1206" y="4248"/>
                    <a:pt x="1206" y="4225"/>
                    <a:pt x="1206" y="4191"/>
                  </a:cubicBezTo>
                  <a:cubicBezTo>
                    <a:pt x="1206" y="4134"/>
                    <a:pt x="1206" y="4077"/>
                    <a:pt x="1217" y="4020"/>
                  </a:cubicBezTo>
                  <a:lnTo>
                    <a:pt x="1217" y="3975"/>
                  </a:lnTo>
                  <a:cubicBezTo>
                    <a:pt x="1229" y="3838"/>
                    <a:pt x="1240" y="3690"/>
                    <a:pt x="1252" y="3554"/>
                  </a:cubicBezTo>
                  <a:cubicBezTo>
                    <a:pt x="1252" y="3531"/>
                    <a:pt x="1252" y="3520"/>
                    <a:pt x="1252" y="3508"/>
                  </a:cubicBezTo>
                  <a:lnTo>
                    <a:pt x="1263" y="3463"/>
                  </a:lnTo>
                  <a:cubicBezTo>
                    <a:pt x="1263" y="3463"/>
                    <a:pt x="1263" y="3452"/>
                    <a:pt x="1263" y="3452"/>
                  </a:cubicBezTo>
                  <a:cubicBezTo>
                    <a:pt x="1252" y="3440"/>
                    <a:pt x="1252" y="3440"/>
                    <a:pt x="1252" y="3440"/>
                  </a:cubicBezTo>
                  <a:cubicBezTo>
                    <a:pt x="1252" y="3440"/>
                    <a:pt x="1252" y="3429"/>
                    <a:pt x="1240" y="3429"/>
                  </a:cubicBezTo>
                  <a:cubicBezTo>
                    <a:pt x="1229" y="3417"/>
                    <a:pt x="1217" y="3417"/>
                    <a:pt x="1206" y="3417"/>
                  </a:cubicBezTo>
                  <a:cubicBezTo>
                    <a:pt x="1183" y="3395"/>
                    <a:pt x="1161" y="3372"/>
                    <a:pt x="1138" y="3349"/>
                  </a:cubicBezTo>
                  <a:cubicBezTo>
                    <a:pt x="1104" y="3304"/>
                    <a:pt x="1070" y="3270"/>
                    <a:pt x="1036" y="3213"/>
                  </a:cubicBezTo>
                  <a:cubicBezTo>
                    <a:pt x="1001" y="3167"/>
                    <a:pt x="967" y="3110"/>
                    <a:pt x="945" y="3054"/>
                  </a:cubicBezTo>
                  <a:cubicBezTo>
                    <a:pt x="922" y="3031"/>
                    <a:pt x="888" y="2940"/>
                    <a:pt x="910" y="2872"/>
                  </a:cubicBezTo>
                  <a:cubicBezTo>
                    <a:pt x="920" y="2853"/>
                    <a:pt x="937" y="2834"/>
                    <a:pt x="961" y="2834"/>
                  </a:cubicBezTo>
                  <a:cubicBezTo>
                    <a:pt x="967" y="2834"/>
                    <a:pt x="972" y="2835"/>
                    <a:pt x="979" y="2837"/>
                  </a:cubicBezTo>
                  <a:cubicBezTo>
                    <a:pt x="1013" y="2849"/>
                    <a:pt x="1036" y="2872"/>
                    <a:pt x="1058" y="2894"/>
                  </a:cubicBezTo>
                  <a:lnTo>
                    <a:pt x="1092" y="2917"/>
                  </a:lnTo>
                  <a:cubicBezTo>
                    <a:pt x="1092" y="2917"/>
                    <a:pt x="1104" y="2928"/>
                    <a:pt x="1104" y="2940"/>
                  </a:cubicBezTo>
                  <a:lnTo>
                    <a:pt x="1127" y="2963"/>
                  </a:lnTo>
                  <a:cubicBezTo>
                    <a:pt x="1127" y="2963"/>
                    <a:pt x="1138" y="2974"/>
                    <a:pt x="1138" y="2974"/>
                  </a:cubicBezTo>
                  <a:cubicBezTo>
                    <a:pt x="1149" y="2985"/>
                    <a:pt x="1149" y="2997"/>
                    <a:pt x="1161" y="3019"/>
                  </a:cubicBezTo>
                  <a:lnTo>
                    <a:pt x="1172" y="3019"/>
                  </a:lnTo>
                  <a:cubicBezTo>
                    <a:pt x="1172" y="3031"/>
                    <a:pt x="1183" y="3054"/>
                    <a:pt x="1195" y="3065"/>
                  </a:cubicBezTo>
                  <a:lnTo>
                    <a:pt x="1206" y="3076"/>
                  </a:lnTo>
                  <a:cubicBezTo>
                    <a:pt x="1217" y="3088"/>
                    <a:pt x="1217" y="3099"/>
                    <a:pt x="1229" y="3110"/>
                  </a:cubicBezTo>
                  <a:lnTo>
                    <a:pt x="1240" y="3122"/>
                  </a:lnTo>
                  <a:cubicBezTo>
                    <a:pt x="1252" y="3122"/>
                    <a:pt x="1263" y="3133"/>
                    <a:pt x="1274" y="3133"/>
                  </a:cubicBezTo>
                  <a:cubicBezTo>
                    <a:pt x="1286" y="3122"/>
                    <a:pt x="1297" y="3110"/>
                    <a:pt x="1297" y="3099"/>
                  </a:cubicBezTo>
                  <a:cubicBezTo>
                    <a:pt x="1308" y="2974"/>
                    <a:pt x="1320" y="2837"/>
                    <a:pt x="1343" y="2701"/>
                  </a:cubicBezTo>
                  <a:lnTo>
                    <a:pt x="1365" y="2496"/>
                  </a:lnTo>
                  <a:cubicBezTo>
                    <a:pt x="1377" y="2485"/>
                    <a:pt x="1365" y="2473"/>
                    <a:pt x="1365" y="2473"/>
                  </a:cubicBezTo>
                  <a:cubicBezTo>
                    <a:pt x="1343" y="2451"/>
                    <a:pt x="1331" y="2439"/>
                    <a:pt x="1320" y="2417"/>
                  </a:cubicBezTo>
                  <a:lnTo>
                    <a:pt x="1252" y="2326"/>
                  </a:lnTo>
                  <a:lnTo>
                    <a:pt x="1217" y="2269"/>
                  </a:lnTo>
                  <a:cubicBezTo>
                    <a:pt x="1183" y="2223"/>
                    <a:pt x="1149" y="2166"/>
                    <a:pt x="1104" y="2098"/>
                  </a:cubicBezTo>
                  <a:cubicBezTo>
                    <a:pt x="1092" y="2075"/>
                    <a:pt x="1081" y="2053"/>
                    <a:pt x="1070" y="2030"/>
                  </a:cubicBezTo>
                  <a:cubicBezTo>
                    <a:pt x="1070" y="2018"/>
                    <a:pt x="1070" y="2018"/>
                    <a:pt x="1058" y="2007"/>
                  </a:cubicBezTo>
                  <a:lnTo>
                    <a:pt x="1058" y="1996"/>
                  </a:lnTo>
                  <a:cubicBezTo>
                    <a:pt x="1047" y="1973"/>
                    <a:pt x="1047" y="1962"/>
                    <a:pt x="1036" y="1939"/>
                  </a:cubicBezTo>
                  <a:cubicBezTo>
                    <a:pt x="1036" y="1916"/>
                    <a:pt x="1036" y="1893"/>
                    <a:pt x="1058" y="1882"/>
                  </a:cubicBezTo>
                  <a:cubicBezTo>
                    <a:pt x="1058" y="1871"/>
                    <a:pt x="1070" y="1871"/>
                    <a:pt x="1070" y="1871"/>
                  </a:cubicBezTo>
                  <a:cubicBezTo>
                    <a:pt x="1077" y="1867"/>
                    <a:pt x="1085" y="1866"/>
                    <a:pt x="1092" y="1866"/>
                  </a:cubicBezTo>
                  <a:cubicBezTo>
                    <a:pt x="1106" y="1866"/>
                    <a:pt x="1119" y="1871"/>
                    <a:pt x="1127" y="1871"/>
                  </a:cubicBezTo>
                  <a:cubicBezTo>
                    <a:pt x="1149" y="1882"/>
                    <a:pt x="1172" y="1905"/>
                    <a:pt x="1195" y="1928"/>
                  </a:cubicBezTo>
                  <a:cubicBezTo>
                    <a:pt x="1217" y="1939"/>
                    <a:pt x="1229" y="1950"/>
                    <a:pt x="1252" y="1984"/>
                  </a:cubicBezTo>
                  <a:lnTo>
                    <a:pt x="1274" y="1996"/>
                  </a:lnTo>
                  <a:cubicBezTo>
                    <a:pt x="1286" y="2018"/>
                    <a:pt x="1297" y="2030"/>
                    <a:pt x="1308" y="2053"/>
                  </a:cubicBezTo>
                  <a:cubicBezTo>
                    <a:pt x="1331" y="2075"/>
                    <a:pt x="1343" y="2098"/>
                    <a:pt x="1354" y="2109"/>
                  </a:cubicBezTo>
                  <a:lnTo>
                    <a:pt x="1365" y="2132"/>
                  </a:lnTo>
                  <a:cubicBezTo>
                    <a:pt x="1377" y="2132"/>
                    <a:pt x="1388" y="2144"/>
                    <a:pt x="1399" y="2144"/>
                  </a:cubicBezTo>
                  <a:cubicBezTo>
                    <a:pt x="1411" y="2132"/>
                    <a:pt x="1422" y="2132"/>
                    <a:pt x="1422" y="2109"/>
                  </a:cubicBezTo>
                  <a:cubicBezTo>
                    <a:pt x="1434" y="2041"/>
                    <a:pt x="1456" y="1939"/>
                    <a:pt x="1468" y="1848"/>
                  </a:cubicBezTo>
                  <a:lnTo>
                    <a:pt x="1490" y="1734"/>
                  </a:lnTo>
                  <a:cubicBezTo>
                    <a:pt x="1547" y="1484"/>
                    <a:pt x="1593" y="1256"/>
                    <a:pt x="1684" y="1029"/>
                  </a:cubicBezTo>
                  <a:cubicBezTo>
                    <a:pt x="1684" y="1025"/>
                    <a:pt x="1685" y="1024"/>
                    <a:pt x="1687" y="1024"/>
                  </a:cubicBezTo>
                  <a:cubicBezTo>
                    <a:pt x="1690" y="1024"/>
                    <a:pt x="1695" y="1029"/>
                    <a:pt x="1695" y="1029"/>
                  </a:cubicBezTo>
                  <a:cubicBezTo>
                    <a:pt x="1707" y="1245"/>
                    <a:pt x="1684" y="1450"/>
                    <a:pt x="1661" y="1666"/>
                  </a:cubicBezTo>
                  <a:cubicBezTo>
                    <a:pt x="1661" y="1734"/>
                    <a:pt x="1650" y="1802"/>
                    <a:pt x="1638" y="1882"/>
                  </a:cubicBezTo>
                  <a:cubicBezTo>
                    <a:pt x="1627" y="1996"/>
                    <a:pt x="1616" y="2121"/>
                    <a:pt x="1604" y="2223"/>
                  </a:cubicBezTo>
                  <a:cubicBezTo>
                    <a:pt x="1604" y="2235"/>
                    <a:pt x="1616" y="2246"/>
                    <a:pt x="1627" y="2257"/>
                  </a:cubicBezTo>
                  <a:cubicBezTo>
                    <a:pt x="1638" y="2257"/>
                    <a:pt x="1650" y="2257"/>
                    <a:pt x="1661" y="2246"/>
                  </a:cubicBezTo>
                  <a:lnTo>
                    <a:pt x="1707" y="2189"/>
                  </a:lnTo>
                  <a:cubicBezTo>
                    <a:pt x="1752" y="2132"/>
                    <a:pt x="1809" y="2064"/>
                    <a:pt x="1854" y="2018"/>
                  </a:cubicBezTo>
                  <a:cubicBezTo>
                    <a:pt x="1889" y="1984"/>
                    <a:pt x="1923" y="1962"/>
                    <a:pt x="1957" y="1939"/>
                  </a:cubicBezTo>
                  <a:cubicBezTo>
                    <a:pt x="1991" y="1928"/>
                    <a:pt x="2014" y="1916"/>
                    <a:pt x="2048" y="1916"/>
                  </a:cubicBezTo>
                  <a:cubicBezTo>
                    <a:pt x="2048" y="1916"/>
                    <a:pt x="2048" y="1916"/>
                    <a:pt x="2048" y="1928"/>
                  </a:cubicBezTo>
                  <a:cubicBezTo>
                    <a:pt x="2059" y="1984"/>
                    <a:pt x="2048" y="2053"/>
                    <a:pt x="1991" y="2132"/>
                  </a:cubicBezTo>
                  <a:cubicBezTo>
                    <a:pt x="1957" y="2189"/>
                    <a:pt x="1923" y="2246"/>
                    <a:pt x="1877" y="2303"/>
                  </a:cubicBezTo>
                  <a:lnTo>
                    <a:pt x="1707" y="2530"/>
                  </a:lnTo>
                  <a:cubicBezTo>
                    <a:pt x="1672" y="2564"/>
                    <a:pt x="1650" y="2599"/>
                    <a:pt x="1616" y="2633"/>
                  </a:cubicBezTo>
                  <a:lnTo>
                    <a:pt x="1593" y="2655"/>
                  </a:lnTo>
                  <a:lnTo>
                    <a:pt x="1570" y="2667"/>
                  </a:lnTo>
                  <a:cubicBezTo>
                    <a:pt x="1570" y="2667"/>
                    <a:pt x="1570" y="2678"/>
                    <a:pt x="1570" y="2678"/>
                  </a:cubicBezTo>
                  <a:cubicBezTo>
                    <a:pt x="1559" y="2678"/>
                    <a:pt x="1559" y="2690"/>
                    <a:pt x="1559" y="2701"/>
                  </a:cubicBezTo>
                  <a:lnTo>
                    <a:pt x="1547" y="2724"/>
                  </a:lnTo>
                  <a:cubicBezTo>
                    <a:pt x="1536" y="2894"/>
                    <a:pt x="1525" y="3065"/>
                    <a:pt x="1502" y="3235"/>
                  </a:cubicBezTo>
                  <a:cubicBezTo>
                    <a:pt x="1502" y="3247"/>
                    <a:pt x="1513" y="3258"/>
                    <a:pt x="1525" y="3258"/>
                  </a:cubicBezTo>
                  <a:cubicBezTo>
                    <a:pt x="1530" y="3264"/>
                    <a:pt x="1536" y="3267"/>
                    <a:pt x="1542" y="3267"/>
                  </a:cubicBezTo>
                  <a:cubicBezTo>
                    <a:pt x="1547" y="3267"/>
                    <a:pt x="1553" y="3264"/>
                    <a:pt x="1559" y="3258"/>
                  </a:cubicBezTo>
                  <a:cubicBezTo>
                    <a:pt x="1593" y="3224"/>
                    <a:pt x="1627" y="3190"/>
                    <a:pt x="1672" y="3156"/>
                  </a:cubicBezTo>
                  <a:cubicBezTo>
                    <a:pt x="1684" y="3144"/>
                    <a:pt x="1695" y="3133"/>
                    <a:pt x="1707" y="3122"/>
                  </a:cubicBezTo>
                  <a:cubicBezTo>
                    <a:pt x="1718" y="3122"/>
                    <a:pt x="1729" y="3110"/>
                    <a:pt x="1729" y="3110"/>
                  </a:cubicBezTo>
                  <a:lnTo>
                    <a:pt x="1741" y="3099"/>
                  </a:lnTo>
                  <a:cubicBezTo>
                    <a:pt x="1752" y="3088"/>
                    <a:pt x="1763" y="3076"/>
                    <a:pt x="1775" y="3076"/>
                  </a:cubicBezTo>
                  <a:cubicBezTo>
                    <a:pt x="1786" y="3065"/>
                    <a:pt x="1786" y="3065"/>
                    <a:pt x="1798" y="3065"/>
                  </a:cubicBezTo>
                  <a:cubicBezTo>
                    <a:pt x="1798" y="3065"/>
                    <a:pt x="1809" y="3065"/>
                    <a:pt x="1820" y="3054"/>
                  </a:cubicBezTo>
                  <a:cubicBezTo>
                    <a:pt x="1827" y="3050"/>
                    <a:pt x="1834" y="3049"/>
                    <a:pt x="1840" y="3049"/>
                  </a:cubicBezTo>
                  <a:cubicBezTo>
                    <a:pt x="1855" y="3049"/>
                    <a:pt x="1869" y="3057"/>
                    <a:pt x="1877" y="3065"/>
                  </a:cubicBezTo>
                  <a:cubicBezTo>
                    <a:pt x="1889" y="3076"/>
                    <a:pt x="1900" y="3099"/>
                    <a:pt x="1889" y="3122"/>
                  </a:cubicBezTo>
                  <a:cubicBezTo>
                    <a:pt x="1900" y="3122"/>
                    <a:pt x="1889" y="3133"/>
                    <a:pt x="1889" y="3133"/>
                  </a:cubicBezTo>
                  <a:cubicBezTo>
                    <a:pt x="1889" y="3156"/>
                    <a:pt x="1889" y="3167"/>
                    <a:pt x="1877" y="3179"/>
                  </a:cubicBezTo>
                  <a:cubicBezTo>
                    <a:pt x="1877" y="3190"/>
                    <a:pt x="1866" y="3201"/>
                    <a:pt x="1854" y="3213"/>
                  </a:cubicBezTo>
                  <a:cubicBezTo>
                    <a:pt x="1854" y="3224"/>
                    <a:pt x="1843" y="3224"/>
                    <a:pt x="1843" y="3235"/>
                  </a:cubicBezTo>
                  <a:cubicBezTo>
                    <a:pt x="1832" y="3258"/>
                    <a:pt x="1820" y="3270"/>
                    <a:pt x="1809" y="3281"/>
                  </a:cubicBezTo>
                  <a:cubicBezTo>
                    <a:pt x="1775" y="3338"/>
                    <a:pt x="1741" y="3383"/>
                    <a:pt x="1707" y="3429"/>
                  </a:cubicBezTo>
                  <a:cubicBezTo>
                    <a:pt x="1672" y="3463"/>
                    <a:pt x="1638" y="3508"/>
                    <a:pt x="1616" y="3543"/>
                  </a:cubicBezTo>
                  <a:lnTo>
                    <a:pt x="1570" y="3588"/>
                  </a:lnTo>
                  <a:cubicBezTo>
                    <a:pt x="1536" y="3622"/>
                    <a:pt x="1513" y="3645"/>
                    <a:pt x="1490" y="3668"/>
                  </a:cubicBezTo>
                  <a:cubicBezTo>
                    <a:pt x="1479" y="3668"/>
                    <a:pt x="1479" y="3679"/>
                    <a:pt x="1479" y="3690"/>
                  </a:cubicBezTo>
                  <a:cubicBezTo>
                    <a:pt x="1468" y="3793"/>
                    <a:pt x="1456" y="3895"/>
                    <a:pt x="1456" y="4009"/>
                  </a:cubicBezTo>
                  <a:lnTo>
                    <a:pt x="1456" y="4054"/>
                  </a:lnTo>
                  <a:cubicBezTo>
                    <a:pt x="1445" y="4111"/>
                    <a:pt x="1445" y="4168"/>
                    <a:pt x="1445" y="4214"/>
                  </a:cubicBezTo>
                  <a:cubicBezTo>
                    <a:pt x="1434" y="4225"/>
                    <a:pt x="1434" y="4236"/>
                    <a:pt x="1434" y="4248"/>
                  </a:cubicBezTo>
                  <a:cubicBezTo>
                    <a:pt x="1434" y="4259"/>
                    <a:pt x="1434" y="4282"/>
                    <a:pt x="1445" y="4282"/>
                  </a:cubicBezTo>
                  <a:cubicBezTo>
                    <a:pt x="1451" y="4288"/>
                    <a:pt x="1456" y="4290"/>
                    <a:pt x="1462" y="4290"/>
                  </a:cubicBezTo>
                  <a:cubicBezTo>
                    <a:pt x="1468" y="4290"/>
                    <a:pt x="1473" y="4288"/>
                    <a:pt x="1479" y="4282"/>
                  </a:cubicBezTo>
                  <a:cubicBezTo>
                    <a:pt x="1661" y="4168"/>
                    <a:pt x="1866" y="4089"/>
                    <a:pt x="2082" y="4066"/>
                  </a:cubicBezTo>
                  <a:lnTo>
                    <a:pt x="2093" y="4066"/>
                  </a:lnTo>
                  <a:cubicBezTo>
                    <a:pt x="2287" y="3895"/>
                    <a:pt x="2514" y="3747"/>
                    <a:pt x="2753" y="3634"/>
                  </a:cubicBezTo>
                  <a:cubicBezTo>
                    <a:pt x="2764" y="3622"/>
                    <a:pt x="2764" y="3622"/>
                    <a:pt x="2764" y="3611"/>
                  </a:cubicBezTo>
                  <a:cubicBezTo>
                    <a:pt x="2776" y="3599"/>
                    <a:pt x="2764" y="3588"/>
                    <a:pt x="2764" y="3588"/>
                  </a:cubicBezTo>
                  <a:cubicBezTo>
                    <a:pt x="2582" y="3326"/>
                    <a:pt x="2514" y="3008"/>
                    <a:pt x="2548" y="2667"/>
                  </a:cubicBezTo>
                  <a:cubicBezTo>
                    <a:pt x="2582" y="2382"/>
                    <a:pt x="2696" y="2087"/>
                    <a:pt x="2901" y="1768"/>
                  </a:cubicBezTo>
                  <a:cubicBezTo>
                    <a:pt x="2912" y="1757"/>
                    <a:pt x="2912" y="1757"/>
                    <a:pt x="2912" y="1746"/>
                  </a:cubicBezTo>
                  <a:cubicBezTo>
                    <a:pt x="2901" y="1734"/>
                    <a:pt x="2901" y="1723"/>
                    <a:pt x="2889" y="1723"/>
                  </a:cubicBezTo>
                  <a:cubicBezTo>
                    <a:pt x="2525" y="1586"/>
                    <a:pt x="2230" y="1279"/>
                    <a:pt x="2059" y="881"/>
                  </a:cubicBezTo>
                  <a:cubicBezTo>
                    <a:pt x="1957" y="642"/>
                    <a:pt x="1900" y="358"/>
                    <a:pt x="1900" y="28"/>
                  </a:cubicBezTo>
                  <a:cubicBezTo>
                    <a:pt x="1900" y="17"/>
                    <a:pt x="1889" y="5"/>
                    <a:pt x="1866" y="5"/>
                  </a:cubicBezTo>
                  <a:cubicBezTo>
                    <a:pt x="1862" y="2"/>
                    <a:pt x="1859" y="1"/>
                    <a:pt x="1856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4"/>
            <p:cNvSpPr/>
            <p:nvPr/>
          </p:nvSpPr>
          <p:spPr>
            <a:xfrm>
              <a:off x="6784325" y="2893675"/>
              <a:ext cx="17950" cy="21350"/>
            </a:xfrm>
            <a:custGeom>
              <a:avLst/>
              <a:gdLst/>
              <a:ahLst/>
              <a:cxnLst/>
              <a:rect l="l" t="t" r="r" b="b"/>
              <a:pathLst>
                <a:path w="718" h="854" extrusionOk="0">
                  <a:moveTo>
                    <a:pt x="626" y="1"/>
                  </a:moveTo>
                  <a:cubicBezTo>
                    <a:pt x="615" y="1"/>
                    <a:pt x="592" y="12"/>
                    <a:pt x="592" y="24"/>
                  </a:cubicBezTo>
                  <a:cubicBezTo>
                    <a:pt x="569" y="35"/>
                    <a:pt x="558" y="58"/>
                    <a:pt x="524" y="69"/>
                  </a:cubicBezTo>
                  <a:cubicBezTo>
                    <a:pt x="353" y="137"/>
                    <a:pt x="171" y="228"/>
                    <a:pt x="12" y="331"/>
                  </a:cubicBezTo>
                  <a:cubicBezTo>
                    <a:pt x="1" y="342"/>
                    <a:pt x="1" y="354"/>
                    <a:pt x="1" y="365"/>
                  </a:cubicBezTo>
                  <a:cubicBezTo>
                    <a:pt x="1" y="376"/>
                    <a:pt x="12" y="376"/>
                    <a:pt x="23" y="388"/>
                  </a:cubicBezTo>
                  <a:cubicBezTo>
                    <a:pt x="126" y="422"/>
                    <a:pt x="228" y="467"/>
                    <a:pt x="319" y="524"/>
                  </a:cubicBezTo>
                  <a:cubicBezTo>
                    <a:pt x="456" y="615"/>
                    <a:pt x="558" y="717"/>
                    <a:pt x="649" y="843"/>
                  </a:cubicBezTo>
                  <a:cubicBezTo>
                    <a:pt x="660" y="854"/>
                    <a:pt x="672" y="854"/>
                    <a:pt x="683" y="854"/>
                  </a:cubicBezTo>
                  <a:lnTo>
                    <a:pt x="694" y="854"/>
                  </a:lnTo>
                  <a:cubicBezTo>
                    <a:pt x="706" y="854"/>
                    <a:pt x="717" y="831"/>
                    <a:pt x="706" y="820"/>
                  </a:cubicBezTo>
                  <a:cubicBezTo>
                    <a:pt x="706" y="695"/>
                    <a:pt x="694" y="570"/>
                    <a:pt x="683" y="445"/>
                  </a:cubicBezTo>
                  <a:cubicBezTo>
                    <a:pt x="672" y="354"/>
                    <a:pt x="672" y="263"/>
                    <a:pt x="660" y="183"/>
                  </a:cubicBezTo>
                  <a:lnTo>
                    <a:pt x="649" y="35"/>
                  </a:lnTo>
                  <a:cubicBezTo>
                    <a:pt x="649" y="24"/>
                    <a:pt x="638" y="12"/>
                    <a:pt x="626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6716950" y="2986925"/>
              <a:ext cx="12250" cy="11800"/>
            </a:xfrm>
            <a:custGeom>
              <a:avLst/>
              <a:gdLst/>
              <a:ahLst/>
              <a:cxnLst/>
              <a:rect l="l" t="t" r="r" b="b"/>
              <a:pathLst>
                <a:path w="490" h="472" extrusionOk="0">
                  <a:moveTo>
                    <a:pt x="239" y="0"/>
                  </a:moveTo>
                  <a:cubicBezTo>
                    <a:pt x="192" y="0"/>
                    <a:pt x="143" y="17"/>
                    <a:pt x="114" y="47"/>
                  </a:cubicBezTo>
                  <a:cubicBezTo>
                    <a:pt x="0" y="172"/>
                    <a:pt x="57" y="434"/>
                    <a:pt x="227" y="468"/>
                  </a:cubicBezTo>
                  <a:cubicBezTo>
                    <a:pt x="244" y="471"/>
                    <a:pt x="260" y="472"/>
                    <a:pt x="276" y="472"/>
                  </a:cubicBezTo>
                  <a:cubicBezTo>
                    <a:pt x="327" y="472"/>
                    <a:pt x="377" y="457"/>
                    <a:pt x="421" y="422"/>
                  </a:cubicBezTo>
                  <a:cubicBezTo>
                    <a:pt x="455" y="377"/>
                    <a:pt x="489" y="297"/>
                    <a:pt x="466" y="229"/>
                  </a:cubicBezTo>
                  <a:cubicBezTo>
                    <a:pt x="444" y="195"/>
                    <a:pt x="444" y="172"/>
                    <a:pt x="409" y="138"/>
                  </a:cubicBezTo>
                  <a:cubicBezTo>
                    <a:pt x="409" y="127"/>
                    <a:pt x="398" y="115"/>
                    <a:pt x="398" y="104"/>
                  </a:cubicBezTo>
                  <a:lnTo>
                    <a:pt x="387" y="104"/>
                  </a:lnTo>
                  <a:cubicBezTo>
                    <a:pt x="387" y="81"/>
                    <a:pt x="364" y="70"/>
                    <a:pt x="353" y="47"/>
                  </a:cubicBezTo>
                  <a:cubicBezTo>
                    <a:pt x="325" y="14"/>
                    <a:pt x="283" y="0"/>
                    <a:pt x="239" y="0"/>
                  </a:cubicBezTo>
                  <a:close/>
                </a:path>
              </a:pathLst>
            </a:custGeom>
            <a:solidFill>
              <a:srgbClr val="49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6786025" y="2852800"/>
              <a:ext cx="18125" cy="39100"/>
            </a:xfrm>
            <a:custGeom>
              <a:avLst/>
              <a:gdLst/>
              <a:ahLst/>
              <a:cxnLst/>
              <a:rect l="l" t="t" r="r" b="b"/>
              <a:pathLst>
                <a:path w="725" h="1564" extrusionOk="0">
                  <a:moveTo>
                    <a:pt x="385" y="0"/>
                  </a:moveTo>
                  <a:cubicBezTo>
                    <a:pt x="371" y="0"/>
                    <a:pt x="356" y="7"/>
                    <a:pt x="342" y="21"/>
                  </a:cubicBezTo>
                  <a:cubicBezTo>
                    <a:pt x="1" y="305"/>
                    <a:pt x="160" y="1056"/>
                    <a:pt x="274" y="1420"/>
                  </a:cubicBezTo>
                  <a:cubicBezTo>
                    <a:pt x="306" y="1520"/>
                    <a:pt x="388" y="1563"/>
                    <a:pt x="471" y="1563"/>
                  </a:cubicBezTo>
                  <a:cubicBezTo>
                    <a:pt x="597" y="1563"/>
                    <a:pt x="724" y="1463"/>
                    <a:pt x="683" y="1306"/>
                  </a:cubicBezTo>
                  <a:cubicBezTo>
                    <a:pt x="615" y="1056"/>
                    <a:pt x="581" y="817"/>
                    <a:pt x="547" y="567"/>
                  </a:cubicBezTo>
                  <a:cubicBezTo>
                    <a:pt x="535" y="385"/>
                    <a:pt x="547" y="180"/>
                    <a:pt x="444" y="32"/>
                  </a:cubicBezTo>
                  <a:cubicBezTo>
                    <a:pt x="425" y="12"/>
                    <a:pt x="405" y="0"/>
                    <a:pt x="385" y="0"/>
                  </a:cubicBezTo>
                  <a:close/>
                </a:path>
              </a:pathLst>
            </a:custGeom>
            <a:solidFill>
              <a:srgbClr val="49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4"/>
            <p:cNvSpPr/>
            <p:nvPr/>
          </p:nvSpPr>
          <p:spPr>
            <a:xfrm>
              <a:off x="6751350" y="2976425"/>
              <a:ext cx="10550" cy="10550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216" y="1"/>
                  </a:moveTo>
                  <a:cubicBezTo>
                    <a:pt x="194" y="1"/>
                    <a:pt x="182" y="12"/>
                    <a:pt x="159" y="12"/>
                  </a:cubicBezTo>
                  <a:cubicBezTo>
                    <a:pt x="137" y="12"/>
                    <a:pt x="114" y="23"/>
                    <a:pt x="91" y="35"/>
                  </a:cubicBezTo>
                  <a:cubicBezTo>
                    <a:pt x="68" y="58"/>
                    <a:pt x="57" y="69"/>
                    <a:pt x="34" y="92"/>
                  </a:cubicBezTo>
                  <a:lnTo>
                    <a:pt x="12" y="137"/>
                  </a:lnTo>
                  <a:cubicBezTo>
                    <a:pt x="12" y="171"/>
                    <a:pt x="0" y="194"/>
                    <a:pt x="12" y="217"/>
                  </a:cubicBezTo>
                  <a:cubicBezTo>
                    <a:pt x="12" y="228"/>
                    <a:pt x="12" y="240"/>
                    <a:pt x="12" y="251"/>
                  </a:cubicBezTo>
                  <a:cubicBezTo>
                    <a:pt x="23" y="274"/>
                    <a:pt x="23" y="296"/>
                    <a:pt x="34" y="308"/>
                  </a:cubicBezTo>
                  <a:cubicBezTo>
                    <a:pt x="46" y="331"/>
                    <a:pt x="57" y="353"/>
                    <a:pt x="80" y="376"/>
                  </a:cubicBezTo>
                  <a:cubicBezTo>
                    <a:pt x="103" y="387"/>
                    <a:pt x="125" y="410"/>
                    <a:pt x="148" y="410"/>
                  </a:cubicBezTo>
                  <a:cubicBezTo>
                    <a:pt x="171" y="422"/>
                    <a:pt x="205" y="422"/>
                    <a:pt x="228" y="422"/>
                  </a:cubicBezTo>
                  <a:cubicBezTo>
                    <a:pt x="250" y="422"/>
                    <a:pt x="273" y="410"/>
                    <a:pt x="296" y="399"/>
                  </a:cubicBezTo>
                  <a:cubicBezTo>
                    <a:pt x="330" y="387"/>
                    <a:pt x="364" y="365"/>
                    <a:pt x="376" y="331"/>
                  </a:cubicBezTo>
                  <a:lnTo>
                    <a:pt x="387" y="308"/>
                  </a:lnTo>
                  <a:lnTo>
                    <a:pt x="410" y="285"/>
                  </a:lnTo>
                  <a:cubicBezTo>
                    <a:pt x="410" y="285"/>
                    <a:pt x="410" y="285"/>
                    <a:pt x="410" y="274"/>
                  </a:cubicBezTo>
                  <a:cubicBezTo>
                    <a:pt x="410" y="274"/>
                    <a:pt x="410" y="228"/>
                    <a:pt x="421" y="228"/>
                  </a:cubicBezTo>
                  <a:cubicBezTo>
                    <a:pt x="410" y="217"/>
                    <a:pt x="410" y="171"/>
                    <a:pt x="410" y="171"/>
                  </a:cubicBezTo>
                  <a:cubicBezTo>
                    <a:pt x="410" y="160"/>
                    <a:pt x="387" y="126"/>
                    <a:pt x="387" y="126"/>
                  </a:cubicBezTo>
                  <a:lnTo>
                    <a:pt x="387" y="114"/>
                  </a:lnTo>
                  <a:cubicBezTo>
                    <a:pt x="381" y="108"/>
                    <a:pt x="368" y="88"/>
                    <a:pt x="361" y="77"/>
                  </a:cubicBezTo>
                  <a:lnTo>
                    <a:pt x="361" y="77"/>
                  </a:lnTo>
                  <a:cubicBezTo>
                    <a:pt x="362" y="78"/>
                    <a:pt x="363" y="79"/>
                    <a:pt x="364" y="80"/>
                  </a:cubicBezTo>
                  <a:cubicBezTo>
                    <a:pt x="359" y="73"/>
                    <a:pt x="357" y="70"/>
                    <a:pt x="357" y="70"/>
                  </a:cubicBezTo>
                  <a:lnTo>
                    <a:pt x="357" y="70"/>
                  </a:lnTo>
                  <a:cubicBezTo>
                    <a:pt x="356" y="70"/>
                    <a:pt x="358" y="73"/>
                    <a:pt x="361" y="77"/>
                  </a:cubicBezTo>
                  <a:lnTo>
                    <a:pt x="361" y="77"/>
                  </a:lnTo>
                  <a:cubicBezTo>
                    <a:pt x="347" y="65"/>
                    <a:pt x="319" y="45"/>
                    <a:pt x="319" y="35"/>
                  </a:cubicBezTo>
                  <a:cubicBezTo>
                    <a:pt x="307" y="23"/>
                    <a:pt x="285" y="23"/>
                    <a:pt x="273" y="12"/>
                  </a:cubicBezTo>
                  <a:cubicBezTo>
                    <a:pt x="262" y="12"/>
                    <a:pt x="216" y="1"/>
                    <a:pt x="21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4"/>
            <p:cNvSpPr/>
            <p:nvPr/>
          </p:nvSpPr>
          <p:spPr>
            <a:xfrm>
              <a:off x="6713250" y="2922400"/>
              <a:ext cx="10250" cy="10275"/>
            </a:xfrm>
            <a:custGeom>
              <a:avLst/>
              <a:gdLst/>
              <a:ahLst/>
              <a:cxnLst/>
              <a:rect l="l" t="t" r="r" b="b"/>
              <a:pathLst>
                <a:path w="410" h="411" extrusionOk="0">
                  <a:moveTo>
                    <a:pt x="205" y="1"/>
                  </a:moveTo>
                  <a:cubicBezTo>
                    <a:pt x="182" y="1"/>
                    <a:pt x="159" y="1"/>
                    <a:pt x="125" y="12"/>
                  </a:cubicBezTo>
                  <a:cubicBezTo>
                    <a:pt x="114" y="23"/>
                    <a:pt x="103" y="23"/>
                    <a:pt x="91" y="35"/>
                  </a:cubicBezTo>
                  <a:cubicBezTo>
                    <a:pt x="68" y="46"/>
                    <a:pt x="46" y="69"/>
                    <a:pt x="34" y="92"/>
                  </a:cubicBezTo>
                  <a:cubicBezTo>
                    <a:pt x="23" y="103"/>
                    <a:pt x="12" y="126"/>
                    <a:pt x="12" y="137"/>
                  </a:cubicBezTo>
                  <a:cubicBezTo>
                    <a:pt x="0" y="171"/>
                    <a:pt x="0" y="205"/>
                    <a:pt x="0" y="240"/>
                  </a:cubicBezTo>
                  <a:cubicBezTo>
                    <a:pt x="12" y="251"/>
                    <a:pt x="12" y="274"/>
                    <a:pt x="23" y="285"/>
                  </a:cubicBezTo>
                  <a:lnTo>
                    <a:pt x="23" y="296"/>
                  </a:lnTo>
                  <a:cubicBezTo>
                    <a:pt x="34" y="308"/>
                    <a:pt x="46" y="319"/>
                    <a:pt x="57" y="331"/>
                  </a:cubicBezTo>
                  <a:lnTo>
                    <a:pt x="57" y="342"/>
                  </a:lnTo>
                  <a:cubicBezTo>
                    <a:pt x="57" y="342"/>
                    <a:pt x="91" y="376"/>
                    <a:pt x="91" y="376"/>
                  </a:cubicBezTo>
                  <a:cubicBezTo>
                    <a:pt x="114" y="376"/>
                    <a:pt x="125" y="387"/>
                    <a:pt x="148" y="399"/>
                  </a:cubicBezTo>
                  <a:lnTo>
                    <a:pt x="194" y="410"/>
                  </a:lnTo>
                  <a:cubicBezTo>
                    <a:pt x="216" y="410"/>
                    <a:pt x="239" y="399"/>
                    <a:pt x="250" y="399"/>
                  </a:cubicBezTo>
                  <a:cubicBezTo>
                    <a:pt x="285" y="387"/>
                    <a:pt x="319" y="376"/>
                    <a:pt x="341" y="353"/>
                  </a:cubicBezTo>
                  <a:cubicBezTo>
                    <a:pt x="364" y="331"/>
                    <a:pt x="387" y="308"/>
                    <a:pt x="398" y="274"/>
                  </a:cubicBezTo>
                  <a:cubicBezTo>
                    <a:pt x="410" y="240"/>
                    <a:pt x="410" y="205"/>
                    <a:pt x="398" y="171"/>
                  </a:cubicBezTo>
                  <a:cubicBezTo>
                    <a:pt x="398" y="160"/>
                    <a:pt x="387" y="137"/>
                    <a:pt x="387" y="126"/>
                  </a:cubicBezTo>
                  <a:lnTo>
                    <a:pt x="375" y="126"/>
                  </a:lnTo>
                  <a:lnTo>
                    <a:pt x="375" y="114"/>
                  </a:lnTo>
                  <a:cubicBezTo>
                    <a:pt x="375" y="114"/>
                    <a:pt x="364" y="92"/>
                    <a:pt x="353" y="80"/>
                  </a:cubicBezTo>
                  <a:cubicBezTo>
                    <a:pt x="341" y="69"/>
                    <a:pt x="330" y="58"/>
                    <a:pt x="319" y="46"/>
                  </a:cubicBezTo>
                  <a:cubicBezTo>
                    <a:pt x="307" y="35"/>
                    <a:pt x="285" y="12"/>
                    <a:pt x="250" y="12"/>
                  </a:cubicBezTo>
                  <a:cubicBezTo>
                    <a:pt x="239" y="1"/>
                    <a:pt x="216" y="1"/>
                    <a:pt x="20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4"/>
            <p:cNvSpPr/>
            <p:nvPr/>
          </p:nvSpPr>
          <p:spPr>
            <a:xfrm>
              <a:off x="6783200" y="2919625"/>
              <a:ext cx="9975" cy="10200"/>
            </a:xfrm>
            <a:custGeom>
              <a:avLst/>
              <a:gdLst/>
              <a:ahLst/>
              <a:cxnLst/>
              <a:rect l="l" t="t" r="r" b="b"/>
              <a:pathLst>
                <a:path w="399" h="408" extrusionOk="0">
                  <a:moveTo>
                    <a:pt x="193" y="1"/>
                  </a:moveTo>
                  <a:cubicBezTo>
                    <a:pt x="182" y="1"/>
                    <a:pt x="171" y="4"/>
                    <a:pt x="159" y="9"/>
                  </a:cubicBezTo>
                  <a:lnTo>
                    <a:pt x="114" y="21"/>
                  </a:lnTo>
                  <a:cubicBezTo>
                    <a:pt x="80" y="43"/>
                    <a:pt x="57" y="66"/>
                    <a:pt x="34" y="89"/>
                  </a:cubicBezTo>
                  <a:cubicBezTo>
                    <a:pt x="23" y="112"/>
                    <a:pt x="11" y="123"/>
                    <a:pt x="11" y="134"/>
                  </a:cubicBezTo>
                  <a:cubicBezTo>
                    <a:pt x="0" y="157"/>
                    <a:pt x="0" y="180"/>
                    <a:pt x="0" y="203"/>
                  </a:cubicBezTo>
                  <a:cubicBezTo>
                    <a:pt x="0" y="214"/>
                    <a:pt x="0" y="225"/>
                    <a:pt x="0" y="237"/>
                  </a:cubicBezTo>
                  <a:cubicBezTo>
                    <a:pt x="0" y="248"/>
                    <a:pt x="0" y="248"/>
                    <a:pt x="11" y="248"/>
                  </a:cubicBezTo>
                  <a:cubicBezTo>
                    <a:pt x="11" y="271"/>
                    <a:pt x="23" y="282"/>
                    <a:pt x="23" y="305"/>
                  </a:cubicBezTo>
                  <a:lnTo>
                    <a:pt x="57" y="339"/>
                  </a:lnTo>
                  <a:cubicBezTo>
                    <a:pt x="68" y="351"/>
                    <a:pt x="80" y="362"/>
                    <a:pt x="91" y="373"/>
                  </a:cubicBezTo>
                  <a:cubicBezTo>
                    <a:pt x="114" y="396"/>
                    <a:pt x="137" y="396"/>
                    <a:pt x="159" y="407"/>
                  </a:cubicBezTo>
                  <a:lnTo>
                    <a:pt x="216" y="407"/>
                  </a:lnTo>
                  <a:cubicBezTo>
                    <a:pt x="228" y="407"/>
                    <a:pt x="250" y="407"/>
                    <a:pt x="262" y="396"/>
                  </a:cubicBezTo>
                  <a:cubicBezTo>
                    <a:pt x="284" y="396"/>
                    <a:pt x="296" y="385"/>
                    <a:pt x="307" y="373"/>
                  </a:cubicBezTo>
                  <a:cubicBezTo>
                    <a:pt x="330" y="362"/>
                    <a:pt x="353" y="339"/>
                    <a:pt x="364" y="316"/>
                  </a:cubicBezTo>
                  <a:cubicBezTo>
                    <a:pt x="364" y="305"/>
                    <a:pt x="375" y="294"/>
                    <a:pt x="375" y="294"/>
                  </a:cubicBezTo>
                  <a:cubicBezTo>
                    <a:pt x="375" y="282"/>
                    <a:pt x="387" y="271"/>
                    <a:pt x="387" y="271"/>
                  </a:cubicBezTo>
                  <a:cubicBezTo>
                    <a:pt x="387" y="248"/>
                    <a:pt x="398" y="225"/>
                    <a:pt x="398" y="214"/>
                  </a:cubicBezTo>
                  <a:cubicBezTo>
                    <a:pt x="398" y="191"/>
                    <a:pt x="387" y="180"/>
                    <a:pt x="387" y="157"/>
                  </a:cubicBezTo>
                  <a:cubicBezTo>
                    <a:pt x="387" y="134"/>
                    <a:pt x="375" y="112"/>
                    <a:pt x="353" y="89"/>
                  </a:cubicBezTo>
                  <a:cubicBezTo>
                    <a:pt x="341" y="66"/>
                    <a:pt x="330" y="43"/>
                    <a:pt x="307" y="32"/>
                  </a:cubicBezTo>
                  <a:cubicBezTo>
                    <a:pt x="284" y="21"/>
                    <a:pt x="262" y="9"/>
                    <a:pt x="228" y="9"/>
                  </a:cubicBezTo>
                  <a:cubicBezTo>
                    <a:pt x="216" y="4"/>
                    <a:pt x="205" y="1"/>
                    <a:pt x="19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4"/>
            <p:cNvSpPr/>
            <p:nvPr/>
          </p:nvSpPr>
          <p:spPr>
            <a:xfrm>
              <a:off x="6494025" y="2454900"/>
              <a:ext cx="425100" cy="587875"/>
            </a:xfrm>
            <a:custGeom>
              <a:avLst/>
              <a:gdLst/>
              <a:ahLst/>
              <a:cxnLst/>
              <a:rect l="l" t="t" r="r" b="b"/>
              <a:pathLst>
                <a:path w="17004" h="23515" extrusionOk="0">
                  <a:moveTo>
                    <a:pt x="6358" y="332"/>
                  </a:moveTo>
                  <a:cubicBezTo>
                    <a:pt x="6415" y="423"/>
                    <a:pt x="6494" y="503"/>
                    <a:pt x="6551" y="582"/>
                  </a:cubicBezTo>
                  <a:cubicBezTo>
                    <a:pt x="6665" y="719"/>
                    <a:pt x="6767" y="844"/>
                    <a:pt x="6881" y="980"/>
                  </a:cubicBezTo>
                  <a:cubicBezTo>
                    <a:pt x="7074" y="1219"/>
                    <a:pt x="7268" y="1469"/>
                    <a:pt x="7438" y="1731"/>
                  </a:cubicBezTo>
                  <a:cubicBezTo>
                    <a:pt x="8007" y="2561"/>
                    <a:pt x="8473" y="3630"/>
                    <a:pt x="8030" y="4620"/>
                  </a:cubicBezTo>
                  <a:cubicBezTo>
                    <a:pt x="7882" y="4950"/>
                    <a:pt x="7643" y="5257"/>
                    <a:pt x="7336" y="5450"/>
                  </a:cubicBezTo>
                  <a:cubicBezTo>
                    <a:pt x="7552" y="5052"/>
                    <a:pt x="7552" y="4563"/>
                    <a:pt x="7438" y="4120"/>
                  </a:cubicBezTo>
                  <a:cubicBezTo>
                    <a:pt x="7359" y="3835"/>
                    <a:pt x="7245" y="3562"/>
                    <a:pt x="7109" y="3301"/>
                  </a:cubicBezTo>
                  <a:cubicBezTo>
                    <a:pt x="7040" y="3187"/>
                    <a:pt x="6961" y="3062"/>
                    <a:pt x="6881" y="2948"/>
                  </a:cubicBezTo>
                  <a:cubicBezTo>
                    <a:pt x="6756" y="2766"/>
                    <a:pt x="6642" y="2573"/>
                    <a:pt x="6483" y="2413"/>
                  </a:cubicBezTo>
                  <a:cubicBezTo>
                    <a:pt x="6455" y="2385"/>
                    <a:pt x="6418" y="2371"/>
                    <a:pt x="6381" y="2371"/>
                  </a:cubicBezTo>
                  <a:cubicBezTo>
                    <a:pt x="6344" y="2371"/>
                    <a:pt x="6307" y="2385"/>
                    <a:pt x="6278" y="2413"/>
                  </a:cubicBezTo>
                  <a:cubicBezTo>
                    <a:pt x="6108" y="2573"/>
                    <a:pt x="5960" y="2766"/>
                    <a:pt x="5823" y="2948"/>
                  </a:cubicBezTo>
                  <a:cubicBezTo>
                    <a:pt x="5744" y="3062"/>
                    <a:pt x="5664" y="3187"/>
                    <a:pt x="5596" y="3301"/>
                  </a:cubicBezTo>
                  <a:cubicBezTo>
                    <a:pt x="5459" y="3562"/>
                    <a:pt x="5346" y="3835"/>
                    <a:pt x="5266" y="4120"/>
                  </a:cubicBezTo>
                  <a:cubicBezTo>
                    <a:pt x="5164" y="4563"/>
                    <a:pt x="5152" y="5052"/>
                    <a:pt x="5380" y="5450"/>
                  </a:cubicBezTo>
                  <a:cubicBezTo>
                    <a:pt x="5073" y="5257"/>
                    <a:pt x="4834" y="4950"/>
                    <a:pt x="4686" y="4620"/>
                  </a:cubicBezTo>
                  <a:cubicBezTo>
                    <a:pt x="4231" y="3630"/>
                    <a:pt x="4697" y="2561"/>
                    <a:pt x="5266" y="1731"/>
                  </a:cubicBezTo>
                  <a:cubicBezTo>
                    <a:pt x="5448" y="1469"/>
                    <a:pt x="5630" y="1219"/>
                    <a:pt x="5835" y="980"/>
                  </a:cubicBezTo>
                  <a:cubicBezTo>
                    <a:pt x="5937" y="844"/>
                    <a:pt x="6051" y="707"/>
                    <a:pt x="6153" y="582"/>
                  </a:cubicBezTo>
                  <a:cubicBezTo>
                    <a:pt x="6221" y="503"/>
                    <a:pt x="6301" y="423"/>
                    <a:pt x="6358" y="332"/>
                  </a:cubicBezTo>
                  <a:close/>
                  <a:moveTo>
                    <a:pt x="6358" y="2812"/>
                  </a:moveTo>
                  <a:cubicBezTo>
                    <a:pt x="6369" y="2812"/>
                    <a:pt x="6369" y="2823"/>
                    <a:pt x="6369" y="2823"/>
                  </a:cubicBezTo>
                  <a:cubicBezTo>
                    <a:pt x="6381" y="2834"/>
                    <a:pt x="6392" y="2846"/>
                    <a:pt x="6403" y="2857"/>
                  </a:cubicBezTo>
                  <a:cubicBezTo>
                    <a:pt x="6403" y="2868"/>
                    <a:pt x="6415" y="2880"/>
                    <a:pt x="6426" y="2891"/>
                  </a:cubicBezTo>
                  <a:cubicBezTo>
                    <a:pt x="6449" y="2925"/>
                    <a:pt x="6472" y="2959"/>
                    <a:pt x="6494" y="2994"/>
                  </a:cubicBezTo>
                  <a:cubicBezTo>
                    <a:pt x="6540" y="3039"/>
                    <a:pt x="6574" y="3085"/>
                    <a:pt x="6608" y="3141"/>
                  </a:cubicBezTo>
                  <a:cubicBezTo>
                    <a:pt x="6699" y="3255"/>
                    <a:pt x="6767" y="3369"/>
                    <a:pt x="6836" y="3494"/>
                  </a:cubicBezTo>
                  <a:cubicBezTo>
                    <a:pt x="7074" y="3926"/>
                    <a:pt x="7268" y="4472"/>
                    <a:pt x="7165" y="4973"/>
                  </a:cubicBezTo>
                  <a:cubicBezTo>
                    <a:pt x="7120" y="5177"/>
                    <a:pt x="7029" y="5371"/>
                    <a:pt x="6870" y="5519"/>
                  </a:cubicBezTo>
                  <a:cubicBezTo>
                    <a:pt x="6779" y="5598"/>
                    <a:pt x="6699" y="5632"/>
                    <a:pt x="6620" y="5666"/>
                  </a:cubicBezTo>
                  <a:cubicBezTo>
                    <a:pt x="6585" y="5553"/>
                    <a:pt x="6506" y="5462"/>
                    <a:pt x="6392" y="5428"/>
                  </a:cubicBezTo>
                  <a:cubicBezTo>
                    <a:pt x="6364" y="5416"/>
                    <a:pt x="6332" y="5410"/>
                    <a:pt x="6301" y="5410"/>
                  </a:cubicBezTo>
                  <a:cubicBezTo>
                    <a:pt x="6270" y="5410"/>
                    <a:pt x="6239" y="5416"/>
                    <a:pt x="6210" y="5428"/>
                  </a:cubicBezTo>
                  <a:cubicBezTo>
                    <a:pt x="6142" y="5450"/>
                    <a:pt x="6062" y="5530"/>
                    <a:pt x="6074" y="5609"/>
                  </a:cubicBezTo>
                  <a:cubicBezTo>
                    <a:pt x="6062" y="5621"/>
                    <a:pt x="6051" y="5632"/>
                    <a:pt x="6051" y="5644"/>
                  </a:cubicBezTo>
                  <a:cubicBezTo>
                    <a:pt x="5983" y="5621"/>
                    <a:pt x="5914" y="5575"/>
                    <a:pt x="5846" y="5519"/>
                  </a:cubicBezTo>
                  <a:cubicBezTo>
                    <a:pt x="5687" y="5371"/>
                    <a:pt x="5585" y="5177"/>
                    <a:pt x="5550" y="4973"/>
                  </a:cubicBezTo>
                  <a:cubicBezTo>
                    <a:pt x="5448" y="4472"/>
                    <a:pt x="5641" y="3926"/>
                    <a:pt x="5880" y="3494"/>
                  </a:cubicBezTo>
                  <a:cubicBezTo>
                    <a:pt x="5937" y="3369"/>
                    <a:pt x="6017" y="3255"/>
                    <a:pt x="6096" y="3141"/>
                  </a:cubicBezTo>
                  <a:cubicBezTo>
                    <a:pt x="6130" y="3085"/>
                    <a:pt x="6176" y="3039"/>
                    <a:pt x="6210" y="2994"/>
                  </a:cubicBezTo>
                  <a:cubicBezTo>
                    <a:pt x="6233" y="2959"/>
                    <a:pt x="6267" y="2925"/>
                    <a:pt x="6290" y="2891"/>
                  </a:cubicBezTo>
                  <a:cubicBezTo>
                    <a:pt x="6290" y="2891"/>
                    <a:pt x="6301" y="2880"/>
                    <a:pt x="6301" y="2868"/>
                  </a:cubicBezTo>
                  <a:cubicBezTo>
                    <a:pt x="6324" y="2857"/>
                    <a:pt x="6347" y="2834"/>
                    <a:pt x="6358" y="2812"/>
                  </a:cubicBezTo>
                  <a:close/>
                  <a:moveTo>
                    <a:pt x="10259" y="17268"/>
                  </a:moveTo>
                  <a:cubicBezTo>
                    <a:pt x="10269" y="17271"/>
                    <a:pt x="10275" y="17272"/>
                    <a:pt x="10278" y="17272"/>
                  </a:cubicBezTo>
                  <a:cubicBezTo>
                    <a:pt x="10281" y="17272"/>
                    <a:pt x="10280" y="17270"/>
                    <a:pt x="10275" y="17268"/>
                  </a:cubicBezTo>
                  <a:close/>
                  <a:moveTo>
                    <a:pt x="12090" y="15994"/>
                  </a:moveTo>
                  <a:cubicBezTo>
                    <a:pt x="12136" y="16449"/>
                    <a:pt x="12181" y="16904"/>
                    <a:pt x="12215" y="17359"/>
                  </a:cubicBezTo>
                  <a:cubicBezTo>
                    <a:pt x="12204" y="17359"/>
                    <a:pt x="12204" y="17347"/>
                    <a:pt x="12193" y="17336"/>
                  </a:cubicBezTo>
                  <a:cubicBezTo>
                    <a:pt x="11954" y="17131"/>
                    <a:pt x="11886" y="16779"/>
                    <a:pt x="11931" y="16471"/>
                  </a:cubicBezTo>
                  <a:cubicBezTo>
                    <a:pt x="11954" y="16301"/>
                    <a:pt x="12022" y="16142"/>
                    <a:pt x="12090" y="15994"/>
                  </a:cubicBezTo>
                  <a:close/>
                  <a:moveTo>
                    <a:pt x="10919" y="13844"/>
                  </a:moveTo>
                  <a:lnTo>
                    <a:pt x="10919" y="13855"/>
                  </a:lnTo>
                  <a:cubicBezTo>
                    <a:pt x="10919" y="14140"/>
                    <a:pt x="10964" y="14436"/>
                    <a:pt x="11078" y="14708"/>
                  </a:cubicBezTo>
                  <a:cubicBezTo>
                    <a:pt x="11249" y="15084"/>
                    <a:pt x="11544" y="15425"/>
                    <a:pt x="11931" y="15573"/>
                  </a:cubicBezTo>
                  <a:cubicBezTo>
                    <a:pt x="11749" y="15846"/>
                    <a:pt x="11613" y="16153"/>
                    <a:pt x="11567" y="16483"/>
                  </a:cubicBezTo>
                  <a:cubicBezTo>
                    <a:pt x="11533" y="16813"/>
                    <a:pt x="11601" y="17142"/>
                    <a:pt x="11795" y="17415"/>
                  </a:cubicBezTo>
                  <a:cubicBezTo>
                    <a:pt x="11556" y="17529"/>
                    <a:pt x="11328" y="17677"/>
                    <a:pt x="11135" y="17848"/>
                  </a:cubicBezTo>
                  <a:cubicBezTo>
                    <a:pt x="10919" y="17870"/>
                    <a:pt x="10703" y="17950"/>
                    <a:pt x="10521" y="18075"/>
                  </a:cubicBezTo>
                  <a:cubicBezTo>
                    <a:pt x="10521" y="18064"/>
                    <a:pt x="10521" y="18041"/>
                    <a:pt x="10532" y="18030"/>
                  </a:cubicBezTo>
                  <a:cubicBezTo>
                    <a:pt x="10543" y="17961"/>
                    <a:pt x="10543" y="17893"/>
                    <a:pt x="10543" y="17825"/>
                  </a:cubicBezTo>
                  <a:cubicBezTo>
                    <a:pt x="10555" y="17711"/>
                    <a:pt x="10555" y="17609"/>
                    <a:pt x="10566" y="17506"/>
                  </a:cubicBezTo>
                  <a:cubicBezTo>
                    <a:pt x="10600" y="17484"/>
                    <a:pt x="10623" y="17450"/>
                    <a:pt x="10646" y="17427"/>
                  </a:cubicBezTo>
                  <a:cubicBezTo>
                    <a:pt x="10691" y="17370"/>
                    <a:pt x="10737" y="17324"/>
                    <a:pt x="10782" y="17268"/>
                  </a:cubicBezTo>
                  <a:cubicBezTo>
                    <a:pt x="10828" y="17222"/>
                    <a:pt x="10862" y="17165"/>
                    <a:pt x="10896" y="17120"/>
                  </a:cubicBezTo>
                  <a:cubicBezTo>
                    <a:pt x="10919" y="17086"/>
                    <a:pt x="10930" y="17063"/>
                    <a:pt x="10942" y="17040"/>
                  </a:cubicBezTo>
                  <a:cubicBezTo>
                    <a:pt x="10953" y="17029"/>
                    <a:pt x="10953" y="17017"/>
                    <a:pt x="10964" y="17006"/>
                  </a:cubicBezTo>
                  <a:cubicBezTo>
                    <a:pt x="10976" y="16983"/>
                    <a:pt x="10976" y="16960"/>
                    <a:pt x="10987" y="16949"/>
                  </a:cubicBezTo>
                  <a:cubicBezTo>
                    <a:pt x="11006" y="16884"/>
                    <a:pt x="10956" y="16826"/>
                    <a:pt x="10899" y="16826"/>
                  </a:cubicBezTo>
                  <a:cubicBezTo>
                    <a:pt x="10887" y="16826"/>
                    <a:pt x="10874" y="16829"/>
                    <a:pt x="10862" y="16835"/>
                  </a:cubicBezTo>
                  <a:cubicBezTo>
                    <a:pt x="10839" y="16847"/>
                    <a:pt x="10828" y="16847"/>
                    <a:pt x="10816" y="16847"/>
                  </a:cubicBezTo>
                  <a:cubicBezTo>
                    <a:pt x="10805" y="16858"/>
                    <a:pt x="10782" y="16881"/>
                    <a:pt x="10771" y="16892"/>
                  </a:cubicBezTo>
                  <a:cubicBezTo>
                    <a:pt x="10748" y="16904"/>
                    <a:pt x="10725" y="16926"/>
                    <a:pt x="10703" y="16949"/>
                  </a:cubicBezTo>
                  <a:cubicBezTo>
                    <a:pt x="10669" y="16972"/>
                    <a:pt x="10623" y="17006"/>
                    <a:pt x="10589" y="17040"/>
                  </a:cubicBezTo>
                  <a:cubicBezTo>
                    <a:pt x="10612" y="16881"/>
                    <a:pt x="10623" y="16710"/>
                    <a:pt x="10634" y="16540"/>
                  </a:cubicBezTo>
                  <a:cubicBezTo>
                    <a:pt x="10634" y="16528"/>
                    <a:pt x="10634" y="16528"/>
                    <a:pt x="10634" y="16517"/>
                  </a:cubicBezTo>
                  <a:cubicBezTo>
                    <a:pt x="10646" y="16506"/>
                    <a:pt x="10646" y="16506"/>
                    <a:pt x="10646" y="16506"/>
                  </a:cubicBezTo>
                  <a:cubicBezTo>
                    <a:pt x="10669" y="16494"/>
                    <a:pt x="10680" y="16483"/>
                    <a:pt x="10691" y="16471"/>
                  </a:cubicBezTo>
                  <a:cubicBezTo>
                    <a:pt x="10725" y="16437"/>
                    <a:pt x="10760" y="16392"/>
                    <a:pt x="10782" y="16358"/>
                  </a:cubicBezTo>
                  <a:cubicBezTo>
                    <a:pt x="10839" y="16289"/>
                    <a:pt x="10885" y="16233"/>
                    <a:pt x="10942" y="16164"/>
                  </a:cubicBezTo>
                  <a:cubicBezTo>
                    <a:pt x="10987" y="16096"/>
                    <a:pt x="11044" y="16028"/>
                    <a:pt x="11078" y="15960"/>
                  </a:cubicBezTo>
                  <a:cubicBezTo>
                    <a:pt x="11124" y="15891"/>
                    <a:pt x="11158" y="15812"/>
                    <a:pt x="11146" y="15721"/>
                  </a:cubicBezTo>
                  <a:cubicBezTo>
                    <a:pt x="11137" y="15712"/>
                    <a:pt x="11128" y="15695"/>
                    <a:pt x="11113" y="15695"/>
                  </a:cubicBezTo>
                  <a:cubicBezTo>
                    <a:pt x="11109" y="15695"/>
                    <a:pt x="11105" y="15696"/>
                    <a:pt x="11101" y="15698"/>
                  </a:cubicBezTo>
                  <a:cubicBezTo>
                    <a:pt x="11067" y="15698"/>
                    <a:pt x="11033" y="15698"/>
                    <a:pt x="10998" y="15721"/>
                  </a:cubicBezTo>
                  <a:cubicBezTo>
                    <a:pt x="10964" y="15744"/>
                    <a:pt x="10919" y="15766"/>
                    <a:pt x="10896" y="15800"/>
                  </a:cubicBezTo>
                  <a:cubicBezTo>
                    <a:pt x="10828" y="15857"/>
                    <a:pt x="10771" y="15937"/>
                    <a:pt x="10714" y="16005"/>
                  </a:cubicBezTo>
                  <a:lnTo>
                    <a:pt x="10691" y="16039"/>
                  </a:lnTo>
                  <a:cubicBezTo>
                    <a:pt x="10703" y="15914"/>
                    <a:pt x="10714" y="15800"/>
                    <a:pt x="10725" y="15687"/>
                  </a:cubicBezTo>
                  <a:cubicBezTo>
                    <a:pt x="10748" y="15402"/>
                    <a:pt x="10794" y="15129"/>
                    <a:pt x="10782" y="14845"/>
                  </a:cubicBezTo>
                  <a:cubicBezTo>
                    <a:pt x="10782" y="14817"/>
                    <a:pt x="10761" y="14802"/>
                    <a:pt x="10742" y="14802"/>
                  </a:cubicBezTo>
                  <a:cubicBezTo>
                    <a:pt x="10730" y="14802"/>
                    <a:pt x="10719" y="14809"/>
                    <a:pt x="10714" y="14822"/>
                  </a:cubicBezTo>
                  <a:cubicBezTo>
                    <a:pt x="10600" y="15095"/>
                    <a:pt x="10555" y="15368"/>
                    <a:pt x="10498" y="15653"/>
                  </a:cubicBezTo>
                  <a:cubicBezTo>
                    <a:pt x="10475" y="15744"/>
                    <a:pt x="10464" y="15834"/>
                    <a:pt x="10441" y="15925"/>
                  </a:cubicBezTo>
                  <a:cubicBezTo>
                    <a:pt x="10430" y="15891"/>
                    <a:pt x="10407" y="15869"/>
                    <a:pt x="10396" y="15846"/>
                  </a:cubicBezTo>
                  <a:cubicBezTo>
                    <a:pt x="10373" y="15823"/>
                    <a:pt x="10350" y="15800"/>
                    <a:pt x="10339" y="15778"/>
                  </a:cubicBezTo>
                  <a:cubicBezTo>
                    <a:pt x="10316" y="15744"/>
                    <a:pt x="10293" y="15732"/>
                    <a:pt x="10270" y="15709"/>
                  </a:cubicBezTo>
                  <a:cubicBezTo>
                    <a:pt x="10248" y="15687"/>
                    <a:pt x="10225" y="15675"/>
                    <a:pt x="10202" y="15664"/>
                  </a:cubicBezTo>
                  <a:cubicBezTo>
                    <a:pt x="10182" y="15651"/>
                    <a:pt x="10162" y="15645"/>
                    <a:pt x="10145" y="15645"/>
                  </a:cubicBezTo>
                  <a:cubicBezTo>
                    <a:pt x="10132" y="15645"/>
                    <a:pt x="10121" y="15648"/>
                    <a:pt x="10111" y="15653"/>
                  </a:cubicBezTo>
                  <a:cubicBezTo>
                    <a:pt x="10100" y="15653"/>
                    <a:pt x="10100" y="15664"/>
                    <a:pt x="10089" y="15664"/>
                  </a:cubicBezTo>
                  <a:cubicBezTo>
                    <a:pt x="10066" y="15687"/>
                    <a:pt x="10054" y="15721"/>
                    <a:pt x="10066" y="15755"/>
                  </a:cubicBezTo>
                  <a:cubicBezTo>
                    <a:pt x="10066" y="15778"/>
                    <a:pt x="10066" y="15800"/>
                    <a:pt x="10077" y="15812"/>
                  </a:cubicBezTo>
                  <a:lnTo>
                    <a:pt x="10089" y="15834"/>
                  </a:lnTo>
                  <a:cubicBezTo>
                    <a:pt x="10085" y="15831"/>
                    <a:pt x="10083" y="15830"/>
                    <a:pt x="10081" y="15830"/>
                  </a:cubicBezTo>
                  <a:lnTo>
                    <a:pt x="10081" y="15830"/>
                  </a:lnTo>
                  <a:cubicBezTo>
                    <a:pt x="10078" y="15830"/>
                    <a:pt x="10080" y="15838"/>
                    <a:pt x="10089" y="15846"/>
                  </a:cubicBezTo>
                  <a:cubicBezTo>
                    <a:pt x="10100" y="15880"/>
                    <a:pt x="10123" y="15903"/>
                    <a:pt x="10134" y="15937"/>
                  </a:cubicBezTo>
                  <a:cubicBezTo>
                    <a:pt x="10168" y="15994"/>
                    <a:pt x="10214" y="16051"/>
                    <a:pt x="10248" y="16107"/>
                  </a:cubicBezTo>
                  <a:cubicBezTo>
                    <a:pt x="10282" y="16153"/>
                    <a:pt x="10316" y="16198"/>
                    <a:pt x="10350" y="16255"/>
                  </a:cubicBezTo>
                  <a:cubicBezTo>
                    <a:pt x="10361" y="16267"/>
                    <a:pt x="10373" y="16289"/>
                    <a:pt x="10396" y="16301"/>
                  </a:cubicBezTo>
                  <a:cubicBezTo>
                    <a:pt x="10384" y="16369"/>
                    <a:pt x="10373" y="16437"/>
                    <a:pt x="10361" y="16506"/>
                  </a:cubicBezTo>
                  <a:cubicBezTo>
                    <a:pt x="10350" y="16642"/>
                    <a:pt x="10327" y="16779"/>
                    <a:pt x="10316" y="16915"/>
                  </a:cubicBezTo>
                  <a:cubicBezTo>
                    <a:pt x="10305" y="16892"/>
                    <a:pt x="10293" y="16881"/>
                    <a:pt x="10282" y="16870"/>
                  </a:cubicBezTo>
                  <a:cubicBezTo>
                    <a:pt x="10270" y="16847"/>
                    <a:pt x="10248" y="16824"/>
                    <a:pt x="10236" y="16801"/>
                  </a:cubicBezTo>
                  <a:lnTo>
                    <a:pt x="10236" y="16801"/>
                  </a:lnTo>
                  <a:cubicBezTo>
                    <a:pt x="10242" y="16812"/>
                    <a:pt x="10243" y="16815"/>
                    <a:pt x="10243" y="16815"/>
                  </a:cubicBezTo>
                  <a:cubicBezTo>
                    <a:pt x="10241" y="16815"/>
                    <a:pt x="10218" y="16777"/>
                    <a:pt x="10214" y="16777"/>
                  </a:cubicBezTo>
                  <a:cubicBezTo>
                    <a:pt x="10214" y="16777"/>
                    <a:pt x="10214" y="16778"/>
                    <a:pt x="10214" y="16779"/>
                  </a:cubicBezTo>
                  <a:cubicBezTo>
                    <a:pt x="10214" y="16767"/>
                    <a:pt x="10202" y="16756"/>
                    <a:pt x="10191" y="16744"/>
                  </a:cubicBezTo>
                  <a:cubicBezTo>
                    <a:pt x="10180" y="16733"/>
                    <a:pt x="10168" y="16722"/>
                    <a:pt x="10168" y="16710"/>
                  </a:cubicBezTo>
                  <a:cubicBezTo>
                    <a:pt x="10157" y="16699"/>
                    <a:pt x="10157" y="16699"/>
                    <a:pt x="10145" y="16688"/>
                  </a:cubicBezTo>
                  <a:lnTo>
                    <a:pt x="10134" y="16688"/>
                  </a:lnTo>
                  <a:cubicBezTo>
                    <a:pt x="10111" y="16653"/>
                    <a:pt x="10077" y="16631"/>
                    <a:pt x="10043" y="16619"/>
                  </a:cubicBezTo>
                  <a:cubicBezTo>
                    <a:pt x="10035" y="16617"/>
                    <a:pt x="10027" y="16616"/>
                    <a:pt x="10020" y="16616"/>
                  </a:cubicBezTo>
                  <a:cubicBezTo>
                    <a:pt x="9983" y="16616"/>
                    <a:pt x="9948" y="16638"/>
                    <a:pt x="9929" y="16676"/>
                  </a:cubicBezTo>
                  <a:cubicBezTo>
                    <a:pt x="9907" y="16733"/>
                    <a:pt x="9929" y="16824"/>
                    <a:pt x="9963" y="16881"/>
                  </a:cubicBezTo>
                  <a:cubicBezTo>
                    <a:pt x="9986" y="16938"/>
                    <a:pt x="10020" y="16995"/>
                    <a:pt x="10066" y="17051"/>
                  </a:cubicBezTo>
                  <a:cubicBezTo>
                    <a:pt x="10089" y="17097"/>
                    <a:pt x="10123" y="17142"/>
                    <a:pt x="10168" y="17177"/>
                  </a:cubicBezTo>
                  <a:cubicBezTo>
                    <a:pt x="10180" y="17199"/>
                    <a:pt x="10214" y="17233"/>
                    <a:pt x="10248" y="17256"/>
                  </a:cubicBezTo>
                  <a:cubicBezTo>
                    <a:pt x="10260" y="17260"/>
                    <a:pt x="10270" y="17265"/>
                    <a:pt x="10275" y="17268"/>
                  </a:cubicBezTo>
                  <a:lnTo>
                    <a:pt x="10282" y="17268"/>
                  </a:lnTo>
                  <a:cubicBezTo>
                    <a:pt x="10282" y="17302"/>
                    <a:pt x="10270" y="17336"/>
                    <a:pt x="10270" y="17359"/>
                  </a:cubicBezTo>
                  <a:cubicBezTo>
                    <a:pt x="10259" y="17506"/>
                    <a:pt x="10248" y="17643"/>
                    <a:pt x="10236" y="17791"/>
                  </a:cubicBezTo>
                  <a:cubicBezTo>
                    <a:pt x="10225" y="17859"/>
                    <a:pt x="10225" y="17927"/>
                    <a:pt x="10225" y="18007"/>
                  </a:cubicBezTo>
                  <a:cubicBezTo>
                    <a:pt x="10225" y="18030"/>
                    <a:pt x="10225" y="18064"/>
                    <a:pt x="10236" y="18087"/>
                  </a:cubicBezTo>
                  <a:cubicBezTo>
                    <a:pt x="10214" y="18075"/>
                    <a:pt x="10202" y="18064"/>
                    <a:pt x="10180" y="18052"/>
                  </a:cubicBezTo>
                  <a:cubicBezTo>
                    <a:pt x="10134" y="18018"/>
                    <a:pt x="10089" y="17996"/>
                    <a:pt x="10043" y="17973"/>
                  </a:cubicBezTo>
                  <a:cubicBezTo>
                    <a:pt x="9986" y="17848"/>
                    <a:pt x="9907" y="17723"/>
                    <a:pt x="9827" y="17597"/>
                  </a:cubicBezTo>
                  <a:cubicBezTo>
                    <a:pt x="9634" y="17347"/>
                    <a:pt x="9383" y="17131"/>
                    <a:pt x="9088" y="16983"/>
                  </a:cubicBezTo>
                  <a:cubicBezTo>
                    <a:pt x="9361" y="16722"/>
                    <a:pt x="9588" y="16426"/>
                    <a:pt x="9668" y="16051"/>
                  </a:cubicBezTo>
                  <a:cubicBezTo>
                    <a:pt x="9747" y="15732"/>
                    <a:pt x="9679" y="15368"/>
                    <a:pt x="9474" y="15107"/>
                  </a:cubicBezTo>
                  <a:cubicBezTo>
                    <a:pt x="9872" y="14936"/>
                    <a:pt x="10236" y="14674"/>
                    <a:pt x="10543" y="14356"/>
                  </a:cubicBezTo>
                  <a:cubicBezTo>
                    <a:pt x="10680" y="14197"/>
                    <a:pt x="10805" y="14026"/>
                    <a:pt x="10919" y="13844"/>
                  </a:cubicBezTo>
                  <a:close/>
                  <a:moveTo>
                    <a:pt x="12227" y="17586"/>
                  </a:moveTo>
                  <a:cubicBezTo>
                    <a:pt x="12238" y="17632"/>
                    <a:pt x="12238" y="17688"/>
                    <a:pt x="12238" y="17734"/>
                  </a:cubicBezTo>
                  <a:cubicBezTo>
                    <a:pt x="12261" y="17939"/>
                    <a:pt x="12272" y="18155"/>
                    <a:pt x="12295" y="18371"/>
                  </a:cubicBezTo>
                  <a:cubicBezTo>
                    <a:pt x="12204" y="18246"/>
                    <a:pt x="12090" y="18143"/>
                    <a:pt x="11954" y="18052"/>
                  </a:cubicBezTo>
                  <a:cubicBezTo>
                    <a:pt x="11851" y="17984"/>
                    <a:pt x="11749" y="17939"/>
                    <a:pt x="11647" y="17905"/>
                  </a:cubicBezTo>
                  <a:cubicBezTo>
                    <a:pt x="11806" y="17802"/>
                    <a:pt x="11977" y="17711"/>
                    <a:pt x="12159" y="17643"/>
                  </a:cubicBezTo>
                  <a:cubicBezTo>
                    <a:pt x="12193" y="17632"/>
                    <a:pt x="12215" y="17609"/>
                    <a:pt x="12227" y="17586"/>
                  </a:cubicBezTo>
                  <a:close/>
                  <a:moveTo>
                    <a:pt x="9473" y="18165"/>
                  </a:moveTo>
                  <a:cubicBezTo>
                    <a:pt x="9656" y="18165"/>
                    <a:pt x="9842" y="18217"/>
                    <a:pt x="10009" y="18325"/>
                  </a:cubicBezTo>
                  <a:cubicBezTo>
                    <a:pt x="10373" y="18564"/>
                    <a:pt x="10521" y="19019"/>
                    <a:pt x="10396" y="19429"/>
                  </a:cubicBezTo>
                  <a:cubicBezTo>
                    <a:pt x="10384" y="19428"/>
                    <a:pt x="10373" y="19428"/>
                    <a:pt x="10361" y="19428"/>
                  </a:cubicBezTo>
                  <a:cubicBezTo>
                    <a:pt x="9941" y="19428"/>
                    <a:pt x="9536" y="19632"/>
                    <a:pt x="9281" y="20009"/>
                  </a:cubicBezTo>
                  <a:cubicBezTo>
                    <a:pt x="9270" y="20031"/>
                    <a:pt x="9258" y="20054"/>
                    <a:pt x="9247" y="20077"/>
                  </a:cubicBezTo>
                  <a:cubicBezTo>
                    <a:pt x="9144" y="20043"/>
                    <a:pt x="9042" y="20009"/>
                    <a:pt x="8940" y="19940"/>
                  </a:cubicBezTo>
                  <a:cubicBezTo>
                    <a:pt x="8496" y="19656"/>
                    <a:pt x="8371" y="19053"/>
                    <a:pt x="8667" y="18598"/>
                  </a:cubicBezTo>
                  <a:cubicBezTo>
                    <a:pt x="8854" y="18318"/>
                    <a:pt x="9159" y="18165"/>
                    <a:pt x="9473" y="18165"/>
                  </a:cubicBezTo>
                  <a:close/>
                  <a:moveTo>
                    <a:pt x="11249" y="18164"/>
                  </a:moveTo>
                  <a:cubicBezTo>
                    <a:pt x="11429" y="18164"/>
                    <a:pt x="11610" y="18216"/>
                    <a:pt x="11772" y="18325"/>
                  </a:cubicBezTo>
                  <a:cubicBezTo>
                    <a:pt x="12227" y="18621"/>
                    <a:pt x="12352" y="19213"/>
                    <a:pt x="12056" y="19667"/>
                  </a:cubicBezTo>
                  <a:cubicBezTo>
                    <a:pt x="11920" y="19872"/>
                    <a:pt x="11715" y="20020"/>
                    <a:pt x="11487" y="20077"/>
                  </a:cubicBezTo>
                  <a:cubicBezTo>
                    <a:pt x="11385" y="19906"/>
                    <a:pt x="11249" y="19747"/>
                    <a:pt x="11078" y="19633"/>
                  </a:cubicBezTo>
                  <a:cubicBezTo>
                    <a:pt x="10964" y="19565"/>
                    <a:pt x="10839" y="19508"/>
                    <a:pt x="10714" y="19474"/>
                  </a:cubicBezTo>
                  <a:cubicBezTo>
                    <a:pt x="10816" y="19122"/>
                    <a:pt x="10760" y="18746"/>
                    <a:pt x="10566" y="18450"/>
                  </a:cubicBezTo>
                  <a:cubicBezTo>
                    <a:pt x="10752" y="18265"/>
                    <a:pt x="10999" y="18164"/>
                    <a:pt x="11249" y="18164"/>
                  </a:cubicBezTo>
                  <a:close/>
                  <a:moveTo>
                    <a:pt x="9224" y="21328"/>
                  </a:moveTo>
                  <a:cubicBezTo>
                    <a:pt x="9258" y="21385"/>
                    <a:pt x="9304" y="21453"/>
                    <a:pt x="9349" y="21510"/>
                  </a:cubicBezTo>
                  <a:cubicBezTo>
                    <a:pt x="9281" y="21533"/>
                    <a:pt x="9213" y="21544"/>
                    <a:pt x="9133" y="21567"/>
                  </a:cubicBezTo>
                  <a:cubicBezTo>
                    <a:pt x="9144" y="21533"/>
                    <a:pt x="9156" y="21499"/>
                    <a:pt x="9167" y="21465"/>
                  </a:cubicBezTo>
                  <a:cubicBezTo>
                    <a:pt x="9190" y="21419"/>
                    <a:pt x="9201" y="21374"/>
                    <a:pt x="9224" y="21328"/>
                  </a:cubicBezTo>
                  <a:close/>
                  <a:moveTo>
                    <a:pt x="10368" y="19746"/>
                  </a:moveTo>
                  <a:cubicBezTo>
                    <a:pt x="10550" y="19746"/>
                    <a:pt x="10734" y="19798"/>
                    <a:pt x="10896" y="19906"/>
                  </a:cubicBezTo>
                  <a:cubicBezTo>
                    <a:pt x="11340" y="20202"/>
                    <a:pt x="11465" y="20805"/>
                    <a:pt x="11180" y="21248"/>
                  </a:cubicBezTo>
                  <a:cubicBezTo>
                    <a:pt x="10992" y="21532"/>
                    <a:pt x="10678" y="21685"/>
                    <a:pt x="10360" y="21685"/>
                  </a:cubicBezTo>
                  <a:cubicBezTo>
                    <a:pt x="10180" y="21685"/>
                    <a:pt x="9999" y="21636"/>
                    <a:pt x="9838" y="21533"/>
                  </a:cubicBezTo>
                  <a:cubicBezTo>
                    <a:pt x="9395" y="21237"/>
                    <a:pt x="9258" y="20634"/>
                    <a:pt x="9554" y="20191"/>
                  </a:cubicBezTo>
                  <a:cubicBezTo>
                    <a:pt x="9741" y="19902"/>
                    <a:pt x="10053" y="19746"/>
                    <a:pt x="10368" y="19746"/>
                  </a:cubicBezTo>
                  <a:close/>
                  <a:moveTo>
                    <a:pt x="6494" y="6622"/>
                  </a:moveTo>
                  <a:cubicBezTo>
                    <a:pt x="6620" y="6701"/>
                    <a:pt x="6745" y="6781"/>
                    <a:pt x="6870" y="6849"/>
                  </a:cubicBezTo>
                  <a:cubicBezTo>
                    <a:pt x="7643" y="7281"/>
                    <a:pt x="8405" y="7736"/>
                    <a:pt x="9144" y="8225"/>
                  </a:cubicBezTo>
                  <a:cubicBezTo>
                    <a:pt x="9508" y="8464"/>
                    <a:pt x="9861" y="8703"/>
                    <a:pt x="10202" y="8953"/>
                  </a:cubicBezTo>
                  <a:cubicBezTo>
                    <a:pt x="10509" y="9181"/>
                    <a:pt x="10816" y="9420"/>
                    <a:pt x="11033" y="9738"/>
                  </a:cubicBezTo>
                  <a:cubicBezTo>
                    <a:pt x="11260" y="10079"/>
                    <a:pt x="11362" y="10477"/>
                    <a:pt x="11431" y="10876"/>
                  </a:cubicBezTo>
                  <a:cubicBezTo>
                    <a:pt x="11510" y="11308"/>
                    <a:pt x="11578" y="11751"/>
                    <a:pt x="11647" y="12195"/>
                  </a:cubicBezTo>
                  <a:cubicBezTo>
                    <a:pt x="11783" y="13116"/>
                    <a:pt x="11897" y="14037"/>
                    <a:pt x="11999" y="14959"/>
                  </a:cubicBezTo>
                  <a:cubicBezTo>
                    <a:pt x="11999" y="15050"/>
                    <a:pt x="12011" y="15129"/>
                    <a:pt x="12022" y="15220"/>
                  </a:cubicBezTo>
                  <a:cubicBezTo>
                    <a:pt x="11726" y="15095"/>
                    <a:pt x="11510" y="14822"/>
                    <a:pt x="11396" y="14527"/>
                  </a:cubicBezTo>
                  <a:cubicBezTo>
                    <a:pt x="11306" y="14288"/>
                    <a:pt x="11271" y="14037"/>
                    <a:pt x="11271" y="13787"/>
                  </a:cubicBezTo>
                  <a:cubicBezTo>
                    <a:pt x="11271" y="13662"/>
                    <a:pt x="11271" y="13537"/>
                    <a:pt x="11283" y="13412"/>
                  </a:cubicBezTo>
                  <a:cubicBezTo>
                    <a:pt x="11294" y="13264"/>
                    <a:pt x="11340" y="13105"/>
                    <a:pt x="11260" y="12980"/>
                  </a:cubicBezTo>
                  <a:cubicBezTo>
                    <a:pt x="11231" y="12923"/>
                    <a:pt x="11187" y="12897"/>
                    <a:pt x="11140" y="12897"/>
                  </a:cubicBezTo>
                  <a:cubicBezTo>
                    <a:pt x="11131" y="12897"/>
                    <a:pt x="11121" y="12898"/>
                    <a:pt x="11112" y="12900"/>
                  </a:cubicBezTo>
                  <a:cubicBezTo>
                    <a:pt x="11101" y="12900"/>
                    <a:pt x="11078" y="12900"/>
                    <a:pt x="11055" y="12923"/>
                  </a:cubicBezTo>
                  <a:cubicBezTo>
                    <a:pt x="10987" y="12957"/>
                    <a:pt x="10964" y="13002"/>
                    <a:pt x="10930" y="13071"/>
                  </a:cubicBezTo>
                  <a:cubicBezTo>
                    <a:pt x="10907" y="13116"/>
                    <a:pt x="10885" y="13173"/>
                    <a:pt x="10862" y="13230"/>
                  </a:cubicBezTo>
                  <a:cubicBezTo>
                    <a:pt x="10816" y="13344"/>
                    <a:pt x="10760" y="13457"/>
                    <a:pt x="10703" y="13560"/>
                  </a:cubicBezTo>
                  <a:cubicBezTo>
                    <a:pt x="10589" y="13776"/>
                    <a:pt x="10441" y="13969"/>
                    <a:pt x="10282" y="14140"/>
                  </a:cubicBezTo>
                  <a:cubicBezTo>
                    <a:pt x="9963" y="14492"/>
                    <a:pt x="9543" y="14754"/>
                    <a:pt x="9076" y="14902"/>
                  </a:cubicBezTo>
                  <a:cubicBezTo>
                    <a:pt x="8963" y="14936"/>
                    <a:pt x="8940" y="15118"/>
                    <a:pt x="9042" y="15186"/>
                  </a:cubicBezTo>
                  <a:cubicBezTo>
                    <a:pt x="9338" y="15357"/>
                    <a:pt x="9417" y="15721"/>
                    <a:pt x="9338" y="16028"/>
                  </a:cubicBezTo>
                  <a:cubicBezTo>
                    <a:pt x="9235" y="16392"/>
                    <a:pt x="8951" y="16676"/>
                    <a:pt x="8678" y="16904"/>
                  </a:cubicBezTo>
                  <a:cubicBezTo>
                    <a:pt x="8599" y="16983"/>
                    <a:pt x="8599" y="17154"/>
                    <a:pt x="8724" y="17188"/>
                  </a:cubicBezTo>
                  <a:cubicBezTo>
                    <a:pt x="9065" y="17302"/>
                    <a:pt x="9349" y="17506"/>
                    <a:pt x="9554" y="17791"/>
                  </a:cubicBezTo>
                  <a:cubicBezTo>
                    <a:pt x="9577" y="17814"/>
                    <a:pt x="9588" y="17825"/>
                    <a:pt x="9599" y="17848"/>
                  </a:cubicBezTo>
                  <a:cubicBezTo>
                    <a:pt x="9557" y="17843"/>
                    <a:pt x="9514" y="17841"/>
                    <a:pt x="9472" y="17841"/>
                  </a:cubicBezTo>
                  <a:cubicBezTo>
                    <a:pt x="9049" y="17841"/>
                    <a:pt x="8642" y="18045"/>
                    <a:pt x="8394" y="18428"/>
                  </a:cubicBezTo>
                  <a:cubicBezTo>
                    <a:pt x="8121" y="18849"/>
                    <a:pt x="8121" y="19372"/>
                    <a:pt x="8360" y="19781"/>
                  </a:cubicBezTo>
                  <a:cubicBezTo>
                    <a:pt x="8087" y="19690"/>
                    <a:pt x="7825" y="19565"/>
                    <a:pt x="7586" y="19406"/>
                  </a:cubicBezTo>
                  <a:cubicBezTo>
                    <a:pt x="7557" y="19385"/>
                    <a:pt x="7525" y="19376"/>
                    <a:pt x="7493" y="19376"/>
                  </a:cubicBezTo>
                  <a:cubicBezTo>
                    <a:pt x="7405" y="19376"/>
                    <a:pt x="7322" y="19450"/>
                    <a:pt x="7313" y="19542"/>
                  </a:cubicBezTo>
                  <a:cubicBezTo>
                    <a:pt x="7279" y="19861"/>
                    <a:pt x="7018" y="20122"/>
                    <a:pt x="6745" y="20248"/>
                  </a:cubicBezTo>
                  <a:cubicBezTo>
                    <a:pt x="6438" y="20395"/>
                    <a:pt x="6085" y="20407"/>
                    <a:pt x="5744" y="20407"/>
                  </a:cubicBezTo>
                  <a:cubicBezTo>
                    <a:pt x="5739" y="20406"/>
                    <a:pt x="5735" y="20406"/>
                    <a:pt x="5730" y="20406"/>
                  </a:cubicBezTo>
                  <a:cubicBezTo>
                    <a:pt x="5611" y="20406"/>
                    <a:pt x="5518" y="20547"/>
                    <a:pt x="5573" y="20657"/>
                  </a:cubicBezTo>
                  <a:cubicBezTo>
                    <a:pt x="5766" y="21021"/>
                    <a:pt x="5653" y="21465"/>
                    <a:pt x="5425" y="21783"/>
                  </a:cubicBezTo>
                  <a:cubicBezTo>
                    <a:pt x="5403" y="21817"/>
                    <a:pt x="5380" y="21851"/>
                    <a:pt x="5357" y="21874"/>
                  </a:cubicBezTo>
                  <a:cubicBezTo>
                    <a:pt x="5164" y="21863"/>
                    <a:pt x="4959" y="21840"/>
                    <a:pt x="4754" y="21806"/>
                  </a:cubicBezTo>
                  <a:cubicBezTo>
                    <a:pt x="3935" y="21692"/>
                    <a:pt x="3105" y="21487"/>
                    <a:pt x="2332" y="21192"/>
                  </a:cubicBezTo>
                  <a:cubicBezTo>
                    <a:pt x="1717" y="20964"/>
                    <a:pt x="1081" y="20634"/>
                    <a:pt x="694" y="20077"/>
                  </a:cubicBezTo>
                  <a:cubicBezTo>
                    <a:pt x="227" y="19394"/>
                    <a:pt x="364" y="18519"/>
                    <a:pt x="421" y="17734"/>
                  </a:cubicBezTo>
                  <a:cubicBezTo>
                    <a:pt x="489" y="16813"/>
                    <a:pt x="569" y="15891"/>
                    <a:pt x="671" y="14970"/>
                  </a:cubicBezTo>
                  <a:cubicBezTo>
                    <a:pt x="773" y="14037"/>
                    <a:pt x="887" y="13116"/>
                    <a:pt x="1024" y="12195"/>
                  </a:cubicBezTo>
                  <a:cubicBezTo>
                    <a:pt x="1092" y="11751"/>
                    <a:pt x="1149" y="11319"/>
                    <a:pt x="1228" y="10876"/>
                  </a:cubicBezTo>
                  <a:cubicBezTo>
                    <a:pt x="1308" y="10477"/>
                    <a:pt x="1410" y="10079"/>
                    <a:pt x="1638" y="9750"/>
                  </a:cubicBezTo>
                  <a:cubicBezTo>
                    <a:pt x="1843" y="9431"/>
                    <a:pt x="2150" y="9181"/>
                    <a:pt x="2457" y="8953"/>
                  </a:cubicBezTo>
                  <a:cubicBezTo>
                    <a:pt x="2809" y="8703"/>
                    <a:pt x="3162" y="8464"/>
                    <a:pt x="3514" y="8225"/>
                  </a:cubicBezTo>
                  <a:cubicBezTo>
                    <a:pt x="4254" y="7736"/>
                    <a:pt x="5016" y="7281"/>
                    <a:pt x="5801" y="6849"/>
                  </a:cubicBezTo>
                  <a:cubicBezTo>
                    <a:pt x="5914" y="6781"/>
                    <a:pt x="6028" y="6713"/>
                    <a:pt x="6130" y="6645"/>
                  </a:cubicBezTo>
                  <a:cubicBezTo>
                    <a:pt x="6175" y="6671"/>
                    <a:pt x="6222" y="6682"/>
                    <a:pt x="6269" y="6682"/>
                  </a:cubicBezTo>
                  <a:cubicBezTo>
                    <a:pt x="6343" y="6682"/>
                    <a:pt x="6419" y="6656"/>
                    <a:pt x="6494" y="6622"/>
                  </a:cubicBezTo>
                  <a:close/>
                  <a:moveTo>
                    <a:pt x="13148" y="19247"/>
                  </a:moveTo>
                  <a:cubicBezTo>
                    <a:pt x="13376" y="19531"/>
                    <a:pt x="13660" y="19793"/>
                    <a:pt x="14012" y="19918"/>
                  </a:cubicBezTo>
                  <a:cubicBezTo>
                    <a:pt x="14132" y="19957"/>
                    <a:pt x="14261" y="19978"/>
                    <a:pt x="14392" y="19978"/>
                  </a:cubicBezTo>
                  <a:cubicBezTo>
                    <a:pt x="14597" y="19978"/>
                    <a:pt x="14805" y="19927"/>
                    <a:pt x="14979" y="19815"/>
                  </a:cubicBezTo>
                  <a:cubicBezTo>
                    <a:pt x="15104" y="20236"/>
                    <a:pt x="15320" y="20623"/>
                    <a:pt x="15616" y="20964"/>
                  </a:cubicBezTo>
                  <a:cubicBezTo>
                    <a:pt x="15753" y="21112"/>
                    <a:pt x="15912" y="21260"/>
                    <a:pt x="16082" y="21385"/>
                  </a:cubicBezTo>
                  <a:cubicBezTo>
                    <a:pt x="15996" y="21378"/>
                    <a:pt x="15910" y="21375"/>
                    <a:pt x="15825" y="21375"/>
                  </a:cubicBezTo>
                  <a:cubicBezTo>
                    <a:pt x="15616" y="21375"/>
                    <a:pt x="15408" y="21397"/>
                    <a:pt x="15207" y="21453"/>
                  </a:cubicBezTo>
                  <a:cubicBezTo>
                    <a:pt x="14809" y="21578"/>
                    <a:pt x="14445" y="21840"/>
                    <a:pt x="14263" y="22215"/>
                  </a:cubicBezTo>
                  <a:cubicBezTo>
                    <a:pt x="14001" y="22010"/>
                    <a:pt x="13717" y="21828"/>
                    <a:pt x="13398" y="21760"/>
                  </a:cubicBezTo>
                  <a:cubicBezTo>
                    <a:pt x="13285" y="21733"/>
                    <a:pt x="13170" y="21719"/>
                    <a:pt x="13057" y="21719"/>
                  </a:cubicBezTo>
                  <a:cubicBezTo>
                    <a:pt x="12840" y="21719"/>
                    <a:pt x="12629" y="21770"/>
                    <a:pt x="12443" y="21874"/>
                  </a:cubicBezTo>
                  <a:cubicBezTo>
                    <a:pt x="12341" y="21612"/>
                    <a:pt x="12215" y="21362"/>
                    <a:pt x="12045" y="21135"/>
                  </a:cubicBezTo>
                  <a:cubicBezTo>
                    <a:pt x="11942" y="20987"/>
                    <a:pt x="11817" y="20839"/>
                    <a:pt x="11681" y="20725"/>
                  </a:cubicBezTo>
                  <a:cubicBezTo>
                    <a:pt x="11669" y="20714"/>
                    <a:pt x="11669" y="20702"/>
                    <a:pt x="11658" y="20691"/>
                  </a:cubicBezTo>
                  <a:cubicBezTo>
                    <a:pt x="11658" y="20646"/>
                    <a:pt x="11647" y="20589"/>
                    <a:pt x="11647" y="20532"/>
                  </a:cubicBezTo>
                  <a:lnTo>
                    <a:pt x="11647" y="20532"/>
                  </a:lnTo>
                  <a:cubicBezTo>
                    <a:pt x="11669" y="20543"/>
                    <a:pt x="11692" y="20543"/>
                    <a:pt x="11715" y="20555"/>
                  </a:cubicBezTo>
                  <a:cubicBezTo>
                    <a:pt x="11795" y="20566"/>
                    <a:pt x="11886" y="20577"/>
                    <a:pt x="11965" y="20589"/>
                  </a:cubicBezTo>
                  <a:cubicBezTo>
                    <a:pt x="12113" y="20611"/>
                    <a:pt x="12272" y="20623"/>
                    <a:pt x="12420" y="20646"/>
                  </a:cubicBezTo>
                  <a:cubicBezTo>
                    <a:pt x="12534" y="20668"/>
                    <a:pt x="12648" y="20680"/>
                    <a:pt x="12750" y="20702"/>
                  </a:cubicBezTo>
                  <a:cubicBezTo>
                    <a:pt x="12761" y="20725"/>
                    <a:pt x="12773" y="20748"/>
                    <a:pt x="12773" y="20771"/>
                  </a:cubicBezTo>
                  <a:cubicBezTo>
                    <a:pt x="12795" y="20828"/>
                    <a:pt x="12830" y="20873"/>
                    <a:pt x="12852" y="20930"/>
                  </a:cubicBezTo>
                  <a:cubicBezTo>
                    <a:pt x="12886" y="20987"/>
                    <a:pt x="12932" y="21055"/>
                    <a:pt x="12977" y="21112"/>
                  </a:cubicBezTo>
                  <a:cubicBezTo>
                    <a:pt x="12977" y="21112"/>
                    <a:pt x="12977" y="21123"/>
                    <a:pt x="12989" y="21123"/>
                  </a:cubicBezTo>
                  <a:cubicBezTo>
                    <a:pt x="12989" y="21135"/>
                    <a:pt x="13000" y="21135"/>
                    <a:pt x="13012" y="21146"/>
                  </a:cubicBezTo>
                  <a:cubicBezTo>
                    <a:pt x="13012" y="21157"/>
                    <a:pt x="13034" y="21169"/>
                    <a:pt x="13034" y="21169"/>
                  </a:cubicBezTo>
                  <a:cubicBezTo>
                    <a:pt x="13080" y="21214"/>
                    <a:pt x="13114" y="21248"/>
                    <a:pt x="13182" y="21248"/>
                  </a:cubicBezTo>
                  <a:lnTo>
                    <a:pt x="13239" y="21248"/>
                  </a:lnTo>
                  <a:cubicBezTo>
                    <a:pt x="13273" y="21248"/>
                    <a:pt x="13307" y="21214"/>
                    <a:pt x="13319" y="21180"/>
                  </a:cubicBezTo>
                  <a:cubicBezTo>
                    <a:pt x="13330" y="21157"/>
                    <a:pt x="13330" y="21135"/>
                    <a:pt x="13319" y="21112"/>
                  </a:cubicBezTo>
                  <a:cubicBezTo>
                    <a:pt x="13330" y="21089"/>
                    <a:pt x="13319" y="21066"/>
                    <a:pt x="13307" y="21032"/>
                  </a:cubicBezTo>
                  <a:cubicBezTo>
                    <a:pt x="13307" y="21021"/>
                    <a:pt x="13296" y="21010"/>
                    <a:pt x="13285" y="20998"/>
                  </a:cubicBezTo>
                  <a:cubicBezTo>
                    <a:pt x="13285" y="20987"/>
                    <a:pt x="13285" y="20975"/>
                    <a:pt x="13273" y="20975"/>
                  </a:cubicBezTo>
                  <a:cubicBezTo>
                    <a:pt x="13273" y="20973"/>
                    <a:pt x="13273" y="20969"/>
                    <a:pt x="13273" y="20964"/>
                  </a:cubicBezTo>
                  <a:cubicBezTo>
                    <a:pt x="13262" y="20941"/>
                    <a:pt x="13262" y="20930"/>
                    <a:pt x="13250" y="20919"/>
                  </a:cubicBezTo>
                  <a:cubicBezTo>
                    <a:pt x="13239" y="20907"/>
                    <a:pt x="13239" y="20896"/>
                    <a:pt x="13228" y="20896"/>
                  </a:cubicBezTo>
                  <a:cubicBezTo>
                    <a:pt x="13228" y="20884"/>
                    <a:pt x="13216" y="20884"/>
                    <a:pt x="13216" y="20873"/>
                  </a:cubicBezTo>
                  <a:cubicBezTo>
                    <a:pt x="13205" y="20862"/>
                    <a:pt x="13205" y="20862"/>
                    <a:pt x="13205" y="20862"/>
                  </a:cubicBezTo>
                  <a:cubicBezTo>
                    <a:pt x="13205" y="20850"/>
                    <a:pt x="13194" y="20850"/>
                    <a:pt x="13194" y="20839"/>
                  </a:cubicBezTo>
                  <a:cubicBezTo>
                    <a:pt x="13182" y="20816"/>
                    <a:pt x="13159" y="20793"/>
                    <a:pt x="13148" y="20771"/>
                  </a:cubicBezTo>
                  <a:lnTo>
                    <a:pt x="13148" y="20771"/>
                  </a:lnTo>
                  <a:cubicBezTo>
                    <a:pt x="13205" y="20782"/>
                    <a:pt x="13273" y="20793"/>
                    <a:pt x="13330" y="20805"/>
                  </a:cubicBezTo>
                  <a:cubicBezTo>
                    <a:pt x="13569" y="20850"/>
                    <a:pt x="13808" y="20896"/>
                    <a:pt x="14047" y="20941"/>
                  </a:cubicBezTo>
                  <a:cubicBezTo>
                    <a:pt x="14047" y="20975"/>
                    <a:pt x="14047" y="20998"/>
                    <a:pt x="14058" y="21021"/>
                  </a:cubicBezTo>
                  <a:cubicBezTo>
                    <a:pt x="14058" y="21055"/>
                    <a:pt x="14069" y="21089"/>
                    <a:pt x="14081" y="21123"/>
                  </a:cubicBezTo>
                  <a:cubicBezTo>
                    <a:pt x="14092" y="21135"/>
                    <a:pt x="14103" y="21157"/>
                    <a:pt x="14115" y="21180"/>
                  </a:cubicBezTo>
                  <a:cubicBezTo>
                    <a:pt x="14157" y="21244"/>
                    <a:pt x="14220" y="21318"/>
                    <a:pt x="14302" y="21318"/>
                  </a:cubicBezTo>
                  <a:cubicBezTo>
                    <a:pt x="14308" y="21318"/>
                    <a:pt x="14314" y="21317"/>
                    <a:pt x="14320" y="21317"/>
                  </a:cubicBezTo>
                  <a:lnTo>
                    <a:pt x="14342" y="21317"/>
                  </a:lnTo>
                  <a:cubicBezTo>
                    <a:pt x="14347" y="21319"/>
                    <a:pt x="14351" y="21320"/>
                    <a:pt x="14356" y="21320"/>
                  </a:cubicBezTo>
                  <a:cubicBezTo>
                    <a:pt x="14377" y="21320"/>
                    <a:pt x="14401" y="21303"/>
                    <a:pt x="14411" y="21294"/>
                  </a:cubicBezTo>
                  <a:cubicBezTo>
                    <a:pt x="14433" y="21271"/>
                    <a:pt x="14433" y="21248"/>
                    <a:pt x="14433" y="21214"/>
                  </a:cubicBezTo>
                  <a:cubicBezTo>
                    <a:pt x="14456" y="21157"/>
                    <a:pt x="14411" y="21089"/>
                    <a:pt x="14388" y="21032"/>
                  </a:cubicBezTo>
                  <a:cubicBezTo>
                    <a:pt x="14376" y="21021"/>
                    <a:pt x="14376" y="21021"/>
                    <a:pt x="14365" y="21010"/>
                  </a:cubicBezTo>
                  <a:lnTo>
                    <a:pt x="14365" y="21010"/>
                  </a:lnTo>
                  <a:cubicBezTo>
                    <a:pt x="14638" y="21055"/>
                    <a:pt x="14911" y="21101"/>
                    <a:pt x="15184" y="21135"/>
                  </a:cubicBezTo>
                  <a:cubicBezTo>
                    <a:pt x="15188" y="21135"/>
                    <a:pt x="15191" y="21136"/>
                    <a:pt x="15194" y="21136"/>
                  </a:cubicBezTo>
                  <a:cubicBezTo>
                    <a:pt x="15253" y="21136"/>
                    <a:pt x="15261" y="21042"/>
                    <a:pt x="15207" y="21010"/>
                  </a:cubicBezTo>
                  <a:cubicBezTo>
                    <a:pt x="14945" y="20896"/>
                    <a:pt x="14684" y="20793"/>
                    <a:pt x="14411" y="20714"/>
                  </a:cubicBezTo>
                  <a:cubicBezTo>
                    <a:pt x="14433" y="20702"/>
                    <a:pt x="14445" y="20691"/>
                    <a:pt x="14456" y="20680"/>
                  </a:cubicBezTo>
                  <a:cubicBezTo>
                    <a:pt x="14467" y="20668"/>
                    <a:pt x="14479" y="20668"/>
                    <a:pt x="14490" y="20657"/>
                  </a:cubicBezTo>
                  <a:cubicBezTo>
                    <a:pt x="14502" y="20646"/>
                    <a:pt x="14513" y="20634"/>
                    <a:pt x="14513" y="20634"/>
                  </a:cubicBezTo>
                  <a:cubicBezTo>
                    <a:pt x="14558" y="20600"/>
                    <a:pt x="14604" y="20520"/>
                    <a:pt x="14581" y="20464"/>
                  </a:cubicBezTo>
                  <a:cubicBezTo>
                    <a:pt x="14581" y="20464"/>
                    <a:pt x="14581" y="20452"/>
                    <a:pt x="14581" y="20452"/>
                  </a:cubicBezTo>
                  <a:cubicBezTo>
                    <a:pt x="14570" y="20441"/>
                    <a:pt x="14570" y="20441"/>
                    <a:pt x="14558" y="20429"/>
                  </a:cubicBezTo>
                  <a:cubicBezTo>
                    <a:pt x="14532" y="20408"/>
                    <a:pt x="14501" y="20399"/>
                    <a:pt x="14469" y="20399"/>
                  </a:cubicBezTo>
                  <a:cubicBezTo>
                    <a:pt x="14432" y="20399"/>
                    <a:pt x="14395" y="20411"/>
                    <a:pt x="14365" y="20429"/>
                  </a:cubicBezTo>
                  <a:cubicBezTo>
                    <a:pt x="14354" y="20429"/>
                    <a:pt x="14342" y="20441"/>
                    <a:pt x="14331" y="20441"/>
                  </a:cubicBezTo>
                  <a:cubicBezTo>
                    <a:pt x="14331" y="20441"/>
                    <a:pt x="14320" y="20452"/>
                    <a:pt x="14308" y="20452"/>
                  </a:cubicBezTo>
                  <a:cubicBezTo>
                    <a:pt x="14285" y="20475"/>
                    <a:pt x="14251" y="20486"/>
                    <a:pt x="14229" y="20509"/>
                  </a:cubicBezTo>
                  <a:cubicBezTo>
                    <a:pt x="14194" y="20532"/>
                    <a:pt x="14149" y="20566"/>
                    <a:pt x="14115" y="20589"/>
                  </a:cubicBezTo>
                  <a:cubicBezTo>
                    <a:pt x="14103" y="20600"/>
                    <a:pt x="14081" y="20611"/>
                    <a:pt x="14069" y="20623"/>
                  </a:cubicBezTo>
                  <a:cubicBezTo>
                    <a:pt x="13842" y="20566"/>
                    <a:pt x="13614" y="20520"/>
                    <a:pt x="13387" y="20475"/>
                  </a:cubicBezTo>
                  <a:cubicBezTo>
                    <a:pt x="13330" y="20464"/>
                    <a:pt x="13262" y="20452"/>
                    <a:pt x="13205" y="20441"/>
                  </a:cubicBezTo>
                  <a:cubicBezTo>
                    <a:pt x="13205" y="20441"/>
                    <a:pt x="13216" y="20429"/>
                    <a:pt x="13228" y="20418"/>
                  </a:cubicBezTo>
                  <a:cubicBezTo>
                    <a:pt x="13239" y="20407"/>
                    <a:pt x="13250" y="20395"/>
                    <a:pt x="13262" y="20384"/>
                  </a:cubicBezTo>
                  <a:cubicBezTo>
                    <a:pt x="13262" y="20384"/>
                    <a:pt x="13273" y="20373"/>
                    <a:pt x="13285" y="20361"/>
                  </a:cubicBezTo>
                  <a:cubicBezTo>
                    <a:pt x="13296" y="20350"/>
                    <a:pt x="13307" y="20327"/>
                    <a:pt x="13330" y="20316"/>
                  </a:cubicBezTo>
                  <a:cubicBezTo>
                    <a:pt x="13330" y="20293"/>
                    <a:pt x="13341" y="20282"/>
                    <a:pt x="13341" y="20270"/>
                  </a:cubicBezTo>
                  <a:cubicBezTo>
                    <a:pt x="13341" y="20270"/>
                    <a:pt x="13341" y="20282"/>
                    <a:pt x="13341" y="20282"/>
                  </a:cubicBezTo>
                  <a:cubicBezTo>
                    <a:pt x="13353" y="20270"/>
                    <a:pt x="13364" y="20248"/>
                    <a:pt x="13376" y="20225"/>
                  </a:cubicBezTo>
                  <a:cubicBezTo>
                    <a:pt x="13376" y="20202"/>
                    <a:pt x="13376" y="20191"/>
                    <a:pt x="13376" y="20168"/>
                  </a:cubicBezTo>
                  <a:cubicBezTo>
                    <a:pt x="13376" y="20134"/>
                    <a:pt x="13341" y="20100"/>
                    <a:pt x="13319" y="20100"/>
                  </a:cubicBezTo>
                  <a:cubicBezTo>
                    <a:pt x="13300" y="20095"/>
                    <a:pt x="13283" y="20092"/>
                    <a:pt x="13267" y="20092"/>
                  </a:cubicBezTo>
                  <a:cubicBezTo>
                    <a:pt x="13245" y="20092"/>
                    <a:pt x="13225" y="20098"/>
                    <a:pt x="13205" y="20111"/>
                  </a:cubicBezTo>
                  <a:cubicBezTo>
                    <a:pt x="13194" y="20111"/>
                    <a:pt x="13171" y="20122"/>
                    <a:pt x="13159" y="20122"/>
                  </a:cubicBezTo>
                  <a:cubicBezTo>
                    <a:pt x="13148" y="20134"/>
                    <a:pt x="13148" y="20134"/>
                    <a:pt x="13137" y="20145"/>
                  </a:cubicBezTo>
                  <a:cubicBezTo>
                    <a:pt x="13080" y="20179"/>
                    <a:pt x="13023" y="20213"/>
                    <a:pt x="12977" y="20248"/>
                  </a:cubicBezTo>
                  <a:cubicBezTo>
                    <a:pt x="12943" y="20282"/>
                    <a:pt x="12898" y="20316"/>
                    <a:pt x="12852" y="20350"/>
                  </a:cubicBezTo>
                  <a:cubicBezTo>
                    <a:pt x="12841" y="20361"/>
                    <a:pt x="12830" y="20373"/>
                    <a:pt x="12830" y="20384"/>
                  </a:cubicBezTo>
                  <a:cubicBezTo>
                    <a:pt x="12693" y="20361"/>
                    <a:pt x="12568" y="20339"/>
                    <a:pt x="12443" y="20327"/>
                  </a:cubicBezTo>
                  <a:cubicBezTo>
                    <a:pt x="12295" y="20304"/>
                    <a:pt x="12136" y="20282"/>
                    <a:pt x="11977" y="20270"/>
                  </a:cubicBezTo>
                  <a:cubicBezTo>
                    <a:pt x="11954" y="20270"/>
                    <a:pt x="11920" y="20259"/>
                    <a:pt x="11886" y="20259"/>
                  </a:cubicBezTo>
                  <a:cubicBezTo>
                    <a:pt x="11977" y="20202"/>
                    <a:pt x="12068" y="20134"/>
                    <a:pt x="12147" y="20054"/>
                  </a:cubicBezTo>
                  <a:cubicBezTo>
                    <a:pt x="12261" y="20020"/>
                    <a:pt x="12363" y="19963"/>
                    <a:pt x="12454" y="19906"/>
                  </a:cubicBezTo>
                  <a:cubicBezTo>
                    <a:pt x="12739" y="19747"/>
                    <a:pt x="12977" y="19520"/>
                    <a:pt x="13148" y="19247"/>
                  </a:cubicBezTo>
                  <a:close/>
                  <a:moveTo>
                    <a:pt x="7598" y="19838"/>
                  </a:moveTo>
                  <a:cubicBezTo>
                    <a:pt x="7848" y="19975"/>
                    <a:pt x="8109" y="20088"/>
                    <a:pt x="8382" y="20145"/>
                  </a:cubicBezTo>
                  <a:cubicBezTo>
                    <a:pt x="8519" y="20179"/>
                    <a:pt x="8644" y="20202"/>
                    <a:pt x="8781" y="20225"/>
                  </a:cubicBezTo>
                  <a:cubicBezTo>
                    <a:pt x="8837" y="20259"/>
                    <a:pt x="8894" y="20282"/>
                    <a:pt x="8963" y="20316"/>
                  </a:cubicBezTo>
                  <a:cubicBezTo>
                    <a:pt x="8940" y="20327"/>
                    <a:pt x="8928" y="20339"/>
                    <a:pt x="8906" y="20350"/>
                  </a:cubicBezTo>
                  <a:cubicBezTo>
                    <a:pt x="8781" y="20429"/>
                    <a:pt x="8667" y="20509"/>
                    <a:pt x="8542" y="20577"/>
                  </a:cubicBezTo>
                  <a:lnTo>
                    <a:pt x="8348" y="20702"/>
                  </a:lnTo>
                  <a:cubicBezTo>
                    <a:pt x="8314" y="20691"/>
                    <a:pt x="8291" y="20691"/>
                    <a:pt x="8269" y="20680"/>
                  </a:cubicBezTo>
                  <a:cubicBezTo>
                    <a:pt x="8212" y="20668"/>
                    <a:pt x="8155" y="20657"/>
                    <a:pt x="8098" y="20646"/>
                  </a:cubicBezTo>
                  <a:cubicBezTo>
                    <a:pt x="8041" y="20634"/>
                    <a:pt x="7984" y="20623"/>
                    <a:pt x="7939" y="20623"/>
                  </a:cubicBezTo>
                  <a:cubicBezTo>
                    <a:pt x="7916" y="20623"/>
                    <a:pt x="7892" y="20622"/>
                    <a:pt x="7868" y="20622"/>
                  </a:cubicBezTo>
                  <a:cubicBezTo>
                    <a:pt x="7820" y="20622"/>
                    <a:pt x="7772" y="20627"/>
                    <a:pt x="7734" y="20657"/>
                  </a:cubicBezTo>
                  <a:cubicBezTo>
                    <a:pt x="7700" y="20702"/>
                    <a:pt x="7700" y="20748"/>
                    <a:pt x="7723" y="20793"/>
                  </a:cubicBezTo>
                  <a:cubicBezTo>
                    <a:pt x="7734" y="20816"/>
                    <a:pt x="7757" y="20828"/>
                    <a:pt x="7780" y="20828"/>
                  </a:cubicBezTo>
                  <a:cubicBezTo>
                    <a:pt x="7780" y="20828"/>
                    <a:pt x="7791" y="20839"/>
                    <a:pt x="7780" y="20839"/>
                  </a:cubicBezTo>
                  <a:cubicBezTo>
                    <a:pt x="7791" y="20839"/>
                    <a:pt x="7814" y="20850"/>
                    <a:pt x="7814" y="20850"/>
                  </a:cubicBezTo>
                  <a:cubicBezTo>
                    <a:pt x="7837" y="20862"/>
                    <a:pt x="7859" y="20862"/>
                    <a:pt x="7882" y="20862"/>
                  </a:cubicBezTo>
                  <a:cubicBezTo>
                    <a:pt x="7928" y="20884"/>
                    <a:pt x="7973" y="20884"/>
                    <a:pt x="8030" y="20896"/>
                  </a:cubicBezTo>
                  <a:cubicBezTo>
                    <a:pt x="7950" y="20953"/>
                    <a:pt x="7859" y="21010"/>
                    <a:pt x="7780" y="21055"/>
                  </a:cubicBezTo>
                  <a:cubicBezTo>
                    <a:pt x="7689" y="21112"/>
                    <a:pt x="7609" y="21157"/>
                    <a:pt x="7518" y="21214"/>
                  </a:cubicBezTo>
                  <a:cubicBezTo>
                    <a:pt x="7495" y="21203"/>
                    <a:pt x="7484" y="21192"/>
                    <a:pt x="7461" y="21192"/>
                  </a:cubicBezTo>
                  <a:cubicBezTo>
                    <a:pt x="7438" y="21180"/>
                    <a:pt x="7404" y="21180"/>
                    <a:pt x="7382" y="21169"/>
                  </a:cubicBezTo>
                  <a:cubicBezTo>
                    <a:pt x="7336" y="21157"/>
                    <a:pt x="7279" y="21146"/>
                    <a:pt x="7222" y="21135"/>
                  </a:cubicBezTo>
                  <a:cubicBezTo>
                    <a:pt x="7165" y="21123"/>
                    <a:pt x="7109" y="21112"/>
                    <a:pt x="7040" y="21101"/>
                  </a:cubicBezTo>
                  <a:cubicBezTo>
                    <a:pt x="7025" y="21101"/>
                    <a:pt x="7010" y="21095"/>
                    <a:pt x="6995" y="21095"/>
                  </a:cubicBezTo>
                  <a:cubicBezTo>
                    <a:pt x="6987" y="21095"/>
                    <a:pt x="6980" y="21097"/>
                    <a:pt x="6972" y="21101"/>
                  </a:cubicBezTo>
                  <a:lnTo>
                    <a:pt x="6904" y="21101"/>
                  </a:lnTo>
                  <a:cubicBezTo>
                    <a:pt x="6881" y="21112"/>
                    <a:pt x="6870" y="21112"/>
                    <a:pt x="6858" y="21123"/>
                  </a:cubicBezTo>
                  <a:cubicBezTo>
                    <a:pt x="6790" y="21146"/>
                    <a:pt x="6779" y="21248"/>
                    <a:pt x="6824" y="21294"/>
                  </a:cubicBezTo>
                  <a:cubicBezTo>
                    <a:pt x="6847" y="21317"/>
                    <a:pt x="6870" y="21328"/>
                    <a:pt x="6892" y="21351"/>
                  </a:cubicBezTo>
                  <a:cubicBezTo>
                    <a:pt x="6927" y="21362"/>
                    <a:pt x="6949" y="21374"/>
                    <a:pt x="6983" y="21385"/>
                  </a:cubicBezTo>
                  <a:cubicBezTo>
                    <a:pt x="7040" y="21408"/>
                    <a:pt x="7097" y="21408"/>
                    <a:pt x="7143" y="21430"/>
                  </a:cubicBezTo>
                  <a:lnTo>
                    <a:pt x="7154" y="21430"/>
                  </a:lnTo>
                  <a:cubicBezTo>
                    <a:pt x="7109" y="21453"/>
                    <a:pt x="7063" y="21487"/>
                    <a:pt x="7006" y="21521"/>
                  </a:cubicBezTo>
                  <a:cubicBezTo>
                    <a:pt x="6756" y="21669"/>
                    <a:pt x="6483" y="21806"/>
                    <a:pt x="6278" y="22010"/>
                  </a:cubicBezTo>
                  <a:cubicBezTo>
                    <a:pt x="6248" y="22041"/>
                    <a:pt x="6263" y="22080"/>
                    <a:pt x="6299" y="22080"/>
                  </a:cubicBezTo>
                  <a:cubicBezTo>
                    <a:pt x="6303" y="22080"/>
                    <a:pt x="6308" y="22080"/>
                    <a:pt x="6312" y="22079"/>
                  </a:cubicBezTo>
                  <a:cubicBezTo>
                    <a:pt x="6597" y="22022"/>
                    <a:pt x="6870" y="21885"/>
                    <a:pt x="7120" y="21749"/>
                  </a:cubicBezTo>
                  <a:cubicBezTo>
                    <a:pt x="7211" y="21715"/>
                    <a:pt x="7291" y="21669"/>
                    <a:pt x="7370" y="21624"/>
                  </a:cubicBezTo>
                  <a:lnTo>
                    <a:pt x="7370" y="21624"/>
                  </a:lnTo>
                  <a:cubicBezTo>
                    <a:pt x="7347" y="21692"/>
                    <a:pt x="7325" y="21760"/>
                    <a:pt x="7313" y="21817"/>
                  </a:cubicBezTo>
                  <a:cubicBezTo>
                    <a:pt x="7302" y="21863"/>
                    <a:pt x="7302" y="21897"/>
                    <a:pt x="7302" y="21931"/>
                  </a:cubicBezTo>
                  <a:cubicBezTo>
                    <a:pt x="7302" y="21954"/>
                    <a:pt x="7313" y="21965"/>
                    <a:pt x="7313" y="21976"/>
                  </a:cubicBezTo>
                  <a:cubicBezTo>
                    <a:pt x="7313" y="21999"/>
                    <a:pt x="7325" y="22022"/>
                    <a:pt x="7325" y="22033"/>
                  </a:cubicBezTo>
                  <a:cubicBezTo>
                    <a:pt x="7338" y="22080"/>
                    <a:pt x="7380" y="22108"/>
                    <a:pt x="7421" y="22108"/>
                  </a:cubicBezTo>
                  <a:cubicBezTo>
                    <a:pt x="7449" y="22108"/>
                    <a:pt x="7477" y="22095"/>
                    <a:pt x="7495" y="22067"/>
                  </a:cubicBezTo>
                  <a:cubicBezTo>
                    <a:pt x="7495" y="22056"/>
                    <a:pt x="7518" y="22033"/>
                    <a:pt x="7529" y="22010"/>
                  </a:cubicBezTo>
                  <a:cubicBezTo>
                    <a:pt x="7552" y="21988"/>
                    <a:pt x="7564" y="21965"/>
                    <a:pt x="7575" y="21931"/>
                  </a:cubicBezTo>
                  <a:cubicBezTo>
                    <a:pt x="7575" y="21931"/>
                    <a:pt x="7575" y="21919"/>
                    <a:pt x="7575" y="21919"/>
                  </a:cubicBezTo>
                  <a:cubicBezTo>
                    <a:pt x="7575" y="21924"/>
                    <a:pt x="7575" y="21927"/>
                    <a:pt x="7576" y="21927"/>
                  </a:cubicBezTo>
                  <a:cubicBezTo>
                    <a:pt x="7577" y="21927"/>
                    <a:pt x="7580" y="21921"/>
                    <a:pt x="7586" y="21908"/>
                  </a:cubicBezTo>
                  <a:cubicBezTo>
                    <a:pt x="7586" y="21897"/>
                    <a:pt x="7598" y="21874"/>
                    <a:pt x="7598" y="21863"/>
                  </a:cubicBezTo>
                  <a:cubicBezTo>
                    <a:pt x="7620" y="21806"/>
                    <a:pt x="7643" y="21749"/>
                    <a:pt x="7655" y="21703"/>
                  </a:cubicBezTo>
                  <a:cubicBezTo>
                    <a:pt x="7677" y="21646"/>
                    <a:pt x="7700" y="21601"/>
                    <a:pt x="7723" y="21555"/>
                  </a:cubicBezTo>
                  <a:cubicBezTo>
                    <a:pt x="7734" y="21533"/>
                    <a:pt x="7734" y="21510"/>
                    <a:pt x="7734" y="21487"/>
                  </a:cubicBezTo>
                  <a:cubicBezTo>
                    <a:pt x="7734" y="21482"/>
                    <a:pt x="7734" y="21476"/>
                    <a:pt x="7734" y="21476"/>
                  </a:cubicBezTo>
                  <a:cubicBezTo>
                    <a:pt x="7746" y="21453"/>
                    <a:pt x="7746" y="21442"/>
                    <a:pt x="7746" y="21419"/>
                  </a:cubicBezTo>
                  <a:cubicBezTo>
                    <a:pt x="7802" y="21385"/>
                    <a:pt x="7871" y="21351"/>
                    <a:pt x="7928" y="21317"/>
                  </a:cubicBezTo>
                  <a:cubicBezTo>
                    <a:pt x="7996" y="21283"/>
                    <a:pt x="8064" y="21237"/>
                    <a:pt x="8132" y="21203"/>
                  </a:cubicBezTo>
                  <a:cubicBezTo>
                    <a:pt x="8132" y="21214"/>
                    <a:pt x="8132" y="21214"/>
                    <a:pt x="8132" y="21226"/>
                  </a:cubicBezTo>
                  <a:cubicBezTo>
                    <a:pt x="8121" y="21260"/>
                    <a:pt x="8109" y="21294"/>
                    <a:pt x="8121" y="21328"/>
                  </a:cubicBezTo>
                  <a:cubicBezTo>
                    <a:pt x="8121" y="21339"/>
                    <a:pt x="8121" y="21351"/>
                    <a:pt x="8121" y="21351"/>
                  </a:cubicBezTo>
                  <a:lnTo>
                    <a:pt x="8121" y="21362"/>
                  </a:lnTo>
                  <a:cubicBezTo>
                    <a:pt x="8121" y="21385"/>
                    <a:pt x="8121" y="21396"/>
                    <a:pt x="8121" y="21419"/>
                  </a:cubicBezTo>
                  <a:cubicBezTo>
                    <a:pt x="8121" y="21419"/>
                    <a:pt x="8121" y="21430"/>
                    <a:pt x="8132" y="21442"/>
                  </a:cubicBezTo>
                  <a:cubicBezTo>
                    <a:pt x="8132" y="21442"/>
                    <a:pt x="8132" y="21442"/>
                    <a:pt x="8132" y="21453"/>
                  </a:cubicBezTo>
                  <a:cubicBezTo>
                    <a:pt x="8132" y="21476"/>
                    <a:pt x="8144" y="21476"/>
                    <a:pt x="8144" y="21487"/>
                  </a:cubicBezTo>
                  <a:cubicBezTo>
                    <a:pt x="8144" y="21510"/>
                    <a:pt x="8144" y="21533"/>
                    <a:pt x="8166" y="21544"/>
                  </a:cubicBezTo>
                  <a:cubicBezTo>
                    <a:pt x="8189" y="21544"/>
                    <a:pt x="8212" y="21544"/>
                    <a:pt x="8223" y="21533"/>
                  </a:cubicBezTo>
                  <a:cubicBezTo>
                    <a:pt x="8235" y="21521"/>
                    <a:pt x="8235" y="21521"/>
                    <a:pt x="8246" y="21510"/>
                  </a:cubicBezTo>
                  <a:cubicBezTo>
                    <a:pt x="8257" y="21510"/>
                    <a:pt x="8269" y="21499"/>
                    <a:pt x="8280" y="21487"/>
                  </a:cubicBezTo>
                  <a:cubicBezTo>
                    <a:pt x="8303" y="21476"/>
                    <a:pt x="8326" y="21453"/>
                    <a:pt x="8337" y="21419"/>
                  </a:cubicBezTo>
                  <a:lnTo>
                    <a:pt x="8326" y="21419"/>
                  </a:lnTo>
                  <a:cubicBezTo>
                    <a:pt x="8337" y="21419"/>
                    <a:pt x="8348" y="21408"/>
                    <a:pt x="8360" y="21396"/>
                  </a:cubicBezTo>
                  <a:cubicBezTo>
                    <a:pt x="8371" y="21385"/>
                    <a:pt x="8371" y="21362"/>
                    <a:pt x="8382" y="21339"/>
                  </a:cubicBezTo>
                  <a:cubicBezTo>
                    <a:pt x="8405" y="21294"/>
                    <a:pt x="8417" y="21237"/>
                    <a:pt x="8428" y="21192"/>
                  </a:cubicBezTo>
                  <a:cubicBezTo>
                    <a:pt x="8451" y="21135"/>
                    <a:pt x="8462" y="21089"/>
                    <a:pt x="8473" y="21032"/>
                  </a:cubicBezTo>
                  <a:cubicBezTo>
                    <a:pt x="8473" y="21021"/>
                    <a:pt x="8473" y="21010"/>
                    <a:pt x="8473" y="20998"/>
                  </a:cubicBezTo>
                  <a:cubicBezTo>
                    <a:pt x="8553" y="20953"/>
                    <a:pt x="8621" y="20919"/>
                    <a:pt x="8701" y="20873"/>
                  </a:cubicBezTo>
                  <a:cubicBezTo>
                    <a:pt x="8826" y="20793"/>
                    <a:pt x="8951" y="20714"/>
                    <a:pt x="9076" y="20634"/>
                  </a:cubicBezTo>
                  <a:cubicBezTo>
                    <a:pt x="9076" y="20725"/>
                    <a:pt x="9076" y="20805"/>
                    <a:pt x="9088" y="20884"/>
                  </a:cubicBezTo>
                  <a:cubicBezTo>
                    <a:pt x="8997" y="21032"/>
                    <a:pt x="8917" y="21192"/>
                    <a:pt x="8860" y="21351"/>
                  </a:cubicBezTo>
                  <a:cubicBezTo>
                    <a:pt x="8746" y="21658"/>
                    <a:pt x="8712" y="21988"/>
                    <a:pt x="8758" y="22306"/>
                  </a:cubicBezTo>
                  <a:cubicBezTo>
                    <a:pt x="8586" y="22274"/>
                    <a:pt x="8412" y="22252"/>
                    <a:pt x="8239" y="22252"/>
                  </a:cubicBezTo>
                  <a:cubicBezTo>
                    <a:pt x="8045" y="22252"/>
                    <a:pt x="7852" y="22280"/>
                    <a:pt x="7666" y="22352"/>
                  </a:cubicBezTo>
                  <a:cubicBezTo>
                    <a:pt x="7359" y="22465"/>
                    <a:pt x="7097" y="22738"/>
                    <a:pt x="6995" y="23045"/>
                  </a:cubicBezTo>
                  <a:cubicBezTo>
                    <a:pt x="6631" y="22807"/>
                    <a:pt x="6210" y="22659"/>
                    <a:pt x="5766" y="22591"/>
                  </a:cubicBezTo>
                  <a:cubicBezTo>
                    <a:pt x="5613" y="22565"/>
                    <a:pt x="5453" y="22552"/>
                    <a:pt x="5296" y="22552"/>
                  </a:cubicBezTo>
                  <a:cubicBezTo>
                    <a:pt x="5244" y="22552"/>
                    <a:pt x="5192" y="22554"/>
                    <a:pt x="5141" y="22556"/>
                  </a:cubicBezTo>
                  <a:cubicBezTo>
                    <a:pt x="5380" y="22386"/>
                    <a:pt x="5596" y="22181"/>
                    <a:pt x="5755" y="21942"/>
                  </a:cubicBezTo>
                  <a:cubicBezTo>
                    <a:pt x="5983" y="21590"/>
                    <a:pt x="6085" y="21157"/>
                    <a:pt x="5994" y="20759"/>
                  </a:cubicBezTo>
                  <a:cubicBezTo>
                    <a:pt x="6324" y="20748"/>
                    <a:pt x="6654" y="20691"/>
                    <a:pt x="6949" y="20543"/>
                  </a:cubicBezTo>
                  <a:cubicBezTo>
                    <a:pt x="7245" y="20384"/>
                    <a:pt x="7484" y="20134"/>
                    <a:pt x="7598" y="19838"/>
                  </a:cubicBezTo>
                  <a:close/>
                  <a:moveTo>
                    <a:pt x="6379" y="1"/>
                  </a:moveTo>
                  <a:cubicBezTo>
                    <a:pt x="6353" y="1"/>
                    <a:pt x="6326" y="8"/>
                    <a:pt x="6301" y="25"/>
                  </a:cubicBezTo>
                  <a:cubicBezTo>
                    <a:pt x="6256" y="48"/>
                    <a:pt x="6221" y="82"/>
                    <a:pt x="6187" y="116"/>
                  </a:cubicBezTo>
                  <a:cubicBezTo>
                    <a:pt x="6108" y="184"/>
                    <a:pt x="6039" y="275"/>
                    <a:pt x="5971" y="355"/>
                  </a:cubicBezTo>
                  <a:cubicBezTo>
                    <a:pt x="5857" y="469"/>
                    <a:pt x="5744" y="594"/>
                    <a:pt x="5641" y="719"/>
                  </a:cubicBezTo>
                  <a:cubicBezTo>
                    <a:pt x="5437" y="958"/>
                    <a:pt x="5243" y="1196"/>
                    <a:pt x="5073" y="1447"/>
                  </a:cubicBezTo>
                  <a:cubicBezTo>
                    <a:pt x="4731" y="1924"/>
                    <a:pt x="4424" y="2448"/>
                    <a:pt x="4277" y="3016"/>
                  </a:cubicBezTo>
                  <a:cubicBezTo>
                    <a:pt x="4004" y="4051"/>
                    <a:pt x="4390" y="5359"/>
                    <a:pt x="5403" y="5837"/>
                  </a:cubicBezTo>
                  <a:cubicBezTo>
                    <a:pt x="5596" y="5928"/>
                    <a:pt x="5789" y="5996"/>
                    <a:pt x="6005" y="6030"/>
                  </a:cubicBezTo>
                  <a:lnTo>
                    <a:pt x="6005" y="6053"/>
                  </a:lnTo>
                  <a:cubicBezTo>
                    <a:pt x="6005" y="6155"/>
                    <a:pt x="5983" y="6281"/>
                    <a:pt x="5994" y="6394"/>
                  </a:cubicBezTo>
                  <a:cubicBezTo>
                    <a:pt x="5664" y="6542"/>
                    <a:pt x="5346" y="6724"/>
                    <a:pt x="5027" y="6895"/>
                  </a:cubicBezTo>
                  <a:cubicBezTo>
                    <a:pt x="4640" y="7122"/>
                    <a:pt x="4242" y="7361"/>
                    <a:pt x="3856" y="7600"/>
                  </a:cubicBezTo>
                  <a:cubicBezTo>
                    <a:pt x="3469" y="7850"/>
                    <a:pt x="3094" y="8100"/>
                    <a:pt x="2707" y="8351"/>
                  </a:cubicBezTo>
                  <a:cubicBezTo>
                    <a:pt x="2366" y="8589"/>
                    <a:pt x="2013" y="8828"/>
                    <a:pt x="1717" y="9124"/>
                  </a:cubicBezTo>
                  <a:cubicBezTo>
                    <a:pt x="1410" y="9408"/>
                    <a:pt x="1183" y="9761"/>
                    <a:pt x="1058" y="10159"/>
                  </a:cubicBezTo>
                  <a:cubicBezTo>
                    <a:pt x="910" y="10568"/>
                    <a:pt x="853" y="11012"/>
                    <a:pt x="796" y="11433"/>
                  </a:cubicBezTo>
                  <a:cubicBezTo>
                    <a:pt x="637" y="12388"/>
                    <a:pt x="512" y="13344"/>
                    <a:pt x="398" y="14299"/>
                  </a:cubicBezTo>
                  <a:cubicBezTo>
                    <a:pt x="284" y="15243"/>
                    <a:pt x="193" y="16187"/>
                    <a:pt x="114" y="17131"/>
                  </a:cubicBezTo>
                  <a:cubicBezTo>
                    <a:pt x="80" y="17597"/>
                    <a:pt x="34" y="18064"/>
                    <a:pt x="11" y="18541"/>
                  </a:cubicBezTo>
                  <a:cubicBezTo>
                    <a:pt x="0" y="18974"/>
                    <a:pt x="11" y="19429"/>
                    <a:pt x="171" y="19838"/>
                  </a:cubicBezTo>
                  <a:cubicBezTo>
                    <a:pt x="444" y="20509"/>
                    <a:pt x="1024" y="20975"/>
                    <a:pt x="1661" y="21283"/>
                  </a:cubicBezTo>
                  <a:cubicBezTo>
                    <a:pt x="2104" y="21499"/>
                    <a:pt x="2570" y="21669"/>
                    <a:pt x="3048" y="21806"/>
                  </a:cubicBezTo>
                  <a:cubicBezTo>
                    <a:pt x="3162" y="21840"/>
                    <a:pt x="3276" y="21885"/>
                    <a:pt x="3389" y="21919"/>
                  </a:cubicBezTo>
                  <a:cubicBezTo>
                    <a:pt x="3822" y="22033"/>
                    <a:pt x="4254" y="22124"/>
                    <a:pt x="4697" y="22181"/>
                  </a:cubicBezTo>
                  <a:cubicBezTo>
                    <a:pt x="4800" y="22192"/>
                    <a:pt x="4902" y="22204"/>
                    <a:pt x="5004" y="22215"/>
                  </a:cubicBezTo>
                  <a:cubicBezTo>
                    <a:pt x="4959" y="22249"/>
                    <a:pt x="4925" y="22272"/>
                    <a:pt x="4891" y="22295"/>
                  </a:cubicBezTo>
                  <a:cubicBezTo>
                    <a:pt x="4788" y="22374"/>
                    <a:pt x="4675" y="22443"/>
                    <a:pt x="4561" y="22500"/>
                  </a:cubicBezTo>
                  <a:cubicBezTo>
                    <a:pt x="4436" y="22568"/>
                    <a:pt x="4288" y="22625"/>
                    <a:pt x="4220" y="22761"/>
                  </a:cubicBezTo>
                  <a:cubicBezTo>
                    <a:pt x="4186" y="22818"/>
                    <a:pt x="4197" y="22886"/>
                    <a:pt x="4242" y="22920"/>
                  </a:cubicBezTo>
                  <a:cubicBezTo>
                    <a:pt x="4254" y="22943"/>
                    <a:pt x="4265" y="22954"/>
                    <a:pt x="4288" y="22966"/>
                  </a:cubicBezTo>
                  <a:cubicBezTo>
                    <a:pt x="4331" y="22987"/>
                    <a:pt x="4370" y="22995"/>
                    <a:pt x="4410" y="22995"/>
                  </a:cubicBezTo>
                  <a:cubicBezTo>
                    <a:pt x="4433" y="22995"/>
                    <a:pt x="4456" y="22993"/>
                    <a:pt x="4481" y="22989"/>
                  </a:cubicBezTo>
                  <a:cubicBezTo>
                    <a:pt x="4538" y="22977"/>
                    <a:pt x="4595" y="22966"/>
                    <a:pt x="4652" y="22954"/>
                  </a:cubicBezTo>
                  <a:cubicBezTo>
                    <a:pt x="4777" y="22932"/>
                    <a:pt x="4891" y="22909"/>
                    <a:pt x="5016" y="22898"/>
                  </a:cubicBezTo>
                  <a:cubicBezTo>
                    <a:pt x="5110" y="22884"/>
                    <a:pt x="5204" y="22878"/>
                    <a:pt x="5298" y="22878"/>
                  </a:cubicBezTo>
                  <a:cubicBezTo>
                    <a:pt x="5443" y="22878"/>
                    <a:pt x="5588" y="22893"/>
                    <a:pt x="5732" y="22920"/>
                  </a:cubicBezTo>
                  <a:cubicBezTo>
                    <a:pt x="6210" y="22989"/>
                    <a:pt x="6665" y="23193"/>
                    <a:pt x="7040" y="23489"/>
                  </a:cubicBezTo>
                  <a:cubicBezTo>
                    <a:pt x="7063" y="23506"/>
                    <a:pt x="7091" y="23514"/>
                    <a:pt x="7120" y="23514"/>
                  </a:cubicBezTo>
                  <a:cubicBezTo>
                    <a:pt x="7206" y="23514"/>
                    <a:pt x="7299" y="23446"/>
                    <a:pt x="7291" y="23353"/>
                  </a:cubicBezTo>
                  <a:cubicBezTo>
                    <a:pt x="7268" y="23023"/>
                    <a:pt x="7529" y="22738"/>
                    <a:pt x="7825" y="22636"/>
                  </a:cubicBezTo>
                  <a:cubicBezTo>
                    <a:pt x="7955" y="22594"/>
                    <a:pt x="8090" y="22577"/>
                    <a:pt x="8227" y="22577"/>
                  </a:cubicBezTo>
                  <a:cubicBezTo>
                    <a:pt x="8462" y="22577"/>
                    <a:pt x="8701" y="22628"/>
                    <a:pt x="8917" y="22693"/>
                  </a:cubicBezTo>
                  <a:cubicBezTo>
                    <a:pt x="8929" y="22695"/>
                    <a:pt x="8941" y="22696"/>
                    <a:pt x="8953" y="22696"/>
                  </a:cubicBezTo>
                  <a:cubicBezTo>
                    <a:pt x="9057" y="22696"/>
                    <a:pt x="9164" y="22612"/>
                    <a:pt x="9133" y="22500"/>
                  </a:cubicBezTo>
                  <a:cubicBezTo>
                    <a:pt x="9088" y="22318"/>
                    <a:pt x="9065" y="22147"/>
                    <a:pt x="9065" y="21965"/>
                  </a:cubicBezTo>
                  <a:cubicBezTo>
                    <a:pt x="9133" y="21954"/>
                    <a:pt x="9201" y="21931"/>
                    <a:pt x="9270" y="21919"/>
                  </a:cubicBezTo>
                  <a:cubicBezTo>
                    <a:pt x="9383" y="21885"/>
                    <a:pt x="9497" y="21851"/>
                    <a:pt x="9599" y="21806"/>
                  </a:cubicBezTo>
                  <a:cubicBezTo>
                    <a:pt x="9622" y="21806"/>
                    <a:pt x="9634" y="21794"/>
                    <a:pt x="9645" y="21794"/>
                  </a:cubicBezTo>
                  <a:lnTo>
                    <a:pt x="9656" y="21794"/>
                  </a:lnTo>
                  <a:cubicBezTo>
                    <a:pt x="9873" y="21936"/>
                    <a:pt x="10119" y="22005"/>
                    <a:pt x="10363" y="22005"/>
                  </a:cubicBezTo>
                  <a:cubicBezTo>
                    <a:pt x="10784" y="22005"/>
                    <a:pt x="11197" y="21801"/>
                    <a:pt x="11442" y="21419"/>
                  </a:cubicBezTo>
                  <a:cubicBezTo>
                    <a:pt x="11510" y="21328"/>
                    <a:pt x="11556" y="21226"/>
                    <a:pt x="11590" y="21123"/>
                  </a:cubicBezTo>
                  <a:cubicBezTo>
                    <a:pt x="11647" y="21180"/>
                    <a:pt x="11704" y="21260"/>
                    <a:pt x="11749" y="21328"/>
                  </a:cubicBezTo>
                  <a:cubicBezTo>
                    <a:pt x="11942" y="21601"/>
                    <a:pt x="12079" y="21897"/>
                    <a:pt x="12170" y="22215"/>
                  </a:cubicBezTo>
                  <a:cubicBezTo>
                    <a:pt x="12190" y="22297"/>
                    <a:pt x="12260" y="22338"/>
                    <a:pt x="12332" y="22338"/>
                  </a:cubicBezTo>
                  <a:cubicBezTo>
                    <a:pt x="12380" y="22338"/>
                    <a:pt x="12429" y="22320"/>
                    <a:pt x="12466" y="22283"/>
                  </a:cubicBezTo>
                  <a:cubicBezTo>
                    <a:pt x="12624" y="22140"/>
                    <a:pt x="12832" y="22077"/>
                    <a:pt x="13040" y="22077"/>
                  </a:cubicBezTo>
                  <a:cubicBezTo>
                    <a:pt x="13147" y="22077"/>
                    <a:pt x="13253" y="22093"/>
                    <a:pt x="13353" y="22124"/>
                  </a:cubicBezTo>
                  <a:cubicBezTo>
                    <a:pt x="13683" y="22204"/>
                    <a:pt x="13967" y="22420"/>
                    <a:pt x="14217" y="22647"/>
                  </a:cubicBezTo>
                  <a:cubicBezTo>
                    <a:pt x="14250" y="22676"/>
                    <a:pt x="14292" y="22690"/>
                    <a:pt x="14335" y="22690"/>
                  </a:cubicBezTo>
                  <a:cubicBezTo>
                    <a:pt x="14412" y="22690"/>
                    <a:pt x="14491" y="22644"/>
                    <a:pt x="14513" y="22556"/>
                  </a:cubicBezTo>
                  <a:cubicBezTo>
                    <a:pt x="14604" y="22158"/>
                    <a:pt x="14968" y="21897"/>
                    <a:pt x="15343" y="21794"/>
                  </a:cubicBezTo>
                  <a:cubicBezTo>
                    <a:pt x="15521" y="21746"/>
                    <a:pt x="15699" y="21732"/>
                    <a:pt x="15876" y="21732"/>
                  </a:cubicBezTo>
                  <a:cubicBezTo>
                    <a:pt x="15949" y="21732"/>
                    <a:pt x="16021" y="21734"/>
                    <a:pt x="16094" y="21737"/>
                  </a:cubicBezTo>
                  <a:cubicBezTo>
                    <a:pt x="16219" y="21749"/>
                    <a:pt x="16344" y="21772"/>
                    <a:pt x="16469" y="21794"/>
                  </a:cubicBezTo>
                  <a:cubicBezTo>
                    <a:pt x="16567" y="21817"/>
                    <a:pt x="16664" y="21849"/>
                    <a:pt x="16758" y="21849"/>
                  </a:cubicBezTo>
                  <a:cubicBezTo>
                    <a:pt x="16807" y="21849"/>
                    <a:pt x="16855" y="21840"/>
                    <a:pt x="16901" y="21817"/>
                  </a:cubicBezTo>
                  <a:cubicBezTo>
                    <a:pt x="16970" y="21794"/>
                    <a:pt x="17004" y="21737"/>
                    <a:pt x="16992" y="21681"/>
                  </a:cubicBezTo>
                  <a:cubicBezTo>
                    <a:pt x="16992" y="21658"/>
                    <a:pt x="16992" y="21635"/>
                    <a:pt x="16981" y="21612"/>
                  </a:cubicBezTo>
                  <a:cubicBezTo>
                    <a:pt x="16958" y="21555"/>
                    <a:pt x="16913" y="21521"/>
                    <a:pt x="16856" y="21476"/>
                  </a:cubicBezTo>
                  <a:cubicBezTo>
                    <a:pt x="16799" y="21453"/>
                    <a:pt x="16754" y="21419"/>
                    <a:pt x="16697" y="21396"/>
                  </a:cubicBezTo>
                  <a:cubicBezTo>
                    <a:pt x="16594" y="21328"/>
                    <a:pt x="16492" y="21271"/>
                    <a:pt x="16390" y="21203"/>
                  </a:cubicBezTo>
                  <a:cubicBezTo>
                    <a:pt x="16185" y="21066"/>
                    <a:pt x="16003" y="20907"/>
                    <a:pt x="15855" y="20725"/>
                  </a:cubicBezTo>
                  <a:cubicBezTo>
                    <a:pt x="15662" y="20509"/>
                    <a:pt x="15537" y="20236"/>
                    <a:pt x="15423" y="19963"/>
                  </a:cubicBezTo>
                  <a:cubicBezTo>
                    <a:pt x="15385" y="19868"/>
                    <a:pt x="15226" y="19315"/>
                    <a:pt x="15048" y="19315"/>
                  </a:cubicBezTo>
                  <a:cubicBezTo>
                    <a:pt x="15015" y="19315"/>
                    <a:pt x="14980" y="19336"/>
                    <a:pt x="14945" y="19383"/>
                  </a:cubicBezTo>
                  <a:cubicBezTo>
                    <a:pt x="14816" y="19565"/>
                    <a:pt x="14606" y="19646"/>
                    <a:pt x="14390" y="19646"/>
                  </a:cubicBezTo>
                  <a:cubicBezTo>
                    <a:pt x="14282" y="19646"/>
                    <a:pt x="14172" y="19626"/>
                    <a:pt x="14069" y="19588"/>
                  </a:cubicBezTo>
                  <a:cubicBezTo>
                    <a:pt x="13728" y="19451"/>
                    <a:pt x="13478" y="19144"/>
                    <a:pt x="13273" y="18837"/>
                  </a:cubicBezTo>
                  <a:cubicBezTo>
                    <a:pt x="13239" y="18792"/>
                    <a:pt x="13179" y="18766"/>
                    <a:pt x="13121" y="18766"/>
                  </a:cubicBezTo>
                  <a:cubicBezTo>
                    <a:pt x="13063" y="18766"/>
                    <a:pt x="13006" y="18792"/>
                    <a:pt x="12977" y="18849"/>
                  </a:cubicBezTo>
                  <a:cubicBezTo>
                    <a:pt x="12898" y="19053"/>
                    <a:pt x="12773" y="19224"/>
                    <a:pt x="12613" y="19372"/>
                  </a:cubicBezTo>
                  <a:cubicBezTo>
                    <a:pt x="12659" y="19099"/>
                    <a:pt x="12659" y="18814"/>
                    <a:pt x="12648" y="18541"/>
                  </a:cubicBezTo>
                  <a:cubicBezTo>
                    <a:pt x="12625" y="18064"/>
                    <a:pt x="12591" y="17597"/>
                    <a:pt x="12557" y="17120"/>
                  </a:cubicBezTo>
                  <a:cubicBezTo>
                    <a:pt x="12477" y="16187"/>
                    <a:pt x="12386" y="15243"/>
                    <a:pt x="12272" y="14299"/>
                  </a:cubicBezTo>
                  <a:cubicBezTo>
                    <a:pt x="12159" y="13344"/>
                    <a:pt x="12022" y="12388"/>
                    <a:pt x="11874" y="11433"/>
                  </a:cubicBezTo>
                  <a:cubicBezTo>
                    <a:pt x="11806" y="11012"/>
                    <a:pt x="11749" y="10568"/>
                    <a:pt x="11613" y="10159"/>
                  </a:cubicBezTo>
                  <a:cubicBezTo>
                    <a:pt x="11476" y="9761"/>
                    <a:pt x="11260" y="9408"/>
                    <a:pt x="10953" y="9113"/>
                  </a:cubicBezTo>
                  <a:cubicBezTo>
                    <a:pt x="10646" y="8828"/>
                    <a:pt x="10293" y="8589"/>
                    <a:pt x="9952" y="8351"/>
                  </a:cubicBezTo>
                  <a:cubicBezTo>
                    <a:pt x="9577" y="8100"/>
                    <a:pt x="9190" y="7839"/>
                    <a:pt x="8803" y="7600"/>
                  </a:cubicBezTo>
                  <a:cubicBezTo>
                    <a:pt x="8417" y="7361"/>
                    <a:pt x="8030" y="7122"/>
                    <a:pt x="7632" y="6895"/>
                  </a:cubicBezTo>
                  <a:cubicBezTo>
                    <a:pt x="7313" y="6713"/>
                    <a:pt x="6995" y="6542"/>
                    <a:pt x="6665" y="6394"/>
                  </a:cubicBezTo>
                  <a:cubicBezTo>
                    <a:pt x="6665" y="6326"/>
                    <a:pt x="6654" y="6258"/>
                    <a:pt x="6654" y="6167"/>
                  </a:cubicBezTo>
                  <a:lnTo>
                    <a:pt x="6654" y="6030"/>
                  </a:lnTo>
                  <a:cubicBezTo>
                    <a:pt x="6881" y="6008"/>
                    <a:pt x="7109" y="5939"/>
                    <a:pt x="7313" y="5837"/>
                  </a:cubicBezTo>
                  <a:cubicBezTo>
                    <a:pt x="8337" y="5348"/>
                    <a:pt x="8712" y="4051"/>
                    <a:pt x="8439" y="3016"/>
                  </a:cubicBezTo>
                  <a:cubicBezTo>
                    <a:pt x="8280" y="2448"/>
                    <a:pt x="7984" y="1924"/>
                    <a:pt x="7643" y="1447"/>
                  </a:cubicBezTo>
                  <a:cubicBezTo>
                    <a:pt x="7461" y="1196"/>
                    <a:pt x="7268" y="958"/>
                    <a:pt x="7074" y="719"/>
                  </a:cubicBezTo>
                  <a:cubicBezTo>
                    <a:pt x="6881" y="503"/>
                    <a:pt x="6688" y="275"/>
                    <a:pt x="6494" y="59"/>
                  </a:cubicBezTo>
                  <a:cubicBezTo>
                    <a:pt x="6466" y="23"/>
                    <a:pt x="6423" y="1"/>
                    <a:pt x="637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4"/>
            <p:cNvSpPr/>
            <p:nvPr/>
          </p:nvSpPr>
          <p:spPr>
            <a:xfrm>
              <a:off x="6527575" y="2632300"/>
              <a:ext cx="122700" cy="150850"/>
            </a:xfrm>
            <a:custGeom>
              <a:avLst/>
              <a:gdLst/>
              <a:ahLst/>
              <a:cxnLst/>
              <a:rect l="l" t="t" r="r" b="b"/>
              <a:pathLst>
                <a:path w="4908" h="6034" extrusionOk="0">
                  <a:moveTo>
                    <a:pt x="4808" y="0"/>
                  </a:moveTo>
                  <a:cubicBezTo>
                    <a:pt x="4802" y="0"/>
                    <a:pt x="4795" y="1"/>
                    <a:pt x="4788" y="3"/>
                  </a:cubicBezTo>
                  <a:cubicBezTo>
                    <a:pt x="4527" y="106"/>
                    <a:pt x="4265" y="276"/>
                    <a:pt x="4015" y="413"/>
                  </a:cubicBezTo>
                  <a:cubicBezTo>
                    <a:pt x="3765" y="561"/>
                    <a:pt x="3503" y="709"/>
                    <a:pt x="3253" y="856"/>
                  </a:cubicBezTo>
                  <a:cubicBezTo>
                    <a:pt x="2753" y="1141"/>
                    <a:pt x="2263" y="1414"/>
                    <a:pt x="1774" y="1710"/>
                  </a:cubicBezTo>
                  <a:cubicBezTo>
                    <a:pt x="1388" y="1937"/>
                    <a:pt x="990" y="2199"/>
                    <a:pt x="705" y="2563"/>
                  </a:cubicBezTo>
                  <a:cubicBezTo>
                    <a:pt x="387" y="2995"/>
                    <a:pt x="330" y="3518"/>
                    <a:pt x="239" y="4030"/>
                  </a:cubicBezTo>
                  <a:cubicBezTo>
                    <a:pt x="193" y="4348"/>
                    <a:pt x="125" y="4678"/>
                    <a:pt x="91" y="5008"/>
                  </a:cubicBezTo>
                  <a:cubicBezTo>
                    <a:pt x="68" y="5156"/>
                    <a:pt x="46" y="5315"/>
                    <a:pt x="34" y="5474"/>
                  </a:cubicBezTo>
                  <a:cubicBezTo>
                    <a:pt x="11" y="5645"/>
                    <a:pt x="11" y="5815"/>
                    <a:pt x="0" y="5975"/>
                  </a:cubicBezTo>
                  <a:cubicBezTo>
                    <a:pt x="0" y="6013"/>
                    <a:pt x="29" y="6034"/>
                    <a:pt x="57" y="6034"/>
                  </a:cubicBezTo>
                  <a:cubicBezTo>
                    <a:pt x="78" y="6034"/>
                    <a:pt x="98" y="6022"/>
                    <a:pt x="102" y="5997"/>
                  </a:cubicBezTo>
                  <a:cubicBezTo>
                    <a:pt x="182" y="5713"/>
                    <a:pt x="262" y="5440"/>
                    <a:pt x="307" y="5167"/>
                  </a:cubicBezTo>
                  <a:cubicBezTo>
                    <a:pt x="364" y="4883"/>
                    <a:pt x="410" y="4610"/>
                    <a:pt x="455" y="4337"/>
                  </a:cubicBezTo>
                  <a:cubicBezTo>
                    <a:pt x="501" y="4064"/>
                    <a:pt x="535" y="3791"/>
                    <a:pt x="592" y="3518"/>
                  </a:cubicBezTo>
                  <a:cubicBezTo>
                    <a:pt x="637" y="3279"/>
                    <a:pt x="705" y="3040"/>
                    <a:pt x="842" y="2836"/>
                  </a:cubicBezTo>
                  <a:cubicBezTo>
                    <a:pt x="1081" y="2460"/>
                    <a:pt x="1456" y="2210"/>
                    <a:pt x="1820" y="1982"/>
                  </a:cubicBezTo>
                  <a:cubicBezTo>
                    <a:pt x="2286" y="1698"/>
                    <a:pt x="2753" y="1425"/>
                    <a:pt x="3219" y="1152"/>
                  </a:cubicBezTo>
                  <a:cubicBezTo>
                    <a:pt x="3492" y="982"/>
                    <a:pt x="3765" y="811"/>
                    <a:pt x="4038" y="652"/>
                  </a:cubicBezTo>
                  <a:cubicBezTo>
                    <a:pt x="4186" y="561"/>
                    <a:pt x="4322" y="481"/>
                    <a:pt x="4459" y="402"/>
                  </a:cubicBezTo>
                  <a:cubicBezTo>
                    <a:pt x="4595" y="311"/>
                    <a:pt x="4732" y="231"/>
                    <a:pt x="4857" y="129"/>
                  </a:cubicBezTo>
                  <a:cubicBezTo>
                    <a:pt x="4908" y="88"/>
                    <a:pt x="4867" y="0"/>
                    <a:pt x="480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4"/>
            <p:cNvSpPr/>
            <p:nvPr/>
          </p:nvSpPr>
          <p:spPr>
            <a:xfrm>
              <a:off x="6519600" y="2792125"/>
              <a:ext cx="10550" cy="46925"/>
            </a:xfrm>
            <a:custGeom>
              <a:avLst/>
              <a:gdLst/>
              <a:ahLst/>
              <a:cxnLst/>
              <a:rect l="l" t="t" r="r" b="b"/>
              <a:pathLst>
                <a:path w="422" h="1877" extrusionOk="0">
                  <a:moveTo>
                    <a:pt x="331" y="1"/>
                  </a:moveTo>
                  <a:cubicBezTo>
                    <a:pt x="313" y="1"/>
                    <a:pt x="296" y="9"/>
                    <a:pt x="285" y="25"/>
                  </a:cubicBezTo>
                  <a:cubicBezTo>
                    <a:pt x="205" y="139"/>
                    <a:pt x="194" y="298"/>
                    <a:pt x="171" y="435"/>
                  </a:cubicBezTo>
                  <a:cubicBezTo>
                    <a:pt x="137" y="594"/>
                    <a:pt x="114" y="742"/>
                    <a:pt x="103" y="901"/>
                  </a:cubicBezTo>
                  <a:cubicBezTo>
                    <a:pt x="80" y="1049"/>
                    <a:pt x="58" y="1197"/>
                    <a:pt x="35" y="1345"/>
                  </a:cubicBezTo>
                  <a:cubicBezTo>
                    <a:pt x="23" y="1492"/>
                    <a:pt x="1" y="1652"/>
                    <a:pt x="12" y="1811"/>
                  </a:cubicBezTo>
                  <a:cubicBezTo>
                    <a:pt x="12" y="1854"/>
                    <a:pt x="45" y="1877"/>
                    <a:pt x="78" y="1877"/>
                  </a:cubicBezTo>
                  <a:cubicBezTo>
                    <a:pt x="108" y="1877"/>
                    <a:pt x="138" y="1859"/>
                    <a:pt x="148" y="1822"/>
                  </a:cubicBezTo>
                  <a:cubicBezTo>
                    <a:pt x="205" y="1686"/>
                    <a:pt x="217" y="1527"/>
                    <a:pt x="251" y="1390"/>
                  </a:cubicBezTo>
                  <a:cubicBezTo>
                    <a:pt x="274" y="1231"/>
                    <a:pt x="296" y="1083"/>
                    <a:pt x="319" y="924"/>
                  </a:cubicBezTo>
                  <a:cubicBezTo>
                    <a:pt x="330" y="776"/>
                    <a:pt x="353" y="628"/>
                    <a:pt x="376" y="480"/>
                  </a:cubicBezTo>
                  <a:cubicBezTo>
                    <a:pt x="387" y="332"/>
                    <a:pt x="421" y="173"/>
                    <a:pt x="376" y="37"/>
                  </a:cubicBezTo>
                  <a:cubicBezTo>
                    <a:pt x="370" y="12"/>
                    <a:pt x="351" y="1"/>
                    <a:pt x="33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4"/>
            <p:cNvSpPr/>
            <p:nvPr/>
          </p:nvSpPr>
          <p:spPr>
            <a:xfrm>
              <a:off x="6576750" y="2709150"/>
              <a:ext cx="173400" cy="23250"/>
            </a:xfrm>
            <a:custGeom>
              <a:avLst/>
              <a:gdLst/>
              <a:ahLst/>
              <a:cxnLst/>
              <a:rect l="l" t="t" r="r" b="b"/>
              <a:pathLst>
                <a:path w="6936" h="930" extrusionOk="0">
                  <a:moveTo>
                    <a:pt x="80" y="0"/>
                  </a:moveTo>
                  <a:cubicBezTo>
                    <a:pt x="24" y="0"/>
                    <a:pt x="1" y="80"/>
                    <a:pt x="46" y="103"/>
                  </a:cubicBezTo>
                  <a:cubicBezTo>
                    <a:pt x="251" y="239"/>
                    <a:pt x="478" y="330"/>
                    <a:pt x="717" y="398"/>
                  </a:cubicBezTo>
                  <a:cubicBezTo>
                    <a:pt x="933" y="467"/>
                    <a:pt x="1161" y="535"/>
                    <a:pt x="1388" y="603"/>
                  </a:cubicBezTo>
                  <a:cubicBezTo>
                    <a:pt x="1843" y="717"/>
                    <a:pt x="2310" y="808"/>
                    <a:pt x="2776" y="865"/>
                  </a:cubicBezTo>
                  <a:cubicBezTo>
                    <a:pt x="3121" y="908"/>
                    <a:pt x="3467" y="930"/>
                    <a:pt x="3813" y="930"/>
                  </a:cubicBezTo>
                  <a:cubicBezTo>
                    <a:pt x="4379" y="930"/>
                    <a:pt x="4943" y="871"/>
                    <a:pt x="5494" y="751"/>
                  </a:cubicBezTo>
                  <a:cubicBezTo>
                    <a:pt x="5733" y="694"/>
                    <a:pt x="5983" y="637"/>
                    <a:pt x="6211" y="535"/>
                  </a:cubicBezTo>
                  <a:cubicBezTo>
                    <a:pt x="6325" y="489"/>
                    <a:pt x="6438" y="455"/>
                    <a:pt x="6541" y="387"/>
                  </a:cubicBezTo>
                  <a:cubicBezTo>
                    <a:pt x="6654" y="330"/>
                    <a:pt x="6768" y="285"/>
                    <a:pt x="6871" y="194"/>
                  </a:cubicBezTo>
                  <a:cubicBezTo>
                    <a:pt x="6935" y="151"/>
                    <a:pt x="6867" y="56"/>
                    <a:pt x="6802" y="56"/>
                  </a:cubicBezTo>
                  <a:cubicBezTo>
                    <a:pt x="6798" y="56"/>
                    <a:pt x="6794" y="57"/>
                    <a:pt x="6791" y="57"/>
                  </a:cubicBezTo>
                  <a:cubicBezTo>
                    <a:pt x="6689" y="80"/>
                    <a:pt x="6598" y="125"/>
                    <a:pt x="6495" y="160"/>
                  </a:cubicBezTo>
                  <a:cubicBezTo>
                    <a:pt x="6381" y="194"/>
                    <a:pt x="6279" y="228"/>
                    <a:pt x="6165" y="262"/>
                  </a:cubicBezTo>
                  <a:cubicBezTo>
                    <a:pt x="5961" y="330"/>
                    <a:pt x="5756" y="387"/>
                    <a:pt x="5540" y="444"/>
                  </a:cubicBezTo>
                  <a:cubicBezTo>
                    <a:pt x="5119" y="546"/>
                    <a:pt x="4687" y="603"/>
                    <a:pt x="4255" y="626"/>
                  </a:cubicBezTo>
                  <a:cubicBezTo>
                    <a:pt x="4098" y="636"/>
                    <a:pt x="3942" y="641"/>
                    <a:pt x="3786" y="641"/>
                  </a:cubicBezTo>
                  <a:cubicBezTo>
                    <a:pt x="3045" y="641"/>
                    <a:pt x="2305" y="533"/>
                    <a:pt x="1582" y="364"/>
                  </a:cubicBezTo>
                  <a:cubicBezTo>
                    <a:pt x="1331" y="319"/>
                    <a:pt x="1081" y="251"/>
                    <a:pt x="842" y="182"/>
                  </a:cubicBezTo>
                  <a:cubicBezTo>
                    <a:pt x="581" y="103"/>
                    <a:pt x="342" y="34"/>
                    <a:pt x="8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4"/>
            <p:cNvSpPr/>
            <p:nvPr/>
          </p:nvSpPr>
          <p:spPr>
            <a:xfrm>
              <a:off x="6664050" y="2736425"/>
              <a:ext cx="54250" cy="10750"/>
            </a:xfrm>
            <a:custGeom>
              <a:avLst/>
              <a:gdLst/>
              <a:ahLst/>
              <a:cxnLst/>
              <a:rect l="l" t="t" r="r" b="b"/>
              <a:pathLst>
                <a:path w="2170" h="430" extrusionOk="0">
                  <a:moveTo>
                    <a:pt x="2094" y="0"/>
                  </a:moveTo>
                  <a:cubicBezTo>
                    <a:pt x="2090" y="0"/>
                    <a:pt x="2086" y="1"/>
                    <a:pt x="2082" y="1"/>
                  </a:cubicBezTo>
                  <a:cubicBezTo>
                    <a:pt x="2002" y="1"/>
                    <a:pt x="1923" y="35"/>
                    <a:pt x="1843" y="47"/>
                  </a:cubicBezTo>
                  <a:cubicBezTo>
                    <a:pt x="1752" y="69"/>
                    <a:pt x="1661" y="81"/>
                    <a:pt x="1581" y="92"/>
                  </a:cubicBezTo>
                  <a:cubicBezTo>
                    <a:pt x="1399" y="115"/>
                    <a:pt x="1229" y="149"/>
                    <a:pt x="1058" y="160"/>
                  </a:cubicBezTo>
                  <a:cubicBezTo>
                    <a:pt x="888" y="172"/>
                    <a:pt x="717" y="172"/>
                    <a:pt x="546" y="172"/>
                  </a:cubicBezTo>
                  <a:cubicBezTo>
                    <a:pt x="455" y="172"/>
                    <a:pt x="364" y="160"/>
                    <a:pt x="285" y="160"/>
                  </a:cubicBezTo>
                  <a:cubicBezTo>
                    <a:pt x="249" y="155"/>
                    <a:pt x="209" y="150"/>
                    <a:pt x="169" y="150"/>
                  </a:cubicBezTo>
                  <a:cubicBezTo>
                    <a:pt x="120" y="150"/>
                    <a:pt x="72" y="158"/>
                    <a:pt x="35" y="183"/>
                  </a:cubicBezTo>
                  <a:cubicBezTo>
                    <a:pt x="12" y="206"/>
                    <a:pt x="1" y="240"/>
                    <a:pt x="23" y="263"/>
                  </a:cubicBezTo>
                  <a:cubicBezTo>
                    <a:pt x="114" y="399"/>
                    <a:pt x="353" y="399"/>
                    <a:pt x="501" y="411"/>
                  </a:cubicBezTo>
                  <a:cubicBezTo>
                    <a:pt x="608" y="424"/>
                    <a:pt x="718" y="430"/>
                    <a:pt x="828" y="430"/>
                  </a:cubicBezTo>
                  <a:cubicBezTo>
                    <a:pt x="906" y="430"/>
                    <a:pt x="983" y="427"/>
                    <a:pt x="1058" y="422"/>
                  </a:cubicBezTo>
                  <a:cubicBezTo>
                    <a:pt x="1240" y="411"/>
                    <a:pt x="1422" y="377"/>
                    <a:pt x="1593" y="342"/>
                  </a:cubicBezTo>
                  <a:cubicBezTo>
                    <a:pt x="1684" y="320"/>
                    <a:pt x="1775" y="286"/>
                    <a:pt x="1866" y="240"/>
                  </a:cubicBezTo>
                  <a:cubicBezTo>
                    <a:pt x="1945" y="206"/>
                    <a:pt x="2048" y="183"/>
                    <a:pt x="2116" y="126"/>
                  </a:cubicBezTo>
                  <a:cubicBezTo>
                    <a:pt x="2170" y="94"/>
                    <a:pt x="2163" y="0"/>
                    <a:pt x="20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4"/>
            <p:cNvSpPr/>
            <p:nvPr/>
          </p:nvSpPr>
          <p:spPr>
            <a:xfrm>
              <a:off x="6680250" y="2750550"/>
              <a:ext cx="26200" cy="7075"/>
            </a:xfrm>
            <a:custGeom>
              <a:avLst/>
              <a:gdLst/>
              <a:ahLst/>
              <a:cxnLst/>
              <a:rect l="l" t="t" r="r" b="b"/>
              <a:pathLst>
                <a:path w="1048" h="283" extrusionOk="0">
                  <a:moveTo>
                    <a:pt x="929" y="0"/>
                  </a:moveTo>
                  <a:cubicBezTo>
                    <a:pt x="888" y="0"/>
                    <a:pt x="845" y="8"/>
                    <a:pt x="797" y="16"/>
                  </a:cubicBezTo>
                  <a:lnTo>
                    <a:pt x="763" y="16"/>
                  </a:lnTo>
                  <a:cubicBezTo>
                    <a:pt x="751" y="16"/>
                    <a:pt x="729" y="16"/>
                    <a:pt x="706" y="28"/>
                  </a:cubicBezTo>
                  <a:lnTo>
                    <a:pt x="626" y="28"/>
                  </a:lnTo>
                  <a:cubicBezTo>
                    <a:pt x="569" y="39"/>
                    <a:pt x="501" y="50"/>
                    <a:pt x="444" y="50"/>
                  </a:cubicBezTo>
                  <a:cubicBezTo>
                    <a:pt x="388" y="50"/>
                    <a:pt x="319" y="50"/>
                    <a:pt x="262" y="39"/>
                  </a:cubicBezTo>
                  <a:cubicBezTo>
                    <a:pt x="206" y="39"/>
                    <a:pt x="126" y="39"/>
                    <a:pt x="69" y="62"/>
                  </a:cubicBezTo>
                  <a:cubicBezTo>
                    <a:pt x="24" y="73"/>
                    <a:pt x="1" y="141"/>
                    <a:pt x="35" y="176"/>
                  </a:cubicBezTo>
                  <a:cubicBezTo>
                    <a:pt x="103" y="244"/>
                    <a:pt x="206" y="267"/>
                    <a:pt x="297" y="278"/>
                  </a:cubicBezTo>
                  <a:cubicBezTo>
                    <a:pt x="350" y="278"/>
                    <a:pt x="403" y="283"/>
                    <a:pt x="456" y="283"/>
                  </a:cubicBezTo>
                  <a:cubicBezTo>
                    <a:pt x="482" y="283"/>
                    <a:pt x="509" y="282"/>
                    <a:pt x="535" y="278"/>
                  </a:cubicBezTo>
                  <a:cubicBezTo>
                    <a:pt x="626" y="278"/>
                    <a:pt x="717" y="267"/>
                    <a:pt x="797" y="232"/>
                  </a:cubicBezTo>
                  <a:cubicBezTo>
                    <a:pt x="820" y="232"/>
                    <a:pt x="831" y="210"/>
                    <a:pt x="854" y="198"/>
                  </a:cubicBezTo>
                  <a:cubicBezTo>
                    <a:pt x="877" y="198"/>
                    <a:pt x="899" y="187"/>
                    <a:pt x="922" y="176"/>
                  </a:cubicBezTo>
                  <a:cubicBezTo>
                    <a:pt x="956" y="153"/>
                    <a:pt x="990" y="141"/>
                    <a:pt x="1024" y="107"/>
                  </a:cubicBezTo>
                  <a:cubicBezTo>
                    <a:pt x="1047" y="73"/>
                    <a:pt x="1024" y="16"/>
                    <a:pt x="979" y="5"/>
                  </a:cubicBezTo>
                  <a:cubicBezTo>
                    <a:pt x="962" y="2"/>
                    <a:pt x="946" y="0"/>
                    <a:pt x="92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4"/>
            <p:cNvSpPr/>
            <p:nvPr/>
          </p:nvSpPr>
          <p:spPr>
            <a:xfrm>
              <a:off x="6692475" y="2765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" y="1"/>
                    <a:pt x="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4"/>
            <p:cNvSpPr/>
            <p:nvPr/>
          </p:nvSpPr>
          <p:spPr>
            <a:xfrm>
              <a:off x="6690775" y="2760050"/>
              <a:ext cx="12550" cy="6000"/>
            </a:xfrm>
            <a:custGeom>
              <a:avLst/>
              <a:gdLst/>
              <a:ahLst/>
              <a:cxnLst/>
              <a:rect l="l" t="t" r="r" b="b"/>
              <a:pathLst>
                <a:path w="502" h="240" extrusionOk="0">
                  <a:moveTo>
                    <a:pt x="444" y="0"/>
                  </a:moveTo>
                  <a:cubicBezTo>
                    <a:pt x="421" y="12"/>
                    <a:pt x="387" y="23"/>
                    <a:pt x="365" y="23"/>
                  </a:cubicBezTo>
                  <a:cubicBezTo>
                    <a:pt x="342" y="23"/>
                    <a:pt x="319" y="34"/>
                    <a:pt x="296" y="46"/>
                  </a:cubicBezTo>
                  <a:cubicBezTo>
                    <a:pt x="262" y="46"/>
                    <a:pt x="228" y="57"/>
                    <a:pt x="205" y="57"/>
                  </a:cubicBezTo>
                  <a:cubicBezTo>
                    <a:pt x="171" y="69"/>
                    <a:pt x="148" y="69"/>
                    <a:pt x="114" y="80"/>
                  </a:cubicBezTo>
                  <a:cubicBezTo>
                    <a:pt x="114" y="80"/>
                    <a:pt x="103" y="80"/>
                    <a:pt x="103" y="91"/>
                  </a:cubicBezTo>
                  <a:lnTo>
                    <a:pt x="80" y="91"/>
                  </a:lnTo>
                  <a:cubicBezTo>
                    <a:pt x="69" y="103"/>
                    <a:pt x="46" y="103"/>
                    <a:pt x="35" y="114"/>
                  </a:cubicBezTo>
                  <a:cubicBezTo>
                    <a:pt x="12" y="114"/>
                    <a:pt x="1" y="137"/>
                    <a:pt x="1" y="160"/>
                  </a:cubicBezTo>
                  <a:cubicBezTo>
                    <a:pt x="1" y="182"/>
                    <a:pt x="12" y="194"/>
                    <a:pt x="35" y="194"/>
                  </a:cubicBezTo>
                  <a:cubicBezTo>
                    <a:pt x="46" y="205"/>
                    <a:pt x="69" y="216"/>
                    <a:pt x="80" y="228"/>
                  </a:cubicBezTo>
                  <a:lnTo>
                    <a:pt x="103" y="228"/>
                  </a:lnTo>
                  <a:cubicBezTo>
                    <a:pt x="114" y="239"/>
                    <a:pt x="114" y="239"/>
                    <a:pt x="126" y="239"/>
                  </a:cubicBezTo>
                  <a:lnTo>
                    <a:pt x="194" y="239"/>
                  </a:lnTo>
                  <a:cubicBezTo>
                    <a:pt x="205" y="239"/>
                    <a:pt x="228" y="239"/>
                    <a:pt x="251" y="228"/>
                  </a:cubicBezTo>
                  <a:cubicBezTo>
                    <a:pt x="285" y="228"/>
                    <a:pt x="319" y="216"/>
                    <a:pt x="353" y="194"/>
                  </a:cubicBezTo>
                  <a:cubicBezTo>
                    <a:pt x="376" y="182"/>
                    <a:pt x="410" y="171"/>
                    <a:pt x="433" y="137"/>
                  </a:cubicBezTo>
                  <a:cubicBezTo>
                    <a:pt x="456" y="125"/>
                    <a:pt x="478" y="103"/>
                    <a:pt x="490" y="80"/>
                  </a:cubicBezTo>
                  <a:cubicBezTo>
                    <a:pt x="501" y="57"/>
                    <a:pt x="478" y="0"/>
                    <a:pt x="44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4"/>
            <p:cNvSpPr/>
            <p:nvPr/>
          </p:nvSpPr>
          <p:spPr>
            <a:xfrm>
              <a:off x="6696175" y="2768575"/>
              <a:ext cx="7150" cy="4850"/>
            </a:xfrm>
            <a:custGeom>
              <a:avLst/>
              <a:gdLst/>
              <a:ahLst/>
              <a:cxnLst/>
              <a:rect l="l" t="t" r="r" b="b"/>
              <a:pathLst>
                <a:path w="286" h="194" extrusionOk="0">
                  <a:moveTo>
                    <a:pt x="39" y="172"/>
                  </a:moveTo>
                  <a:lnTo>
                    <a:pt x="39" y="172"/>
                  </a:lnTo>
                  <a:cubicBezTo>
                    <a:pt x="43" y="173"/>
                    <a:pt x="50" y="175"/>
                    <a:pt x="58" y="182"/>
                  </a:cubicBezTo>
                  <a:cubicBezTo>
                    <a:pt x="48" y="182"/>
                    <a:pt x="46" y="174"/>
                    <a:pt x="39" y="172"/>
                  </a:cubicBezTo>
                  <a:close/>
                  <a:moveTo>
                    <a:pt x="205" y="0"/>
                  </a:moveTo>
                  <a:cubicBezTo>
                    <a:pt x="194" y="0"/>
                    <a:pt x="194" y="12"/>
                    <a:pt x="183" y="12"/>
                  </a:cubicBezTo>
                  <a:cubicBezTo>
                    <a:pt x="183" y="23"/>
                    <a:pt x="171" y="23"/>
                    <a:pt x="171" y="23"/>
                  </a:cubicBezTo>
                  <a:cubicBezTo>
                    <a:pt x="160" y="35"/>
                    <a:pt x="149" y="35"/>
                    <a:pt x="137" y="46"/>
                  </a:cubicBezTo>
                  <a:cubicBezTo>
                    <a:pt x="114" y="57"/>
                    <a:pt x="92" y="57"/>
                    <a:pt x="58" y="69"/>
                  </a:cubicBezTo>
                  <a:cubicBezTo>
                    <a:pt x="46" y="69"/>
                    <a:pt x="35" y="69"/>
                    <a:pt x="23" y="80"/>
                  </a:cubicBezTo>
                  <a:cubicBezTo>
                    <a:pt x="12" y="80"/>
                    <a:pt x="12" y="91"/>
                    <a:pt x="1" y="103"/>
                  </a:cubicBezTo>
                  <a:cubicBezTo>
                    <a:pt x="1" y="126"/>
                    <a:pt x="12" y="148"/>
                    <a:pt x="35" y="171"/>
                  </a:cubicBezTo>
                  <a:cubicBezTo>
                    <a:pt x="46" y="182"/>
                    <a:pt x="58" y="182"/>
                    <a:pt x="69" y="194"/>
                  </a:cubicBezTo>
                  <a:lnTo>
                    <a:pt x="137" y="194"/>
                  </a:lnTo>
                  <a:cubicBezTo>
                    <a:pt x="149" y="194"/>
                    <a:pt x="160" y="194"/>
                    <a:pt x="160" y="182"/>
                  </a:cubicBezTo>
                  <a:cubicBezTo>
                    <a:pt x="171" y="182"/>
                    <a:pt x="183" y="182"/>
                    <a:pt x="194" y="171"/>
                  </a:cubicBezTo>
                  <a:cubicBezTo>
                    <a:pt x="217" y="160"/>
                    <a:pt x="228" y="148"/>
                    <a:pt x="240" y="126"/>
                  </a:cubicBezTo>
                  <a:cubicBezTo>
                    <a:pt x="251" y="114"/>
                    <a:pt x="262" y="114"/>
                    <a:pt x="262" y="103"/>
                  </a:cubicBezTo>
                  <a:cubicBezTo>
                    <a:pt x="274" y="91"/>
                    <a:pt x="274" y="80"/>
                    <a:pt x="274" y="80"/>
                  </a:cubicBezTo>
                  <a:cubicBezTo>
                    <a:pt x="285" y="69"/>
                    <a:pt x="274" y="57"/>
                    <a:pt x="274" y="35"/>
                  </a:cubicBezTo>
                  <a:cubicBezTo>
                    <a:pt x="274" y="23"/>
                    <a:pt x="262" y="12"/>
                    <a:pt x="25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4"/>
            <p:cNvSpPr/>
            <p:nvPr/>
          </p:nvSpPr>
          <p:spPr>
            <a:xfrm>
              <a:off x="6700725" y="2768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2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6512500" y="2894200"/>
              <a:ext cx="101450" cy="95925"/>
            </a:xfrm>
            <a:custGeom>
              <a:avLst/>
              <a:gdLst/>
              <a:ahLst/>
              <a:cxnLst/>
              <a:rect l="l" t="t" r="r" b="b"/>
              <a:pathLst>
                <a:path w="4058" h="3837" extrusionOk="0">
                  <a:moveTo>
                    <a:pt x="158" y="0"/>
                  </a:moveTo>
                  <a:cubicBezTo>
                    <a:pt x="135" y="0"/>
                    <a:pt x="112" y="12"/>
                    <a:pt x="103" y="37"/>
                  </a:cubicBezTo>
                  <a:cubicBezTo>
                    <a:pt x="46" y="253"/>
                    <a:pt x="23" y="480"/>
                    <a:pt x="12" y="708"/>
                  </a:cubicBezTo>
                  <a:cubicBezTo>
                    <a:pt x="0" y="924"/>
                    <a:pt x="0" y="1151"/>
                    <a:pt x="23" y="1368"/>
                  </a:cubicBezTo>
                  <a:cubicBezTo>
                    <a:pt x="57" y="1743"/>
                    <a:pt x="160" y="2118"/>
                    <a:pt x="376" y="2425"/>
                  </a:cubicBezTo>
                  <a:cubicBezTo>
                    <a:pt x="614" y="2767"/>
                    <a:pt x="933" y="2960"/>
                    <a:pt x="1308" y="3119"/>
                  </a:cubicBezTo>
                  <a:cubicBezTo>
                    <a:pt x="1706" y="3290"/>
                    <a:pt x="2116" y="3438"/>
                    <a:pt x="2525" y="3563"/>
                  </a:cubicBezTo>
                  <a:cubicBezTo>
                    <a:pt x="3003" y="3699"/>
                    <a:pt x="3481" y="3802"/>
                    <a:pt x="3981" y="3836"/>
                  </a:cubicBezTo>
                  <a:cubicBezTo>
                    <a:pt x="3984" y="3836"/>
                    <a:pt x="3987" y="3836"/>
                    <a:pt x="3990" y="3836"/>
                  </a:cubicBezTo>
                  <a:cubicBezTo>
                    <a:pt x="4050" y="3836"/>
                    <a:pt x="4057" y="3732"/>
                    <a:pt x="3992" y="3711"/>
                  </a:cubicBezTo>
                  <a:cubicBezTo>
                    <a:pt x="3196" y="3494"/>
                    <a:pt x="2389" y="3290"/>
                    <a:pt x="1627" y="2983"/>
                  </a:cubicBezTo>
                  <a:cubicBezTo>
                    <a:pt x="1274" y="2846"/>
                    <a:pt x="922" y="2710"/>
                    <a:pt x="671" y="2425"/>
                  </a:cubicBezTo>
                  <a:cubicBezTo>
                    <a:pt x="444" y="2164"/>
                    <a:pt x="319" y="1822"/>
                    <a:pt x="251" y="1481"/>
                  </a:cubicBezTo>
                  <a:cubicBezTo>
                    <a:pt x="216" y="1254"/>
                    <a:pt x="205" y="1015"/>
                    <a:pt x="205" y="776"/>
                  </a:cubicBezTo>
                  <a:cubicBezTo>
                    <a:pt x="205" y="537"/>
                    <a:pt x="239" y="298"/>
                    <a:pt x="216" y="60"/>
                  </a:cubicBezTo>
                  <a:cubicBezTo>
                    <a:pt x="216" y="21"/>
                    <a:pt x="187" y="0"/>
                    <a:pt x="15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6763950" y="2714150"/>
              <a:ext cx="10725" cy="44500"/>
            </a:xfrm>
            <a:custGeom>
              <a:avLst/>
              <a:gdLst/>
              <a:ahLst/>
              <a:cxnLst/>
              <a:rect l="l" t="t" r="r" b="b"/>
              <a:pathLst>
                <a:path w="429" h="1780" extrusionOk="0">
                  <a:moveTo>
                    <a:pt x="46" y="0"/>
                  </a:moveTo>
                  <a:cubicBezTo>
                    <a:pt x="23" y="0"/>
                    <a:pt x="0" y="20"/>
                    <a:pt x="8" y="51"/>
                  </a:cubicBezTo>
                  <a:cubicBezTo>
                    <a:pt x="19" y="119"/>
                    <a:pt x="8" y="187"/>
                    <a:pt x="31" y="255"/>
                  </a:cubicBezTo>
                  <a:cubicBezTo>
                    <a:pt x="42" y="335"/>
                    <a:pt x="65" y="403"/>
                    <a:pt x="76" y="471"/>
                  </a:cubicBezTo>
                  <a:cubicBezTo>
                    <a:pt x="99" y="608"/>
                    <a:pt x="133" y="756"/>
                    <a:pt x="156" y="904"/>
                  </a:cubicBezTo>
                  <a:cubicBezTo>
                    <a:pt x="190" y="1177"/>
                    <a:pt x="213" y="1461"/>
                    <a:pt x="258" y="1745"/>
                  </a:cubicBezTo>
                  <a:cubicBezTo>
                    <a:pt x="264" y="1768"/>
                    <a:pt x="287" y="1779"/>
                    <a:pt x="309" y="1779"/>
                  </a:cubicBezTo>
                  <a:cubicBezTo>
                    <a:pt x="332" y="1779"/>
                    <a:pt x="355" y="1768"/>
                    <a:pt x="361" y="1745"/>
                  </a:cubicBezTo>
                  <a:cubicBezTo>
                    <a:pt x="429" y="1450"/>
                    <a:pt x="418" y="1142"/>
                    <a:pt x="372" y="858"/>
                  </a:cubicBezTo>
                  <a:cubicBezTo>
                    <a:pt x="349" y="710"/>
                    <a:pt x="315" y="562"/>
                    <a:pt x="270" y="415"/>
                  </a:cubicBezTo>
                  <a:cubicBezTo>
                    <a:pt x="247" y="346"/>
                    <a:pt x="224" y="278"/>
                    <a:pt x="190" y="221"/>
                  </a:cubicBezTo>
                  <a:cubicBezTo>
                    <a:pt x="179" y="187"/>
                    <a:pt x="167" y="142"/>
                    <a:pt x="145" y="119"/>
                  </a:cubicBezTo>
                  <a:cubicBezTo>
                    <a:pt x="133" y="85"/>
                    <a:pt x="99" y="51"/>
                    <a:pt x="76" y="16"/>
                  </a:cubicBezTo>
                  <a:cubicBezTo>
                    <a:pt x="69" y="5"/>
                    <a:pt x="57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6593925" y="2653325"/>
              <a:ext cx="38725" cy="24125"/>
            </a:xfrm>
            <a:custGeom>
              <a:avLst/>
              <a:gdLst/>
              <a:ahLst/>
              <a:cxnLst/>
              <a:rect l="l" t="t" r="r" b="b"/>
              <a:pathLst>
                <a:path w="1549" h="965" extrusionOk="0">
                  <a:moveTo>
                    <a:pt x="1464" y="0"/>
                  </a:moveTo>
                  <a:cubicBezTo>
                    <a:pt x="1457" y="0"/>
                    <a:pt x="1449" y="1"/>
                    <a:pt x="1441" y="4"/>
                  </a:cubicBezTo>
                  <a:cubicBezTo>
                    <a:pt x="1316" y="38"/>
                    <a:pt x="1190" y="106"/>
                    <a:pt x="1077" y="175"/>
                  </a:cubicBezTo>
                  <a:cubicBezTo>
                    <a:pt x="952" y="243"/>
                    <a:pt x="826" y="311"/>
                    <a:pt x="701" y="391"/>
                  </a:cubicBezTo>
                  <a:cubicBezTo>
                    <a:pt x="474" y="539"/>
                    <a:pt x="235" y="687"/>
                    <a:pt x="30" y="880"/>
                  </a:cubicBezTo>
                  <a:cubicBezTo>
                    <a:pt x="1" y="909"/>
                    <a:pt x="22" y="964"/>
                    <a:pt x="58" y="964"/>
                  </a:cubicBezTo>
                  <a:cubicBezTo>
                    <a:pt x="63" y="964"/>
                    <a:pt x="70" y="963"/>
                    <a:pt x="76" y="960"/>
                  </a:cubicBezTo>
                  <a:cubicBezTo>
                    <a:pt x="349" y="869"/>
                    <a:pt x="576" y="732"/>
                    <a:pt x="826" y="584"/>
                  </a:cubicBezTo>
                  <a:cubicBezTo>
                    <a:pt x="940" y="516"/>
                    <a:pt x="1065" y="448"/>
                    <a:pt x="1179" y="368"/>
                  </a:cubicBezTo>
                  <a:cubicBezTo>
                    <a:pt x="1293" y="288"/>
                    <a:pt x="1418" y="209"/>
                    <a:pt x="1509" y="106"/>
                  </a:cubicBezTo>
                  <a:cubicBezTo>
                    <a:pt x="1549" y="66"/>
                    <a:pt x="1519" y="0"/>
                    <a:pt x="146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6606950" y="2667300"/>
              <a:ext cx="19250" cy="12050"/>
            </a:xfrm>
            <a:custGeom>
              <a:avLst/>
              <a:gdLst/>
              <a:ahLst/>
              <a:cxnLst/>
              <a:rect l="l" t="t" r="r" b="b"/>
              <a:pathLst>
                <a:path w="770" h="482" extrusionOk="0">
                  <a:moveTo>
                    <a:pt x="693" y="1"/>
                  </a:moveTo>
                  <a:cubicBezTo>
                    <a:pt x="689" y="1"/>
                    <a:pt x="685" y="1"/>
                    <a:pt x="681" y="2"/>
                  </a:cubicBezTo>
                  <a:cubicBezTo>
                    <a:pt x="647" y="14"/>
                    <a:pt x="624" y="37"/>
                    <a:pt x="590" y="48"/>
                  </a:cubicBezTo>
                  <a:cubicBezTo>
                    <a:pt x="567" y="71"/>
                    <a:pt x="533" y="71"/>
                    <a:pt x="510" y="93"/>
                  </a:cubicBezTo>
                  <a:cubicBezTo>
                    <a:pt x="453" y="128"/>
                    <a:pt x="396" y="162"/>
                    <a:pt x="340" y="196"/>
                  </a:cubicBezTo>
                  <a:cubicBezTo>
                    <a:pt x="294" y="230"/>
                    <a:pt x="237" y="253"/>
                    <a:pt x="180" y="287"/>
                  </a:cubicBezTo>
                  <a:cubicBezTo>
                    <a:pt x="135" y="321"/>
                    <a:pt x="67" y="355"/>
                    <a:pt x="33" y="401"/>
                  </a:cubicBezTo>
                  <a:cubicBezTo>
                    <a:pt x="1" y="422"/>
                    <a:pt x="18" y="481"/>
                    <a:pt x="57" y="481"/>
                  </a:cubicBezTo>
                  <a:cubicBezTo>
                    <a:pt x="60" y="481"/>
                    <a:pt x="63" y="481"/>
                    <a:pt x="67" y="480"/>
                  </a:cubicBezTo>
                  <a:lnTo>
                    <a:pt x="123" y="480"/>
                  </a:lnTo>
                  <a:cubicBezTo>
                    <a:pt x="135" y="480"/>
                    <a:pt x="158" y="469"/>
                    <a:pt x="169" y="469"/>
                  </a:cubicBezTo>
                  <a:cubicBezTo>
                    <a:pt x="203" y="457"/>
                    <a:pt x="237" y="446"/>
                    <a:pt x="260" y="435"/>
                  </a:cubicBezTo>
                  <a:cubicBezTo>
                    <a:pt x="317" y="401"/>
                    <a:pt x="385" y="378"/>
                    <a:pt x="442" y="344"/>
                  </a:cubicBezTo>
                  <a:cubicBezTo>
                    <a:pt x="487" y="310"/>
                    <a:pt x="544" y="275"/>
                    <a:pt x="601" y="230"/>
                  </a:cubicBezTo>
                  <a:cubicBezTo>
                    <a:pt x="613" y="219"/>
                    <a:pt x="624" y="219"/>
                    <a:pt x="635" y="196"/>
                  </a:cubicBezTo>
                  <a:cubicBezTo>
                    <a:pt x="647" y="184"/>
                    <a:pt x="658" y="173"/>
                    <a:pt x="669" y="162"/>
                  </a:cubicBezTo>
                  <a:cubicBezTo>
                    <a:pt x="704" y="139"/>
                    <a:pt x="726" y="116"/>
                    <a:pt x="749" y="93"/>
                  </a:cubicBezTo>
                  <a:cubicBezTo>
                    <a:pt x="770" y="52"/>
                    <a:pt x="734" y="1"/>
                    <a:pt x="69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6616575" y="2675025"/>
              <a:ext cx="9400" cy="6850"/>
            </a:xfrm>
            <a:custGeom>
              <a:avLst/>
              <a:gdLst/>
              <a:ahLst/>
              <a:cxnLst/>
              <a:rect l="l" t="t" r="r" b="b"/>
              <a:pathLst>
                <a:path w="376" h="274" extrusionOk="0">
                  <a:moveTo>
                    <a:pt x="307" y="1"/>
                  </a:moveTo>
                  <a:cubicBezTo>
                    <a:pt x="284" y="1"/>
                    <a:pt x="273" y="12"/>
                    <a:pt x="250" y="23"/>
                  </a:cubicBezTo>
                  <a:lnTo>
                    <a:pt x="239" y="23"/>
                  </a:lnTo>
                  <a:cubicBezTo>
                    <a:pt x="228" y="23"/>
                    <a:pt x="205" y="35"/>
                    <a:pt x="193" y="46"/>
                  </a:cubicBezTo>
                  <a:cubicBezTo>
                    <a:pt x="182" y="46"/>
                    <a:pt x="182" y="46"/>
                    <a:pt x="171" y="57"/>
                  </a:cubicBezTo>
                  <a:cubicBezTo>
                    <a:pt x="159" y="57"/>
                    <a:pt x="148" y="69"/>
                    <a:pt x="137" y="69"/>
                  </a:cubicBezTo>
                  <a:cubicBezTo>
                    <a:pt x="125" y="80"/>
                    <a:pt x="114" y="92"/>
                    <a:pt x="102" y="92"/>
                  </a:cubicBezTo>
                  <a:cubicBezTo>
                    <a:pt x="91" y="103"/>
                    <a:pt x="80" y="114"/>
                    <a:pt x="68" y="126"/>
                  </a:cubicBezTo>
                  <a:cubicBezTo>
                    <a:pt x="57" y="137"/>
                    <a:pt x="57" y="137"/>
                    <a:pt x="57" y="137"/>
                  </a:cubicBezTo>
                  <a:lnTo>
                    <a:pt x="46" y="148"/>
                  </a:lnTo>
                  <a:cubicBezTo>
                    <a:pt x="46" y="160"/>
                    <a:pt x="34" y="171"/>
                    <a:pt x="23" y="183"/>
                  </a:cubicBezTo>
                  <a:cubicBezTo>
                    <a:pt x="23" y="194"/>
                    <a:pt x="23" y="194"/>
                    <a:pt x="23" y="194"/>
                  </a:cubicBezTo>
                  <a:lnTo>
                    <a:pt x="11" y="194"/>
                  </a:lnTo>
                  <a:cubicBezTo>
                    <a:pt x="0" y="205"/>
                    <a:pt x="0" y="239"/>
                    <a:pt x="11" y="251"/>
                  </a:cubicBezTo>
                  <a:cubicBezTo>
                    <a:pt x="11" y="262"/>
                    <a:pt x="34" y="273"/>
                    <a:pt x="57" y="273"/>
                  </a:cubicBezTo>
                  <a:cubicBezTo>
                    <a:pt x="68" y="262"/>
                    <a:pt x="80" y="262"/>
                    <a:pt x="91" y="262"/>
                  </a:cubicBezTo>
                  <a:cubicBezTo>
                    <a:pt x="114" y="262"/>
                    <a:pt x="148" y="251"/>
                    <a:pt x="171" y="239"/>
                  </a:cubicBezTo>
                  <a:cubicBezTo>
                    <a:pt x="193" y="217"/>
                    <a:pt x="216" y="205"/>
                    <a:pt x="239" y="194"/>
                  </a:cubicBezTo>
                  <a:lnTo>
                    <a:pt x="262" y="171"/>
                  </a:lnTo>
                  <a:cubicBezTo>
                    <a:pt x="273" y="160"/>
                    <a:pt x="284" y="160"/>
                    <a:pt x="296" y="148"/>
                  </a:cubicBezTo>
                  <a:cubicBezTo>
                    <a:pt x="296" y="148"/>
                    <a:pt x="296" y="137"/>
                    <a:pt x="296" y="137"/>
                  </a:cubicBezTo>
                  <a:cubicBezTo>
                    <a:pt x="307" y="126"/>
                    <a:pt x="319" y="114"/>
                    <a:pt x="330" y="114"/>
                  </a:cubicBezTo>
                  <a:cubicBezTo>
                    <a:pt x="341" y="103"/>
                    <a:pt x="353" y="92"/>
                    <a:pt x="364" y="69"/>
                  </a:cubicBezTo>
                  <a:cubicBezTo>
                    <a:pt x="375" y="35"/>
                    <a:pt x="341" y="1"/>
                    <a:pt x="30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6528975" y="2799875"/>
              <a:ext cx="8275" cy="28550"/>
            </a:xfrm>
            <a:custGeom>
              <a:avLst/>
              <a:gdLst/>
              <a:ahLst/>
              <a:cxnLst/>
              <a:rect l="l" t="t" r="r" b="b"/>
              <a:pathLst>
                <a:path w="331" h="1142" extrusionOk="0">
                  <a:moveTo>
                    <a:pt x="266" y="1"/>
                  </a:moveTo>
                  <a:cubicBezTo>
                    <a:pt x="249" y="1"/>
                    <a:pt x="230" y="10"/>
                    <a:pt x="217" y="22"/>
                  </a:cubicBezTo>
                  <a:cubicBezTo>
                    <a:pt x="160" y="102"/>
                    <a:pt x="160" y="204"/>
                    <a:pt x="137" y="284"/>
                  </a:cubicBezTo>
                  <a:cubicBezTo>
                    <a:pt x="126" y="375"/>
                    <a:pt x="115" y="477"/>
                    <a:pt x="92" y="568"/>
                  </a:cubicBezTo>
                  <a:cubicBezTo>
                    <a:pt x="81" y="659"/>
                    <a:pt x="69" y="750"/>
                    <a:pt x="46" y="841"/>
                  </a:cubicBezTo>
                  <a:cubicBezTo>
                    <a:pt x="35" y="932"/>
                    <a:pt x="1" y="1035"/>
                    <a:pt x="58" y="1114"/>
                  </a:cubicBezTo>
                  <a:cubicBezTo>
                    <a:pt x="64" y="1133"/>
                    <a:pt x="81" y="1141"/>
                    <a:pt x="98" y="1141"/>
                  </a:cubicBezTo>
                  <a:cubicBezTo>
                    <a:pt x="112" y="1141"/>
                    <a:pt x="127" y="1136"/>
                    <a:pt x="137" y="1126"/>
                  </a:cubicBezTo>
                  <a:cubicBezTo>
                    <a:pt x="217" y="1069"/>
                    <a:pt x="228" y="966"/>
                    <a:pt x="240" y="875"/>
                  </a:cubicBezTo>
                  <a:cubicBezTo>
                    <a:pt x="251" y="773"/>
                    <a:pt x="274" y="682"/>
                    <a:pt x="285" y="580"/>
                  </a:cubicBezTo>
                  <a:cubicBezTo>
                    <a:pt x="297" y="489"/>
                    <a:pt x="308" y="398"/>
                    <a:pt x="319" y="295"/>
                  </a:cubicBezTo>
                  <a:cubicBezTo>
                    <a:pt x="319" y="204"/>
                    <a:pt x="331" y="113"/>
                    <a:pt x="297" y="22"/>
                  </a:cubicBezTo>
                  <a:cubicBezTo>
                    <a:pt x="292" y="7"/>
                    <a:pt x="279" y="1"/>
                    <a:pt x="26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6539500" y="2807725"/>
              <a:ext cx="5425" cy="15675"/>
            </a:xfrm>
            <a:custGeom>
              <a:avLst/>
              <a:gdLst/>
              <a:ahLst/>
              <a:cxnLst/>
              <a:rect l="l" t="t" r="r" b="b"/>
              <a:pathLst>
                <a:path w="217" h="627" extrusionOk="0">
                  <a:moveTo>
                    <a:pt x="148" y="1"/>
                  </a:moveTo>
                  <a:cubicBezTo>
                    <a:pt x="126" y="1"/>
                    <a:pt x="105" y="12"/>
                    <a:pt x="92" y="38"/>
                  </a:cubicBezTo>
                  <a:cubicBezTo>
                    <a:pt x="46" y="118"/>
                    <a:pt x="35" y="209"/>
                    <a:pt x="24" y="300"/>
                  </a:cubicBezTo>
                  <a:cubicBezTo>
                    <a:pt x="12" y="345"/>
                    <a:pt x="12" y="391"/>
                    <a:pt x="1" y="436"/>
                  </a:cubicBezTo>
                  <a:cubicBezTo>
                    <a:pt x="1" y="470"/>
                    <a:pt x="1" y="527"/>
                    <a:pt x="24" y="561"/>
                  </a:cubicBezTo>
                  <a:cubicBezTo>
                    <a:pt x="24" y="584"/>
                    <a:pt x="35" y="607"/>
                    <a:pt x="58" y="618"/>
                  </a:cubicBezTo>
                  <a:cubicBezTo>
                    <a:pt x="63" y="624"/>
                    <a:pt x="75" y="627"/>
                    <a:pt x="86" y="627"/>
                  </a:cubicBezTo>
                  <a:cubicBezTo>
                    <a:pt x="97" y="627"/>
                    <a:pt x="109" y="624"/>
                    <a:pt x="115" y="618"/>
                  </a:cubicBezTo>
                  <a:cubicBezTo>
                    <a:pt x="126" y="618"/>
                    <a:pt x="137" y="607"/>
                    <a:pt x="149" y="584"/>
                  </a:cubicBezTo>
                  <a:cubicBezTo>
                    <a:pt x="149" y="584"/>
                    <a:pt x="149" y="584"/>
                    <a:pt x="160" y="573"/>
                  </a:cubicBezTo>
                  <a:cubicBezTo>
                    <a:pt x="171" y="550"/>
                    <a:pt x="171" y="516"/>
                    <a:pt x="183" y="493"/>
                  </a:cubicBezTo>
                  <a:cubicBezTo>
                    <a:pt x="183" y="436"/>
                    <a:pt x="183" y="391"/>
                    <a:pt x="194" y="334"/>
                  </a:cubicBezTo>
                  <a:cubicBezTo>
                    <a:pt x="206" y="243"/>
                    <a:pt x="217" y="163"/>
                    <a:pt x="217" y="72"/>
                  </a:cubicBezTo>
                  <a:cubicBezTo>
                    <a:pt x="217" y="30"/>
                    <a:pt x="182" y="1"/>
                    <a:pt x="14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>
              <a:off x="6548600" y="2812525"/>
              <a:ext cx="5150" cy="10375"/>
            </a:xfrm>
            <a:custGeom>
              <a:avLst/>
              <a:gdLst/>
              <a:ahLst/>
              <a:cxnLst/>
              <a:rect l="l" t="t" r="r" b="b"/>
              <a:pathLst>
                <a:path w="206" h="415" extrusionOk="0">
                  <a:moveTo>
                    <a:pt x="131" y="1"/>
                  </a:moveTo>
                  <a:cubicBezTo>
                    <a:pt x="126" y="1"/>
                    <a:pt x="121" y="2"/>
                    <a:pt x="115" y="5"/>
                  </a:cubicBezTo>
                  <a:cubicBezTo>
                    <a:pt x="103" y="5"/>
                    <a:pt x="92" y="5"/>
                    <a:pt x="80" y="17"/>
                  </a:cubicBezTo>
                  <a:cubicBezTo>
                    <a:pt x="80" y="17"/>
                    <a:pt x="69" y="28"/>
                    <a:pt x="69" y="28"/>
                  </a:cubicBezTo>
                  <a:cubicBezTo>
                    <a:pt x="58" y="28"/>
                    <a:pt x="58" y="40"/>
                    <a:pt x="58" y="40"/>
                  </a:cubicBezTo>
                  <a:cubicBezTo>
                    <a:pt x="46" y="51"/>
                    <a:pt x="35" y="62"/>
                    <a:pt x="24" y="85"/>
                  </a:cubicBezTo>
                  <a:cubicBezTo>
                    <a:pt x="24" y="96"/>
                    <a:pt x="24" y="96"/>
                    <a:pt x="24" y="108"/>
                  </a:cubicBezTo>
                  <a:cubicBezTo>
                    <a:pt x="24" y="131"/>
                    <a:pt x="12" y="142"/>
                    <a:pt x="12" y="165"/>
                  </a:cubicBezTo>
                  <a:cubicBezTo>
                    <a:pt x="12" y="187"/>
                    <a:pt x="12" y="199"/>
                    <a:pt x="12" y="210"/>
                  </a:cubicBezTo>
                  <a:cubicBezTo>
                    <a:pt x="1" y="233"/>
                    <a:pt x="12" y="244"/>
                    <a:pt x="12" y="256"/>
                  </a:cubicBezTo>
                  <a:cubicBezTo>
                    <a:pt x="12" y="278"/>
                    <a:pt x="12" y="290"/>
                    <a:pt x="12" y="301"/>
                  </a:cubicBezTo>
                  <a:cubicBezTo>
                    <a:pt x="12" y="324"/>
                    <a:pt x="24" y="347"/>
                    <a:pt x="35" y="369"/>
                  </a:cubicBezTo>
                  <a:cubicBezTo>
                    <a:pt x="46" y="392"/>
                    <a:pt x="80" y="415"/>
                    <a:pt x="103" y="415"/>
                  </a:cubicBezTo>
                  <a:cubicBezTo>
                    <a:pt x="126" y="415"/>
                    <a:pt x="149" y="392"/>
                    <a:pt x="160" y="381"/>
                  </a:cubicBezTo>
                  <a:cubicBezTo>
                    <a:pt x="171" y="358"/>
                    <a:pt x="183" y="347"/>
                    <a:pt x="194" y="324"/>
                  </a:cubicBezTo>
                  <a:lnTo>
                    <a:pt x="194" y="290"/>
                  </a:lnTo>
                  <a:cubicBezTo>
                    <a:pt x="205" y="267"/>
                    <a:pt x="205" y="233"/>
                    <a:pt x="205" y="199"/>
                  </a:cubicBezTo>
                  <a:cubicBezTo>
                    <a:pt x="205" y="176"/>
                    <a:pt x="205" y="153"/>
                    <a:pt x="205" y="131"/>
                  </a:cubicBezTo>
                  <a:cubicBezTo>
                    <a:pt x="205" y="96"/>
                    <a:pt x="205" y="74"/>
                    <a:pt x="194" y="51"/>
                  </a:cubicBezTo>
                  <a:cubicBezTo>
                    <a:pt x="188" y="45"/>
                    <a:pt x="186" y="42"/>
                    <a:pt x="184" y="42"/>
                  </a:cubicBezTo>
                  <a:cubicBezTo>
                    <a:pt x="183" y="42"/>
                    <a:pt x="183" y="45"/>
                    <a:pt x="183" y="51"/>
                  </a:cubicBezTo>
                  <a:cubicBezTo>
                    <a:pt x="183" y="51"/>
                    <a:pt x="183" y="40"/>
                    <a:pt x="183" y="40"/>
                  </a:cubicBezTo>
                  <a:cubicBezTo>
                    <a:pt x="171" y="28"/>
                    <a:pt x="160" y="28"/>
                    <a:pt x="160" y="28"/>
                  </a:cubicBezTo>
                  <a:cubicBezTo>
                    <a:pt x="152" y="12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6686375" y="2648725"/>
              <a:ext cx="67675" cy="50150"/>
            </a:xfrm>
            <a:custGeom>
              <a:avLst/>
              <a:gdLst/>
              <a:ahLst/>
              <a:cxnLst/>
              <a:rect l="l" t="t" r="r" b="b"/>
              <a:pathLst>
                <a:path w="2707" h="2006" extrusionOk="0">
                  <a:moveTo>
                    <a:pt x="61" y="0"/>
                  </a:moveTo>
                  <a:cubicBezTo>
                    <a:pt x="26" y="0"/>
                    <a:pt x="1" y="37"/>
                    <a:pt x="29" y="74"/>
                  </a:cubicBezTo>
                  <a:cubicBezTo>
                    <a:pt x="108" y="177"/>
                    <a:pt x="222" y="256"/>
                    <a:pt x="324" y="336"/>
                  </a:cubicBezTo>
                  <a:cubicBezTo>
                    <a:pt x="427" y="427"/>
                    <a:pt x="529" y="507"/>
                    <a:pt x="632" y="586"/>
                  </a:cubicBezTo>
                  <a:cubicBezTo>
                    <a:pt x="848" y="745"/>
                    <a:pt x="1075" y="905"/>
                    <a:pt x="1291" y="1053"/>
                  </a:cubicBezTo>
                  <a:cubicBezTo>
                    <a:pt x="1507" y="1200"/>
                    <a:pt x="1735" y="1360"/>
                    <a:pt x="1940" y="1519"/>
                  </a:cubicBezTo>
                  <a:cubicBezTo>
                    <a:pt x="2053" y="1598"/>
                    <a:pt x="2156" y="1678"/>
                    <a:pt x="2258" y="1758"/>
                  </a:cubicBezTo>
                  <a:cubicBezTo>
                    <a:pt x="2360" y="1849"/>
                    <a:pt x="2463" y="1940"/>
                    <a:pt x="2588" y="1997"/>
                  </a:cubicBezTo>
                  <a:cubicBezTo>
                    <a:pt x="2598" y="2003"/>
                    <a:pt x="2609" y="2006"/>
                    <a:pt x="2620" y="2006"/>
                  </a:cubicBezTo>
                  <a:cubicBezTo>
                    <a:pt x="2667" y="2006"/>
                    <a:pt x="2707" y="1952"/>
                    <a:pt x="2679" y="1906"/>
                  </a:cubicBezTo>
                  <a:cubicBezTo>
                    <a:pt x="2531" y="1689"/>
                    <a:pt x="2292" y="1519"/>
                    <a:pt x="2076" y="1360"/>
                  </a:cubicBezTo>
                  <a:cubicBezTo>
                    <a:pt x="1871" y="1200"/>
                    <a:pt x="1655" y="1053"/>
                    <a:pt x="1428" y="905"/>
                  </a:cubicBezTo>
                  <a:cubicBezTo>
                    <a:pt x="1212" y="745"/>
                    <a:pt x="984" y="609"/>
                    <a:pt x="768" y="461"/>
                  </a:cubicBezTo>
                  <a:cubicBezTo>
                    <a:pt x="654" y="381"/>
                    <a:pt x="541" y="313"/>
                    <a:pt x="438" y="234"/>
                  </a:cubicBezTo>
                  <a:cubicBezTo>
                    <a:pt x="324" y="154"/>
                    <a:pt x="199" y="63"/>
                    <a:pt x="86" y="6"/>
                  </a:cubicBezTo>
                  <a:cubicBezTo>
                    <a:pt x="77" y="2"/>
                    <a:pt x="69" y="0"/>
                    <a:pt x="6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4"/>
            <p:cNvSpPr/>
            <p:nvPr/>
          </p:nvSpPr>
          <p:spPr>
            <a:xfrm>
              <a:off x="6552125" y="2962475"/>
              <a:ext cx="47975" cy="15950"/>
            </a:xfrm>
            <a:custGeom>
              <a:avLst/>
              <a:gdLst/>
              <a:ahLst/>
              <a:cxnLst/>
              <a:rect l="l" t="t" r="r" b="b"/>
              <a:pathLst>
                <a:path w="1919" h="638" extrusionOk="0">
                  <a:moveTo>
                    <a:pt x="98" y="0"/>
                  </a:moveTo>
                  <a:cubicBezTo>
                    <a:pt x="37" y="0"/>
                    <a:pt x="0" y="82"/>
                    <a:pt x="64" y="104"/>
                  </a:cubicBezTo>
                  <a:cubicBezTo>
                    <a:pt x="349" y="229"/>
                    <a:pt x="656" y="331"/>
                    <a:pt x="952" y="422"/>
                  </a:cubicBezTo>
                  <a:cubicBezTo>
                    <a:pt x="1111" y="468"/>
                    <a:pt x="1259" y="513"/>
                    <a:pt x="1418" y="559"/>
                  </a:cubicBezTo>
                  <a:cubicBezTo>
                    <a:pt x="1534" y="595"/>
                    <a:pt x="1651" y="637"/>
                    <a:pt x="1767" y="637"/>
                  </a:cubicBezTo>
                  <a:cubicBezTo>
                    <a:pt x="1799" y="637"/>
                    <a:pt x="1830" y="634"/>
                    <a:pt x="1862" y="627"/>
                  </a:cubicBezTo>
                  <a:cubicBezTo>
                    <a:pt x="1907" y="616"/>
                    <a:pt x="1918" y="559"/>
                    <a:pt x="1896" y="525"/>
                  </a:cubicBezTo>
                  <a:cubicBezTo>
                    <a:pt x="1782" y="422"/>
                    <a:pt x="1623" y="388"/>
                    <a:pt x="1475" y="343"/>
                  </a:cubicBezTo>
                  <a:cubicBezTo>
                    <a:pt x="1327" y="297"/>
                    <a:pt x="1179" y="263"/>
                    <a:pt x="1031" y="217"/>
                  </a:cubicBezTo>
                  <a:cubicBezTo>
                    <a:pt x="724" y="126"/>
                    <a:pt x="417" y="47"/>
                    <a:pt x="110" y="1"/>
                  </a:cubicBezTo>
                  <a:cubicBezTo>
                    <a:pt x="106" y="1"/>
                    <a:pt x="102" y="0"/>
                    <a:pt x="9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4"/>
            <p:cNvSpPr/>
            <p:nvPr/>
          </p:nvSpPr>
          <p:spPr>
            <a:xfrm>
              <a:off x="6563100" y="2955800"/>
              <a:ext cx="26750" cy="9600"/>
            </a:xfrm>
            <a:custGeom>
              <a:avLst/>
              <a:gdLst/>
              <a:ahLst/>
              <a:cxnLst/>
              <a:rect l="l" t="t" r="r" b="b"/>
              <a:pathLst>
                <a:path w="1070" h="384" extrusionOk="0">
                  <a:moveTo>
                    <a:pt x="130" y="1"/>
                  </a:moveTo>
                  <a:cubicBezTo>
                    <a:pt x="97" y="1"/>
                    <a:pt x="64" y="6"/>
                    <a:pt x="35" y="18"/>
                  </a:cubicBezTo>
                  <a:cubicBezTo>
                    <a:pt x="12" y="30"/>
                    <a:pt x="1" y="64"/>
                    <a:pt x="12" y="75"/>
                  </a:cubicBezTo>
                  <a:cubicBezTo>
                    <a:pt x="58" y="166"/>
                    <a:pt x="160" y="200"/>
                    <a:pt x="251" y="223"/>
                  </a:cubicBezTo>
                  <a:cubicBezTo>
                    <a:pt x="342" y="257"/>
                    <a:pt x="422" y="280"/>
                    <a:pt x="513" y="303"/>
                  </a:cubicBezTo>
                  <a:cubicBezTo>
                    <a:pt x="604" y="325"/>
                    <a:pt x="695" y="348"/>
                    <a:pt x="774" y="371"/>
                  </a:cubicBezTo>
                  <a:cubicBezTo>
                    <a:pt x="816" y="376"/>
                    <a:pt x="863" y="384"/>
                    <a:pt x="908" y="384"/>
                  </a:cubicBezTo>
                  <a:cubicBezTo>
                    <a:pt x="961" y="384"/>
                    <a:pt x="1011" y="373"/>
                    <a:pt x="1047" y="337"/>
                  </a:cubicBezTo>
                  <a:cubicBezTo>
                    <a:pt x="1070" y="325"/>
                    <a:pt x="1070" y="291"/>
                    <a:pt x="1059" y="268"/>
                  </a:cubicBezTo>
                  <a:cubicBezTo>
                    <a:pt x="1013" y="189"/>
                    <a:pt x="899" y="177"/>
                    <a:pt x="820" y="155"/>
                  </a:cubicBezTo>
                  <a:cubicBezTo>
                    <a:pt x="729" y="143"/>
                    <a:pt x="649" y="121"/>
                    <a:pt x="558" y="98"/>
                  </a:cubicBezTo>
                  <a:cubicBezTo>
                    <a:pt x="479" y="75"/>
                    <a:pt x="388" y="52"/>
                    <a:pt x="308" y="30"/>
                  </a:cubicBezTo>
                  <a:cubicBezTo>
                    <a:pt x="250" y="15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6568500" y="2948575"/>
              <a:ext cx="17950" cy="6475"/>
            </a:xfrm>
            <a:custGeom>
              <a:avLst/>
              <a:gdLst/>
              <a:ahLst/>
              <a:cxnLst/>
              <a:rect l="l" t="t" r="r" b="b"/>
              <a:pathLst>
                <a:path w="718" h="259" extrusionOk="0">
                  <a:moveTo>
                    <a:pt x="81" y="0"/>
                  </a:moveTo>
                  <a:cubicBezTo>
                    <a:pt x="35" y="0"/>
                    <a:pt x="1" y="57"/>
                    <a:pt x="46" y="91"/>
                  </a:cubicBezTo>
                  <a:cubicBezTo>
                    <a:pt x="81" y="137"/>
                    <a:pt x="137" y="159"/>
                    <a:pt x="194" y="171"/>
                  </a:cubicBezTo>
                  <a:cubicBezTo>
                    <a:pt x="240" y="193"/>
                    <a:pt x="297" y="216"/>
                    <a:pt x="342" y="228"/>
                  </a:cubicBezTo>
                  <a:cubicBezTo>
                    <a:pt x="399" y="239"/>
                    <a:pt x="456" y="250"/>
                    <a:pt x="513" y="250"/>
                  </a:cubicBezTo>
                  <a:cubicBezTo>
                    <a:pt x="530" y="256"/>
                    <a:pt x="544" y="259"/>
                    <a:pt x="557" y="259"/>
                  </a:cubicBezTo>
                  <a:cubicBezTo>
                    <a:pt x="570" y="259"/>
                    <a:pt x="581" y="256"/>
                    <a:pt x="592" y="250"/>
                  </a:cubicBezTo>
                  <a:lnTo>
                    <a:pt x="626" y="250"/>
                  </a:lnTo>
                  <a:cubicBezTo>
                    <a:pt x="649" y="250"/>
                    <a:pt x="661" y="239"/>
                    <a:pt x="672" y="228"/>
                  </a:cubicBezTo>
                  <a:cubicBezTo>
                    <a:pt x="683" y="228"/>
                    <a:pt x="695" y="216"/>
                    <a:pt x="695" y="205"/>
                  </a:cubicBezTo>
                  <a:cubicBezTo>
                    <a:pt x="717" y="182"/>
                    <a:pt x="717" y="148"/>
                    <a:pt x="695" y="125"/>
                  </a:cubicBezTo>
                  <a:cubicBezTo>
                    <a:pt x="683" y="114"/>
                    <a:pt x="683" y="114"/>
                    <a:pt x="672" y="102"/>
                  </a:cubicBezTo>
                  <a:cubicBezTo>
                    <a:pt x="649" y="91"/>
                    <a:pt x="638" y="80"/>
                    <a:pt x="615" y="80"/>
                  </a:cubicBezTo>
                  <a:cubicBezTo>
                    <a:pt x="581" y="68"/>
                    <a:pt x="558" y="68"/>
                    <a:pt x="524" y="68"/>
                  </a:cubicBezTo>
                  <a:cubicBezTo>
                    <a:pt x="501" y="57"/>
                    <a:pt x="479" y="57"/>
                    <a:pt x="445" y="57"/>
                  </a:cubicBezTo>
                  <a:cubicBezTo>
                    <a:pt x="433" y="57"/>
                    <a:pt x="399" y="57"/>
                    <a:pt x="388" y="46"/>
                  </a:cubicBezTo>
                  <a:cubicBezTo>
                    <a:pt x="342" y="46"/>
                    <a:pt x="285" y="34"/>
                    <a:pt x="240" y="23"/>
                  </a:cubicBezTo>
                  <a:cubicBezTo>
                    <a:pt x="194" y="11"/>
                    <a:pt x="137" y="0"/>
                    <a:pt x="8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6573050" y="2941800"/>
              <a:ext cx="12250" cy="4525"/>
            </a:xfrm>
            <a:custGeom>
              <a:avLst/>
              <a:gdLst/>
              <a:ahLst/>
              <a:cxnLst/>
              <a:rect l="l" t="t" r="r" b="b"/>
              <a:pathLst>
                <a:path w="490" h="181" extrusionOk="0">
                  <a:moveTo>
                    <a:pt x="144" y="1"/>
                  </a:moveTo>
                  <a:cubicBezTo>
                    <a:pt x="137" y="1"/>
                    <a:pt x="132" y="4"/>
                    <a:pt x="126" y="9"/>
                  </a:cubicBezTo>
                  <a:lnTo>
                    <a:pt x="69" y="9"/>
                  </a:lnTo>
                  <a:cubicBezTo>
                    <a:pt x="12" y="9"/>
                    <a:pt x="1" y="89"/>
                    <a:pt x="58" y="100"/>
                  </a:cubicBezTo>
                  <a:cubicBezTo>
                    <a:pt x="81" y="123"/>
                    <a:pt x="115" y="135"/>
                    <a:pt x="149" y="146"/>
                  </a:cubicBezTo>
                  <a:cubicBezTo>
                    <a:pt x="183" y="146"/>
                    <a:pt x="206" y="157"/>
                    <a:pt x="240" y="169"/>
                  </a:cubicBezTo>
                  <a:cubicBezTo>
                    <a:pt x="274" y="169"/>
                    <a:pt x="308" y="180"/>
                    <a:pt x="353" y="180"/>
                  </a:cubicBezTo>
                  <a:lnTo>
                    <a:pt x="444" y="180"/>
                  </a:lnTo>
                  <a:cubicBezTo>
                    <a:pt x="467" y="169"/>
                    <a:pt x="490" y="146"/>
                    <a:pt x="490" y="135"/>
                  </a:cubicBezTo>
                  <a:cubicBezTo>
                    <a:pt x="490" y="112"/>
                    <a:pt x="479" y="89"/>
                    <a:pt x="467" y="78"/>
                  </a:cubicBezTo>
                  <a:cubicBezTo>
                    <a:pt x="444" y="66"/>
                    <a:pt x="433" y="55"/>
                    <a:pt x="410" y="55"/>
                  </a:cubicBezTo>
                  <a:cubicBezTo>
                    <a:pt x="399" y="55"/>
                    <a:pt x="399" y="44"/>
                    <a:pt x="388" y="44"/>
                  </a:cubicBezTo>
                  <a:cubicBezTo>
                    <a:pt x="376" y="32"/>
                    <a:pt x="376" y="32"/>
                    <a:pt x="365" y="32"/>
                  </a:cubicBezTo>
                  <a:cubicBezTo>
                    <a:pt x="342" y="32"/>
                    <a:pt x="308" y="21"/>
                    <a:pt x="274" y="21"/>
                  </a:cubicBezTo>
                  <a:cubicBezTo>
                    <a:pt x="240" y="9"/>
                    <a:pt x="206" y="9"/>
                    <a:pt x="172" y="9"/>
                  </a:cubicBezTo>
                  <a:cubicBezTo>
                    <a:pt x="160" y="4"/>
                    <a:pt x="152" y="1"/>
                    <a:pt x="1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9" name="Slika 168">
            <a:extLst>
              <a:ext uri="{FF2B5EF4-FFF2-40B4-BE49-F238E27FC236}">
                <a16:creationId xmlns:a16="http://schemas.microsoft.com/office/drawing/2014/main" id="{D76520EF-4FB5-4BE5-999E-73E42A6B5A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62" y="1646223"/>
            <a:ext cx="2326200" cy="160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lika 165">
            <a:extLst>
              <a:ext uri="{FF2B5EF4-FFF2-40B4-BE49-F238E27FC236}">
                <a16:creationId xmlns:a16="http://schemas.microsoft.com/office/drawing/2014/main" id="{CC463788-3C3F-44BA-8379-86F0C27DCC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7" y="1652286"/>
            <a:ext cx="3003139" cy="156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48"/>
          <p:cNvSpPr txBox="1">
            <a:spLocks noGrp="1"/>
          </p:cNvSpPr>
          <p:nvPr>
            <p:ph type="body" idx="1"/>
          </p:nvPr>
        </p:nvSpPr>
        <p:spPr>
          <a:xfrm>
            <a:off x="2355900" y="2035479"/>
            <a:ext cx="4432200" cy="1067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PLAZENJE</a:t>
            </a:r>
            <a:endParaRPr sz="600"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7"/>
          <p:cNvSpPr txBox="1">
            <a:spLocks noGrp="1"/>
          </p:cNvSpPr>
          <p:nvPr>
            <p:ph type="subTitle" idx="1"/>
          </p:nvPr>
        </p:nvSpPr>
        <p:spPr>
          <a:xfrm>
            <a:off x="764937" y="2786502"/>
            <a:ext cx="7571133" cy="1785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/>
              <a:t>Plaziš</a:t>
            </a:r>
            <a:r>
              <a:rPr lang="en-US" sz="2000" dirty="0"/>
              <a:t> se po </a:t>
            </a:r>
            <a:r>
              <a:rPr lang="en-US" sz="2000" dirty="0" err="1"/>
              <a:t>tleh</a:t>
            </a:r>
            <a:r>
              <a:rPr lang="en-US" sz="2000" dirty="0"/>
              <a:t> in s </a:t>
            </a:r>
            <a:r>
              <a:rPr lang="en-US" sz="2000" dirty="0" err="1"/>
              <a:t>čelo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brado</a:t>
            </a:r>
            <a:r>
              <a:rPr lang="en-US" sz="2000" dirty="0"/>
              <a:t> </a:t>
            </a:r>
            <a:r>
              <a:rPr lang="en-US" sz="2000" dirty="0" err="1"/>
              <a:t>potiskaš</a:t>
            </a:r>
            <a:r>
              <a:rPr lang="en-US" sz="2000" dirty="0"/>
              <a:t> </a:t>
            </a:r>
            <a:r>
              <a:rPr lang="en-US" sz="2000" dirty="0" err="1"/>
              <a:t>tulec</a:t>
            </a:r>
            <a:r>
              <a:rPr lang="en-US" sz="2000" dirty="0"/>
              <a:t> do </a:t>
            </a:r>
            <a:r>
              <a:rPr lang="en-US" sz="2000" dirty="0" err="1"/>
              <a:t>določenega</a:t>
            </a:r>
            <a:r>
              <a:rPr lang="en-US" sz="2000" dirty="0"/>
              <a:t> </a:t>
            </a:r>
            <a:r>
              <a:rPr lang="en-US" sz="2000" dirty="0" err="1"/>
              <a:t>mesta</a:t>
            </a:r>
            <a:r>
              <a:rPr lang="en-US" sz="2000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/>
              <a:t>Fotografija</a:t>
            </a:r>
            <a:r>
              <a:rPr lang="en-US" sz="2000" dirty="0"/>
              <a:t> </a:t>
            </a:r>
            <a:r>
              <a:rPr lang="en-US" sz="2000" dirty="0" err="1"/>
              <a:t>desno</a:t>
            </a:r>
            <a:r>
              <a:rPr lang="en-US" sz="2000" dirty="0"/>
              <a:t> </a:t>
            </a:r>
            <a:r>
              <a:rPr lang="en-US" sz="2000" dirty="0" err="1"/>
              <a:t>prikazuje</a:t>
            </a:r>
            <a:r>
              <a:rPr lang="en-US" sz="2000" dirty="0"/>
              <a:t> </a:t>
            </a:r>
            <a:r>
              <a:rPr lang="en-US" sz="2000" dirty="0" err="1"/>
              <a:t>fantka</a:t>
            </a:r>
            <a:r>
              <a:rPr lang="en-US" sz="2000" dirty="0"/>
              <a:t>, </a:t>
            </a:r>
            <a:r>
              <a:rPr lang="en-US" sz="2000" dirty="0" err="1"/>
              <a:t>ki</a:t>
            </a:r>
            <a:r>
              <a:rPr lang="en-US" sz="2000" dirty="0"/>
              <a:t> se </a:t>
            </a:r>
            <a:r>
              <a:rPr lang="en-US" sz="2000" dirty="0" err="1"/>
              <a:t>plazi</a:t>
            </a:r>
            <a:r>
              <a:rPr lang="en-US" sz="2000" dirty="0"/>
              <a:t> in </a:t>
            </a:r>
            <a:r>
              <a:rPr lang="en-US" sz="2000" dirty="0" err="1"/>
              <a:t>piha</a:t>
            </a:r>
            <a:r>
              <a:rPr lang="en-US" sz="2000" dirty="0"/>
              <a:t> </a:t>
            </a:r>
            <a:r>
              <a:rPr lang="en-US" sz="2000" dirty="0" err="1"/>
              <a:t>balon</a:t>
            </a:r>
            <a:r>
              <a:rPr lang="en-US" sz="2000" dirty="0"/>
              <a:t>, vi pa </a:t>
            </a:r>
            <a:r>
              <a:rPr lang="en-US" sz="2000" dirty="0" err="1"/>
              <a:t>boste</a:t>
            </a:r>
            <a:r>
              <a:rPr lang="en-US" sz="2000" dirty="0"/>
              <a:t> </a:t>
            </a:r>
            <a:r>
              <a:rPr lang="en-US" sz="2000" dirty="0" err="1"/>
              <a:t>potiskali</a:t>
            </a:r>
            <a:r>
              <a:rPr lang="en-US" sz="2000" dirty="0"/>
              <a:t> </a:t>
            </a:r>
            <a:r>
              <a:rPr lang="en-US" sz="2000" dirty="0" err="1"/>
              <a:t>tulec</a:t>
            </a:r>
            <a:r>
              <a:rPr lang="en-US" sz="2000" dirty="0"/>
              <a:t>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074" name="Picture 2" descr="Jih mečete stran? Nikar! - Dominvrt.si">
            <a:extLst>
              <a:ext uri="{FF2B5EF4-FFF2-40B4-BE49-F238E27FC236}">
                <a16:creationId xmlns:a16="http://schemas.microsoft.com/office/drawing/2014/main" id="{F962F128-174F-43F1-B1D1-01BDFCEA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0" y="482969"/>
            <a:ext cx="2088781" cy="208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GRE Z ŽOGO V GIBALNEM/ŠPORTNEM PROGRAMU MALI SONČEK">
            <a:extLst>
              <a:ext uri="{FF2B5EF4-FFF2-40B4-BE49-F238E27FC236}">
                <a16:creationId xmlns:a16="http://schemas.microsoft.com/office/drawing/2014/main" id="{9E96D0AC-F574-448A-8F80-B1A5D8AF7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0" y="809625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ristmas Stickers presentation by Slidesgo">
  <a:themeElements>
    <a:clrScheme name="Simple Light">
      <a:dk1>
        <a:srgbClr val="573F45"/>
      </a:dk1>
      <a:lt1>
        <a:srgbClr val="FFEBDE"/>
      </a:lt1>
      <a:dk2>
        <a:srgbClr val="610F1D"/>
      </a:dk2>
      <a:lt2>
        <a:srgbClr val="C77051"/>
      </a:lt2>
      <a:accent1>
        <a:srgbClr val="C1DCE3"/>
      </a:accent1>
      <a:accent2>
        <a:srgbClr val="573F45"/>
      </a:accent2>
      <a:accent3>
        <a:srgbClr val="F05042"/>
      </a:accent3>
      <a:accent4>
        <a:srgbClr val="2E934C"/>
      </a:accent4>
      <a:accent5>
        <a:srgbClr val="F0B062"/>
      </a:accent5>
      <a:accent6>
        <a:srgbClr val="FFFFFF"/>
      </a:accent6>
      <a:hlink>
        <a:srgbClr val="573F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261</Words>
  <Application>Microsoft Office PowerPoint</Application>
  <PresentationFormat>Diaprojekcija na zaslonu (16:9)</PresentationFormat>
  <Paragraphs>36</Paragraphs>
  <Slides>13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2" baseType="lpstr">
      <vt:lpstr>Arial</vt:lpstr>
      <vt:lpstr>Handlee</vt:lpstr>
      <vt:lpstr>Times New Roman</vt:lpstr>
      <vt:lpstr>Delius Swash Caps</vt:lpstr>
      <vt:lpstr>Coming Soon</vt:lpstr>
      <vt:lpstr>Didact Gothic</vt:lpstr>
      <vt:lpstr>Montserrat</vt:lpstr>
      <vt:lpstr>Josefin Sans Thin</vt:lpstr>
      <vt:lpstr>Christmas Stickers presentation by Slidesgo</vt:lpstr>
      <vt:lpstr>Plezanje</vt:lpstr>
      <vt:lpstr>GIMNASTIČNE VAJE</vt:lpstr>
      <vt:lpstr>PowerPointova predstavitev</vt:lpstr>
      <vt:lpstr>PowerPointova predstavitev</vt:lpstr>
      <vt:lpstr>01</vt:lpstr>
      <vt:lpstr>PowerPointova predstavitev</vt:lpstr>
      <vt:lpstr>PowerPointova predstavitev</vt:lpstr>
      <vt:lpstr>PowerPointova predstavitev</vt:lpstr>
      <vt:lpstr>PowerPointova predstavitev</vt:lpstr>
      <vt:lpstr>POSTAVI DVA STOLA</vt:lpstr>
      <vt:lpstr>VEČKRAT PONOVI </vt:lpstr>
      <vt:lpstr>1.</vt:lpstr>
      <vt:lpstr>BOŽIČEK TE GLEDA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</dc:title>
  <dc:creator>Ziva</dc:creator>
  <cp:lastModifiedBy>Živa Podbevšek</cp:lastModifiedBy>
  <cp:revision>9</cp:revision>
  <dcterms:modified xsi:type="dcterms:W3CDTF">2020-12-17T07:56:36Z</dcterms:modified>
</cp:coreProperties>
</file>